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02" r:id="rId2"/>
    <p:sldMasterId id="2147483851" r:id="rId3"/>
    <p:sldMasterId id="2147484064" r:id="rId4"/>
    <p:sldMasterId id="2147484074" r:id="rId5"/>
    <p:sldMasterId id="2147487027" r:id="rId6"/>
    <p:sldMasterId id="2147487065" r:id="rId7"/>
    <p:sldMasterId id="2147487103" r:id="rId8"/>
    <p:sldMasterId id="2147487141" r:id="rId9"/>
    <p:sldMasterId id="2147487179" r:id="rId10"/>
    <p:sldMasterId id="2147487191" r:id="rId11"/>
    <p:sldMasterId id="2147487203" r:id="rId12"/>
    <p:sldMasterId id="2147487215" r:id="rId13"/>
    <p:sldMasterId id="2147487227" r:id="rId14"/>
    <p:sldMasterId id="2147487263" r:id="rId15"/>
    <p:sldMasterId id="2147487301" r:id="rId16"/>
    <p:sldMasterId id="2147487339" r:id="rId17"/>
  </p:sldMasterIdLst>
  <p:notesMasterIdLst>
    <p:notesMasterId r:id="rId56"/>
  </p:notesMasterIdLst>
  <p:sldIdLst>
    <p:sldId id="365" r:id="rId18"/>
    <p:sldId id="335" r:id="rId19"/>
    <p:sldId id="435" r:id="rId20"/>
    <p:sldId id="462" r:id="rId21"/>
    <p:sldId id="338" r:id="rId22"/>
    <p:sldId id="256" r:id="rId23"/>
    <p:sldId id="350" r:id="rId24"/>
    <p:sldId id="436" r:id="rId25"/>
    <p:sldId id="463" r:id="rId26"/>
    <p:sldId id="464" r:id="rId27"/>
    <p:sldId id="442" r:id="rId28"/>
    <p:sldId id="443" r:id="rId29"/>
    <p:sldId id="444" r:id="rId30"/>
    <p:sldId id="445" r:id="rId31"/>
    <p:sldId id="446" r:id="rId32"/>
    <p:sldId id="447" r:id="rId33"/>
    <p:sldId id="448" r:id="rId34"/>
    <p:sldId id="450" r:id="rId35"/>
    <p:sldId id="451" r:id="rId36"/>
    <p:sldId id="452" r:id="rId37"/>
    <p:sldId id="453" r:id="rId38"/>
    <p:sldId id="356" r:id="rId39"/>
    <p:sldId id="454" r:id="rId40"/>
    <p:sldId id="455" r:id="rId41"/>
    <p:sldId id="357" r:id="rId42"/>
    <p:sldId id="456" r:id="rId43"/>
    <p:sldId id="457" r:id="rId44"/>
    <p:sldId id="458" r:id="rId45"/>
    <p:sldId id="311" r:id="rId46"/>
    <p:sldId id="459" r:id="rId47"/>
    <p:sldId id="460" r:id="rId48"/>
    <p:sldId id="323" r:id="rId49"/>
    <p:sldId id="325" r:id="rId50"/>
    <p:sldId id="327" r:id="rId51"/>
    <p:sldId id="461" r:id="rId52"/>
    <p:sldId id="329" r:id="rId53"/>
    <p:sldId id="330" r:id="rId54"/>
    <p:sldId id="336" r:id="rId55"/>
  </p:sldIdLst>
  <p:sldSz cx="12188825" cy="6858000"/>
  <p:notesSz cx="6858000" cy="9144000"/>
  <p:defaultTextStyle>
    <a:defPPr>
      <a:defRPr lang="en-US"/>
    </a:defPPr>
    <a:lvl1pPr algn="l" defTabSz="909638" rtl="0" eaLnBrk="0" fontAlgn="base"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1pPr>
    <a:lvl2pPr marL="452438" indent="1588" algn="l" defTabSz="909638" rtl="0" eaLnBrk="0" fontAlgn="base"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2pPr>
    <a:lvl3pPr marL="909638" indent="1588" algn="l" defTabSz="909638" rtl="0" eaLnBrk="0" fontAlgn="base"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3pPr>
    <a:lvl4pPr marL="1366838" indent="1588" algn="l" defTabSz="909638" rtl="0" eaLnBrk="0" fontAlgn="base"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4pPr>
    <a:lvl5pPr marL="1824038" indent="1588" algn="l" defTabSz="909638" rtl="0" eaLnBrk="0" fontAlgn="base"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66"/>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p:cViewPr>
        <p:scale>
          <a:sx n="10" d="100"/>
          <a:sy n="10" d="100"/>
        </p:scale>
        <p:origin x="2736" y="1470"/>
      </p:cViewPr>
      <p:guideLst>
        <p:guide orient="horz" pos="2160"/>
        <p:guide pos="383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14F401-128A-16AF-D484-DBF8F75B4D9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285"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12BEC43D-849D-4403-6022-F422555B8D88}"/>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914285" eaLnBrk="1" fontAlgn="auto" hangingPunct="1">
              <a:spcBef>
                <a:spcPts val="0"/>
              </a:spcBef>
              <a:spcAft>
                <a:spcPts val="0"/>
              </a:spcAft>
              <a:defRPr sz="1200">
                <a:latin typeface="+mn-lt"/>
                <a:cs typeface="+mn-cs"/>
              </a:defRPr>
            </a:lvl1pPr>
          </a:lstStyle>
          <a:p>
            <a:pPr>
              <a:defRPr/>
            </a:pPr>
            <a:fld id="{18A3FD9F-4127-4E05-A86A-9D8849AE2C82}" type="datetimeFigureOut">
              <a:rPr lang="en-US"/>
              <a:pPr>
                <a:defRPr/>
              </a:pPr>
              <a:t>10/28/2022</a:t>
            </a:fld>
            <a:endParaRPr lang="en-US"/>
          </a:p>
        </p:txBody>
      </p:sp>
      <p:sp>
        <p:nvSpPr>
          <p:cNvPr id="4" name="Slide Image Placeholder 3">
            <a:extLst>
              <a:ext uri="{FF2B5EF4-FFF2-40B4-BE49-F238E27FC236}">
                <a16:creationId xmlns:a16="http://schemas.microsoft.com/office/drawing/2014/main" id="{9B7905CD-5288-E443-5805-FA3169DDFD56}"/>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EF4768C-0F10-5C99-39E8-32B73BE8BAB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A13FE78-1476-CC0B-FDF3-516DBEDC8CD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914285"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8851D143-D386-383A-35F3-CDDD481BB56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defTabSz="912813" eaLnBrk="1" hangingPunct="1">
              <a:defRPr sz="1200">
                <a:latin typeface="Calibri" panose="020F0502020204030204" pitchFamily="34" charset="0"/>
              </a:defRPr>
            </a:lvl1pPr>
          </a:lstStyle>
          <a:p>
            <a:fld id="{4BED8617-16BF-4E86-934A-762B57DB789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909638" rtl="0" eaLnBrk="0" fontAlgn="base" hangingPunct="0">
      <a:spcBef>
        <a:spcPct val="30000"/>
      </a:spcBef>
      <a:spcAft>
        <a:spcPct val="0"/>
      </a:spcAft>
      <a:defRPr sz="1200" kern="1200">
        <a:solidFill>
          <a:schemeClr val="tx1"/>
        </a:solidFill>
        <a:latin typeface="+mn-lt"/>
        <a:ea typeface="+mn-ea"/>
        <a:cs typeface="+mn-cs"/>
      </a:defRPr>
    </a:lvl1pPr>
    <a:lvl2pPr marL="452438" algn="l" defTabSz="909638" rtl="0" eaLnBrk="0" fontAlgn="base" hangingPunct="0">
      <a:spcBef>
        <a:spcPct val="30000"/>
      </a:spcBef>
      <a:spcAft>
        <a:spcPct val="0"/>
      </a:spcAft>
      <a:defRPr sz="1200" kern="1200">
        <a:solidFill>
          <a:schemeClr val="tx1"/>
        </a:solidFill>
        <a:latin typeface="+mn-lt"/>
        <a:ea typeface="+mn-ea"/>
        <a:cs typeface="+mn-cs"/>
      </a:defRPr>
    </a:lvl2pPr>
    <a:lvl3pPr marL="909638" algn="l" defTabSz="909638" rtl="0" eaLnBrk="0" fontAlgn="base" hangingPunct="0">
      <a:spcBef>
        <a:spcPct val="30000"/>
      </a:spcBef>
      <a:spcAft>
        <a:spcPct val="0"/>
      </a:spcAft>
      <a:defRPr sz="1200" kern="1200">
        <a:solidFill>
          <a:schemeClr val="tx1"/>
        </a:solidFill>
        <a:latin typeface="+mn-lt"/>
        <a:ea typeface="+mn-ea"/>
        <a:cs typeface="+mn-cs"/>
      </a:defRPr>
    </a:lvl3pPr>
    <a:lvl4pPr marL="1366838" algn="l" defTabSz="909638" rtl="0" eaLnBrk="0" fontAlgn="base" hangingPunct="0">
      <a:spcBef>
        <a:spcPct val="30000"/>
      </a:spcBef>
      <a:spcAft>
        <a:spcPct val="0"/>
      </a:spcAft>
      <a:defRPr sz="1200" kern="1200">
        <a:solidFill>
          <a:schemeClr val="tx1"/>
        </a:solidFill>
        <a:latin typeface="+mn-lt"/>
        <a:ea typeface="+mn-ea"/>
        <a:cs typeface="+mn-cs"/>
      </a:defRPr>
    </a:lvl4pPr>
    <a:lvl5pPr marL="1824038" algn="l" defTabSz="909638" rtl="0" eaLnBrk="0" fontAlgn="base" hangingPunct="0">
      <a:spcBef>
        <a:spcPct val="30000"/>
      </a:spcBef>
      <a:spcAft>
        <a:spcPct val="0"/>
      </a:spcAft>
      <a:defRPr sz="1200" kern="1200">
        <a:solidFill>
          <a:schemeClr val="tx1"/>
        </a:solidFill>
        <a:latin typeface="+mn-lt"/>
        <a:ea typeface="+mn-ea"/>
        <a:cs typeface="+mn-cs"/>
      </a:defRPr>
    </a:lvl5pPr>
    <a:lvl6pPr marL="2285521" algn="l" defTabSz="914209" rtl="0" eaLnBrk="1" latinLnBrk="0" hangingPunct="1">
      <a:defRPr sz="1200" kern="1200">
        <a:solidFill>
          <a:schemeClr val="tx1"/>
        </a:solidFill>
        <a:latin typeface="+mn-lt"/>
        <a:ea typeface="+mn-ea"/>
        <a:cs typeface="+mn-cs"/>
      </a:defRPr>
    </a:lvl6pPr>
    <a:lvl7pPr marL="2742629" algn="l" defTabSz="914209" rtl="0" eaLnBrk="1" latinLnBrk="0" hangingPunct="1">
      <a:defRPr sz="1200" kern="1200">
        <a:solidFill>
          <a:schemeClr val="tx1"/>
        </a:solidFill>
        <a:latin typeface="+mn-lt"/>
        <a:ea typeface="+mn-ea"/>
        <a:cs typeface="+mn-cs"/>
      </a:defRPr>
    </a:lvl7pPr>
    <a:lvl8pPr marL="3199733" algn="l" defTabSz="914209" rtl="0" eaLnBrk="1" latinLnBrk="0" hangingPunct="1">
      <a:defRPr sz="1200" kern="1200">
        <a:solidFill>
          <a:schemeClr val="tx1"/>
        </a:solidFill>
        <a:latin typeface="+mn-lt"/>
        <a:ea typeface="+mn-ea"/>
        <a:cs typeface="+mn-cs"/>
      </a:defRPr>
    </a:lvl8pPr>
    <a:lvl9pPr marL="3656840" algn="l" defTabSz="9142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b42fc8fb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b42fc8fb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3391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b42fc8fb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b42fc8fb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99825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b42fc8fb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b42fc8fb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2905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b42fc8fb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b42fc8fb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6750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b42fc8fb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b42fc8fb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87189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b42fc8fb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b42fc8fb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07013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幻灯片图像占位符 1">
            <a:extLst>
              <a:ext uri="{FF2B5EF4-FFF2-40B4-BE49-F238E27FC236}">
                <a16:creationId xmlns:a16="http://schemas.microsoft.com/office/drawing/2014/main" id="{DFE51DC5-2232-5BB8-4093-92344BA366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备注占位符 2">
            <a:extLst>
              <a:ext uri="{FF2B5EF4-FFF2-40B4-BE49-F238E27FC236}">
                <a16:creationId xmlns:a16="http://schemas.microsoft.com/office/drawing/2014/main" id="{E50E0EE2-5868-1036-29C0-2088531B66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5956" name="灯片编号占位符 3">
            <a:extLst>
              <a:ext uri="{FF2B5EF4-FFF2-40B4-BE49-F238E27FC236}">
                <a16:creationId xmlns:a16="http://schemas.microsoft.com/office/drawing/2014/main" id="{D3DA7B06-B90B-1DFD-F709-EA2ACC38BB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900">
                <a:solidFill>
                  <a:schemeClr val="tx1"/>
                </a:solidFill>
                <a:latin typeface="Arial" panose="020B0604020202020204" pitchFamily="34" charset="0"/>
                <a:cs typeface="Arial" panose="020B0604020202020204" pitchFamily="34" charset="0"/>
              </a:defRPr>
            </a:lvl1pPr>
            <a:lvl2pPr marL="742950" indent="-285750" defTabSz="912813">
              <a:defRPr sz="1900">
                <a:solidFill>
                  <a:schemeClr val="tx1"/>
                </a:solidFill>
                <a:latin typeface="Arial" panose="020B0604020202020204" pitchFamily="34" charset="0"/>
                <a:cs typeface="Arial" panose="020B0604020202020204" pitchFamily="34" charset="0"/>
              </a:defRPr>
            </a:lvl2pPr>
            <a:lvl3pPr marL="1143000" indent="-228600" defTabSz="912813">
              <a:defRPr sz="1900">
                <a:solidFill>
                  <a:schemeClr val="tx1"/>
                </a:solidFill>
                <a:latin typeface="Arial" panose="020B0604020202020204" pitchFamily="34" charset="0"/>
                <a:cs typeface="Arial" panose="020B0604020202020204" pitchFamily="34" charset="0"/>
              </a:defRPr>
            </a:lvl3pPr>
            <a:lvl4pPr marL="1600200" indent="-228600" defTabSz="912813">
              <a:defRPr sz="1900">
                <a:solidFill>
                  <a:schemeClr val="tx1"/>
                </a:solidFill>
                <a:latin typeface="Arial" panose="020B0604020202020204" pitchFamily="34" charset="0"/>
                <a:cs typeface="Arial" panose="020B0604020202020204" pitchFamily="34" charset="0"/>
              </a:defRPr>
            </a:lvl4pPr>
            <a:lvl5pPr marL="2057400" indent="-228600" defTabSz="912813">
              <a:defRPr sz="19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fld id="{F8A358A4-A704-4D62-91B6-336F4FB68FA8}" type="slidenum">
              <a:rPr lang="zh-CN" altLang="en-US" sz="1200">
                <a:latin typeface="Calibri" panose="020F0502020204030204" pitchFamily="34" charset="0"/>
              </a:rPr>
              <a:pPr/>
              <a:t>38</a:t>
            </a:fld>
            <a:endParaRPr lang="zh-CN"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83292"/>
      </p:ext>
    </p:extLst>
  </p:cSld>
  <p:clrMapOvr>
    <a:masterClrMapping/>
  </p:clrMapOvr>
  <p:transition spd="slow" advClick="0" advTm="3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329385"/>
      </p:ext>
    </p:extLst>
  </p:cSld>
  <p:clrMapOvr>
    <a:masterClrMapping/>
  </p:clrMapOvr>
  <p:transition spd="slow" advClick="0" advTm="3000">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C344B-7EFE-B5D5-425F-D1B1085AB9E7}"/>
              </a:ext>
            </a:extLst>
          </p:cNvPr>
          <p:cNvSpPr>
            <a:spLocks noGrp="1"/>
          </p:cNvSpPr>
          <p:nvPr>
            <p:ph type="dt" sz="half" idx="10"/>
          </p:nvPr>
        </p:nvSpPr>
        <p:spPr/>
        <p:txBody>
          <a:bodyPr/>
          <a:lstStyle>
            <a:lvl1pPr>
              <a:defRPr/>
            </a:lvl1pPr>
          </a:lstStyle>
          <a:p>
            <a:pPr>
              <a:defRPr/>
            </a:pPr>
            <a:fld id="{292BE8B6-C4C7-4C25-823D-52CBF20D4907}" type="datetimeFigureOut">
              <a:rPr lang="en-US"/>
              <a:pPr>
                <a:defRPr/>
              </a:pPr>
              <a:t>10/28/2022</a:t>
            </a:fld>
            <a:endParaRPr lang="en-US"/>
          </a:p>
        </p:txBody>
      </p:sp>
      <p:sp>
        <p:nvSpPr>
          <p:cNvPr id="5" name="Footer Placeholder 4">
            <a:extLst>
              <a:ext uri="{FF2B5EF4-FFF2-40B4-BE49-F238E27FC236}">
                <a16:creationId xmlns:a16="http://schemas.microsoft.com/office/drawing/2014/main" id="{24F86B80-1121-3674-F9F3-9F6166DEF2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8287DC5-E426-9776-D368-F0AAEB6D1280}"/>
              </a:ext>
            </a:extLst>
          </p:cNvPr>
          <p:cNvSpPr>
            <a:spLocks noGrp="1"/>
          </p:cNvSpPr>
          <p:nvPr>
            <p:ph type="sldNum" sz="quarter" idx="12"/>
          </p:nvPr>
        </p:nvSpPr>
        <p:spPr/>
        <p:txBody>
          <a:bodyPr/>
          <a:lstStyle>
            <a:lvl1pPr>
              <a:defRPr/>
            </a:lvl1pPr>
          </a:lstStyle>
          <a:p>
            <a:fld id="{CCBFA8FE-2578-4B24-A643-B5B15D1145C1}" type="slidenum">
              <a:rPr lang="en-US" altLang="en-US"/>
              <a:pPr/>
              <a:t>‹#›</a:t>
            </a:fld>
            <a:endParaRPr lang="en-US" altLang="en-US"/>
          </a:p>
        </p:txBody>
      </p:sp>
    </p:spTree>
    <p:extLst>
      <p:ext uri="{BB962C8B-B14F-4D97-AF65-F5344CB8AC3E}">
        <p14:creationId xmlns:p14="http://schemas.microsoft.com/office/powerpoint/2010/main" val="16572320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2" y="1709778"/>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2" y="4589500"/>
            <a:ext cx="10512862" cy="1500187"/>
          </a:xfrm>
        </p:spPr>
        <p:txBody>
          <a:bodyPr/>
          <a:lstStyle>
            <a:lvl1pPr marL="0" indent="0">
              <a:buNone/>
              <a:defRPr sz="2400">
                <a:solidFill>
                  <a:schemeClr val="tx1">
                    <a:tint val="75000"/>
                  </a:schemeClr>
                </a:solidFill>
              </a:defRPr>
            </a:lvl1pPr>
            <a:lvl2pPr marL="457161" indent="0">
              <a:buNone/>
              <a:defRPr sz="2000">
                <a:solidFill>
                  <a:schemeClr val="tx1">
                    <a:tint val="75000"/>
                  </a:schemeClr>
                </a:solidFill>
              </a:defRPr>
            </a:lvl2pPr>
            <a:lvl3pPr marL="914323" indent="0">
              <a:buNone/>
              <a:defRPr sz="1900">
                <a:solidFill>
                  <a:schemeClr val="tx1">
                    <a:tint val="75000"/>
                  </a:schemeClr>
                </a:solidFill>
              </a:defRPr>
            </a:lvl3pPr>
            <a:lvl4pPr marL="1371485" indent="0">
              <a:buNone/>
              <a:defRPr sz="1600">
                <a:solidFill>
                  <a:schemeClr val="tx1">
                    <a:tint val="75000"/>
                  </a:schemeClr>
                </a:solidFill>
              </a:defRPr>
            </a:lvl4pPr>
            <a:lvl5pPr marL="1828648" indent="0">
              <a:buNone/>
              <a:defRPr sz="1600">
                <a:solidFill>
                  <a:schemeClr val="tx1">
                    <a:tint val="75000"/>
                  </a:schemeClr>
                </a:solidFill>
              </a:defRPr>
            </a:lvl5pPr>
            <a:lvl6pPr marL="2285809" indent="0">
              <a:buNone/>
              <a:defRPr sz="1600">
                <a:solidFill>
                  <a:schemeClr val="tx1">
                    <a:tint val="75000"/>
                  </a:schemeClr>
                </a:solidFill>
              </a:defRPr>
            </a:lvl6pPr>
            <a:lvl7pPr marL="2742971" indent="0">
              <a:buNone/>
              <a:defRPr sz="1600">
                <a:solidFill>
                  <a:schemeClr val="tx1">
                    <a:tint val="75000"/>
                  </a:schemeClr>
                </a:solidFill>
              </a:defRPr>
            </a:lvl7pPr>
            <a:lvl8pPr marL="3200133" indent="0">
              <a:buNone/>
              <a:defRPr sz="1600">
                <a:solidFill>
                  <a:schemeClr val="tx1">
                    <a:tint val="75000"/>
                  </a:schemeClr>
                </a:solidFill>
              </a:defRPr>
            </a:lvl8pPr>
            <a:lvl9pPr marL="365729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51F289-6D1B-9902-E680-F0D029548299}"/>
              </a:ext>
            </a:extLst>
          </p:cNvPr>
          <p:cNvSpPr>
            <a:spLocks noGrp="1"/>
          </p:cNvSpPr>
          <p:nvPr>
            <p:ph type="dt" sz="half" idx="10"/>
          </p:nvPr>
        </p:nvSpPr>
        <p:spPr/>
        <p:txBody>
          <a:bodyPr/>
          <a:lstStyle>
            <a:lvl1pPr>
              <a:defRPr/>
            </a:lvl1pPr>
          </a:lstStyle>
          <a:p>
            <a:pPr>
              <a:defRPr/>
            </a:pPr>
            <a:fld id="{877CDE01-602B-47B2-BBBB-713928EEDBC8}" type="datetimeFigureOut">
              <a:rPr lang="en-US"/>
              <a:pPr>
                <a:defRPr/>
              </a:pPr>
              <a:t>10/28/2022</a:t>
            </a:fld>
            <a:endParaRPr lang="en-US"/>
          </a:p>
        </p:txBody>
      </p:sp>
      <p:sp>
        <p:nvSpPr>
          <p:cNvPr id="5" name="Footer Placeholder 4">
            <a:extLst>
              <a:ext uri="{FF2B5EF4-FFF2-40B4-BE49-F238E27FC236}">
                <a16:creationId xmlns:a16="http://schemas.microsoft.com/office/drawing/2014/main" id="{FBF8DA14-E06C-BEA8-97EF-9DDA75B7FDC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F3FFA0-D666-5A84-775F-9803162656BD}"/>
              </a:ext>
            </a:extLst>
          </p:cNvPr>
          <p:cNvSpPr>
            <a:spLocks noGrp="1"/>
          </p:cNvSpPr>
          <p:nvPr>
            <p:ph type="sldNum" sz="quarter" idx="12"/>
          </p:nvPr>
        </p:nvSpPr>
        <p:spPr/>
        <p:txBody>
          <a:bodyPr/>
          <a:lstStyle>
            <a:lvl1pPr>
              <a:defRPr/>
            </a:lvl1pPr>
          </a:lstStyle>
          <a:p>
            <a:fld id="{0A7CFA74-DDDB-41F3-B27F-B147DEA2CC2A}" type="slidenum">
              <a:rPr lang="en-US" altLang="en-US"/>
              <a:pPr/>
              <a:t>‹#›</a:t>
            </a:fld>
            <a:endParaRPr lang="en-US" altLang="en-US"/>
          </a:p>
        </p:txBody>
      </p:sp>
    </p:spTree>
    <p:extLst>
      <p:ext uri="{BB962C8B-B14F-4D97-AF65-F5344CB8AC3E}">
        <p14:creationId xmlns:p14="http://schemas.microsoft.com/office/powerpoint/2010/main" val="33642089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00" y="1825625"/>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AFDA300-070F-B9C4-5C4D-F1C17C6BF8F0}"/>
              </a:ext>
            </a:extLst>
          </p:cNvPr>
          <p:cNvSpPr>
            <a:spLocks noGrp="1"/>
          </p:cNvSpPr>
          <p:nvPr>
            <p:ph type="dt" sz="half" idx="10"/>
          </p:nvPr>
        </p:nvSpPr>
        <p:spPr/>
        <p:txBody>
          <a:bodyPr/>
          <a:lstStyle>
            <a:lvl1pPr>
              <a:defRPr/>
            </a:lvl1pPr>
          </a:lstStyle>
          <a:p>
            <a:pPr>
              <a:defRPr/>
            </a:pPr>
            <a:fld id="{CF88C8B8-3EDF-4DDE-AB99-60C230F9B245}" type="datetimeFigureOut">
              <a:rPr lang="en-US"/>
              <a:pPr>
                <a:defRPr/>
              </a:pPr>
              <a:t>10/28/2022</a:t>
            </a:fld>
            <a:endParaRPr lang="en-US"/>
          </a:p>
        </p:txBody>
      </p:sp>
      <p:sp>
        <p:nvSpPr>
          <p:cNvPr id="6" name="Footer Placeholder 4">
            <a:extLst>
              <a:ext uri="{FF2B5EF4-FFF2-40B4-BE49-F238E27FC236}">
                <a16:creationId xmlns:a16="http://schemas.microsoft.com/office/drawing/2014/main" id="{9472795A-45D0-540E-FDE4-B2E32CA8C8C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611FE6-C13D-11E0-28C8-D532C20624B4}"/>
              </a:ext>
            </a:extLst>
          </p:cNvPr>
          <p:cNvSpPr>
            <a:spLocks noGrp="1"/>
          </p:cNvSpPr>
          <p:nvPr>
            <p:ph type="sldNum" sz="quarter" idx="12"/>
          </p:nvPr>
        </p:nvSpPr>
        <p:spPr/>
        <p:txBody>
          <a:bodyPr/>
          <a:lstStyle>
            <a:lvl1pPr>
              <a:defRPr/>
            </a:lvl1pPr>
          </a:lstStyle>
          <a:p>
            <a:fld id="{176266AE-186C-4090-918E-EFB5B2B68ACF}" type="slidenum">
              <a:rPr lang="en-US" altLang="en-US"/>
              <a:pPr/>
              <a:t>‹#›</a:t>
            </a:fld>
            <a:endParaRPr lang="en-US" altLang="en-US"/>
          </a:p>
        </p:txBody>
      </p:sp>
    </p:spTree>
    <p:extLst>
      <p:ext uri="{BB962C8B-B14F-4D97-AF65-F5344CB8AC3E}">
        <p14:creationId xmlns:p14="http://schemas.microsoft.com/office/powerpoint/2010/main" val="42186034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88" y="1681163"/>
            <a:ext cx="5156443" cy="823912"/>
          </a:xfrm>
        </p:spPr>
        <p:txBody>
          <a:bodyPr anchor="b"/>
          <a:lstStyle>
            <a:lvl1pPr marL="0" indent="0">
              <a:buNone/>
              <a:defRPr sz="2400" b="1"/>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a:t>Edit Master text styles</a:t>
            </a:r>
          </a:p>
        </p:txBody>
      </p:sp>
      <p:sp>
        <p:nvSpPr>
          <p:cNvPr id="4" name="Content Placeholder 3"/>
          <p:cNvSpPr>
            <a:spLocks noGrp="1"/>
          </p:cNvSpPr>
          <p:nvPr>
            <p:ph sz="half" idx="2"/>
          </p:nvPr>
        </p:nvSpPr>
        <p:spPr>
          <a:xfrm>
            <a:off x="839588" y="2505075"/>
            <a:ext cx="515644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400" b="1"/>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BD8A7A3-0CD8-17E6-C4C9-F78E84776163}"/>
              </a:ext>
            </a:extLst>
          </p:cNvPr>
          <p:cNvSpPr>
            <a:spLocks noGrp="1"/>
          </p:cNvSpPr>
          <p:nvPr>
            <p:ph type="dt" sz="half" idx="10"/>
          </p:nvPr>
        </p:nvSpPr>
        <p:spPr/>
        <p:txBody>
          <a:bodyPr/>
          <a:lstStyle>
            <a:lvl1pPr>
              <a:defRPr/>
            </a:lvl1pPr>
          </a:lstStyle>
          <a:p>
            <a:pPr>
              <a:defRPr/>
            </a:pPr>
            <a:fld id="{CF1B52B2-C562-4D0D-B38B-D30D0DE9322A}" type="datetimeFigureOut">
              <a:rPr lang="en-US"/>
              <a:pPr>
                <a:defRPr/>
              </a:pPr>
              <a:t>10/28/2022</a:t>
            </a:fld>
            <a:endParaRPr lang="en-US"/>
          </a:p>
        </p:txBody>
      </p:sp>
      <p:sp>
        <p:nvSpPr>
          <p:cNvPr id="8" name="Footer Placeholder 4">
            <a:extLst>
              <a:ext uri="{FF2B5EF4-FFF2-40B4-BE49-F238E27FC236}">
                <a16:creationId xmlns:a16="http://schemas.microsoft.com/office/drawing/2014/main" id="{384320EC-7876-584F-2B17-FDBC93B33D4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40CD971-128C-2631-E997-E27DC5386CB1}"/>
              </a:ext>
            </a:extLst>
          </p:cNvPr>
          <p:cNvSpPr>
            <a:spLocks noGrp="1"/>
          </p:cNvSpPr>
          <p:nvPr>
            <p:ph type="sldNum" sz="quarter" idx="12"/>
          </p:nvPr>
        </p:nvSpPr>
        <p:spPr/>
        <p:txBody>
          <a:bodyPr/>
          <a:lstStyle>
            <a:lvl1pPr>
              <a:defRPr/>
            </a:lvl1pPr>
          </a:lstStyle>
          <a:p>
            <a:fld id="{9B7ADC40-9E9D-46E1-93EA-79BCAE139AEE}" type="slidenum">
              <a:rPr lang="en-US" altLang="en-US"/>
              <a:pPr/>
              <a:t>‹#›</a:t>
            </a:fld>
            <a:endParaRPr lang="en-US" altLang="en-US"/>
          </a:p>
        </p:txBody>
      </p:sp>
    </p:spTree>
    <p:extLst>
      <p:ext uri="{BB962C8B-B14F-4D97-AF65-F5344CB8AC3E}">
        <p14:creationId xmlns:p14="http://schemas.microsoft.com/office/powerpoint/2010/main" val="21960744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FEE0271-0A79-E2D5-ED38-E227096BC84E}"/>
              </a:ext>
            </a:extLst>
          </p:cNvPr>
          <p:cNvSpPr>
            <a:spLocks noGrp="1"/>
          </p:cNvSpPr>
          <p:nvPr>
            <p:ph type="dt" sz="half" idx="10"/>
          </p:nvPr>
        </p:nvSpPr>
        <p:spPr/>
        <p:txBody>
          <a:bodyPr/>
          <a:lstStyle>
            <a:lvl1pPr>
              <a:defRPr/>
            </a:lvl1pPr>
          </a:lstStyle>
          <a:p>
            <a:pPr>
              <a:defRPr/>
            </a:pPr>
            <a:fld id="{59E83DC2-BDCF-40CB-BEB0-64F324035EE9}" type="datetimeFigureOut">
              <a:rPr lang="en-US"/>
              <a:pPr>
                <a:defRPr/>
              </a:pPr>
              <a:t>10/28/2022</a:t>
            </a:fld>
            <a:endParaRPr lang="en-US"/>
          </a:p>
        </p:txBody>
      </p:sp>
      <p:sp>
        <p:nvSpPr>
          <p:cNvPr id="4" name="Footer Placeholder 4">
            <a:extLst>
              <a:ext uri="{FF2B5EF4-FFF2-40B4-BE49-F238E27FC236}">
                <a16:creationId xmlns:a16="http://schemas.microsoft.com/office/drawing/2014/main" id="{EF51E0CF-C064-365F-95C6-5B18FF37D01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0DEBDDD-0BBD-4685-1CEE-2C8D34EC708D}"/>
              </a:ext>
            </a:extLst>
          </p:cNvPr>
          <p:cNvSpPr>
            <a:spLocks noGrp="1"/>
          </p:cNvSpPr>
          <p:nvPr>
            <p:ph type="sldNum" sz="quarter" idx="12"/>
          </p:nvPr>
        </p:nvSpPr>
        <p:spPr/>
        <p:txBody>
          <a:bodyPr/>
          <a:lstStyle>
            <a:lvl1pPr>
              <a:defRPr/>
            </a:lvl1pPr>
          </a:lstStyle>
          <a:p>
            <a:fld id="{713FBB9E-84BC-43C8-8D38-0C4763E6D7CA}" type="slidenum">
              <a:rPr lang="en-US" altLang="en-US"/>
              <a:pPr/>
              <a:t>‹#›</a:t>
            </a:fld>
            <a:endParaRPr lang="en-US" altLang="en-US"/>
          </a:p>
        </p:txBody>
      </p:sp>
    </p:spTree>
    <p:extLst>
      <p:ext uri="{BB962C8B-B14F-4D97-AF65-F5344CB8AC3E}">
        <p14:creationId xmlns:p14="http://schemas.microsoft.com/office/powerpoint/2010/main" val="19773446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3AA11E3-54CA-8F93-D954-25BEBE1F7B89}"/>
              </a:ext>
            </a:extLst>
          </p:cNvPr>
          <p:cNvSpPr>
            <a:spLocks noGrp="1"/>
          </p:cNvSpPr>
          <p:nvPr>
            <p:ph type="dt" sz="half" idx="10"/>
          </p:nvPr>
        </p:nvSpPr>
        <p:spPr/>
        <p:txBody>
          <a:bodyPr/>
          <a:lstStyle>
            <a:lvl1pPr>
              <a:defRPr/>
            </a:lvl1pPr>
          </a:lstStyle>
          <a:p>
            <a:pPr>
              <a:defRPr/>
            </a:pPr>
            <a:fld id="{0AD746AC-9086-4874-A72C-2CC9288361E8}" type="datetimeFigureOut">
              <a:rPr lang="en-US"/>
              <a:pPr>
                <a:defRPr/>
              </a:pPr>
              <a:t>10/28/2022</a:t>
            </a:fld>
            <a:endParaRPr lang="en-US"/>
          </a:p>
        </p:txBody>
      </p:sp>
      <p:sp>
        <p:nvSpPr>
          <p:cNvPr id="3" name="Footer Placeholder 4">
            <a:extLst>
              <a:ext uri="{FF2B5EF4-FFF2-40B4-BE49-F238E27FC236}">
                <a16:creationId xmlns:a16="http://schemas.microsoft.com/office/drawing/2014/main" id="{E5E1A359-040C-510B-DAB6-81446E1522C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7D2CE83-9025-5813-5E3F-01814503B691}"/>
              </a:ext>
            </a:extLst>
          </p:cNvPr>
          <p:cNvSpPr>
            <a:spLocks noGrp="1"/>
          </p:cNvSpPr>
          <p:nvPr>
            <p:ph type="sldNum" sz="quarter" idx="12"/>
          </p:nvPr>
        </p:nvSpPr>
        <p:spPr/>
        <p:txBody>
          <a:bodyPr/>
          <a:lstStyle>
            <a:lvl1pPr>
              <a:defRPr/>
            </a:lvl1pPr>
          </a:lstStyle>
          <a:p>
            <a:fld id="{FD4AED98-3AE8-4CCA-9351-4AB51F4874DF}" type="slidenum">
              <a:rPr lang="en-US" altLang="en-US"/>
              <a:pPr/>
              <a:t>‹#›</a:t>
            </a:fld>
            <a:endParaRPr lang="en-US" altLang="en-US"/>
          </a:p>
        </p:txBody>
      </p:sp>
    </p:spTree>
    <p:extLst>
      <p:ext uri="{BB962C8B-B14F-4D97-AF65-F5344CB8AC3E}">
        <p14:creationId xmlns:p14="http://schemas.microsoft.com/office/powerpoint/2010/main" val="26985380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88" y="457200"/>
            <a:ext cx="393121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1838" y="987465"/>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88" y="2057402"/>
            <a:ext cx="3931213" cy="3811588"/>
          </a:xfrm>
        </p:spPr>
        <p:txBody>
          <a:bodyPr/>
          <a:lstStyle>
            <a:lvl1pPr marL="0" indent="0">
              <a:buNone/>
              <a:defRPr sz="1600"/>
            </a:lvl1pPr>
            <a:lvl2pPr marL="457161" indent="0">
              <a:buNone/>
              <a:defRPr sz="1500"/>
            </a:lvl2pPr>
            <a:lvl3pPr marL="914323" indent="0">
              <a:buNone/>
              <a:defRPr sz="1200"/>
            </a:lvl3pPr>
            <a:lvl4pPr marL="1371485" indent="0">
              <a:buNone/>
              <a:defRPr sz="1100"/>
            </a:lvl4pPr>
            <a:lvl5pPr marL="1828648" indent="0">
              <a:buNone/>
              <a:defRPr sz="1100"/>
            </a:lvl5pPr>
            <a:lvl6pPr marL="2285809" indent="0">
              <a:buNone/>
              <a:defRPr sz="1100"/>
            </a:lvl6pPr>
            <a:lvl7pPr marL="2742971" indent="0">
              <a:buNone/>
              <a:defRPr sz="1100"/>
            </a:lvl7pPr>
            <a:lvl8pPr marL="3200133" indent="0">
              <a:buNone/>
              <a:defRPr sz="1100"/>
            </a:lvl8pPr>
            <a:lvl9pPr marL="3657296" indent="0">
              <a:buNone/>
              <a:defRPr sz="1100"/>
            </a:lvl9pPr>
          </a:lstStyle>
          <a:p>
            <a:pPr lvl="0"/>
            <a:r>
              <a:rPr lang="en-US"/>
              <a:t>Edit Master text styles</a:t>
            </a:r>
          </a:p>
        </p:txBody>
      </p:sp>
      <p:sp>
        <p:nvSpPr>
          <p:cNvPr id="5" name="Date Placeholder 3">
            <a:extLst>
              <a:ext uri="{FF2B5EF4-FFF2-40B4-BE49-F238E27FC236}">
                <a16:creationId xmlns:a16="http://schemas.microsoft.com/office/drawing/2014/main" id="{4B2048DA-67BC-6043-8B23-CB6BEE533AA7}"/>
              </a:ext>
            </a:extLst>
          </p:cNvPr>
          <p:cNvSpPr>
            <a:spLocks noGrp="1"/>
          </p:cNvSpPr>
          <p:nvPr>
            <p:ph type="dt" sz="half" idx="10"/>
          </p:nvPr>
        </p:nvSpPr>
        <p:spPr/>
        <p:txBody>
          <a:bodyPr/>
          <a:lstStyle>
            <a:lvl1pPr>
              <a:defRPr/>
            </a:lvl1pPr>
          </a:lstStyle>
          <a:p>
            <a:pPr>
              <a:defRPr/>
            </a:pPr>
            <a:fld id="{1948D38D-48B3-4276-B549-820C46D07A65}" type="datetimeFigureOut">
              <a:rPr lang="en-US"/>
              <a:pPr>
                <a:defRPr/>
              </a:pPr>
              <a:t>10/28/2022</a:t>
            </a:fld>
            <a:endParaRPr lang="en-US"/>
          </a:p>
        </p:txBody>
      </p:sp>
      <p:sp>
        <p:nvSpPr>
          <p:cNvPr id="6" name="Footer Placeholder 4">
            <a:extLst>
              <a:ext uri="{FF2B5EF4-FFF2-40B4-BE49-F238E27FC236}">
                <a16:creationId xmlns:a16="http://schemas.microsoft.com/office/drawing/2014/main" id="{830B0EAC-6840-0396-B885-58D68CA794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68C3DE3-20D8-D621-9096-790C0C679ECC}"/>
              </a:ext>
            </a:extLst>
          </p:cNvPr>
          <p:cNvSpPr>
            <a:spLocks noGrp="1"/>
          </p:cNvSpPr>
          <p:nvPr>
            <p:ph type="sldNum" sz="quarter" idx="12"/>
          </p:nvPr>
        </p:nvSpPr>
        <p:spPr/>
        <p:txBody>
          <a:bodyPr/>
          <a:lstStyle>
            <a:lvl1pPr>
              <a:defRPr/>
            </a:lvl1pPr>
          </a:lstStyle>
          <a:p>
            <a:fld id="{C62AB73E-B1F1-4C70-8DA0-3E8865954656}" type="slidenum">
              <a:rPr lang="en-US" altLang="en-US"/>
              <a:pPr/>
              <a:t>‹#›</a:t>
            </a:fld>
            <a:endParaRPr lang="en-US" altLang="en-US"/>
          </a:p>
        </p:txBody>
      </p:sp>
    </p:spTree>
    <p:extLst>
      <p:ext uri="{BB962C8B-B14F-4D97-AF65-F5344CB8AC3E}">
        <p14:creationId xmlns:p14="http://schemas.microsoft.com/office/powerpoint/2010/main" val="36294456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88" y="457200"/>
            <a:ext cx="393121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1838" y="987465"/>
            <a:ext cx="6170593" cy="4873625"/>
          </a:xfrm>
        </p:spPr>
        <p:txBody>
          <a:bodyPr rtlCol="0">
            <a:normAutofit/>
          </a:bodyPr>
          <a:lstStyle>
            <a:lvl1pPr marL="0" indent="0">
              <a:buNone/>
              <a:defRPr sz="32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pPr lvl="0"/>
            <a:endParaRPr lang="en-US" noProof="0"/>
          </a:p>
        </p:txBody>
      </p:sp>
      <p:sp>
        <p:nvSpPr>
          <p:cNvPr id="4" name="Text Placeholder 3"/>
          <p:cNvSpPr>
            <a:spLocks noGrp="1"/>
          </p:cNvSpPr>
          <p:nvPr>
            <p:ph type="body" sz="half" idx="2"/>
          </p:nvPr>
        </p:nvSpPr>
        <p:spPr>
          <a:xfrm>
            <a:off x="839588" y="2057402"/>
            <a:ext cx="3931213" cy="3811588"/>
          </a:xfrm>
        </p:spPr>
        <p:txBody>
          <a:bodyPr/>
          <a:lstStyle>
            <a:lvl1pPr marL="0" indent="0">
              <a:buNone/>
              <a:defRPr sz="1600"/>
            </a:lvl1pPr>
            <a:lvl2pPr marL="457161" indent="0">
              <a:buNone/>
              <a:defRPr sz="1500"/>
            </a:lvl2pPr>
            <a:lvl3pPr marL="914323" indent="0">
              <a:buNone/>
              <a:defRPr sz="1200"/>
            </a:lvl3pPr>
            <a:lvl4pPr marL="1371485" indent="0">
              <a:buNone/>
              <a:defRPr sz="1100"/>
            </a:lvl4pPr>
            <a:lvl5pPr marL="1828648" indent="0">
              <a:buNone/>
              <a:defRPr sz="1100"/>
            </a:lvl5pPr>
            <a:lvl6pPr marL="2285809" indent="0">
              <a:buNone/>
              <a:defRPr sz="1100"/>
            </a:lvl6pPr>
            <a:lvl7pPr marL="2742971" indent="0">
              <a:buNone/>
              <a:defRPr sz="1100"/>
            </a:lvl7pPr>
            <a:lvl8pPr marL="3200133" indent="0">
              <a:buNone/>
              <a:defRPr sz="1100"/>
            </a:lvl8pPr>
            <a:lvl9pPr marL="3657296" indent="0">
              <a:buNone/>
              <a:defRPr sz="1100"/>
            </a:lvl9pPr>
          </a:lstStyle>
          <a:p>
            <a:pPr lvl="0"/>
            <a:r>
              <a:rPr lang="en-US"/>
              <a:t>Edit Master text styles</a:t>
            </a:r>
          </a:p>
        </p:txBody>
      </p:sp>
      <p:sp>
        <p:nvSpPr>
          <p:cNvPr id="5" name="Date Placeholder 3">
            <a:extLst>
              <a:ext uri="{FF2B5EF4-FFF2-40B4-BE49-F238E27FC236}">
                <a16:creationId xmlns:a16="http://schemas.microsoft.com/office/drawing/2014/main" id="{8A309135-E98E-B175-5637-E6C401AD788A}"/>
              </a:ext>
            </a:extLst>
          </p:cNvPr>
          <p:cNvSpPr>
            <a:spLocks noGrp="1"/>
          </p:cNvSpPr>
          <p:nvPr>
            <p:ph type="dt" sz="half" idx="10"/>
          </p:nvPr>
        </p:nvSpPr>
        <p:spPr/>
        <p:txBody>
          <a:bodyPr/>
          <a:lstStyle>
            <a:lvl1pPr>
              <a:defRPr/>
            </a:lvl1pPr>
          </a:lstStyle>
          <a:p>
            <a:pPr>
              <a:defRPr/>
            </a:pPr>
            <a:fld id="{49FA7F16-2788-42C1-BE2E-5837D3DF1EF9}" type="datetimeFigureOut">
              <a:rPr lang="en-US"/>
              <a:pPr>
                <a:defRPr/>
              </a:pPr>
              <a:t>10/28/2022</a:t>
            </a:fld>
            <a:endParaRPr lang="en-US"/>
          </a:p>
        </p:txBody>
      </p:sp>
      <p:sp>
        <p:nvSpPr>
          <p:cNvPr id="6" name="Footer Placeholder 4">
            <a:extLst>
              <a:ext uri="{FF2B5EF4-FFF2-40B4-BE49-F238E27FC236}">
                <a16:creationId xmlns:a16="http://schemas.microsoft.com/office/drawing/2014/main" id="{35BAF3F5-C108-E261-F5CE-F033D8CF340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296C2D-36EB-123B-3F14-A6F657CE1F20}"/>
              </a:ext>
            </a:extLst>
          </p:cNvPr>
          <p:cNvSpPr>
            <a:spLocks noGrp="1"/>
          </p:cNvSpPr>
          <p:nvPr>
            <p:ph type="sldNum" sz="quarter" idx="12"/>
          </p:nvPr>
        </p:nvSpPr>
        <p:spPr/>
        <p:txBody>
          <a:bodyPr/>
          <a:lstStyle>
            <a:lvl1pPr>
              <a:defRPr/>
            </a:lvl1pPr>
          </a:lstStyle>
          <a:p>
            <a:fld id="{0A8AA101-CB78-4307-8E91-D1A874C2DD9C}" type="slidenum">
              <a:rPr lang="en-US" altLang="en-US"/>
              <a:pPr/>
              <a:t>‹#›</a:t>
            </a:fld>
            <a:endParaRPr lang="en-US" altLang="en-US"/>
          </a:p>
        </p:txBody>
      </p:sp>
    </p:spTree>
    <p:extLst>
      <p:ext uri="{BB962C8B-B14F-4D97-AF65-F5344CB8AC3E}">
        <p14:creationId xmlns:p14="http://schemas.microsoft.com/office/powerpoint/2010/main" val="2880962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4724E3-DA8E-40B9-B2FD-B8262A32B0F7}"/>
              </a:ext>
            </a:extLst>
          </p:cNvPr>
          <p:cNvSpPr>
            <a:spLocks noGrp="1"/>
          </p:cNvSpPr>
          <p:nvPr>
            <p:ph type="dt" sz="half" idx="10"/>
          </p:nvPr>
        </p:nvSpPr>
        <p:spPr/>
        <p:txBody>
          <a:bodyPr/>
          <a:lstStyle>
            <a:lvl1pPr>
              <a:defRPr/>
            </a:lvl1pPr>
          </a:lstStyle>
          <a:p>
            <a:pPr>
              <a:defRPr/>
            </a:pPr>
            <a:fld id="{AE58A095-0CA4-4F3D-8796-F3EF42232FDE}" type="datetimeFigureOut">
              <a:rPr lang="en-US"/>
              <a:pPr>
                <a:defRPr/>
              </a:pPr>
              <a:t>10/28/2022</a:t>
            </a:fld>
            <a:endParaRPr lang="en-US"/>
          </a:p>
        </p:txBody>
      </p:sp>
      <p:sp>
        <p:nvSpPr>
          <p:cNvPr id="5" name="Footer Placeholder 4">
            <a:extLst>
              <a:ext uri="{FF2B5EF4-FFF2-40B4-BE49-F238E27FC236}">
                <a16:creationId xmlns:a16="http://schemas.microsoft.com/office/drawing/2014/main" id="{929E6377-D6D0-0EB4-D687-779DD51D28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96F5E9-6293-30DE-8B6D-C2624A90310D}"/>
              </a:ext>
            </a:extLst>
          </p:cNvPr>
          <p:cNvSpPr>
            <a:spLocks noGrp="1"/>
          </p:cNvSpPr>
          <p:nvPr>
            <p:ph type="sldNum" sz="quarter" idx="12"/>
          </p:nvPr>
        </p:nvSpPr>
        <p:spPr/>
        <p:txBody>
          <a:bodyPr/>
          <a:lstStyle>
            <a:lvl1pPr>
              <a:defRPr/>
            </a:lvl1pPr>
          </a:lstStyle>
          <a:p>
            <a:fld id="{5A7B5858-BB39-4E0A-B042-2ABDB13AE7CD}" type="slidenum">
              <a:rPr lang="en-US" altLang="en-US"/>
              <a:pPr/>
              <a:t>‹#›</a:t>
            </a:fld>
            <a:endParaRPr lang="en-US" altLang="en-US"/>
          </a:p>
        </p:txBody>
      </p:sp>
    </p:spTree>
    <p:extLst>
      <p:ext uri="{BB962C8B-B14F-4D97-AF65-F5344CB8AC3E}">
        <p14:creationId xmlns:p14="http://schemas.microsoft.com/office/powerpoint/2010/main" val="31875779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30" y="365127"/>
            <a:ext cx="262821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7"/>
            <a:ext cx="7732286"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762C1-1E87-C9CD-0739-8A195B49E1AD}"/>
              </a:ext>
            </a:extLst>
          </p:cNvPr>
          <p:cNvSpPr>
            <a:spLocks noGrp="1"/>
          </p:cNvSpPr>
          <p:nvPr>
            <p:ph type="dt" sz="half" idx="10"/>
          </p:nvPr>
        </p:nvSpPr>
        <p:spPr/>
        <p:txBody>
          <a:bodyPr/>
          <a:lstStyle>
            <a:lvl1pPr>
              <a:defRPr/>
            </a:lvl1pPr>
          </a:lstStyle>
          <a:p>
            <a:pPr>
              <a:defRPr/>
            </a:pPr>
            <a:fld id="{E0B5D402-7F7A-409F-A976-46F05F9A04E6}" type="datetimeFigureOut">
              <a:rPr lang="en-US"/>
              <a:pPr>
                <a:defRPr/>
              </a:pPr>
              <a:t>10/28/2022</a:t>
            </a:fld>
            <a:endParaRPr lang="en-US"/>
          </a:p>
        </p:txBody>
      </p:sp>
      <p:sp>
        <p:nvSpPr>
          <p:cNvPr id="5" name="Footer Placeholder 4">
            <a:extLst>
              <a:ext uri="{FF2B5EF4-FFF2-40B4-BE49-F238E27FC236}">
                <a16:creationId xmlns:a16="http://schemas.microsoft.com/office/drawing/2014/main" id="{F71B5E10-F3DE-1C29-BA17-ED78E87260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BBF12E-6B50-6752-6ADB-D0111780662B}"/>
              </a:ext>
            </a:extLst>
          </p:cNvPr>
          <p:cNvSpPr>
            <a:spLocks noGrp="1"/>
          </p:cNvSpPr>
          <p:nvPr>
            <p:ph type="sldNum" sz="quarter" idx="12"/>
          </p:nvPr>
        </p:nvSpPr>
        <p:spPr/>
        <p:txBody>
          <a:bodyPr/>
          <a:lstStyle>
            <a:lvl1pPr>
              <a:defRPr/>
            </a:lvl1pPr>
          </a:lstStyle>
          <a:p>
            <a:fld id="{134F5D61-0135-48BA-A23D-911E83D60F21}" type="slidenum">
              <a:rPr lang="en-US" altLang="en-US"/>
              <a:pPr/>
              <a:t>‹#›</a:t>
            </a:fld>
            <a:endParaRPr lang="en-US" altLang="en-US"/>
          </a:p>
        </p:txBody>
      </p:sp>
    </p:spTree>
    <p:extLst>
      <p:ext uri="{BB962C8B-B14F-4D97-AF65-F5344CB8AC3E}">
        <p14:creationId xmlns:p14="http://schemas.microsoft.com/office/powerpoint/2010/main" val="3936265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2" name="组合 2" hidden="1">
            <a:extLst>
              <a:ext uri="{FF2B5EF4-FFF2-40B4-BE49-F238E27FC236}">
                <a16:creationId xmlns:a16="http://schemas.microsoft.com/office/drawing/2014/main" id="{27715E09-A8F6-B64B-03B4-66AEC068BAD1}"/>
              </a:ext>
            </a:extLst>
          </p:cNvPr>
          <p:cNvGrpSpPr>
            <a:grpSpLocks noChangeAspect="1"/>
          </p:cNvGrpSpPr>
          <p:nvPr userDrawn="1"/>
        </p:nvGrpSpPr>
        <p:grpSpPr bwMode="auto">
          <a:xfrm>
            <a:off x="1090613" y="365125"/>
            <a:ext cx="708025" cy="720725"/>
            <a:chOff x="988669" y="328389"/>
            <a:chExt cx="796511" cy="809858"/>
          </a:xfrm>
        </p:grpSpPr>
        <p:sp>
          <p:nvSpPr>
            <p:cNvPr id="3" name="Picture 2">
              <a:extLst>
                <a:ext uri="{FF2B5EF4-FFF2-40B4-BE49-F238E27FC236}">
                  <a16:creationId xmlns:a16="http://schemas.microsoft.com/office/drawing/2014/main" id="{78EC875C-9E97-564E-8559-6D87266AFA46}"/>
                </a:ext>
              </a:extLst>
            </p:cNvPr>
            <p:cNvSpPr>
              <a:spLocks noChangeAspect="1" noChangeArrowheads="1"/>
            </p:cNvSpPr>
            <p:nvPr userDrawn="1"/>
          </p:nvSpPr>
          <p:spPr bwMode="auto">
            <a:xfrm>
              <a:off x="988669" y="328389"/>
              <a:ext cx="796511" cy="683207"/>
            </a:xfrm>
            <a:prstGeom prst="rect">
              <a:avLst/>
            </a:prstGeom>
            <a:noFill/>
            <a:ln w="9525">
              <a:noFill/>
              <a:miter lim="800000"/>
              <a:headEnd/>
              <a:tailEnd/>
            </a:ln>
          </p:spPr>
          <p:txBody>
            <a:bodyPr/>
            <a:lstStyle/>
            <a:p>
              <a:pPr defTabSz="911225" eaLnBrk="1" hangingPunct="1">
                <a:defRPr/>
              </a:pPr>
              <a:endParaRPr lang="en-US"/>
            </a:p>
          </p:txBody>
        </p:sp>
        <p:sp>
          <p:nvSpPr>
            <p:cNvPr id="4" name="椭圆 715">
              <a:extLst>
                <a:ext uri="{FF2B5EF4-FFF2-40B4-BE49-F238E27FC236}">
                  <a16:creationId xmlns:a16="http://schemas.microsoft.com/office/drawing/2014/main" id="{28868595-B338-23AB-2E8E-534CAF10F449}"/>
                </a:ext>
              </a:extLst>
            </p:cNvPr>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09" eaLnBrk="1" fontAlgn="auto" hangingPunct="1">
                <a:spcBef>
                  <a:spcPts val="0"/>
                </a:spcBef>
                <a:spcAft>
                  <a:spcPts val="0"/>
                </a:spcAft>
                <a:defRPr/>
              </a:pPr>
              <a:endParaRPr lang="zh-CN" altLang="en-US">
                <a:solidFill>
                  <a:prstClr val="white"/>
                </a:solidFill>
              </a:endParaRPr>
            </a:p>
          </p:txBody>
        </p:sp>
      </p:grpSp>
      <p:sp>
        <p:nvSpPr>
          <p:cNvPr id="5" name="文本框 27" hidden="1">
            <a:extLst>
              <a:ext uri="{FF2B5EF4-FFF2-40B4-BE49-F238E27FC236}">
                <a16:creationId xmlns:a16="http://schemas.microsoft.com/office/drawing/2014/main" id="{641E2A17-272D-84F2-84F5-A8E8E5F6F3FA}"/>
              </a:ext>
            </a:extLst>
          </p:cNvPr>
          <p:cNvSpPr txBox="1"/>
          <p:nvPr/>
        </p:nvSpPr>
        <p:spPr>
          <a:xfrm>
            <a:off x="7845425" y="6465888"/>
            <a:ext cx="1300163" cy="384175"/>
          </a:xfrm>
          <a:prstGeom prst="rect">
            <a:avLst/>
          </a:prstGeom>
          <a:noFill/>
        </p:spPr>
        <p:txBody>
          <a:bodyPr wrap="none" lIns="91424" tIns="45713" rIns="91424" bIns="45713">
            <a:spAutoFit/>
          </a:bodyPr>
          <a:lstStyle>
            <a:defPPr>
              <a:defRPr lang="zh-CN"/>
            </a:defPPr>
            <a:lvl1pPr>
              <a:defRPr>
                <a:solidFill>
                  <a:schemeClr val="accent1"/>
                </a:solidFill>
              </a:defRPr>
            </a:lvl1pPr>
          </a:lstStyle>
          <a:p>
            <a:pPr defTabSz="914209" eaLnBrk="1" fontAlgn="auto" hangingPunct="1">
              <a:spcBef>
                <a:spcPts val="0"/>
              </a:spcBef>
              <a:spcAft>
                <a:spcPts val="0"/>
              </a:spcAft>
              <a:defRPr/>
            </a:pPr>
            <a:r>
              <a:rPr lang="en-US" altLang="zh-CN" dirty="0">
                <a:solidFill>
                  <a:schemeClr val="accent4"/>
                </a:solidFill>
                <a:latin typeface="Bodoni MT" panose="02070803080606020203" pitchFamily="18" charset="0"/>
                <a:ea typeface="方正正中黑简体" panose="02000000000000000000" pitchFamily="2" charset="-122"/>
                <a:cs typeface="+mn-cs"/>
              </a:rPr>
              <a:t>@</a:t>
            </a:r>
            <a:r>
              <a:rPr lang="zh-CN" altLang="en-US" dirty="0">
                <a:solidFill>
                  <a:schemeClr val="accent4"/>
                </a:solidFill>
                <a:latin typeface="方正行楷简体" panose="03000509000000000000" pitchFamily="65" charset="-122"/>
                <a:ea typeface="方正行楷简体" panose="03000509000000000000" pitchFamily="65" charset="-122"/>
                <a:cs typeface="+mn-cs"/>
              </a:rPr>
              <a:t>雪原</a:t>
            </a:r>
            <a:r>
              <a:rPr lang="en-US" altLang="zh-CN" dirty="0">
                <a:solidFill>
                  <a:schemeClr val="accent4"/>
                </a:solidFill>
                <a:latin typeface="方正行楷简体" panose="03000509000000000000" pitchFamily="65" charset="-122"/>
                <a:ea typeface="方正行楷简体" panose="03000509000000000000" pitchFamily="65" charset="-122"/>
                <a:cs typeface="+mn-cs"/>
              </a:rPr>
              <a:t>PPT</a:t>
            </a:r>
            <a:endParaRPr lang="zh-CN" altLang="en-US" dirty="0">
              <a:solidFill>
                <a:schemeClr val="accent4"/>
              </a:solidFill>
              <a:latin typeface="方正行楷简体" panose="03000509000000000000" pitchFamily="65" charset="-122"/>
              <a:ea typeface="方正行楷简体" panose="03000509000000000000" pitchFamily="65" charset="-122"/>
              <a:cs typeface="+mn-cs"/>
            </a:endParaRPr>
          </a:p>
        </p:txBody>
      </p:sp>
      <p:sp>
        <p:nvSpPr>
          <p:cNvPr id="6" name="文本框 30" hidden="1">
            <a:extLst>
              <a:ext uri="{FF2B5EF4-FFF2-40B4-BE49-F238E27FC236}">
                <a16:creationId xmlns:a16="http://schemas.microsoft.com/office/drawing/2014/main" id="{C2A38618-A9FF-6469-E749-5CCCCDA31100}"/>
              </a:ext>
            </a:extLst>
          </p:cNvPr>
          <p:cNvSpPr txBox="1"/>
          <p:nvPr/>
        </p:nvSpPr>
        <p:spPr>
          <a:xfrm>
            <a:off x="10145713" y="6465888"/>
            <a:ext cx="1624012" cy="384175"/>
          </a:xfrm>
          <a:prstGeom prst="rect">
            <a:avLst/>
          </a:prstGeom>
          <a:noFill/>
        </p:spPr>
        <p:txBody>
          <a:bodyPr wrap="none" lIns="91424" tIns="45713" rIns="91424" bIns="45713">
            <a:spAutoFit/>
          </a:bodyPr>
          <a:lstStyle>
            <a:defPPr>
              <a:defRPr lang="zh-CN"/>
            </a:defPPr>
            <a:lvl1pPr>
              <a:defRPr>
                <a:solidFill>
                  <a:schemeClr val="accent1"/>
                </a:solidFill>
              </a:defRPr>
            </a:lvl1pPr>
          </a:lstStyle>
          <a:p>
            <a:pPr defTabSz="914209" eaLnBrk="1" fontAlgn="auto" hangingPunct="1">
              <a:spcBef>
                <a:spcPts val="0"/>
              </a:spcBef>
              <a:spcAft>
                <a:spcPts val="0"/>
              </a:spcAft>
              <a:defRPr/>
            </a:pPr>
            <a:r>
              <a:rPr lang="en-US" altLang="zh-CN"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7" name="组合 31" hidden="1">
            <a:extLst>
              <a:ext uri="{FF2B5EF4-FFF2-40B4-BE49-F238E27FC236}">
                <a16:creationId xmlns:a16="http://schemas.microsoft.com/office/drawing/2014/main" id="{2426A433-3BED-E8A0-3166-3DA5D3494826}"/>
              </a:ext>
            </a:extLst>
          </p:cNvPr>
          <p:cNvGrpSpPr>
            <a:grpSpLocks noChangeAspect="1"/>
          </p:cNvGrpSpPr>
          <p:nvPr/>
        </p:nvGrpSpPr>
        <p:grpSpPr bwMode="auto">
          <a:xfrm>
            <a:off x="9588500" y="6578600"/>
            <a:ext cx="460375" cy="144463"/>
            <a:chOff x="9167649" y="4366337"/>
            <a:chExt cx="654429" cy="216000"/>
          </a:xfrm>
        </p:grpSpPr>
        <p:sp>
          <p:nvSpPr>
            <p:cNvPr id="8" name="Freeform 5">
              <a:extLst>
                <a:ext uri="{FF2B5EF4-FFF2-40B4-BE49-F238E27FC236}">
                  <a16:creationId xmlns:a16="http://schemas.microsoft.com/office/drawing/2014/main" id="{D141CBBD-AB03-601A-DD42-9A493247BCD2}"/>
                </a:ext>
              </a:extLst>
            </p:cNvPr>
            <p:cNvSpPr>
              <a:spLocks/>
            </p:cNvSpPr>
            <p:nvPr/>
          </p:nvSpPr>
          <p:spPr bwMode="auto">
            <a:xfrm>
              <a:off x="9682166" y="4366337"/>
              <a:ext cx="67700" cy="18989"/>
            </a:xfrm>
            <a:custGeom>
              <a:avLst/>
              <a:gdLst>
                <a:gd name="T0" fmla="*/ 30242 w 197"/>
                <a:gd name="T1" fmla="*/ 0 h 57"/>
                <a:gd name="T2" fmla="*/ 41926 w 197"/>
                <a:gd name="T3" fmla="*/ 0 h 57"/>
                <a:gd name="T4" fmla="*/ 41582 w 197"/>
                <a:gd name="T5" fmla="*/ 3331 h 57"/>
                <a:gd name="T6" fmla="*/ 67700 w 197"/>
                <a:gd name="T7" fmla="*/ 3331 h 57"/>
                <a:gd name="T8" fmla="*/ 65638 w 197"/>
                <a:gd name="T9" fmla="*/ 18989 h 57"/>
                <a:gd name="T10" fmla="*/ 57390 w 197"/>
                <a:gd name="T11" fmla="*/ 18989 h 57"/>
                <a:gd name="T12" fmla="*/ 58765 w 197"/>
                <a:gd name="T13" fmla="*/ 9994 h 57"/>
                <a:gd name="T14" fmla="*/ 9279 w 197"/>
                <a:gd name="T15" fmla="*/ 9994 h 57"/>
                <a:gd name="T16" fmla="*/ 7904 w 197"/>
                <a:gd name="T17" fmla="*/ 18989 h 57"/>
                <a:gd name="T18" fmla="*/ 0 w 197"/>
                <a:gd name="T19" fmla="*/ 18989 h 57"/>
                <a:gd name="T20" fmla="*/ 2062 w 197"/>
                <a:gd name="T21" fmla="*/ 3331 h 57"/>
                <a:gd name="T22" fmla="*/ 29554 w 197"/>
                <a:gd name="T23" fmla="*/ 3331 h 57"/>
                <a:gd name="T24" fmla="*/ 30242 w 197"/>
                <a:gd name="T25" fmla="*/ 0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w="9525">
              <a:noFill/>
              <a:round/>
              <a:headEnd/>
              <a:tailEnd/>
            </a:ln>
          </p:spPr>
          <p:txBody>
            <a:bodyPr/>
            <a:lstStyle/>
            <a:p>
              <a:pPr>
                <a:defRPr/>
              </a:pPr>
              <a:endParaRPr lang="en-US"/>
            </a:p>
          </p:txBody>
        </p:sp>
        <p:sp>
          <p:nvSpPr>
            <p:cNvPr id="9" name="Freeform 6">
              <a:extLst>
                <a:ext uri="{FF2B5EF4-FFF2-40B4-BE49-F238E27FC236}">
                  <a16:creationId xmlns:a16="http://schemas.microsoft.com/office/drawing/2014/main" id="{FC38F9A5-642B-DFCC-4415-D4AB68BAF7F8}"/>
                </a:ext>
              </a:extLst>
            </p:cNvPr>
            <p:cNvSpPr>
              <a:spLocks noEditPoints="1"/>
            </p:cNvSpPr>
            <p:nvPr/>
          </p:nvSpPr>
          <p:spPr bwMode="auto">
            <a:xfrm>
              <a:off x="9679910" y="4382953"/>
              <a:ext cx="63186" cy="49845"/>
            </a:xfrm>
            <a:custGeom>
              <a:avLst/>
              <a:gdLst>
                <a:gd name="T0" fmla="*/ 57884 w 429"/>
                <a:gd name="T1" fmla="*/ 49845 h 335"/>
                <a:gd name="T2" fmla="*/ 63186 w 429"/>
                <a:gd name="T3" fmla="*/ 13391 h 335"/>
                <a:gd name="T4" fmla="*/ 38442 w 429"/>
                <a:gd name="T5" fmla="*/ 13391 h 335"/>
                <a:gd name="T6" fmla="*/ 39031 w 429"/>
                <a:gd name="T7" fmla="*/ 6696 h 335"/>
                <a:gd name="T8" fmla="*/ 54791 w 429"/>
                <a:gd name="T9" fmla="*/ 6696 h 335"/>
                <a:gd name="T10" fmla="*/ 55527 w 429"/>
                <a:gd name="T11" fmla="*/ 0 h 335"/>
                <a:gd name="T12" fmla="*/ 16054 w 429"/>
                <a:gd name="T13" fmla="*/ 0 h 335"/>
                <a:gd name="T14" fmla="*/ 15023 w 429"/>
                <a:gd name="T15" fmla="*/ 6696 h 335"/>
                <a:gd name="T16" fmla="*/ 31077 w 429"/>
                <a:gd name="T17" fmla="*/ 6696 h 335"/>
                <a:gd name="T18" fmla="*/ 30341 w 429"/>
                <a:gd name="T19" fmla="*/ 13391 h 335"/>
                <a:gd name="T20" fmla="*/ 5302 w 429"/>
                <a:gd name="T21" fmla="*/ 13391 h 335"/>
                <a:gd name="T22" fmla="*/ 0 w 429"/>
                <a:gd name="T23" fmla="*/ 49845 h 335"/>
                <a:gd name="T24" fmla="*/ 57884 w 429"/>
                <a:gd name="T25" fmla="*/ 49845 h 335"/>
                <a:gd name="T26" fmla="*/ 26217 w 429"/>
                <a:gd name="T27" fmla="*/ 42703 h 335"/>
                <a:gd name="T28" fmla="*/ 9132 w 429"/>
                <a:gd name="T29" fmla="*/ 42703 h 335"/>
                <a:gd name="T30" fmla="*/ 10457 w 429"/>
                <a:gd name="T31" fmla="*/ 34966 h 335"/>
                <a:gd name="T32" fmla="*/ 27248 w 429"/>
                <a:gd name="T33" fmla="*/ 34966 h 335"/>
                <a:gd name="T34" fmla="*/ 26217 w 429"/>
                <a:gd name="T35" fmla="*/ 42703 h 335"/>
                <a:gd name="T36" fmla="*/ 27984 w 429"/>
                <a:gd name="T37" fmla="*/ 28270 h 335"/>
                <a:gd name="T38" fmla="*/ 11194 w 429"/>
                <a:gd name="T39" fmla="*/ 28270 h 335"/>
                <a:gd name="T40" fmla="*/ 12225 w 429"/>
                <a:gd name="T41" fmla="*/ 20087 h 335"/>
                <a:gd name="T42" fmla="*/ 29310 w 429"/>
                <a:gd name="T43" fmla="*/ 20087 h 335"/>
                <a:gd name="T44" fmla="*/ 27984 w 429"/>
                <a:gd name="T45" fmla="*/ 28270 h 335"/>
                <a:gd name="T46" fmla="*/ 37411 w 429"/>
                <a:gd name="T47" fmla="*/ 20087 h 335"/>
                <a:gd name="T48" fmla="*/ 53760 w 429"/>
                <a:gd name="T49" fmla="*/ 20087 h 335"/>
                <a:gd name="T50" fmla="*/ 52729 w 429"/>
                <a:gd name="T51" fmla="*/ 28270 h 335"/>
                <a:gd name="T52" fmla="*/ 36233 w 429"/>
                <a:gd name="T53" fmla="*/ 28270 h 335"/>
                <a:gd name="T54" fmla="*/ 37411 w 429"/>
                <a:gd name="T55" fmla="*/ 20087 h 335"/>
                <a:gd name="T56" fmla="*/ 34171 w 429"/>
                <a:gd name="T57" fmla="*/ 42703 h 335"/>
                <a:gd name="T58" fmla="*/ 35202 w 429"/>
                <a:gd name="T59" fmla="*/ 34966 h 335"/>
                <a:gd name="T60" fmla="*/ 51698 w 429"/>
                <a:gd name="T61" fmla="*/ 34966 h 335"/>
                <a:gd name="T62" fmla="*/ 50519 w 429"/>
                <a:gd name="T63" fmla="*/ 42703 h 335"/>
                <a:gd name="T64" fmla="*/ 34171 w 429"/>
                <a:gd name="T65" fmla="*/ 42703 h 3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w="9525">
              <a:noFill/>
              <a:round/>
              <a:headEnd/>
              <a:tailEnd/>
            </a:ln>
          </p:spPr>
          <p:txBody>
            <a:bodyPr/>
            <a:lstStyle/>
            <a:p>
              <a:pPr>
                <a:defRPr/>
              </a:pPr>
              <a:endParaRPr lang="en-US"/>
            </a:p>
          </p:txBody>
        </p:sp>
        <p:sp>
          <p:nvSpPr>
            <p:cNvPr id="10" name="Freeform 7">
              <a:extLst>
                <a:ext uri="{FF2B5EF4-FFF2-40B4-BE49-F238E27FC236}">
                  <a16:creationId xmlns:a16="http://schemas.microsoft.com/office/drawing/2014/main" id="{E58DE5C5-1C49-170D-0A1A-E0AE300F2665}"/>
                </a:ext>
              </a:extLst>
            </p:cNvPr>
            <p:cNvSpPr>
              <a:spLocks/>
            </p:cNvSpPr>
            <p:nvPr/>
          </p:nvSpPr>
          <p:spPr bwMode="auto">
            <a:xfrm>
              <a:off x="9677652" y="4435173"/>
              <a:ext cx="20311" cy="11867"/>
            </a:xfrm>
            <a:custGeom>
              <a:avLst/>
              <a:gdLst>
                <a:gd name="T0" fmla="*/ 12009 w 137"/>
                <a:gd name="T1" fmla="*/ 0 h 83"/>
                <a:gd name="T2" fmla="*/ 7709 w 137"/>
                <a:gd name="T3" fmla="*/ 5004 h 83"/>
                <a:gd name="T4" fmla="*/ 1038 w 137"/>
                <a:gd name="T5" fmla="*/ 5004 h 83"/>
                <a:gd name="T6" fmla="*/ 0 w 137"/>
                <a:gd name="T7" fmla="*/ 11867 h 83"/>
                <a:gd name="T8" fmla="*/ 10526 w 137"/>
                <a:gd name="T9" fmla="*/ 11867 h 83"/>
                <a:gd name="T10" fmla="*/ 20311 w 137"/>
                <a:gd name="T11" fmla="*/ 0 h 83"/>
                <a:gd name="T12" fmla="*/ 12009 w 137"/>
                <a:gd name="T13" fmla="*/ 0 h 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w="9525">
              <a:noFill/>
              <a:round/>
              <a:headEnd/>
              <a:tailEnd/>
            </a:ln>
          </p:spPr>
          <p:txBody>
            <a:bodyPr/>
            <a:lstStyle/>
            <a:p>
              <a:pPr>
                <a:defRPr/>
              </a:pPr>
              <a:endParaRPr lang="en-US"/>
            </a:p>
          </p:txBody>
        </p:sp>
        <p:sp>
          <p:nvSpPr>
            <p:cNvPr id="11" name="Freeform 8">
              <a:extLst>
                <a:ext uri="{FF2B5EF4-FFF2-40B4-BE49-F238E27FC236}">
                  <a16:creationId xmlns:a16="http://schemas.microsoft.com/office/drawing/2014/main" id="{FB5E92EF-3495-6DAA-45E3-518EA55B4246}"/>
                </a:ext>
              </a:extLst>
            </p:cNvPr>
            <p:cNvSpPr>
              <a:spLocks/>
            </p:cNvSpPr>
            <p:nvPr/>
          </p:nvSpPr>
          <p:spPr bwMode="auto">
            <a:xfrm>
              <a:off x="9718272" y="4435173"/>
              <a:ext cx="18053" cy="11867"/>
            </a:xfrm>
            <a:custGeom>
              <a:avLst/>
              <a:gdLst>
                <a:gd name="T0" fmla="*/ 7758 w 121"/>
                <a:gd name="T1" fmla="*/ 0 h 83"/>
                <a:gd name="T2" fmla="*/ 11041 w 121"/>
                <a:gd name="T3" fmla="*/ 5004 h 83"/>
                <a:gd name="T4" fmla="*/ 18053 w 121"/>
                <a:gd name="T5" fmla="*/ 5004 h 83"/>
                <a:gd name="T6" fmla="*/ 17009 w 121"/>
                <a:gd name="T7" fmla="*/ 11867 h 83"/>
                <a:gd name="T8" fmla="*/ 6117 w 121"/>
                <a:gd name="T9" fmla="*/ 11867 h 83"/>
                <a:gd name="T10" fmla="*/ 0 w 121"/>
                <a:gd name="T11" fmla="*/ 0 h 83"/>
                <a:gd name="T12" fmla="*/ 7758 w 121"/>
                <a:gd name="T13" fmla="*/ 0 h 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w="9525">
              <a:noFill/>
              <a:round/>
              <a:headEnd/>
              <a:tailEnd/>
            </a:ln>
          </p:spPr>
          <p:txBody>
            <a:bodyPr/>
            <a:lstStyle/>
            <a:p>
              <a:pPr>
                <a:defRPr/>
              </a:pPr>
              <a:endParaRPr lang="en-US"/>
            </a:p>
          </p:txBody>
        </p:sp>
        <p:sp>
          <p:nvSpPr>
            <p:cNvPr id="12" name="Freeform 9">
              <a:extLst>
                <a:ext uri="{FF2B5EF4-FFF2-40B4-BE49-F238E27FC236}">
                  <a16:creationId xmlns:a16="http://schemas.microsoft.com/office/drawing/2014/main" id="{AEB2340A-B5EC-4A49-2E81-573386ECB28A}"/>
                </a:ext>
              </a:extLst>
            </p:cNvPr>
            <p:cNvSpPr>
              <a:spLocks/>
            </p:cNvSpPr>
            <p:nvPr/>
          </p:nvSpPr>
          <p:spPr bwMode="auto">
            <a:xfrm>
              <a:off x="9666370" y="4371084"/>
              <a:ext cx="15796" cy="7122"/>
            </a:xfrm>
            <a:custGeom>
              <a:avLst/>
              <a:gdLst>
                <a:gd name="T0" fmla="*/ 14247 w 102"/>
                <a:gd name="T1" fmla="*/ 7122 h 59"/>
                <a:gd name="T2" fmla="*/ 0 w 102"/>
                <a:gd name="T3" fmla="*/ 7122 h 59"/>
                <a:gd name="T4" fmla="*/ 1084 w 102"/>
                <a:gd name="T5" fmla="*/ 0 h 59"/>
                <a:gd name="T6" fmla="*/ 15796 w 102"/>
                <a:gd name="T7" fmla="*/ 0 h 59"/>
                <a:gd name="T8" fmla="*/ 14247 w 102"/>
                <a:gd name="T9" fmla="*/ 7122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 h="59">
                  <a:moveTo>
                    <a:pt x="92" y="59"/>
                  </a:moveTo>
                  <a:lnTo>
                    <a:pt x="0" y="59"/>
                  </a:lnTo>
                  <a:lnTo>
                    <a:pt x="7" y="0"/>
                  </a:lnTo>
                  <a:lnTo>
                    <a:pt x="102" y="0"/>
                  </a:lnTo>
                  <a:lnTo>
                    <a:pt x="92" y="59"/>
                  </a:lnTo>
                  <a:close/>
                </a:path>
              </a:pathLst>
            </a:custGeom>
            <a:solidFill>
              <a:schemeClr val="tx1"/>
            </a:solidFill>
            <a:ln w="9525">
              <a:noFill/>
              <a:round/>
              <a:headEnd/>
              <a:tailEnd/>
            </a:ln>
          </p:spPr>
          <p:txBody>
            <a:bodyPr/>
            <a:lstStyle/>
            <a:p>
              <a:pPr>
                <a:defRPr/>
              </a:pPr>
              <a:endParaRPr lang="en-US"/>
            </a:p>
          </p:txBody>
        </p:sp>
        <p:sp>
          <p:nvSpPr>
            <p:cNvPr id="13" name="Freeform 10">
              <a:extLst>
                <a:ext uri="{FF2B5EF4-FFF2-40B4-BE49-F238E27FC236}">
                  <a16:creationId xmlns:a16="http://schemas.microsoft.com/office/drawing/2014/main" id="{3430B7DF-CA46-4066-7275-4375874F87CB}"/>
                </a:ext>
              </a:extLst>
            </p:cNvPr>
            <p:cNvSpPr>
              <a:spLocks/>
            </p:cNvSpPr>
            <p:nvPr/>
          </p:nvSpPr>
          <p:spPr bwMode="auto">
            <a:xfrm>
              <a:off x="9661856" y="4404315"/>
              <a:ext cx="15796" cy="9494"/>
            </a:xfrm>
            <a:custGeom>
              <a:avLst/>
              <a:gdLst>
                <a:gd name="T0" fmla="*/ 14247 w 102"/>
                <a:gd name="T1" fmla="*/ 9494 h 62"/>
                <a:gd name="T2" fmla="*/ 0 w 102"/>
                <a:gd name="T3" fmla="*/ 9494 h 62"/>
                <a:gd name="T4" fmla="*/ 1394 w 102"/>
                <a:gd name="T5" fmla="*/ 0 h 62"/>
                <a:gd name="T6" fmla="*/ 15796 w 102"/>
                <a:gd name="T7" fmla="*/ 0 h 62"/>
                <a:gd name="T8" fmla="*/ 14247 w 102"/>
                <a:gd name="T9" fmla="*/ 9494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 h="62">
                  <a:moveTo>
                    <a:pt x="92" y="62"/>
                  </a:moveTo>
                  <a:lnTo>
                    <a:pt x="0" y="62"/>
                  </a:lnTo>
                  <a:lnTo>
                    <a:pt x="9" y="0"/>
                  </a:lnTo>
                  <a:lnTo>
                    <a:pt x="102" y="0"/>
                  </a:lnTo>
                  <a:lnTo>
                    <a:pt x="92" y="62"/>
                  </a:lnTo>
                  <a:close/>
                </a:path>
              </a:pathLst>
            </a:custGeom>
            <a:solidFill>
              <a:schemeClr val="tx1"/>
            </a:solidFill>
            <a:ln w="9525">
              <a:noFill/>
              <a:round/>
              <a:headEnd/>
              <a:tailEnd/>
            </a:ln>
          </p:spPr>
          <p:txBody>
            <a:bodyPr/>
            <a:lstStyle/>
            <a:p>
              <a:pPr>
                <a:defRPr/>
              </a:pPr>
              <a:endParaRPr lang="en-US"/>
            </a:p>
          </p:txBody>
        </p:sp>
        <p:sp>
          <p:nvSpPr>
            <p:cNvPr id="14" name="Freeform 11">
              <a:extLst>
                <a:ext uri="{FF2B5EF4-FFF2-40B4-BE49-F238E27FC236}">
                  <a16:creationId xmlns:a16="http://schemas.microsoft.com/office/drawing/2014/main" id="{613AF706-C7B3-F68D-442F-A7F330D85425}"/>
                </a:ext>
              </a:extLst>
            </p:cNvPr>
            <p:cNvSpPr>
              <a:spLocks/>
            </p:cNvSpPr>
            <p:nvPr/>
          </p:nvSpPr>
          <p:spPr bwMode="auto">
            <a:xfrm>
              <a:off x="9657343" y="4437546"/>
              <a:ext cx="13540" cy="9494"/>
            </a:xfrm>
            <a:custGeom>
              <a:avLst/>
              <a:gdLst>
                <a:gd name="T0" fmla="*/ 12602 w 101"/>
                <a:gd name="T1" fmla="*/ 9494 h 59"/>
                <a:gd name="T2" fmla="*/ 0 w 101"/>
                <a:gd name="T3" fmla="*/ 9494 h 59"/>
                <a:gd name="T4" fmla="*/ 1207 w 101"/>
                <a:gd name="T5" fmla="*/ 0 h 59"/>
                <a:gd name="T6" fmla="*/ 13540 w 101"/>
                <a:gd name="T7" fmla="*/ 0 h 59"/>
                <a:gd name="T8" fmla="*/ 12602 w 101"/>
                <a:gd name="T9" fmla="*/ 9494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 h="59">
                  <a:moveTo>
                    <a:pt x="94" y="59"/>
                  </a:moveTo>
                  <a:lnTo>
                    <a:pt x="0" y="59"/>
                  </a:lnTo>
                  <a:lnTo>
                    <a:pt x="9" y="0"/>
                  </a:lnTo>
                  <a:lnTo>
                    <a:pt x="101" y="0"/>
                  </a:lnTo>
                  <a:lnTo>
                    <a:pt x="94" y="59"/>
                  </a:lnTo>
                  <a:close/>
                </a:path>
              </a:pathLst>
            </a:custGeom>
            <a:solidFill>
              <a:schemeClr val="tx1"/>
            </a:solidFill>
            <a:ln w="9525">
              <a:noFill/>
              <a:round/>
              <a:headEnd/>
              <a:tailEnd/>
            </a:ln>
          </p:spPr>
          <p:txBody>
            <a:bodyPr/>
            <a:lstStyle/>
            <a:p>
              <a:pPr>
                <a:defRPr/>
              </a:pPr>
              <a:endParaRPr lang="en-US"/>
            </a:p>
          </p:txBody>
        </p:sp>
        <p:sp>
          <p:nvSpPr>
            <p:cNvPr id="15" name="Freeform 12">
              <a:extLst>
                <a:ext uri="{FF2B5EF4-FFF2-40B4-BE49-F238E27FC236}">
                  <a16:creationId xmlns:a16="http://schemas.microsoft.com/office/drawing/2014/main" id="{AFF39977-EB73-A880-02A5-248EAB745170}"/>
                </a:ext>
              </a:extLst>
            </p:cNvPr>
            <p:cNvSpPr>
              <a:spLocks noEditPoints="1"/>
            </p:cNvSpPr>
            <p:nvPr/>
          </p:nvSpPr>
          <p:spPr bwMode="auto">
            <a:xfrm>
              <a:off x="9747609" y="4366337"/>
              <a:ext cx="74469" cy="35605"/>
            </a:xfrm>
            <a:custGeom>
              <a:avLst/>
              <a:gdLst>
                <a:gd name="T0" fmla="*/ 69298 w 504"/>
                <a:gd name="T1" fmla="*/ 35605 h 251"/>
                <a:gd name="T2" fmla="*/ 74469 w 504"/>
                <a:gd name="T3" fmla="*/ 0 h 251"/>
                <a:gd name="T4" fmla="*/ 5319 w 504"/>
                <a:gd name="T5" fmla="*/ 0 h 251"/>
                <a:gd name="T6" fmla="*/ 0 w 504"/>
                <a:gd name="T7" fmla="*/ 35605 h 251"/>
                <a:gd name="T8" fmla="*/ 69298 w 504"/>
                <a:gd name="T9" fmla="*/ 35605 h 251"/>
                <a:gd name="T10" fmla="*/ 31768 w 504"/>
                <a:gd name="T11" fmla="*/ 29222 h 251"/>
                <a:gd name="T12" fmla="*/ 9161 w 504"/>
                <a:gd name="T13" fmla="*/ 29222 h 251"/>
                <a:gd name="T14" fmla="*/ 10491 w 504"/>
                <a:gd name="T15" fmla="*/ 20569 h 251"/>
                <a:gd name="T16" fmla="*/ 33245 w 504"/>
                <a:gd name="T17" fmla="*/ 20569 h 251"/>
                <a:gd name="T18" fmla="*/ 31768 w 504"/>
                <a:gd name="T19" fmla="*/ 29222 h 251"/>
                <a:gd name="T20" fmla="*/ 33984 w 504"/>
                <a:gd name="T21" fmla="*/ 15178 h 251"/>
                <a:gd name="T22" fmla="*/ 11229 w 504"/>
                <a:gd name="T23" fmla="*/ 15178 h 251"/>
                <a:gd name="T24" fmla="*/ 12559 w 504"/>
                <a:gd name="T25" fmla="*/ 5958 h 251"/>
                <a:gd name="T26" fmla="*/ 35314 w 504"/>
                <a:gd name="T27" fmla="*/ 5958 h 251"/>
                <a:gd name="T28" fmla="*/ 33984 w 504"/>
                <a:gd name="T29" fmla="*/ 15178 h 251"/>
                <a:gd name="T30" fmla="*/ 42997 w 504"/>
                <a:gd name="T31" fmla="*/ 5958 h 251"/>
                <a:gd name="T32" fmla="*/ 65751 w 504"/>
                <a:gd name="T33" fmla="*/ 5958 h 251"/>
                <a:gd name="T34" fmla="*/ 64274 w 504"/>
                <a:gd name="T35" fmla="*/ 15178 h 251"/>
                <a:gd name="T36" fmla="*/ 41667 w 504"/>
                <a:gd name="T37" fmla="*/ 15178 h 251"/>
                <a:gd name="T38" fmla="*/ 42997 w 504"/>
                <a:gd name="T39" fmla="*/ 5958 h 251"/>
                <a:gd name="T40" fmla="*/ 39451 w 504"/>
                <a:gd name="T41" fmla="*/ 29222 h 251"/>
                <a:gd name="T42" fmla="*/ 40928 w 504"/>
                <a:gd name="T43" fmla="*/ 20569 h 251"/>
                <a:gd name="T44" fmla="*/ 63683 w 504"/>
                <a:gd name="T45" fmla="*/ 20569 h 251"/>
                <a:gd name="T46" fmla="*/ 62205 w 504"/>
                <a:gd name="T47" fmla="*/ 29222 h 251"/>
                <a:gd name="T48" fmla="*/ 39451 w 504"/>
                <a:gd name="T49" fmla="*/ 29222 h 2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w="9525">
              <a:noFill/>
              <a:round/>
              <a:headEnd/>
              <a:tailEnd/>
            </a:ln>
          </p:spPr>
          <p:txBody>
            <a:bodyPr/>
            <a:lstStyle/>
            <a:p>
              <a:pPr>
                <a:defRPr/>
              </a:pPr>
              <a:endParaRPr lang="en-US"/>
            </a:p>
          </p:txBody>
        </p:sp>
        <p:sp>
          <p:nvSpPr>
            <p:cNvPr id="16" name="Freeform 13">
              <a:extLst>
                <a:ext uri="{FF2B5EF4-FFF2-40B4-BE49-F238E27FC236}">
                  <a16:creationId xmlns:a16="http://schemas.microsoft.com/office/drawing/2014/main" id="{F04F2B29-9AED-FB05-C6C1-D7D91D19D160}"/>
                </a:ext>
              </a:extLst>
            </p:cNvPr>
            <p:cNvSpPr>
              <a:spLocks/>
            </p:cNvSpPr>
            <p:nvPr/>
          </p:nvSpPr>
          <p:spPr bwMode="auto">
            <a:xfrm>
              <a:off x="9745352" y="4404315"/>
              <a:ext cx="24824" cy="11869"/>
            </a:xfrm>
            <a:custGeom>
              <a:avLst/>
              <a:gdLst>
                <a:gd name="T0" fmla="*/ 16845 w 168"/>
                <a:gd name="T1" fmla="*/ 0 h 83"/>
                <a:gd name="T2" fmla="*/ 12560 w 168"/>
                <a:gd name="T3" fmla="*/ 5434 h 83"/>
                <a:gd name="T4" fmla="*/ 1034 w 168"/>
                <a:gd name="T5" fmla="*/ 5434 h 83"/>
                <a:gd name="T6" fmla="*/ 0 w 168"/>
                <a:gd name="T7" fmla="*/ 11869 h 83"/>
                <a:gd name="T8" fmla="*/ 16845 w 168"/>
                <a:gd name="T9" fmla="*/ 11869 h 83"/>
                <a:gd name="T10" fmla="*/ 24824 w 168"/>
                <a:gd name="T11" fmla="*/ 0 h 83"/>
                <a:gd name="T12" fmla="*/ 16845 w 168"/>
                <a:gd name="T13" fmla="*/ 0 h 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w="9525">
              <a:noFill/>
              <a:round/>
              <a:headEnd/>
              <a:tailEnd/>
            </a:ln>
          </p:spPr>
          <p:txBody>
            <a:bodyPr/>
            <a:lstStyle/>
            <a:p>
              <a:pPr>
                <a:defRPr/>
              </a:pPr>
              <a:endParaRPr lang="en-US"/>
            </a:p>
          </p:txBody>
        </p:sp>
        <p:sp>
          <p:nvSpPr>
            <p:cNvPr id="17" name="Freeform 14">
              <a:extLst>
                <a:ext uri="{FF2B5EF4-FFF2-40B4-BE49-F238E27FC236}">
                  <a16:creationId xmlns:a16="http://schemas.microsoft.com/office/drawing/2014/main" id="{43F791CF-3AF8-C394-F431-13E33D3E7BFF}"/>
                </a:ext>
              </a:extLst>
            </p:cNvPr>
            <p:cNvSpPr>
              <a:spLocks/>
            </p:cNvSpPr>
            <p:nvPr/>
          </p:nvSpPr>
          <p:spPr bwMode="auto">
            <a:xfrm>
              <a:off x="9792742" y="4404315"/>
              <a:ext cx="22567" cy="11869"/>
            </a:xfrm>
            <a:custGeom>
              <a:avLst/>
              <a:gdLst>
                <a:gd name="T0" fmla="*/ 8070 w 151"/>
                <a:gd name="T1" fmla="*/ 0 h 83"/>
                <a:gd name="T2" fmla="*/ 10910 w 151"/>
                <a:gd name="T3" fmla="*/ 5434 h 83"/>
                <a:gd name="T4" fmla="*/ 22567 w 151"/>
                <a:gd name="T5" fmla="*/ 5434 h 83"/>
                <a:gd name="T6" fmla="*/ 21969 w 151"/>
                <a:gd name="T7" fmla="*/ 11869 h 83"/>
                <a:gd name="T8" fmla="*/ 5380 w 151"/>
                <a:gd name="T9" fmla="*/ 11869 h 83"/>
                <a:gd name="T10" fmla="*/ 0 w 151"/>
                <a:gd name="T11" fmla="*/ 0 h 83"/>
                <a:gd name="T12" fmla="*/ 8070 w 151"/>
                <a:gd name="T13" fmla="*/ 0 h 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w="9525">
              <a:noFill/>
              <a:round/>
              <a:headEnd/>
              <a:tailEnd/>
            </a:ln>
          </p:spPr>
          <p:txBody>
            <a:bodyPr/>
            <a:lstStyle/>
            <a:p>
              <a:pPr>
                <a:defRPr/>
              </a:pPr>
              <a:endParaRPr lang="en-US"/>
            </a:p>
          </p:txBody>
        </p:sp>
        <p:sp>
          <p:nvSpPr>
            <p:cNvPr id="18" name="Freeform 15">
              <a:extLst>
                <a:ext uri="{FF2B5EF4-FFF2-40B4-BE49-F238E27FC236}">
                  <a16:creationId xmlns:a16="http://schemas.microsoft.com/office/drawing/2014/main" id="{BAF9D5CB-BDD4-2A32-DF82-63A7F61D7462}"/>
                </a:ext>
              </a:extLst>
            </p:cNvPr>
            <p:cNvSpPr>
              <a:spLocks/>
            </p:cNvSpPr>
            <p:nvPr/>
          </p:nvSpPr>
          <p:spPr bwMode="auto">
            <a:xfrm>
              <a:off x="9743096" y="4420931"/>
              <a:ext cx="20309" cy="26109"/>
            </a:xfrm>
            <a:custGeom>
              <a:avLst/>
              <a:gdLst>
                <a:gd name="T0" fmla="*/ 8620 w 139"/>
                <a:gd name="T1" fmla="*/ 26109 h 185"/>
                <a:gd name="T2" fmla="*/ 0 w 139"/>
                <a:gd name="T3" fmla="*/ 26109 h 185"/>
                <a:gd name="T4" fmla="*/ 9935 w 139"/>
                <a:gd name="T5" fmla="*/ 14960 h 185"/>
                <a:gd name="T6" fmla="*/ 12419 w 139"/>
                <a:gd name="T7" fmla="*/ 0 h 185"/>
                <a:gd name="T8" fmla="*/ 20309 w 139"/>
                <a:gd name="T9" fmla="*/ 0 h 185"/>
                <a:gd name="T10" fmla="*/ 18263 w 139"/>
                <a:gd name="T11" fmla="*/ 14960 h 185"/>
                <a:gd name="T12" fmla="*/ 8620 w 139"/>
                <a:gd name="T13" fmla="*/ 26109 h 1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w="9525">
              <a:noFill/>
              <a:round/>
              <a:headEnd/>
              <a:tailEnd/>
            </a:ln>
          </p:spPr>
          <p:txBody>
            <a:bodyPr/>
            <a:lstStyle/>
            <a:p>
              <a:pPr>
                <a:defRPr/>
              </a:pPr>
              <a:endParaRPr lang="en-US"/>
            </a:p>
          </p:txBody>
        </p:sp>
        <p:sp>
          <p:nvSpPr>
            <p:cNvPr id="19" name="Freeform 16">
              <a:extLst>
                <a:ext uri="{FF2B5EF4-FFF2-40B4-BE49-F238E27FC236}">
                  <a16:creationId xmlns:a16="http://schemas.microsoft.com/office/drawing/2014/main" id="{B93EE576-AD9D-E03B-5193-22F94A2BA4FD}"/>
                </a:ext>
              </a:extLst>
            </p:cNvPr>
            <p:cNvSpPr>
              <a:spLocks/>
            </p:cNvSpPr>
            <p:nvPr/>
          </p:nvSpPr>
          <p:spPr bwMode="auto">
            <a:xfrm>
              <a:off x="9794998" y="4420931"/>
              <a:ext cx="11284" cy="26109"/>
            </a:xfrm>
            <a:custGeom>
              <a:avLst/>
              <a:gdLst>
                <a:gd name="T0" fmla="*/ 7662 w 81"/>
                <a:gd name="T1" fmla="*/ 26109 h 185"/>
                <a:gd name="T2" fmla="*/ 0 w 81"/>
                <a:gd name="T3" fmla="*/ 26109 h 185"/>
                <a:gd name="T4" fmla="*/ 3622 w 81"/>
                <a:gd name="T5" fmla="*/ 0 h 185"/>
                <a:gd name="T6" fmla="*/ 11284 w 81"/>
                <a:gd name="T7" fmla="*/ 0 h 185"/>
                <a:gd name="T8" fmla="*/ 7662 w 81"/>
                <a:gd name="T9" fmla="*/ 26109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185">
                  <a:moveTo>
                    <a:pt x="55" y="185"/>
                  </a:moveTo>
                  <a:lnTo>
                    <a:pt x="0" y="185"/>
                  </a:lnTo>
                  <a:lnTo>
                    <a:pt x="26" y="0"/>
                  </a:lnTo>
                  <a:lnTo>
                    <a:pt x="81" y="0"/>
                  </a:lnTo>
                  <a:lnTo>
                    <a:pt x="55" y="185"/>
                  </a:lnTo>
                  <a:close/>
                </a:path>
              </a:pathLst>
            </a:custGeom>
            <a:solidFill>
              <a:schemeClr val="tx1"/>
            </a:solidFill>
            <a:ln w="9525">
              <a:noFill/>
              <a:round/>
              <a:headEnd/>
              <a:tailEnd/>
            </a:ln>
          </p:spPr>
          <p:txBody>
            <a:bodyPr/>
            <a:lstStyle/>
            <a:p>
              <a:pPr>
                <a:defRPr/>
              </a:pPr>
              <a:endParaRPr lang="en-US"/>
            </a:p>
          </p:txBody>
        </p:sp>
        <p:sp>
          <p:nvSpPr>
            <p:cNvPr id="20" name="Freeform 17">
              <a:extLst>
                <a:ext uri="{FF2B5EF4-FFF2-40B4-BE49-F238E27FC236}">
                  <a16:creationId xmlns:a16="http://schemas.microsoft.com/office/drawing/2014/main" id="{056EF2CF-9407-9D4D-87A2-FD02DB08D662}"/>
                </a:ext>
              </a:extLst>
            </p:cNvPr>
            <p:cNvSpPr>
              <a:spLocks/>
            </p:cNvSpPr>
            <p:nvPr/>
          </p:nvSpPr>
          <p:spPr bwMode="auto">
            <a:xfrm>
              <a:off x="9722785" y="4458909"/>
              <a:ext cx="85753" cy="80703"/>
            </a:xfrm>
            <a:custGeom>
              <a:avLst/>
              <a:gdLst>
                <a:gd name="T0" fmla="*/ 72853 w 585"/>
                <a:gd name="T1" fmla="*/ 0 h 543"/>
                <a:gd name="T2" fmla="*/ 63179 w 585"/>
                <a:gd name="T3" fmla="*/ 63463 h 543"/>
                <a:gd name="T4" fmla="*/ 28145 w 585"/>
                <a:gd name="T5" fmla="*/ 0 h 543"/>
                <a:gd name="T6" fmla="*/ 11873 w 585"/>
                <a:gd name="T7" fmla="*/ 0 h 543"/>
                <a:gd name="T8" fmla="*/ 0 w 585"/>
                <a:gd name="T9" fmla="*/ 80703 h 543"/>
                <a:gd name="T10" fmla="*/ 12900 w 585"/>
                <a:gd name="T11" fmla="*/ 80703 h 543"/>
                <a:gd name="T12" fmla="*/ 22281 w 585"/>
                <a:gd name="T13" fmla="*/ 16795 h 543"/>
                <a:gd name="T14" fmla="*/ 57315 w 585"/>
                <a:gd name="T15" fmla="*/ 80703 h 543"/>
                <a:gd name="T16" fmla="*/ 73586 w 585"/>
                <a:gd name="T17" fmla="*/ 80703 h 543"/>
                <a:gd name="T18" fmla="*/ 85753 w 585"/>
                <a:gd name="T19" fmla="*/ 0 h 543"/>
                <a:gd name="T20" fmla="*/ 72853 w 585"/>
                <a:gd name="T21" fmla="*/ 0 h 5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w="9525">
              <a:noFill/>
              <a:round/>
              <a:headEnd/>
              <a:tailEnd/>
            </a:ln>
          </p:spPr>
          <p:txBody>
            <a:bodyPr/>
            <a:lstStyle/>
            <a:p>
              <a:pPr>
                <a:defRPr/>
              </a:pPr>
              <a:endParaRPr lang="en-US"/>
            </a:p>
          </p:txBody>
        </p:sp>
        <p:sp>
          <p:nvSpPr>
            <p:cNvPr id="21" name="Freeform 18">
              <a:extLst>
                <a:ext uri="{FF2B5EF4-FFF2-40B4-BE49-F238E27FC236}">
                  <a16:creationId xmlns:a16="http://schemas.microsoft.com/office/drawing/2014/main" id="{5AA7A76D-E934-D7AE-6608-75767C6F3F6D}"/>
                </a:ext>
              </a:extLst>
            </p:cNvPr>
            <p:cNvSpPr>
              <a:spLocks/>
            </p:cNvSpPr>
            <p:nvPr/>
          </p:nvSpPr>
          <p:spPr bwMode="auto">
            <a:xfrm>
              <a:off x="9657343" y="4458909"/>
              <a:ext cx="67700" cy="80703"/>
            </a:xfrm>
            <a:custGeom>
              <a:avLst/>
              <a:gdLst>
                <a:gd name="T0" fmla="*/ 32319 w 199"/>
                <a:gd name="T1" fmla="*/ 12687 h 229"/>
                <a:gd name="T2" fmla="*/ 65999 w 199"/>
                <a:gd name="T3" fmla="*/ 12687 h 229"/>
                <a:gd name="T4" fmla="*/ 67700 w 199"/>
                <a:gd name="T5" fmla="*/ 0 h 229"/>
                <a:gd name="T6" fmla="*/ 26195 w 199"/>
                <a:gd name="T7" fmla="*/ 0 h 229"/>
                <a:gd name="T8" fmla="*/ 5443 w 199"/>
                <a:gd name="T9" fmla="*/ 18678 h 229"/>
                <a:gd name="T10" fmla="*/ 0 w 199"/>
                <a:gd name="T11" fmla="*/ 58853 h 229"/>
                <a:gd name="T12" fmla="*/ 7825 w 199"/>
                <a:gd name="T13" fmla="*/ 70483 h 229"/>
                <a:gd name="T14" fmla="*/ 5103 w 199"/>
                <a:gd name="T15" fmla="*/ 77179 h 229"/>
                <a:gd name="T16" fmla="*/ 15309 w 199"/>
                <a:gd name="T17" fmla="*/ 80703 h 229"/>
                <a:gd name="T18" fmla="*/ 56133 w 199"/>
                <a:gd name="T19" fmla="*/ 80703 h 229"/>
                <a:gd name="T20" fmla="*/ 57834 w 199"/>
                <a:gd name="T21" fmla="*/ 67664 h 229"/>
                <a:gd name="T22" fmla="*/ 24835 w 199"/>
                <a:gd name="T23" fmla="*/ 67664 h 229"/>
                <a:gd name="T24" fmla="*/ 12928 w 199"/>
                <a:gd name="T25" fmla="*/ 56034 h 229"/>
                <a:gd name="T26" fmla="*/ 17010 w 199"/>
                <a:gd name="T27" fmla="*/ 24669 h 229"/>
                <a:gd name="T28" fmla="*/ 32319 w 199"/>
                <a:gd name="T29" fmla="*/ 12687 h 2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w="9525">
              <a:noFill/>
              <a:round/>
              <a:headEnd/>
              <a:tailEnd/>
            </a:ln>
          </p:spPr>
          <p:txBody>
            <a:bodyPr/>
            <a:lstStyle/>
            <a:p>
              <a:pPr>
                <a:defRPr/>
              </a:pPr>
              <a:endParaRPr lang="en-US"/>
            </a:p>
          </p:txBody>
        </p:sp>
        <p:sp>
          <p:nvSpPr>
            <p:cNvPr id="22" name="Oval 19">
              <a:extLst>
                <a:ext uri="{FF2B5EF4-FFF2-40B4-BE49-F238E27FC236}">
                  <a16:creationId xmlns:a16="http://schemas.microsoft.com/office/drawing/2014/main" id="{E2C5B2EE-65EF-A101-3557-59A136315E06}"/>
                </a:ext>
              </a:extLst>
            </p:cNvPr>
            <p:cNvSpPr>
              <a:spLocks noChangeArrowheads="1"/>
            </p:cNvSpPr>
            <p:nvPr/>
          </p:nvSpPr>
          <p:spPr bwMode="auto">
            <a:xfrm>
              <a:off x="9643803" y="4518249"/>
              <a:ext cx="20309" cy="18989"/>
            </a:xfrm>
            <a:prstGeom prst="ellipse">
              <a:avLst/>
            </a:prstGeom>
            <a:solidFill>
              <a:schemeClr val="tx1"/>
            </a:solidFill>
            <a:ln w="9525">
              <a:noFill/>
              <a:round/>
              <a:headEnd/>
              <a:tailEnd/>
            </a:ln>
          </p:spPr>
          <p:txBody>
            <a:bodyPr/>
            <a:lstStyle/>
            <a:p>
              <a:pPr defTabSz="912813" eaLnBrk="1" hangingPunct="1">
                <a:defRPr/>
              </a:pPr>
              <a:endParaRPr lang="zh-CN" altLang="en-US">
                <a:solidFill>
                  <a:schemeClr val="bg1"/>
                </a:solidFill>
                <a:latin typeface="Calibri" pitchFamily="34" charset="0"/>
              </a:endParaRPr>
            </a:p>
          </p:txBody>
        </p:sp>
        <p:sp>
          <p:nvSpPr>
            <p:cNvPr id="23" name="Freeform 20">
              <a:extLst>
                <a:ext uri="{FF2B5EF4-FFF2-40B4-BE49-F238E27FC236}">
                  <a16:creationId xmlns:a16="http://schemas.microsoft.com/office/drawing/2014/main" id="{9E521964-63EB-DA5C-FFE9-3B19B73E9D14}"/>
                </a:ext>
              </a:extLst>
            </p:cNvPr>
            <p:cNvSpPr>
              <a:spLocks/>
            </p:cNvSpPr>
            <p:nvPr/>
          </p:nvSpPr>
          <p:spPr bwMode="auto">
            <a:xfrm>
              <a:off x="9174420" y="4477898"/>
              <a:ext cx="460357" cy="64087"/>
            </a:xfrm>
            <a:custGeom>
              <a:avLst/>
              <a:gdLst>
                <a:gd name="T0" fmla="*/ 446898 w 1334"/>
                <a:gd name="T1" fmla="*/ 59534 h 183"/>
                <a:gd name="T2" fmla="*/ 251919 w 1334"/>
                <a:gd name="T3" fmla="*/ 22413 h 183"/>
                <a:gd name="T4" fmla="*/ 40721 w 1334"/>
                <a:gd name="T5" fmla="*/ 46227 h 183"/>
                <a:gd name="T6" fmla="*/ 0 w 1334"/>
                <a:gd name="T7" fmla="*/ 61986 h 183"/>
                <a:gd name="T8" fmla="*/ 24847 w 1334"/>
                <a:gd name="T9" fmla="*/ 49028 h 183"/>
                <a:gd name="T10" fmla="*/ 249504 w 1334"/>
                <a:gd name="T11" fmla="*/ 8405 h 183"/>
                <a:gd name="T12" fmla="*/ 460357 w 1334"/>
                <a:gd name="T13" fmla="*/ 64087 h 183"/>
                <a:gd name="T14" fmla="*/ 446898 w 1334"/>
                <a:gd name="T15" fmla="*/ 59534 h 1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w="9525">
              <a:noFill/>
              <a:round/>
              <a:headEnd/>
              <a:tailEnd/>
            </a:ln>
          </p:spPr>
          <p:txBody>
            <a:bodyPr/>
            <a:lstStyle/>
            <a:p>
              <a:pPr>
                <a:defRPr/>
              </a:pPr>
              <a:endParaRPr lang="en-US"/>
            </a:p>
          </p:txBody>
        </p:sp>
        <p:sp>
          <p:nvSpPr>
            <p:cNvPr id="24" name="Freeform 21">
              <a:extLst>
                <a:ext uri="{FF2B5EF4-FFF2-40B4-BE49-F238E27FC236}">
                  <a16:creationId xmlns:a16="http://schemas.microsoft.com/office/drawing/2014/main" id="{92FA99F2-BC80-F75B-FA9D-6785561933FE}"/>
                </a:ext>
              </a:extLst>
            </p:cNvPr>
            <p:cNvSpPr>
              <a:spLocks/>
            </p:cNvSpPr>
            <p:nvPr/>
          </p:nvSpPr>
          <p:spPr bwMode="auto">
            <a:xfrm>
              <a:off x="9167649" y="4366337"/>
              <a:ext cx="137656" cy="154286"/>
            </a:xfrm>
            <a:custGeom>
              <a:avLst/>
              <a:gdLst>
                <a:gd name="T0" fmla="*/ 72958 w 400"/>
                <a:gd name="T1" fmla="*/ 141371 h 442"/>
                <a:gd name="T2" fmla="*/ 79496 w 400"/>
                <a:gd name="T3" fmla="*/ 94596 h 442"/>
                <a:gd name="T4" fmla="*/ 137656 w 400"/>
                <a:gd name="T5" fmla="*/ 0 h 442"/>
                <a:gd name="T6" fmla="*/ 107028 w 400"/>
                <a:gd name="T7" fmla="*/ 0 h 442"/>
                <a:gd name="T8" fmla="*/ 67107 w 400"/>
                <a:gd name="T9" fmla="*/ 67020 h 442"/>
                <a:gd name="T10" fmla="*/ 29940 w 400"/>
                <a:gd name="T11" fmla="*/ 0 h 442"/>
                <a:gd name="T12" fmla="*/ 0 w 400"/>
                <a:gd name="T13" fmla="*/ 0 h 442"/>
                <a:gd name="T14" fmla="*/ 50933 w 400"/>
                <a:gd name="T15" fmla="*/ 91804 h 442"/>
                <a:gd name="T16" fmla="*/ 41641 w 400"/>
                <a:gd name="T17" fmla="*/ 154286 h 442"/>
                <a:gd name="T18" fmla="*/ 72958 w 400"/>
                <a:gd name="T19" fmla="*/ 141371 h 4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w="9525">
              <a:noFill/>
              <a:round/>
              <a:headEnd/>
              <a:tailEnd/>
            </a:ln>
          </p:spPr>
          <p:txBody>
            <a:bodyPr/>
            <a:lstStyle/>
            <a:p>
              <a:pPr>
                <a:defRPr/>
              </a:pPr>
              <a:endParaRPr lang="en-US"/>
            </a:p>
          </p:txBody>
        </p:sp>
        <p:sp>
          <p:nvSpPr>
            <p:cNvPr id="25" name="Freeform 22">
              <a:extLst>
                <a:ext uri="{FF2B5EF4-FFF2-40B4-BE49-F238E27FC236}">
                  <a16:creationId xmlns:a16="http://schemas.microsoft.com/office/drawing/2014/main" id="{3B6A6B3D-09E9-CF08-F8FA-DFC8F2EE505D}"/>
                </a:ext>
              </a:extLst>
            </p:cNvPr>
            <p:cNvSpPr>
              <a:spLocks/>
            </p:cNvSpPr>
            <p:nvPr/>
          </p:nvSpPr>
          <p:spPr bwMode="auto">
            <a:xfrm>
              <a:off x="9551280" y="4366337"/>
              <a:ext cx="103806" cy="159033"/>
            </a:xfrm>
            <a:custGeom>
              <a:avLst/>
              <a:gdLst>
                <a:gd name="T0" fmla="*/ 62284 w 305"/>
                <a:gd name="T1" fmla="*/ 155561 h 458"/>
                <a:gd name="T2" fmla="*/ 72494 w 305"/>
                <a:gd name="T3" fmla="*/ 148616 h 458"/>
                <a:gd name="T4" fmla="*/ 78961 w 305"/>
                <a:gd name="T5" fmla="*/ 140630 h 458"/>
                <a:gd name="T6" fmla="*/ 83725 w 305"/>
                <a:gd name="T7" fmla="*/ 129518 h 458"/>
                <a:gd name="T8" fmla="*/ 103806 w 305"/>
                <a:gd name="T9" fmla="*/ 0 h 458"/>
                <a:gd name="T10" fmla="*/ 77599 w 305"/>
                <a:gd name="T11" fmla="*/ 0 h 458"/>
                <a:gd name="T12" fmla="*/ 61603 w 305"/>
                <a:gd name="T13" fmla="*/ 108337 h 458"/>
                <a:gd name="T14" fmla="*/ 38119 w 305"/>
                <a:gd name="T15" fmla="*/ 137852 h 458"/>
                <a:gd name="T16" fmla="*/ 0 w 305"/>
                <a:gd name="T17" fmla="*/ 138199 h 458"/>
                <a:gd name="T18" fmla="*/ 54456 w 305"/>
                <a:gd name="T19" fmla="*/ 159033 h 458"/>
                <a:gd name="T20" fmla="*/ 62284 w 305"/>
                <a:gd name="T21" fmla="*/ 155561 h 4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w="9525">
              <a:noFill/>
              <a:round/>
              <a:headEnd/>
              <a:tailEnd/>
            </a:ln>
          </p:spPr>
          <p:txBody>
            <a:bodyPr/>
            <a:lstStyle/>
            <a:p>
              <a:pPr>
                <a:defRPr/>
              </a:pPr>
              <a:endParaRPr lang="en-US"/>
            </a:p>
          </p:txBody>
        </p:sp>
        <p:sp>
          <p:nvSpPr>
            <p:cNvPr id="26" name="Freeform 23">
              <a:extLst>
                <a:ext uri="{FF2B5EF4-FFF2-40B4-BE49-F238E27FC236}">
                  <a16:creationId xmlns:a16="http://schemas.microsoft.com/office/drawing/2014/main" id="{FC316F9D-78CB-DF78-2046-849F0C54661E}"/>
                </a:ext>
              </a:extLst>
            </p:cNvPr>
            <p:cNvSpPr>
              <a:spLocks/>
            </p:cNvSpPr>
            <p:nvPr/>
          </p:nvSpPr>
          <p:spPr bwMode="auto">
            <a:xfrm>
              <a:off x="9406854" y="4366337"/>
              <a:ext cx="162479" cy="137670"/>
            </a:xfrm>
            <a:custGeom>
              <a:avLst/>
              <a:gdLst>
                <a:gd name="T0" fmla="*/ 162479 w 468"/>
                <a:gd name="T1" fmla="*/ 0 h 395"/>
                <a:gd name="T2" fmla="*/ 134358 w 468"/>
                <a:gd name="T3" fmla="*/ 0 h 395"/>
                <a:gd name="T4" fmla="*/ 115263 w 468"/>
                <a:gd name="T5" fmla="*/ 124774 h 395"/>
                <a:gd name="T6" fmla="*/ 45827 w 468"/>
                <a:gd name="T7" fmla="*/ 0 h 395"/>
                <a:gd name="T8" fmla="*/ 17012 w 468"/>
                <a:gd name="T9" fmla="*/ 0 h 395"/>
                <a:gd name="T10" fmla="*/ 0 w 468"/>
                <a:gd name="T11" fmla="*/ 113621 h 395"/>
                <a:gd name="T12" fmla="*/ 7638 w 468"/>
                <a:gd name="T13" fmla="*/ 113970 h 395"/>
                <a:gd name="T14" fmla="*/ 25691 w 468"/>
                <a:gd name="T15" fmla="*/ 115015 h 395"/>
                <a:gd name="T16" fmla="*/ 37148 w 468"/>
                <a:gd name="T17" fmla="*/ 37990 h 395"/>
                <a:gd name="T18" fmla="*/ 85058 w 468"/>
                <a:gd name="T19" fmla="*/ 123729 h 395"/>
                <a:gd name="T20" fmla="*/ 141648 w 468"/>
                <a:gd name="T21" fmla="*/ 137670 h 395"/>
                <a:gd name="T22" fmla="*/ 162479 w 468"/>
                <a:gd name="T23" fmla="*/ 0 h 3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w="9525">
              <a:noFill/>
              <a:round/>
              <a:headEnd/>
              <a:tailEnd/>
            </a:ln>
          </p:spPr>
          <p:txBody>
            <a:bodyPr/>
            <a:lstStyle/>
            <a:p>
              <a:pPr>
                <a:defRPr/>
              </a:pPr>
              <a:endParaRPr lang="en-US"/>
            </a:p>
          </p:txBody>
        </p:sp>
        <p:sp>
          <p:nvSpPr>
            <p:cNvPr id="27" name="Freeform 24">
              <a:extLst>
                <a:ext uri="{FF2B5EF4-FFF2-40B4-BE49-F238E27FC236}">
                  <a16:creationId xmlns:a16="http://schemas.microsoft.com/office/drawing/2014/main" id="{812EEC32-0393-6A9E-BB41-77DB8925B7EA}"/>
                </a:ext>
              </a:extLst>
            </p:cNvPr>
            <p:cNvSpPr>
              <a:spLocks/>
            </p:cNvSpPr>
            <p:nvPr/>
          </p:nvSpPr>
          <p:spPr bwMode="auto">
            <a:xfrm>
              <a:off x="9253402" y="4366337"/>
              <a:ext cx="146683" cy="135297"/>
            </a:xfrm>
            <a:custGeom>
              <a:avLst/>
              <a:gdLst>
                <a:gd name="T0" fmla="*/ 115621 w 425"/>
                <a:gd name="T1" fmla="*/ 0 h 391"/>
                <a:gd name="T2" fmla="*/ 78001 w 425"/>
                <a:gd name="T3" fmla="*/ 0 h 391"/>
                <a:gd name="T4" fmla="*/ 0 w 425"/>
                <a:gd name="T5" fmla="*/ 135297 h 391"/>
                <a:gd name="T6" fmla="*/ 104921 w 425"/>
                <a:gd name="T7" fmla="*/ 114189 h 391"/>
                <a:gd name="T8" fmla="*/ 51770 w 425"/>
                <a:gd name="T9" fmla="*/ 94120 h 391"/>
                <a:gd name="T10" fmla="*/ 93877 w 425"/>
                <a:gd name="T11" fmla="*/ 20762 h 391"/>
                <a:gd name="T12" fmla="*/ 120453 w 425"/>
                <a:gd name="T13" fmla="*/ 113151 h 391"/>
                <a:gd name="T14" fmla="*/ 134258 w 425"/>
                <a:gd name="T15" fmla="*/ 112805 h 391"/>
                <a:gd name="T16" fmla="*/ 146683 w 425"/>
                <a:gd name="T17" fmla="*/ 112805 h 391"/>
                <a:gd name="T18" fmla="*/ 115621 w 425"/>
                <a:gd name="T19" fmla="*/ 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w="9525">
              <a:noFill/>
              <a:round/>
              <a:headEnd/>
              <a:tailEnd/>
            </a:ln>
          </p:spPr>
          <p:txBody>
            <a:bodyPr/>
            <a:lstStyle/>
            <a:p>
              <a:pPr>
                <a:defRPr/>
              </a:pPr>
              <a:endParaRPr lang="en-US"/>
            </a:p>
          </p:txBody>
        </p:sp>
        <p:sp>
          <p:nvSpPr>
            <p:cNvPr id="28" name="Freeform 25">
              <a:extLst>
                <a:ext uri="{FF2B5EF4-FFF2-40B4-BE49-F238E27FC236}">
                  <a16:creationId xmlns:a16="http://schemas.microsoft.com/office/drawing/2014/main" id="{E88F8BE9-BA49-A445-F6DF-72769EB557F8}"/>
                </a:ext>
              </a:extLst>
            </p:cNvPr>
            <p:cNvSpPr>
              <a:spLocks/>
            </p:cNvSpPr>
            <p:nvPr/>
          </p:nvSpPr>
          <p:spPr bwMode="auto">
            <a:xfrm>
              <a:off x="9323359" y="4423304"/>
              <a:ext cx="31593" cy="42725"/>
            </a:xfrm>
            <a:custGeom>
              <a:avLst/>
              <a:gdLst>
                <a:gd name="T0" fmla="*/ 31593 w 205"/>
                <a:gd name="T1" fmla="*/ 42725 h 282"/>
                <a:gd name="T2" fmla="*/ 0 w 205"/>
                <a:gd name="T3" fmla="*/ 32271 h 282"/>
                <a:gd name="T4" fmla="*/ 18956 w 205"/>
                <a:gd name="T5" fmla="*/ 0 h 282"/>
                <a:gd name="T6" fmla="*/ 31593 w 205"/>
                <a:gd name="T7" fmla="*/ 42725 h 2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5" h="282">
                  <a:moveTo>
                    <a:pt x="205" y="282"/>
                  </a:moveTo>
                  <a:lnTo>
                    <a:pt x="0" y="213"/>
                  </a:lnTo>
                  <a:lnTo>
                    <a:pt x="123" y="0"/>
                  </a:lnTo>
                  <a:lnTo>
                    <a:pt x="205" y="282"/>
                  </a:lnTo>
                  <a:close/>
                </a:path>
              </a:pathLst>
            </a:custGeom>
            <a:solidFill>
              <a:srgbClr val="D72829"/>
            </a:solidFill>
            <a:ln w="9525">
              <a:noFill/>
              <a:round/>
              <a:headEnd/>
              <a:tailEnd/>
            </a:ln>
          </p:spPr>
          <p:txBody>
            <a:bodyPr/>
            <a:lstStyle/>
            <a:p>
              <a:pPr>
                <a:defRPr/>
              </a:pPr>
              <a:endParaRPr lang="en-US"/>
            </a:p>
          </p:txBody>
        </p:sp>
        <p:sp>
          <p:nvSpPr>
            <p:cNvPr id="29" name="Freeform 26">
              <a:extLst>
                <a:ext uri="{FF2B5EF4-FFF2-40B4-BE49-F238E27FC236}">
                  <a16:creationId xmlns:a16="http://schemas.microsoft.com/office/drawing/2014/main" id="{4E68A437-4EBC-4D7D-461F-D2AADD7C2B02}"/>
                </a:ext>
              </a:extLst>
            </p:cNvPr>
            <p:cNvSpPr>
              <a:spLocks noEditPoints="1"/>
            </p:cNvSpPr>
            <p:nvPr/>
          </p:nvSpPr>
          <p:spPr bwMode="auto">
            <a:xfrm>
              <a:off x="9190216" y="4546732"/>
              <a:ext cx="40620" cy="35605"/>
            </a:xfrm>
            <a:custGeom>
              <a:avLst/>
              <a:gdLst>
                <a:gd name="T0" fmla="*/ 8477 w 115"/>
                <a:gd name="T1" fmla="*/ 17467 h 106"/>
                <a:gd name="T2" fmla="*/ 4945 w 115"/>
                <a:gd name="T3" fmla="*/ 11085 h 106"/>
                <a:gd name="T4" fmla="*/ 7418 w 115"/>
                <a:gd name="T5" fmla="*/ 28215 h 106"/>
                <a:gd name="T6" fmla="*/ 2473 w 115"/>
                <a:gd name="T7" fmla="*/ 34933 h 106"/>
                <a:gd name="T8" fmla="*/ 4592 w 115"/>
                <a:gd name="T9" fmla="*/ 27208 h 106"/>
                <a:gd name="T10" fmla="*/ 10950 w 115"/>
                <a:gd name="T11" fmla="*/ 23513 h 106"/>
                <a:gd name="T12" fmla="*/ 13422 w 115"/>
                <a:gd name="T13" fmla="*/ 5374 h 106"/>
                <a:gd name="T14" fmla="*/ 5651 w 115"/>
                <a:gd name="T15" fmla="*/ 3695 h 106"/>
                <a:gd name="T16" fmla="*/ 13422 w 115"/>
                <a:gd name="T17" fmla="*/ 5374 h 106"/>
                <a:gd name="T18" fmla="*/ 11656 w 115"/>
                <a:gd name="T19" fmla="*/ 35605 h 106"/>
                <a:gd name="T20" fmla="*/ 14482 w 115"/>
                <a:gd name="T21" fmla="*/ 31574 h 106"/>
                <a:gd name="T22" fmla="*/ 21193 w 115"/>
                <a:gd name="T23" fmla="*/ 30231 h 106"/>
                <a:gd name="T24" fmla="*/ 29317 w 115"/>
                <a:gd name="T25" fmla="*/ 4703 h 106"/>
                <a:gd name="T26" fmla="*/ 40267 w 115"/>
                <a:gd name="T27" fmla="*/ 8062 h 106"/>
                <a:gd name="T28" fmla="*/ 36735 w 115"/>
                <a:gd name="T29" fmla="*/ 11085 h 106"/>
                <a:gd name="T30" fmla="*/ 17308 w 115"/>
                <a:gd name="T31" fmla="*/ 6718 h 106"/>
                <a:gd name="T32" fmla="*/ 13775 w 115"/>
                <a:gd name="T33" fmla="*/ 10749 h 106"/>
                <a:gd name="T34" fmla="*/ 14482 w 115"/>
                <a:gd name="T35" fmla="*/ 4703 h 106"/>
                <a:gd name="T36" fmla="*/ 24019 w 115"/>
                <a:gd name="T37" fmla="*/ 1008 h 106"/>
                <a:gd name="T38" fmla="*/ 29317 w 115"/>
                <a:gd name="T39" fmla="*/ 4703 h 106"/>
                <a:gd name="T40" fmla="*/ 34615 w 115"/>
                <a:gd name="T41" fmla="*/ 10077 h 106"/>
                <a:gd name="T42" fmla="*/ 29317 w 115"/>
                <a:gd name="T43" fmla="*/ 12092 h 106"/>
                <a:gd name="T44" fmla="*/ 27198 w 115"/>
                <a:gd name="T45" fmla="*/ 15451 h 106"/>
                <a:gd name="T46" fmla="*/ 35675 w 115"/>
                <a:gd name="T47" fmla="*/ 19482 h 106"/>
                <a:gd name="T48" fmla="*/ 34615 w 115"/>
                <a:gd name="T49" fmla="*/ 27879 h 106"/>
                <a:gd name="T50" fmla="*/ 32496 w 115"/>
                <a:gd name="T51" fmla="*/ 29895 h 106"/>
                <a:gd name="T52" fmla="*/ 34262 w 115"/>
                <a:gd name="T53" fmla="*/ 35269 h 106"/>
                <a:gd name="T54" fmla="*/ 26491 w 115"/>
                <a:gd name="T55" fmla="*/ 29895 h 106"/>
                <a:gd name="T56" fmla="*/ 13422 w 115"/>
                <a:gd name="T57" fmla="*/ 27879 h 106"/>
                <a:gd name="T58" fmla="*/ 14835 w 115"/>
                <a:gd name="T59" fmla="*/ 19482 h 106"/>
                <a:gd name="T60" fmla="*/ 24372 w 115"/>
                <a:gd name="T61" fmla="*/ 15451 h 106"/>
                <a:gd name="T62" fmla="*/ 23312 w 115"/>
                <a:gd name="T63" fmla="*/ 12092 h 106"/>
                <a:gd name="T64" fmla="*/ 18721 w 115"/>
                <a:gd name="T65" fmla="*/ 10077 h 106"/>
                <a:gd name="T66" fmla="*/ 29670 w 115"/>
                <a:gd name="T67" fmla="*/ 10077 h 106"/>
                <a:gd name="T68" fmla="*/ 24019 w 115"/>
                <a:gd name="T69" fmla="*/ 17467 h 106"/>
                <a:gd name="T70" fmla="*/ 17308 w 115"/>
                <a:gd name="T71" fmla="*/ 20490 h 106"/>
                <a:gd name="T72" fmla="*/ 22959 w 115"/>
                <a:gd name="T73" fmla="*/ 25528 h 106"/>
                <a:gd name="T74" fmla="*/ 16954 w 115"/>
                <a:gd name="T75" fmla="*/ 22841 h 106"/>
                <a:gd name="T76" fmla="*/ 22959 w 115"/>
                <a:gd name="T77" fmla="*/ 25528 h 106"/>
                <a:gd name="T78" fmla="*/ 33202 w 115"/>
                <a:gd name="T79" fmla="*/ 17467 h 106"/>
                <a:gd name="T80" fmla="*/ 26491 w 115"/>
                <a:gd name="T81" fmla="*/ 20490 h 106"/>
                <a:gd name="T82" fmla="*/ 32143 w 115"/>
                <a:gd name="T83" fmla="*/ 25528 h 106"/>
                <a:gd name="T84" fmla="*/ 26138 w 115"/>
                <a:gd name="T85" fmla="*/ 22841 h 106"/>
                <a:gd name="T86" fmla="*/ 32143 w 115"/>
                <a:gd name="T87" fmla="*/ 25528 h 1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w="9525">
              <a:noFill/>
              <a:round/>
              <a:headEnd/>
              <a:tailEnd/>
            </a:ln>
          </p:spPr>
          <p:txBody>
            <a:bodyPr/>
            <a:lstStyle/>
            <a:p>
              <a:pPr>
                <a:defRPr/>
              </a:pPr>
              <a:endParaRPr lang="en-US"/>
            </a:p>
          </p:txBody>
        </p:sp>
        <p:sp>
          <p:nvSpPr>
            <p:cNvPr id="30" name="Freeform 27">
              <a:extLst>
                <a:ext uri="{FF2B5EF4-FFF2-40B4-BE49-F238E27FC236}">
                  <a16:creationId xmlns:a16="http://schemas.microsoft.com/office/drawing/2014/main" id="{A9536F44-4700-BB7A-92B5-869F28DA25C1}"/>
                </a:ext>
              </a:extLst>
            </p:cNvPr>
            <p:cNvSpPr>
              <a:spLocks noEditPoints="1"/>
            </p:cNvSpPr>
            <p:nvPr/>
          </p:nvSpPr>
          <p:spPr bwMode="auto">
            <a:xfrm>
              <a:off x="9284995" y="4546732"/>
              <a:ext cx="36106" cy="33231"/>
            </a:xfrm>
            <a:custGeom>
              <a:avLst/>
              <a:gdLst>
                <a:gd name="T0" fmla="*/ 30948 w 105"/>
                <a:gd name="T1" fmla="*/ 10851 h 98"/>
                <a:gd name="T2" fmla="*/ 36106 w 105"/>
                <a:gd name="T3" fmla="*/ 10512 h 98"/>
                <a:gd name="T4" fmla="*/ 35418 w 105"/>
                <a:gd name="T5" fmla="*/ 13564 h 98"/>
                <a:gd name="T6" fmla="*/ 30604 w 105"/>
                <a:gd name="T7" fmla="*/ 13225 h 98"/>
                <a:gd name="T8" fmla="*/ 20288 w 105"/>
                <a:gd name="T9" fmla="*/ 13225 h 98"/>
                <a:gd name="T10" fmla="*/ 18225 w 105"/>
                <a:gd name="T11" fmla="*/ 29501 h 98"/>
                <a:gd name="T12" fmla="*/ 16162 w 105"/>
                <a:gd name="T13" fmla="*/ 32214 h 98"/>
                <a:gd name="T14" fmla="*/ 11004 w 105"/>
                <a:gd name="T15" fmla="*/ 33231 h 98"/>
                <a:gd name="T16" fmla="*/ 9972 w 105"/>
                <a:gd name="T17" fmla="*/ 29840 h 98"/>
                <a:gd name="T18" fmla="*/ 14099 w 105"/>
                <a:gd name="T19" fmla="*/ 29501 h 98"/>
                <a:gd name="T20" fmla="*/ 15474 w 105"/>
                <a:gd name="T21" fmla="*/ 28145 h 98"/>
                <a:gd name="T22" fmla="*/ 17537 w 105"/>
                <a:gd name="T23" fmla="*/ 13225 h 98"/>
                <a:gd name="T24" fmla="*/ 7565 w 105"/>
                <a:gd name="T25" fmla="*/ 13225 h 98"/>
                <a:gd name="T26" fmla="*/ 2063 w 105"/>
                <a:gd name="T27" fmla="*/ 13564 h 98"/>
                <a:gd name="T28" fmla="*/ 2407 w 105"/>
                <a:gd name="T29" fmla="*/ 10512 h 98"/>
                <a:gd name="T30" fmla="*/ 7909 w 105"/>
                <a:gd name="T31" fmla="*/ 10851 h 98"/>
                <a:gd name="T32" fmla="*/ 30948 w 105"/>
                <a:gd name="T33" fmla="*/ 10851 h 98"/>
                <a:gd name="T34" fmla="*/ 7565 w 105"/>
                <a:gd name="T35" fmla="*/ 23736 h 98"/>
                <a:gd name="T36" fmla="*/ 2751 w 105"/>
                <a:gd name="T37" fmla="*/ 29840 h 98"/>
                <a:gd name="T38" fmla="*/ 0 w 105"/>
                <a:gd name="T39" fmla="*/ 28145 h 98"/>
                <a:gd name="T40" fmla="*/ 5158 w 105"/>
                <a:gd name="T41" fmla="*/ 22719 h 98"/>
                <a:gd name="T42" fmla="*/ 9284 w 105"/>
                <a:gd name="T43" fmla="*/ 16616 h 98"/>
                <a:gd name="T44" fmla="*/ 12035 w 105"/>
                <a:gd name="T45" fmla="*/ 17972 h 98"/>
                <a:gd name="T46" fmla="*/ 7565 w 105"/>
                <a:gd name="T47" fmla="*/ 23736 h 98"/>
                <a:gd name="T48" fmla="*/ 27853 w 105"/>
                <a:gd name="T49" fmla="*/ 339 h 98"/>
                <a:gd name="T50" fmla="*/ 33011 w 105"/>
                <a:gd name="T51" fmla="*/ 0 h 98"/>
                <a:gd name="T52" fmla="*/ 32323 w 105"/>
                <a:gd name="T53" fmla="*/ 3052 h 98"/>
                <a:gd name="T54" fmla="*/ 27509 w 105"/>
                <a:gd name="T55" fmla="*/ 2713 h 98"/>
                <a:gd name="T56" fmla="*/ 13411 w 105"/>
                <a:gd name="T57" fmla="*/ 2713 h 98"/>
                <a:gd name="T58" fmla="*/ 7909 w 105"/>
                <a:gd name="T59" fmla="*/ 3052 h 98"/>
                <a:gd name="T60" fmla="*/ 8253 w 105"/>
                <a:gd name="T61" fmla="*/ 0 h 98"/>
                <a:gd name="T62" fmla="*/ 13755 w 105"/>
                <a:gd name="T63" fmla="*/ 339 h 98"/>
                <a:gd name="T64" fmla="*/ 27853 w 105"/>
                <a:gd name="T65" fmla="*/ 339 h 98"/>
                <a:gd name="T66" fmla="*/ 33355 w 105"/>
                <a:gd name="T67" fmla="*/ 27466 h 98"/>
                <a:gd name="T68" fmla="*/ 30260 w 105"/>
                <a:gd name="T69" fmla="*/ 29162 h 98"/>
                <a:gd name="T70" fmla="*/ 23383 w 105"/>
                <a:gd name="T71" fmla="*/ 18650 h 98"/>
                <a:gd name="T72" fmla="*/ 26134 w 105"/>
                <a:gd name="T73" fmla="*/ 16955 h 98"/>
                <a:gd name="T74" fmla="*/ 33355 w 105"/>
                <a:gd name="T75" fmla="*/ 27466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w="9525">
              <a:noFill/>
              <a:round/>
              <a:headEnd/>
              <a:tailEnd/>
            </a:ln>
          </p:spPr>
          <p:txBody>
            <a:bodyPr/>
            <a:lstStyle/>
            <a:p>
              <a:pPr>
                <a:defRPr/>
              </a:pPr>
              <a:endParaRPr lang="en-US"/>
            </a:p>
          </p:txBody>
        </p:sp>
        <p:sp>
          <p:nvSpPr>
            <p:cNvPr id="31" name="Freeform 28">
              <a:extLst>
                <a:ext uri="{FF2B5EF4-FFF2-40B4-BE49-F238E27FC236}">
                  <a16:creationId xmlns:a16="http://schemas.microsoft.com/office/drawing/2014/main" id="{C35AE0EC-B5FD-FC2F-3641-D192AC8E8FBA}"/>
                </a:ext>
              </a:extLst>
            </p:cNvPr>
            <p:cNvSpPr>
              <a:spLocks noEditPoints="1"/>
            </p:cNvSpPr>
            <p:nvPr/>
          </p:nvSpPr>
          <p:spPr bwMode="auto">
            <a:xfrm>
              <a:off x="9379774" y="4546732"/>
              <a:ext cx="36106" cy="35605"/>
            </a:xfrm>
            <a:custGeom>
              <a:avLst/>
              <a:gdLst>
                <a:gd name="T0" fmla="*/ 9114 w 103"/>
                <a:gd name="T1" fmla="*/ 11982 h 104"/>
                <a:gd name="T2" fmla="*/ 8063 w 103"/>
                <a:gd name="T3" fmla="*/ 18145 h 104"/>
                <a:gd name="T4" fmla="*/ 6660 w 103"/>
                <a:gd name="T5" fmla="*/ 27388 h 104"/>
                <a:gd name="T6" fmla="*/ 10516 w 103"/>
                <a:gd name="T7" fmla="*/ 23623 h 104"/>
                <a:gd name="T8" fmla="*/ 11568 w 103"/>
                <a:gd name="T9" fmla="*/ 26704 h 104"/>
                <a:gd name="T10" fmla="*/ 7361 w 103"/>
                <a:gd name="T11" fmla="*/ 30470 h 104"/>
                <a:gd name="T12" fmla="*/ 3856 w 103"/>
                <a:gd name="T13" fmla="*/ 33893 h 104"/>
                <a:gd name="T14" fmla="*/ 1753 w 103"/>
                <a:gd name="T15" fmla="*/ 31497 h 104"/>
                <a:gd name="T16" fmla="*/ 3505 w 103"/>
                <a:gd name="T17" fmla="*/ 27731 h 104"/>
                <a:gd name="T18" fmla="*/ 5609 w 103"/>
                <a:gd name="T19" fmla="*/ 14379 h 104"/>
                <a:gd name="T20" fmla="*/ 0 w 103"/>
                <a:gd name="T21" fmla="*/ 14721 h 104"/>
                <a:gd name="T22" fmla="*/ 351 w 103"/>
                <a:gd name="T23" fmla="*/ 11640 h 104"/>
                <a:gd name="T24" fmla="*/ 4557 w 103"/>
                <a:gd name="T25" fmla="*/ 11982 h 104"/>
                <a:gd name="T26" fmla="*/ 9114 w 103"/>
                <a:gd name="T27" fmla="*/ 11982 h 104"/>
                <a:gd name="T28" fmla="*/ 11918 w 103"/>
                <a:gd name="T29" fmla="*/ 6162 h 104"/>
                <a:gd name="T30" fmla="*/ 9114 w 103"/>
                <a:gd name="T31" fmla="*/ 8217 h 104"/>
                <a:gd name="T32" fmla="*/ 4557 w 103"/>
                <a:gd name="T33" fmla="*/ 2054 h 104"/>
                <a:gd name="T34" fmla="*/ 7011 w 103"/>
                <a:gd name="T35" fmla="*/ 0 h 104"/>
                <a:gd name="T36" fmla="*/ 11918 w 103"/>
                <a:gd name="T37" fmla="*/ 6162 h 104"/>
                <a:gd name="T38" fmla="*/ 12269 w 103"/>
                <a:gd name="T39" fmla="*/ 16091 h 104"/>
                <a:gd name="T40" fmla="*/ 17878 w 103"/>
                <a:gd name="T41" fmla="*/ 16433 h 104"/>
                <a:gd name="T42" fmla="*/ 31899 w 103"/>
                <a:gd name="T43" fmla="*/ 16433 h 104"/>
                <a:gd name="T44" fmla="*/ 28394 w 103"/>
                <a:gd name="T45" fmla="*/ 22253 h 104"/>
                <a:gd name="T46" fmla="*/ 23136 w 103"/>
                <a:gd name="T47" fmla="*/ 28758 h 104"/>
                <a:gd name="T48" fmla="*/ 34353 w 103"/>
                <a:gd name="T49" fmla="*/ 32181 h 104"/>
                <a:gd name="T50" fmla="*/ 31899 w 103"/>
                <a:gd name="T51" fmla="*/ 35263 h 104"/>
                <a:gd name="T52" fmla="*/ 20682 w 103"/>
                <a:gd name="T53" fmla="*/ 30470 h 104"/>
                <a:gd name="T54" fmla="*/ 15424 w 103"/>
                <a:gd name="T55" fmla="*/ 33209 h 104"/>
                <a:gd name="T56" fmla="*/ 8764 w 103"/>
                <a:gd name="T57" fmla="*/ 35605 h 104"/>
                <a:gd name="T58" fmla="*/ 7011 w 103"/>
                <a:gd name="T59" fmla="*/ 33551 h 104"/>
                <a:gd name="T60" fmla="*/ 13671 w 103"/>
                <a:gd name="T61" fmla="*/ 31497 h 104"/>
                <a:gd name="T62" fmla="*/ 18579 w 103"/>
                <a:gd name="T63" fmla="*/ 28758 h 104"/>
                <a:gd name="T64" fmla="*/ 14372 w 103"/>
                <a:gd name="T65" fmla="*/ 18830 h 104"/>
                <a:gd name="T66" fmla="*/ 11918 w 103"/>
                <a:gd name="T67" fmla="*/ 18830 h 104"/>
                <a:gd name="T68" fmla="*/ 12269 w 103"/>
                <a:gd name="T69" fmla="*/ 16091 h 104"/>
                <a:gd name="T70" fmla="*/ 28394 w 103"/>
                <a:gd name="T71" fmla="*/ 14721 h 104"/>
                <a:gd name="T72" fmla="*/ 25940 w 103"/>
                <a:gd name="T73" fmla="*/ 12667 h 104"/>
                <a:gd name="T74" fmla="*/ 27342 w 103"/>
                <a:gd name="T75" fmla="*/ 4108 h 104"/>
                <a:gd name="T76" fmla="*/ 20332 w 103"/>
                <a:gd name="T77" fmla="*/ 4108 h 104"/>
                <a:gd name="T78" fmla="*/ 18228 w 103"/>
                <a:gd name="T79" fmla="*/ 10613 h 104"/>
                <a:gd name="T80" fmla="*/ 13321 w 103"/>
                <a:gd name="T81" fmla="*/ 15748 h 104"/>
                <a:gd name="T82" fmla="*/ 11217 w 103"/>
                <a:gd name="T83" fmla="*/ 14037 h 104"/>
                <a:gd name="T84" fmla="*/ 16476 w 103"/>
                <a:gd name="T85" fmla="*/ 7874 h 104"/>
                <a:gd name="T86" fmla="*/ 17878 w 103"/>
                <a:gd name="T87" fmla="*/ 1712 h 104"/>
                <a:gd name="T88" fmla="*/ 30848 w 103"/>
                <a:gd name="T89" fmla="*/ 1712 h 104"/>
                <a:gd name="T90" fmla="*/ 30147 w 103"/>
                <a:gd name="T91" fmla="*/ 6162 h 104"/>
                <a:gd name="T92" fmla="*/ 29446 w 103"/>
                <a:gd name="T93" fmla="*/ 10271 h 104"/>
                <a:gd name="T94" fmla="*/ 30147 w 103"/>
                <a:gd name="T95" fmla="*/ 11640 h 104"/>
                <a:gd name="T96" fmla="*/ 32601 w 103"/>
                <a:gd name="T97" fmla="*/ 11982 h 104"/>
                <a:gd name="T98" fmla="*/ 36106 w 103"/>
                <a:gd name="T99" fmla="*/ 11640 h 104"/>
                <a:gd name="T100" fmla="*/ 35755 w 103"/>
                <a:gd name="T101" fmla="*/ 14721 h 104"/>
                <a:gd name="T102" fmla="*/ 28394 w 103"/>
                <a:gd name="T103" fmla="*/ 14721 h 104"/>
                <a:gd name="T104" fmla="*/ 27342 w 103"/>
                <a:gd name="T105" fmla="*/ 18830 h 104"/>
                <a:gd name="T106" fmla="*/ 17527 w 103"/>
                <a:gd name="T107" fmla="*/ 18830 h 104"/>
                <a:gd name="T108" fmla="*/ 21383 w 103"/>
                <a:gd name="T109" fmla="*/ 26704 h 104"/>
                <a:gd name="T110" fmla="*/ 27342 w 103"/>
                <a:gd name="T111" fmla="*/ 18830 h 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w="9525">
              <a:noFill/>
              <a:round/>
              <a:headEnd/>
              <a:tailEnd/>
            </a:ln>
          </p:spPr>
          <p:txBody>
            <a:bodyPr/>
            <a:lstStyle/>
            <a:p>
              <a:pPr>
                <a:defRPr/>
              </a:pPr>
              <a:endParaRPr lang="en-US"/>
            </a:p>
          </p:txBody>
        </p:sp>
        <p:sp>
          <p:nvSpPr>
            <p:cNvPr id="32" name="Freeform 29">
              <a:extLst>
                <a:ext uri="{FF2B5EF4-FFF2-40B4-BE49-F238E27FC236}">
                  <a16:creationId xmlns:a16="http://schemas.microsoft.com/office/drawing/2014/main" id="{6DBA062E-0F48-BD63-FA8C-78211AE751DB}"/>
                </a:ext>
              </a:extLst>
            </p:cNvPr>
            <p:cNvSpPr>
              <a:spLocks noEditPoints="1"/>
            </p:cNvSpPr>
            <p:nvPr/>
          </p:nvSpPr>
          <p:spPr bwMode="auto">
            <a:xfrm>
              <a:off x="9474554" y="4546732"/>
              <a:ext cx="36106" cy="35605"/>
            </a:xfrm>
            <a:custGeom>
              <a:avLst/>
              <a:gdLst>
                <a:gd name="T0" fmla="*/ 9628 w 105"/>
                <a:gd name="T1" fmla="*/ 12338 h 101"/>
                <a:gd name="T2" fmla="*/ 8597 w 105"/>
                <a:gd name="T3" fmla="*/ 18684 h 101"/>
                <a:gd name="T4" fmla="*/ 7221 w 105"/>
                <a:gd name="T5" fmla="*/ 28202 h 101"/>
                <a:gd name="T6" fmla="*/ 12035 w 105"/>
                <a:gd name="T7" fmla="*/ 23267 h 101"/>
                <a:gd name="T8" fmla="*/ 14099 w 105"/>
                <a:gd name="T9" fmla="*/ 25734 h 101"/>
                <a:gd name="T10" fmla="*/ 8941 w 105"/>
                <a:gd name="T11" fmla="*/ 30317 h 101"/>
                <a:gd name="T12" fmla="*/ 4814 w 105"/>
                <a:gd name="T13" fmla="*/ 34195 h 101"/>
                <a:gd name="T14" fmla="*/ 3095 w 105"/>
                <a:gd name="T15" fmla="*/ 31727 h 101"/>
                <a:gd name="T16" fmla="*/ 4470 w 105"/>
                <a:gd name="T17" fmla="*/ 27849 h 101"/>
                <a:gd name="T18" fmla="*/ 6190 w 105"/>
                <a:gd name="T19" fmla="*/ 14806 h 101"/>
                <a:gd name="T20" fmla="*/ 0 w 105"/>
                <a:gd name="T21" fmla="*/ 15159 h 101"/>
                <a:gd name="T22" fmla="*/ 344 w 105"/>
                <a:gd name="T23" fmla="*/ 11986 h 101"/>
                <a:gd name="T24" fmla="*/ 3783 w 105"/>
                <a:gd name="T25" fmla="*/ 12338 h 101"/>
                <a:gd name="T26" fmla="*/ 9628 w 105"/>
                <a:gd name="T27" fmla="*/ 12338 h 101"/>
                <a:gd name="T28" fmla="*/ 12723 w 105"/>
                <a:gd name="T29" fmla="*/ 7050 h 101"/>
                <a:gd name="T30" fmla="*/ 9972 w 105"/>
                <a:gd name="T31" fmla="*/ 9166 h 101"/>
                <a:gd name="T32" fmla="*/ 4814 w 105"/>
                <a:gd name="T33" fmla="*/ 2115 h 101"/>
                <a:gd name="T34" fmla="*/ 7565 w 105"/>
                <a:gd name="T35" fmla="*/ 353 h 101"/>
                <a:gd name="T36" fmla="*/ 12723 w 105"/>
                <a:gd name="T37" fmla="*/ 7050 h 101"/>
                <a:gd name="T38" fmla="*/ 22695 w 105"/>
                <a:gd name="T39" fmla="*/ 12691 h 101"/>
                <a:gd name="T40" fmla="*/ 23727 w 105"/>
                <a:gd name="T41" fmla="*/ 4583 h 101"/>
                <a:gd name="T42" fmla="*/ 24415 w 105"/>
                <a:gd name="T43" fmla="*/ 0 h 101"/>
                <a:gd name="T44" fmla="*/ 27509 w 105"/>
                <a:gd name="T45" fmla="*/ 0 h 101"/>
                <a:gd name="T46" fmla="*/ 26822 w 105"/>
                <a:gd name="T47" fmla="*/ 3525 h 101"/>
                <a:gd name="T48" fmla="*/ 25790 w 105"/>
                <a:gd name="T49" fmla="*/ 12691 h 101"/>
                <a:gd name="T50" fmla="*/ 31980 w 105"/>
                <a:gd name="T51" fmla="*/ 12691 h 101"/>
                <a:gd name="T52" fmla="*/ 36106 w 105"/>
                <a:gd name="T53" fmla="*/ 12338 h 101"/>
                <a:gd name="T54" fmla="*/ 35418 w 105"/>
                <a:gd name="T55" fmla="*/ 15511 h 101"/>
                <a:gd name="T56" fmla="*/ 31636 w 105"/>
                <a:gd name="T57" fmla="*/ 15159 h 101"/>
                <a:gd name="T58" fmla="*/ 25446 w 105"/>
                <a:gd name="T59" fmla="*/ 15159 h 101"/>
                <a:gd name="T60" fmla="*/ 23039 w 105"/>
                <a:gd name="T61" fmla="*/ 31022 h 101"/>
                <a:gd name="T62" fmla="*/ 22695 w 105"/>
                <a:gd name="T63" fmla="*/ 35605 h 101"/>
                <a:gd name="T64" fmla="*/ 19600 w 105"/>
                <a:gd name="T65" fmla="*/ 35605 h 101"/>
                <a:gd name="T66" fmla="*/ 20288 w 105"/>
                <a:gd name="T67" fmla="*/ 31022 h 101"/>
                <a:gd name="T68" fmla="*/ 22351 w 105"/>
                <a:gd name="T69" fmla="*/ 15159 h 101"/>
                <a:gd name="T70" fmla="*/ 16506 w 105"/>
                <a:gd name="T71" fmla="*/ 15159 h 101"/>
                <a:gd name="T72" fmla="*/ 11691 w 105"/>
                <a:gd name="T73" fmla="*/ 15511 h 101"/>
                <a:gd name="T74" fmla="*/ 12379 w 105"/>
                <a:gd name="T75" fmla="*/ 12338 h 101"/>
                <a:gd name="T76" fmla="*/ 16506 w 105"/>
                <a:gd name="T77" fmla="*/ 12691 h 101"/>
                <a:gd name="T78" fmla="*/ 22695 w 105"/>
                <a:gd name="T79" fmla="*/ 12691 h 1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w="9525">
              <a:noFill/>
              <a:round/>
              <a:headEnd/>
              <a:tailEnd/>
            </a:ln>
          </p:spPr>
          <p:txBody>
            <a:bodyPr/>
            <a:lstStyle/>
            <a:p>
              <a:pPr>
                <a:defRPr/>
              </a:pPr>
              <a:endParaRPr lang="en-US"/>
            </a:p>
          </p:txBody>
        </p:sp>
        <p:sp>
          <p:nvSpPr>
            <p:cNvPr id="33" name="Freeform 30">
              <a:extLst>
                <a:ext uri="{FF2B5EF4-FFF2-40B4-BE49-F238E27FC236}">
                  <a16:creationId xmlns:a16="http://schemas.microsoft.com/office/drawing/2014/main" id="{D69B5471-FBCF-5F34-CBAE-9CF528E4DC16}"/>
                </a:ext>
              </a:extLst>
            </p:cNvPr>
            <p:cNvSpPr>
              <a:spLocks noEditPoints="1"/>
            </p:cNvSpPr>
            <p:nvPr/>
          </p:nvSpPr>
          <p:spPr bwMode="auto">
            <a:xfrm>
              <a:off x="9567077" y="4546732"/>
              <a:ext cx="40620" cy="35605"/>
            </a:xfrm>
            <a:custGeom>
              <a:avLst/>
              <a:gdLst>
                <a:gd name="T0" fmla="*/ 2101 w 116"/>
                <a:gd name="T1" fmla="*/ 32246 h 106"/>
                <a:gd name="T2" fmla="*/ 6303 w 116"/>
                <a:gd name="T3" fmla="*/ 23177 h 106"/>
                <a:gd name="T4" fmla="*/ 6303 w 116"/>
                <a:gd name="T5" fmla="*/ 27879 h 106"/>
                <a:gd name="T6" fmla="*/ 22761 w 116"/>
                <a:gd name="T7" fmla="*/ 13100 h 106"/>
                <a:gd name="T8" fmla="*/ 14357 w 116"/>
                <a:gd name="T9" fmla="*/ 16123 h 106"/>
                <a:gd name="T10" fmla="*/ 21361 w 116"/>
                <a:gd name="T11" fmla="*/ 19482 h 106"/>
                <a:gd name="T12" fmla="*/ 13307 w 116"/>
                <a:gd name="T13" fmla="*/ 22505 h 106"/>
                <a:gd name="T14" fmla="*/ 10155 w 116"/>
                <a:gd name="T15" fmla="*/ 34597 h 106"/>
                <a:gd name="T16" fmla="*/ 5253 w 116"/>
                <a:gd name="T17" fmla="*/ 31910 h 106"/>
                <a:gd name="T18" fmla="*/ 9104 w 116"/>
                <a:gd name="T19" fmla="*/ 30567 h 106"/>
                <a:gd name="T20" fmla="*/ 2451 w 116"/>
                <a:gd name="T21" fmla="*/ 22505 h 106"/>
                <a:gd name="T22" fmla="*/ 10855 w 116"/>
                <a:gd name="T23" fmla="*/ 19818 h 106"/>
                <a:gd name="T24" fmla="*/ 2801 w 116"/>
                <a:gd name="T25" fmla="*/ 16123 h 106"/>
                <a:gd name="T26" fmla="*/ 8404 w 116"/>
                <a:gd name="T27" fmla="*/ 13436 h 106"/>
                <a:gd name="T28" fmla="*/ 17158 w 116"/>
                <a:gd name="T29" fmla="*/ 7726 h 106"/>
                <a:gd name="T30" fmla="*/ 17158 w 116"/>
                <a:gd name="T31" fmla="*/ 13436 h 106"/>
                <a:gd name="T32" fmla="*/ 23462 w 116"/>
                <a:gd name="T33" fmla="*/ 4031 h 106"/>
                <a:gd name="T34" fmla="*/ 17509 w 116"/>
                <a:gd name="T35" fmla="*/ 7054 h 106"/>
                <a:gd name="T36" fmla="*/ 4902 w 116"/>
                <a:gd name="T37" fmla="*/ 7054 h 106"/>
                <a:gd name="T38" fmla="*/ 10505 w 116"/>
                <a:gd name="T39" fmla="*/ 4367 h 106"/>
                <a:gd name="T40" fmla="*/ 12956 w 116"/>
                <a:gd name="T41" fmla="*/ 1008 h 106"/>
                <a:gd name="T42" fmla="*/ 16458 w 116"/>
                <a:gd name="T43" fmla="*/ 4367 h 106"/>
                <a:gd name="T44" fmla="*/ 8404 w 116"/>
                <a:gd name="T45" fmla="*/ 13100 h 106"/>
                <a:gd name="T46" fmla="*/ 9805 w 116"/>
                <a:gd name="T47" fmla="*/ 8062 h 106"/>
                <a:gd name="T48" fmla="*/ 19259 w 116"/>
                <a:gd name="T49" fmla="*/ 28551 h 106"/>
                <a:gd name="T50" fmla="*/ 14007 w 116"/>
                <a:gd name="T51" fmla="*/ 25528 h 106"/>
                <a:gd name="T52" fmla="*/ 19259 w 116"/>
                <a:gd name="T53" fmla="*/ 28551 h 106"/>
                <a:gd name="T54" fmla="*/ 28014 w 116"/>
                <a:gd name="T55" fmla="*/ 12092 h 106"/>
                <a:gd name="T56" fmla="*/ 39569 w 116"/>
                <a:gd name="T57" fmla="*/ 12092 h 106"/>
                <a:gd name="T58" fmla="*/ 35367 w 116"/>
                <a:gd name="T59" fmla="*/ 14779 h 106"/>
                <a:gd name="T60" fmla="*/ 32566 w 116"/>
                <a:gd name="T61" fmla="*/ 35605 h 106"/>
                <a:gd name="T62" fmla="*/ 30115 w 116"/>
                <a:gd name="T63" fmla="*/ 30231 h 106"/>
                <a:gd name="T64" fmla="*/ 27664 w 116"/>
                <a:gd name="T65" fmla="*/ 14779 h 106"/>
                <a:gd name="T66" fmla="*/ 23812 w 116"/>
                <a:gd name="T67" fmla="*/ 28887 h 106"/>
                <a:gd name="T68" fmla="*/ 16808 w 116"/>
                <a:gd name="T69" fmla="*/ 34261 h 106"/>
                <a:gd name="T70" fmla="*/ 23462 w 116"/>
                <a:gd name="T71" fmla="*/ 20154 h 106"/>
                <a:gd name="T72" fmla="*/ 26263 w 116"/>
                <a:gd name="T73" fmla="*/ 2687 h 106"/>
                <a:gd name="T74" fmla="*/ 40620 w 116"/>
                <a:gd name="T75" fmla="*/ 3695 h 1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w="9525">
              <a:noFill/>
              <a:round/>
              <a:headEnd/>
              <a:tailEnd/>
            </a:ln>
          </p:spPr>
          <p:txBody>
            <a:bodyPr/>
            <a:lstStyle/>
            <a:p>
              <a:pPr>
                <a:defRPr/>
              </a:pPr>
              <a:endParaRPr lang="en-US"/>
            </a:p>
          </p:txBody>
        </p:sp>
        <p:sp>
          <p:nvSpPr>
            <p:cNvPr id="34" name="Freeform 31">
              <a:extLst>
                <a:ext uri="{FF2B5EF4-FFF2-40B4-BE49-F238E27FC236}">
                  <a16:creationId xmlns:a16="http://schemas.microsoft.com/office/drawing/2014/main" id="{F460C793-075E-D333-4E42-7744544CC48B}"/>
                </a:ext>
              </a:extLst>
            </p:cNvPr>
            <p:cNvSpPr>
              <a:spLocks noEditPoints="1"/>
            </p:cNvSpPr>
            <p:nvPr/>
          </p:nvSpPr>
          <p:spPr bwMode="auto">
            <a:xfrm>
              <a:off x="9666370" y="4546732"/>
              <a:ext cx="36106" cy="33231"/>
            </a:xfrm>
            <a:custGeom>
              <a:avLst/>
              <a:gdLst>
                <a:gd name="T0" fmla="*/ 29510 w 104"/>
                <a:gd name="T1" fmla="*/ 0 h 98"/>
                <a:gd name="T2" fmla="*/ 27774 w 104"/>
                <a:gd name="T3" fmla="*/ 10851 h 98"/>
                <a:gd name="T4" fmla="*/ 31593 w 104"/>
                <a:gd name="T5" fmla="*/ 10851 h 98"/>
                <a:gd name="T6" fmla="*/ 36106 w 104"/>
                <a:gd name="T7" fmla="*/ 10512 h 98"/>
                <a:gd name="T8" fmla="*/ 35759 w 104"/>
                <a:gd name="T9" fmla="*/ 13564 h 98"/>
                <a:gd name="T10" fmla="*/ 31246 w 104"/>
                <a:gd name="T11" fmla="*/ 13564 h 98"/>
                <a:gd name="T12" fmla="*/ 27427 w 104"/>
                <a:gd name="T13" fmla="*/ 13564 h 98"/>
                <a:gd name="T14" fmla="*/ 26038 w 104"/>
                <a:gd name="T15" fmla="*/ 25093 h 98"/>
                <a:gd name="T16" fmla="*/ 12151 w 104"/>
                <a:gd name="T17" fmla="*/ 25093 h 98"/>
                <a:gd name="T18" fmla="*/ 13887 w 104"/>
                <a:gd name="T19" fmla="*/ 13564 h 98"/>
                <a:gd name="T20" fmla="*/ 7985 w 104"/>
                <a:gd name="T21" fmla="*/ 13564 h 98"/>
                <a:gd name="T22" fmla="*/ 5555 w 104"/>
                <a:gd name="T23" fmla="*/ 30518 h 98"/>
                <a:gd name="T24" fmla="*/ 24996 w 104"/>
                <a:gd name="T25" fmla="*/ 30518 h 98"/>
                <a:gd name="T26" fmla="*/ 30898 w 104"/>
                <a:gd name="T27" fmla="*/ 30179 h 98"/>
                <a:gd name="T28" fmla="*/ 30551 w 104"/>
                <a:gd name="T29" fmla="*/ 33231 h 98"/>
                <a:gd name="T30" fmla="*/ 24649 w 104"/>
                <a:gd name="T31" fmla="*/ 33231 h 98"/>
                <a:gd name="T32" fmla="*/ 1389 w 104"/>
                <a:gd name="T33" fmla="*/ 33231 h 98"/>
                <a:gd name="T34" fmla="*/ 2430 w 104"/>
                <a:gd name="T35" fmla="*/ 28484 h 98"/>
                <a:gd name="T36" fmla="*/ 4860 w 104"/>
                <a:gd name="T37" fmla="*/ 13564 h 98"/>
                <a:gd name="T38" fmla="*/ 0 w 104"/>
                <a:gd name="T39" fmla="*/ 13564 h 98"/>
                <a:gd name="T40" fmla="*/ 347 w 104"/>
                <a:gd name="T41" fmla="*/ 10512 h 98"/>
                <a:gd name="T42" fmla="*/ 5208 w 104"/>
                <a:gd name="T43" fmla="*/ 10851 h 98"/>
                <a:gd name="T44" fmla="*/ 6249 w 104"/>
                <a:gd name="T45" fmla="*/ 1695 h 98"/>
                <a:gd name="T46" fmla="*/ 10068 w 104"/>
                <a:gd name="T47" fmla="*/ 1695 h 98"/>
                <a:gd name="T48" fmla="*/ 8332 w 104"/>
                <a:gd name="T49" fmla="*/ 10851 h 98"/>
                <a:gd name="T50" fmla="*/ 14234 w 104"/>
                <a:gd name="T51" fmla="*/ 10851 h 98"/>
                <a:gd name="T52" fmla="*/ 15623 w 104"/>
                <a:gd name="T53" fmla="*/ 0 h 98"/>
                <a:gd name="T54" fmla="*/ 19442 w 104"/>
                <a:gd name="T55" fmla="*/ 0 h 98"/>
                <a:gd name="T56" fmla="*/ 17706 w 104"/>
                <a:gd name="T57" fmla="*/ 10851 h 98"/>
                <a:gd name="T58" fmla="*/ 24302 w 104"/>
                <a:gd name="T59" fmla="*/ 10851 h 98"/>
                <a:gd name="T60" fmla="*/ 25691 w 104"/>
                <a:gd name="T61" fmla="*/ 0 h 98"/>
                <a:gd name="T62" fmla="*/ 29510 w 104"/>
                <a:gd name="T63" fmla="*/ 0 h 98"/>
                <a:gd name="T64" fmla="*/ 22913 w 104"/>
                <a:gd name="T65" fmla="*/ 22380 h 98"/>
                <a:gd name="T66" fmla="*/ 23955 w 104"/>
                <a:gd name="T67" fmla="*/ 13564 h 98"/>
                <a:gd name="T68" fmla="*/ 17359 w 104"/>
                <a:gd name="T69" fmla="*/ 13564 h 98"/>
                <a:gd name="T70" fmla="*/ 15970 w 104"/>
                <a:gd name="T71" fmla="*/ 22380 h 98"/>
                <a:gd name="T72" fmla="*/ 22913 w 104"/>
                <a:gd name="T73" fmla="*/ 2238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w="9525">
              <a:noFill/>
              <a:round/>
              <a:headEnd/>
              <a:tailEnd/>
            </a:ln>
          </p:spPr>
          <p:txBody>
            <a:bodyPr/>
            <a:lstStyle/>
            <a:p>
              <a:pPr>
                <a:defRPr/>
              </a:pPr>
              <a:endParaRPr lang="en-US"/>
            </a:p>
          </p:txBody>
        </p:sp>
        <p:sp>
          <p:nvSpPr>
            <p:cNvPr id="35" name="Freeform 32">
              <a:extLst>
                <a:ext uri="{FF2B5EF4-FFF2-40B4-BE49-F238E27FC236}">
                  <a16:creationId xmlns:a16="http://schemas.microsoft.com/office/drawing/2014/main" id="{C8419D1A-9A6D-6EE5-E0F3-4A51B5090AA9}"/>
                </a:ext>
              </a:extLst>
            </p:cNvPr>
            <p:cNvSpPr>
              <a:spLocks noEditPoints="1"/>
            </p:cNvSpPr>
            <p:nvPr/>
          </p:nvSpPr>
          <p:spPr bwMode="auto">
            <a:xfrm>
              <a:off x="9758892" y="4546732"/>
              <a:ext cx="36106" cy="35605"/>
            </a:xfrm>
            <a:custGeom>
              <a:avLst/>
              <a:gdLst>
                <a:gd name="T0" fmla="*/ 27427 w 104"/>
                <a:gd name="T1" fmla="*/ 20049 h 103"/>
                <a:gd name="T2" fmla="*/ 36106 w 104"/>
                <a:gd name="T3" fmla="*/ 22469 h 103"/>
                <a:gd name="T4" fmla="*/ 33676 w 104"/>
                <a:gd name="T5" fmla="*/ 25580 h 103"/>
                <a:gd name="T6" fmla="*/ 26385 w 104"/>
                <a:gd name="T7" fmla="*/ 22815 h 103"/>
                <a:gd name="T8" fmla="*/ 26038 w 104"/>
                <a:gd name="T9" fmla="*/ 25580 h 103"/>
                <a:gd name="T10" fmla="*/ 25344 w 104"/>
                <a:gd name="T11" fmla="*/ 30074 h 103"/>
                <a:gd name="T12" fmla="*/ 24649 w 104"/>
                <a:gd name="T13" fmla="*/ 34914 h 103"/>
                <a:gd name="T14" fmla="*/ 21178 w 104"/>
                <a:gd name="T15" fmla="*/ 34914 h 103"/>
                <a:gd name="T16" fmla="*/ 22219 w 104"/>
                <a:gd name="T17" fmla="*/ 30074 h 103"/>
                <a:gd name="T18" fmla="*/ 22566 w 104"/>
                <a:gd name="T19" fmla="*/ 25926 h 103"/>
                <a:gd name="T20" fmla="*/ 22913 w 104"/>
                <a:gd name="T21" fmla="*/ 22123 h 103"/>
                <a:gd name="T22" fmla="*/ 24996 w 104"/>
                <a:gd name="T23" fmla="*/ 22123 h 103"/>
                <a:gd name="T24" fmla="*/ 18053 w 104"/>
                <a:gd name="T25" fmla="*/ 17630 h 103"/>
                <a:gd name="T26" fmla="*/ 11110 w 104"/>
                <a:gd name="T27" fmla="*/ 21432 h 103"/>
                <a:gd name="T28" fmla="*/ 1736 w 104"/>
                <a:gd name="T29" fmla="*/ 24889 h 103"/>
                <a:gd name="T30" fmla="*/ 0 w 104"/>
                <a:gd name="T31" fmla="*/ 22469 h 103"/>
                <a:gd name="T32" fmla="*/ 6596 w 104"/>
                <a:gd name="T33" fmla="*/ 20395 h 103"/>
                <a:gd name="T34" fmla="*/ 13540 w 104"/>
                <a:gd name="T35" fmla="*/ 17284 h 103"/>
                <a:gd name="T36" fmla="*/ 18053 w 104"/>
                <a:gd name="T37" fmla="*/ 13827 h 103"/>
                <a:gd name="T38" fmla="*/ 20830 w 104"/>
                <a:gd name="T39" fmla="*/ 15556 h 103"/>
                <a:gd name="T40" fmla="*/ 20136 w 104"/>
                <a:gd name="T41" fmla="*/ 15901 h 103"/>
                <a:gd name="T42" fmla="*/ 27427 w 104"/>
                <a:gd name="T43" fmla="*/ 20049 h 103"/>
                <a:gd name="T44" fmla="*/ 12151 w 104"/>
                <a:gd name="T45" fmla="*/ 24889 h 103"/>
                <a:gd name="T46" fmla="*/ 11457 w 104"/>
                <a:gd name="T47" fmla="*/ 28000 h 103"/>
                <a:gd name="T48" fmla="*/ 9374 w 104"/>
                <a:gd name="T49" fmla="*/ 31457 h 103"/>
                <a:gd name="T50" fmla="*/ 4513 w 104"/>
                <a:gd name="T51" fmla="*/ 35605 h 103"/>
                <a:gd name="T52" fmla="*/ 2430 w 104"/>
                <a:gd name="T53" fmla="*/ 33185 h 103"/>
                <a:gd name="T54" fmla="*/ 6596 w 104"/>
                <a:gd name="T55" fmla="*/ 30420 h 103"/>
                <a:gd name="T56" fmla="*/ 8679 w 104"/>
                <a:gd name="T57" fmla="*/ 27309 h 103"/>
                <a:gd name="T58" fmla="*/ 9374 w 104"/>
                <a:gd name="T59" fmla="*/ 24889 h 103"/>
                <a:gd name="T60" fmla="*/ 10068 w 104"/>
                <a:gd name="T61" fmla="*/ 22123 h 103"/>
                <a:gd name="T62" fmla="*/ 12845 w 104"/>
                <a:gd name="T63" fmla="*/ 22815 h 103"/>
                <a:gd name="T64" fmla="*/ 12151 w 104"/>
                <a:gd name="T65" fmla="*/ 24889 h 103"/>
                <a:gd name="T66" fmla="*/ 33676 w 104"/>
                <a:gd name="T67" fmla="*/ 5185 h 103"/>
                <a:gd name="T68" fmla="*/ 33329 w 104"/>
                <a:gd name="T69" fmla="*/ 8642 h 103"/>
                <a:gd name="T70" fmla="*/ 32981 w 104"/>
                <a:gd name="T71" fmla="*/ 13482 h 103"/>
                <a:gd name="T72" fmla="*/ 5555 w 104"/>
                <a:gd name="T73" fmla="*/ 13482 h 103"/>
                <a:gd name="T74" fmla="*/ 6249 w 104"/>
                <a:gd name="T75" fmla="*/ 8296 h 103"/>
                <a:gd name="T76" fmla="*/ 6943 w 104"/>
                <a:gd name="T77" fmla="*/ 5185 h 103"/>
                <a:gd name="T78" fmla="*/ 7291 w 104"/>
                <a:gd name="T79" fmla="*/ 0 h 103"/>
                <a:gd name="T80" fmla="*/ 34717 w 104"/>
                <a:gd name="T81" fmla="*/ 0 h 103"/>
                <a:gd name="T82" fmla="*/ 33676 w 104"/>
                <a:gd name="T83" fmla="*/ 5185 h 103"/>
                <a:gd name="T84" fmla="*/ 18747 w 104"/>
                <a:gd name="T85" fmla="*/ 5531 h 103"/>
                <a:gd name="T86" fmla="*/ 19095 w 104"/>
                <a:gd name="T87" fmla="*/ 2074 h 103"/>
                <a:gd name="T88" fmla="*/ 10415 w 104"/>
                <a:gd name="T89" fmla="*/ 2074 h 103"/>
                <a:gd name="T90" fmla="*/ 9721 w 104"/>
                <a:gd name="T91" fmla="*/ 5531 h 103"/>
                <a:gd name="T92" fmla="*/ 18747 w 104"/>
                <a:gd name="T93" fmla="*/ 5531 h 103"/>
                <a:gd name="T94" fmla="*/ 17706 w 104"/>
                <a:gd name="T95" fmla="*/ 11407 h 103"/>
                <a:gd name="T96" fmla="*/ 18400 w 104"/>
                <a:gd name="T97" fmla="*/ 7605 h 103"/>
                <a:gd name="T98" fmla="*/ 9374 w 104"/>
                <a:gd name="T99" fmla="*/ 7605 h 103"/>
                <a:gd name="T100" fmla="*/ 9027 w 104"/>
                <a:gd name="T101" fmla="*/ 11407 h 103"/>
                <a:gd name="T102" fmla="*/ 17706 w 104"/>
                <a:gd name="T103" fmla="*/ 11407 h 103"/>
                <a:gd name="T104" fmla="*/ 30551 w 104"/>
                <a:gd name="T105" fmla="*/ 5531 h 103"/>
                <a:gd name="T106" fmla="*/ 31246 w 104"/>
                <a:gd name="T107" fmla="*/ 2074 h 103"/>
                <a:gd name="T108" fmla="*/ 22219 w 104"/>
                <a:gd name="T109" fmla="*/ 2074 h 103"/>
                <a:gd name="T110" fmla="*/ 21525 w 104"/>
                <a:gd name="T111" fmla="*/ 5531 h 103"/>
                <a:gd name="T112" fmla="*/ 30551 w 104"/>
                <a:gd name="T113" fmla="*/ 5531 h 103"/>
                <a:gd name="T114" fmla="*/ 29857 w 104"/>
                <a:gd name="T115" fmla="*/ 11407 h 103"/>
                <a:gd name="T116" fmla="*/ 30204 w 104"/>
                <a:gd name="T117" fmla="*/ 7605 h 103"/>
                <a:gd name="T118" fmla="*/ 21178 w 104"/>
                <a:gd name="T119" fmla="*/ 7605 h 103"/>
                <a:gd name="T120" fmla="*/ 20830 w 104"/>
                <a:gd name="T121" fmla="*/ 11407 h 103"/>
                <a:gd name="T122" fmla="*/ 29857 w 104"/>
                <a:gd name="T123" fmla="*/ 11407 h 1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w="9525">
              <a:noFill/>
              <a:round/>
              <a:headEnd/>
              <a:tailEnd/>
            </a:ln>
          </p:spPr>
          <p:txBody>
            <a:bodyPr/>
            <a:lstStyle/>
            <a:p>
              <a:pPr>
                <a:defRPr/>
              </a:pPr>
              <a:endParaRPr lang="en-US"/>
            </a:p>
          </p:txBody>
        </p:sp>
        <p:sp>
          <p:nvSpPr>
            <p:cNvPr id="36" name="Line 33">
              <a:extLst>
                <a:ext uri="{FF2B5EF4-FFF2-40B4-BE49-F238E27FC236}">
                  <a16:creationId xmlns:a16="http://schemas.microsoft.com/office/drawing/2014/main" id="{2D421BFF-8E2F-7C78-E472-D0E765C7BB57}"/>
                </a:ext>
              </a:extLst>
            </p:cNvPr>
            <p:cNvSpPr>
              <a:spLocks noChangeShapeType="1"/>
            </p:cNvSpPr>
            <p:nvPr/>
          </p:nvSpPr>
          <p:spPr bwMode="auto">
            <a:xfrm flipH="1">
              <a:off x="9255659" y="4549106"/>
              <a:ext cx="4513" cy="30856"/>
            </a:xfrm>
            <a:prstGeom prst="line">
              <a:avLst/>
            </a:prstGeom>
            <a:noFill/>
            <a:ln w="14288">
              <a:solidFill>
                <a:schemeClr val="tx1"/>
              </a:solidFill>
              <a:miter lim="800000"/>
              <a:headEnd/>
              <a:tailEnd/>
            </a:ln>
          </p:spPr>
          <p:txBody>
            <a:bodyPr/>
            <a:lstStyle/>
            <a:p>
              <a:pPr>
                <a:defRPr/>
              </a:pPr>
              <a:endParaRPr lang="en-US"/>
            </a:p>
          </p:txBody>
        </p:sp>
        <p:sp>
          <p:nvSpPr>
            <p:cNvPr id="37" name="Line 34">
              <a:extLst>
                <a:ext uri="{FF2B5EF4-FFF2-40B4-BE49-F238E27FC236}">
                  <a16:creationId xmlns:a16="http://schemas.microsoft.com/office/drawing/2014/main" id="{716D3CB6-5F16-DE8D-097A-216C4B8582D1}"/>
                </a:ext>
              </a:extLst>
            </p:cNvPr>
            <p:cNvSpPr>
              <a:spLocks noChangeShapeType="1"/>
            </p:cNvSpPr>
            <p:nvPr/>
          </p:nvSpPr>
          <p:spPr bwMode="auto">
            <a:xfrm flipH="1">
              <a:off x="9348181" y="4549106"/>
              <a:ext cx="4513" cy="30856"/>
            </a:xfrm>
            <a:prstGeom prst="line">
              <a:avLst/>
            </a:prstGeom>
            <a:noFill/>
            <a:ln w="14288">
              <a:solidFill>
                <a:schemeClr val="tx1"/>
              </a:solidFill>
              <a:miter lim="800000"/>
              <a:headEnd/>
              <a:tailEnd/>
            </a:ln>
          </p:spPr>
          <p:txBody>
            <a:bodyPr/>
            <a:lstStyle/>
            <a:p>
              <a:pPr>
                <a:defRPr/>
              </a:pPr>
              <a:endParaRPr lang="en-US"/>
            </a:p>
          </p:txBody>
        </p:sp>
        <p:sp>
          <p:nvSpPr>
            <p:cNvPr id="38" name="Line 35">
              <a:extLst>
                <a:ext uri="{FF2B5EF4-FFF2-40B4-BE49-F238E27FC236}">
                  <a16:creationId xmlns:a16="http://schemas.microsoft.com/office/drawing/2014/main" id="{8F0ADA7A-E0E7-93E1-B01A-71A3FC7833FF}"/>
                </a:ext>
              </a:extLst>
            </p:cNvPr>
            <p:cNvSpPr>
              <a:spLocks noChangeShapeType="1"/>
            </p:cNvSpPr>
            <p:nvPr/>
          </p:nvSpPr>
          <p:spPr bwMode="auto">
            <a:xfrm flipH="1">
              <a:off x="9442961" y="4549106"/>
              <a:ext cx="4513" cy="30856"/>
            </a:xfrm>
            <a:prstGeom prst="line">
              <a:avLst/>
            </a:prstGeom>
            <a:noFill/>
            <a:ln w="14288">
              <a:solidFill>
                <a:schemeClr val="tx1"/>
              </a:solidFill>
              <a:miter lim="800000"/>
              <a:headEnd/>
              <a:tailEnd/>
            </a:ln>
          </p:spPr>
          <p:txBody>
            <a:bodyPr/>
            <a:lstStyle/>
            <a:p>
              <a:pPr>
                <a:defRPr/>
              </a:pPr>
              <a:endParaRPr lang="en-US"/>
            </a:p>
          </p:txBody>
        </p:sp>
        <p:sp>
          <p:nvSpPr>
            <p:cNvPr id="39" name="Line 36">
              <a:extLst>
                <a:ext uri="{FF2B5EF4-FFF2-40B4-BE49-F238E27FC236}">
                  <a16:creationId xmlns:a16="http://schemas.microsoft.com/office/drawing/2014/main" id="{CA9B59D2-C257-F2F3-BFC0-EBB63D864B3C}"/>
                </a:ext>
              </a:extLst>
            </p:cNvPr>
            <p:cNvSpPr>
              <a:spLocks noChangeShapeType="1"/>
            </p:cNvSpPr>
            <p:nvPr/>
          </p:nvSpPr>
          <p:spPr bwMode="auto">
            <a:xfrm flipH="1">
              <a:off x="9537740" y="4549106"/>
              <a:ext cx="4513" cy="30856"/>
            </a:xfrm>
            <a:prstGeom prst="line">
              <a:avLst/>
            </a:prstGeom>
            <a:noFill/>
            <a:ln w="14288">
              <a:solidFill>
                <a:schemeClr val="tx1"/>
              </a:solidFill>
              <a:miter lim="800000"/>
              <a:headEnd/>
              <a:tailEnd/>
            </a:ln>
          </p:spPr>
          <p:txBody>
            <a:bodyPr/>
            <a:lstStyle/>
            <a:p>
              <a:pPr>
                <a:defRPr/>
              </a:pPr>
              <a:endParaRPr lang="en-US"/>
            </a:p>
          </p:txBody>
        </p:sp>
        <p:sp>
          <p:nvSpPr>
            <p:cNvPr id="40" name="Line 37">
              <a:extLst>
                <a:ext uri="{FF2B5EF4-FFF2-40B4-BE49-F238E27FC236}">
                  <a16:creationId xmlns:a16="http://schemas.microsoft.com/office/drawing/2014/main" id="{CCBFD14B-C3B3-8E80-C75E-44635866152A}"/>
                </a:ext>
              </a:extLst>
            </p:cNvPr>
            <p:cNvSpPr>
              <a:spLocks noChangeShapeType="1"/>
            </p:cNvSpPr>
            <p:nvPr/>
          </p:nvSpPr>
          <p:spPr bwMode="auto">
            <a:xfrm flipH="1">
              <a:off x="9634777" y="4549106"/>
              <a:ext cx="2256" cy="30856"/>
            </a:xfrm>
            <a:prstGeom prst="line">
              <a:avLst/>
            </a:prstGeom>
            <a:noFill/>
            <a:ln w="14288">
              <a:solidFill>
                <a:schemeClr val="tx1"/>
              </a:solidFill>
              <a:miter lim="800000"/>
              <a:headEnd/>
              <a:tailEnd/>
            </a:ln>
          </p:spPr>
          <p:txBody>
            <a:bodyPr/>
            <a:lstStyle/>
            <a:p>
              <a:pPr>
                <a:defRPr/>
              </a:pPr>
              <a:endParaRPr lang="en-US"/>
            </a:p>
          </p:txBody>
        </p:sp>
        <p:sp>
          <p:nvSpPr>
            <p:cNvPr id="41" name="Line 38">
              <a:extLst>
                <a:ext uri="{FF2B5EF4-FFF2-40B4-BE49-F238E27FC236}">
                  <a16:creationId xmlns:a16="http://schemas.microsoft.com/office/drawing/2014/main" id="{ADB8EF3B-D97F-11B5-3F93-427845F48025}"/>
                </a:ext>
              </a:extLst>
            </p:cNvPr>
            <p:cNvSpPr>
              <a:spLocks noChangeShapeType="1"/>
            </p:cNvSpPr>
            <p:nvPr/>
          </p:nvSpPr>
          <p:spPr bwMode="auto">
            <a:xfrm flipH="1">
              <a:off x="9727299" y="4549106"/>
              <a:ext cx="4513" cy="30856"/>
            </a:xfrm>
            <a:prstGeom prst="line">
              <a:avLst/>
            </a:prstGeom>
            <a:noFill/>
            <a:ln w="14288">
              <a:solidFill>
                <a:schemeClr val="bg1"/>
              </a:solidFill>
              <a:miter lim="800000"/>
              <a:headEnd/>
              <a:tailEnd/>
            </a:ln>
          </p:spPr>
          <p:txBody>
            <a:bodyPr/>
            <a:lstStyle/>
            <a:p>
              <a:pPr>
                <a:defRPr/>
              </a:pPr>
              <a:endParaRPr lang="en-US"/>
            </a:p>
          </p:txBody>
        </p:sp>
      </p:grpSp>
      <p:pic>
        <p:nvPicPr>
          <p:cNvPr id="42" name="Picture 3" descr="C:\Documents and Settings\tdz\桌面\未标题-2.png" hidden="1">
            <a:extLst>
              <a:ext uri="{FF2B5EF4-FFF2-40B4-BE49-F238E27FC236}">
                <a16:creationId xmlns:a16="http://schemas.microsoft.com/office/drawing/2014/main" id="{5678EDB9-FC18-F419-0532-0B980F500D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78713" y="6542088"/>
            <a:ext cx="2524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任意多边形 73" hidden="1">
            <a:extLst>
              <a:ext uri="{FF2B5EF4-FFF2-40B4-BE49-F238E27FC236}">
                <a16:creationId xmlns:a16="http://schemas.microsoft.com/office/drawing/2014/main" id="{76EAD271-6EE6-B6AD-EDE1-9B2007D5454C}"/>
              </a:ext>
            </a:extLst>
          </p:cNvPr>
          <p:cNvSpPr/>
          <p:nvPr userDrawn="1"/>
        </p:nvSpPr>
        <p:spPr>
          <a:xfrm rot="894806">
            <a:off x="779463" y="139700"/>
            <a:ext cx="539750" cy="827088"/>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lstStyle/>
          <a:p>
            <a:pPr algn="ctr" defTabSz="914209" eaLnBrk="1" fontAlgn="auto" hangingPunct="1">
              <a:spcBef>
                <a:spcPts val="0"/>
              </a:spcBef>
              <a:spcAft>
                <a:spcPts val="0"/>
              </a:spcAft>
              <a:defRPr/>
            </a:pPr>
            <a:endParaRPr lang="zh-CN" altLang="en-US" dirty="0">
              <a:effectLst>
                <a:innerShdw blurRad="63500" dist="215900" dir="13500000">
                  <a:prstClr val="black">
                    <a:alpha val="50000"/>
                  </a:prstClr>
                </a:innerShdw>
              </a:effectLst>
            </a:endParaRPr>
          </a:p>
        </p:txBody>
      </p:sp>
      <p:sp>
        <p:nvSpPr>
          <p:cNvPr id="44" name="文本框 75" hidden="1">
            <a:extLst>
              <a:ext uri="{FF2B5EF4-FFF2-40B4-BE49-F238E27FC236}">
                <a16:creationId xmlns:a16="http://schemas.microsoft.com/office/drawing/2014/main" id="{26140E82-E08A-9E2E-9A13-BEE0625D9AB0}"/>
              </a:ext>
            </a:extLst>
          </p:cNvPr>
          <p:cNvSpPr txBox="1"/>
          <p:nvPr/>
        </p:nvSpPr>
        <p:spPr>
          <a:xfrm>
            <a:off x="1149350" y="593725"/>
            <a:ext cx="588963" cy="28733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lIns="91424" tIns="45713" rIns="91424" bIns="45713"/>
          <a:lstStyle/>
          <a:p>
            <a:pPr defTabSz="914209" eaLnBrk="1" fontAlgn="auto" hangingPunct="1">
              <a:spcBef>
                <a:spcPts val="0"/>
              </a:spcBef>
              <a:spcAft>
                <a:spcPts val="0"/>
              </a:spcAft>
              <a:defRPr/>
            </a:pPr>
            <a:endParaRPr lang="zh-CN" altLang="en-US" sz="5500" dirty="0">
              <a:latin typeface="汉真广标" panose="02010609000101010101" pitchFamily="49" charset="-122"/>
              <a:ea typeface="汉真广标" panose="02010609000101010101" pitchFamily="49" charset="-122"/>
              <a:cs typeface="+mn-cs"/>
            </a:endParaRPr>
          </a:p>
        </p:txBody>
      </p:sp>
      <p:sp>
        <p:nvSpPr>
          <p:cNvPr id="45" name="日期占位符 7">
            <a:extLst>
              <a:ext uri="{FF2B5EF4-FFF2-40B4-BE49-F238E27FC236}">
                <a16:creationId xmlns:a16="http://schemas.microsoft.com/office/drawing/2014/main" id="{678C06AC-244E-B7FA-9F86-44BD55BD67E0}"/>
              </a:ext>
            </a:extLst>
          </p:cNvPr>
          <p:cNvSpPr>
            <a:spLocks noGrp="1"/>
          </p:cNvSpPr>
          <p:nvPr>
            <p:ph type="dt" sz="half" idx="10"/>
          </p:nvPr>
        </p:nvSpPr>
        <p:spPr>
          <a:xfrm>
            <a:off x="838200" y="6356350"/>
            <a:ext cx="2741613" cy="365125"/>
          </a:xfrm>
          <a:prstGeom prst="rect">
            <a:avLst/>
          </a:prstGeom>
        </p:spPr>
        <p:txBody>
          <a:bodyPr vert="horz" wrap="square" lIns="91424" tIns="45713" rIns="91424" bIns="45713" numCol="1" anchor="t" anchorCtr="0" compatLnSpc="1">
            <a:prstTxWarp prst="textNoShape">
              <a:avLst/>
            </a:prstTxWarp>
          </a:bodyPr>
          <a:lstStyle>
            <a:lvl1pPr defTabSz="911187" eaLnBrk="1" hangingPunct="1">
              <a:defRPr>
                <a:latin typeface="Calibri" pitchFamily="34" charset="0"/>
              </a:defRPr>
            </a:lvl1pPr>
          </a:lstStyle>
          <a:p>
            <a:pPr>
              <a:defRPr/>
            </a:pPr>
            <a:fld id="{BC9C8C71-0D66-4B36-8AE4-E0350F56A348}" type="datetimeFigureOut">
              <a:rPr lang="zh-CN" altLang="en-US"/>
              <a:pPr>
                <a:defRPr/>
              </a:pPr>
              <a:t>2022/10/28</a:t>
            </a:fld>
            <a:endParaRPr lang="zh-CN" altLang="en-US"/>
          </a:p>
        </p:txBody>
      </p:sp>
      <p:sp>
        <p:nvSpPr>
          <p:cNvPr id="46" name="页脚占位符 8">
            <a:extLst>
              <a:ext uri="{FF2B5EF4-FFF2-40B4-BE49-F238E27FC236}">
                <a16:creationId xmlns:a16="http://schemas.microsoft.com/office/drawing/2014/main" id="{2FC6CE2C-770E-3C9E-3903-5D2AF24457BB}"/>
              </a:ext>
            </a:extLst>
          </p:cNvPr>
          <p:cNvSpPr>
            <a:spLocks noGrp="1"/>
          </p:cNvSpPr>
          <p:nvPr>
            <p:ph type="ftr" sz="quarter" idx="11"/>
          </p:nvPr>
        </p:nvSpPr>
        <p:spPr>
          <a:xfrm>
            <a:off x="4037013" y="6356350"/>
            <a:ext cx="4114800" cy="365125"/>
          </a:xfrm>
          <a:prstGeom prst="rect">
            <a:avLst/>
          </a:prstGeom>
        </p:spPr>
        <p:txBody>
          <a:bodyPr vert="horz" wrap="square" lIns="91424" tIns="45713" rIns="91424" bIns="45713" numCol="1" anchor="t" anchorCtr="0" compatLnSpc="1">
            <a:prstTxWarp prst="textNoShape">
              <a:avLst/>
            </a:prstTxWarp>
          </a:bodyPr>
          <a:lstStyle>
            <a:lvl1pPr defTabSz="911187" eaLnBrk="1" hangingPunct="1">
              <a:defRPr>
                <a:latin typeface="Calibri" pitchFamily="34" charset="0"/>
              </a:defRPr>
            </a:lvl1pPr>
          </a:lstStyle>
          <a:p>
            <a:pPr>
              <a:defRPr/>
            </a:pPr>
            <a:endParaRPr lang="zh-CN" altLang="en-US"/>
          </a:p>
        </p:txBody>
      </p:sp>
    </p:spTree>
    <p:extLst>
      <p:ext uri="{BB962C8B-B14F-4D97-AF65-F5344CB8AC3E}">
        <p14:creationId xmlns:p14="http://schemas.microsoft.com/office/powerpoint/2010/main" val="2369431125"/>
      </p:ext>
    </p:extLst>
  </p:cSld>
  <p:clrMapOvr>
    <a:masterClrMapping/>
  </p:clrMapOvr>
  <p:transition spd="slow" advClick="0" advTm="3000">
    <p:rand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19" y="1122363"/>
            <a:ext cx="9141619"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3619" y="3602037"/>
            <a:ext cx="9141619" cy="1655763"/>
          </a:xfrm>
        </p:spPr>
        <p:txBody>
          <a:bodyPr/>
          <a:lstStyle>
            <a:lvl1pPr marL="0" indent="0" algn="ctr">
              <a:buNone/>
              <a:defRPr sz="2400"/>
            </a:lvl1pPr>
            <a:lvl2pPr marL="457161" indent="0" algn="ctr">
              <a:buNone/>
              <a:defRPr sz="2000"/>
            </a:lvl2pPr>
            <a:lvl3pPr marL="914323" indent="0" algn="ctr">
              <a:buNone/>
              <a:defRPr sz="1900"/>
            </a:lvl3pPr>
            <a:lvl4pPr marL="1371485" indent="0" algn="ctr">
              <a:buNone/>
              <a:defRPr sz="1600"/>
            </a:lvl4pPr>
            <a:lvl5pPr marL="1828648" indent="0" algn="ctr">
              <a:buNone/>
              <a:defRPr sz="1600"/>
            </a:lvl5pPr>
            <a:lvl6pPr marL="2285809" indent="0" algn="ctr">
              <a:buNone/>
              <a:defRPr sz="1600"/>
            </a:lvl6pPr>
            <a:lvl7pPr marL="2742971" indent="0" algn="ctr">
              <a:buNone/>
              <a:defRPr sz="1600"/>
            </a:lvl7pPr>
            <a:lvl8pPr marL="3200133" indent="0" algn="ctr">
              <a:buNone/>
              <a:defRPr sz="1600"/>
            </a:lvl8pPr>
            <a:lvl9pPr marL="365729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AC5BA1-0E2C-6EE3-A875-9DBB846E1BAA}"/>
              </a:ext>
            </a:extLst>
          </p:cNvPr>
          <p:cNvSpPr>
            <a:spLocks noGrp="1"/>
          </p:cNvSpPr>
          <p:nvPr>
            <p:ph type="dt" sz="half" idx="10"/>
          </p:nvPr>
        </p:nvSpPr>
        <p:spPr/>
        <p:txBody>
          <a:bodyPr/>
          <a:lstStyle>
            <a:lvl1pPr>
              <a:defRPr/>
            </a:lvl1pPr>
          </a:lstStyle>
          <a:p>
            <a:pPr>
              <a:defRPr/>
            </a:pPr>
            <a:fld id="{BCFEA2BF-A6EC-4801-A291-6C1619707A89}" type="datetimeFigureOut">
              <a:rPr lang="en-US"/>
              <a:pPr>
                <a:defRPr/>
              </a:pPr>
              <a:t>10/28/2022</a:t>
            </a:fld>
            <a:endParaRPr lang="en-US"/>
          </a:p>
        </p:txBody>
      </p:sp>
      <p:sp>
        <p:nvSpPr>
          <p:cNvPr id="5" name="Footer Placeholder 4">
            <a:extLst>
              <a:ext uri="{FF2B5EF4-FFF2-40B4-BE49-F238E27FC236}">
                <a16:creationId xmlns:a16="http://schemas.microsoft.com/office/drawing/2014/main" id="{B811FFF1-E626-A361-466A-8F0E430A40F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F2F392-3862-2BC5-343D-F42D26F61F37}"/>
              </a:ext>
            </a:extLst>
          </p:cNvPr>
          <p:cNvSpPr>
            <a:spLocks noGrp="1"/>
          </p:cNvSpPr>
          <p:nvPr>
            <p:ph type="sldNum" sz="quarter" idx="12"/>
          </p:nvPr>
        </p:nvSpPr>
        <p:spPr/>
        <p:txBody>
          <a:bodyPr/>
          <a:lstStyle>
            <a:lvl1pPr>
              <a:defRPr/>
            </a:lvl1pPr>
          </a:lstStyle>
          <a:p>
            <a:fld id="{B9BBF621-F6A5-4506-A066-96554CA3576A}" type="slidenum">
              <a:rPr lang="en-US" altLang="en-US"/>
              <a:pPr/>
              <a:t>‹#›</a:t>
            </a:fld>
            <a:endParaRPr lang="en-US" altLang="en-US"/>
          </a:p>
        </p:txBody>
      </p:sp>
    </p:spTree>
    <p:extLst>
      <p:ext uri="{BB962C8B-B14F-4D97-AF65-F5344CB8AC3E}">
        <p14:creationId xmlns:p14="http://schemas.microsoft.com/office/powerpoint/2010/main" val="39342300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C9622-D6E4-8D84-18BE-F899FEB38C88}"/>
              </a:ext>
            </a:extLst>
          </p:cNvPr>
          <p:cNvSpPr>
            <a:spLocks noGrp="1"/>
          </p:cNvSpPr>
          <p:nvPr>
            <p:ph type="dt" sz="half" idx="10"/>
          </p:nvPr>
        </p:nvSpPr>
        <p:spPr/>
        <p:txBody>
          <a:bodyPr/>
          <a:lstStyle>
            <a:lvl1pPr>
              <a:defRPr/>
            </a:lvl1pPr>
          </a:lstStyle>
          <a:p>
            <a:pPr>
              <a:defRPr/>
            </a:pPr>
            <a:fld id="{81F31E06-DE13-41EF-9F70-04F9D64DB045}" type="datetimeFigureOut">
              <a:rPr lang="en-US"/>
              <a:pPr>
                <a:defRPr/>
              </a:pPr>
              <a:t>10/28/2022</a:t>
            </a:fld>
            <a:endParaRPr lang="en-US"/>
          </a:p>
        </p:txBody>
      </p:sp>
      <p:sp>
        <p:nvSpPr>
          <p:cNvPr id="5" name="Footer Placeholder 4">
            <a:extLst>
              <a:ext uri="{FF2B5EF4-FFF2-40B4-BE49-F238E27FC236}">
                <a16:creationId xmlns:a16="http://schemas.microsoft.com/office/drawing/2014/main" id="{6C63FB67-CC02-8E8C-4F53-298FA298FE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A59D79-83DF-D827-E2BF-7FD25F0187C7}"/>
              </a:ext>
            </a:extLst>
          </p:cNvPr>
          <p:cNvSpPr>
            <a:spLocks noGrp="1"/>
          </p:cNvSpPr>
          <p:nvPr>
            <p:ph type="sldNum" sz="quarter" idx="12"/>
          </p:nvPr>
        </p:nvSpPr>
        <p:spPr/>
        <p:txBody>
          <a:bodyPr/>
          <a:lstStyle>
            <a:lvl1pPr>
              <a:defRPr/>
            </a:lvl1pPr>
          </a:lstStyle>
          <a:p>
            <a:fld id="{52E6CDD3-86B3-400D-89DC-05884DAE7014}" type="slidenum">
              <a:rPr lang="en-US" altLang="en-US"/>
              <a:pPr/>
              <a:t>‹#›</a:t>
            </a:fld>
            <a:endParaRPr lang="en-US" altLang="en-US"/>
          </a:p>
        </p:txBody>
      </p:sp>
    </p:spTree>
    <p:extLst>
      <p:ext uri="{BB962C8B-B14F-4D97-AF65-F5344CB8AC3E}">
        <p14:creationId xmlns:p14="http://schemas.microsoft.com/office/powerpoint/2010/main" val="6238430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2" y="1709772"/>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2" y="4589496"/>
            <a:ext cx="10512862" cy="1500187"/>
          </a:xfrm>
        </p:spPr>
        <p:txBody>
          <a:bodyPr/>
          <a:lstStyle>
            <a:lvl1pPr marL="0" indent="0">
              <a:buNone/>
              <a:defRPr sz="2400">
                <a:solidFill>
                  <a:schemeClr val="tx1">
                    <a:tint val="75000"/>
                  </a:schemeClr>
                </a:solidFill>
              </a:defRPr>
            </a:lvl1pPr>
            <a:lvl2pPr marL="457161" indent="0">
              <a:buNone/>
              <a:defRPr sz="2000">
                <a:solidFill>
                  <a:schemeClr val="tx1">
                    <a:tint val="75000"/>
                  </a:schemeClr>
                </a:solidFill>
              </a:defRPr>
            </a:lvl2pPr>
            <a:lvl3pPr marL="914323" indent="0">
              <a:buNone/>
              <a:defRPr sz="1900">
                <a:solidFill>
                  <a:schemeClr val="tx1">
                    <a:tint val="75000"/>
                  </a:schemeClr>
                </a:solidFill>
              </a:defRPr>
            </a:lvl3pPr>
            <a:lvl4pPr marL="1371485" indent="0">
              <a:buNone/>
              <a:defRPr sz="1600">
                <a:solidFill>
                  <a:schemeClr val="tx1">
                    <a:tint val="75000"/>
                  </a:schemeClr>
                </a:solidFill>
              </a:defRPr>
            </a:lvl4pPr>
            <a:lvl5pPr marL="1828648" indent="0">
              <a:buNone/>
              <a:defRPr sz="1600">
                <a:solidFill>
                  <a:schemeClr val="tx1">
                    <a:tint val="75000"/>
                  </a:schemeClr>
                </a:solidFill>
              </a:defRPr>
            </a:lvl5pPr>
            <a:lvl6pPr marL="2285809" indent="0">
              <a:buNone/>
              <a:defRPr sz="1600">
                <a:solidFill>
                  <a:schemeClr val="tx1">
                    <a:tint val="75000"/>
                  </a:schemeClr>
                </a:solidFill>
              </a:defRPr>
            </a:lvl6pPr>
            <a:lvl7pPr marL="2742971" indent="0">
              <a:buNone/>
              <a:defRPr sz="1600">
                <a:solidFill>
                  <a:schemeClr val="tx1">
                    <a:tint val="75000"/>
                  </a:schemeClr>
                </a:solidFill>
              </a:defRPr>
            </a:lvl7pPr>
            <a:lvl8pPr marL="3200133" indent="0">
              <a:buNone/>
              <a:defRPr sz="1600">
                <a:solidFill>
                  <a:schemeClr val="tx1">
                    <a:tint val="75000"/>
                  </a:schemeClr>
                </a:solidFill>
              </a:defRPr>
            </a:lvl8pPr>
            <a:lvl9pPr marL="365729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3AAB733-65E1-1C0A-D0B7-045FE3687160}"/>
              </a:ext>
            </a:extLst>
          </p:cNvPr>
          <p:cNvSpPr>
            <a:spLocks noGrp="1"/>
          </p:cNvSpPr>
          <p:nvPr>
            <p:ph type="dt" sz="half" idx="10"/>
          </p:nvPr>
        </p:nvSpPr>
        <p:spPr/>
        <p:txBody>
          <a:bodyPr/>
          <a:lstStyle>
            <a:lvl1pPr>
              <a:defRPr/>
            </a:lvl1pPr>
          </a:lstStyle>
          <a:p>
            <a:pPr>
              <a:defRPr/>
            </a:pPr>
            <a:fld id="{8497477A-C118-4133-8ECA-BD820F184C42}" type="datetimeFigureOut">
              <a:rPr lang="en-US"/>
              <a:pPr>
                <a:defRPr/>
              </a:pPr>
              <a:t>10/28/2022</a:t>
            </a:fld>
            <a:endParaRPr lang="en-US"/>
          </a:p>
        </p:txBody>
      </p:sp>
      <p:sp>
        <p:nvSpPr>
          <p:cNvPr id="5" name="Footer Placeholder 4">
            <a:extLst>
              <a:ext uri="{FF2B5EF4-FFF2-40B4-BE49-F238E27FC236}">
                <a16:creationId xmlns:a16="http://schemas.microsoft.com/office/drawing/2014/main" id="{FE04158E-669A-2F62-DB6E-CFF9B9F12E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9204F2D-3468-F7B4-C3A3-42D6C57CBC34}"/>
              </a:ext>
            </a:extLst>
          </p:cNvPr>
          <p:cNvSpPr>
            <a:spLocks noGrp="1"/>
          </p:cNvSpPr>
          <p:nvPr>
            <p:ph type="sldNum" sz="quarter" idx="12"/>
          </p:nvPr>
        </p:nvSpPr>
        <p:spPr/>
        <p:txBody>
          <a:bodyPr/>
          <a:lstStyle>
            <a:lvl1pPr>
              <a:defRPr/>
            </a:lvl1pPr>
          </a:lstStyle>
          <a:p>
            <a:fld id="{38FDF1C8-55DB-4CD5-A586-3319D8039D8A}" type="slidenum">
              <a:rPr lang="en-US" altLang="en-US"/>
              <a:pPr/>
              <a:t>‹#›</a:t>
            </a:fld>
            <a:endParaRPr lang="en-US" altLang="en-US"/>
          </a:p>
        </p:txBody>
      </p:sp>
    </p:spTree>
    <p:extLst>
      <p:ext uri="{BB962C8B-B14F-4D97-AF65-F5344CB8AC3E}">
        <p14:creationId xmlns:p14="http://schemas.microsoft.com/office/powerpoint/2010/main" val="23084037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99" y="1825625"/>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6C18F0E-EA3F-FACF-F6D6-343588455AF7}"/>
              </a:ext>
            </a:extLst>
          </p:cNvPr>
          <p:cNvSpPr>
            <a:spLocks noGrp="1"/>
          </p:cNvSpPr>
          <p:nvPr>
            <p:ph type="dt" sz="half" idx="10"/>
          </p:nvPr>
        </p:nvSpPr>
        <p:spPr/>
        <p:txBody>
          <a:bodyPr/>
          <a:lstStyle>
            <a:lvl1pPr>
              <a:defRPr/>
            </a:lvl1pPr>
          </a:lstStyle>
          <a:p>
            <a:pPr>
              <a:defRPr/>
            </a:pPr>
            <a:fld id="{DC676481-2433-4A0A-9517-F81699E1E202}" type="datetimeFigureOut">
              <a:rPr lang="en-US"/>
              <a:pPr>
                <a:defRPr/>
              </a:pPr>
              <a:t>10/28/2022</a:t>
            </a:fld>
            <a:endParaRPr lang="en-US"/>
          </a:p>
        </p:txBody>
      </p:sp>
      <p:sp>
        <p:nvSpPr>
          <p:cNvPr id="6" name="Footer Placeholder 4">
            <a:extLst>
              <a:ext uri="{FF2B5EF4-FFF2-40B4-BE49-F238E27FC236}">
                <a16:creationId xmlns:a16="http://schemas.microsoft.com/office/drawing/2014/main" id="{877E2021-65BB-CC5D-AD26-DEA2E23F854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AA67FB-60E6-2878-88C1-6DDC70F19ED1}"/>
              </a:ext>
            </a:extLst>
          </p:cNvPr>
          <p:cNvSpPr>
            <a:spLocks noGrp="1"/>
          </p:cNvSpPr>
          <p:nvPr>
            <p:ph type="sldNum" sz="quarter" idx="12"/>
          </p:nvPr>
        </p:nvSpPr>
        <p:spPr/>
        <p:txBody>
          <a:bodyPr/>
          <a:lstStyle>
            <a:lvl1pPr>
              <a:defRPr/>
            </a:lvl1pPr>
          </a:lstStyle>
          <a:p>
            <a:fld id="{52CE9729-5E4B-45C9-8E7D-3D50CAE90E6A}" type="slidenum">
              <a:rPr lang="en-US" altLang="en-US"/>
              <a:pPr/>
              <a:t>‹#›</a:t>
            </a:fld>
            <a:endParaRPr lang="en-US" altLang="en-US"/>
          </a:p>
        </p:txBody>
      </p:sp>
    </p:spTree>
    <p:extLst>
      <p:ext uri="{BB962C8B-B14F-4D97-AF65-F5344CB8AC3E}">
        <p14:creationId xmlns:p14="http://schemas.microsoft.com/office/powerpoint/2010/main" val="97037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87" y="1681163"/>
            <a:ext cx="5156443" cy="823912"/>
          </a:xfrm>
        </p:spPr>
        <p:txBody>
          <a:bodyPr anchor="b"/>
          <a:lstStyle>
            <a:lvl1pPr marL="0" indent="0">
              <a:buNone/>
              <a:defRPr sz="2400" b="1"/>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a:t>Edit Master text styles</a:t>
            </a:r>
          </a:p>
        </p:txBody>
      </p:sp>
      <p:sp>
        <p:nvSpPr>
          <p:cNvPr id="4" name="Content Placeholder 3"/>
          <p:cNvSpPr>
            <a:spLocks noGrp="1"/>
          </p:cNvSpPr>
          <p:nvPr>
            <p:ph sz="half" idx="2"/>
          </p:nvPr>
        </p:nvSpPr>
        <p:spPr>
          <a:xfrm>
            <a:off x="839587" y="2505075"/>
            <a:ext cx="515644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400" b="1"/>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E7BC2F3-3B57-E459-57C9-5C010D0444A6}"/>
              </a:ext>
            </a:extLst>
          </p:cNvPr>
          <p:cNvSpPr>
            <a:spLocks noGrp="1"/>
          </p:cNvSpPr>
          <p:nvPr>
            <p:ph type="dt" sz="half" idx="10"/>
          </p:nvPr>
        </p:nvSpPr>
        <p:spPr/>
        <p:txBody>
          <a:bodyPr/>
          <a:lstStyle>
            <a:lvl1pPr>
              <a:defRPr/>
            </a:lvl1pPr>
          </a:lstStyle>
          <a:p>
            <a:pPr>
              <a:defRPr/>
            </a:pPr>
            <a:fld id="{AB07A5C7-AF4B-48CB-AFDC-A09235194662}" type="datetimeFigureOut">
              <a:rPr lang="en-US"/>
              <a:pPr>
                <a:defRPr/>
              </a:pPr>
              <a:t>10/28/2022</a:t>
            </a:fld>
            <a:endParaRPr lang="en-US"/>
          </a:p>
        </p:txBody>
      </p:sp>
      <p:sp>
        <p:nvSpPr>
          <p:cNvPr id="8" name="Footer Placeholder 4">
            <a:extLst>
              <a:ext uri="{FF2B5EF4-FFF2-40B4-BE49-F238E27FC236}">
                <a16:creationId xmlns:a16="http://schemas.microsoft.com/office/drawing/2014/main" id="{5197DB5B-3F92-F61A-6224-3F34A1D7A69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436A7AE-102D-4F9B-01B2-422265658854}"/>
              </a:ext>
            </a:extLst>
          </p:cNvPr>
          <p:cNvSpPr>
            <a:spLocks noGrp="1"/>
          </p:cNvSpPr>
          <p:nvPr>
            <p:ph type="sldNum" sz="quarter" idx="12"/>
          </p:nvPr>
        </p:nvSpPr>
        <p:spPr/>
        <p:txBody>
          <a:bodyPr/>
          <a:lstStyle>
            <a:lvl1pPr>
              <a:defRPr/>
            </a:lvl1pPr>
          </a:lstStyle>
          <a:p>
            <a:fld id="{03BE1442-0471-4122-98A0-3CE30D19CD51}" type="slidenum">
              <a:rPr lang="en-US" altLang="en-US"/>
              <a:pPr/>
              <a:t>‹#›</a:t>
            </a:fld>
            <a:endParaRPr lang="en-US" altLang="en-US"/>
          </a:p>
        </p:txBody>
      </p:sp>
    </p:spTree>
    <p:extLst>
      <p:ext uri="{BB962C8B-B14F-4D97-AF65-F5344CB8AC3E}">
        <p14:creationId xmlns:p14="http://schemas.microsoft.com/office/powerpoint/2010/main" val="32823238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98A892C-D770-307C-D0B1-34D83085F91E}"/>
              </a:ext>
            </a:extLst>
          </p:cNvPr>
          <p:cNvSpPr>
            <a:spLocks noGrp="1"/>
          </p:cNvSpPr>
          <p:nvPr>
            <p:ph type="dt" sz="half" idx="10"/>
          </p:nvPr>
        </p:nvSpPr>
        <p:spPr/>
        <p:txBody>
          <a:bodyPr/>
          <a:lstStyle>
            <a:lvl1pPr>
              <a:defRPr/>
            </a:lvl1pPr>
          </a:lstStyle>
          <a:p>
            <a:pPr>
              <a:defRPr/>
            </a:pPr>
            <a:fld id="{347DB42C-8A68-4EF8-BF0F-B98341D7A8FA}" type="datetimeFigureOut">
              <a:rPr lang="en-US"/>
              <a:pPr>
                <a:defRPr/>
              </a:pPr>
              <a:t>10/28/2022</a:t>
            </a:fld>
            <a:endParaRPr lang="en-US"/>
          </a:p>
        </p:txBody>
      </p:sp>
      <p:sp>
        <p:nvSpPr>
          <p:cNvPr id="4" name="Footer Placeholder 4">
            <a:extLst>
              <a:ext uri="{FF2B5EF4-FFF2-40B4-BE49-F238E27FC236}">
                <a16:creationId xmlns:a16="http://schemas.microsoft.com/office/drawing/2014/main" id="{8F6A8DAB-4312-7CC0-E854-0B65F872812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11E53A5-11DD-07D8-AAB4-85C05B386BF3}"/>
              </a:ext>
            </a:extLst>
          </p:cNvPr>
          <p:cNvSpPr>
            <a:spLocks noGrp="1"/>
          </p:cNvSpPr>
          <p:nvPr>
            <p:ph type="sldNum" sz="quarter" idx="12"/>
          </p:nvPr>
        </p:nvSpPr>
        <p:spPr/>
        <p:txBody>
          <a:bodyPr/>
          <a:lstStyle>
            <a:lvl1pPr>
              <a:defRPr/>
            </a:lvl1pPr>
          </a:lstStyle>
          <a:p>
            <a:fld id="{147AB76E-2CCA-4619-A1B5-A74281AED7E7}" type="slidenum">
              <a:rPr lang="en-US" altLang="en-US"/>
              <a:pPr/>
              <a:t>‹#›</a:t>
            </a:fld>
            <a:endParaRPr lang="en-US" altLang="en-US"/>
          </a:p>
        </p:txBody>
      </p:sp>
    </p:spTree>
    <p:extLst>
      <p:ext uri="{BB962C8B-B14F-4D97-AF65-F5344CB8AC3E}">
        <p14:creationId xmlns:p14="http://schemas.microsoft.com/office/powerpoint/2010/main" val="28396551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09DEAB8-A58D-0B4D-EDB4-7A3B98DCB02C}"/>
              </a:ext>
            </a:extLst>
          </p:cNvPr>
          <p:cNvSpPr>
            <a:spLocks noGrp="1"/>
          </p:cNvSpPr>
          <p:nvPr>
            <p:ph type="dt" sz="half" idx="10"/>
          </p:nvPr>
        </p:nvSpPr>
        <p:spPr/>
        <p:txBody>
          <a:bodyPr/>
          <a:lstStyle>
            <a:lvl1pPr>
              <a:defRPr/>
            </a:lvl1pPr>
          </a:lstStyle>
          <a:p>
            <a:pPr>
              <a:defRPr/>
            </a:pPr>
            <a:fld id="{0D04182F-AD7A-4638-A989-6AE684E82B2B}" type="datetimeFigureOut">
              <a:rPr lang="en-US"/>
              <a:pPr>
                <a:defRPr/>
              </a:pPr>
              <a:t>10/28/2022</a:t>
            </a:fld>
            <a:endParaRPr lang="en-US"/>
          </a:p>
        </p:txBody>
      </p:sp>
      <p:sp>
        <p:nvSpPr>
          <p:cNvPr id="3" name="Footer Placeholder 4">
            <a:extLst>
              <a:ext uri="{FF2B5EF4-FFF2-40B4-BE49-F238E27FC236}">
                <a16:creationId xmlns:a16="http://schemas.microsoft.com/office/drawing/2014/main" id="{0A6D3FE0-9692-2737-44A4-F388C5F915E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322CDB1-51BB-21B2-E775-EF0C2B71A6A6}"/>
              </a:ext>
            </a:extLst>
          </p:cNvPr>
          <p:cNvSpPr>
            <a:spLocks noGrp="1"/>
          </p:cNvSpPr>
          <p:nvPr>
            <p:ph type="sldNum" sz="quarter" idx="12"/>
          </p:nvPr>
        </p:nvSpPr>
        <p:spPr/>
        <p:txBody>
          <a:bodyPr/>
          <a:lstStyle>
            <a:lvl1pPr>
              <a:defRPr/>
            </a:lvl1pPr>
          </a:lstStyle>
          <a:p>
            <a:fld id="{A0342A28-442C-4E2F-AEC0-AC724054276B}" type="slidenum">
              <a:rPr lang="en-US" altLang="en-US"/>
              <a:pPr/>
              <a:t>‹#›</a:t>
            </a:fld>
            <a:endParaRPr lang="en-US" altLang="en-US"/>
          </a:p>
        </p:txBody>
      </p:sp>
    </p:spTree>
    <p:extLst>
      <p:ext uri="{BB962C8B-B14F-4D97-AF65-F5344CB8AC3E}">
        <p14:creationId xmlns:p14="http://schemas.microsoft.com/office/powerpoint/2010/main" val="31898453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85" y="457200"/>
            <a:ext cx="393121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1838" y="987458"/>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85" y="2057402"/>
            <a:ext cx="3931213" cy="3811588"/>
          </a:xfrm>
        </p:spPr>
        <p:txBody>
          <a:bodyPr/>
          <a:lstStyle>
            <a:lvl1pPr marL="0" indent="0">
              <a:buNone/>
              <a:defRPr sz="1600"/>
            </a:lvl1pPr>
            <a:lvl2pPr marL="457161" indent="0">
              <a:buNone/>
              <a:defRPr sz="1500"/>
            </a:lvl2pPr>
            <a:lvl3pPr marL="914323" indent="0">
              <a:buNone/>
              <a:defRPr sz="1200"/>
            </a:lvl3pPr>
            <a:lvl4pPr marL="1371485" indent="0">
              <a:buNone/>
              <a:defRPr sz="1100"/>
            </a:lvl4pPr>
            <a:lvl5pPr marL="1828648" indent="0">
              <a:buNone/>
              <a:defRPr sz="1100"/>
            </a:lvl5pPr>
            <a:lvl6pPr marL="2285809" indent="0">
              <a:buNone/>
              <a:defRPr sz="1100"/>
            </a:lvl6pPr>
            <a:lvl7pPr marL="2742971" indent="0">
              <a:buNone/>
              <a:defRPr sz="1100"/>
            </a:lvl7pPr>
            <a:lvl8pPr marL="3200133" indent="0">
              <a:buNone/>
              <a:defRPr sz="1100"/>
            </a:lvl8pPr>
            <a:lvl9pPr marL="3657296" indent="0">
              <a:buNone/>
              <a:defRPr sz="1100"/>
            </a:lvl9pPr>
          </a:lstStyle>
          <a:p>
            <a:pPr lvl="0"/>
            <a:r>
              <a:rPr lang="en-US"/>
              <a:t>Edit Master text styles</a:t>
            </a:r>
          </a:p>
        </p:txBody>
      </p:sp>
      <p:sp>
        <p:nvSpPr>
          <p:cNvPr id="5" name="Date Placeholder 3">
            <a:extLst>
              <a:ext uri="{FF2B5EF4-FFF2-40B4-BE49-F238E27FC236}">
                <a16:creationId xmlns:a16="http://schemas.microsoft.com/office/drawing/2014/main" id="{47E97500-47A8-7C85-06E0-AA9A3830CD2C}"/>
              </a:ext>
            </a:extLst>
          </p:cNvPr>
          <p:cNvSpPr>
            <a:spLocks noGrp="1"/>
          </p:cNvSpPr>
          <p:nvPr>
            <p:ph type="dt" sz="half" idx="10"/>
          </p:nvPr>
        </p:nvSpPr>
        <p:spPr/>
        <p:txBody>
          <a:bodyPr/>
          <a:lstStyle>
            <a:lvl1pPr>
              <a:defRPr/>
            </a:lvl1pPr>
          </a:lstStyle>
          <a:p>
            <a:pPr>
              <a:defRPr/>
            </a:pPr>
            <a:fld id="{B81D5DD7-DFC7-4B36-977E-3D4FBB2D9688}" type="datetimeFigureOut">
              <a:rPr lang="en-US"/>
              <a:pPr>
                <a:defRPr/>
              </a:pPr>
              <a:t>10/28/2022</a:t>
            </a:fld>
            <a:endParaRPr lang="en-US"/>
          </a:p>
        </p:txBody>
      </p:sp>
      <p:sp>
        <p:nvSpPr>
          <p:cNvPr id="6" name="Footer Placeholder 4">
            <a:extLst>
              <a:ext uri="{FF2B5EF4-FFF2-40B4-BE49-F238E27FC236}">
                <a16:creationId xmlns:a16="http://schemas.microsoft.com/office/drawing/2014/main" id="{C8183709-956E-7772-696E-B87AA5222A8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BB41DD4-AE8A-8785-7768-420C9A767188}"/>
              </a:ext>
            </a:extLst>
          </p:cNvPr>
          <p:cNvSpPr>
            <a:spLocks noGrp="1"/>
          </p:cNvSpPr>
          <p:nvPr>
            <p:ph type="sldNum" sz="quarter" idx="12"/>
          </p:nvPr>
        </p:nvSpPr>
        <p:spPr/>
        <p:txBody>
          <a:bodyPr/>
          <a:lstStyle>
            <a:lvl1pPr>
              <a:defRPr/>
            </a:lvl1pPr>
          </a:lstStyle>
          <a:p>
            <a:fld id="{197BC263-D4EE-4704-B256-81B3751850EB}" type="slidenum">
              <a:rPr lang="en-US" altLang="en-US"/>
              <a:pPr/>
              <a:t>‹#›</a:t>
            </a:fld>
            <a:endParaRPr lang="en-US" altLang="en-US"/>
          </a:p>
        </p:txBody>
      </p:sp>
    </p:spTree>
    <p:extLst>
      <p:ext uri="{BB962C8B-B14F-4D97-AF65-F5344CB8AC3E}">
        <p14:creationId xmlns:p14="http://schemas.microsoft.com/office/powerpoint/2010/main" val="34596474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85" y="457200"/>
            <a:ext cx="393121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1838" y="987458"/>
            <a:ext cx="6170593" cy="4873625"/>
          </a:xfrm>
        </p:spPr>
        <p:txBody>
          <a:bodyPr rtlCol="0">
            <a:normAutofit/>
          </a:bodyPr>
          <a:lstStyle>
            <a:lvl1pPr marL="0" indent="0">
              <a:buNone/>
              <a:defRPr sz="32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pPr lvl="0"/>
            <a:endParaRPr lang="en-US" noProof="0"/>
          </a:p>
        </p:txBody>
      </p:sp>
      <p:sp>
        <p:nvSpPr>
          <p:cNvPr id="4" name="Text Placeholder 3"/>
          <p:cNvSpPr>
            <a:spLocks noGrp="1"/>
          </p:cNvSpPr>
          <p:nvPr>
            <p:ph type="body" sz="half" idx="2"/>
          </p:nvPr>
        </p:nvSpPr>
        <p:spPr>
          <a:xfrm>
            <a:off x="839585" y="2057402"/>
            <a:ext cx="3931213" cy="3811588"/>
          </a:xfrm>
        </p:spPr>
        <p:txBody>
          <a:bodyPr/>
          <a:lstStyle>
            <a:lvl1pPr marL="0" indent="0">
              <a:buNone/>
              <a:defRPr sz="1600"/>
            </a:lvl1pPr>
            <a:lvl2pPr marL="457161" indent="0">
              <a:buNone/>
              <a:defRPr sz="1500"/>
            </a:lvl2pPr>
            <a:lvl3pPr marL="914323" indent="0">
              <a:buNone/>
              <a:defRPr sz="1200"/>
            </a:lvl3pPr>
            <a:lvl4pPr marL="1371485" indent="0">
              <a:buNone/>
              <a:defRPr sz="1100"/>
            </a:lvl4pPr>
            <a:lvl5pPr marL="1828648" indent="0">
              <a:buNone/>
              <a:defRPr sz="1100"/>
            </a:lvl5pPr>
            <a:lvl6pPr marL="2285809" indent="0">
              <a:buNone/>
              <a:defRPr sz="1100"/>
            </a:lvl6pPr>
            <a:lvl7pPr marL="2742971" indent="0">
              <a:buNone/>
              <a:defRPr sz="1100"/>
            </a:lvl7pPr>
            <a:lvl8pPr marL="3200133" indent="0">
              <a:buNone/>
              <a:defRPr sz="1100"/>
            </a:lvl8pPr>
            <a:lvl9pPr marL="3657296" indent="0">
              <a:buNone/>
              <a:defRPr sz="1100"/>
            </a:lvl9pPr>
          </a:lstStyle>
          <a:p>
            <a:pPr lvl="0"/>
            <a:r>
              <a:rPr lang="en-US"/>
              <a:t>Edit Master text styles</a:t>
            </a:r>
          </a:p>
        </p:txBody>
      </p:sp>
      <p:sp>
        <p:nvSpPr>
          <p:cNvPr id="5" name="Date Placeholder 3">
            <a:extLst>
              <a:ext uri="{FF2B5EF4-FFF2-40B4-BE49-F238E27FC236}">
                <a16:creationId xmlns:a16="http://schemas.microsoft.com/office/drawing/2014/main" id="{BCC4612E-C060-5616-CA3D-59BC45C3589A}"/>
              </a:ext>
            </a:extLst>
          </p:cNvPr>
          <p:cNvSpPr>
            <a:spLocks noGrp="1"/>
          </p:cNvSpPr>
          <p:nvPr>
            <p:ph type="dt" sz="half" idx="10"/>
          </p:nvPr>
        </p:nvSpPr>
        <p:spPr/>
        <p:txBody>
          <a:bodyPr/>
          <a:lstStyle>
            <a:lvl1pPr>
              <a:defRPr/>
            </a:lvl1pPr>
          </a:lstStyle>
          <a:p>
            <a:pPr>
              <a:defRPr/>
            </a:pPr>
            <a:fld id="{3BECAC7A-26C2-45C4-869C-2FDFBD7095DA}" type="datetimeFigureOut">
              <a:rPr lang="en-US"/>
              <a:pPr>
                <a:defRPr/>
              </a:pPr>
              <a:t>10/28/2022</a:t>
            </a:fld>
            <a:endParaRPr lang="en-US"/>
          </a:p>
        </p:txBody>
      </p:sp>
      <p:sp>
        <p:nvSpPr>
          <p:cNvPr id="6" name="Footer Placeholder 4">
            <a:extLst>
              <a:ext uri="{FF2B5EF4-FFF2-40B4-BE49-F238E27FC236}">
                <a16:creationId xmlns:a16="http://schemas.microsoft.com/office/drawing/2014/main" id="{C33EC127-3C40-CA56-DFD9-F51269FBB3C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4E06CA-1376-5B7A-6104-9FCEFDB72749}"/>
              </a:ext>
            </a:extLst>
          </p:cNvPr>
          <p:cNvSpPr>
            <a:spLocks noGrp="1"/>
          </p:cNvSpPr>
          <p:nvPr>
            <p:ph type="sldNum" sz="quarter" idx="12"/>
          </p:nvPr>
        </p:nvSpPr>
        <p:spPr/>
        <p:txBody>
          <a:bodyPr/>
          <a:lstStyle>
            <a:lvl1pPr>
              <a:defRPr/>
            </a:lvl1pPr>
          </a:lstStyle>
          <a:p>
            <a:fld id="{55B81416-E2B4-4F29-BAA6-27A1C05EC200}" type="slidenum">
              <a:rPr lang="en-US" altLang="en-US"/>
              <a:pPr/>
              <a:t>‹#›</a:t>
            </a:fld>
            <a:endParaRPr lang="en-US" altLang="en-US"/>
          </a:p>
        </p:txBody>
      </p:sp>
    </p:spTree>
    <p:extLst>
      <p:ext uri="{BB962C8B-B14F-4D97-AF65-F5344CB8AC3E}">
        <p14:creationId xmlns:p14="http://schemas.microsoft.com/office/powerpoint/2010/main" val="25363581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323463-D9D0-FACD-7C1B-9C1B13B9500A}"/>
              </a:ext>
            </a:extLst>
          </p:cNvPr>
          <p:cNvSpPr>
            <a:spLocks noGrp="1"/>
          </p:cNvSpPr>
          <p:nvPr>
            <p:ph type="dt" sz="half" idx="10"/>
          </p:nvPr>
        </p:nvSpPr>
        <p:spPr/>
        <p:txBody>
          <a:bodyPr/>
          <a:lstStyle>
            <a:lvl1pPr>
              <a:defRPr/>
            </a:lvl1pPr>
          </a:lstStyle>
          <a:p>
            <a:pPr>
              <a:defRPr/>
            </a:pPr>
            <a:fld id="{03F84500-0BF2-4F03-A302-CF9B30CC19ED}" type="datetimeFigureOut">
              <a:rPr lang="en-US"/>
              <a:pPr>
                <a:defRPr/>
              </a:pPr>
              <a:t>10/28/2022</a:t>
            </a:fld>
            <a:endParaRPr lang="en-US"/>
          </a:p>
        </p:txBody>
      </p:sp>
      <p:sp>
        <p:nvSpPr>
          <p:cNvPr id="5" name="Footer Placeholder 4">
            <a:extLst>
              <a:ext uri="{FF2B5EF4-FFF2-40B4-BE49-F238E27FC236}">
                <a16:creationId xmlns:a16="http://schemas.microsoft.com/office/drawing/2014/main" id="{5120F0D2-B8E7-43D4-B716-475350CBF2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FAB18B-6684-5025-BE94-DB070E281131}"/>
              </a:ext>
            </a:extLst>
          </p:cNvPr>
          <p:cNvSpPr>
            <a:spLocks noGrp="1"/>
          </p:cNvSpPr>
          <p:nvPr>
            <p:ph type="sldNum" sz="quarter" idx="12"/>
          </p:nvPr>
        </p:nvSpPr>
        <p:spPr/>
        <p:txBody>
          <a:bodyPr/>
          <a:lstStyle>
            <a:lvl1pPr>
              <a:defRPr/>
            </a:lvl1pPr>
          </a:lstStyle>
          <a:p>
            <a:fld id="{BBE75E16-AE60-4842-8AA7-051BFA9651B9}" type="slidenum">
              <a:rPr lang="en-US" altLang="en-US"/>
              <a:pPr/>
              <a:t>‹#›</a:t>
            </a:fld>
            <a:endParaRPr lang="en-US" altLang="en-US"/>
          </a:p>
        </p:txBody>
      </p:sp>
    </p:spTree>
    <p:extLst>
      <p:ext uri="{BB962C8B-B14F-4D97-AF65-F5344CB8AC3E}">
        <p14:creationId xmlns:p14="http://schemas.microsoft.com/office/powerpoint/2010/main" val="4086231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226555"/>
      </p:ext>
    </p:extLst>
  </p:cSld>
  <p:clrMapOvr>
    <a:masterClrMapping/>
  </p:clrMapOvr>
  <p:transition spd="slow" advClick="0" advTm="3000">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30" y="365127"/>
            <a:ext cx="262821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7"/>
            <a:ext cx="7732286"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8AAF9-76FF-F7C8-F942-88FF4A426114}"/>
              </a:ext>
            </a:extLst>
          </p:cNvPr>
          <p:cNvSpPr>
            <a:spLocks noGrp="1"/>
          </p:cNvSpPr>
          <p:nvPr>
            <p:ph type="dt" sz="half" idx="10"/>
          </p:nvPr>
        </p:nvSpPr>
        <p:spPr/>
        <p:txBody>
          <a:bodyPr/>
          <a:lstStyle>
            <a:lvl1pPr>
              <a:defRPr/>
            </a:lvl1pPr>
          </a:lstStyle>
          <a:p>
            <a:pPr>
              <a:defRPr/>
            </a:pPr>
            <a:fld id="{2DF8FC0C-A05D-45A7-AD0C-A9B0324CC60C}" type="datetimeFigureOut">
              <a:rPr lang="en-US"/>
              <a:pPr>
                <a:defRPr/>
              </a:pPr>
              <a:t>10/28/2022</a:t>
            </a:fld>
            <a:endParaRPr lang="en-US"/>
          </a:p>
        </p:txBody>
      </p:sp>
      <p:sp>
        <p:nvSpPr>
          <p:cNvPr id="5" name="Footer Placeholder 4">
            <a:extLst>
              <a:ext uri="{FF2B5EF4-FFF2-40B4-BE49-F238E27FC236}">
                <a16:creationId xmlns:a16="http://schemas.microsoft.com/office/drawing/2014/main" id="{4D956A9F-7CD6-16DB-C3CB-51460BA97A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A2F667-7320-E8D2-110C-5ACA337F6464}"/>
              </a:ext>
            </a:extLst>
          </p:cNvPr>
          <p:cNvSpPr>
            <a:spLocks noGrp="1"/>
          </p:cNvSpPr>
          <p:nvPr>
            <p:ph type="sldNum" sz="quarter" idx="12"/>
          </p:nvPr>
        </p:nvSpPr>
        <p:spPr/>
        <p:txBody>
          <a:bodyPr/>
          <a:lstStyle>
            <a:lvl1pPr>
              <a:defRPr/>
            </a:lvl1pPr>
          </a:lstStyle>
          <a:p>
            <a:fld id="{3C0E9A93-833B-45A7-91B1-DC6CB63694A1}" type="slidenum">
              <a:rPr lang="en-US" altLang="en-US"/>
              <a:pPr/>
              <a:t>‹#›</a:t>
            </a:fld>
            <a:endParaRPr lang="en-US" altLang="en-US"/>
          </a:p>
        </p:txBody>
      </p:sp>
    </p:spTree>
    <p:extLst>
      <p:ext uri="{BB962C8B-B14F-4D97-AF65-F5344CB8AC3E}">
        <p14:creationId xmlns:p14="http://schemas.microsoft.com/office/powerpoint/2010/main" val="11864117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15" y="1122363"/>
            <a:ext cx="9141619"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3615" y="3602037"/>
            <a:ext cx="9141619" cy="1655763"/>
          </a:xfrm>
        </p:spPr>
        <p:txBody>
          <a:bodyPr/>
          <a:lstStyle>
            <a:lvl1pPr marL="0" indent="0" algn="ctr">
              <a:buNone/>
              <a:defRPr sz="2400"/>
            </a:lvl1pPr>
            <a:lvl2pPr marL="457161" indent="0" algn="ctr">
              <a:buNone/>
              <a:defRPr sz="2000"/>
            </a:lvl2pPr>
            <a:lvl3pPr marL="914323" indent="0" algn="ctr">
              <a:buNone/>
              <a:defRPr sz="1900"/>
            </a:lvl3pPr>
            <a:lvl4pPr marL="1371485" indent="0" algn="ctr">
              <a:buNone/>
              <a:defRPr sz="1600"/>
            </a:lvl4pPr>
            <a:lvl5pPr marL="1828648" indent="0" algn="ctr">
              <a:buNone/>
              <a:defRPr sz="1600"/>
            </a:lvl5pPr>
            <a:lvl6pPr marL="2285809" indent="0" algn="ctr">
              <a:buNone/>
              <a:defRPr sz="1600"/>
            </a:lvl6pPr>
            <a:lvl7pPr marL="2742971" indent="0" algn="ctr">
              <a:buNone/>
              <a:defRPr sz="1600"/>
            </a:lvl7pPr>
            <a:lvl8pPr marL="3200133" indent="0" algn="ctr">
              <a:buNone/>
              <a:defRPr sz="1600"/>
            </a:lvl8pPr>
            <a:lvl9pPr marL="365729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351778-C69A-460D-978D-8FF27486F1FF}"/>
              </a:ext>
            </a:extLst>
          </p:cNvPr>
          <p:cNvSpPr>
            <a:spLocks noGrp="1"/>
          </p:cNvSpPr>
          <p:nvPr>
            <p:ph type="dt" sz="half" idx="10"/>
          </p:nvPr>
        </p:nvSpPr>
        <p:spPr/>
        <p:txBody>
          <a:bodyPr/>
          <a:lstStyle>
            <a:lvl1pPr>
              <a:defRPr/>
            </a:lvl1pPr>
          </a:lstStyle>
          <a:p>
            <a:pPr>
              <a:defRPr/>
            </a:pPr>
            <a:fld id="{9E53DFDB-F7CF-425E-BE31-8A954360AF36}" type="datetimeFigureOut">
              <a:rPr lang="en-US"/>
              <a:pPr>
                <a:defRPr/>
              </a:pPr>
              <a:t>10/28/2022</a:t>
            </a:fld>
            <a:endParaRPr lang="en-US"/>
          </a:p>
        </p:txBody>
      </p:sp>
      <p:sp>
        <p:nvSpPr>
          <p:cNvPr id="5" name="Footer Placeholder 4">
            <a:extLst>
              <a:ext uri="{FF2B5EF4-FFF2-40B4-BE49-F238E27FC236}">
                <a16:creationId xmlns:a16="http://schemas.microsoft.com/office/drawing/2014/main" id="{3B28FC33-2720-FD34-5A57-1390B6A851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719BD2-5984-42BB-A50A-C06E6AD13A37}"/>
              </a:ext>
            </a:extLst>
          </p:cNvPr>
          <p:cNvSpPr>
            <a:spLocks noGrp="1"/>
          </p:cNvSpPr>
          <p:nvPr>
            <p:ph type="sldNum" sz="quarter" idx="12"/>
          </p:nvPr>
        </p:nvSpPr>
        <p:spPr/>
        <p:txBody>
          <a:bodyPr/>
          <a:lstStyle>
            <a:lvl1pPr>
              <a:defRPr/>
            </a:lvl1pPr>
          </a:lstStyle>
          <a:p>
            <a:fld id="{6D71D3DD-D02B-4E74-B1BD-330D3F0F03CF}" type="slidenum">
              <a:rPr lang="en-US" altLang="en-US"/>
              <a:pPr/>
              <a:t>‹#›</a:t>
            </a:fld>
            <a:endParaRPr lang="en-US" altLang="en-US"/>
          </a:p>
        </p:txBody>
      </p:sp>
    </p:spTree>
    <p:extLst>
      <p:ext uri="{BB962C8B-B14F-4D97-AF65-F5344CB8AC3E}">
        <p14:creationId xmlns:p14="http://schemas.microsoft.com/office/powerpoint/2010/main" val="11194714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803DF-DB38-5D2A-A355-9D5C1171B7E6}"/>
              </a:ext>
            </a:extLst>
          </p:cNvPr>
          <p:cNvSpPr>
            <a:spLocks noGrp="1"/>
          </p:cNvSpPr>
          <p:nvPr>
            <p:ph type="dt" sz="half" idx="10"/>
          </p:nvPr>
        </p:nvSpPr>
        <p:spPr/>
        <p:txBody>
          <a:bodyPr/>
          <a:lstStyle>
            <a:lvl1pPr>
              <a:defRPr/>
            </a:lvl1pPr>
          </a:lstStyle>
          <a:p>
            <a:pPr>
              <a:defRPr/>
            </a:pPr>
            <a:fld id="{DEF4220F-DE6A-492E-AA06-603C2206F3AF}" type="datetimeFigureOut">
              <a:rPr lang="en-US"/>
              <a:pPr>
                <a:defRPr/>
              </a:pPr>
              <a:t>10/28/2022</a:t>
            </a:fld>
            <a:endParaRPr lang="en-US"/>
          </a:p>
        </p:txBody>
      </p:sp>
      <p:sp>
        <p:nvSpPr>
          <p:cNvPr id="5" name="Footer Placeholder 4">
            <a:extLst>
              <a:ext uri="{FF2B5EF4-FFF2-40B4-BE49-F238E27FC236}">
                <a16:creationId xmlns:a16="http://schemas.microsoft.com/office/drawing/2014/main" id="{AFB037B7-DEE8-E656-4888-596A84005A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6F7D59-DC9D-40B8-B5F5-7F0E06DE214E}"/>
              </a:ext>
            </a:extLst>
          </p:cNvPr>
          <p:cNvSpPr>
            <a:spLocks noGrp="1"/>
          </p:cNvSpPr>
          <p:nvPr>
            <p:ph type="sldNum" sz="quarter" idx="12"/>
          </p:nvPr>
        </p:nvSpPr>
        <p:spPr/>
        <p:txBody>
          <a:bodyPr/>
          <a:lstStyle>
            <a:lvl1pPr>
              <a:defRPr/>
            </a:lvl1pPr>
          </a:lstStyle>
          <a:p>
            <a:fld id="{3FA58B49-2278-47F3-A9E3-4E2B58312D86}" type="slidenum">
              <a:rPr lang="en-US" altLang="en-US"/>
              <a:pPr/>
              <a:t>‹#›</a:t>
            </a:fld>
            <a:endParaRPr lang="en-US" altLang="en-US"/>
          </a:p>
        </p:txBody>
      </p:sp>
    </p:spTree>
    <p:extLst>
      <p:ext uri="{BB962C8B-B14F-4D97-AF65-F5344CB8AC3E}">
        <p14:creationId xmlns:p14="http://schemas.microsoft.com/office/powerpoint/2010/main" val="19237624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2" y="1709764"/>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2" y="4589488"/>
            <a:ext cx="10512862" cy="1500187"/>
          </a:xfrm>
        </p:spPr>
        <p:txBody>
          <a:bodyPr/>
          <a:lstStyle>
            <a:lvl1pPr marL="0" indent="0">
              <a:buNone/>
              <a:defRPr sz="2400">
                <a:solidFill>
                  <a:schemeClr val="tx1">
                    <a:tint val="75000"/>
                  </a:schemeClr>
                </a:solidFill>
              </a:defRPr>
            </a:lvl1pPr>
            <a:lvl2pPr marL="457161" indent="0">
              <a:buNone/>
              <a:defRPr sz="2000">
                <a:solidFill>
                  <a:schemeClr val="tx1">
                    <a:tint val="75000"/>
                  </a:schemeClr>
                </a:solidFill>
              </a:defRPr>
            </a:lvl2pPr>
            <a:lvl3pPr marL="914323" indent="0">
              <a:buNone/>
              <a:defRPr sz="1900">
                <a:solidFill>
                  <a:schemeClr val="tx1">
                    <a:tint val="75000"/>
                  </a:schemeClr>
                </a:solidFill>
              </a:defRPr>
            </a:lvl3pPr>
            <a:lvl4pPr marL="1371485" indent="0">
              <a:buNone/>
              <a:defRPr sz="1600">
                <a:solidFill>
                  <a:schemeClr val="tx1">
                    <a:tint val="75000"/>
                  </a:schemeClr>
                </a:solidFill>
              </a:defRPr>
            </a:lvl4pPr>
            <a:lvl5pPr marL="1828648" indent="0">
              <a:buNone/>
              <a:defRPr sz="1600">
                <a:solidFill>
                  <a:schemeClr val="tx1">
                    <a:tint val="75000"/>
                  </a:schemeClr>
                </a:solidFill>
              </a:defRPr>
            </a:lvl5pPr>
            <a:lvl6pPr marL="2285809" indent="0">
              <a:buNone/>
              <a:defRPr sz="1600">
                <a:solidFill>
                  <a:schemeClr val="tx1">
                    <a:tint val="75000"/>
                  </a:schemeClr>
                </a:solidFill>
              </a:defRPr>
            </a:lvl6pPr>
            <a:lvl7pPr marL="2742971" indent="0">
              <a:buNone/>
              <a:defRPr sz="1600">
                <a:solidFill>
                  <a:schemeClr val="tx1">
                    <a:tint val="75000"/>
                  </a:schemeClr>
                </a:solidFill>
              </a:defRPr>
            </a:lvl7pPr>
            <a:lvl8pPr marL="3200133" indent="0">
              <a:buNone/>
              <a:defRPr sz="1600">
                <a:solidFill>
                  <a:schemeClr val="tx1">
                    <a:tint val="75000"/>
                  </a:schemeClr>
                </a:solidFill>
              </a:defRPr>
            </a:lvl8pPr>
            <a:lvl9pPr marL="365729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647AF92-61D7-E2FA-D23B-4B05BD6F3359}"/>
              </a:ext>
            </a:extLst>
          </p:cNvPr>
          <p:cNvSpPr>
            <a:spLocks noGrp="1"/>
          </p:cNvSpPr>
          <p:nvPr>
            <p:ph type="dt" sz="half" idx="10"/>
          </p:nvPr>
        </p:nvSpPr>
        <p:spPr/>
        <p:txBody>
          <a:bodyPr/>
          <a:lstStyle>
            <a:lvl1pPr>
              <a:defRPr/>
            </a:lvl1pPr>
          </a:lstStyle>
          <a:p>
            <a:pPr>
              <a:defRPr/>
            </a:pPr>
            <a:fld id="{221177B5-E593-4259-BD53-B6405B20C050}" type="datetimeFigureOut">
              <a:rPr lang="en-US"/>
              <a:pPr>
                <a:defRPr/>
              </a:pPr>
              <a:t>10/28/2022</a:t>
            </a:fld>
            <a:endParaRPr lang="en-US"/>
          </a:p>
        </p:txBody>
      </p:sp>
      <p:sp>
        <p:nvSpPr>
          <p:cNvPr id="5" name="Footer Placeholder 4">
            <a:extLst>
              <a:ext uri="{FF2B5EF4-FFF2-40B4-BE49-F238E27FC236}">
                <a16:creationId xmlns:a16="http://schemas.microsoft.com/office/drawing/2014/main" id="{64607D5E-F448-00C0-6ABD-DB27E0E9861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7DEF99-29AE-AE26-DE40-8ED0781A60DB}"/>
              </a:ext>
            </a:extLst>
          </p:cNvPr>
          <p:cNvSpPr>
            <a:spLocks noGrp="1"/>
          </p:cNvSpPr>
          <p:nvPr>
            <p:ph type="sldNum" sz="quarter" idx="12"/>
          </p:nvPr>
        </p:nvSpPr>
        <p:spPr/>
        <p:txBody>
          <a:bodyPr/>
          <a:lstStyle>
            <a:lvl1pPr>
              <a:defRPr/>
            </a:lvl1pPr>
          </a:lstStyle>
          <a:p>
            <a:fld id="{97E0CFC3-1BF1-48A1-80F2-5A95D25A31FD}" type="slidenum">
              <a:rPr lang="en-US" altLang="en-US"/>
              <a:pPr/>
              <a:t>‹#›</a:t>
            </a:fld>
            <a:endParaRPr lang="en-US" altLang="en-US"/>
          </a:p>
        </p:txBody>
      </p:sp>
    </p:spTree>
    <p:extLst>
      <p:ext uri="{BB962C8B-B14F-4D97-AF65-F5344CB8AC3E}">
        <p14:creationId xmlns:p14="http://schemas.microsoft.com/office/powerpoint/2010/main" val="414470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95" y="1825625"/>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1013F5D-C46A-D74F-5161-673AA562F11B}"/>
              </a:ext>
            </a:extLst>
          </p:cNvPr>
          <p:cNvSpPr>
            <a:spLocks noGrp="1"/>
          </p:cNvSpPr>
          <p:nvPr>
            <p:ph type="dt" sz="half" idx="10"/>
          </p:nvPr>
        </p:nvSpPr>
        <p:spPr/>
        <p:txBody>
          <a:bodyPr/>
          <a:lstStyle>
            <a:lvl1pPr>
              <a:defRPr/>
            </a:lvl1pPr>
          </a:lstStyle>
          <a:p>
            <a:pPr>
              <a:defRPr/>
            </a:pPr>
            <a:fld id="{E4536D01-983D-4758-8642-9D7CEF9168F0}" type="datetimeFigureOut">
              <a:rPr lang="en-US"/>
              <a:pPr>
                <a:defRPr/>
              </a:pPr>
              <a:t>10/28/2022</a:t>
            </a:fld>
            <a:endParaRPr lang="en-US"/>
          </a:p>
        </p:txBody>
      </p:sp>
      <p:sp>
        <p:nvSpPr>
          <p:cNvPr id="6" name="Footer Placeholder 4">
            <a:extLst>
              <a:ext uri="{FF2B5EF4-FFF2-40B4-BE49-F238E27FC236}">
                <a16:creationId xmlns:a16="http://schemas.microsoft.com/office/drawing/2014/main" id="{B150D2B3-B329-08FE-3B5C-571CFA9F59A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89A1404-FA99-540C-9DBF-A413C378AD84}"/>
              </a:ext>
            </a:extLst>
          </p:cNvPr>
          <p:cNvSpPr>
            <a:spLocks noGrp="1"/>
          </p:cNvSpPr>
          <p:nvPr>
            <p:ph type="sldNum" sz="quarter" idx="12"/>
          </p:nvPr>
        </p:nvSpPr>
        <p:spPr/>
        <p:txBody>
          <a:bodyPr/>
          <a:lstStyle>
            <a:lvl1pPr>
              <a:defRPr/>
            </a:lvl1pPr>
          </a:lstStyle>
          <a:p>
            <a:fld id="{AF3C5B24-A78F-400A-B43A-87990CD90226}" type="slidenum">
              <a:rPr lang="en-US" altLang="en-US"/>
              <a:pPr/>
              <a:t>‹#›</a:t>
            </a:fld>
            <a:endParaRPr lang="en-US" altLang="en-US"/>
          </a:p>
        </p:txBody>
      </p:sp>
    </p:spTree>
    <p:extLst>
      <p:ext uri="{BB962C8B-B14F-4D97-AF65-F5344CB8AC3E}">
        <p14:creationId xmlns:p14="http://schemas.microsoft.com/office/powerpoint/2010/main" val="21200847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83" y="1681163"/>
            <a:ext cx="5156443" cy="823912"/>
          </a:xfrm>
        </p:spPr>
        <p:txBody>
          <a:bodyPr anchor="b"/>
          <a:lstStyle>
            <a:lvl1pPr marL="0" indent="0">
              <a:buNone/>
              <a:defRPr sz="2400" b="1"/>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a:t>Edit Master text styles</a:t>
            </a:r>
          </a:p>
        </p:txBody>
      </p:sp>
      <p:sp>
        <p:nvSpPr>
          <p:cNvPr id="4" name="Content Placeholder 3"/>
          <p:cNvSpPr>
            <a:spLocks noGrp="1"/>
          </p:cNvSpPr>
          <p:nvPr>
            <p:ph sz="half" idx="2"/>
          </p:nvPr>
        </p:nvSpPr>
        <p:spPr>
          <a:xfrm>
            <a:off x="839583" y="2505075"/>
            <a:ext cx="515644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400" b="1"/>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8DDBF5B-42BD-5532-0BF6-EFF4C1D979DF}"/>
              </a:ext>
            </a:extLst>
          </p:cNvPr>
          <p:cNvSpPr>
            <a:spLocks noGrp="1"/>
          </p:cNvSpPr>
          <p:nvPr>
            <p:ph type="dt" sz="half" idx="10"/>
          </p:nvPr>
        </p:nvSpPr>
        <p:spPr/>
        <p:txBody>
          <a:bodyPr/>
          <a:lstStyle>
            <a:lvl1pPr>
              <a:defRPr/>
            </a:lvl1pPr>
          </a:lstStyle>
          <a:p>
            <a:pPr>
              <a:defRPr/>
            </a:pPr>
            <a:fld id="{83658A03-FDC2-41E1-B60A-A4C1E610B2EC}" type="datetimeFigureOut">
              <a:rPr lang="en-US"/>
              <a:pPr>
                <a:defRPr/>
              </a:pPr>
              <a:t>10/28/2022</a:t>
            </a:fld>
            <a:endParaRPr lang="en-US"/>
          </a:p>
        </p:txBody>
      </p:sp>
      <p:sp>
        <p:nvSpPr>
          <p:cNvPr id="8" name="Footer Placeholder 4">
            <a:extLst>
              <a:ext uri="{FF2B5EF4-FFF2-40B4-BE49-F238E27FC236}">
                <a16:creationId xmlns:a16="http://schemas.microsoft.com/office/drawing/2014/main" id="{63589D8A-1773-0D5C-03C6-2FF50BFC9EE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F37F7F8-F82E-AE2D-8000-1E969B2BBDA1}"/>
              </a:ext>
            </a:extLst>
          </p:cNvPr>
          <p:cNvSpPr>
            <a:spLocks noGrp="1"/>
          </p:cNvSpPr>
          <p:nvPr>
            <p:ph type="sldNum" sz="quarter" idx="12"/>
          </p:nvPr>
        </p:nvSpPr>
        <p:spPr/>
        <p:txBody>
          <a:bodyPr/>
          <a:lstStyle>
            <a:lvl1pPr>
              <a:defRPr/>
            </a:lvl1pPr>
          </a:lstStyle>
          <a:p>
            <a:fld id="{37A5FDE1-27E5-4208-B8D5-33AD85636B19}" type="slidenum">
              <a:rPr lang="en-US" altLang="en-US"/>
              <a:pPr/>
              <a:t>‹#›</a:t>
            </a:fld>
            <a:endParaRPr lang="en-US" altLang="en-US"/>
          </a:p>
        </p:txBody>
      </p:sp>
    </p:spTree>
    <p:extLst>
      <p:ext uri="{BB962C8B-B14F-4D97-AF65-F5344CB8AC3E}">
        <p14:creationId xmlns:p14="http://schemas.microsoft.com/office/powerpoint/2010/main" val="33934420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5A94955-5165-58A3-EF7F-672C633F6363}"/>
              </a:ext>
            </a:extLst>
          </p:cNvPr>
          <p:cNvSpPr>
            <a:spLocks noGrp="1"/>
          </p:cNvSpPr>
          <p:nvPr>
            <p:ph type="dt" sz="half" idx="10"/>
          </p:nvPr>
        </p:nvSpPr>
        <p:spPr/>
        <p:txBody>
          <a:bodyPr/>
          <a:lstStyle>
            <a:lvl1pPr>
              <a:defRPr/>
            </a:lvl1pPr>
          </a:lstStyle>
          <a:p>
            <a:pPr>
              <a:defRPr/>
            </a:pPr>
            <a:fld id="{C0147848-BE6E-4B27-80E9-5024CFF6C732}" type="datetimeFigureOut">
              <a:rPr lang="en-US"/>
              <a:pPr>
                <a:defRPr/>
              </a:pPr>
              <a:t>10/28/2022</a:t>
            </a:fld>
            <a:endParaRPr lang="en-US"/>
          </a:p>
        </p:txBody>
      </p:sp>
      <p:sp>
        <p:nvSpPr>
          <p:cNvPr id="4" name="Footer Placeholder 4">
            <a:extLst>
              <a:ext uri="{FF2B5EF4-FFF2-40B4-BE49-F238E27FC236}">
                <a16:creationId xmlns:a16="http://schemas.microsoft.com/office/drawing/2014/main" id="{95A8F031-1F23-4871-E274-3C3C7F5086F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91CFEC8-06CD-953E-75DB-51B00BFAA012}"/>
              </a:ext>
            </a:extLst>
          </p:cNvPr>
          <p:cNvSpPr>
            <a:spLocks noGrp="1"/>
          </p:cNvSpPr>
          <p:nvPr>
            <p:ph type="sldNum" sz="quarter" idx="12"/>
          </p:nvPr>
        </p:nvSpPr>
        <p:spPr/>
        <p:txBody>
          <a:bodyPr/>
          <a:lstStyle>
            <a:lvl1pPr>
              <a:defRPr/>
            </a:lvl1pPr>
          </a:lstStyle>
          <a:p>
            <a:fld id="{A21C9356-D6AB-4E96-A886-EF7DA590C1DC}" type="slidenum">
              <a:rPr lang="en-US" altLang="en-US"/>
              <a:pPr/>
              <a:t>‹#›</a:t>
            </a:fld>
            <a:endParaRPr lang="en-US" altLang="en-US"/>
          </a:p>
        </p:txBody>
      </p:sp>
    </p:spTree>
    <p:extLst>
      <p:ext uri="{BB962C8B-B14F-4D97-AF65-F5344CB8AC3E}">
        <p14:creationId xmlns:p14="http://schemas.microsoft.com/office/powerpoint/2010/main" val="31155861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4EA3C90-29FD-0D80-FA63-8768C19320EB}"/>
              </a:ext>
            </a:extLst>
          </p:cNvPr>
          <p:cNvSpPr>
            <a:spLocks noGrp="1"/>
          </p:cNvSpPr>
          <p:nvPr>
            <p:ph type="dt" sz="half" idx="10"/>
          </p:nvPr>
        </p:nvSpPr>
        <p:spPr/>
        <p:txBody>
          <a:bodyPr/>
          <a:lstStyle>
            <a:lvl1pPr>
              <a:defRPr/>
            </a:lvl1pPr>
          </a:lstStyle>
          <a:p>
            <a:pPr>
              <a:defRPr/>
            </a:pPr>
            <a:fld id="{1B393B35-C073-49BF-BD52-CBB781CC5D7C}" type="datetimeFigureOut">
              <a:rPr lang="en-US"/>
              <a:pPr>
                <a:defRPr/>
              </a:pPr>
              <a:t>10/28/2022</a:t>
            </a:fld>
            <a:endParaRPr lang="en-US"/>
          </a:p>
        </p:txBody>
      </p:sp>
      <p:sp>
        <p:nvSpPr>
          <p:cNvPr id="3" name="Footer Placeholder 4">
            <a:extLst>
              <a:ext uri="{FF2B5EF4-FFF2-40B4-BE49-F238E27FC236}">
                <a16:creationId xmlns:a16="http://schemas.microsoft.com/office/drawing/2014/main" id="{03321B45-74C0-7279-3DA3-6B3D92ACF62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E97E2B-F9E6-56E1-C065-1BD00938A5FE}"/>
              </a:ext>
            </a:extLst>
          </p:cNvPr>
          <p:cNvSpPr>
            <a:spLocks noGrp="1"/>
          </p:cNvSpPr>
          <p:nvPr>
            <p:ph type="sldNum" sz="quarter" idx="12"/>
          </p:nvPr>
        </p:nvSpPr>
        <p:spPr/>
        <p:txBody>
          <a:bodyPr/>
          <a:lstStyle>
            <a:lvl1pPr>
              <a:defRPr/>
            </a:lvl1pPr>
          </a:lstStyle>
          <a:p>
            <a:fld id="{45EC64DB-BADE-4DF1-ADE3-3572189570BF}" type="slidenum">
              <a:rPr lang="en-US" altLang="en-US"/>
              <a:pPr/>
              <a:t>‹#›</a:t>
            </a:fld>
            <a:endParaRPr lang="en-US" altLang="en-US"/>
          </a:p>
        </p:txBody>
      </p:sp>
    </p:spTree>
    <p:extLst>
      <p:ext uri="{BB962C8B-B14F-4D97-AF65-F5344CB8AC3E}">
        <p14:creationId xmlns:p14="http://schemas.microsoft.com/office/powerpoint/2010/main" val="40592206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81" y="457200"/>
            <a:ext cx="393121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1838" y="987450"/>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81" y="2057402"/>
            <a:ext cx="3931213" cy="3811588"/>
          </a:xfrm>
        </p:spPr>
        <p:txBody>
          <a:bodyPr/>
          <a:lstStyle>
            <a:lvl1pPr marL="0" indent="0">
              <a:buNone/>
              <a:defRPr sz="1600"/>
            </a:lvl1pPr>
            <a:lvl2pPr marL="457161" indent="0">
              <a:buNone/>
              <a:defRPr sz="1500"/>
            </a:lvl2pPr>
            <a:lvl3pPr marL="914323" indent="0">
              <a:buNone/>
              <a:defRPr sz="1200"/>
            </a:lvl3pPr>
            <a:lvl4pPr marL="1371485" indent="0">
              <a:buNone/>
              <a:defRPr sz="1100"/>
            </a:lvl4pPr>
            <a:lvl5pPr marL="1828648" indent="0">
              <a:buNone/>
              <a:defRPr sz="1100"/>
            </a:lvl5pPr>
            <a:lvl6pPr marL="2285809" indent="0">
              <a:buNone/>
              <a:defRPr sz="1100"/>
            </a:lvl6pPr>
            <a:lvl7pPr marL="2742971" indent="0">
              <a:buNone/>
              <a:defRPr sz="1100"/>
            </a:lvl7pPr>
            <a:lvl8pPr marL="3200133" indent="0">
              <a:buNone/>
              <a:defRPr sz="1100"/>
            </a:lvl8pPr>
            <a:lvl9pPr marL="3657296" indent="0">
              <a:buNone/>
              <a:defRPr sz="1100"/>
            </a:lvl9pPr>
          </a:lstStyle>
          <a:p>
            <a:pPr lvl="0"/>
            <a:r>
              <a:rPr lang="en-US"/>
              <a:t>Edit Master text styles</a:t>
            </a:r>
          </a:p>
        </p:txBody>
      </p:sp>
      <p:sp>
        <p:nvSpPr>
          <p:cNvPr id="5" name="Date Placeholder 3">
            <a:extLst>
              <a:ext uri="{FF2B5EF4-FFF2-40B4-BE49-F238E27FC236}">
                <a16:creationId xmlns:a16="http://schemas.microsoft.com/office/drawing/2014/main" id="{6A9841B2-50CE-40DE-374C-C58BD5F7705D}"/>
              </a:ext>
            </a:extLst>
          </p:cNvPr>
          <p:cNvSpPr>
            <a:spLocks noGrp="1"/>
          </p:cNvSpPr>
          <p:nvPr>
            <p:ph type="dt" sz="half" idx="10"/>
          </p:nvPr>
        </p:nvSpPr>
        <p:spPr/>
        <p:txBody>
          <a:bodyPr/>
          <a:lstStyle>
            <a:lvl1pPr>
              <a:defRPr/>
            </a:lvl1pPr>
          </a:lstStyle>
          <a:p>
            <a:pPr>
              <a:defRPr/>
            </a:pPr>
            <a:fld id="{BFC65EBE-60EB-4A05-A998-A0EB41B6A549}" type="datetimeFigureOut">
              <a:rPr lang="en-US"/>
              <a:pPr>
                <a:defRPr/>
              </a:pPr>
              <a:t>10/28/2022</a:t>
            </a:fld>
            <a:endParaRPr lang="en-US"/>
          </a:p>
        </p:txBody>
      </p:sp>
      <p:sp>
        <p:nvSpPr>
          <p:cNvPr id="6" name="Footer Placeholder 4">
            <a:extLst>
              <a:ext uri="{FF2B5EF4-FFF2-40B4-BE49-F238E27FC236}">
                <a16:creationId xmlns:a16="http://schemas.microsoft.com/office/drawing/2014/main" id="{EF7BC32E-AF2E-F3EF-D21A-54FCCDE162D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193697B-E431-2807-C051-AD41EC10811F}"/>
              </a:ext>
            </a:extLst>
          </p:cNvPr>
          <p:cNvSpPr>
            <a:spLocks noGrp="1"/>
          </p:cNvSpPr>
          <p:nvPr>
            <p:ph type="sldNum" sz="quarter" idx="12"/>
          </p:nvPr>
        </p:nvSpPr>
        <p:spPr/>
        <p:txBody>
          <a:bodyPr/>
          <a:lstStyle>
            <a:lvl1pPr>
              <a:defRPr/>
            </a:lvl1pPr>
          </a:lstStyle>
          <a:p>
            <a:fld id="{7EC0DC14-2632-458D-97BE-46F37D1C21F3}" type="slidenum">
              <a:rPr lang="en-US" altLang="en-US"/>
              <a:pPr/>
              <a:t>‹#›</a:t>
            </a:fld>
            <a:endParaRPr lang="en-US" altLang="en-US"/>
          </a:p>
        </p:txBody>
      </p:sp>
    </p:spTree>
    <p:extLst>
      <p:ext uri="{BB962C8B-B14F-4D97-AF65-F5344CB8AC3E}">
        <p14:creationId xmlns:p14="http://schemas.microsoft.com/office/powerpoint/2010/main" val="31084098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81" y="457200"/>
            <a:ext cx="393121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1838" y="987450"/>
            <a:ext cx="6170593" cy="4873625"/>
          </a:xfrm>
        </p:spPr>
        <p:txBody>
          <a:bodyPr rtlCol="0">
            <a:normAutofit/>
          </a:bodyPr>
          <a:lstStyle>
            <a:lvl1pPr marL="0" indent="0">
              <a:buNone/>
              <a:defRPr sz="32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pPr lvl="0"/>
            <a:endParaRPr lang="en-US" noProof="0"/>
          </a:p>
        </p:txBody>
      </p:sp>
      <p:sp>
        <p:nvSpPr>
          <p:cNvPr id="4" name="Text Placeholder 3"/>
          <p:cNvSpPr>
            <a:spLocks noGrp="1"/>
          </p:cNvSpPr>
          <p:nvPr>
            <p:ph type="body" sz="half" idx="2"/>
          </p:nvPr>
        </p:nvSpPr>
        <p:spPr>
          <a:xfrm>
            <a:off x="839581" y="2057402"/>
            <a:ext cx="3931213" cy="3811588"/>
          </a:xfrm>
        </p:spPr>
        <p:txBody>
          <a:bodyPr/>
          <a:lstStyle>
            <a:lvl1pPr marL="0" indent="0">
              <a:buNone/>
              <a:defRPr sz="1600"/>
            </a:lvl1pPr>
            <a:lvl2pPr marL="457161" indent="0">
              <a:buNone/>
              <a:defRPr sz="1500"/>
            </a:lvl2pPr>
            <a:lvl3pPr marL="914323" indent="0">
              <a:buNone/>
              <a:defRPr sz="1200"/>
            </a:lvl3pPr>
            <a:lvl4pPr marL="1371485" indent="0">
              <a:buNone/>
              <a:defRPr sz="1100"/>
            </a:lvl4pPr>
            <a:lvl5pPr marL="1828648" indent="0">
              <a:buNone/>
              <a:defRPr sz="1100"/>
            </a:lvl5pPr>
            <a:lvl6pPr marL="2285809" indent="0">
              <a:buNone/>
              <a:defRPr sz="1100"/>
            </a:lvl6pPr>
            <a:lvl7pPr marL="2742971" indent="0">
              <a:buNone/>
              <a:defRPr sz="1100"/>
            </a:lvl7pPr>
            <a:lvl8pPr marL="3200133" indent="0">
              <a:buNone/>
              <a:defRPr sz="1100"/>
            </a:lvl8pPr>
            <a:lvl9pPr marL="3657296" indent="0">
              <a:buNone/>
              <a:defRPr sz="1100"/>
            </a:lvl9pPr>
          </a:lstStyle>
          <a:p>
            <a:pPr lvl="0"/>
            <a:r>
              <a:rPr lang="en-US"/>
              <a:t>Edit Master text styles</a:t>
            </a:r>
          </a:p>
        </p:txBody>
      </p:sp>
      <p:sp>
        <p:nvSpPr>
          <p:cNvPr id="5" name="Date Placeholder 3">
            <a:extLst>
              <a:ext uri="{FF2B5EF4-FFF2-40B4-BE49-F238E27FC236}">
                <a16:creationId xmlns:a16="http://schemas.microsoft.com/office/drawing/2014/main" id="{1E19FB6B-A292-78DE-4ECF-55D5242B7EB7}"/>
              </a:ext>
            </a:extLst>
          </p:cNvPr>
          <p:cNvSpPr>
            <a:spLocks noGrp="1"/>
          </p:cNvSpPr>
          <p:nvPr>
            <p:ph type="dt" sz="half" idx="10"/>
          </p:nvPr>
        </p:nvSpPr>
        <p:spPr/>
        <p:txBody>
          <a:bodyPr/>
          <a:lstStyle>
            <a:lvl1pPr>
              <a:defRPr/>
            </a:lvl1pPr>
          </a:lstStyle>
          <a:p>
            <a:pPr>
              <a:defRPr/>
            </a:pPr>
            <a:fld id="{0BED5722-B027-4956-A74D-F3D276401836}" type="datetimeFigureOut">
              <a:rPr lang="en-US"/>
              <a:pPr>
                <a:defRPr/>
              </a:pPr>
              <a:t>10/28/2022</a:t>
            </a:fld>
            <a:endParaRPr lang="en-US"/>
          </a:p>
        </p:txBody>
      </p:sp>
      <p:sp>
        <p:nvSpPr>
          <p:cNvPr id="6" name="Footer Placeholder 4">
            <a:extLst>
              <a:ext uri="{FF2B5EF4-FFF2-40B4-BE49-F238E27FC236}">
                <a16:creationId xmlns:a16="http://schemas.microsoft.com/office/drawing/2014/main" id="{EEDBEFF4-8267-D424-4ADB-34B93E8051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5F5E2F7-E0F2-4239-D0FC-3EDCDE14ABFA}"/>
              </a:ext>
            </a:extLst>
          </p:cNvPr>
          <p:cNvSpPr>
            <a:spLocks noGrp="1"/>
          </p:cNvSpPr>
          <p:nvPr>
            <p:ph type="sldNum" sz="quarter" idx="12"/>
          </p:nvPr>
        </p:nvSpPr>
        <p:spPr/>
        <p:txBody>
          <a:bodyPr/>
          <a:lstStyle>
            <a:lvl1pPr>
              <a:defRPr/>
            </a:lvl1pPr>
          </a:lstStyle>
          <a:p>
            <a:fld id="{83C5B8E1-A056-4166-BC0F-DDF88A5394F1}" type="slidenum">
              <a:rPr lang="en-US" altLang="en-US"/>
              <a:pPr/>
              <a:t>‹#›</a:t>
            </a:fld>
            <a:endParaRPr lang="en-US" altLang="en-US"/>
          </a:p>
        </p:txBody>
      </p:sp>
    </p:spTree>
    <p:extLst>
      <p:ext uri="{BB962C8B-B14F-4D97-AF65-F5344CB8AC3E}">
        <p14:creationId xmlns:p14="http://schemas.microsoft.com/office/powerpoint/2010/main" val="3604198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409479"/>
      </p:ext>
    </p:extLst>
  </p:cSld>
  <p:clrMapOvr>
    <a:masterClrMapping/>
  </p:clrMapOvr>
  <p:transition spd="slow" advClick="0" advTm="3000">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F7EFE2-864B-3BEC-CE1B-CB99FC42EC92}"/>
              </a:ext>
            </a:extLst>
          </p:cNvPr>
          <p:cNvSpPr>
            <a:spLocks noGrp="1"/>
          </p:cNvSpPr>
          <p:nvPr>
            <p:ph type="dt" sz="half" idx="10"/>
          </p:nvPr>
        </p:nvSpPr>
        <p:spPr/>
        <p:txBody>
          <a:bodyPr/>
          <a:lstStyle>
            <a:lvl1pPr>
              <a:defRPr/>
            </a:lvl1pPr>
          </a:lstStyle>
          <a:p>
            <a:pPr>
              <a:defRPr/>
            </a:pPr>
            <a:fld id="{D8E3FFDF-12C8-465F-BF1A-3E63FDE91D6A}" type="datetimeFigureOut">
              <a:rPr lang="en-US"/>
              <a:pPr>
                <a:defRPr/>
              </a:pPr>
              <a:t>10/28/2022</a:t>
            </a:fld>
            <a:endParaRPr lang="en-US"/>
          </a:p>
        </p:txBody>
      </p:sp>
      <p:sp>
        <p:nvSpPr>
          <p:cNvPr id="5" name="Footer Placeholder 4">
            <a:extLst>
              <a:ext uri="{FF2B5EF4-FFF2-40B4-BE49-F238E27FC236}">
                <a16:creationId xmlns:a16="http://schemas.microsoft.com/office/drawing/2014/main" id="{FA38C4C9-187A-42CD-EC80-CDAA91F253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B65FF53-114A-6DB1-4E06-D392AEF4789B}"/>
              </a:ext>
            </a:extLst>
          </p:cNvPr>
          <p:cNvSpPr>
            <a:spLocks noGrp="1"/>
          </p:cNvSpPr>
          <p:nvPr>
            <p:ph type="sldNum" sz="quarter" idx="12"/>
          </p:nvPr>
        </p:nvSpPr>
        <p:spPr/>
        <p:txBody>
          <a:bodyPr/>
          <a:lstStyle>
            <a:lvl1pPr>
              <a:defRPr/>
            </a:lvl1pPr>
          </a:lstStyle>
          <a:p>
            <a:fld id="{532A01E2-4286-404A-9304-71D3DB88C70F}" type="slidenum">
              <a:rPr lang="en-US" altLang="en-US"/>
              <a:pPr/>
              <a:t>‹#›</a:t>
            </a:fld>
            <a:endParaRPr lang="en-US" altLang="en-US"/>
          </a:p>
        </p:txBody>
      </p:sp>
    </p:spTree>
    <p:extLst>
      <p:ext uri="{BB962C8B-B14F-4D97-AF65-F5344CB8AC3E}">
        <p14:creationId xmlns:p14="http://schemas.microsoft.com/office/powerpoint/2010/main" val="33624983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30" y="365127"/>
            <a:ext cx="262821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7"/>
            <a:ext cx="7732286"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5E2DC-72DB-4453-ED7D-724C736D972D}"/>
              </a:ext>
            </a:extLst>
          </p:cNvPr>
          <p:cNvSpPr>
            <a:spLocks noGrp="1"/>
          </p:cNvSpPr>
          <p:nvPr>
            <p:ph type="dt" sz="half" idx="10"/>
          </p:nvPr>
        </p:nvSpPr>
        <p:spPr/>
        <p:txBody>
          <a:bodyPr/>
          <a:lstStyle>
            <a:lvl1pPr>
              <a:defRPr/>
            </a:lvl1pPr>
          </a:lstStyle>
          <a:p>
            <a:pPr>
              <a:defRPr/>
            </a:pPr>
            <a:fld id="{A2EC7279-470F-4D32-97D3-C26812EE0CA7}" type="datetimeFigureOut">
              <a:rPr lang="en-US"/>
              <a:pPr>
                <a:defRPr/>
              </a:pPr>
              <a:t>10/28/2022</a:t>
            </a:fld>
            <a:endParaRPr lang="en-US"/>
          </a:p>
        </p:txBody>
      </p:sp>
      <p:sp>
        <p:nvSpPr>
          <p:cNvPr id="5" name="Footer Placeholder 4">
            <a:extLst>
              <a:ext uri="{FF2B5EF4-FFF2-40B4-BE49-F238E27FC236}">
                <a16:creationId xmlns:a16="http://schemas.microsoft.com/office/drawing/2014/main" id="{062C0887-D8C7-05A1-D619-4F48F2FB83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BFA0A9-6A55-99C5-A036-8DD608186D9D}"/>
              </a:ext>
            </a:extLst>
          </p:cNvPr>
          <p:cNvSpPr>
            <a:spLocks noGrp="1"/>
          </p:cNvSpPr>
          <p:nvPr>
            <p:ph type="sldNum" sz="quarter" idx="12"/>
          </p:nvPr>
        </p:nvSpPr>
        <p:spPr/>
        <p:txBody>
          <a:bodyPr/>
          <a:lstStyle>
            <a:lvl1pPr>
              <a:defRPr/>
            </a:lvl1pPr>
          </a:lstStyle>
          <a:p>
            <a:fld id="{78EFD0AF-9982-4087-90EE-DB6D1771B8F0}" type="slidenum">
              <a:rPr lang="en-US" altLang="en-US"/>
              <a:pPr/>
              <a:t>‹#›</a:t>
            </a:fld>
            <a:endParaRPr lang="en-US" altLang="en-US"/>
          </a:p>
        </p:txBody>
      </p:sp>
    </p:spTree>
    <p:extLst>
      <p:ext uri="{BB962C8B-B14F-4D97-AF65-F5344CB8AC3E}">
        <p14:creationId xmlns:p14="http://schemas.microsoft.com/office/powerpoint/2010/main" val="22295670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25">
            <a:off x="3189818" y="2571407"/>
            <a:ext cx="5700332"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 name="Google Shape;10;p2"/>
          <p:cNvGrpSpPr/>
          <p:nvPr/>
        </p:nvGrpSpPr>
        <p:grpSpPr>
          <a:xfrm rot="1847120">
            <a:off x="10045625" y="1077087"/>
            <a:ext cx="686696" cy="667360"/>
            <a:chOff x="8667201" y="2266387"/>
            <a:chExt cx="389754" cy="378681"/>
          </a:xfrm>
        </p:grpSpPr>
        <p:sp>
          <p:nvSpPr>
            <p:cNvPr id="11" name="Google Shape;11;p2"/>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 name="Google Shape;12;p2"/>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 name="Google Shape;13;p2"/>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4" name="Google Shape;14;p2"/>
          <p:cNvSpPr/>
          <p:nvPr/>
        </p:nvSpPr>
        <p:spPr>
          <a:xfrm>
            <a:off x="11262704" y="1606796"/>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5" name="Google Shape;15;p2"/>
          <p:cNvGrpSpPr/>
          <p:nvPr/>
        </p:nvGrpSpPr>
        <p:grpSpPr>
          <a:xfrm>
            <a:off x="9686813" y="4772951"/>
            <a:ext cx="2151829" cy="1938991"/>
            <a:chOff x="7150051" y="3491912"/>
            <a:chExt cx="1632742" cy="1471012"/>
          </a:xfrm>
        </p:grpSpPr>
        <p:sp>
          <p:nvSpPr>
            <p:cNvPr id="16" name="Google Shape;16;p2"/>
            <p:cNvSpPr/>
            <p:nvPr/>
          </p:nvSpPr>
          <p:spPr>
            <a:xfrm>
              <a:off x="7539508" y="4223763"/>
              <a:ext cx="178291" cy="114522"/>
            </a:xfrm>
            <a:custGeom>
              <a:avLst/>
              <a:gdLst/>
              <a:ahLst/>
              <a:cxnLst/>
              <a:rect l="l" t="t" r="r" b="b"/>
              <a:pathLst>
                <a:path w="3671" h="2358" extrusionOk="0">
                  <a:moveTo>
                    <a:pt x="1752" y="0"/>
                  </a:moveTo>
                  <a:cubicBezTo>
                    <a:pt x="1254" y="0"/>
                    <a:pt x="810" y="189"/>
                    <a:pt x="561" y="745"/>
                  </a:cubicBezTo>
                  <a:cubicBezTo>
                    <a:pt x="0" y="1994"/>
                    <a:pt x="1577" y="2357"/>
                    <a:pt x="2707" y="2357"/>
                  </a:cubicBezTo>
                  <a:cubicBezTo>
                    <a:pt x="3025" y="2357"/>
                    <a:pt x="3309" y="2329"/>
                    <a:pt x="3498" y="2282"/>
                  </a:cubicBezTo>
                  <a:cubicBezTo>
                    <a:pt x="3502" y="2281"/>
                    <a:pt x="3505" y="2281"/>
                    <a:pt x="3509" y="2281"/>
                  </a:cubicBezTo>
                  <a:cubicBezTo>
                    <a:pt x="3526" y="2281"/>
                    <a:pt x="3536" y="2295"/>
                    <a:pt x="3539" y="2312"/>
                  </a:cubicBezTo>
                  <a:cubicBezTo>
                    <a:pt x="3586" y="2292"/>
                    <a:pt x="3634" y="2272"/>
                    <a:pt x="3670" y="2252"/>
                  </a:cubicBezTo>
                  <a:cubicBezTo>
                    <a:pt x="3647" y="1651"/>
                    <a:pt x="3630" y="1076"/>
                    <a:pt x="3620" y="542"/>
                  </a:cubicBezTo>
                  <a:cubicBezTo>
                    <a:pt x="3100" y="302"/>
                    <a:pt x="2383" y="0"/>
                    <a:pt x="175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 name="Google Shape;17;p2"/>
            <p:cNvSpPr/>
            <p:nvPr/>
          </p:nvSpPr>
          <p:spPr>
            <a:xfrm>
              <a:off x="7169430" y="3510853"/>
              <a:ext cx="1594957" cy="1433033"/>
            </a:xfrm>
            <a:custGeom>
              <a:avLst/>
              <a:gdLst/>
              <a:ahLst/>
              <a:cxnLst/>
              <a:rect l="l" t="t" r="r" b="b"/>
              <a:pathLst>
                <a:path w="32840" h="29506" extrusionOk="0">
                  <a:moveTo>
                    <a:pt x="13105" y="3339"/>
                  </a:moveTo>
                  <a:cubicBezTo>
                    <a:pt x="13531" y="3339"/>
                    <a:pt x="13876" y="3684"/>
                    <a:pt x="13876" y="4113"/>
                  </a:cubicBezTo>
                  <a:cubicBezTo>
                    <a:pt x="13876" y="4539"/>
                    <a:pt x="13531" y="4887"/>
                    <a:pt x="13105" y="4887"/>
                  </a:cubicBezTo>
                  <a:cubicBezTo>
                    <a:pt x="12676" y="4887"/>
                    <a:pt x="12331" y="4539"/>
                    <a:pt x="12331" y="4113"/>
                  </a:cubicBezTo>
                  <a:cubicBezTo>
                    <a:pt x="12331" y="3684"/>
                    <a:pt x="12676" y="3339"/>
                    <a:pt x="13105" y="3339"/>
                  </a:cubicBezTo>
                  <a:close/>
                  <a:moveTo>
                    <a:pt x="26801" y="21271"/>
                  </a:moveTo>
                  <a:cubicBezTo>
                    <a:pt x="26924" y="21271"/>
                    <a:pt x="27045" y="21304"/>
                    <a:pt x="27136" y="21371"/>
                  </a:cubicBezTo>
                  <a:cubicBezTo>
                    <a:pt x="27153" y="21385"/>
                    <a:pt x="27166" y="21415"/>
                    <a:pt x="27173" y="21449"/>
                  </a:cubicBezTo>
                  <a:cubicBezTo>
                    <a:pt x="27186" y="21452"/>
                    <a:pt x="27203" y="21455"/>
                    <a:pt x="27217" y="21463"/>
                  </a:cubicBezTo>
                  <a:cubicBezTo>
                    <a:pt x="27220" y="21433"/>
                    <a:pt x="27231" y="21407"/>
                    <a:pt x="27255" y="21407"/>
                  </a:cubicBezTo>
                  <a:cubicBezTo>
                    <a:pt x="27259" y="21407"/>
                    <a:pt x="27263" y="21407"/>
                    <a:pt x="27267" y="21408"/>
                  </a:cubicBezTo>
                  <a:cubicBezTo>
                    <a:pt x="27515" y="21459"/>
                    <a:pt x="27846" y="21831"/>
                    <a:pt x="27713" y="22098"/>
                  </a:cubicBezTo>
                  <a:cubicBezTo>
                    <a:pt x="27651" y="22228"/>
                    <a:pt x="27502" y="22272"/>
                    <a:pt x="27334" y="22272"/>
                  </a:cubicBezTo>
                  <a:cubicBezTo>
                    <a:pt x="27110" y="22272"/>
                    <a:pt x="26853" y="22194"/>
                    <a:pt x="26724" y="22138"/>
                  </a:cubicBezTo>
                  <a:cubicBezTo>
                    <a:pt x="26490" y="22040"/>
                    <a:pt x="26200" y="21811"/>
                    <a:pt x="26331" y="21527"/>
                  </a:cubicBezTo>
                  <a:cubicBezTo>
                    <a:pt x="26410" y="21355"/>
                    <a:pt x="26607" y="21271"/>
                    <a:pt x="26801" y="21271"/>
                  </a:cubicBezTo>
                  <a:close/>
                  <a:moveTo>
                    <a:pt x="25178" y="22293"/>
                  </a:moveTo>
                  <a:cubicBezTo>
                    <a:pt x="25323" y="22293"/>
                    <a:pt x="25464" y="22317"/>
                    <a:pt x="25578" y="22361"/>
                  </a:cubicBezTo>
                  <a:cubicBezTo>
                    <a:pt x="25598" y="22368"/>
                    <a:pt x="25609" y="22392"/>
                    <a:pt x="25619" y="22419"/>
                  </a:cubicBezTo>
                  <a:cubicBezTo>
                    <a:pt x="25706" y="22433"/>
                    <a:pt x="25795" y="22456"/>
                    <a:pt x="25876" y="22483"/>
                  </a:cubicBezTo>
                  <a:cubicBezTo>
                    <a:pt x="25876" y="22447"/>
                    <a:pt x="25887" y="22415"/>
                    <a:pt x="25922" y="22415"/>
                  </a:cubicBezTo>
                  <a:cubicBezTo>
                    <a:pt x="25929" y="22415"/>
                    <a:pt x="25937" y="22416"/>
                    <a:pt x="25946" y="22419"/>
                  </a:cubicBezTo>
                  <a:cubicBezTo>
                    <a:pt x="26335" y="22558"/>
                    <a:pt x="26639" y="23061"/>
                    <a:pt x="26301" y="23406"/>
                  </a:cubicBezTo>
                  <a:cubicBezTo>
                    <a:pt x="26124" y="23585"/>
                    <a:pt x="25848" y="23661"/>
                    <a:pt x="25569" y="23661"/>
                  </a:cubicBezTo>
                  <a:cubicBezTo>
                    <a:pt x="25318" y="23661"/>
                    <a:pt x="25065" y="23599"/>
                    <a:pt x="24879" y="23497"/>
                  </a:cubicBezTo>
                  <a:cubicBezTo>
                    <a:pt x="24588" y="23335"/>
                    <a:pt x="24138" y="22888"/>
                    <a:pt x="24456" y="22550"/>
                  </a:cubicBezTo>
                  <a:cubicBezTo>
                    <a:pt x="24621" y="22375"/>
                    <a:pt x="24908" y="22293"/>
                    <a:pt x="25178" y="22293"/>
                  </a:cubicBezTo>
                  <a:close/>
                  <a:moveTo>
                    <a:pt x="2673" y="1"/>
                  </a:moveTo>
                  <a:cubicBezTo>
                    <a:pt x="1946" y="1"/>
                    <a:pt x="1401" y="144"/>
                    <a:pt x="997" y="494"/>
                  </a:cubicBezTo>
                  <a:cubicBezTo>
                    <a:pt x="284" y="1109"/>
                    <a:pt x="1" y="2424"/>
                    <a:pt x="105" y="4627"/>
                  </a:cubicBezTo>
                  <a:cubicBezTo>
                    <a:pt x="152" y="5671"/>
                    <a:pt x="348" y="6546"/>
                    <a:pt x="642" y="7296"/>
                  </a:cubicBezTo>
                  <a:cubicBezTo>
                    <a:pt x="852" y="6935"/>
                    <a:pt x="1183" y="6577"/>
                    <a:pt x="1369" y="6323"/>
                  </a:cubicBezTo>
                  <a:cubicBezTo>
                    <a:pt x="1396" y="6286"/>
                    <a:pt x="1438" y="6272"/>
                    <a:pt x="1483" y="6272"/>
                  </a:cubicBezTo>
                  <a:cubicBezTo>
                    <a:pt x="1539" y="6272"/>
                    <a:pt x="1598" y="6294"/>
                    <a:pt x="1636" y="6320"/>
                  </a:cubicBezTo>
                  <a:cubicBezTo>
                    <a:pt x="2183" y="6699"/>
                    <a:pt x="2724" y="7087"/>
                    <a:pt x="3258" y="7479"/>
                  </a:cubicBezTo>
                  <a:cubicBezTo>
                    <a:pt x="3694" y="7094"/>
                    <a:pt x="4126" y="6712"/>
                    <a:pt x="4563" y="6326"/>
                  </a:cubicBezTo>
                  <a:cubicBezTo>
                    <a:pt x="4600" y="6292"/>
                    <a:pt x="4647" y="6278"/>
                    <a:pt x="4695" y="6278"/>
                  </a:cubicBezTo>
                  <a:cubicBezTo>
                    <a:pt x="4756" y="6278"/>
                    <a:pt x="4819" y="6301"/>
                    <a:pt x="4867" y="6337"/>
                  </a:cubicBezTo>
                  <a:cubicBezTo>
                    <a:pt x="5340" y="6695"/>
                    <a:pt x="5812" y="7053"/>
                    <a:pt x="6289" y="7412"/>
                  </a:cubicBezTo>
                  <a:cubicBezTo>
                    <a:pt x="6644" y="6945"/>
                    <a:pt x="6921" y="6451"/>
                    <a:pt x="7191" y="5928"/>
                  </a:cubicBezTo>
                  <a:cubicBezTo>
                    <a:pt x="7220" y="5871"/>
                    <a:pt x="7301" y="5842"/>
                    <a:pt x="7370" y="5842"/>
                  </a:cubicBezTo>
                  <a:cubicBezTo>
                    <a:pt x="7391" y="5842"/>
                    <a:pt x="7411" y="5845"/>
                    <a:pt x="7428" y="5850"/>
                  </a:cubicBezTo>
                  <a:cubicBezTo>
                    <a:pt x="7969" y="6043"/>
                    <a:pt x="8503" y="6225"/>
                    <a:pt x="9057" y="6354"/>
                  </a:cubicBezTo>
                  <a:cubicBezTo>
                    <a:pt x="9250" y="5766"/>
                    <a:pt x="9354" y="5171"/>
                    <a:pt x="9520" y="4573"/>
                  </a:cubicBezTo>
                  <a:cubicBezTo>
                    <a:pt x="9542" y="4490"/>
                    <a:pt x="9611" y="4455"/>
                    <a:pt x="9686" y="4455"/>
                  </a:cubicBezTo>
                  <a:cubicBezTo>
                    <a:pt x="9813" y="4455"/>
                    <a:pt x="9958" y="4556"/>
                    <a:pt x="9928" y="4698"/>
                  </a:cubicBezTo>
                  <a:cubicBezTo>
                    <a:pt x="9797" y="5353"/>
                    <a:pt x="9655" y="5999"/>
                    <a:pt x="9429" y="6631"/>
                  </a:cubicBezTo>
                  <a:cubicBezTo>
                    <a:pt x="9399" y="6719"/>
                    <a:pt x="9323" y="6756"/>
                    <a:pt x="9239" y="6756"/>
                  </a:cubicBezTo>
                  <a:cubicBezTo>
                    <a:pt x="9217" y="6756"/>
                    <a:pt x="9194" y="6754"/>
                    <a:pt x="9172" y="6749"/>
                  </a:cubicBezTo>
                  <a:cubicBezTo>
                    <a:pt x="8810" y="6678"/>
                    <a:pt x="8456" y="6587"/>
                    <a:pt x="8104" y="6468"/>
                  </a:cubicBezTo>
                  <a:cubicBezTo>
                    <a:pt x="7945" y="6418"/>
                    <a:pt x="7756" y="6381"/>
                    <a:pt x="7614" y="6296"/>
                  </a:cubicBezTo>
                  <a:cubicBezTo>
                    <a:pt x="7553" y="6262"/>
                    <a:pt x="7512" y="6249"/>
                    <a:pt x="7482" y="6242"/>
                  </a:cubicBezTo>
                  <a:cubicBezTo>
                    <a:pt x="7333" y="6431"/>
                    <a:pt x="7235" y="6800"/>
                    <a:pt x="7121" y="6989"/>
                  </a:cubicBezTo>
                  <a:cubicBezTo>
                    <a:pt x="6951" y="7270"/>
                    <a:pt x="6745" y="7533"/>
                    <a:pt x="6536" y="7786"/>
                  </a:cubicBezTo>
                  <a:cubicBezTo>
                    <a:pt x="6489" y="7842"/>
                    <a:pt x="6427" y="7868"/>
                    <a:pt x="6363" y="7868"/>
                  </a:cubicBezTo>
                  <a:cubicBezTo>
                    <a:pt x="6307" y="7868"/>
                    <a:pt x="6249" y="7848"/>
                    <a:pt x="6198" y="7810"/>
                  </a:cubicBezTo>
                  <a:cubicBezTo>
                    <a:pt x="5714" y="7445"/>
                    <a:pt x="5235" y="7080"/>
                    <a:pt x="4748" y="6715"/>
                  </a:cubicBezTo>
                  <a:cubicBezTo>
                    <a:pt x="4319" y="7100"/>
                    <a:pt x="3886" y="7485"/>
                    <a:pt x="3457" y="7867"/>
                  </a:cubicBezTo>
                  <a:cubicBezTo>
                    <a:pt x="3414" y="7905"/>
                    <a:pt x="3360" y="7923"/>
                    <a:pt x="3305" y="7923"/>
                  </a:cubicBezTo>
                  <a:cubicBezTo>
                    <a:pt x="3248" y="7923"/>
                    <a:pt x="3190" y="7904"/>
                    <a:pt x="3143" y="7871"/>
                  </a:cubicBezTo>
                  <a:cubicBezTo>
                    <a:pt x="2710" y="7554"/>
                    <a:pt x="1862" y="7151"/>
                    <a:pt x="1595" y="6699"/>
                  </a:cubicBezTo>
                  <a:cubicBezTo>
                    <a:pt x="1589" y="6691"/>
                    <a:pt x="1589" y="6688"/>
                    <a:pt x="1582" y="6682"/>
                  </a:cubicBezTo>
                  <a:cubicBezTo>
                    <a:pt x="1504" y="6780"/>
                    <a:pt x="1426" y="6877"/>
                    <a:pt x="1352" y="6975"/>
                  </a:cubicBezTo>
                  <a:cubicBezTo>
                    <a:pt x="1207" y="7161"/>
                    <a:pt x="954" y="7412"/>
                    <a:pt x="791" y="7658"/>
                  </a:cubicBezTo>
                  <a:cubicBezTo>
                    <a:pt x="1957" y="10169"/>
                    <a:pt x="4380" y="11034"/>
                    <a:pt x="6475" y="11274"/>
                  </a:cubicBezTo>
                  <a:cubicBezTo>
                    <a:pt x="7073" y="11343"/>
                    <a:pt x="7652" y="11370"/>
                    <a:pt x="8190" y="11370"/>
                  </a:cubicBezTo>
                  <a:cubicBezTo>
                    <a:pt x="10026" y="11370"/>
                    <a:pt x="11390" y="11056"/>
                    <a:pt x="11409" y="11051"/>
                  </a:cubicBezTo>
                  <a:lnTo>
                    <a:pt x="11659" y="10993"/>
                  </a:lnTo>
                  <a:lnTo>
                    <a:pt x="11659" y="10993"/>
                  </a:lnTo>
                  <a:lnTo>
                    <a:pt x="11649" y="11250"/>
                  </a:lnTo>
                  <a:cubicBezTo>
                    <a:pt x="11649" y="11264"/>
                    <a:pt x="11635" y="11626"/>
                    <a:pt x="11625" y="12244"/>
                  </a:cubicBezTo>
                  <a:cubicBezTo>
                    <a:pt x="12117" y="12146"/>
                    <a:pt x="12622" y="12087"/>
                    <a:pt x="13128" y="12087"/>
                  </a:cubicBezTo>
                  <a:cubicBezTo>
                    <a:pt x="15300" y="12087"/>
                    <a:pt x="17487" y="13168"/>
                    <a:pt x="18670" y="16887"/>
                  </a:cubicBezTo>
                  <a:cubicBezTo>
                    <a:pt x="20161" y="21571"/>
                    <a:pt x="20043" y="24453"/>
                    <a:pt x="17312" y="25373"/>
                  </a:cubicBezTo>
                  <a:cubicBezTo>
                    <a:pt x="16403" y="25678"/>
                    <a:pt x="15543" y="25781"/>
                    <a:pt x="14801" y="25781"/>
                  </a:cubicBezTo>
                  <a:cubicBezTo>
                    <a:pt x="13714" y="25781"/>
                    <a:pt x="12880" y="25562"/>
                    <a:pt x="12511" y="25443"/>
                  </a:cubicBezTo>
                  <a:lnTo>
                    <a:pt x="12511" y="25443"/>
                  </a:lnTo>
                  <a:cubicBezTo>
                    <a:pt x="13142" y="28968"/>
                    <a:pt x="13842" y="29326"/>
                    <a:pt x="14085" y="29333"/>
                  </a:cubicBezTo>
                  <a:lnTo>
                    <a:pt x="14102" y="29333"/>
                  </a:lnTo>
                  <a:cubicBezTo>
                    <a:pt x="14737" y="29333"/>
                    <a:pt x="15521" y="28194"/>
                    <a:pt x="15768" y="27751"/>
                  </a:cubicBezTo>
                  <a:lnTo>
                    <a:pt x="15822" y="27660"/>
                  </a:lnTo>
                  <a:lnTo>
                    <a:pt x="19374" y="27424"/>
                  </a:lnTo>
                  <a:lnTo>
                    <a:pt x="19425" y="27558"/>
                  </a:lnTo>
                  <a:cubicBezTo>
                    <a:pt x="19747" y="28380"/>
                    <a:pt x="20403" y="29506"/>
                    <a:pt x="20882" y="29506"/>
                  </a:cubicBezTo>
                  <a:cubicBezTo>
                    <a:pt x="20890" y="29506"/>
                    <a:pt x="20897" y="29505"/>
                    <a:pt x="20905" y="29505"/>
                  </a:cubicBezTo>
                  <a:cubicBezTo>
                    <a:pt x="21432" y="29451"/>
                    <a:pt x="22226" y="27984"/>
                    <a:pt x="22604" y="27072"/>
                  </a:cubicBezTo>
                  <a:lnTo>
                    <a:pt x="22669" y="26914"/>
                  </a:lnTo>
                  <a:lnTo>
                    <a:pt x="22834" y="26957"/>
                  </a:lnTo>
                  <a:cubicBezTo>
                    <a:pt x="22853" y="26962"/>
                    <a:pt x="23690" y="27177"/>
                    <a:pt x="24914" y="27177"/>
                  </a:cubicBezTo>
                  <a:cubicBezTo>
                    <a:pt x="26301" y="27177"/>
                    <a:pt x="28185" y="26901"/>
                    <a:pt x="29941" y="25730"/>
                  </a:cubicBezTo>
                  <a:cubicBezTo>
                    <a:pt x="32049" y="24325"/>
                    <a:pt x="32593" y="22425"/>
                    <a:pt x="32732" y="21419"/>
                  </a:cubicBezTo>
                  <a:cubicBezTo>
                    <a:pt x="32840" y="20611"/>
                    <a:pt x="32739" y="20043"/>
                    <a:pt x="32661" y="19874"/>
                  </a:cubicBezTo>
                  <a:cubicBezTo>
                    <a:pt x="32590" y="19914"/>
                    <a:pt x="32472" y="20006"/>
                    <a:pt x="32370" y="20087"/>
                  </a:cubicBezTo>
                  <a:cubicBezTo>
                    <a:pt x="32046" y="20344"/>
                    <a:pt x="31570" y="20719"/>
                    <a:pt x="30863" y="20973"/>
                  </a:cubicBezTo>
                  <a:cubicBezTo>
                    <a:pt x="30941" y="21176"/>
                    <a:pt x="30985" y="21341"/>
                    <a:pt x="30968" y="21412"/>
                  </a:cubicBezTo>
                  <a:cubicBezTo>
                    <a:pt x="30922" y="21656"/>
                    <a:pt x="29785" y="22024"/>
                    <a:pt x="29095" y="22024"/>
                  </a:cubicBezTo>
                  <a:cubicBezTo>
                    <a:pt x="28879" y="22024"/>
                    <a:pt x="28707" y="21988"/>
                    <a:pt x="28626" y="21901"/>
                  </a:cubicBezTo>
                  <a:cubicBezTo>
                    <a:pt x="28562" y="21834"/>
                    <a:pt x="28569" y="21561"/>
                    <a:pt x="28619" y="21212"/>
                  </a:cubicBezTo>
                  <a:cubicBezTo>
                    <a:pt x="28491" y="21199"/>
                    <a:pt x="28359" y="21182"/>
                    <a:pt x="28220" y="21162"/>
                  </a:cubicBezTo>
                  <a:cubicBezTo>
                    <a:pt x="27545" y="21060"/>
                    <a:pt x="26913" y="20905"/>
                    <a:pt x="26322" y="20699"/>
                  </a:cubicBezTo>
                  <a:cubicBezTo>
                    <a:pt x="26284" y="20864"/>
                    <a:pt x="26244" y="20989"/>
                    <a:pt x="26200" y="21040"/>
                  </a:cubicBezTo>
                  <a:cubicBezTo>
                    <a:pt x="26156" y="21088"/>
                    <a:pt x="26052" y="21110"/>
                    <a:pt x="25911" y="21110"/>
                  </a:cubicBezTo>
                  <a:cubicBezTo>
                    <a:pt x="25771" y="21110"/>
                    <a:pt x="25594" y="21089"/>
                    <a:pt x="25399" y="21050"/>
                  </a:cubicBezTo>
                  <a:lnTo>
                    <a:pt x="25399" y="21050"/>
                  </a:lnTo>
                  <a:cubicBezTo>
                    <a:pt x="25487" y="21179"/>
                    <a:pt x="25537" y="21334"/>
                    <a:pt x="25473" y="21483"/>
                  </a:cubicBezTo>
                  <a:cubicBezTo>
                    <a:pt x="25373" y="21707"/>
                    <a:pt x="25133" y="21787"/>
                    <a:pt x="24887" y="21787"/>
                  </a:cubicBezTo>
                  <a:cubicBezTo>
                    <a:pt x="24719" y="21787"/>
                    <a:pt x="24548" y="21749"/>
                    <a:pt x="24419" y="21695"/>
                  </a:cubicBezTo>
                  <a:cubicBezTo>
                    <a:pt x="24095" y="21561"/>
                    <a:pt x="23716" y="21226"/>
                    <a:pt x="23825" y="20834"/>
                  </a:cubicBezTo>
                  <a:cubicBezTo>
                    <a:pt x="23858" y="20719"/>
                    <a:pt x="23929" y="20635"/>
                    <a:pt x="24017" y="20574"/>
                  </a:cubicBezTo>
                  <a:cubicBezTo>
                    <a:pt x="23787" y="20442"/>
                    <a:pt x="23625" y="20300"/>
                    <a:pt x="23594" y="20162"/>
                  </a:cubicBezTo>
                  <a:cubicBezTo>
                    <a:pt x="23571" y="20053"/>
                    <a:pt x="23743" y="19783"/>
                    <a:pt x="24003" y="19459"/>
                  </a:cubicBezTo>
                  <a:cubicBezTo>
                    <a:pt x="23368" y="18975"/>
                    <a:pt x="22800" y="18394"/>
                    <a:pt x="22307" y="17712"/>
                  </a:cubicBezTo>
                  <a:cubicBezTo>
                    <a:pt x="22304" y="17712"/>
                    <a:pt x="22300" y="17715"/>
                    <a:pt x="22300" y="17715"/>
                  </a:cubicBezTo>
                  <a:cubicBezTo>
                    <a:pt x="22288" y="17719"/>
                    <a:pt x="22275" y="17721"/>
                    <a:pt x="22260" y="17721"/>
                  </a:cubicBezTo>
                  <a:cubicBezTo>
                    <a:pt x="21837" y="17721"/>
                    <a:pt x="20339" y="16153"/>
                    <a:pt x="20512" y="15627"/>
                  </a:cubicBezTo>
                  <a:cubicBezTo>
                    <a:pt x="20540" y="15545"/>
                    <a:pt x="20729" y="15434"/>
                    <a:pt x="20999" y="15322"/>
                  </a:cubicBezTo>
                  <a:cubicBezTo>
                    <a:pt x="20996" y="15305"/>
                    <a:pt x="20989" y="15292"/>
                    <a:pt x="20982" y="15279"/>
                  </a:cubicBezTo>
                  <a:cubicBezTo>
                    <a:pt x="20637" y="14416"/>
                    <a:pt x="20320" y="13365"/>
                    <a:pt x="20002" y="12223"/>
                  </a:cubicBezTo>
                  <a:cubicBezTo>
                    <a:pt x="19928" y="12258"/>
                    <a:pt x="19867" y="12278"/>
                    <a:pt x="19826" y="12278"/>
                  </a:cubicBezTo>
                  <a:cubicBezTo>
                    <a:pt x="19451" y="12278"/>
                    <a:pt x="18424" y="10206"/>
                    <a:pt x="18762" y="9743"/>
                  </a:cubicBezTo>
                  <a:cubicBezTo>
                    <a:pt x="18809" y="9675"/>
                    <a:pt x="19012" y="9631"/>
                    <a:pt x="19289" y="9605"/>
                  </a:cubicBezTo>
                  <a:cubicBezTo>
                    <a:pt x="18988" y="8510"/>
                    <a:pt x="18667" y="7401"/>
                    <a:pt x="18316" y="6381"/>
                  </a:cubicBezTo>
                  <a:cubicBezTo>
                    <a:pt x="18066" y="6543"/>
                    <a:pt x="17856" y="6644"/>
                    <a:pt x="17762" y="6644"/>
                  </a:cubicBezTo>
                  <a:cubicBezTo>
                    <a:pt x="17387" y="6644"/>
                    <a:pt x="16359" y="4576"/>
                    <a:pt x="16697" y="4113"/>
                  </a:cubicBezTo>
                  <a:cubicBezTo>
                    <a:pt x="16752" y="4039"/>
                    <a:pt x="16984" y="3988"/>
                    <a:pt x="17306" y="3965"/>
                  </a:cubicBezTo>
                  <a:cubicBezTo>
                    <a:pt x="16978" y="3353"/>
                    <a:pt x="16619" y="2842"/>
                    <a:pt x="16231" y="2494"/>
                  </a:cubicBezTo>
                  <a:cubicBezTo>
                    <a:pt x="15393" y="1744"/>
                    <a:pt x="12318" y="1339"/>
                    <a:pt x="9344" y="947"/>
                  </a:cubicBezTo>
                  <a:cubicBezTo>
                    <a:pt x="7911" y="758"/>
                    <a:pt x="6431" y="562"/>
                    <a:pt x="5218" y="325"/>
                  </a:cubicBezTo>
                  <a:cubicBezTo>
                    <a:pt x="4189" y="126"/>
                    <a:pt x="3351" y="1"/>
                    <a:pt x="267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 name="Google Shape;18;p2"/>
            <p:cNvSpPr/>
            <p:nvPr/>
          </p:nvSpPr>
          <p:spPr>
            <a:xfrm>
              <a:off x="7240143" y="3830665"/>
              <a:ext cx="5488" cy="4031"/>
            </a:xfrm>
            <a:custGeom>
              <a:avLst/>
              <a:gdLst/>
              <a:ahLst/>
              <a:cxnLst/>
              <a:rect l="l" t="t" r="r" b="b"/>
              <a:pathLst>
                <a:path w="113" h="83" extrusionOk="0">
                  <a:moveTo>
                    <a:pt x="32" y="0"/>
                  </a:moveTo>
                  <a:cubicBezTo>
                    <a:pt x="1" y="0"/>
                    <a:pt x="20" y="83"/>
                    <a:pt x="81" y="83"/>
                  </a:cubicBezTo>
                  <a:cubicBezTo>
                    <a:pt x="91" y="83"/>
                    <a:pt x="101" y="81"/>
                    <a:pt x="112" y="76"/>
                  </a:cubicBezTo>
                  <a:cubicBezTo>
                    <a:pt x="73" y="19"/>
                    <a:pt x="47" y="0"/>
                    <a:pt x="3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9" name="Google Shape;19;p2"/>
            <p:cNvSpPr/>
            <p:nvPr/>
          </p:nvSpPr>
          <p:spPr>
            <a:xfrm>
              <a:off x="7963932" y="3703371"/>
              <a:ext cx="95095" cy="130209"/>
            </a:xfrm>
            <a:custGeom>
              <a:avLst/>
              <a:gdLst/>
              <a:ahLst/>
              <a:cxnLst/>
              <a:rect l="l" t="t" r="r" b="b"/>
              <a:pathLst>
                <a:path w="1958" h="2681" extrusionOk="0">
                  <a:moveTo>
                    <a:pt x="947" y="1"/>
                  </a:moveTo>
                  <a:cubicBezTo>
                    <a:pt x="625" y="24"/>
                    <a:pt x="393" y="75"/>
                    <a:pt x="338" y="149"/>
                  </a:cubicBezTo>
                  <a:cubicBezTo>
                    <a:pt x="0" y="612"/>
                    <a:pt x="1028" y="2680"/>
                    <a:pt x="1403" y="2680"/>
                  </a:cubicBezTo>
                  <a:cubicBezTo>
                    <a:pt x="1497" y="2680"/>
                    <a:pt x="1707" y="2579"/>
                    <a:pt x="1957" y="2417"/>
                  </a:cubicBezTo>
                  <a:cubicBezTo>
                    <a:pt x="1650" y="1518"/>
                    <a:pt x="1315" y="693"/>
                    <a:pt x="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 name="Google Shape;20;p2"/>
            <p:cNvSpPr/>
            <p:nvPr/>
          </p:nvSpPr>
          <p:spPr>
            <a:xfrm>
              <a:off x="8064174" y="3977287"/>
              <a:ext cx="76737" cy="129869"/>
            </a:xfrm>
            <a:custGeom>
              <a:avLst/>
              <a:gdLst/>
              <a:ahLst/>
              <a:cxnLst/>
              <a:rect l="l" t="t" r="r" b="b"/>
              <a:pathLst>
                <a:path w="1580" h="2674" extrusionOk="0">
                  <a:moveTo>
                    <a:pt x="866" y="1"/>
                  </a:moveTo>
                  <a:cubicBezTo>
                    <a:pt x="589" y="27"/>
                    <a:pt x="386" y="71"/>
                    <a:pt x="339" y="139"/>
                  </a:cubicBezTo>
                  <a:cubicBezTo>
                    <a:pt x="1" y="602"/>
                    <a:pt x="1028" y="2674"/>
                    <a:pt x="1403" y="2674"/>
                  </a:cubicBezTo>
                  <a:cubicBezTo>
                    <a:pt x="1444" y="2674"/>
                    <a:pt x="1505" y="2654"/>
                    <a:pt x="1579" y="2619"/>
                  </a:cubicBezTo>
                  <a:cubicBezTo>
                    <a:pt x="1440" y="2123"/>
                    <a:pt x="1302" y="1612"/>
                    <a:pt x="1164" y="1092"/>
                  </a:cubicBezTo>
                  <a:cubicBezTo>
                    <a:pt x="1066" y="734"/>
                    <a:pt x="964" y="366"/>
                    <a:pt x="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 name="Google Shape;21;p2"/>
            <p:cNvSpPr/>
            <p:nvPr/>
          </p:nvSpPr>
          <p:spPr>
            <a:xfrm>
              <a:off x="8157228" y="4254992"/>
              <a:ext cx="95629" cy="116513"/>
            </a:xfrm>
            <a:custGeom>
              <a:avLst/>
              <a:gdLst/>
              <a:ahLst/>
              <a:cxnLst/>
              <a:rect l="l" t="t" r="r" b="b"/>
              <a:pathLst>
                <a:path w="1969" h="2399" extrusionOk="0">
                  <a:moveTo>
                    <a:pt x="660" y="0"/>
                  </a:moveTo>
                  <a:cubicBezTo>
                    <a:pt x="390" y="112"/>
                    <a:pt x="201" y="223"/>
                    <a:pt x="173" y="305"/>
                  </a:cubicBezTo>
                  <a:cubicBezTo>
                    <a:pt x="0" y="831"/>
                    <a:pt x="1498" y="2399"/>
                    <a:pt x="1921" y="2399"/>
                  </a:cubicBezTo>
                  <a:cubicBezTo>
                    <a:pt x="1936" y="2399"/>
                    <a:pt x="1949" y="2397"/>
                    <a:pt x="1961" y="2393"/>
                  </a:cubicBezTo>
                  <a:cubicBezTo>
                    <a:pt x="1961" y="2393"/>
                    <a:pt x="1965" y="2390"/>
                    <a:pt x="1968" y="2390"/>
                  </a:cubicBezTo>
                  <a:cubicBezTo>
                    <a:pt x="1461" y="1697"/>
                    <a:pt x="1025" y="902"/>
                    <a:pt x="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 name="Google Shape;22;p2"/>
            <p:cNvSpPr/>
            <p:nvPr/>
          </p:nvSpPr>
          <p:spPr>
            <a:xfrm>
              <a:off x="8314147" y="4455864"/>
              <a:ext cx="133658" cy="80234"/>
            </a:xfrm>
            <a:custGeom>
              <a:avLst/>
              <a:gdLst/>
              <a:ahLst/>
              <a:cxnLst/>
              <a:rect l="l" t="t" r="r" b="b"/>
              <a:pathLst>
                <a:path w="2752" h="1652" extrusionOk="0">
                  <a:moveTo>
                    <a:pt x="433" y="1"/>
                  </a:moveTo>
                  <a:cubicBezTo>
                    <a:pt x="173" y="325"/>
                    <a:pt x="1" y="595"/>
                    <a:pt x="24" y="704"/>
                  </a:cubicBezTo>
                  <a:cubicBezTo>
                    <a:pt x="55" y="842"/>
                    <a:pt x="217" y="984"/>
                    <a:pt x="447" y="1116"/>
                  </a:cubicBezTo>
                  <a:cubicBezTo>
                    <a:pt x="547" y="1046"/>
                    <a:pt x="671" y="1011"/>
                    <a:pt x="797" y="1011"/>
                  </a:cubicBezTo>
                  <a:cubicBezTo>
                    <a:pt x="951" y="1011"/>
                    <a:pt x="1107" y="1064"/>
                    <a:pt x="1220" y="1170"/>
                  </a:cubicBezTo>
                  <a:cubicBezTo>
                    <a:pt x="1231" y="1177"/>
                    <a:pt x="1234" y="1200"/>
                    <a:pt x="1238" y="1220"/>
                  </a:cubicBezTo>
                  <a:cubicBezTo>
                    <a:pt x="1268" y="1237"/>
                    <a:pt x="1298" y="1255"/>
                    <a:pt x="1325" y="1275"/>
                  </a:cubicBezTo>
                  <a:cubicBezTo>
                    <a:pt x="1329" y="1272"/>
                    <a:pt x="1329" y="1272"/>
                    <a:pt x="1329" y="1267"/>
                  </a:cubicBezTo>
                  <a:cubicBezTo>
                    <a:pt x="1347" y="1255"/>
                    <a:pt x="1367" y="1250"/>
                    <a:pt x="1388" y="1250"/>
                  </a:cubicBezTo>
                  <a:cubicBezTo>
                    <a:pt x="1519" y="1250"/>
                    <a:pt x="1713" y="1448"/>
                    <a:pt x="1771" y="1511"/>
                  </a:cubicBezTo>
                  <a:cubicBezTo>
                    <a:pt x="1791" y="1538"/>
                    <a:pt x="1812" y="1565"/>
                    <a:pt x="1829" y="1592"/>
                  </a:cubicBezTo>
                  <a:cubicBezTo>
                    <a:pt x="2024" y="1631"/>
                    <a:pt x="2201" y="1652"/>
                    <a:pt x="2341" y="1652"/>
                  </a:cubicBezTo>
                  <a:cubicBezTo>
                    <a:pt x="2482" y="1652"/>
                    <a:pt x="2586" y="1630"/>
                    <a:pt x="2630" y="1582"/>
                  </a:cubicBezTo>
                  <a:cubicBezTo>
                    <a:pt x="2674" y="1531"/>
                    <a:pt x="2714" y="1406"/>
                    <a:pt x="2752" y="1241"/>
                  </a:cubicBezTo>
                  <a:cubicBezTo>
                    <a:pt x="1893" y="940"/>
                    <a:pt x="1122" y="528"/>
                    <a:pt x="43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 name="Google Shape;23;p2"/>
            <p:cNvSpPr/>
            <p:nvPr/>
          </p:nvSpPr>
          <p:spPr>
            <a:xfrm>
              <a:off x="8556543" y="4529394"/>
              <a:ext cx="117776" cy="51142"/>
            </a:xfrm>
            <a:custGeom>
              <a:avLst/>
              <a:gdLst/>
              <a:ahLst/>
              <a:cxnLst/>
              <a:rect l="l" t="t" r="r" b="b"/>
              <a:pathLst>
                <a:path w="2425" h="1053" extrusionOk="0">
                  <a:moveTo>
                    <a:pt x="2302" y="1"/>
                  </a:moveTo>
                  <a:cubicBezTo>
                    <a:pt x="1856" y="158"/>
                    <a:pt x="1313" y="269"/>
                    <a:pt x="655" y="269"/>
                  </a:cubicBezTo>
                  <a:cubicBezTo>
                    <a:pt x="466" y="269"/>
                    <a:pt x="267" y="260"/>
                    <a:pt x="58" y="240"/>
                  </a:cubicBezTo>
                  <a:lnTo>
                    <a:pt x="58" y="240"/>
                  </a:lnTo>
                  <a:cubicBezTo>
                    <a:pt x="8" y="589"/>
                    <a:pt x="1" y="862"/>
                    <a:pt x="65" y="929"/>
                  </a:cubicBezTo>
                  <a:cubicBezTo>
                    <a:pt x="146" y="1016"/>
                    <a:pt x="318" y="1052"/>
                    <a:pt x="534" y="1052"/>
                  </a:cubicBezTo>
                  <a:cubicBezTo>
                    <a:pt x="1224" y="1052"/>
                    <a:pt x="2361" y="684"/>
                    <a:pt x="2407" y="440"/>
                  </a:cubicBezTo>
                  <a:cubicBezTo>
                    <a:pt x="2424" y="369"/>
                    <a:pt x="2380" y="204"/>
                    <a:pt x="2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 name="Google Shape;24;p2"/>
            <p:cNvSpPr/>
            <p:nvPr/>
          </p:nvSpPr>
          <p:spPr>
            <a:xfrm>
              <a:off x="8350037" y="4599621"/>
              <a:ext cx="94464" cy="48422"/>
            </a:xfrm>
            <a:custGeom>
              <a:avLst/>
              <a:gdLst/>
              <a:ahLst/>
              <a:cxnLst/>
              <a:rect l="l" t="t" r="r" b="b"/>
              <a:pathLst>
                <a:path w="1945" h="997" extrusionOk="0">
                  <a:moveTo>
                    <a:pt x="1310" y="1"/>
                  </a:moveTo>
                  <a:cubicBezTo>
                    <a:pt x="1322" y="43"/>
                    <a:pt x="1317" y="94"/>
                    <a:pt x="1280" y="94"/>
                  </a:cubicBezTo>
                  <a:cubicBezTo>
                    <a:pt x="1276" y="94"/>
                    <a:pt x="1271" y="93"/>
                    <a:pt x="1266" y="92"/>
                  </a:cubicBezTo>
                  <a:cubicBezTo>
                    <a:pt x="1213" y="78"/>
                    <a:pt x="1148" y="71"/>
                    <a:pt x="1076" y="71"/>
                  </a:cubicBezTo>
                  <a:cubicBezTo>
                    <a:pt x="653" y="71"/>
                    <a:pt x="0" y="305"/>
                    <a:pt x="411" y="724"/>
                  </a:cubicBezTo>
                  <a:cubicBezTo>
                    <a:pt x="608" y="924"/>
                    <a:pt x="882" y="996"/>
                    <a:pt x="1153" y="996"/>
                  </a:cubicBezTo>
                  <a:cubicBezTo>
                    <a:pt x="1220" y="996"/>
                    <a:pt x="1287" y="992"/>
                    <a:pt x="1353" y="984"/>
                  </a:cubicBezTo>
                  <a:cubicBezTo>
                    <a:pt x="1499" y="968"/>
                    <a:pt x="1654" y="930"/>
                    <a:pt x="1773" y="846"/>
                  </a:cubicBezTo>
                  <a:cubicBezTo>
                    <a:pt x="1945" y="724"/>
                    <a:pt x="1924" y="464"/>
                    <a:pt x="1803" y="319"/>
                  </a:cubicBezTo>
                  <a:cubicBezTo>
                    <a:pt x="1752" y="254"/>
                    <a:pt x="1675" y="213"/>
                    <a:pt x="1607" y="170"/>
                  </a:cubicBezTo>
                  <a:cubicBezTo>
                    <a:pt x="1580" y="149"/>
                    <a:pt x="1567" y="106"/>
                    <a:pt x="1567" y="65"/>
                  </a:cubicBezTo>
                  <a:cubicBezTo>
                    <a:pt x="1486" y="38"/>
                    <a:pt x="1397" y="15"/>
                    <a:pt x="1310"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 name="Google Shape;25;p2"/>
            <p:cNvSpPr/>
            <p:nvPr/>
          </p:nvSpPr>
          <p:spPr>
            <a:xfrm>
              <a:off x="8451348" y="4552511"/>
              <a:ext cx="60321" cy="27975"/>
            </a:xfrm>
            <a:custGeom>
              <a:avLst/>
              <a:gdLst/>
              <a:ahLst/>
              <a:cxnLst/>
              <a:rect l="l" t="t" r="r" b="b"/>
              <a:pathLst>
                <a:path w="1242" h="576" extrusionOk="0">
                  <a:moveTo>
                    <a:pt x="778" y="1"/>
                  </a:moveTo>
                  <a:cubicBezTo>
                    <a:pt x="784" y="38"/>
                    <a:pt x="776" y="73"/>
                    <a:pt x="738" y="73"/>
                  </a:cubicBezTo>
                  <a:cubicBezTo>
                    <a:pt x="734" y="73"/>
                    <a:pt x="731" y="73"/>
                    <a:pt x="727" y="72"/>
                  </a:cubicBezTo>
                  <a:cubicBezTo>
                    <a:pt x="648" y="58"/>
                    <a:pt x="570" y="44"/>
                    <a:pt x="492" y="44"/>
                  </a:cubicBezTo>
                  <a:cubicBezTo>
                    <a:pt x="404" y="44"/>
                    <a:pt x="317" y="62"/>
                    <a:pt x="234" y="116"/>
                  </a:cubicBezTo>
                  <a:cubicBezTo>
                    <a:pt x="1" y="268"/>
                    <a:pt x="211" y="413"/>
                    <a:pt x="376" y="478"/>
                  </a:cubicBezTo>
                  <a:cubicBezTo>
                    <a:pt x="477" y="518"/>
                    <a:pt x="593" y="548"/>
                    <a:pt x="700" y="562"/>
                  </a:cubicBezTo>
                  <a:cubicBezTo>
                    <a:pt x="748" y="567"/>
                    <a:pt x="820" y="575"/>
                    <a:pt x="892" y="575"/>
                  </a:cubicBezTo>
                  <a:cubicBezTo>
                    <a:pt x="972" y="575"/>
                    <a:pt x="1052" y="564"/>
                    <a:pt x="1095" y="525"/>
                  </a:cubicBezTo>
                  <a:cubicBezTo>
                    <a:pt x="1241" y="397"/>
                    <a:pt x="917" y="153"/>
                    <a:pt x="846" y="93"/>
                  </a:cubicBezTo>
                  <a:cubicBezTo>
                    <a:pt x="832" y="79"/>
                    <a:pt x="822" y="45"/>
                    <a:pt x="822" y="15"/>
                  </a:cubicBezTo>
                  <a:cubicBezTo>
                    <a:pt x="808" y="7"/>
                    <a:pt x="791" y="4"/>
                    <a:pt x="778"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 name="Google Shape;26;p2"/>
            <p:cNvSpPr/>
            <p:nvPr/>
          </p:nvSpPr>
          <p:spPr>
            <a:xfrm>
              <a:off x="8335127" y="4516766"/>
              <a:ext cx="67412" cy="40360"/>
            </a:xfrm>
            <a:custGeom>
              <a:avLst/>
              <a:gdLst/>
              <a:ahLst/>
              <a:cxnLst/>
              <a:rect l="l" t="t" r="r" b="b"/>
              <a:pathLst>
                <a:path w="1388" h="831" extrusionOk="0">
                  <a:moveTo>
                    <a:pt x="302" y="1"/>
                  </a:moveTo>
                  <a:cubicBezTo>
                    <a:pt x="170" y="41"/>
                    <a:pt x="62" y="125"/>
                    <a:pt x="38" y="267"/>
                  </a:cubicBezTo>
                  <a:cubicBezTo>
                    <a:pt x="1" y="514"/>
                    <a:pt x="275" y="696"/>
                    <a:pt x="481" y="771"/>
                  </a:cubicBezTo>
                  <a:cubicBezTo>
                    <a:pt x="579" y="806"/>
                    <a:pt x="700" y="830"/>
                    <a:pt x="819" y="830"/>
                  </a:cubicBezTo>
                  <a:cubicBezTo>
                    <a:pt x="962" y="830"/>
                    <a:pt x="1103" y="795"/>
                    <a:pt x="1201" y="703"/>
                  </a:cubicBezTo>
                  <a:cubicBezTo>
                    <a:pt x="1387" y="528"/>
                    <a:pt x="1218" y="389"/>
                    <a:pt x="1063" y="264"/>
                  </a:cubicBezTo>
                  <a:cubicBezTo>
                    <a:pt x="802" y="196"/>
                    <a:pt x="539" y="105"/>
                    <a:pt x="302"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7" name="Google Shape;27;p2"/>
            <p:cNvSpPr/>
            <p:nvPr/>
          </p:nvSpPr>
          <p:spPr>
            <a:xfrm>
              <a:off x="8349746" y="4515115"/>
              <a:ext cx="37008" cy="14522"/>
            </a:xfrm>
            <a:custGeom>
              <a:avLst/>
              <a:gdLst/>
              <a:ahLst/>
              <a:cxnLst/>
              <a:rect l="l" t="t" r="r" b="b"/>
              <a:pathLst>
                <a:path w="762" h="299" extrusionOk="0">
                  <a:moveTo>
                    <a:pt x="505" y="0"/>
                  </a:moveTo>
                  <a:cubicBezTo>
                    <a:pt x="507" y="32"/>
                    <a:pt x="501" y="65"/>
                    <a:pt x="479" y="65"/>
                  </a:cubicBezTo>
                  <a:cubicBezTo>
                    <a:pt x="474" y="65"/>
                    <a:pt x="469" y="64"/>
                    <a:pt x="464" y="61"/>
                  </a:cubicBezTo>
                  <a:cubicBezTo>
                    <a:pt x="389" y="27"/>
                    <a:pt x="293" y="8"/>
                    <a:pt x="195" y="8"/>
                  </a:cubicBezTo>
                  <a:cubicBezTo>
                    <a:pt x="129" y="8"/>
                    <a:pt x="62" y="17"/>
                    <a:pt x="1" y="35"/>
                  </a:cubicBezTo>
                  <a:cubicBezTo>
                    <a:pt x="238" y="139"/>
                    <a:pt x="501" y="230"/>
                    <a:pt x="762" y="298"/>
                  </a:cubicBezTo>
                  <a:cubicBezTo>
                    <a:pt x="694" y="244"/>
                    <a:pt x="626" y="193"/>
                    <a:pt x="592" y="142"/>
                  </a:cubicBezTo>
                  <a:cubicBezTo>
                    <a:pt x="576" y="122"/>
                    <a:pt x="572" y="75"/>
                    <a:pt x="592" y="55"/>
                  </a:cubicBezTo>
                  <a:cubicBezTo>
                    <a:pt x="565" y="35"/>
                    <a:pt x="535" y="17"/>
                    <a:pt x="505" y="0"/>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8" name="Google Shape;28;p2"/>
            <p:cNvSpPr/>
            <p:nvPr/>
          </p:nvSpPr>
          <p:spPr>
            <a:xfrm>
              <a:off x="7732706" y="4097879"/>
              <a:ext cx="415932" cy="665083"/>
            </a:xfrm>
            <a:custGeom>
              <a:avLst/>
              <a:gdLst/>
              <a:ahLst/>
              <a:cxnLst/>
              <a:rect l="l" t="t" r="r" b="b"/>
              <a:pathLst>
                <a:path w="8564" h="13694" extrusionOk="0">
                  <a:moveTo>
                    <a:pt x="3799" y="3103"/>
                  </a:moveTo>
                  <a:cubicBezTo>
                    <a:pt x="3809" y="3103"/>
                    <a:pt x="3819" y="3103"/>
                    <a:pt x="3828" y="3103"/>
                  </a:cubicBezTo>
                  <a:cubicBezTo>
                    <a:pt x="3869" y="3103"/>
                    <a:pt x="3879" y="3161"/>
                    <a:pt x="3862" y="3195"/>
                  </a:cubicBezTo>
                  <a:cubicBezTo>
                    <a:pt x="3995" y="3198"/>
                    <a:pt x="4102" y="3225"/>
                    <a:pt x="4187" y="3279"/>
                  </a:cubicBezTo>
                  <a:cubicBezTo>
                    <a:pt x="4184" y="3243"/>
                    <a:pt x="4194" y="3205"/>
                    <a:pt x="4219" y="3205"/>
                  </a:cubicBezTo>
                  <a:cubicBezTo>
                    <a:pt x="4226" y="3205"/>
                    <a:pt x="4235" y="3208"/>
                    <a:pt x="4244" y="3215"/>
                  </a:cubicBezTo>
                  <a:cubicBezTo>
                    <a:pt x="4971" y="3746"/>
                    <a:pt x="4660" y="4851"/>
                    <a:pt x="4173" y="5439"/>
                  </a:cubicBezTo>
                  <a:cubicBezTo>
                    <a:pt x="3772" y="5924"/>
                    <a:pt x="3136" y="6360"/>
                    <a:pt x="2495" y="6360"/>
                  </a:cubicBezTo>
                  <a:cubicBezTo>
                    <a:pt x="2278" y="6360"/>
                    <a:pt x="2061" y="6310"/>
                    <a:pt x="1852" y="6196"/>
                  </a:cubicBezTo>
                  <a:cubicBezTo>
                    <a:pt x="1213" y="5848"/>
                    <a:pt x="1128" y="5063"/>
                    <a:pt x="1409" y="4445"/>
                  </a:cubicBezTo>
                  <a:cubicBezTo>
                    <a:pt x="1810" y="3563"/>
                    <a:pt x="2877" y="3103"/>
                    <a:pt x="3799" y="3103"/>
                  </a:cubicBezTo>
                  <a:close/>
                  <a:moveTo>
                    <a:pt x="1530" y="0"/>
                  </a:moveTo>
                  <a:cubicBezTo>
                    <a:pt x="1024" y="0"/>
                    <a:pt x="519" y="59"/>
                    <a:pt x="27" y="157"/>
                  </a:cubicBezTo>
                  <a:cubicBezTo>
                    <a:pt x="0" y="1853"/>
                    <a:pt x="4" y="5510"/>
                    <a:pt x="392" y="9457"/>
                  </a:cubicBezTo>
                  <a:cubicBezTo>
                    <a:pt x="554" y="11065"/>
                    <a:pt x="730" y="12342"/>
                    <a:pt x="913" y="13356"/>
                  </a:cubicBezTo>
                  <a:cubicBezTo>
                    <a:pt x="1282" y="13475"/>
                    <a:pt x="2116" y="13694"/>
                    <a:pt x="3203" y="13694"/>
                  </a:cubicBezTo>
                  <a:cubicBezTo>
                    <a:pt x="3945" y="13694"/>
                    <a:pt x="4805" y="13591"/>
                    <a:pt x="5714" y="13286"/>
                  </a:cubicBezTo>
                  <a:cubicBezTo>
                    <a:pt x="8445" y="12366"/>
                    <a:pt x="8563" y="9484"/>
                    <a:pt x="7072" y="4800"/>
                  </a:cubicBezTo>
                  <a:cubicBezTo>
                    <a:pt x="5889" y="1081"/>
                    <a:pt x="3702"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9" name="Google Shape;29;p2"/>
            <p:cNvSpPr/>
            <p:nvPr/>
          </p:nvSpPr>
          <p:spPr>
            <a:xfrm>
              <a:off x="7800554" y="4253001"/>
              <a:ext cx="147499" cy="138806"/>
            </a:xfrm>
            <a:custGeom>
              <a:avLst/>
              <a:gdLst/>
              <a:ahLst/>
              <a:cxnLst/>
              <a:rect l="l" t="t" r="r" b="b"/>
              <a:pathLst>
                <a:path w="3037" h="2858" extrusionOk="0">
                  <a:moveTo>
                    <a:pt x="2465" y="1"/>
                  </a:moveTo>
                  <a:cubicBezTo>
                    <a:pt x="2459" y="15"/>
                    <a:pt x="2452" y="24"/>
                    <a:pt x="2435" y="24"/>
                  </a:cubicBezTo>
                  <a:cubicBezTo>
                    <a:pt x="1614" y="132"/>
                    <a:pt x="647" y="606"/>
                    <a:pt x="299" y="1400"/>
                  </a:cubicBezTo>
                  <a:cubicBezTo>
                    <a:pt x="1" y="2082"/>
                    <a:pt x="267" y="2857"/>
                    <a:pt x="1067" y="2857"/>
                  </a:cubicBezTo>
                  <a:cubicBezTo>
                    <a:pt x="1100" y="2857"/>
                    <a:pt x="1133" y="2856"/>
                    <a:pt x="1168" y="2853"/>
                  </a:cubicBezTo>
                  <a:cubicBezTo>
                    <a:pt x="1739" y="2813"/>
                    <a:pt x="2283" y="2359"/>
                    <a:pt x="2607" y="1913"/>
                  </a:cubicBezTo>
                  <a:cubicBezTo>
                    <a:pt x="2726" y="1751"/>
                    <a:pt x="2824" y="1576"/>
                    <a:pt x="2894" y="1389"/>
                  </a:cubicBezTo>
                  <a:cubicBezTo>
                    <a:pt x="2955" y="1238"/>
                    <a:pt x="3019" y="1052"/>
                    <a:pt x="3027" y="886"/>
                  </a:cubicBezTo>
                  <a:cubicBezTo>
                    <a:pt x="3036" y="693"/>
                    <a:pt x="2932" y="281"/>
                    <a:pt x="2804" y="143"/>
                  </a:cubicBezTo>
                  <a:cubicBezTo>
                    <a:pt x="2793" y="132"/>
                    <a:pt x="2790" y="109"/>
                    <a:pt x="2790" y="85"/>
                  </a:cubicBezTo>
                  <a:cubicBezTo>
                    <a:pt x="2705" y="31"/>
                    <a:pt x="2598" y="4"/>
                    <a:pt x="2465"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0" name="Google Shape;30;p2"/>
            <p:cNvSpPr/>
            <p:nvPr/>
          </p:nvSpPr>
          <p:spPr>
            <a:xfrm>
              <a:off x="8031051" y="3702546"/>
              <a:ext cx="118845" cy="106703"/>
            </a:xfrm>
            <a:custGeom>
              <a:avLst/>
              <a:gdLst/>
              <a:ahLst/>
              <a:cxnLst/>
              <a:rect l="l" t="t" r="r" b="b"/>
              <a:pathLst>
                <a:path w="2447" h="2197" extrusionOk="0">
                  <a:moveTo>
                    <a:pt x="92" y="0"/>
                  </a:moveTo>
                  <a:cubicBezTo>
                    <a:pt x="61" y="0"/>
                    <a:pt x="31" y="0"/>
                    <a:pt x="1" y="1"/>
                  </a:cubicBezTo>
                  <a:cubicBezTo>
                    <a:pt x="332" y="646"/>
                    <a:pt x="633" y="1393"/>
                    <a:pt x="913" y="2197"/>
                  </a:cubicBezTo>
                  <a:cubicBezTo>
                    <a:pt x="1616" y="1684"/>
                    <a:pt x="2447" y="903"/>
                    <a:pt x="2414" y="517"/>
                  </a:cubicBezTo>
                  <a:cubicBezTo>
                    <a:pt x="2381" y="167"/>
                    <a:pt x="1088"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1" name="Google Shape;31;p2"/>
            <p:cNvSpPr/>
            <p:nvPr/>
          </p:nvSpPr>
          <p:spPr>
            <a:xfrm>
              <a:off x="8125611" y="3976025"/>
              <a:ext cx="124916" cy="118990"/>
            </a:xfrm>
            <a:custGeom>
              <a:avLst/>
              <a:gdLst/>
              <a:ahLst/>
              <a:cxnLst/>
              <a:rect l="l" t="t" r="r" b="b"/>
              <a:pathLst>
                <a:path w="2572" h="2450" extrusionOk="0">
                  <a:moveTo>
                    <a:pt x="219" y="0"/>
                  </a:moveTo>
                  <a:cubicBezTo>
                    <a:pt x="144" y="0"/>
                    <a:pt x="71" y="1"/>
                    <a:pt x="0" y="3"/>
                  </a:cubicBezTo>
                  <a:cubicBezTo>
                    <a:pt x="91" y="340"/>
                    <a:pt x="183" y="679"/>
                    <a:pt x="274" y="1017"/>
                  </a:cubicBezTo>
                  <a:cubicBezTo>
                    <a:pt x="406" y="1507"/>
                    <a:pt x="537" y="1983"/>
                    <a:pt x="665" y="2449"/>
                  </a:cubicBezTo>
                  <a:cubicBezTo>
                    <a:pt x="1403" y="1980"/>
                    <a:pt x="2571" y="973"/>
                    <a:pt x="2531" y="520"/>
                  </a:cubicBezTo>
                  <a:cubicBezTo>
                    <a:pt x="2500" y="171"/>
                    <a:pt x="1214"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2" name="Google Shape;32;p2"/>
            <p:cNvSpPr/>
            <p:nvPr/>
          </p:nvSpPr>
          <p:spPr>
            <a:xfrm>
              <a:off x="8207154" y="4227406"/>
              <a:ext cx="132978" cy="131181"/>
            </a:xfrm>
            <a:custGeom>
              <a:avLst/>
              <a:gdLst/>
              <a:ahLst/>
              <a:cxnLst/>
              <a:rect l="l" t="t" r="r" b="b"/>
              <a:pathLst>
                <a:path w="2738" h="2701" extrusionOk="0">
                  <a:moveTo>
                    <a:pt x="2065" y="0"/>
                  </a:moveTo>
                  <a:cubicBezTo>
                    <a:pt x="1526" y="0"/>
                    <a:pt x="653" y="205"/>
                    <a:pt x="0" y="430"/>
                  </a:cubicBezTo>
                  <a:cubicBezTo>
                    <a:pt x="349" y="1285"/>
                    <a:pt x="761" y="2042"/>
                    <a:pt x="1241" y="2701"/>
                  </a:cubicBezTo>
                  <a:cubicBezTo>
                    <a:pt x="1795" y="2092"/>
                    <a:pt x="2737" y="606"/>
                    <a:pt x="2545" y="156"/>
                  </a:cubicBezTo>
                  <a:cubicBezTo>
                    <a:pt x="2499" y="46"/>
                    <a:pt x="2319" y="0"/>
                    <a:pt x="2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3" name="Google Shape;33;p2"/>
            <p:cNvSpPr/>
            <p:nvPr/>
          </p:nvSpPr>
          <p:spPr>
            <a:xfrm>
              <a:off x="8347658" y="4373932"/>
              <a:ext cx="108645" cy="123021"/>
            </a:xfrm>
            <a:custGeom>
              <a:avLst/>
              <a:gdLst/>
              <a:ahLst/>
              <a:cxnLst/>
              <a:rect l="l" t="t" r="r" b="b"/>
              <a:pathLst>
                <a:path w="2237" h="2533" extrusionOk="0">
                  <a:moveTo>
                    <a:pt x="1780" y="0"/>
                  </a:moveTo>
                  <a:cubicBezTo>
                    <a:pt x="1412" y="0"/>
                    <a:pt x="590" y="728"/>
                    <a:pt x="0" y="1387"/>
                  </a:cubicBezTo>
                  <a:cubicBezTo>
                    <a:pt x="635" y="1867"/>
                    <a:pt x="1342" y="2249"/>
                    <a:pt x="2126" y="2533"/>
                  </a:cubicBezTo>
                  <a:cubicBezTo>
                    <a:pt x="2237" y="1650"/>
                    <a:pt x="2230" y="282"/>
                    <a:pt x="1889" y="32"/>
                  </a:cubicBezTo>
                  <a:cubicBezTo>
                    <a:pt x="1860" y="10"/>
                    <a:pt x="1823"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 name="Google Shape;34;p2"/>
            <p:cNvSpPr/>
            <p:nvPr/>
          </p:nvSpPr>
          <p:spPr>
            <a:xfrm>
              <a:off x="8562808" y="4433863"/>
              <a:ext cx="98009" cy="89510"/>
            </a:xfrm>
            <a:custGeom>
              <a:avLst/>
              <a:gdLst/>
              <a:ahLst/>
              <a:cxnLst/>
              <a:rect l="l" t="t" r="r" b="b"/>
              <a:pathLst>
                <a:path w="2018" h="1843" extrusionOk="0">
                  <a:moveTo>
                    <a:pt x="802" y="0"/>
                  </a:moveTo>
                  <a:cubicBezTo>
                    <a:pt x="507" y="0"/>
                    <a:pt x="170" y="993"/>
                    <a:pt x="1" y="1819"/>
                  </a:cubicBezTo>
                  <a:cubicBezTo>
                    <a:pt x="184" y="1835"/>
                    <a:pt x="358" y="1843"/>
                    <a:pt x="524" y="1843"/>
                  </a:cubicBezTo>
                  <a:cubicBezTo>
                    <a:pt x="1119" y="1843"/>
                    <a:pt x="1608" y="1745"/>
                    <a:pt x="2018" y="1603"/>
                  </a:cubicBezTo>
                  <a:cubicBezTo>
                    <a:pt x="1697" y="906"/>
                    <a:pt x="1152" y="34"/>
                    <a:pt x="815" y="1"/>
                  </a:cubicBezTo>
                  <a:cubicBezTo>
                    <a:pt x="811" y="1"/>
                    <a:pt x="806" y="0"/>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5" name="Google Shape;35;p2"/>
            <p:cNvSpPr/>
            <p:nvPr/>
          </p:nvSpPr>
          <p:spPr>
            <a:xfrm>
              <a:off x="7150051" y="3491912"/>
              <a:ext cx="1632742" cy="1471012"/>
            </a:xfrm>
            <a:custGeom>
              <a:avLst/>
              <a:gdLst/>
              <a:ahLst/>
              <a:cxnLst/>
              <a:rect l="l" t="t" r="r" b="b"/>
              <a:pathLst>
                <a:path w="33618" h="30288" extrusionOk="0">
                  <a:moveTo>
                    <a:pt x="1887" y="6975"/>
                  </a:moveTo>
                  <a:cubicBezTo>
                    <a:pt x="1902" y="6975"/>
                    <a:pt x="1928" y="6994"/>
                    <a:pt x="1967" y="7051"/>
                  </a:cubicBezTo>
                  <a:cubicBezTo>
                    <a:pt x="1956" y="7056"/>
                    <a:pt x="1946" y="7058"/>
                    <a:pt x="1936" y="7058"/>
                  </a:cubicBezTo>
                  <a:cubicBezTo>
                    <a:pt x="1875" y="7058"/>
                    <a:pt x="1856" y="6975"/>
                    <a:pt x="1887" y="6975"/>
                  </a:cubicBezTo>
                  <a:close/>
                  <a:moveTo>
                    <a:pt x="3072" y="391"/>
                  </a:moveTo>
                  <a:cubicBezTo>
                    <a:pt x="3750" y="391"/>
                    <a:pt x="4588" y="516"/>
                    <a:pt x="5617" y="715"/>
                  </a:cubicBezTo>
                  <a:cubicBezTo>
                    <a:pt x="6830" y="952"/>
                    <a:pt x="8310" y="1148"/>
                    <a:pt x="9743" y="1337"/>
                  </a:cubicBezTo>
                  <a:cubicBezTo>
                    <a:pt x="12717" y="1729"/>
                    <a:pt x="15792" y="2134"/>
                    <a:pt x="16630" y="2884"/>
                  </a:cubicBezTo>
                  <a:cubicBezTo>
                    <a:pt x="17018" y="3232"/>
                    <a:pt x="17377" y="3743"/>
                    <a:pt x="17705" y="4355"/>
                  </a:cubicBezTo>
                  <a:cubicBezTo>
                    <a:pt x="18073" y="5047"/>
                    <a:pt x="18408" y="5872"/>
                    <a:pt x="18715" y="6771"/>
                  </a:cubicBezTo>
                  <a:cubicBezTo>
                    <a:pt x="19066" y="7791"/>
                    <a:pt x="19387" y="8900"/>
                    <a:pt x="19688" y="9995"/>
                  </a:cubicBezTo>
                  <a:cubicBezTo>
                    <a:pt x="19786" y="10360"/>
                    <a:pt x="19888" y="10728"/>
                    <a:pt x="19986" y="11086"/>
                  </a:cubicBezTo>
                  <a:cubicBezTo>
                    <a:pt x="20124" y="11606"/>
                    <a:pt x="20262" y="12117"/>
                    <a:pt x="20401" y="12613"/>
                  </a:cubicBezTo>
                  <a:cubicBezTo>
                    <a:pt x="20719" y="13755"/>
                    <a:pt x="21036" y="14806"/>
                    <a:pt x="21381" y="15669"/>
                  </a:cubicBezTo>
                  <a:cubicBezTo>
                    <a:pt x="21388" y="15682"/>
                    <a:pt x="21395" y="15695"/>
                    <a:pt x="21398" y="15712"/>
                  </a:cubicBezTo>
                  <a:cubicBezTo>
                    <a:pt x="21763" y="16614"/>
                    <a:pt x="22199" y="17409"/>
                    <a:pt x="22706" y="18102"/>
                  </a:cubicBezTo>
                  <a:cubicBezTo>
                    <a:pt x="23199" y="18784"/>
                    <a:pt x="23767" y="19365"/>
                    <a:pt x="24402" y="19849"/>
                  </a:cubicBezTo>
                  <a:cubicBezTo>
                    <a:pt x="25091" y="20376"/>
                    <a:pt x="25862" y="20788"/>
                    <a:pt x="26721" y="21089"/>
                  </a:cubicBezTo>
                  <a:cubicBezTo>
                    <a:pt x="27312" y="21295"/>
                    <a:pt x="27944" y="21450"/>
                    <a:pt x="28619" y="21552"/>
                  </a:cubicBezTo>
                  <a:cubicBezTo>
                    <a:pt x="28758" y="21572"/>
                    <a:pt x="28890" y="21589"/>
                    <a:pt x="29018" y="21602"/>
                  </a:cubicBezTo>
                  <a:cubicBezTo>
                    <a:pt x="29227" y="21622"/>
                    <a:pt x="29426" y="21631"/>
                    <a:pt x="29615" y="21631"/>
                  </a:cubicBezTo>
                  <a:cubicBezTo>
                    <a:pt x="30273" y="21631"/>
                    <a:pt x="30816" y="21520"/>
                    <a:pt x="31262" y="21363"/>
                  </a:cubicBezTo>
                  <a:cubicBezTo>
                    <a:pt x="31969" y="21109"/>
                    <a:pt x="32445" y="20734"/>
                    <a:pt x="32769" y="20477"/>
                  </a:cubicBezTo>
                  <a:cubicBezTo>
                    <a:pt x="32871" y="20396"/>
                    <a:pt x="32989" y="20304"/>
                    <a:pt x="33060" y="20264"/>
                  </a:cubicBezTo>
                  <a:cubicBezTo>
                    <a:pt x="33138" y="20433"/>
                    <a:pt x="33239" y="21001"/>
                    <a:pt x="33131" y="21809"/>
                  </a:cubicBezTo>
                  <a:cubicBezTo>
                    <a:pt x="32992" y="22815"/>
                    <a:pt x="32448" y="24715"/>
                    <a:pt x="30340" y="26120"/>
                  </a:cubicBezTo>
                  <a:cubicBezTo>
                    <a:pt x="28584" y="27291"/>
                    <a:pt x="26700" y="27567"/>
                    <a:pt x="25313" y="27567"/>
                  </a:cubicBezTo>
                  <a:cubicBezTo>
                    <a:pt x="24089" y="27567"/>
                    <a:pt x="23252" y="27352"/>
                    <a:pt x="23233" y="27347"/>
                  </a:cubicBezTo>
                  <a:lnTo>
                    <a:pt x="23068" y="27304"/>
                  </a:lnTo>
                  <a:lnTo>
                    <a:pt x="23003" y="27462"/>
                  </a:lnTo>
                  <a:cubicBezTo>
                    <a:pt x="22625" y="28374"/>
                    <a:pt x="21831" y="29841"/>
                    <a:pt x="21304" y="29895"/>
                  </a:cubicBezTo>
                  <a:cubicBezTo>
                    <a:pt x="21296" y="29895"/>
                    <a:pt x="21289" y="29896"/>
                    <a:pt x="21281" y="29896"/>
                  </a:cubicBezTo>
                  <a:cubicBezTo>
                    <a:pt x="20802" y="29896"/>
                    <a:pt x="20146" y="28770"/>
                    <a:pt x="19824" y="27948"/>
                  </a:cubicBezTo>
                  <a:lnTo>
                    <a:pt x="19773" y="27814"/>
                  </a:lnTo>
                  <a:lnTo>
                    <a:pt x="16221" y="28050"/>
                  </a:lnTo>
                  <a:lnTo>
                    <a:pt x="16167" y="28141"/>
                  </a:lnTo>
                  <a:cubicBezTo>
                    <a:pt x="15920" y="28584"/>
                    <a:pt x="15136" y="29723"/>
                    <a:pt x="14501" y="29723"/>
                  </a:cubicBezTo>
                  <a:lnTo>
                    <a:pt x="14484" y="29723"/>
                  </a:lnTo>
                  <a:cubicBezTo>
                    <a:pt x="14241" y="29716"/>
                    <a:pt x="13541" y="29358"/>
                    <a:pt x="12910" y="25833"/>
                  </a:cubicBezTo>
                  <a:cubicBezTo>
                    <a:pt x="12727" y="24819"/>
                    <a:pt x="12551" y="23542"/>
                    <a:pt x="12389" y="21934"/>
                  </a:cubicBezTo>
                  <a:cubicBezTo>
                    <a:pt x="12001" y="17987"/>
                    <a:pt x="11997" y="14330"/>
                    <a:pt x="12024" y="12634"/>
                  </a:cubicBezTo>
                  <a:cubicBezTo>
                    <a:pt x="12034" y="12016"/>
                    <a:pt x="12048" y="11654"/>
                    <a:pt x="12048" y="11640"/>
                  </a:cubicBezTo>
                  <a:lnTo>
                    <a:pt x="12058" y="11383"/>
                  </a:lnTo>
                  <a:lnTo>
                    <a:pt x="12058" y="11383"/>
                  </a:lnTo>
                  <a:lnTo>
                    <a:pt x="11808" y="11441"/>
                  </a:lnTo>
                  <a:cubicBezTo>
                    <a:pt x="11789" y="11446"/>
                    <a:pt x="10425" y="11760"/>
                    <a:pt x="8589" y="11760"/>
                  </a:cubicBezTo>
                  <a:cubicBezTo>
                    <a:pt x="8051" y="11760"/>
                    <a:pt x="7472" y="11733"/>
                    <a:pt x="6874" y="11664"/>
                  </a:cubicBezTo>
                  <a:cubicBezTo>
                    <a:pt x="4779" y="11424"/>
                    <a:pt x="2356" y="10559"/>
                    <a:pt x="1190" y="8048"/>
                  </a:cubicBezTo>
                  <a:cubicBezTo>
                    <a:pt x="1353" y="7802"/>
                    <a:pt x="1606" y="7551"/>
                    <a:pt x="1751" y="7365"/>
                  </a:cubicBezTo>
                  <a:cubicBezTo>
                    <a:pt x="1825" y="7267"/>
                    <a:pt x="1903" y="7170"/>
                    <a:pt x="1981" y="7072"/>
                  </a:cubicBezTo>
                  <a:cubicBezTo>
                    <a:pt x="1988" y="7078"/>
                    <a:pt x="1988" y="7081"/>
                    <a:pt x="1994" y="7089"/>
                  </a:cubicBezTo>
                  <a:cubicBezTo>
                    <a:pt x="2261" y="7541"/>
                    <a:pt x="3109" y="7944"/>
                    <a:pt x="3542" y="8261"/>
                  </a:cubicBezTo>
                  <a:cubicBezTo>
                    <a:pt x="3589" y="8294"/>
                    <a:pt x="3647" y="8313"/>
                    <a:pt x="3704" y="8313"/>
                  </a:cubicBezTo>
                  <a:cubicBezTo>
                    <a:pt x="3759" y="8313"/>
                    <a:pt x="3813" y="8295"/>
                    <a:pt x="3856" y="8257"/>
                  </a:cubicBezTo>
                  <a:cubicBezTo>
                    <a:pt x="4285" y="7875"/>
                    <a:pt x="4718" y="7490"/>
                    <a:pt x="5147" y="7105"/>
                  </a:cubicBezTo>
                  <a:cubicBezTo>
                    <a:pt x="5634" y="7470"/>
                    <a:pt x="6113" y="7835"/>
                    <a:pt x="6597" y="8200"/>
                  </a:cubicBezTo>
                  <a:cubicBezTo>
                    <a:pt x="6648" y="8238"/>
                    <a:pt x="6706" y="8258"/>
                    <a:pt x="6762" y="8258"/>
                  </a:cubicBezTo>
                  <a:cubicBezTo>
                    <a:pt x="6826" y="8258"/>
                    <a:pt x="6888" y="8232"/>
                    <a:pt x="6935" y="8176"/>
                  </a:cubicBezTo>
                  <a:cubicBezTo>
                    <a:pt x="7144" y="7923"/>
                    <a:pt x="7350" y="7660"/>
                    <a:pt x="7520" y="7379"/>
                  </a:cubicBezTo>
                  <a:cubicBezTo>
                    <a:pt x="7634" y="7190"/>
                    <a:pt x="7732" y="6821"/>
                    <a:pt x="7881" y="6632"/>
                  </a:cubicBezTo>
                  <a:cubicBezTo>
                    <a:pt x="7911" y="6639"/>
                    <a:pt x="7952" y="6652"/>
                    <a:pt x="8013" y="6686"/>
                  </a:cubicBezTo>
                  <a:cubicBezTo>
                    <a:pt x="8155" y="6771"/>
                    <a:pt x="8344" y="6808"/>
                    <a:pt x="8503" y="6858"/>
                  </a:cubicBezTo>
                  <a:cubicBezTo>
                    <a:pt x="8855" y="6977"/>
                    <a:pt x="9209" y="7068"/>
                    <a:pt x="9571" y="7139"/>
                  </a:cubicBezTo>
                  <a:cubicBezTo>
                    <a:pt x="9593" y="7144"/>
                    <a:pt x="9616" y="7146"/>
                    <a:pt x="9638" y="7146"/>
                  </a:cubicBezTo>
                  <a:cubicBezTo>
                    <a:pt x="9722" y="7146"/>
                    <a:pt x="9798" y="7109"/>
                    <a:pt x="9828" y="7021"/>
                  </a:cubicBezTo>
                  <a:cubicBezTo>
                    <a:pt x="10054" y="6389"/>
                    <a:pt x="10196" y="5743"/>
                    <a:pt x="10327" y="5088"/>
                  </a:cubicBezTo>
                  <a:cubicBezTo>
                    <a:pt x="10357" y="4946"/>
                    <a:pt x="10212" y="4845"/>
                    <a:pt x="10085" y="4845"/>
                  </a:cubicBezTo>
                  <a:cubicBezTo>
                    <a:pt x="10010" y="4845"/>
                    <a:pt x="9941" y="4880"/>
                    <a:pt x="9919" y="4963"/>
                  </a:cubicBezTo>
                  <a:cubicBezTo>
                    <a:pt x="9753" y="5561"/>
                    <a:pt x="9649" y="6156"/>
                    <a:pt x="9456" y="6744"/>
                  </a:cubicBezTo>
                  <a:cubicBezTo>
                    <a:pt x="8902" y="6615"/>
                    <a:pt x="8368" y="6433"/>
                    <a:pt x="7827" y="6240"/>
                  </a:cubicBezTo>
                  <a:cubicBezTo>
                    <a:pt x="7810" y="6235"/>
                    <a:pt x="7790" y="6232"/>
                    <a:pt x="7769" y="6232"/>
                  </a:cubicBezTo>
                  <a:cubicBezTo>
                    <a:pt x="7700" y="6232"/>
                    <a:pt x="7619" y="6261"/>
                    <a:pt x="7590" y="6318"/>
                  </a:cubicBezTo>
                  <a:cubicBezTo>
                    <a:pt x="7320" y="6841"/>
                    <a:pt x="7043" y="7335"/>
                    <a:pt x="6688" y="7802"/>
                  </a:cubicBezTo>
                  <a:cubicBezTo>
                    <a:pt x="6211" y="7443"/>
                    <a:pt x="5739" y="7085"/>
                    <a:pt x="5266" y="6727"/>
                  </a:cubicBezTo>
                  <a:cubicBezTo>
                    <a:pt x="5218" y="6691"/>
                    <a:pt x="5155" y="6668"/>
                    <a:pt x="5094" y="6668"/>
                  </a:cubicBezTo>
                  <a:cubicBezTo>
                    <a:pt x="5046" y="6668"/>
                    <a:pt x="4999" y="6682"/>
                    <a:pt x="4962" y="6716"/>
                  </a:cubicBezTo>
                  <a:cubicBezTo>
                    <a:pt x="4525" y="7102"/>
                    <a:pt x="4093" y="7484"/>
                    <a:pt x="3657" y="7869"/>
                  </a:cubicBezTo>
                  <a:cubicBezTo>
                    <a:pt x="3123" y="7477"/>
                    <a:pt x="2582" y="7089"/>
                    <a:pt x="2035" y="6710"/>
                  </a:cubicBezTo>
                  <a:cubicBezTo>
                    <a:pt x="1997" y="6684"/>
                    <a:pt x="1938" y="6662"/>
                    <a:pt x="1882" y="6662"/>
                  </a:cubicBezTo>
                  <a:cubicBezTo>
                    <a:pt x="1837" y="6662"/>
                    <a:pt x="1795" y="6676"/>
                    <a:pt x="1768" y="6713"/>
                  </a:cubicBezTo>
                  <a:cubicBezTo>
                    <a:pt x="1582" y="6967"/>
                    <a:pt x="1251" y="7325"/>
                    <a:pt x="1041" y="7686"/>
                  </a:cubicBezTo>
                  <a:cubicBezTo>
                    <a:pt x="747" y="6936"/>
                    <a:pt x="551" y="6061"/>
                    <a:pt x="504" y="5017"/>
                  </a:cubicBezTo>
                  <a:cubicBezTo>
                    <a:pt x="400" y="2814"/>
                    <a:pt x="683" y="1499"/>
                    <a:pt x="1396" y="884"/>
                  </a:cubicBezTo>
                  <a:cubicBezTo>
                    <a:pt x="1800" y="534"/>
                    <a:pt x="2345" y="391"/>
                    <a:pt x="3072" y="391"/>
                  </a:cubicBezTo>
                  <a:close/>
                  <a:moveTo>
                    <a:pt x="3094" y="0"/>
                  </a:moveTo>
                  <a:cubicBezTo>
                    <a:pt x="2310" y="0"/>
                    <a:pt x="1640" y="156"/>
                    <a:pt x="1139" y="590"/>
                  </a:cubicBezTo>
                  <a:cubicBezTo>
                    <a:pt x="318" y="1300"/>
                    <a:pt x="1" y="2672"/>
                    <a:pt x="112" y="5037"/>
                  </a:cubicBezTo>
                  <a:cubicBezTo>
                    <a:pt x="352" y="10221"/>
                    <a:pt x="3897" y="11715"/>
                    <a:pt x="6830" y="12052"/>
                  </a:cubicBezTo>
                  <a:cubicBezTo>
                    <a:pt x="7454" y="12125"/>
                    <a:pt x="8055" y="12154"/>
                    <a:pt x="8611" y="12154"/>
                  </a:cubicBezTo>
                  <a:cubicBezTo>
                    <a:pt x="10035" y="12154"/>
                    <a:pt x="11167" y="11968"/>
                    <a:pt x="11649" y="11874"/>
                  </a:cubicBezTo>
                  <a:lnTo>
                    <a:pt x="11649" y="11874"/>
                  </a:lnTo>
                  <a:cubicBezTo>
                    <a:pt x="11636" y="12390"/>
                    <a:pt x="11608" y="13665"/>
                    <a:pt x="11636" y="15371"/>
                  </a:cubicBezTo>
                  <a:cubicBezTo>
                    <a:pt x="11163" y="15033"/>
                    <a:pt x="10396" y="14788"/>
                    <a:pt x="9705" y="14788"/>
                  </a:cubicBezTo>
                  <a:cubicBezTo>
                    <a:pt x="8868" y="14788"/>
                    <a:pt x="8142" y="15148"/>
                    <a:pt x="8189" y="16138"/>
                  </a:cubicBezTo>
                  <a:cubicBezTo>
                    <a:pt x="8237" y="17136"/>
                    <a:pt x="9445" y="17720"/>
                    <a:pt x="10488" y="17720"/>
                  </a:cubicBezTo>
                  <a:cubicBezTo>
                    <a:pt x="10886" y="17720"/>
                    <a:pt x="11260" y="17635"/>
                    <a:pt x="11537" y="17456"/>
                  </a:cubicBezTo>
                  <a:cubicBezTo>
                    <a:pt x="11558" y="17442"/>
                    <a:pt x="11564" y="17409"/>
                    <a:pt x="11558" y="17381"/>
                  </a:cubicBezTo>
                  <a:cubicBezTo>
                    <a:pt x="11555" y="17364"/>
                    <a:pt x="11545" y="17350"/>
                    <a:pt x="11528" y="17350"/>
                  </a:cubicBezTo>
                  <a:cubicBezTo>
                    <a:pt x="11524" y="17350"/>
                    <a:pt x="11521" y="17350"/>
                    <a:pt x="11517" y="17351"/>
                  </a:cubicBezTo>
                  <a:cubicBezTo>
                    <a:pt x="11328" y="17398"/>
                    <a:pt x="11044" y="17426"/>
                    <a:pt x="10726" y="17426"/>
                  </a:cubicBezTo>
                  <a:cubicBezTo>
                    <a:pt x="9596" y="17426"/>
                    <a:pt x="8019" y="17063"/>
                    <a:pt x="8580" y="15814"/>
                  </a:cubicBezTo>
                  <a:cubicBezTo>
                    <a:pt x="8829" y="15258"/>
                    <a:pt x="9273" y="15069"/>
                    <a:pt x="9771" y="15069"/>
                  </a:cubicBezTo>
                  <a:cubicBezTo>
                    <a:pt x="10402" y="15069"/>
                    <a:pt x="11119" y="15371"/>
                    <a:pt x="11639" y="15611"/>
                  </a:cubicBezTo>
                  <a:cubicBezTo>
                    <a:pt x="11649" y="16145"/>
                    <a:pt x="11666" y="16720"/>
                    <a:pt x="11689" y="17321"/>
                  </a:cubicBezTo>
                  <a:cubicBezTo>
                    <a:pt x="11743" y="18743"/>
                    <a:pt x="11838" y="20332"/>
                    <a:pt x="12001" y="21974"/>
                  </a:cubicBezTo>
                  <a:cubicBezTo>
                    <a:pt x="12531" y="27340"/>
                    <a:pt x="13362" y="30081"/>
                    <a:pt x="14471" y="30115"/>
                  </a:cubicBezTo>
                  <a:lnTo>
                    <a:pt x="14498" y="30115"/>
                  </a:lnTo>
                  <a:cubicBezTo>
                    <a:pt x="15383" y="30115"/>
                    <a:pt x="16224" y="28817"/>
                    <a:pt x="16454" y="28425"/>
                  </a:cubicBezTo>
                  <a:lnTo>
                    <a:pt x="19512" y="28223"/>
                  </a:lnTo>
                  <a:cubicBezTo>
                    <a:pt x="19726" y="28729"/>
                    <a:pt x="20445" y="30287"/>
                    <a:pt x="21276" y="30287"/>
                  </a:cubicBezTo>
                  <a:cubicBezTo>
                    <a:pt x="21297" y="30287"/>
                    <a:pt x="21320" y="30287"/>
                    <a:pt x="21340" y="30284"/>
                  </a:cubicBezTo>
                  <a:cubicBezTo>
                    <a:pt x="22172" y="30203"/>
                    <a:pt x="23020" y="28408"/>
                    <a:pt x="23301" y="27763"/>
                  </a:cubicBezTo>
                  <a:cubicBezTo>
                    <a:pt x="23619" y="27834"/>
                    <a:pt x="24360" y="27970"/>
                    <a:pt x="25335" y="27970"/>
                  </a:cubicBezTo>
                  <a:cubicBezTo>
                    <a:pt x="26772" y="27970"/>
                    <a:pt x="28715" y="27675"/>
                    <a:pt x="30559" y="26445"/>
                  </a:cubicBezTo>
                  <a:cubicBezTo>
                    <a:pt x="32850" y="24918"/>
                    <a:pt x="33618" y="22620"/>
                    <a:pt x="33567" y="20981"/>
                  </a:cubicBezTo>
                  <a:cubicBezTo>
                    <a:pt x="33560" y="20707"/>
                    <a:pt x="33513" y="20051"/>
                    <a:pt x="33250" y="19899"/>
                  </a:cubicBezTo>
                  <a:cubicBezTo>
                    <a:pt x="33197" y="19868"/>
                    <a:pt x="33145" y="19855"/>
                    <a:pt x="33093" y="19855"/>
                  </a:cubicBezTo>
                  <a:cubicBezTo>
                    <a:pt x="32925" y="19855"/>
                    <a:pt x="32751" y="19994"/>
                    <a:pt x="32529" y="20170"/>
                  </a:cubicBezTo>
                  <a:cubicBezTo>
                    <a:pt x="32222" y="20413"/>
                    <a:pt x="31776" y="20764"/>
                    <a:pt x="31107" y="20998"/>
                  </a:cubicBezTo>
                  <a:cubicBezTo>
                    <a:pt x="30697" y="21140"/>
                    <a:pt x="30208" y="21238"/>
                    <a:pt x="29613" y="21238"/>
                  </a:cubicBezTo>
                  <a:cubicBezTo>
                    <a:pt x="29447" y="21238"/>
                    <a:pt x="29273" y="21230"/>
                    <a:pt x="29090" y="21214"/>
                  </a:cubicBezTo>
                  <a:cubicBezTo>
                    <a:pt x="28954" y="21204"/>
                    <a:pt x="28819" y="21187"/>
                    <a:pt x="28677" y="21167"/>
                  </a:cubicBezTo>
                  <a:cubicBezTo>
                    <a:pt x="28001" y="21065"/>
                    <a:pt x="27373" y="20903"/>
                    <a:pt x="26785" y="20694"/>
                  </a:cubicBezTo>
                  <a:cubicBezTo>
                    <a:pt x="26001" y="20410"/>
                    <a:pt x="25294" y="20028"/>
                    <a:pt x="24659" y="19548"/>
                  </a:cubicBezTo>
                  <a:cubicBezTo>
                    <a:pt x="24037" y="19078"/>
                    <a:pt x="23486" y="18510"/>
                    <a:pt x="23007" y="17845"/>
                  </a:cubicBezTo>
                  <a:cubicBezTo>
                    <a:pt x="22527" y="17186"/>
                    <a:pt x="22115" y="16429"/>
                    <a:pt x="21766" y="15574"/>
                  </a:cubicBezTo>
                  <a:cubicBezTo>
                    <a:pt x="21760" y="15557"/>
                    <a:pt x="21753" y="15540"/>
                    <a:pt x="21746" y="15523"/>
                  </a:cubicBezTo>
                  <a:cubicBezTo>
                    <a:pt x="21398" y="14658"/>
                    <a:pt x="21077" y="13583"/>
                    <a:pt x="20752" y="12417"/>
                  </a:cubicBezTo>
                  <a:cubicBezTo>
                    <a:pt x="20624" y="11951"/>
                    <a:pt x="20493" y="11475"/>
                    <a:pt x="20361" y="10985"/>
                  </a:cubicBezTo>
                  <a:cubicBezTo>
                    <a:pt x="20270" y="10647"/>
                    <a:pt x="20178" y="10308"/>
                    <a:pt x="20087" y="9971"/>
                  </a:cubicBezTo>
                  <a:cubicBezTo>
                    <a:pt x="19763" y="8781"/>
                    <a:pt x="19425" y="7605"/>
                    <a:pt x="19053" y="6534"/>
                  </a:cubicBezTo>
                  <a:cubicBezTo>
                    <a:pt x="18773" y="5730"/>
                    <a:pt x="18472" y="4983"/>
                    <a:pt x="18141" y="4338"/>
                  </a:cubicBezTo>
                  <a:cubicBezTo>
                    <a:pt x="17765" y="3611"/>
                    <a:pt x="17357" y="3009"/>
                    <a:pt x="16890" y="2591"/>
                  </a:cubicBezTo>
                  <a:cubicBezTo>
                    <a:pt x="15964" y="1763"/>
                    <a:pt x="12966" y="1367"/>
                    <a:pt x="9797" y="948"/>
                  </a:cubicBezTo>
                  <a:cubicBezTo>
                    <a:pt x="8368" y="759"/>
                    <a:pt x="6891" y="563"/>
                    <a:pt x="5692" y="333"/>
                  </a:cubicBezTo>
                  <a:cubicBezTo>
                    <a:pt x="4748" y="150"/>
                    <a:pt x="3866" y="0"/>
                    <a:pt x="3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 name="Google Shape;36;p2"/>
            <p:cNvSpPr/>
            <p:nvPr/>
          </p:nvSpPr>
          <p:spPr>
            <a:xfrm>
              <a:off x="7768306" y="3673017"/>
              <a:ext cx="75037" cy="75182"/>
            </a:xfrm>
            <a:custGeom>
              <a:avLst/>
              <a:gdLst/>
              <a:ahLst/>
              <a:cxnLst/>
              <a:rect l="l" t="t" r="r" b="b"/>
              <a:pathLst>
                <a:path w="1545" h="1548" extrusionOk="0">
                  <a:moveTo>
                    <a:pt x="774" y="0"/>
                  </a:moveTo>
                  <a:cubicBezTo>
                    <a:pt x="345" y="0"/>
                    <a:pt x="0" y="345"/>
                    <a:pt x="0" y="774"/>
                  </a:cubicBezTo>
                  <a:cubicBezTo>
                    <a:pt x="0" y="1200"/>
                    <a:pt x="345" y="1548"/>
                    <a:pt x="774" y="1548"/>
                  </a:cubicBezTo>
                  <a:cubicBezTo>
                    <a:pt x="1200" y="1548"/>
                    <a:pt x="1545" y="1200"/>
                    <a:pt x="1545" y="774"/>
                  </a:cubicBezTo>
                  <a:cubicBezTo>
                    <a:pt x="1545" y="345"/>
                    <a:pt x="1200"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 name="Google Shape;37;p2"/>
            <p:cNvSpPr/>
            <p:nvPr/>
          </p:nvSpPr>
          <p:spPr>
            <a:xfrm>
              <a:off x="7787489" y="4248581"/>
              <a:ext cx="186693" cy="158184"/>
            </a:xfrm>
            <a:custGeom>
              <a:avLst/>
              <a:gdLst/>
              <a:ahLst/>
              <a:cxnLst/>
              <a:rect l="l" t="t" r="r" b="b"/>
              <a:pathLst>
                <a:path w="3844" h="3257" extrusionOk="0">
                  <a:moveTo>
                    <a:pt x="2671" y="0"/>
                  </a:moveTo>
                  <a:cubicBezTo>
                    <a:pt x="1749" y="0"/>
                    <a:pt x="682" y="460"/>
                    <a:pt x="281" y="1342"/>
                  </a:cubicBezTo>
                  <a:cubicBezTo>
                    <a:pt x="0" y="1960"/>
                    <a:pt x="85" y="2745"/>
                    <a:pt x="724" y="3093"/>
                  </a:cubicBezTo>
                  <a:cubicBezTo>
                    <a:pt x="933" y="3207"/>
                    <a:pt x="1150" y="3257"/>
                    <a:pt x="1367" y="3257"/>
                  </a:cubicBezTo>
                  <a:cubicBezTo>
                    <a:pt x="2008" y="3257"/>
                    <a:pt x="2644" y="2821"/>
                    <a:pt x="3045" y="2336"/>
                  </a:cubicBezTo>
                  <a:cubicBezTo>
                    <a:pt x="3532" y="1748"/>
                    <a:pt x="3843" y="643"/>
                    <a:pt x="3116" y="112"/>
                  </a:cubicBezTo>
                  <a:cubicBezTo>
                    <a:pt x="3107" y="105"/>
                    <a:pt x="3098" y="102"/>
                    <a:pt x="3091" y="102"/>
                  </a:cubicBezTo>
                  <a:cubicBezTo>
                    <a:pt x="3066" y="102"/>
                    <a:pt x="3056" y="140"/>
                    <a:pt x="3059" y="176"/>
                  </a:cubicBezTo>
                  <a:cubicBezTo>
                    <a:pt x="3059" y="200"/>
                    <a:pt x="3062" y="223"/>
                    <a:pt x="3073" y="234"/>
                  </a:cubicBezTo>
                  <a:cubicBezTo>
                    <a:pt x="3201" y="372"/>
                    <a:pt x="3305" y="784"/>
                    <a:pt x="3296" y="977"/>
                  </a:cubicBezTo>
                  <a:cubicBezTo>
                    <a:pt x="3288" y="1143"/>
                    <a:pt x="3224" y="1329"/>
                    <a:pt x="3163" y="1480"/>
                  </a:cubicBezTo>
                  <a:cubicBezTo>
                    <a:pt x="3093" y="1667"/>
                    <a:pt x="2995" y="1842"/>
                    <a:pt x="2876" y="2004"/>
                  </a:cubicBezTo>
                  <a:cubicBezTo>
                    <a:pt x="2552" y="2450"/>
                    <a:pt x="2008" y="2904"/>
                    <a:pt x="1437" y="2944"/>
                  </a:cubicBezTo>
                  <a:cubicBezTo>
                    <a:pt x="1402" y="2947"/>
                    <a:pt x="1369" y="2948"/>
                    <a:pt x="1336" y="2948"/>
                  </a:cubicBezTo>
                  <a:cubicBezTo>
                    <a:pt x="536" y="2948"/>
                    <a:pt x="270" y="2173"/>
                    <a:pt x="568" y="1491"/>
                  </a:cubicBezTo>
                  <a:cubicBezTo>
                    <a:pt x="916" y="697"/>
                    <a:pt x="1883" y="223"/>
                    <a:pt x="2704" y="115"/>
                  </a:cubicBezTo>
                  <a:cubicBezTo>
                    <a:pt x="2721" y="115"/>
                    <a:pt x="2728" y="106"/>
                    <a:pt x="2734" y="92"/>
                  </a:cubicBezTo>
                  <a:cubicBezTo>
                    <a:pt x="2751" y="58"/>
                    <a:pt x="2741" y="0"/>
                    <a:pt x="2700" y="0"/>
                  </a:cubicBezTo>
                  <a:cubicBezTo>
                    <a:pt x="2691" y="0"/>
                    <a:pt x="2681"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 name="Google Shape;38;p2"/>
            <p:cNvSpPr/>
            <p:nvPr/>
          </p:nvSpPr>
          <p:spPr>
            <a:xfrm>
              <a:off x="8321189" y="4504916"/>
              <a:ext cx="88539" cy="64061"/>
            </a:xfrm>
            <a:custGeom>
              <a:avLst/>
              <a:gdLst/>
              <a:ahLst/>
              <a:cxnLst/>
              <a:rect l="l" t="t" r="r" b="b"/>
              <a:pathLst>
                <a:path w="1823" h="1319" extrusionOk="0">
                  <a:moveTo>
                    <a:pt x="652" y="1"/>
                  </a:moveTo>
                  <a:cubicBezTo>
                    <a:pt x="526" y="1"/>
                    <a:pt x="402" y="36"/>
                    <a:pt x="302" y="106"/>
                  </a:cubicBezTo>
                  <a:cubicBezTo>
                    <a:pt x="214" y="167"/>
                    <a:pt x="143" y="251"/>
                    <a:pt x="110" y="366"/>
                  </a:cubicBezTo>
                  <a:cubicBezTo>
                    <a:pt x="1" y="758"/>
                    <a:pt x="380" y="1093"/>
                    <a:pt x="704" y="1227"/>
                  </a:cubicBezTo>
                  <a:cubicBezTo>
                    <a:pt x="833" y="1281"/>
                    <a:pt x="1004" y="1319"/>
                    <a:pt x="1172" y="1319"/>
                  </a:cubicBezTo>
                  <a:cubicBezTo>
                    <a:pt x="1418" y="1319"/>
                    <a:pt x="1658" y="1239"/>
                    <a:pt x="1758" y="1015"/>
                  </a:cubicBezTo>
                  <a:cubicBezTo>
                    <a:pt x="1822" y="866"/>
                    <a:pt x="1772" y="711"/>
                    <a:pt x="1684" y="582"/>
                  </a:cubicBezTo>
                  <a:cubicBezTo>
                    <a:pt x="1667" y="555"/>
                    <a:pt x="1646" y="528"/>
                    <a:pt x="1626" y="501"/>
                  </a:cubicBezTo>
                  <a:cubicBezTo>
                    <a:pt x="1568" y="438"/>
                    <a:pt x="1374" y="240"/>
                    <a:pt x="1243" y="240"/>
                  </a:cubicBezTo>
                  <a:cubicBezTo>
                    <a:pt x="1222" y="240"/>
                    <a:pt x="1202" y="245"/>
                    <a:pt x="1184" y="257"/>
                  </a:cubicBezTo>
                  <a:cubicBezTo>
                    <a:pt x="1184" y="262"/>
                    <a:pt x="1184" y="262"/>
                    <a:pt x="1180" y="265"/>
                  </a:cubicBezTo>
                  <a:cubicBezTo>
                    <a:pt x="1160" y="285"/>
                    <a:pt x="1164" y="332"/>
                    <a:pt x="1180" y="352"/>
                  </a:cubicBezTo>
                  <a:cubicBezTo>
                    <a:pt x="1214" y="403"/>
                    <a:pt x="1282" y="454"/>
                    <a:pt x="1350" y="508"/>
                  </a:cubicBezTo>
                  <a:cubicBezTo>
                    <a:pt x="1505" y="633"/>
                    <a:pt x="1674" y="772"/>
                    <a:pt x="1488" y="947"/>
                  </a:cubicBezTo>
                  <a:cubicBezTo>
                    <a:pt x="1390" y="1039"/>
                    <a:pt x="1249" y="1074"/>
                    <a:pt x="1106" y="1074"/>
                  </a:cubicBezTo>
                  <a:cubicBezTo>
                    <a:pt x="987" y="1074"/>
                    <a:pt x="866" y="1050"/>
                    <a:pt x="768" y="1015"/>
                  </a:cubicBezTo>
                  <a:cubicBezTo>
                    <a:pt x="562" y="940"/>
                    <a:pt x="288" y="758"/>
                    <a:pt x="325" y="511"/>
                  </a:cubicBezTo>
                  <a:cubicBezTo>
                    <a:pt x="349" y="369"/>
                    <a:pt x="457" y="285"/>
                    <a:pt x="589" y="245"/>
                  </a:cubicBezTo>
                  <a:cubicBezTo>
                    <a:pt x="650" y="227"/>
                    <a:pt x="717" y="218"/>
                    <a:pt x="783" y="218"/>
                  </a:cubicBezTo>
                  <a:cubicBezTo>
                    <a:pt x="881" y="218"/>
                    <a:pt x="977" y="237"/>
                    <a:pt x="1052" y="271"/>
                  </a:cubicBezTo>
                  <a:cubicBezTo>
                    <a:pt x="1057" y="274"/>
                    <a:pt x="1062" y="275"/>
                    <a:pt x="1067" y="275"/>
                  </a:cubicBezTo>
                  <a:cubicBezTo>
                    <a:pt x="1089" y="275"/>
                    <a:pt x="1095" y="242"/>
                    <a:pt x="1093" y="210"/>
                  </a:cubicBezTo>
                  <a:cubicBezTo>
                    <a:pt x="1089" y="190"/>
                    <a:pt x="1086" y="167"/>
                    <a:pt x="1075" y="160"/>
                  </a:cubicBezTo>
                  <a:cubicBezTo>
                    <a:pt x="962" y="54"/>
                    <a:pt x="806"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 name="Google Shape;39;p2"/>
            <p:cNvSpPr/>
            <p:nvPr/>
          </p:nvSpPr>
          <p:spPr>
            <a:xfrm>
              <a:off x="8441877" y="4543867"/>
              <a:ext cx="79942" cy="48713"/>
            </a:xfrm>
            <a:custGeom>
              <a:avLst/>
              <a:gdLst/>
              <a:ahLst/>
              <a:cxnLst/>
              <a:rect l="l" t="t" r="r" b="b"/>
              <a:pathLst>
                <a:path w="1646" h="1003" extrusionOk="0">
                  <a:moveTo>
                    <a:pt x="601" y="1"/>
                  </a:moveTo>
                  <a:cubicBezTo>
                    <a:pt x="407" y="1"/>
                    <a:pt x="210" y="85"/>
                    <a:pt x="131" y="257"/>
                  </a:cubicBezTo>
                  <a:cubicBezTo>
                    <a:pt x="0" y="541"/>
                    <a:pt x="290" y="770"/>
                    <a:pt x="524" y="868"/>
                  </a:cubicBezTo>
                  <a:cubicBezTo>
                    <a:pt x="653" y="924"/>
                    <a:pt x="910" y="1002"/>
                    <a:pt x="1134" y="1002"/>
                  </a:cubicBezTo>
                  <a:cubicBezTo>
                    <a:pt x="1302" y="1002"/>
                    <a:pt x="1451" y="958"/>
                    <a:pt x="1513" y="828"/>
                  </a:cubicBezTo>
                  <a:cubicBezTo>
                    <a:pt x="1646" y="561"/>
                    <a:pt x="1315" y="189"/>
                    <a:pt x="1067" y="138"/>
                  </a:cubicBezTo>
                  <a:cubicBezTo>
                    <a:pt x="1063" y="137"/>
                    <a:pt x="1059" y="137"/>
                    <a:pt x="1055" y="137"/>
                  </a:cubicBezTo>
                  <a:cubicBezTo>
                    <a:pt x="1031" y="137"/>
                    <a:pt x="1020" y="163"/>
                    <a:pt x="1017" y="193"/>
                  </a:cubicBezTo>
                  <a:cubicBezTo>
                    <a:pt x="1017" y="223"/>
                    <a:pt x="1027" y="257"/>
                    <a:pt x="1041" y="271"/>
                  </a:cubicBezTo>
                  <a:cubicBezTo>
                    <a:pt x="1112" y="331"/>
                    <a:pt x="1436" y="575"/>
                    <a:pt x="1290" y="703"/>
                  </a:cubicBezTo>
                  <a:cubicBezTo>
                    <a:pt x="1247" y="742"/>
                    <a:pt x="1167" y="753"/>
                    <a:pt x="1087" y="753"/>
                  </a:cubicBezTo>
                  <a:cubicBezTo>
                    <a:pt x="1015" y="753"/>
                    <a:pt x="943" y="745"/>
                    <a:pt x="895" y="740"/>
                  </a:cubicBezTo>
                  <a:cubicBezTo>
                    <a:pt x="788" y="726"/>
                    <a:pt x="672" y="696"/>
                    <a:pt x="571" y="656"/>
                  </a:cubicBezTo>
                  <a:cubicBezTo>
                    <a:pt x="406" y="591"/>
                    <a:pt x="196" y="446"/>
                    <a:pt x="429" y="294"/>
                  </a:cubicBezTo>
                  <a:cubicBezTo>
                    <a:pt x="512" y="240"/>
                    <a:pt x="599" y="222"/>
                    <a:pt x="687" y="222"/>
                  </a:cubicBezTo>
                  <a:cubicBezTo>
                    <a:pt x="765" y="222"/>
                    <a:pt x="843" y="236"/>
                    <a:pt x="922" y="250"/>
                  </a:cubicBezTo>
                  <a:cubicBezTo>
                    <a:pt x="926" y="251"/>
                    <a:pt x="929" y="251"/>
                    <a:pt x="933" y="251"/>
                  </a:cubicBezTo>
                  <a:cubicBezTo>
                    <a:pt x="971" y="251"/>
                    <a:pt x="979" y="216"/>
                    <a:pt x="973" y="179"/>
                  </a:cubicBezTo>
                  <a:cubicBezTo>
                    <a:pt x="966" y="145"/>
                    <a:pt x="953" y="115"/>
                    <a:pt x="936" y="101"/>
                  </a:cubicBezTo>
                  <a:cubicBezTo>
                    <a:pt x="845" y="34"/>
                    <a:pt x="724"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 name="Google Shape;40;p2"/>
            <p:cNvSpPr/>
            <p:nvPr/>
          </p:nvSpPr>
          <p:spPr>
            <a:xfrm>
              <a:off x="8341733" y="4593550"/>
              <a:ext cx="121467" cy="66440"/>
            </a:xfrm>
            <a:custGeom>
              <a:avLst/>
              <a:gdLst/>
              <a:ahLst/>
              <a:cxnLst/>
              <a:rect l="l" t="t" r="r" b="b"/>
              <a:pathLst>
                <a:path w="2501" h="1368" extrusionOk="0">
                  <a:moveTo>
                    <a:pt x="1040" y="0"/>
                  </a:moveTo>
                  <a:cubicBezTo>
                    <a:pt x="770" y="0"/>
                    <a:pt x="483" y="82"/>
                    <a:pt x="318" y="257"/>
                  </a:cubicBezTo>
                  <a:cubicBezTo>
                    <a:pt x="0" y="595"/>
                    <a:pt x="450" y="1042"/>
                    <a:pt x="741" y="1204"/>
                  </a:cubicBezTo>
                  <a:cubicBezTo>
                    <a:pt x="927" y="1306"/>
                    <a:pt x="1180" y="1368"/>
                    <a:pt x="1431" y="1368"/>
                  </a:cubicBezTo>
                  <a:cubicBezTo>
                    <a:pt x="1710" y="1368"/>
                    <a:pt x="1986" y="1292"/>
                    <a:pt x="2163" y="1113"/>
                  </a:cubicBezTo>
                  <a:cubicBezTo>
                    <a:pt x="2501" y="768"/>
                    <a:pt x="2197" y="265"/>
                    <a:pt x="1808" y="126"/>
                  </a:cubicBezTo>
                  <a:cubicBezTo>
                    <a:pt x="1799" y="123"/>
                    <a:pt x="1791" y="122"/>
                    <a:pt x="1784" y="122"/>
                  </a:cubicBezTo>
                  <a:cubicBezTo>
                    <a:pt x="1749" y="122"/>
                    <a:pt x="1738" y="154"/>
                    <a:pt x="1738" y="190"/>
                  </a:cubicBezTo>
                  <a:cubicBezTo>
                    <a:pt x="1738" y="231"/>
                    <a:pt x="1751" y="274"/>
                    <a:pt x="1778" y="295"/>
                  </a:cubicBezTo>
                  <a:cubicBezTo>
                    <a:pt x="1846" y="338"/>
                    <a:pt x="1923" y="379"/>
                    <a:pt x="1974" y="444"/>
                  </a:cubicBezTo>
                  <a:cubicBezTo>
                    <a:pt x="2095" y="589"/>
                    <a:pt x="2116" y="849"/>
                    <a:pt x="1944" y="971"/>
                  </a:cubicBezTo>
                  <a:cubicBezTo>
                    <a:pt x="1825" y="1055"/>
                    <a:pt x="1670" y="1093"/>
                    <a:pt x="1524" y="1109"/>
                  </a:cubicBezTo>
                  <a:cubicBezTo>
                    <a:pt x="1458" y="1117"/>
                    <a:pt x="1391" y="1121"/>
                    <a:pt x="1324" y="1121"/>
                  </a:cubicBezTo>
                  <a:cubicBezTo>
                    <a:pt x="1053" y="1121"/>
                    <a:pt x="779" y="1049"/>
                    <a:pt x="582" y="849"/>
                  </a:cubicBezTo>
                  <a:cubicBezTo>
                    <a:pt x="171" y="430"/>
                    <a:pt x="824" y="196"/>
                    <a:pt x="1247" y="196"/>
                  </a:cubicBezTo>
                  <a:cubicBezTo>
                    <a:pt x="1319" y="196"/>
                    <a:pt x="1384" y="203"/>
                    <a:pt x="1437" y="217"/>
                  </a:cubicBezTo>
                  <a:cubicBezTo>
                    <a:pt x="1442" y="218"/>
                    <a:pt x="1447" y="219"/>
                    <a:pt x="1451" y="219"/>
                  </a:cubicBezTo>
                  <a:cubicBezTo>
                    <a:pt x="1488" y="219"/>
                    <a:pt x="1493" y="168"/>
                    <a:pt x="1481" y="126"/>
                  </a:cubicBezTo>
                  <a:cubicBezTo>
                    <a:pt x="1471" y="99"/>
                    <a:pt x="1460" y="75"/>
                    <a:pt x="1440" y="68"/>
                  </a:cubicBezTo>
                  <a:cubicBezTo>
                    <a:pt x="1326" y="24"/>
                    <a:pt x="1185"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1" name="Google Shape;41;p2"/>
          <p:cNvGrpSpPr/>
          <p:nvPr/>
        </p:nvGrpSpPr>
        <p:grpSpPr>
          <a:xfrm flipH="1">
            <a:off x="1106379" y="182800"/>
            <a:ext cx="1958719" cy="1637909"/>
            <a:chOff x="-304950" y="1799125"/>
            <a:chExt cx="1469422" cy="1228432"/>
          </a:xfrm>
        </p:grpSpPr>
        <p:sp>
          <p:nvSpPr>
            <p:cNvPr id="42" name="Google Shape;42;p2"/>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 name="Google Shape;43;p2"/>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 name="Google Shape;44;p2"/>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 name="Google Shape;45;p2"/>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6" name="Google Shape;46;p2"/>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 name="Google Shape;47;p2"/>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 name="Google Shape;48;p2"/>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9" name="Google Shape;49;p2"/>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0" name="Google Shape;50;p2"/>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1" name="Google Shape;51;p2"/>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2" name="Google Shape;52;p2"/>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3" name="Google Shape;53;p2"/>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4" name="Google Shape;54;p2"/>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5" name="Google Shape;55;p2"/>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56" name="Google Shape;56;p2"/>
          <p:cNvGrpSpPr/>
          <p:nvPr/>
        </p:nvGrpSpPr>
        <p:grpSpPr>
          <a:xfrm>
            <a:off x="246310" y="4372213"/>
            <a:ext cx="1618438" cy="981127"/>
            <a:chOff x="478326" y="2825649"/>
            <a:chExt cx="1012293" cy="613511"/>
          </a:xfrm>
        </p:grpSpPr>
        <p:sp>
          <p:nvSpPr>
            <p:cNvPr id="57" name="Google Shape;57;p2"/>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 name="Google Shape;58;p2"/>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9" name="Google Shape;59;p2"/>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0" name="Google Shape;60;p2"/>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1" name="Google Shape;61;p2"/>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62" name="Google Shape;62;p2"/>
          <p:cNvSpPr/>
          <p:nvPr/>
        </p:nvSpPr>
        <p:spPr>
          <a:xfrm>
            <a:off x="3372721" y="726233"/>
            <a:ext cx="333365"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3" name="Google Shape;63;p2"/>
          <p:cNvSpPr/>
          <p:nvPr/>
        </p:nvSpPr>
        <p:spPr>
          <a:xfrm>
            <a:off x="300408" y="310163"/>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4" name="Google Shape;64;p2"/>
          <p:cNvSpPr/>
          <p:nvPr/>
        </p:nvSpPr>
        <p:spPr>
          <a:xfrm>
            <a:off x="0" y="2605400"/>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5" name="Google Shape;65;p2"/>
          <p:cNvSpPr/>
          <p:nvPr/>
        </p:nvSpPr>
        <p:spPr>
          <a:xfrm rot="10800000">
            <a:off x="5060287" y="-4"/>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66" name="Google Shape;66;p2"/>
          <p:cNvGrpSpPr/>
          <p:nvPr/>
        </p:nvGrpSpPr>
        <p:grpSpPr>
          <a:xfrm>
            <a:off x="246303" y="5424801"/>
            <a:ext cx="774990" cy="1244873"/>
            <a:chOff x="304350" y="3911000"/>
            <a:chExt cx="581394" cy="933655"/>
          </a:xfrm>
        </p:grpSpPr>
        <p:sp>
          <p:nvSpPr>
            <p:cNvPr id="67" name="Google Shape;67;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8" name="Google Shape;68;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9" name="Google Shape;69;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0" name="Google Shape;70;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1" name="Google Shape;71;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2" name="Google Shape;72;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3" name="Google Shape;73;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4" name="Google Shape;74;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5" name="Google Shape;75;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6" name="Google Shape;76;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77" name="Google Shape;77;p2"/>
          <p:cNvGrpSpPr/>
          <p:nvPr/>
        </p:nvGrpSpPr>
        <p:grpSpPr>
          <a:xfrm>
            <a:off x="655963" y="2063734"/>
            <a:ext cx="589513" cy="604165"/>
            <a:chOff x="918850" y="1629150"/>
            <a:chExt cx="442250" cy="453124"/>
          </a:xfrm>
        </p:grpSpPr>
        <p:sp>
          <p:nvSpPr>
            <p:cNvPr id="78" name="Google Shape;78;p2"/>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9" name="Google Shape;79;p2"/>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0" name="Google Shape;80;p2"/>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 name="Google Shape;81;p2"/>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 name="Google Shape;82;p2"/>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3" name="Google Shape;83;p2"/>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4" name="Google Shape;84;p2"/>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5" name="Google Shape;85;p2"/>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6" name="Google Shape;86;p2"/>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7" name="Google Shape;87;p2"/>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8" name="Google Shape;88;p2"/>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9" name="Google Shape;89;p2"/>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90" name="Google Shape;90;p2"/>
          <p:cNvSpPr/>
          <p:nvPr/>
        </p:nvSpPr>
        <p:spPr>
          <a:xfrm rot="4884482">
            <a:off x="357752" y="1284801"/>
            <a:ext cx="410943" cy="578929"/>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1" name="Google Shape;91;p2"/>
          <p:cNvSpPr/>
          <p:nvPr/>
        </p:nvSpPr>
        <p:spPr>
          <a:xfrm>
            <a:off x="1106392" y="5649981"/>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2" name="Google Shape;92;p2"/>
          <p:cNvSpPr/>
          <p:nvPr/>
        </p:nvSpPr>
        <p:spPr>
          <a:xfrm>
            <a:off x="396530" y="3833767"/>
            <a:ext cx="333369"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3" name="Google Shape;93;p2"/>
          <p:cNvSpPr/>
          <p:nvPr/>
        </p:nvSpPr>
        <p:spPr>
          <a:xfrm rot="10800000">
            <a:off x="11551225" y="4524884"/>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94" name="Google Shape;94;p2"/>
          <p:cNvGrpSpPr/>
          <p:nvPr/>
        </p:nvGrpSpPr>
        <p:grpSpPr>
          <a:xfrm>
            <a:off x="2023440" y="5510149"/>
            <a:ext cx="931400" cy="1244847"/>
            <a:chOff x="1517975" y="4132611"/>
            <a:chExt cx="698732" cy="933635"/>
          </a:xfrm>
        </p:grpSpPr>
        <p:sp>
          <p:nvSpPr>
            <p:cNvPr id="95" name="Google Shape;95;p2"/>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 name="Google Shape;96;p2"/>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 name="Google Shape;97;p2"/>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8" name="Google Shape;98;p2"/>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 name="Google Shape;99;p2"/>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 name="Google Shape;100;p2"/>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 name="Google Shape;101;p2"/>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2" name="Google Shape;102;p2"/>
          <p:cNvGrpSpPr/>
          <p:nvPr/>
        </p:nvGrpSpPr>
        <p:grpSpPr>
          <a:xfrm>
            <a:off x="1106379" y="3128307"/>
            <a:ext cx="624285" cy="595327"/>
            <a:chOff x="984375" y="2346230"/>
            <a:chExt cx="468336" cy="446495"/>
          </a:xfrm>
        </p:grpSpPr>
        <p:sp>
          <p:nvSpPr>
            <p:cNvPr id="103" name="Google Shape;103;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4" name="Google Shape;104;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5" name="Google Shape;105;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6" name="Google Shape;106;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7" name="Google Shape;107;p2"/>
          <p:cNvSpPr/>
          <p:nvPr/>
        </p:nvSpPr>
        <p:spPr>
          <a:xfrm>
            <a:off x="3334233" y="5967745"/>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8" name="Google Shape;108;p2"/>
          <p:cNvSpPr/>
          <p:nvPr/>
        </p:nvSpPr>
        <p:spPr>
          <a:xfrm>
            <a:off x="11147663" y="4140800"/>
            <a:ext cx="282713"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9" name="Google Shape;109;p2"/>
          <p:cNvSpPr/>
          <p:nvPr/>
        </p:nvSpPr>
        <p:spPr>
          <a:xfrm>
            <a:off x="11435918" y="4470800"/>
            <a:ext cx="179187"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0" name="Google Shape;110;p2"/>
          <p:cNvSpPr/>
          <p:nvPr/>
        </p:nvSpPr>
        <p:spPr>
          <a:xfrm>
            <a:off x="9593734" y="5967734"/>
            <a:ext cx="410893" cy="57913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1" name="Google Shape;111;p2"/>
          <p:cNvSpPr/>
          <p:nvPr/>
        </p:nvSpPr>
        <p:spPr>
          <a:xfrm>
            <a:off x="5088878" y="6224400"/>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2" name="Google Shape;112;p2"/>
          <p:cNvSpPr/>
          <p:nvPr/>
        </p:nvSpPr>
        <p:spPr>
          <a:xfrm>
            <a:off x="11494106" y="3389504"/>
            <a:ext cx="525599"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13" name="Google Shape;113;p2"/>
          <p:cNvGrpSpPr/>
          <p:nvPr/>
        </p:nvGrpSpPr>
        <p:grpSpPr>
          <a:xfrm rot="8999956">
            <a:off x="10901540" y="96913"/>
            <a:ext cx="774973" cy="1244847"/>
            <a:chOff x="304350" y="3911000"/>
            <a:chExt cx="581394" cy="933655"/>
          </a:xfrm>
        </p:grpSpPr>
        <p:sp>
          <p:nvSpPr>
            <p:cNvPr id="114" name="Google Shape;114;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 name="Google Shape;115;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 name="Google Shape;116;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7" name="Google Shape;117;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8" name="Google Shape;118;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9" name="Google Shape;119;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0" name="Google Shape;120;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1" name="Google Shape;121;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2" name="Google Shape;122;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3" name="Google Shape;123;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4" name="Google Shape;124;p2"/>
          <p:cNvGrpSpPr/>
          <p:nvPr/>
        </p:nvGrpSpPr>
        <p:grpSpPr>
          <a:xfrm>
            <a:off x="8548435" y="275221"/>
            <a:ext cx="931372" cy="888228"/>
            <a:chOff x="984375" y="2346230"/>
            <a:chExt cx="468336" cy="446495"/>
          </a:xfrm>
        </p:grpSpPr>
        <p:sp>
          <p:nvSpPr>
            <p:cNvPr id="125" name="Google Shape;125;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 name="Google Shape;126;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 name="Google Shape;127;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8" name="Google Shape;128;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9" name="Google Shape;129;p2"/>
          <p:cNvGrpSpPr/>
          <p:nvPr/>
        </p:nvGrpSpPr>
        <p:grpSpPr>
          <a:xfrm>
            <a:off x="9876515" y="2614345"/>
            <a:ext cx="1553878" cy="975852"/>
            <a:chOff x="6925510" y="205316"/>
            <a:chExt cx="905688" cy="530354"/>
          </a:xfrm>
        </p:grpSpPr>
        <p:sp>
          <p:nvSpPr>
            <p:cNvPr id="130" name="Google Shape;130;p2"/>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 name="Google Shape;131;p2"/>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2" name="Google Shape;132;p2"/>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 name="Google Shape;133;p2"/>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 name="Google Shape;134;p2"/>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 name="Google Shape;135;p2"/>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36" name="Google Shape;136;p2"/>
          <p:cNvSpPr/>
          <p:nvPr/>
        </p:nvSpPr>
        <p:spPr>
          <a:xfrm>
            <a:off x="10024256" y="4060666"/>
            <a:ext cx="333369"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7" name="Google Shape;137;p2"/>
          <p:cNvSpPr/>
          <p:nvPr/>
        </p:nvSpPr>
        <p:spPr>
          <a:xfrm>
            <a:off x="8847430" y="5646362"/>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8" name="Google Shape;138;p2"/>
          <p:cNvSpPr/>
          <p:nvPr/>
        </p:nvSpPr>
        <p:spPr>
          <a:xfrm>
            <a:off x="8344573" y="6211948"/>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9" name="Google Shape;139;p2"/>
          <p:cNvSpPr/>
          <p:nvPr/>
        </p:nvSpPr>
        <p:spPr>
          <a:xfrm>
            <a:off x="7529673" y="554512"/>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40" name="Google Shape;140;p2"/>
          <p:cNvSpPr txBox="1">
            <a:spLocks noGrp="1"/>
          </p:cNvSpPr>
          <p:nvPr>
            <p:ph type="ctrTitle"/>
          </p:nvPr>
        </p:nvSpPr>
        <p:spPr>
          <a:xfrm>
            <a:off x="2897479" y="1845467"/>
            <a:ext cx="6336749" cy="280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2"/>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endParaRPr/>
          </a:p>
        </p:txBody>
      </p:sp>
      <p:sp>
        <p:nvSpPr>
          <p:cNvPr id="141" name="Google Shape;141;p2"/>
          <p:cNvSpPr txBox="1">
            <a:spLocks noGrp="1"/>
          </p:cNvSpPr>
          <p:nvPr>
            <p:ph type="subTitle" idx="1"/>
          </p:nvPr>
        </p:nvSpPr>
        <p:spPr>
          <a:xfrm>
            <a:off x="3527881" y="4678233"/>
            <a:ext cx="5075878" cy="67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Tree>
    <p:extLst>
      <p:ext uri="{BB962C8B-B14F-4D97-AF65-F5344CB8AC3E}">
        <p14:creationId xmlns:p14="http://schemas.microsoft.com/office/powerpoint/2010/main" val="20720310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4"/>
        <p:cNvGrpSpPr/>
        <p:nvPr/>
      </p:nvGrpSpPr>
      <p:grpSpPr>
        <a:xfrm>
          <a:off x="0" y="0"/>
          <a:ext cx="0" cy="0"/>
          <a:chOff x="0" y="0"/>
          <a:chExt cx="0" cy="0"/>
        </a:xfrm>
      </p:grpSpPr>
      <p:sp>
        <p:nvSpPr>
          <p:cNvPr id="375" name="Google Shape;375;p8"/>
          <p:cNvSpPr/>
          <p:nvPr/>
        </p:nvSpPr>
        <p:spPr>
          <a:xfrm rot="-25" flipH="1">
            <a:off x="3298682" y="2571407"/>
            <a:ext cx="5700332"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376" name="Google Shape;376;p8"/>
          <p:cNvGrpSpPr/>
          <p:nvPr/>
        </p:nvGrpSpPr>
        <p:grpSpPr>
          <a:xfrm rot="-1847120" flipH="1">
            <a:off x="1030455" y="2768587"/>
            <a:ext cx="686696" cy="667360"/>
            <a:chOff x="8667201" y="2266387"/>
            <a:chExt cx="389754" cy="378681"/>
          </a:xfrm>
        </p:grpSpPr>
        <p:sp>
          <p:nvSpPr>
            <p:cNvPr id="377" name="Google Shape;377;p8"/>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8" name="Google Shape;378;p8"/>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9" name="Google Shape;379;p8"/>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380" name="Google Shape;380;p8"/>
          <p:cNvSpPr/>
          <p:nvPr/>
        </p:nvSpPr>
        <p:spPr>
          <a:xfrm flipH="1">
            <a:off x="307131" y="1766929"/>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381" name="Google Shape;381;p8"/>
          <p:cNvGrpSpPr/>
          <p:nvPr/>
        </p:nvGrpSpPr>
        <p:grpSpPr>
          <a:xfrm>
            <a:off x="9324912" y="622213"/>
            <a:ext cx="1618438" cy="981127"/>
            <a:chOff x="478326" y="2825649"/>
            <a:chExt cx="1012293" cy="613511"/>
          </a:xfrm>
        </p:grpSpPr>
        <p:sp>
          <p:nvSpPr>
            <p:cNvPr id="382" name="Google Shape;382;p8"/>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3" name="Google Shape;383;p8"/>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4" name="Google Shape;384;p8"/>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5" name="Google Shape;385;p8"/>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6" name="Google Shape;386;p8"/>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387" name="Google Shape;387;p8"/>
          <p:cNvSpPr/>
          <p:nvPr/>
        </p:nvSpPr>
        <p:spPr>
          <a:xfrm flipH="1">
            <a:off x="11362800" y="310163"/>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388" name="Google Shape;388;p8"/>
          <p:cNvSpPr/>
          <p:nvPr/>
        </p:nvSpPr>
        <p:spPr>
          <a:xfrm flipH="1">
            <a:off x="11532863" y="3259200"/>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389" name="Google Shape;389;p8"/>
          <p:cNvSpPr/>
          <p:nvPr/>
        </p:nvSpPr>
        <p:spPr>
          <a:xfrm rot="10800000" flipH="1">
            <a:off x="5117474" y="-4"/>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390" name="Google Shape;390;p8"/>
          <p:cNvGrpSpPr/>
          <p:nvPr/>
        </p:nvGrpSpPr>
        <p:grpSpPr>
          <a:xfrm flipH="1">
            <a:off x="11167539" y="5120018"/>
            <a:ext cx="774990" cy="1244873"/>
            <a:chOff x="304350" y="3911000"/>
            <a:chExt cx="581394" cy="933655"/>
          </a:xfrm>
        </p:grpSpPr>
        <p:sp>
          <p:nvSpPr>
            <p:cNvPr id="391" name="Google Shape;391;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2" name="Google Shape;392;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3" name="Google Shape;393;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4" name="Google Shape;394;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5" name="Google Shape;395;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6" name="Google Shape;396;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7" name="Google Shape;397;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8" name="Google Shape;398;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9" name="Google Shape;399;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0" name="Google Shape;400;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01" name="Google Shape;401;p8"/>
          <p:cNvGrpSpPr/>
          <p:nvPr/>
        </p:nvGrpSpPr>
        <p:grpSpPr>
          <a:xfrm flipH="1">
            <a:off x="10943356" y="2063734"/>
            <a:ext cx="589513" cy="604165"/>
            <a:chOff x="918850" y="1629150"/>
            <a:chExt cx="442250" cy="453124"/>
          </a:xfrm>
        </p:grpSpPr>
        <p:sp>
          <p:nvSpPr>
            <p:cNvPr id="402" name="Google Shape;402;p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3" name="Google Shape;403;p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4" name="Google Shape;404;p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5" name="Google Shape;405;p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6" name="Google Shape;406;p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7" name="Google Shape;407;p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8" name="Google Shape;408;p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9" name="Google Shape;409;p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0" name="Google Shape;410;p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1" name="Google Shape;411;p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2" name="Google Shape;412;p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3" name="Google Shape;413;p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14" name="Google Shape;414;p8"/>
          <p:cNvSpPr/>
          <p:nvPr/>
        </p:nvSpPr>
        <p:spPr>
          <a:xfrm rot="-4884482" flipH="1">
            <a:off x="11420138" y="1284801"/>
            <a:ext cx="410943" cy="578929"/>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15" name="Google Shape;415;p8"/>
          <p:cNvSpPr/>
          <p:nvPr/>
        </p:nvSpPr>
        <p:spPr>
          <a:xfrm flipH="1">
            <a:off x="2704329" y="5581232"/>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16" name="Google Shape;416;p8"/>
          <p:cNvSpPr/>
          <p:nvPr/>
        </p:nvSpPr>
        <p:spPr>
          <a:xfrm flipH="1">
            <a:off x="11256520" y="4371200"/>
            <a:ext cx="333369"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17" name="Google Shape;417;p8"/>
          <p:cNvGrpSpPr/>
          <p:nvPr/>
        </p:nvGrpSpPr>
        <p:grpSpPr>
          <a:xfrm flipH="1">
            <a:off x="1710066" y="830510"/>
            <a:ext cx="1221166" cy="1164639"/>
            <a:chOff x="984375" y="2346230"/>
            <a:chExt cx="468336" cy="446495"/>
          </a:xfrm>
        </p:grpSpPr>
        <p:sp>
          <p:nvSpPr>
            <p:cNvPr id="418" name="Google Shape;418;p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9" name="Google Shape;419;p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0" name="Google Shape;420;p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1" name="Google Shape;421;p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22" name="Google Shape;422;p8"/>
          <p:cNvSpPr/>
          <p:nvPr/>
        </p:nvSpPr>
        <p:spPr>
          <a:xfrm flipH="1">
            <a:off x="758456" y="4140800"/>
            <a:ext cx="282713"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23" name="Google Shape;423;p8"/>
          <p:cNvSpPr/>
          <p:nvPr/>
        </p:nvSpPr>
        <p:spPr>
          <a:xfrm flipH="1">
            <a:off x="573728" y="4470800"/>
            <a:ext cx="179187"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24" name="Google Shape;424;p8"/>
          <p:cNvSpPr/>
          <p:nvPr/>
        </p:nvSpPr>
        <p:spPr>
          <a:xfrm flipH="1">
            <a:off x="3592435" y="5903653"/>
            <a:ext cx="525599"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25" name="Google Shape;425;p8"/>
          <p:cNvGrpSpPr/>
          <p:nvPr/>
        </p:nvGrpSpPr>
        <p:grpSpPr>
          <a:xfrm rot="-8999956" flipH="1">
            <a:off x="512320" y="96913"/>
            <a:ext cx="774973" cy="1244847"/>
            <a:chOff x="304350" y="3911000"/>
            <a:chExt cx="581394" cy="933655"/>
          </a:xfrm>
        </p:grpSpPr>
        <p:sp>
          <p:nvSpPr>
            <p:cNvPr id="426" name="Google Shape;426;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7" name="Google Shape;427;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8" name="Google Shape;428;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9" name="Google Shape;429;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0" name="Google Shape;430;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1" name="Google Shape;431;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2" name="Google Shape;432;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3" name="Google Shape;433;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4" name="Google Shape;434;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5" name="Google Shape;435;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36" name="Google Shape;436;p8"/>
          <p:cNvSpPr/>
          <p:nvPr/>
        </p:nvSpPr>
        <p:spPr>
          <a:xfrm flipH="1">
            <a:off x="4325789" y="554512"/>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37" name="Google Shape;437;p8"/>
          <p:cNvSpPr/>
          <p:nvPr/>
        </p:nvSpPr>
        <p:spPr>
          <a:xfrm>
            <a:off x="1023110" y="4624945"/>
            <a:ext cx="310600" cy="359555"/>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38" name="Google Shape;438;p8"/>
          <p:cNvGrpSpPr/>
          <p:nvPr/>
        </p:nvGrpSpPr>
        <p:grpSpPr>
          <a:xfrm>
            <a:off x="147812" y="4468102"/>
            <a:ext cx="2235362" cy="2568079"/>
            <a:chOff x="864897" y="3657567"/>
            <a:chExt cx="1174669" cy="1298583"/>
          </a:xfrm>
        </p:grpSpPr>
        <p:sp>
          <p:nvSpPr>
            <p:cNvPr id="439" name="Google Shape;439;p8"/>
            <p:cNvSpPr/>
            <p:nvPr/>
          </p:nvSpPr>
          <p:spPr>
            <a:xfrm>
              <a:off x="1161146" y="4272967"/>
              <a:ext cx="143835" cy="79815"/>
            </a:xfrm>
            <a:custGeom>
              <a:avLst/>
              <a:gdLst/>
              <a:ahLst/>
              <a:cxnLst/>
              <a:rect l="l" t="t" r="r" b="b"/>
              <a:pathLst>
                <a:path w="2914" h="1617" extrusionOk="0">
                  <a:moveTo>
                    <a:pt x="1735" y="0"/>
                  </a:moveTo>
                  <a:cubicBezTo>
                    <a:pt x="1092" y="0"/>
                    <a:pt x="386" y="324"/>
                    <a:pt x="98" y="922"/>
                  </a:cubicBezTo>
                  <a:cubicBezTo>
                    <a:pt x="0" y="1129"/>
                    <a:pt x="34" y="1413"/>
                    <a:pt x="226" y="1531"/>
                  </a:cubicBezTo>
                  <a:cubicBezTo>
                    <a:pt x="312" y="1582"/>
                    <a:pt x="409" y="1599"/>
                    <a:pt x="507" y="1608"/>
                  </a:cubicBezTo>
                  <a:cubicBezTo>
                    <a:pt x="556" y="1614"/>
                    <a:pt x="614" y="1617"/>
                    <a:pt x="680" y="1617"/>
                  </a:cubicBezTo>
                  <a:cubicBezTo>
                    <a:pt x="1376" y="1617"/>
                    <a:pt x="2914" y="1300"/>
                    <a:pt x="2818" y="466"/>
                  </a:cubicBezTo>
                  <a:cubicBezTo>
                    <a:pt x="2775" y="81"/>
                    <a:pt x="2035" y="3"/>
                    <a:pt x="1754" y="0"/>
                  </a:cubicBezTo>
                  <a:cubicBezTo>
                    <a:pt x="1748" y="0"/>
                    <a:pt x="1742" y="0"/>
                    <a:pt x="1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0" name="Google Shape;440;p8"/>
            <p:cNvSpPr/>
            <p:nvPr/>
          </p:nvSpPr>
          <p:spPr>
            <a:xfrm>
              <a:off x="1228372" y="4372918"/>
              <a:ext cx="90773" cy="48620"/>
            </a:xfrm>
            <a:custGeom>
              <a:avLst/>
              <a:gdLst/>
              <a:ahLst/>
              <a:cxnLst/>
              <a:rect l="l" t="t" r="r" b="b"/>
              <a:pathLst>
                <a:path w="1839" h="985" extrusionOk="0">
                  <a:moveTo>
                    <a:pt x="1349" y="0"/>
                  </a:moveTo>
                  <a:cubicBezTo>
                    <a:pt x="1004" y="0"/>
                    <a:pt x="568" y="168"/>
                    <a:pt x="405" y="283"/>
                  </a:cubicBezTo>
                  <a:cubicBezTo>
                    <a:pt x="254" y="394"/>
                    <a:pt x="162" y="493"/>
                    <a:pt x="126" y="577"/>
                  </a:cubicBezTo>
                  <a:cubicBezTo>
                    <a:pt x="1" y="846"/>
                    <a:pt x="379" y="985"/>
                    <a:pt x="785" y="985"/>
                  </a:cubicBezTo>
                  <a:cubicBezTo>
                    <a:pt x="987" y="985"/>
                    <a:pt x="1195" y="951"/>
                    <a:pt x="1352" y="881"/>
                  </a:cubicBezTo>
                  <a:cubicBezTo>
                    <a:pt x="1585" y="780"/>
                    <a:pt x="1838" y="587"/>
                    <a:pt x="1815" y="330"/>
                  </a:cubicBezTo>
                  <a:cubicBezTo>
                    <a:pt x="1791" y="84"/>
                    <a:pt x="1593" y="0"/>
                    <a:pt x="1349" y="0"/>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1" name="Google Shape;441;p8"/>
            <p:cNvSpPr/>
            <p:nvPr/>
          </p:nvSpPr>
          <p:spPr>
            <a:xfrm>
              <a:off x="1119636" y="4374398"/>
              <a:ext cx="74879" cy="40771"/>
            </a:xfrm>
            <a:custGeom>
              <a:avLst/>
              <a:gdLst/>
              <a:ahLst/>
              <a:cxnLst/>
              <a:rect l="l" t="t" r="r" b="b"/>
              <a:pathLst>
                <a:path w="1517" h="826" extrusionOk="0">
                  <a:moveTo>
                    <a:pt x="561" y="1"/>
                  </a:moveTo>
                  <a:cubicBezTo>
                    <a:pt x="275" y="1"/>
                    <a:pt x="1" y="126"/>
                    <a:pt x="17" y="436"/>
                  </a:cubicBezTo>
                  <a:cubicBezTo>
                    <a:pt x="31" y="711"/>
                    <a:pt x="302" y="825"/>
                    <a:pt x="587" y="825"/>
                  </a:cubicBezTo>
                  <a:cubicBezTo>
                    <a:pt x="1035" y="825"/>
                    <a:pt x="1516" y="542"/>
                    <a:pt x="1078" y="162"/>
                  </a:cubicBezTo>
                  <a:cubicBezTo>
                    <a:pt x="962" y="61"/>
                    <a:pt x="759" y="1"/>
                    <a:pt x="561" y="1"/>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2" name="Google Shape;442;p8"/>
            <p:cNvSpPr/>
            <p:nvPr/>
          </p:nvSpPr>
          <p:spPr>
            <a:xfrm>
              <a:off x="864897" y="3657567"/>
              <a:ext cx="1174669" cy="1283163"/>
            </a:xfrm>
            <a:custGeom>
              <a:avLst/>
              <a:gdLst/>
              <a:ahLst/>
              <a:cxnLst/>
              <a:rect l="l" t="t" r="r" b="b"/>
              <a:pathLst>
                <a:path w="23798" h="25996" extrusionOk="0">
                  <a:moveTo>
                    <a:pt x="17992" y="1340"/>
                  </a:moveTo>
                  <a:cubicBezTo>
                    <a:pt x="18272" y="1340"/>
                    <a:pt x="18503" y="1570"/>
                    <a:pt x="18503" y="1850"/>
                  </a:cubicBezTo>
                  <a:cubicBezTo>
                    <a:pt x="18503" y="2134"/>
                    <a:pt x="18272" y="2360"/>
                    <a:pt x="17992" y="2360"/>
                  </a:cubicBezTo>
                  <a:cubicBezTo>
                    <a:pt x="17709" y="2360"/>
                    <a:pt x="17481" y="2134"/>
                    <a:pt x="17481" y="1850"/>
                  </a:cubicBezTo>
                  <a:cubicBezTo>
                    <a:pt x="17481" y="1570"/>
                    <a:pt x="17709" y="1340"/>
                    <a:pt x="17992" y="1340"/>
                  </a:cubicBezTo>
                  <a:close/>
                  <a:moveTo>
                    <a:pt x="7737" y="12468"/>
                  </a:moveTo>
                  <a:cubicBezTo>
                    <a:pt x="7744" y="12468"/>
                    <a:pt x="7750" y="12468"/>
                    <a:pt x="7756" y="12468"/>
                  </a:cubicBezTo>
                  <a:cubicBezTo>
                    <a:pt x="8037" y="12471"/>
                    <a:pt x="8777" y="12549"/>
                    <a:pt x="8820" y="12934"/>
                  </a:cubicBezTo>
                  <a:cubicBezTo>
                    <a:pt x="8916" y="13768"/>
                    <a:pt x="7378" y="14085"/>
                    <a:pt x="6682" y="14085"/>
                  </a:cubicBezTo>
                  <a:cubicBezTo>
                    <a:pt x="6616" y="14085"/>
                    <a:pt x="6558" y="14082"/>
                    <a:pt x="6509" y="14076"/>
                  </a:cubicBezTo>
                  <a:cubicBezTo>
                    <a:pt x="6411" y="14067"/>
                    <a:pt x="6314" y="14050"/>
                    <a:pt x="6228" y="13999"/>
                  </a:cubicBezTo>
                  <a:cubicBezTo>
                    <a:pt x="6036" y="13881"/>
                    <a:pt x="6002" y="13597"/>
                    <a:pt x="6100" y="13390"/>
                  </a:cubicBezTo>
                  <a:cubicBezTo>
                    <a:pt x="6388" y="12792"/>
                    <a:pt x="7094" y="12468"/>
                    <a:pt x="7737" y="12468"/>
                  </a:cubicBezTo>
                  <a:close/>
                  <a:moveTo>
                    <a:pt x="5722" y="14524"/>
                  </a:moveTo>
                  <a:cubicBezTo>
                    <a:pt x="5920" y="14524"/>
                    <a:pt x="6123" y="14584"/>
                    <a:pt x="6239" y="14685"/>
                  </a:cubicBezTo>
                  <a:cubicBezTo>
                    <a:pt x="6677" y="15065"/>
                    <a:pt x="6196" y="15348"/>
                    <a:pt x="5748" y="15348"/>
                  </a:cubicBezTo>
                  <a:cubicBezTo>
                    <a:pt x="5463" y="15348"/>
                    <a:pt x="5192" y="15234"/>
                    <a:pt x="5178" y="14959"/>
                  </a:cubicBezTo>
                  <a:cubicBezTo>
                    <a:pt x="5162" y="14649"/>
                    <a:pt x="5436" y="14524"/>
                    <a:pt x="5722" y="14524"/>
                  </a:cubicBezTo>
                  <a:close/>
                  <a:moveTo>
                    <a:pt x="8713" y="14493"/>
                  </a:moveTo>
                  <a:cubicBezTo>
                    <a:pt x="8957" y="14493"/>
                    <a:pt x="9155" y="14577"/>
                    <a:pt x="9179" y="14823"/>
                  </a:cubicBezTo>
                  <a:cubicBezTo>
                    <a:pt x="9202" y="15080"/>
                    <a:pt x="8949" y="15273"/>
                    <a:pt x="8716" y="15374"/>
                  </a:cubicBezTo>
                  <a:cubicBezTo>
                    <a:pt x="8559" y="15444"/>
                    <a:pt x="8351" y="15478"/>
                    <a:pt x="8149" y="15478"/>
                  </a:cubicBezTo>
                  <a:cubicBezTo>
                    <a:pt x="7743" y="15478"/>
                    <a:pt x="7365" y="15339"/>
                    <a:pt x="7490" y="15070"/>
                  </a:cubicBezTo>
                  <a:cubicBezTo>
                    <a:pt x="7526" y="14986"/>
                    <a:pt x="7618" y="14887"/>
                    <a:pt x="7769" y="14776"/>
                  </a:cubicBezTo>
                  <a:cubicBezTo>
                    <a:pt x="7932" y="14661"/>
                    <a:pt x="8368" y="14493"/>
                    <a:pt x="8713" y="14493"/>
                  </a:cubicBezTo>
                  <a:close/>
                  <a:moveTo>
                    <a:pt x="16922" y="0"/>
                  </a:moveTo>
                  <a:cubicBezTo>
                    <a:pt x="16521" y="0"/>
                    <a:pt x="16147" y="114"/>
                    <a:pt x="15748" y="367"/>
                  </a:cubicBezTo>
                  <a:cubicBezTo>
                    <a:pt x="14870" y="917"/>
                    <a:pt x="14582" y="1995"/>
                    <a:pt x="14893" y="4865"/>
                  </a:cubicBezTo>
                  <a:cubicBezTo>
                    <a:pt x="15204" y="7737"/>
                    <a:pt x="15593" y="9829"/>
                    <a:pt x="15282" y="12002"/>
                  </a:cubicBezTo>
                  <a:cubicBezTo>
                    <a:pt x="15113" y="13183"/>
                    <a:pt x="14485" y="13631"/>
                    <a:pt x="13710" y="13631"/>
                  </a:cubicBezTo>
                  <a:cubicBezTo>
                    <a:pt x="13060" y="13631"/>
                    <a:pt x="12306" y="13316"/>
                    <a:pt x="11632" y="12857"/>
                  </a:cubicBezTo>
                  <a:cubicBezTo>
                    <a:pt x="10567" y="12129"/>
                    <a:pt x="9632" y="11565"/>
                    <a:pt x="8381" y="11565"/>
                  </a:cubicBezTo>
                  <a:cubicBezTo>
                    <a:pt x="7894" y="11565"/>
                    <a:pt x="7358" y="11651"/>
                    <a:pt x="6749" y="11846"/>
                  </a:cubicBezTo>
                  <a:cubicBezTo>
                    <a:pt x="5566" y="12227"/>
                    <a:pt x="4958" y="12493"/>
                    <a:pt x="4462" y="12493"/>
                  </a:cubicBezTo>
                  <a:cubicBezTo>
                    <a:pt x="4047" y="12493"/>
                    <a:pt x="3710" y="12307"/>
                    <a:pt x="3181" y="11846"/>
                  </a:cubicBezTo>
                  <a:cubicBezTo>
                    <a:pt x="2015" y="10840"/>
                    <a:pt x="2170" y="9444"/>
                    <a:pt x="1707" y="9210"/>
                  </a:cubicBezTo>
                  <a:cubicBezTo>
                    <a:pt x="1646" y="9180"/>
                    <a:pt x="1577" y="9163"/>
                    <a:pt x="1502" y="9163"/>
                  </a:cubicBezTo>
                  <a:cubicBezTo>
                    <a:pt x="1010" y="9163"/>
                    <a:pt x="288" y="9918"/>
                    <a:pt x="153" y="12546"/>
                  </a:cubicBezTo>
                  <a:cubicBezTo>
                    <a:pt x="0" y="15570"/>
                    <a:pt x="1785" y="16888"/>
                    <a:pt x="2092" y="17743"/>
                  </a:cubicBezTo>
                  <a:cubicBezTo>
                    <a:pt x="2404" y="18595"/>
                    <a:pt x="609" y="20274"/>
                    <a:pt x="774" y="21079"/>
                  </a:cubicBezTo>
                  <a:cubicBezTo>
                    <a:pt x="810" y="21249"/>
                    <a:pt x="1053" y="21355"/>
                    <a:pt x="1439" y="21355"/>
                  </a:cubicBezTo>
                  <a:cubicBezTo>
                    <a:pt x="1822" y="21355"/>
                    <a:pt x="2347" y="21250"/>
                    <a:pt x="2948" y="21001"/>
                  </a:cubicBezTo>
                  <a:cubicBezTo>
                    <a:pt x="4181" y="20487"/>
                    <a:pt x="4884" y="20048"/>
                    <a:pt x="4884" y="20048"/>
                  </a:cubicBezTo>
                  <a:cubicBezTo>
                    <a:pt x="5949" y="21011"/>
                    <a:pt x="7307" y="21653"/>
                    <a:pt x="8753" y="21998"/>
                  </a:cubicBezTo>
                  <a:cubicBezTo>
                    <a:pt x="8618" y="21085"/>
                    <a:pt x="8669" y="20132"/>
                    <a:pt x="9081" y="19295"/>
                  </a:cubicBezTo>
                  <a:cubicBezTo>
                    <a:pt x="9442" y="18568"/>
                    <a:pt x="10082" y="17721"/>
                    <a:pt x="10956" y="17721"/>
                  </a:cubicBezTo>
                  <a:cubicBezTo>
                    <a:pt x="10980" y="17721"/>
                    <a:pt x="11005" y="17721"/>
                    <a:pt x="11030" y="17723"/>
                  </a:cubicBezTo>
                  <a:cubicBezTo>
                    <a:pt x="11051" y="17723"/>
                    <a:pt x="11061" y="17743"/>
                    <a:pt x="11068" y="17767"/>
                  </a:cubicBezTo>
                  <a:cubicBezTo>
                    <a:pt x="11078" y="17797"/>
                    <a:pt x="11074" y="17835"/>
                    <a:pt x="11048" y="17841"/>
                  </a:cubicBezTo>
                  <a:cubicBezTo>
                    <a:pt x="10848" y="17899"/>
                    <a:pt x="10669" y="17980"/>
                    <a:pt x="10503" y="18078"/>
                  </a:cubicBezTo>
                  <a:cubicBezTo>
                    <a:pt x="10115" y="18304"/>
                    <a:pt x="9807" y="18625"/>
                    <a:pt x="9574" y="19000"/>
                  </a:cubicBezTo>
                  <a:cubicBezTo>
                    <a:pt x="9034" y="19866"/>
                    <a:pt x="8872" y="21018"/>
                    <a:pt x="8996" y="21981"/>
                  </a:cubicBezTo>
                  <a:cubicBezTo>
                    <a:pt x="9000" y="22007"/>
                    <a:pt x="9003" y="22032"/>
                    <a:pt x="9006" y="22055"/>
                  </a:cubicBezTo>
                  <a:cubicBezTo>
                    <a:pt x="9132" y="22873"/>
                    <a:pt x="9510" y="23565"/>
                    <a:pt x="9683" y="24359"/>
                  </a:cubicBezTo>
                  <a:cubicBezTo>
                    <a:pt x="9736" y="24600"/>
                    <a:pt x="9706" y="24857"/>
                    <a:pt x="9753" y="25097"/>
                  </a:cubicBezTo>
                  <a:cubicBezTo>
                    <a:pt x="9857" y="25625"/>
                    <a:pt x="10152" y="25936"/>
                    <a:pt x="10546" y="25936"/>
                  </a:cubicBezTo>
                  <a:cubicBezTo>
                    <a:pt x="10702" y="25936"/>
                    <a:pt x="10873" y="25888"/>
                    <a:pt x="11054" y="25786"/>
                  </a:cubicBezTo>
                  <a:cubicBezTo>
                    <a:pt x="11059" y="25783"/>
                    <a:pt x="11064" y="25782"/>
                    <a:pt x="11069" y="25782"/>
                  </a:cubicBezTo>
                  <a:cubicBezTo>
                    <a:pt x="11104" y="25782"/>
                    <a:pt x="11109" y="25870"/>
                    <a:pt x="11085" y="25891"/>
                  </a:cubicBezTo>
                  <a:cubicBezTo>
                    <a:pt x="11048" y="25928"/>
                    <a:pt x="11007" y="25961"/>
                    <a:pt x="10966" y="25995"/>
                  </a:cubicBezTo>
                  <a:cubicBezTo>
                    <a:pt x="11497" y="25610"/>
                    <a:pt x="12122" y="24866"/>
                    <a:pt x="12606" y="23863"/>
                  </a:cubicBezTo>
                  <a:cubicBezTo>
                    <a:pt x="12602" y="23857"/>
                    <a:pt x="12599" y="23849"/>
                    <a:pt x="12599" y="23843"/>
                  </a:cubicBezTo>
                  <a:cubicBezTo>
                    <a:pt x="12754" y="23292"/>
                    <a:pt x="12913" y="22714"/>
                    <a:pt x="13018" y="22136"/>
                  </a:cubicBezTo>
                  <a:cubicBezTo>
                    <a:pt x="13052" y="21940"/>
                    <a:pt x="13082" y="21741"/>
                    <a:pt x="13102" y="21545"/>
                  </a:cubicBezTo>
                  <a:cubicBezTo>
                    <a:pt x="13146" y="21123"/>
                    <a:pt x="13092" y="20697"/>
                    <a:pt x="13139" y="20278"/>
                  </a:cubicBezTo>
                  <a:cubicBezTo>
                    <a:pt x="13139" y="20272"/>
                    <a:pt x="13147" y="20263"/>
                    <a:pt x="13154" y="20263"/>
                  </a:cubicBezTo>
                  <a:cubicBezTo>
                    <a:pt x="13154" y="20263"/>
                    <a:pt x="13155" y="20263"/>
                    <a:pt x="13156" y="20264"/>
                  </a:cubicBezTo>
                  <a:cubicBezTo>
                    <a:pt x="13156" y="20264"/>
                    <a:pt x="13159" y="20264"/>
                    <a:pt x="13159" y="20268"/>
                  </a:cubicBezTo>
                  <a:cubicBezTo>
                    <a:pt x="13271" y="20876"/>
                    <a:pt x="13322" y="21494"/>
                    <a:pt x="13254" y="22099"/>
                  </a:cubicBezTo>
                  <a:cubicBezTo>
                    <a:pt x="14424" y="21870"/>
                    <a:pt x="15519" y="21437"/>
                    <a:pt x="16434" y="20808"/>
                  </a:cubicBezTo>
                  <a:cubicBezTo>
                    <a:pt x="17214" y="21550"/>
                    <a:pt x="18291" y="21941"/>
                    <a:pt x="19520" y="21941"/>
                  </a:cubicBezTo>
                  <a:cubicBezTo>
                    <a:pt x="19831" y="21941"/>
                    <a:pt x="20151" y="21916"/>
                    <a:pt x="20479" y="21866"/>
                  </a:cubicBezTo>
                  <a:cubicBezTo>
                    <a:pt x="20910" y="21798"/>
                    <a:pt x="21265" y="21772"/>
                    <a:pt x="21562" y="21772"/>
                  </a:cubicBezTo>
                  <a:cubicBezTo>
                    <a:pt x="22562" y="21772"/>
                    <a:pt x="22888" y="22069"/>
                    <a:pt x="23182" y="22069"/>
                  </a:cubicBezTo>
                  <a:cubicBezTo>
                    <a:pt x="23236" y="22069"/>
                    <a:pt x="23289" y="22059"/>
                    <a:pt x="23345" y="22035"/>
                  </a:cubicBezTo>
                  <a:cubicBezTo>
                    <a:pt x="23798" y="21845"/>
                    <a:pt x="23507" y="20227"/>
                    <a:pt x="22040" y="18869"/>
                  </a:cubicBezTo>
                  <a:cubicBezTo>
                    <a:pt x="20861" y="17777"/>
                    <a:pt x="19408" y="17219"/>
                    <a:pt x="18739" y="17054"/>
                  </a:cubicBezTo>
                  <a:cubicBezTo>
                    <a:pt x="18614" y="18081"/>
                    <a:pt x="18269" y="19092"/>
                    <a:pt x="17623" y="19771"/>
                  </a:cubicBezTo>
                  <a:cubicBezTo>
                    <a:pt x="17620" y="19774"/>
                    <a:pt x="17617" y="19776"/>
                    <a:pt x="17614" y="19776"/>
                  </a:cubicBezTo>
                  <a:cubicBezTo>
                    <a:pt x="17602" y="19776"/>
                    <a:pt x="17601" y="19745"/>
                    <a:pt x="17607" y="19733"/>
                  </a:cubicBezTo>
                  <a:cubicBezTo>
                    <a:pt x="17634" y="19690"/>
                    <a:pt x="17657" y="19635"/>
                    <a:pt x="17684" y="19588"/>
                  </a:cubicBezTo>
                  <a:cubicBezTo>
                    <a:pt x="18110" y="18855"/>
                    <a:pt x="18408" y="17939"/>
                    <a:pt x="18560" y="17013"/>
                  </a:cubicBezTo>
                  <a:cubicBezTo>
                    <a:pt x="18573" y="16932"/>
                    <a:pt x="18590" y="16848"/>
                    <a:pt x="18601" y="16767"/>
                  </a:cubicBezTo>
                  <a:cubicBezTo>
                    <a:pt x="18604" y="16753"/>
                    <a:pt x="18604" y="16740"/>
                    <a:pt x="18607" y="16726"/>
                  </a:cubicBezTo>
                  <a:cubicBezTo>
                    <a:pt x="18614" y="16665"/>
                    <a:pt x="18617" y="16611"/>
                    <a:pt x="18624" y="16550"/>
                  </a:cubicBezTo>
                  <a:cubicBezTo>
                    <a:pt x="18654" y="16196"/>
                    <a:pt x="18671" y="15834"/>
                    <a:pt x="18671" y="15466"/>
                  </a:cubicBezTo>
                  <a:cubicBezTo>
                    <a:pt x="18665" y="15273"/>
                    <a:pt x="18651" y="15084"/>
                    <a:pt x="18631" y="14901"/>
                  </a:cubicBezTo>
                  <a:cubicBezTo>
                    <a:pt x="18624" y="14870"/>
                    <a:pt x="18641" y="14847"/>
                    <a:pt x="18661" y="14844"/>
                  </a:cubicBezTo>
                  <a:cubicBezTo>
                    <a:pt x="18573" y="12411"/>
                    <a:pt x="17968" y="9927"/>
                    <a:pt x="17765" y="8589"/>
                  </a:cubicBezTo>
                  <a:cubicBezTo>
                    <a:pt x="17377" y="6027"/>
                    <a:pt x="17455" y="4787"/>
                    <a:pt x="17455" y="4787"/>
                  </a:cubicBezTo>
                  <a:lnTo>
                    <a:pt x="17455" y="4787"/>
                  </a:lnTo>
                  <a:cubicBezTo>
                    <a:pt x="18204" y="5293"/>
                    <a:pt x="19137" y="5543"/>
                    <a:pt x="20116" y="5543"/>
                  </a:cubicBezTo>
                  <a:cubicBezTo>
                    <a:pt x="20360" y="5543"/>
                    <a:pt x="20607" y="5528"/>
                    <a:pt x="20854" y="5497"/>
                  </a:cubicBezTo>
                  <a:cubicBezTo>
                    <a:pt x="22098" y="5341"/>
                    <a:pt x="23118" y="4222"/>
                    <a:pt x="23118" y="2904"/>
                  </a:cubicBezTo>
                  <a:cubicBezTo>
                    <a:pt x="23118" y="1587"/>
                    <a:pt x="22257" y="2256"/>
                    <a:pt x="20013" y="1140"/>
                  </a:cubicBezTo>
                  <a:cubicBezTo>
                    <a:pt x="18609" y="443"/>
                    <a:pt x="17713" y="0"/>
                    <a:pt x="16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3" name="Google Shape;443;p8"/>
            <p:cNvSpPr/>
            <p:nvPr/>
          </p:nvSpPr>
          <p:spPr>
            <a:xfrm>
              <a:off x="1727731" y="3723658"/>
              <a:ext cx="50446" cy="50446"/>
            </a:xfrm>
            <a:custGeom>
              <a:avLst/>
              <a:gdLst/>
              <a:ahLst/>
              <a:cxnLst/>
              <a:rect l="l" t="t" r="r" b="b"/>
              <a:pathLst>
                <a:path w="1022" h="1022" extrusionOk="0">
                  <a:moveTo>
                    <a:pt x="511" y="1"/>
                  </a:moveTo>
                  <a:cubicBezTo>
                    <a:pt x="228" y="1"/>
                    <a:pt x="0" y="231"/>
                    <a:pt x="0" y="511"/>
                  </a:cubicBezTo>
                  <a:cubicBezTo>
                    <a:pt x="0" y="795"/>
                    <a:pt x="228" y="1021"/>
                    <a:pt x="511" y="1021"/>
                  </a:cubicBezTo>
                  <a:cubicBezTo>
                    <a:pt x="791" y="1021"/>
                    <a:pt x="1022" y="795"/>
                    <a:pt x="1022" y="511"/>
                  </a:cubicBezTo>
                  <a:cubicBezTo>
                    <a:pt x="1022" y="231"/>
                    <a:pt x="791" y="1"/>
                    <a:pt x="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4" name="Google Shape;444;p8"/>
            <p:cNvSpPr/>
            <p:nvPr/>
          </p:nvSpPr>
          <p:spPr>
            <a:xfrm>
              <a:off x="1290218" y="4532197"/>
              <a:ext cx="123005" cy="423953"/>
            </a:xfrm>
            <a:custGeom>
              <a:avLst/>
              <a:gdLst/>
              <a:ahLst/>
              <a:cxnLst/>
              <a:rect l="l" t="t" r="r" b="b"/>
              <a:pathLst>
                <a:path w="2492" h="8589" extrusionOk="0">
                  <a:moveTo>
                    <a:pt x="2339" y="1"/>
                  </a:moveTo>
                  <a:cubicBezTo>
                    <a:pt x="1465" y="1"/>
                    <a:pt x="825" y="848"/>
                    <a:pt x="464" y="1575"/>
                  </a:cubicBezTo>
                  <a:cubicBezTo>
                    <a:pt x="52" y="2412"/>
                    <a:pt x="1" y="3365"/>
                    <a:pt x="136" y="4278"/>
                  </a:cubicBezTo>
                  <a:cubicBezTo>
                    <a:pt x="166" y="4501"/>
                    <a:pt x="207" y="4721"/>
                    <a:pt x="261" y="4936"/>
                  </a:cubicBezTo>
                  <a:cubicBezTo>
                    <a:pt x="406" y="5535"/>
                    <a:pt x="687" y="6086"/>
                    <a:pt x="815" y="6680"/>
                  </a:cubicBezTo>
                  <a:cubicBezTo>
                    <a:pt x="920" y="7154"/>
                    <a:pt x="805" y="7823"/>
                    <a:pt x="1072" y="8249"/>
                  </a:cubicBezTo>
                  <a:cubicBezTo>
                    <a:pt x="1226" y="8494"/>
                    <a:pt x="1422" y="8589"/>
                    <a:pt x="1628" y="8589"/>
                  </a:cubicBezTo>
                  <a:cubicBezTo>
                    <a:pt x="1874" y="8589"/>
                    <a:pt x="2134" y="8452"/>
                    <a:pt x="2349" y="8275"/>
                  </a:cubicBezTo>
                  <a:cubicBezTo>
                    <a:pt x="2390" y="8241"/>
                    <a:pt x="2431" y="8208"/>
                    <a:pt x="2468" y="8171"/>
                  </a:cubicBezTo>
                  <a:cubicBezTo>
                    <a:pt x="2492" y="8150"/>
                    <a:pt x="2487" y="8062"/>
                    <a:pt x="2452" y="8062"/>
                  </a:cubicBezTo>
                  <a:cubicBezTo>
                    <a:pt x="2447" y="8062"/>
                    <a:pt x="2442" y="8063"/>
                    <a:pt x="2437" y="8066"/>
                  </a:cubicBezTo>
                  <a:cubicBezTo>
                    <a:pt x="2256" y="8168"/>
                    <a:pt x="2085" y="8216"/>
                    <a:pt x="1929" y="8216"/>
                  </a:cubicBezTo>
                  <a:cubicBezTo>
                    <a:pt x="1535" y="8216"/>
                    <a:pt x="1240" y="7905"/>
                    <a:pt x="1136" y="7377"/>
                  </a:cubicBezTo>
                  <a:cubicBezTo>
                    <a:pt x="1089" y="7137"/>
                    <a:pt x="1119" y="6880"/>
                    <a:pt x="1066" y="6639"/>
                  </a:cubicBezTo>
                  <a:cubicBezTo>
                    <a:pt x="893" y="5845"/>
                    <a:pt x="515" y="5153"/>
                    <a:pt x="389" y="4335"/>
                  </a:cubicBezTo>
                  <a:cubicBezTo>
                    <a:pt x="386" y="4312"/>
                    <a:pt x="383" y="4287"/>
                    <a:pt x="379" y="4261"/>
                  </a:cubicBezTo>
                  <a:cubicBezTo>
                    <a:pt x="255" y="3298"/>
                    <a:pt x="417" y="2146"/>
                    <a:pt x="957" y="1280"/>
                  </a:cubicBezTo>
                  <a:cubicBezTo>
                    <a:pt x="1190" y="905"/>
                    <a:pt x="1498" y="584"/>
                    <a:pt x="1886" y="358"/>
                  </a:cubicBezTo>
                  <a:cubicBezTo>
                    <a:pt x="2052" y="260"/>
                    <a:pt x="2231" y="179"/>
                    <a:pt x="2431" y="121"/>
                  </a:cubicBezTo>
                  <a:cubicBezTo>
                    <a:pt x="2457" y="115"/>
                    <a:pt x="2461" y="77"/>
                    <a:pt x="2451" y="47"/>
                  </a:cubicBezTo>
                  <a:cubicBezTo>
                    <a:pt x="2444" y="23"/>
                    <a:pt x="2434" y="3"/>
                    <a:pt x="2413" y="3"/>
                  </a:cubicBezTo>
                  <a:cubicBezTo>
                    <a:pt x="2388" y="1"/>
                    <a:pt x="2363"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5" name="Google Shape;445;p8"/>
            <p:cNvSpPr/>
            <p:nvPr/>
          </p:nvSpPr>
          <p:spPr>
            <a:xfrm>
              <a:off x="1486763" y="4657716"/>
              <a:ext cx="35687" cy="178140"/>
            </a:xfrm>
            <a:custGeom>
              <a:avLst/>
              <a:gdLst/>
              <a:ahLst/>
              <a:cxnLst/>
              <a:rect l="l" t="t" r="r" b="b"/>
              <a:pathLst>
                <a:path w="723" h="3609" extrusionOk="0">
                  <a:moveTo>
                    <a:pt x="555" y="0"/>
                  </a:moveTo>
                  <a:cubicBezTo>
                    <a:pt x="548" y="0"/>
                    <a:pt x="540" y="9"/>
                    <a:pt x="540" y="15"/>
                  </a:cubicBezTo>
                  <a:cubicBezTo>
                    <a:pt x="493" y="434"/>
                    <a:pt x="547" y="860"/>
                    <a:pt x="503" y="1282"/>
                  </a:cubicBezTo>
                  <a:cubicBezTo>
                    <a:pt x="483" y="1478"/>
                    <a:pt x="453" y="1677"/>
                    <a:pt x="419" y="1873"/>
                  </a:cubicBezTo>
                  <a:cubicBezTo>
                    <a:pt x="314" y="2451"/>
                    <a:pt x="155" y="3029"/>
                    <a:pt x="0" y="3580"/>
                  </a:cubicBezTo>
                  <a:cubicBezTo>
                    <a:pt x="0" y="3586"/>
                    <a:pt x="3" y="3594"/>
                    <a:pt x="7" y="3600"/>
                  </a:cubicBezTo>
                  <a:cubicBezTo>
                    <a:pt x="8" y="3605"/>
                    <a:pt x="12" y="3609"/>
                    <a:pt x="17" y="3609"/>
                  </a:cubicBezTo>
                  <a:cubicBezTo>
                    <a:pt x="21" y="3609"/>
                    <a:pt x="26" y="3606"/>
                    <a:pt x="30" y="3600"/>
                  </a:cubicBezTo>
                  <a:cubicBezTo>
                    <a:pt x="398" y="3053"/>
                    <a:pt x="588" y="2451"/>
                    <a:pt x="655" y="1836"/>
                  </a:cubicBezTo>
                  <a:cubicBezTo>
                    <a:pt x="723" y="1231"/>
                    <a:pt x="672" y="613"/>
                    <a:pt x="560" y="5"/>
                  </a:cubicBezTo>
                  <a:cubicBezTo>
                    <a:pt x="560" y="1"/>
                    <a:pt x="557" y="1"/>
                    <a:pt x="557" y="1"/>
                  </a:cubicBezTo>
                  <a:cubicBezTo>
                    <a:pt x="556" y="0"/>
                    <a:pt x="555" y="0"/>
                    <a:pt x="55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6" name="Google Shape;446;p8"/>
            <p:cNvSpPr/>
            <p:nvPr/>
          </p:nvSpPr>
          <p:spPr>
            <a:xfrm>
              <a:off x="1733654" y="4390144"/>
              <a:ext cx="60861" cy="243542"/>
            </a:xfrm>
            <a:custGeom>
              <a:avLst/>
              <a:gdLst/>
              <a:ahLst/>
              <a:cxnLst/>
              <a:rect l="l" t="t" r="r" b="b"/>
              <a:pathLst>
                <a:path w="1233" h="4934" extrusionOk="0">
                  <a:moveTo>
                    <a:pt x="1066" y="1"/>
                  </a:moveTo>
                  <a:cubicBezTo>
                    <a:pt x="1064" y="1"/>
                    <a:pt x="1062" y="1"/>
                    <a:pt x="1060" y="2"/>
                  </a:cubicBezTo>
                  <a:cubicBezTo>
                    <a:pt x="1040" y="5"/>
                    <a:pt x="1023" y="28"/>
                    <a:pt x="1030" y="59"/>
                  </a:cubicBezTo>
                  <a:cubicBezTo>
                    <a:pt x="1050" y="242"/>
                    <a:pt x="1064" y="431"/>
                    <a:pt x="1070" y="624"/>
                  </a:cubicBezTo>
                  <a:cubicBezTo>
                    <a:pt x="1081" y="975"/>
                    <a:pt x="1060" y="1340"/>
                    <a:pt x="1023" y="1708"/>
                  </a:cubicBezTo>
                  <a:cubicBezTo>
                    <a:pt x="1020" y="1736"/>
                    <a:pt x="1016" y="1762"/>
                    <a:pt x="1016" y="1786"/>
                  </a:cubicBezTo>
                  <a:cubicBezTo>
                    <a:pt x="1013" y="1820"/>
                    <a:pt x="1009" y="1850"/>
                    <a:pt x="1006" y="1884"/>
                  </a:cubicBezTo>
                  <a:cubicBezTo>
                    <a:pt x="1003" y="1898"/>
                    <a:pt x="1003" y="1911"/>
                    <a:pt x="1000" y="1925"/>
                  </a:cubicBezTo>
                  <a:cubicBezTo>
                    <a:pt x="989" y="2006"/>
                    <a:pt x="972" y="2090"/>
                    <a:pt x="959" y="2171"/>
                  </a:cubicBezTo>
                  <a:cubicBezTo>
                    <a:pt x="807" y="3097"/>
                    <a:pt x="509" y="4013"/>
                    <a:pt x="83" y="4746"/>
                  </a:cubicBezTo>
                  <a:cubicBezTo>
                    <a:pt x="56" y="4793"/>
                    <a:pt x="33" y="4848"/>
                    <a:pt x="6" y="4891"/>
                  </a:cubicBezTo>
                  <a:cubicBezTo>
                    <a:pt x="0" y="4903"/>
                    <a:pt x="1" y="4934"/>
                    <a:pt x="13" y="4934"/>
                  </a:cubicBezTo>
                  <a:cubicBezTo>
                    <a:pt x="16" y="4934"/>
                    <a:pt x="19" y="4932"/>
                    <a:pt x="22" y="4929"/>
                  </a:cubicBezTo>
                  <a:cubicBezTo>
                    <a:pt x="668" y="4250"/>
                    <a:pt x="1013" y="3239"/>
                    <a:pt x="1138" y="2212"/>
                  </a:cubicBezTo>
                  <a:cubicBezTo>
                    <a:pt x="1232" y="1455"/>
                    <a:pt x="1212" y="688"/>
                    <a:pt x="1094" y="36"/>
                  </a:cubicBezTo>
                  <a:cubicBezTo>
                    <a:pt x="1088" y="10"/>
                    <a:pt x="1077" y="1"/>
                    <a:pt x="1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7" name="Google Shape;447;p8"/>
          <p:cNvSpPr/>
          <p:nvPr/>
        </p:nvSpPr>
        <p:spPr>
          <a:xfrm>
            <a:off x="8795491" y="5222096"/>
            <a:ext cx="1863896" cy="1646445"/>
          </a:xfrm>
          <a:custGeom>
            <a:avLst/>
            <a:gdLst/>
            <a:ahLst/>
            <a:cxnLst/>
            <a:rect l="l" t="t" r="r" b="b"/>
            <a:pathLst>
              <a:path w="21652" h="19121" extrusionOk="0">
                <a:moveTo>
                  <a:pt x="6409" y="0"/>
                </a:moveTo>
                <a:cubicBezTo>
                  <a:pt x="6239" y="0"/>
                  <a:pt x="6079" y="21"/>
                  <a:pt x="5931" y="65"/>
                </a:cubicBezTo>
                <a:cubicBezTo>
                  <a:pt x="5023" y="339"/>
                  <a:pt x="3532" y="4742"/>
                  <a:pt x="3349" y="5425"/>
                </a:cubicBezTo>
                <a:cubicBezTo>
                  <a:pt x="3315" y="5550"/>
                  <a:pt x="3708" y="6043"/>
                  <a:pt x="3792" y="6127"/>
                </a:cubicBezTo>
                <a:cubicBezTo>
                  <a:pt x="4113" y="6445"/>
                  <a:pt x="4519" y="6715"/>
                  <a:pt x="4856" y="7023"/>
                </a:cubicBezTo>
                <a:cubicBezTo>
                  <a:pt x="5658" y="7749"/>
                  <a:pt x="6580" y="8337"/>
                  <a:pt x="7573" y="8757"/>
                </a:cubicBezTo>
                <a:cubicBezTo>
                  <a:pt x="7874" y="8885"/>
                  <a:pt x="8233" y="9057"/>
                  <a:pt x="8273" y="9385"/>
                </a:cubicBezTo>
                <a:cubicBezTo>
                  <a:pt x="8300" y="9645"/>
                  <a:pt x="8087" y="9889"/>
                  <a:pt x="7837" y="9963"/>
                </a:cubicBezTo>
                <a:cubicBezTo>
                  <a:pt x="7751" y="9989"/>
                  <a:pt x="7664" y="10000"/>
                  <a:pt x="7576" y="10000"/>
                </a:cubicBezTo>
                <a:cubicBezTo>
                  <a:pt x="7404" y="10000"/>
                  <a:pt x="7230" y="9957"/>
                  <a:pt x="7066" y="9899"/>
                </a:cubicBezTo>
                <a:cubicBezTo>
                  <a:pt x="6422" y="9669"/>
                  <a:pt x="5971" y="9223"/>
                  <a:pt x="5522" y="8730"/>
                </a:cubicBezTo>
                <a:cubicBezTo>
                  <a:pt x="4617" y="7732"/>
                  <a:pt x="2443" y="7100"/>
                  <a:pt x="2443" y="7100"/>
                </a:cubicBezTo>
                <a:cubicBezTo>
                  <a:pt x="2443" y="7100"/>
                  <a:pt x="1322" y="8050"/>
                  <a:pt x="1521" y="10453"/>
                </a:cubicBezTo>
                <a:cubicBezTo>
                  <a:pt x="1521" y="10453"/>
                  <a:pt x="3234" y="10990"/>
                  <a:pt x="4901" y="12261"/>
                </a:cubicBezTo>
                <a:cubicBezTo>
                  <a:pt x="5550" y="12757"/>
                  <a:pt x="6327" y="13272"/>
                  <a:pt x="6807" y="13950"/>
                </a:cubicBezTo>
                <a:cubicBezTo>
                  <a:pt x="6932" y="14130"/>
                  <a:pt x="7091" y="14420"/>
                  <a:pt x="6958" y="14643"/>
                </a:cubicBezTo>
                <a:cubicBezTo>
                  <a:pt x="6887" y="14763"/>
                  <a:pt x="6767" y="14808"/>
                  <a:pt x="6631" y="14808"/>
                </a:cubicBezTo>
                <a:cubicBezTo>
                  <a:pt x="6363" y="14808"/>
                  <a:pt x="6031" y="14636"/>
                  <a:pt x="5870" y="14521"/>
                </a:cubicBezTo>
                <a:cubicBezTo>
                  <a:pt x="5559" y="14302"/>
                  <a:pt x="5319" y="13997"/>
                  <a:pt x="5063" y="13714"/>
                </a:cubicBezTo>
                <a:cubicBezTo>
                  <a:pt x="4435" y="13032"/>
                  <a:pt x="3809" y="12450"/>
                  <a:pt x="2967" y="12058"/>
                </a:cubicBezTo>
                <a:cubicBezTo>
                  <a:pt x="2491" y="11835"/>
                  <a:pt x="1997" y="11645"/>
                  <a:pt x="1498" y="11494"/>
                </a:cubicBezTo>
                <a:lnTo>
                  <a:pt x="1498" y="11494"/>
                </a:lnTo>
                <a:cubicBezTo>
                  <a:pt x="1498" y="11494"/>
                  <a:pt x="1" y="14474"/>
                  <a:pt x="1812" y="17107"/>
                </a:cubicBezTo>
                <a:cubicBezTo>
                  <a:pt x="2362" y="17907"/>
                  <a:pt x="3238" y="18611"/>
                  <a:pt x="4276" y="19121"/>
                </a:cubicBezTo>
                <a:lnTo>
                  <a:pt x="11051" y="19121"/>
                </a:lnTo>
                <a:cubicBezTo>
                  <a:pt x="11288" y="18972"/>
                  <a:pt x="11517" y="18807"/>
                  <a:pt x="11737" y="18614"/>
                </a:cubicBezTo>
                <a:cubicBezTo>
                  <a:pt x="11727" y="17874"/>
                  <a:pt x="11700" y="17137"/>
                  <a:pt x="11649" y="16401"/>
                </a:cubicBezTo>
                <a:cubicBezTo>
                  <a:pt x="10765" y="16939"/>
                  <a:pt x="9535" y="17259"/>
                  <a:pt x="8334" y="17259"/>
                </a:cubicBezTo>
                <a:cubicBezTo>
                  <a:pt x="6990" y="17259"/>
                  <a:pt x="5682" y="16859"/>
                  <a:pt x="4934" y="15920"/>
                </a:cubicBezTo>
                <a:cubicBezTo>
                  <a:pt x="4917" y="15898"/>
                  <a:pt x="4927" y="15832"/>
                  <a:pt x="4954" y="15832"/>
                </a:cubicBezTo>
                <a:cubicBezTo>
                  <a:pt x="4959" y="15832"/>
                  <a:pt x="4965" y="15834"/>
                  <a:pt x="4971" y="15839"/>
                </a:cubicBezTo>
                <a:cubicBezTo>
                  <a:pt x="5817" y="16547"/>
                  <a:pt x="7042" y="16889"/>
                  <a:pt x="8275" y="16889"/>
                </a:cubicBezTo>
                <a:cubicBezTo>
                  <a:pt x="9498" y="16889"/>
                  <a:pt x="10728" y="16553"/>
                  <a:pt x="11605" y="15903"/>
                </a:cubicBezTo>
                <a:cubicBezTo>
                  <a:pt x="11544" y="15225"/>
                  <a:pt x="11473" y="14545"/>
                  <a:pt x="11375" y="13869"/>
                </a:cubicBezTo>
                <a:cubicBezTo>
                  <a:pt x="11369" y="13822"/>
                  <a:pt x="11358" y="13774"/>
                  <a:pt x="11349" y="13727"/>
                </a:cubicBezTo>
                <a:cubicBezTo>
                  <a:pt x="11343" y="13727"/>
                  <a:pt x="11337" y="13727"/>
                  <a:pt x="11332" y="13727"/>
                </a:cubicBezTo>
                <a:cubicBezTo>
                  <a:pt x="10266" y="13727"/>
                  <a:pt x="9201" y="13421"/>
                  <a:pt x="8250" y="12947"/>
                </a:cubicBezTo>
                <a:cubicBezTo>
                  <a:pt x="7111" y="12383"/>
                  <a:pt x="6364" y="11430"/>
                  <a:pt x="5525" y="10510"/>
                </a:cubicBezTo>
                <a:cubicBezTo>
                  <a:pt x="5506" y="10488"/>
                  <a:pt x="5514" y="10424"/>
                  <a:pt x="5541" y="10424"/>
                </a:cubicBezTo>
                <a:cubicBezTo>
                  <a:pt x="5546" y="10424"/>
                  <a:pt x="5553" y="10427"/>
                  <a:pt x="5559" y="10433"/>
                </a:cubicBezTo>
                <a:cubicBezTo>
                  <a:pt x="6300" y="11071"/>
                  <a:pt x="6962" y="11795"/>
                  <a:pt x="7796" y="12315"/>
                </a:cubicBezTo>
                <a:cubicBezTo>
                  <a:pt x="8772" y="12925"/>
                  <a:pt x="10064" y="13336"/>
                  <a:pt x="11253" y="13336"/>
                </a:cubicBezTo>
                <a:cubicBezTo>
                  <a:pt x="11262" y="13336"/>
                  <a:pt x="11271" y="13336"/>
                  <a:pt x="11280" y="13336"/>
                </a:cubicBezTo>
                <a:cubicBezTo>
                  <a:pt x="11004" y="11632"/>
                  <a:pt x="10591" y="9946"/>
                  <a:pt x="10044" y="8304"/>
                </a:cubicBezTo>
                <a:cubicBezTo>
                  <a:pt x="9013" y="6678"/>
                  <a:pt x="7529" y="5448"/>
                  <a:pt x="5955" y="4319"/>
                </a:cubicBezTo>
                <a:cubicBezTo>
                  <a:pt x="5924" y="4298"/>
                  <a:pt x="5916" y="4188"/>
                  <a:pt x="5960" y="4188"/>
                </a:cubicBezTo>
                <a:cubicBezTo>
                  <a:pt x="5965" y="4188"/>
                  <a:pt x="5970" y="4189"/>
                  <a:pt x="5976" y="4191"/>
                </a:cubicBezTo>
                <a:cubicBezTo>
                  <a:pt x="7219" y="4742"/>
                  <a:pt x="8259" y="5712"/>
                  <a:pt x="9223" y="6651"/>
                </a:cubicBezTo>
                <a:cubicBezTo>
                  <a:pt x="9317" y="6743"/>
                  <a:pt x="9439" y="6854"/>
                  <a:pt x="9571" y="6979"/>
                </a:cubicBezTo>
                <a:cubicBezTo>
                  <a:pt x="8824" y="5043"/>
                  <a:pt x="7891" y="3184"/>
                  <a:pt x="6749" y="1457"/>
                </a:cubicBezTo>
                <a:cubicBezTo>
                  <a:pt x="6728" y="1425"/>
                  <a:pt x="6746" y="1356"/>
                  <a:pt x="6775" y="1356"/>
                </a:cubicBezTo>
                <a:cubicBezTo>
                  <a:pt x="6782" y="1356"/>
                  <a:pt x="6791" y="1361"/>
                  <a:pt x="6800" y="1373"/>
                </a:cubicBezTo>
                <a:cubicBezTo>
                  <a:pt x="7969" y="2927"/>
                  <a:pt x="8949" y="4573"/>
                  <a:pt x="9750" y="6300"/>
                </a:cubicBezTo>
                <a:cubicBezTo>
                  <a:pt x="9821" y="5049"/>
                  <a:pt x="9770" y="3809"/>
                  <a:pt x="9635" y="2555"/>
                </a:cubicBezTo>
                <a:cubicBezTo>
                  <a:pt x="9633" y="2530"/>
                  <a:pt x="9654" y="2498"/>
                  <a:pt x="9673" y="2498"/>
                </a:cubicBezTo>
                <a:cubicBezTo>
                  <a:pt x="9682" y="2498"/>
                  <a:pt x="9690" y="2505"/>
                  <a:pt x="9696" y="2521"/>
                </a:cubicBezTo>
                <a:cubicBezTo>
                  <a:pt x="10078" y="3989"/>
                  <a:pt x="10189" y="5448"/>
                  <a:pt x="10054" y="6952"/>
                </a:cubicBezTo>
                <a:cubicBezTo>
                  <a:pt x="10740" y="8543"/>
                  <a:pt x="11263" y="10203"/>
                  <a:pt x="11636" y="11920"/>
                </a:cubicBezTo>
                <a:cubicBezTo>
                  <a:pt x="13180" y="11233"/>
                  <a:pt x="14616" y="9581"/>
                  <a:pt x="15028" y="7980"/>
                </a:cubicBezTo>
                <a:cubicBezTo>
                  <a:pt x="15035" y="7949"/>
                  <a:pt x="15052" y="7937"/>
                  <a:pt x="15070" y="7937"/>
                </a:cubicBezTo>
                <a:cubicBezTo>
                  <a:pt x="15096" y="7937"/>
                  <a:pt x="15124" y="7964"/>
                  <a:pt x="15126" y="8000"/>
                </a:cubicBezTo>
                <a:cubicBezTo>
                  <a:pt x="15258" y="9703"/>
                  <a:pt x="13203" y="11662"/>
                  <a:pt x="11706" y="12261"/>
                </a:cubicBezTo>
                <a:cubicBezTo>
                  <a:pt x="11754" y="12504"/>
                  <a:pt x="11811" y="12748"/>
                  <a:pt x="11855" y="12991"/>
                </a:cubicBezTo>
                <a:cubicBezTo>
                  <a:pt x="11987" y="13744"/>
                  <a:pt x="12085" y="14501"/>
                  <a:pt x="12163" y="15262"/>
                </a:cubicBezTo>
                <a:cubicBezTo>
                  <a:pt x="12762" y="15733"/>
                  <a:pt x="13558" y="15934"/>
                  <a:pt x="14397" y="15934"/>
                </a:cubicBezTo>
                <a:cubicBezTo>
                  <a:pt x="15909" y="15934"/>
                  <a:pt x="17558" y="15282"/>
                  <a:pt x="18438" y="14393"/>
                </a:cubicBezTo>
                <a:cubicBezTo>
                  <a:pt x="18443" y="14388"/>
                  <a:pt x="18448" y="14386"/>
                  <a:pt x="18452" y="14386"/>
                </a:cubicBezTo>
                <a:cubicBezTo>
                  <a:pt x="18476" y="14386"/>
                  <a:pt x="18483" y="14451"/>
                  <a:pt x="18472" y="14471"/>
                </a:cubicBezTo>
                <a:cubicBezTo>
                  <a:pt x="17614" y="15674"/>
                  <a:pt x="16032" y="16204"/>
                  <a:pt x="14589" y="16262"/>
                </a:cubicBezTo>
                <a:cubicBezTo>
                  <a:pt x="14517" y="16265"/>
                  <a:pt x="14426" y="16267"/>
                  <a:pt x="14321" y="16267"/>
                </a:cubicBezTo>
                <a:cubicBezTo>
                  <a:pt x="13764" y="16267"/>
                  <a:pt x="12809" y="16206"/>
                  <a:pt x="12227" y="15911"/>
                </a:cubicBezTo>
                <a:lnTo>
                  <a:pt x="12227" y="15911"/>
                </a:lnTo>
                <a:cubicBezTo>
                  <a:pt x="12305" y="16820"/>
                  <a:pt x="12352" y="17735"/>
                  <a:pt x="12362" y="18648"/>
                </a:cubicBezTo>
                <a:lnTo>
                  <a:pt x="12362" y="18681"/>
                </a:lnTo>
                <a:cubicBezTo>
                  <a:pt x="12683" y="18820"/>
                  <a:pt x="13153" y="18993"/>
                  <a:pt x="13707" y="19121"/>
                </a:cubicBezTo>
                <a:lnTo>
                  <a:pt x="16471" y="19121"/>
                </a:lnTo>
                <a:cubicBezTo>
                  <a:pt x="16830" y="19019"/>
                  <a:pt x="17184" y="18871"/>
                  <a:pt x="17525" y="18658"/>
                </a:cubicBezTo>
                <a:cubicBezTo>
                  <a:pt x="20618" y="16701"/>
                  <a:pt x="21652" y="12261"/>
                  <a:pt x="18519" y="9504"/>
                </a:cubicBezTo>
                <a:lnTo>
                  <a:pt x="18519" y="9504"/>
                </a:lnTo>
                <a:cubicBezTo>
                  <a:pt x="18431" y="11051"/>
                  <a:pt x="16542" y="13258"/>
                  <a:pt x="15758" y="13440"/>
                </a:cubicBezTo>
                <a:cubicBezTo>
                  <a:pt x="15564" y="13486"/>
                  <a:pt x="15392" y="13507"/>
                  <a:pt x="15246" y="13507"/>
                </a:cubicBezTo>
                <a:cubicBezTo>
                  <a:pt x="14540" y="13507"/>
                  <a:pt x="14413" y="13008"/>
                  <a:pt x="15126" y="12261"/>
                </a:cubicBezTo>
                <a:cubicBezTo>
                  <a:pt x="15988" y="11358"/>
                  <a:pt x="16319" y="11166"/>
                  <a:pt x="17194" y="9993"/>
                </a:cubicBezTo>
                <a:cubicBezTo>
                  <a:pt x="17971" y="8956"/>
                  <a:pt x="17999" y="8006"/>
                  <a:pt x="17999" y="8006"/>
                </a:cubicBezTo>
                <a:lnTo>
                  <a:pt x="14312" y="5019"/>
                </a:lnTo>
                <a:cubicBezTo>
                  <a:pt x="14311" y="5019"/>
                  <a:pt x="14310" y="5018"/>
                  <a:pt x="14309" y="5018"/>
                </a:cubicBezTo>
                <a:cubicBezTo>
                  <a:pt x="14234" y="5018"/>
                  <a:pt x="13615" y="6061"/>
                  <a:pt x="13589" y="6138"/>
                </a:cubicBezTo>
                <a:cubicBezTo>
                  <a:pt x="13392" y="6776"/>
                  <a:pt x="13339" y="7412"/>
                  <a:pt x="12893" y="7949"/>
                </a:cubicBezTo>
                <a:cubicBezTo>
                  <a:pt x="12781" y="8087"/>
                  <a:pt x="12639" y="8216"/>
                  <a:pt x="12467" y="8259"/>
                </a:cubicBezTo>
                <a:cubicBezTo>
                  <a:pt x="12428" y="8270"/>
                  <a:pt x="12386" y="8276"/>
                  <a:pt x="12345" y="8276"/>
                </a:cubicBezTo>
                <a:cubicBezTo>
                  <a:pt x="12204" y="8276"/>
                  <a:pt x="12063" y="8213"/>
                  <a:pt x="11997" y="8091"/>
                </a:cubicBezTo>
                <a:cubicBezTo>
                  <a:pt x="11943" y="7989"/>
                  <a:pt x="11950" y="7868"/>
                  <a:pt x="11963" y="7753"/>
                </a:cubicBezTo>
                <a:cubicBezTo>
                  <a:pt x="12038" y="7135"/>
                  <a:pt x="12328" y="6567"/>
                  <a:pt x="12619" y="6016"/>
                </a:cubicBezTo>
                <a:cubicBezTo>
                  <a:pt x="12683" y="5898"/>
                  <a:pt x="13606" y="4452"/>
                  <a:pt x="13585" y="4431"/>
                </a:cubicBezTo>
                <a:cubicBezTo>
                  <a:pt x="13573" y="4418"/>
                  <a:pt x="8900" y="0"/>
                  <a:pt x="6409"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48" name="Google Shape;448;p8"/>
          <p:cNvSpPr/>
          <p:nvPr/>
        </p:nvSpPr>
        <p:spPr>
          <a:xfrm>
            <a:off x="8765595" y="276314"/>
            <a:ext cx="361886" cy="524649"/>
          </a:xfrm>
          <a:custGeom>
            <a:avLst/>
            <a:gdLst/>
            <a:ahLst/>
            <a:cxnLst/>
            <a:rect l="l" t="t"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lnTo>
                  <a:pt x="3972" y="2411"/>
                </a:lnTo>
                <a:cubicBezTo>
                  <a:pt x="3768" y="2471"/>
                  <a:pt x="3576" y="2498"/>
                  <a:pt x="3395" y="2498"/>
                </a:cubicBezTo>
                <a:cubicBezTo>
                  <a:pt x="2162" y="2498"/>
                  <a:pt x="1461" y="1207"/>
                  <a:pt x="972" y="0"/>
                </a:cubicBezTo>
                <a:close/>
              </a:path>
            </a:pathLst>
          </a:custGeom>
          <a:solidFill>
            <a:srgbClr val="FFDA60"/>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49" name="Google Shape;449;p8"/>
          <p:cNvSpPr/>
          <p:nvPr/>
        </p:nvSpPr>
        <p:spPr>
          <a:xfrm>
            <a:off x="7506927" y="6094216"/>
            <a:ext cx="42323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0" name="Google Shape;450;p8"/>
          <p:cNvSpPr/>
          <p:nvPr/>
        </p:nvSpPr>
        <p:spPr>
          <a:xfrm>
            <a:off x="4792780" y="5860959"/>
            <a:ext cx="412894" cy="368725"/>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1" name="Google Shape;451;p8"/>
          <p:cNvSpPr/>
          <p:nvPr/>
        </p:nvSpPr>
        <p:spPr>
          <a:xfrm>
            <a:off x="3071584" y="171562"/>
            <a:ext cx="520846" cy="734141"/>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2" name="Google Shape;452;p8"/>
          <p:cNvSpPr/>
          <p:nvPr/>
        </p:nvSpPr>
        <p:spPr>
          <a:xfrm>
            <a:off x="10659383" y="4984490"/>
            <a:ext cx="423202" cy="418441"/>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3" name="Google Shape;453;p8"/>
          <p:cNvSpPr/>
          <p:nvPr/>
        </p:nvSpPr>
        <p:spPr>
          <a:xfrm>
            <a:off x="5088878" y="6224400"/>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4" name="Google Shape;454;p8"/>
          <p:cNvSpPr/>
          <p:nvPr/>
        </p:nvSpPr>
        <p:spPr>
          <a:xfrm>
            <a:off x="7799367" y="537083"/>
            <a:ext cx="42323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5" name="Google Shape;455;p8"/>
          <p:cNvSpPr txBox="1">
            <a:spLocks noGrp="1"/>
          </p:cNvSpPr>
          <p:nvPr>
            <p:ph type="title"/>
          </p:nvPr>
        </p:nvSpPr>
        <p:spPr>
          <a:xfrm>
            <a:off x="1710055" y="2188000"/>
            <a:ext cx="8768516" cy="248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10664"/>
            </a:lvl1pPr>
            <a:lvl2pPr lvl="1" algn="ctr">
              <a:spcBef>
                <a:spcPts val="0"/>
              </a:spcBef>
              <a:spcAft>
                <a:spcPts val="0"/>
              </a:spcAft>
              <a:buSzPts val="7400"/>
              <a:buNone/>
              <a:defRPr sz="9864"/>
            </a:lvl2pPr>
            <a:lvl3pPr lvl="2" algn="ctr">
              <a:spcBef>
                <a:spcPts val="0"/>
              </a:spcBef>
              <a:spcAft>
                <a:spcPts val="0"/>
              </a:spcAft>
              <a:buSzPts val="7400"/>
              <a:buNone/>
              <a:defRPr sz="9864"/>
            </a:lvl3pPr>
            <a:lvl4pPr lvl="3" algn="ctr">
              <a:spcBef>
                <a:spcPts val="0"/>
              </a:spcBef>
              <a:spcAft>
                <a:spcPts val="0"/>
              </a:spcAft>
              <a:buSzPts val="7400"/>
              <a:buNone/>
              <a:defRPr sz="9864"/>
            </a:lvl4pPr>
            <a:lvl5pPr lvl="4" algn="ctr">
              <a:spcBef>
                <a:spcPts val="0"/>
              </a:spcBef>
              <a:spcAft>
                <a:spcPts val="0"/>
              </a:spcAft>
              <a:buSzPts val="7400"/>
              <a:buNone/>
              <a:defRPr sz="9864"/>
            </a:lvl5pPr>
            <a:lvl6pPr lvl="5" algn="ctr">
              <a:spcBef>
                <a:spcPts val="0"/>
              </a:spcBef>
              <a:spcAft>
                <a:spcPts val="0"/>
              </a:spcAft>
              <a:buSzPts val="7400"/>
              <a:buNone/>
              <a:defRPr sz="9864"/>
            </a:lvl6pPr>
            <a:lvl7pPr lvl="6" algn="ctr">
              <a:spcBef>
                <a:spcPts val="0"/>
              </a:spcBef>
              <a:spcAft>
                <a:spcPts val="0"/>
              </a:spcAft>
              <a:buSzPts val="7400"/>
              <a:buNone/>
              <a:defRPr sz="9864"/>
            </a:lvl7pPr>
            <a:lvl8pPr lvl="7" algn="ctr">
              <a:spcBef>
                <a:spcPts val="0"/>
              </a:spcBef>
              <a:spcAft>
                <a:spcPts val="0"/>
              </a:spcAft>
              <a:buSzPts val="7400"/>
              <a:buNone/>
              <a:defRPr sz="9864"/>
            </a:lvl8pPr>
            <a:lvl9pPr lvl="8" algn="ctr">
              <a:spcBef>
                <a:spcPts val="0"/>
              </a:spcBef>
              <a:spcAft>
                <a:spcPts val="0"/>
              </a:spcAft>
              <a:buSzPts val="7400"/>
              <a:buNone/>
              <a:defRPr sz="9864"/>
            </a:lvl9pPr>
          </a:lstStyle>
          <a:p>
            <a:endParaRPr/>
          </a:p>
        </p:txBody>
      </p:sp>
    </p:spTree>
    <p:extLst>
      <p:ext uri="{BB962C8B-B14F-4D97-AF65-F5344CB8AC3E}">
        <p14:creationId xmlns:p14="http://schemas.microsoft.com/office/powerpoint/2010/main" val="3236436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0"/>
        <p:cNvGrpSpPr/>
        <p:nvPr/>
      </p:nvGrpSpPr>
      <p:grpSpPr>
        <a:xfrm>
          <a:off x="0" y="0"/>
          <a:ext cx="0" cy="0"/>
          <a:chOff x="0" y="0"/>
          <a:chExt cx="0" cy="0"/>
        </a:xfrm>
      </p:grpSpPr>
    </p:spTree>
    <p:extLst>
      <p:ext uri="{BB962C8B-B14F-4D97-AF65-F5344CB8AC3E}">
        <p14:creationId xmlns:p14="http://schemas.microsoft.com/office/powerpoint/2010/main" val="11817803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07"/>
        <p:cNvGrpSpPr/>
        <p:nvPr/>
      </p:nvGrpSpPr>
      <p:grpSpPr>
        <a:xfrm>
          <a:off x="0" y="0"/>
          <a:ext cx="0" cy="0"/>
          <a:chOff x="0" y="0"/>
          <a:chExt cx="0" cy="0"/>
        </a:xfrm>
      </p:grpSpPr>
      <p:sp>
        <p:nvSpPr>
          <p:cNvPr id="808" name="Google Shape;808;p21"/>
          <p:cNvSpPr txBox="1">
            <a:spLocks noGrp="1"/>
          </p:cNvSpPr>
          <p:nvPr>
            <p:ph type="subTitle" idx="1"/>
          </p:nvPr>
        </p:nvSpPr>
        <p:spPr>
          <a:xfrm>
            <a:off x="6426360" y="3425967"/>
            <a:ext cx="4336470" cy="140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09" name="Google Shape;809;p21"/>
          <p:cNvSpPr txBox="1">
            <a:spLocks noGrp="1"/>
          </p:cNvSpPr>
          <p:nvPr>
            <p:ph type="title"/>
          </p:nvPr>
        </p:nvSpPr>
        <p:spPr>
          <a:xfrm>
            <a:off x="7110148" y="1530767"/>
            <a:ext cx="3427907" cy="100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algn="r" rtl="0">
              <a:spcBef>
                <a:spcPts val="0"/>
              </a:spcBef>
              <a:spcAft>
                <a:spcPts val="0"/>
              </a:spcAft>
              <a:buSzPts val="2400"/>
              <a:buNone/>
              <a:defRPr sz="3199"/>
            </a:lvl2pPr>
            <a:lvl3pPr lvl="2" algn="r" rtl="0">
              <a:spcBef>
                <a:spcPts val="0"/>
              </a:spcBef>
              <a:spcAft>
                <a:spcPts val="0"/>
              </a:spcAft>
              <a:buSzPts val="2400"/>
              <a:buNone/>
              <a:defRPr sz="3199"/>
            </a:lvl3pPr>
            <a:lvl4pPr lvl="3" algn="r" rtl="0">
              <a:spcBef>
                <a:spcPts val="0"/>
              </a:spcBef>
              <a:spcAft>
                <a:spcPts val="0"/>
              </a:spcAft>
              <a:buSzPts val="2400"/>
              <a:buNone/>
              <a:defRPr sz="3199"/>
            </a:lvl4pPr>
            <a:lvl5pPr lvl="4" algn="r" rtl="0">
              <a:spcBef>
                <a:spcPts val="0"/>
              </a:spcBef>
              <a:spcAft>
                <a:spcPts val="0"/>
              </a:spcAft>
              <a:buSzPts val="2400"/>
              <a:buNone/>
              <a:defRPr sz="3199"/>
            </a:lvl5pPr>
            <a:lvl6pPr lvl="5" algn="r" rtl="0">
              <a:spcBef>
                <a:spcPts val="0"/>
              </a:spcBef>
              <a:spcAft>
                <a:spcPts val="0"/>
              </a:spcAft>
              <a:buSzPts val="2400"/>
              <a:buNone/>
              <a:defRPr sz="3199"/>
            </a:lvl6pPr>
            <a:lvl7pPr lvl="6" algn="r" rtl="0">
              <a:spcBef>
                <a:spcPts val="0"/>
              </a:spcBef>
              <a:spcAft>
                <a:spcPts val="0"/>
              </a:spcAft>
              <a:buSzPts val="2400"/>
              <a:buNone/>
              <a:defRPr sz="3199"/>
            </a:lvl7pPr>
            <a:lvl8pPr lvl="7" algn="r" rtl="0">
              <a:spcBef>
                <a:spcPts val="0"/>
              </a:spcBef>
              <a:spcAft>
                <a:spcPts val="0"/>
              </a:spcAft>
              <a:buSzPts val="2400"/>
              <a:buNone/>
              <a:defRPr sz="3199"/>
            </a:lvl8pPr>
            <a:lvl9pPr lvl="8" algn="r" rtl="0">
              <a:spcBef>
                <a:spcPts val="0"/>
              </a:spcBef>
              <a:spcAft>
                <a:spcPts val="0"/>
              </a:spcAft>
              <a:buSzPts val="2400"/>
              <a:buNone/>
              <a:defRPr sz="3199"/>
            </a:lvl9pPr>
          </a:lstStyle>
          <a:p>
            <a:endParaRPr/>
          </a:p>
        </p:txBody>
      </p:sp>
      <p:sp>
        <p:nvSpPr>
          <p:cNvPr id="810" name="Google Shape;810;p21"/>
          <p:cNvSpPr/>
          <p:nvPr/>
        </p:nvSpPr>
        <p:spPr>
          <a:xfrm rot="10800000">
            <a:off x="11334719" y="5415741"/>
            <a:ext cx="854104"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1" name="Google Shape;811;p21"/>
          <p:cNvSpPr/>
          <p:nvPr/>
        </p:nvSpPr>
        <p:spPr>
          <a:xfrm>
            <a:off x="11338015" y="50860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2" name="Google Shape;812;p21"/>
          <p:cNvSpPr/>
          <p:nvPr/>
        </p:nvSpPr>
        <p:spPr>
          <a:xfrm>
            <a:off x="11023762" y="64320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3" name="Google Shape;813;p21"/>
          <p:cNvSpPr/>
          <p:nvPr/>
        </p:nvSpPr>
        <p:spPr>
          <a:xfrm>
            <a:off x="11238121" y="1072936"/>
            <a:ext cx="376570" cy="32735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4" name="Google Shape;814;p21"/>
          <p:cNvSpPr/>
          <p:nvPr/>
        </p:nvSpPr>
        <p:spPr>
          <a:xfrm rot="-2401151">
            <a:off x="10736136" y="5759755"/>
            <a:ext cx="299783" cy="17389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5" name="Google Shape;815;p21"/>
          <p:cNvSpPr/>
          <p:nvPr/>
        </p:nvSpPr>
        <p:spPr>
          <a:xfrm>
            <a:off x="661028" y="2732818"/>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816" name="Google Shape;816;p21"/>
          <p:cNvGrpSpPr/>
          <p:nvPr/>
        </p:nvGrpSpPr>
        <p:grpSpPr>
          <a:xfrm>
            <a:off x="573230" y="356767"/>
            <a:ext cx="1465058" cy="1484495"/>
            <a:chOff x="918850" y="1629150"/>
            <a:chExt cx="442250" cy="453124"/>
          </a:xfrm>
        </p:grpSpPr>
        <p:sp>
          <p:nvSpPr>
            <p:cNvPr id="817" name="Google Shape;817;p21"/>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8" name="Google Shape;818;p21"/>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9" name="Google Shape;819;p21"/>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0" name="Google Shape;820;p21"/>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1" name="Google Shape;821;p21"/>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2" name="Google Shape;822;p21"/>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3" name="Google Shape;823;p21"/>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4" name="Google Shape;824;p21"/>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5" name="Google Shape;825;p21"/>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6" name="Google Shape;826;p21"/>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7" name="Google Shape;827;p21"/>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8" name="Google Shape;828;p21"/>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829" name="Google Shape;829;p21"/>
          <p:cNvSpPr/>
          <p:nvPr/>
        </p:nvSpPr>
        <p:spPr>
          <a:xfrm>
            <a:off x="-5830" y="1479344"/>
            <a:ext cx="964722" cy="148447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30" name="Google Shape;830;p21"/>
          <p:cNvSpPr/>
          <p:nvPr/>
        </p:nvSpPr>
        <p:spPr>
          <a:xfrm>
            <a:off x="2385715" y="323900"/>
            <a:ext cx="292686" cy="289416"/>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19850548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62"/>
        <p:cNvGrpSpPr/>
        <p:nvPr/>
      </p:nvGrpSpPr>
      <p:grpSpPr>
        <a:xfrm>
          <a:off x="0" y="0"/>
          <a:ext cx="0" cy="0"/>
          <a:chOff x="0" y="0"/>
          <a:chExt cx="0" cy="0"/>
        </a:xfrm>
      </p:grpSpPr>
      <p:grpSp>
        <p:nvGrpSpPr>
          <p:cNvPr id="963" name="Google Shape;963;p27"/>
          <p:cNvGrpSpPr/>
          <p:nvPr/>
        </p:nvGrpSpPr>
        <p:grpSpPr>
          <a:xfrm>
            <a:off x="10454162" y="719332"/>
            <a:ext cx="1146544" cy="117504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976" name="Google Shape;976;p27"/>
          <p:cNvSpPr/>
          <p:nvPr/>
        </p:nvSpPr>
        <p:spPr>
          <a:xfrm>
            <a:off x="10923821" y="3059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7" name="Google Shape;977;p27"/>
          <p:cNvSpPr/>
          <p:nvPr/>
        </p:nvSpPr>
        <p:spPr>
          <a:xfrm rot="2209237">
            <a:off x="11694327" y="762449"/>
            <a:ext cx="214340"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8" name="Google Shape;978;p27"/>
          <p:cNvSpPr/>
          <p:nvPr/>
        </p:nvSpPr>
        <p:spPr>
          <a:xfrm rot="2209237">
            <a:off x="9998835" y="1400082"/>
            <a:ext cx="214340"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9" name="Google Shape;979;p27"/>
          <p:cNvSpPr/>
          <p:nvPr/>
        </p:nvSpPr>
        <p:spPr>
          <a:xfrm>
            <a:off x="10045184" y="589684"/>
            <a:ext cx="357471" cy="259293"/>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0" name="Google Shape;980;p27"/>
          <p:cNvSpPr/>
          <p:nvPr/>
        </p:nvSpPr>
        <p:spPr>
          <a:xfrm rot="10800000" flipH="1">
            <a:off x="-5844" y="5415741"/>
            <a:ext cx="854104"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1" name="Google Shape;981;p27"/>
          <p:cNvSpPr/>
          <p:nvPr/>
        </p:nvSpPr>
        <p:spPr>
          <a:xfrm flipH="1">
            <a:off x="511593" y="50860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2" name="Google Shape;982;p27"/>
          <p:cNvSpPr/>
          <p:nvPr/>
        </p:nvSpPr>
        <p:spPr>
          <a:xfrm flipH="1">
            <a:off x="837699" y="64320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3" name="Google Shape;983;p27"/>
          <p:cNvSpPr/>
          <p:nvPr/>
        </p:nvSpPr>
        <p:spPr>
          <a:xfrm flipH="1">
            <a:off x="2209575" y="61325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4" name="Google Shape;984;p27"/>
          <p:cNvSpPr/>
          <p:nvPr/>
        </p:nvSpPr>
        <p:spPr>
          <a:xfrm flipH="1">
            <a:off x="511593" y="3896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5" name="Google Shape;985;p27"/>
          <p:cNvSpPr/>
          <p:nvPr/>
        </p:nvSpPr>
        <p:spPr>
          <a:xfrm flipH="1">
            <a:off x="11694322" y="61325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41791251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86"/>
        <p:cNvGrpSpPr/>
        <p:nvPr/>
      </p:nvGrpSpPr>
      <p:grpSpPr>
        <a:xfrm>
          <a:off x="0" y="0"/>
          <a:ext cx="0" cy="0"/>
          <a:chOff x="0" y="0"/>
          <a:chExt cx="0" cy="0"/>
        </a:xfrm>
      </p:grpSpPr>
      <p:sp>
        <p:nvSpPr>
          <p:cNvPr id="987" name="Google Shape;987;p28"/>
          <p:cNvSpPr/>
          <p:nvPr/>
        </p:nvSpPr>
        <p:spPr>
          <a:xfrm>
            <a:off x="11262704" y="1606796"/>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8" name="Google Shape;988;p28"/>
          <p:cNvSpPr/>
          <p:nvPr/>
        </p:nvSpPr>
        <p:spPr>
          <a:xfrm>
            <a:off x="3372721" y="726233"/>
            <a:ext cx="333365"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9" name="Google Shape;989;p28"/>
          <p:cNvSpPr/>
          <p:nvPr/>
        </p:nvSpPr>
        <p:spPr>
          <a:xfrm>
            <a:off x="300408" y="310163"/>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90" name="Google Shape;990;p28"/>
          <p:cNvSpPr/>
          <p:nvPr/>
        </p:nvSpPr>
        <p:spPr>
          <a:xfrm>
            <a:off x="0" y="1894200"/>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91" name="Google Shape;991;p28"/>
          <p:cNvSpPr/>
          <p:nvPr/>
        </p:nvSpPr>
        <p:spPr>
          <a:xfrm rot="10800000">
            <a:off x="7582663" y="-4"/>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992" name="Google Shape;992;p28"/>
          <p:cNvGrpSpPr/>
          <p:nvPr/>
        </p:nvGrpSpPr>
        <p:grpSpPr>
          <a:xfrm>
            <a:off x="246303" y="5424801"/>
            <a:ext cx="774990" cy="1244873"/>
            <a:chOff x="304350" y="3911000"/>
            <a:chExt cx="581394" cy="933655"/>
          </a:xfrm>
        </p:grpSpPr>
        <p:sp>
          <p:nvSpPr>
            <p:cNvPr id="993" name="Google Shape;993;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4" name="Google Shape;994;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5" name="Google Shape;995;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6" name="Google Shape;996;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7" name="Google Shape;997;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8" name="Google Shape;998;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9" name="Google Shape;999;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0" name="Google Shape;1000;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1" name="Google Shape;1001;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2" name="Google Shape;1002;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03" name="Google Shape;1003;p28"/>
          <p:cNvGrpSpPr/>
          <p:nvPr/>
        </p:nvGrpSpPr>
        <p:grpSpPr>
          <a:xfrm>
            <a:off x="11230759" y="6132567"/>
            <a:ext cx="589513" cy="604165"/>
            <a:chOff x="918850" y="1629150"/>
            <a:chExt cx="442250" cy="453124"/>
          </a:xfrm>
        </p:grpSpPr>
        <p:sp>
          <p:nvSpPr>
            <p:cNvPr id="1004" name="Google Shape;1004;p2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5" name="Google Shape;1005;p2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6" name="Google Shape;1006;p2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7" name="Google Shape;1007;p2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8" name="Google Shape;1008;p2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9" name="Google Shape;1009;p2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0" name="Google Shape;1010;p2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1" name="Google Shape;1011;p2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2" name="Google Shape;1012;p2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3" name="Google Shape;1013;p2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4" name="Google Shape;1014;p2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5" name="Google Shape;1015;p2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16" name="Google Shape;1016;p28"/>
          <p:cNvSpPr/>
          <p:nvPr/>
        </p:nvSpPr>
        <p:spPr>
          <a:xfrm rot="4884482">
            <a:off x="1976198" y="429868"/>
            <a:ext cx="410943" cy="578929"/>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17" name="Google Shape;1017;p28"/>
          <p:cNvSpPr/>
          <p:nvPr/>
        </p:nvSpPr>
        <p:spPr>
          <a:xfrm>
            <a:off x="772545" y="4516548"/>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18" name="Google Shape;1018;p28"/>
          <p:cNvSpPr/>
          <p:nvPr/>
        </p:nvSpPr>
        <p:spPr>
          <a:xfrm rot="10800000">
            <a:off x="11551225" y="4524884"/>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19" name="Google Shape;1019;p28"/>
          <p:cNvGrpSpPr/>
          <p:nvPr/>
        </p:nvGrpSpPr>
        <p:grpSpPr>
          <a:xfrm>
            <a:off x="1113961" y="3128307"/>
            <a:ext cx="624285" cy="595327"/>
            <a:chOff x="984375" y="2346230"/>
            <a:chExt cx="468336" cy="446495"/>
          </a:xfrm>
        </p:grpSpPr>
        <p:sp>
          <p:nvSpPr>
            <p:cNvPr id="1020" name="Google Shape;1020;p2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1" name="Google Shape;1021;p2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2" name="Google Shape;1022;p2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3" name="Google Shape;1023;p2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24" name="Google Shape;1024;p28"/>
          <p:cNvSpPr/>
          <p:nvPr/>
        </p:nvSpPr>
        <p:spPr>
          <a:xfrm>
            <a:off x="2384483" y="6208500"/>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25" name="Google Shape;1025;p28"/>
          <p:cNvSpPr/>
          <p:nvPr/>
        </p:nvSpPr>
        <p:spPr>
          <a:xfrm>
            <a:off x="11494106" y="3389504"/>
            <a:ext cx="525599"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26" name="Google Shape;1026;p28"/>
          <p:cNvGrpSpPr/>
          <p:nvPr/>
        </p:nvGrpSpPr>
        <p:grpSpPr>
          <a:xfrm rot="8999956">
            <a:off x="10901540" y="96913"/>
            <a:ext cx="774973" cy="1244847"/>
            <a:chOff x="304350" y="3911000"/>
            <a:chExt cx="581394" cy="933655"/>
          </a:xfrm>
        </p:grpSpPr>
        <p:sp>
          <p:nvSpPr>
            <p:cNvPr id="1027" name="Google Shape;1027;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8" name="Google Shape;1028;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9" name="Google Shape;1029;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0" name="Google Shape;1030;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1" name="Google Shape;1031;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2" name="Google Shape;1032;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3" name="Google Shape;1033;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4" name="Google Shape;1034;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5" name="Google Shape;1035;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6" name="Google Shape;1036;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37" name="Google Shape;1037;p28"/>
          <p:cNvSpPr/>
          <p:nvPr/>
        </p:nvSpPr>
        <p:spPr>
          <a:xfrm>
            <a:off x="9180822" y="936065"/>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38" name="Google Shape;1038;p28"/>
          <p:cNvSpPr/>
          <p:nvPr/>
        </p:nvSpPr>
        <p:spPr>
          <a:xfrm>
            <a:off x="5673006" y="722629"/>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29120209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5797" y="-138803"/>
            <a:ext cx="9229025" cy="6998966"/>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35" name="Google Shape;435;p26"/>
          <p:cNvGrpSpPr/>
          <p:nvPr/>
        </p:nvGrpSpPr>
        <p:grpSpPr>
          <a:xfrm flipH="1">
            <a:off x="6597419" y="106153"/>
            <a:ext cx="5587194"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52" name="Google Shape;452;p26"/>
          <p:cNvSpPr/>
          <p:nvPr/>
        </p:nvSpPr>
        <p:spPr>
          <a:xfrm rot="10800000">
            <a:off x="644430" y="1038643"/>
            <a:ext cx="70418"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3" name="Google Shape;453;p26"/>
          <p:cNvSpPr/>
          <p:nvPr/>
        </p:nvSpPr>
        <p:spPr>
          <a:xfrm rot="10800000">
            <a:off x="765375" y="940573"/>
            <a:ext cx="98065"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4" name="Google Shape;454;p26"/>
          <p:cNvSpPr/>
          <p:nvPr/>
        </p:nvSpPr>
        <p:spPr>
          <a:xfrm rot="10800000">
            <a:off x="714852" y="1114378"/>
            <a:ext cx="148587"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5" name="Google Shape;455;p26"/>
          <p:cNvSpPr txBox="1">
            <a:spLocks noGrp="1"/>
          </p:cNvSpPr>
          <p:nvPr>
            <p:ph type="title"/>
          </p:nvPr>
        </p:nvSpPr>
        <p:spPr>
          <a:xfrm>
            <a:off x="959750" y="720000"/>
            <a:ext cx="10269325"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59750" y="1708700"/>
            <a:ext cx="10269325" cy="4429200"/>
          </a:xfrm>
          <a:prstGeom prst="rect">
            <a:avLst/>
          </a:prstGeom>
        </p:spPr>
        <p:txBody>
          <a:bodyPr spcFirstLastPara="1" wrap="square" lIns="91425" tIns="91425" rIns="91425" bIns="91425" anchor="ctr" anchorCtr="0">
            <a:noAutofit/>
          </a:bodyPr>
          <a:lstStyle>
            <a:lvl1pPr marL="609448" lvl="0" indent="-406298" rtl="0">
              <a:lnSpc>
                <a:spcPct val="100000"/>
              </a:lnSpc>
              <a:spcBef>
                <a:spcPts val="0"/>
              </a:spcBef>
              <a:spcAft>
                <a:spcPts val="0"/>
              </a:spcAft>
              <a:buClr>
                <a:srgbClr val="434343"/>
              </a:buClr>
              <a:buSzPts val="1200"/>
              <a:buFont typeface="Livvic"/>
              <a:buAutoNum type="arabicPeriod"/>
              <a:defRPr sz="1466">
                <a:latin typeface="Rubik"/>
                <a:ea typeface="Rubik"/>
                <a:cs typeface="Rubik"/>
                <a:sym typeface="Rubik"/>
              </a:defRPr>
            </a:lvl1pPr>
            <a:lvl2pPr marL="1218895" lvl="1"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343" lvl="2" indent="-406298"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7790" lvl="3" indent="-406298"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238" lvl="4"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6686" lvl="5" indent="-406298"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6133" lvl="6" indent="-406298"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5581" lvl="7"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5028" lvl="8" indent="-406298"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7516500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25">
            <a:off x="3189818" y="2571407"/>
            <a:ext cx="5700332"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 name="Google Shape;10;p2"/>
          <p:cNvGrpSpPr/>
          <p:nvPr/>
        </p:nvGrpSpPr>
        <p:grpSpPr>
          <a:xfrm rot="1847120">
            <a:off x="10045625" y="1077087"/>
            <a:ext cx="686696" cy="667360"/>
            <a:chOff x="8667201" y="2266387"/>
            <a:chExt cx="389754" cy="378681"/>
          </a:xfrm>
        </p:grpSpPr>
        <p:sp>
          <p:nvSpPr>
            <p:cNvPr id="11" name="Google Shape;11;p2"/>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 name="Google Shape;12;p2"/>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 name="Google Shape;13;p2"/>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4" name="Google Shape;14;p2"/>
          <p:cNvSpPr/>
          <p:nvPr/>
        </p:nvSpPr>
        <p:spPr>
          <a:xfrm>
            <a:off x="11262704" y="1606796"/>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5" name="Google Shape;15;p2"/>
          <p:cNvGrpSpPr/>
          <p:nvPr/>
        </p:nvGrpSpPr>
        <p:grpSpPr>
          <a:xfrm>
            <a:off x="9686813" y="4772951"/>
            <a:ext cx="2151829" cy="1938991"/>
            <a:chOff x="7150051" y="3491912"/>
            <a:chExt cx="1632742" cy="1471012"/>
          </a:xfrm>
        </p:grpSpPr>
        <p:sp>
          <p:nvSpPr>
            <p:cNvPr id="16" name="Google Shape;16;p2"/>
            <p:cNvSpPr/>
            <p:nvPr/>
          </p:nvSpPr>
          <p:spPr>
            <a:xfrm>
              <a:off x="7539508" y="4223763"/>
              <a:ext cx="178291" cy="114522"/>
            </a:xfrm>
            <a:custGeom>
              <a:avLst/>
              <a:gdLst/>
              <a:ahLst/>
              <a:cxnLst/>
              <a:rect l="l" t="t" r="r" b="b"/>
              <a:pathLst>
                <a:path w="3671" h="2358" extrusionOk="0">
                  <a:moveTo>
                    <a:pt x="1752" y="0"/>
                  </a:moveTo>
                  <a:cubicBezTo>
                    <a:pt x="1254" y="0"/>
                    <a:pt x="810" y="189"/>
                    <a:pt x="561" y="745"/>
                  </a:cubicBezTo>
                  <a:cubicBezTo>
                    <a:pt x="0" y="1994"/>
                    <a:pt x="1577" y="2357"/>
                    <a:pt x="2707" y="2357"/>
                  </a:cubicBezTo>
                  <a:cubicBezTo>
                    <a:pt x="3025" y="2357"/>
                    <a:pt x="3309" y="2329"/>
                    <a:pt x="3498" y="2282"/>
                  </a:cubicBezTo>
                  <a:cubicBezTo>
                    <a:pt x="3502" y="2281"/>
                    <a:pt x="3505" y="2281"/>
                    <a:pt x="3509" y="2281"/>
                  </a:cubicBezTo>
                  <a:cubicBezTo>
                    <a:pt x="3526" y="2281"/>
                    <a:pt x="3536" y="2295"/>
                    <a:pt x="3539" y="2312"/>
                  </a:cubicBezTo>
                  <a:cubicBezTo>
                    <a:pt x="3586" y="2292"/>
                    <a:pt x="3634" y="2272"/>
                    <a:pt x="3670" y="2252"/>
                  </a:cubicBezTo>
                  <a:cubicBezTo>
                    <a:pt x="3647" y="1651"/>
                    <a:pt x="3630" y="1076"/>
                    <a:pt x="3620" y="542"/>
                  </a:cubicBezTo>
                  <a:cubicBezTo>
                    <a:pt x="3100" y="302"/>
                    <a:pt x="2383" y="0"/>
                    <a:pt x="175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 name="Google Shape;17;p2"/>
            <p:cNvSpPr/>
            <p:nvPr/>
          </p:nvSpPr>
          <p:spPr>
            <a:xfrm>
              <a:off x="7169430" y="3510853"/>
              <a:ext cx="1594957" cy="1433033"/>
            </a:xfrm>
            <a:custGeom>
              <a:avLst/>
              <a:gdLst/>
              <a:ahLst/>
              <a:cxnLst/>
              <a:rect l="l" t="t" r="r" b="b"/>
              <a:pathLst>
                <a:path w="32840" h="29506" extrusionOk="0">
                  <a:moveTo>
                    <a:pt x="13105" y="3339"/>
                  </a:moveTo>
                  <a:cubicBezTo>
                    <a:pt x="13531" y="3339"/>
                    <a:pt x="13876" y="3684"/>
                    <a:pt x="13876" y="4113"/>
                  </a:cubicBezTo>
                  <a:cubicBezTo>
                    <a:pt x="13876" y="4539"/>
                    <a:pt x="13531" y="4887"/>
                    <a:pt x="13105" y="4887"/>
                  </a:cubicBezTo>
                  <a:cubicBezTo>
                    <a:pt x="12676" y="4887"/>
                    <a:pt x="12331" y="4539"/>
                    <a:pt x="12331" y="4113"/>
                  </a:cubicBezTo>
                  <a:cubicBezTo>
                    <a:pt x="12331" y="3684"/>
                    <a:pt x="12676" y="3339"/>
                    <a:pt x="13105" y="3339"/>
                  </a:cubicBezTo>
                  <a:close/>
                  <a:moveTo>
                    <a:pt x="26801" y="21271"/>
                  </a:moveTo>
                  <a:cubicBezTo>
                    <a:pt x="26924" y="21271"/>
                    <a:pt x="27045" y="21304"/>
                    <a:pt x="27136" y="21371"/>
                  </a:cubicBezTo>
                  <a:cubicBezTo>
                    <a:pt x="27153" y="21385"/>
                    <a:pt x="27166" y="21415"/>
                    <a:pt x="27173" y="21449"/>
                  </a:cubicBezTo>
                  <a:cubicBezTo>
                    <a:pt x="27186" y="21452"/>
                    <a:pt x="27203" y="21455"/>
                    <a:pt x="27217" y="21463"/>
                  </a:cubicBezTo>
                  <a:cubicBezTo>
                    <a:pt x="27220" y="21433"/>
                    <a:pt x="27231" y="21407"/>
                    <a:pt x="27255" y="21407"/>
                  </a:cubicBezTo>
                  <a:cubicBezTo>
                    <a:pt x="27259" y="21407"/>
                    <a:pt x="27263" y="21407"/>
                    <a:pt x="27267" y="21408"/>
                  </a:cubicBezTo>
                  <a:cubicBezTo>
                    <a:pt x="27515" y="21459"/>
                    <a:pt x="27846" y="21831"/>
                    <a:pt x="27713" y="22098"/>
                  </a:cubicBezTo>
                  <a:cubicBezTo>
                    <a:pt x="27651" y="22228"/>
                    <a:pt x="27502" y="22272"/>
                    <a:pt x="27334" y="22272"/>
                  </a:cubicBezTo>
                  <a:cubicBezTo>
                    <a:pt x="27110" y="22272"/>
                    <a:pt x="26853" y="22194"/>
                    <a:pt x="26724" y="22138"/>
                  </a:cubicBezTo>
                  <a:cubicBezTo>
                    <a:pt x="26490" y="22040"/>
                    <a:pt x="26200" y="21811"/>
                    <a:pt x="26331" y="21527"/>
                  </a:cubicBezTo>
                  <a:cubicBezTo>
                    <a:pt x="26410" y="21355"/>
                    <a:pt x="26607" y="21271"/>
                    <a:pt x="26801" y="21271"/>
                  </a:cubicBezTo>
                  <a:close/>
                  <a:moveTo>
                    <a:pt x="25178" y="22293"/>
                  </a:moveTo>
                  <a:cubicBezTo>
                    <a:pt x="25323" y="22293"/>
                    <a:pt x="25464" y="22317"/>
                    <a:pt x="25578" y="22361"/>
                  </a:cubicBezTo>
                  <a:cubicBezTo>
                    <a:pt x="25598" y="22368"/>
                    <a:pt x="25609" y="22392"/>
                    <a:pt x="25619" y="22419"/>
                  </a:cubicBezTo>
                  <a:cubicBezTo>
                    <a:pt x="25706" y="22433"/>
                    <a:pt x="25795" y="22456"/>
                    <a:pt x="25876" y="22483"/>
                  </a:cubicBezTo>
                  <a:cubicBezTo>
                    <a:pt x="25876" y="22447"/>
                    <a:pt x="25887" y="22415"/>
                    <a:pt x="25922" y="22415"/>
                  </a:cubicBezTo>
                  <a:cubicBezTo>
                    <a:pt x="25929" y="22415"/>
                    <a:pt x="25937" y="22416"/>
                    <a:pt x="25946" y="22419"/>
                  </a:cubicBezTo>
                  <a:cubicBezTo>
                    <a:pt x="26335" y="22558"/>
                    <a:pt x="26639" y="23061"/>
                    <a:pt x="26301" y="23406"/>
                  </a:cubicBezTo>
                  <a:cubicBezTo>
                    <a:pt x="26124" y="23585"/>
                    <a:pt x="25848" y="23661"/>
                    <a:pt x="25569" y="23661"/>
                  </a:cubicBezTo>
                  <a:cubicBezTo>
                    <a:pt x="25318" y="23661"/>
                    <a:pt x="25065" y="23599"/>
                    <a:pt x="24879" y="23497"/>
                  </a:cubicBezTo>
                  <a:cubicBezTo>
                    <a:pt x="24588" y="23335"/>
                    <a:pt x="24138" y="22888"/>
                    <a:pt x="24456" y="22550"/>
                  </a:cubicBezTo>
                  <a:cubicBezTo>
                    <a:pt x="24621" y="22375"/>
                    <a:pt x="24908" y="22293"/>
                    <a:pt x="25178" y="22293"/>
                  </a:cubicBezTo>
                  <a:close/>
                  <a:moveTo>
                    <a:pt x="2673" y="1"/>
                  </a:moveTo>
                  <a:cubicBezTo>
                    <a:pt x="1946" y="1"/>
                    <a:pt x="1401" y="144"/>
                    <a:pt x="997" y="494"/>
                  </a:cubicBezTo>
                  <a:cubicBezTo>
                    <a:pt x="284" y="1109"/>
                    <a:pt x="1" y="2424"/>
                    <a:pt x="105" y="4627"/>
                  </a:cubicBezTo>
                  <a:cubicBezTo>
                    <a:pt x="152" y="5671"/>
                    <a:pt x="348" y="6546"/>
                    <a:pt x="642" y="7296"/>
                  </a:cubicBezTo>
                  <a:cubicBezTo>
                    <a:pt x="852" y="6935"/>
                    <a:pt x="1183" y="6577"/>
                    <a:pt x="1369" y="6323"/>
                  </a:cubicBezTo>
                  <a:cubicBezTo>
                    <a:pt x="1396" y="6286"/>
                    <a:pt x="1438" y="6272"/>
                    <a:pt x="1483" y="6272"/>
                  </a:cubicBezTo>
                  <a:cubicBezTo>
                    <a:pt x="1539" y="6272"/>
                    <a:pt x="1598" y="6294"/>
                    <a:pt x="1636" y="6320"/>
                  </a:cubicBezTo>
                  <a:cubicBezTo>
                    <a:pt x="2183" y="6699"/>
                    <a:pt x="2724" y="7087"/>
                    <a:pt x="3258" y="7479"/>
                  </a:cubicBezTo>
                  <a:cubicBezTo>
                    <a:pt x="3694" y="7094"/>
                    <a:pt x="4126" y="6712"/>
                    <a:pt x="4563" y="6326"/>
                  </a:cubicBezTo>
                  <a:cubicBezTo>
                    <a:pt x="4600" y="6292"/>
                    <a:pt x="4647" y="6278"/>
                    <a:pt x="4695" y="6278"/>
                  </a:cubicBezTo>
                  <a:cubicBezTo>
                    <a:pt x="4756" y="6278"/>
                    <a:pt x="4819" y="6301"/>
                    <a:pt x="4867" y="6337"/>
                  </a:cubicBezTo>
                  <a:cubicBezTo>
                    <a:pt x="5340" y="6695"/>
                    <a:pt x="5812" y="7053"/>
                    <a:pt x="6289" y="7412"/>
                  </a:cubicBezTo>
                  <a:cubicBezTo>
                    <a:pt x="6644" y="6945"/>
                    <a:pt x="6921" y="6451"/>
                    <a:pt x="7191" y="5928"/>
                  </a:cubicBezTo>
                  <a:cubicBezTo>
                    <a:pt x="7220" y="5871"/>
                    <a:pt x="7301" y="5842"/>
                    <a:pt x="7370" y="5842"/>
                  </a:cubicBezTo>
                  <a:cubicBezTo>
                    <a:pt x="7391" y="5842"/>
                    <a:pt x="7411" y="5845"/>
                    <a:pt x="7428" y="5850"/>
                  </a:cubicBezTo>
                  <a:cubicBezTo>
                    <a:pt x="7969" y="6043"/>
                    <a:pt x="8503" y="6225"/>
                    <a:pt x="9057" y="6354"/>
                  </a:cubicBezTo>
                  <a:cubicBezTo>
                    <a:pt x="9250" y="5766"/>
                    <a:pt x="9354" y="5171"/>
                    <a:pt x="9520" y="4573"/>
                  </a:cubicBezTo>
                  <a:cubicBezTo>
                    <a:pt x="9542" y="4490"/>
                    <a:pt x="9611" y="4455"/>
                    <a:pt x="9686" y="4455"/>
                  </a:cubicBezTo>
                  <a:cubicBezTo>
                    <a:pt x="9813" y="4455"/>
                    <a:pt x="9958" y="4556"/>
                    <a:pt x="9928" y="4698"/>
                  </a:cubicBezTo>
                  <a:cubicBezTo>
                    <a:pt x="9797" y="5353"/>
                    <a:pt x="9655" y="5999"/>
                    <a:pt x="9429" y="6631"/>
                  </a:cubicBezTo>
                  <a:cubicBezTo>
                    <a:pt x="9399" y="6719"/>
                    <a:pt x="9323" y="6756"/>
                    <a:pt x="9239" y="6756"/>
                  </a:cubicBezTo>
                  <a:cubicBezTo>
                    <a:pt x="9217" y="6756"/>
                    <a:pt x="9194" y="6754"/>
                    <a:pt x="9172" y="6749"/>
                  </a:cubicBezTo>
                  <a:cubicBezTo>
                    <a:pt x="8810" y="6678"/>
                    <a:pt x="8456" y="6587"/>
                    <a:pt x="8104" y="6468"/>
                  </a:cubicBezTo>
                  <a:cubicBezTo>
                    <a:pt x="7945" y="6418"/>
                    <a:pt x="7756" y="6381"/>
                    <a:pt x="7614" y="6296"/>
                  </a:cubicBezTo>
                  <a:cubicBezTo>
                    <a:pt x="7553" y="6262"/>
                    <a:pt x="7512" y="6249"/>
                    <a:pt x="7482" y="6242"/>
                  </a:cubicBezTo>
                  <a:cubicBezTo>
                    <a:pt x="7333" y="6431"/>
                    <a:pt x="7235" y="6800"/>
                    <a:pt x="7121" y="6989"/>
                  </a:cubicBezTo>
                  <a:cubicBezTo>
                    <a:pt x="6951" y="7270"/>
                    <a:pt x="6745" y="7533"/>
                    <a:pt x="6536" y="7786"/>
                  </a:cubicBezTo>
                  <a:cubicBezTo>
                    <a:pt x="6489" y="7842"/>
                    <a:pt x="6427" y="7868"/>
                    <a:pt x="6363" y="7868"/>
                  </a:cubicBezTo>
                  <a:cubicBezTo>
                    <a:pt x="6307" y="7868"/>
                    <a:pt x="6249" y="7848"/>
                    <a:pt x="6198" y="7810"/>
                  </a:cubicBezTo>
                  <a:cubicBezTo>
                    <a:pt x="5714" y="7445"/>
                    <a:pt x="5235" y="7080"/>
                    <a:pt x="4748" y="6715"/>
                  </a:cubicBezTo>
                  <a:cubicBezTo>
                    <a:pt x="4319" y="7100"/>
                    <a:pt x="3886" y="7485"/>
                    <a:pt x="3457" y="7867"/>
                  </a:cubicBezTo>
                  <a:cubicBezTo>
                    <a:pt x="3414" y="7905"/>
                    <a:pt x="3360" y="7923"/>
                    <a:pt x="3305" y="7923"/>
                  </a:cubicBezTo>
                  <a:cubicBezTo>
                    <a:pt x="3248" y="7923"/>
                    <a:pt x="3190" y="7904"/>
                    <a:pt x="3143" y="7871"/>
                  </a:cubicBezTo>
                  <a:cubicBezTo>
                    <a:pt x="2710" y="7554"/>
                    <a:pt x="1862" y="7151"/>
                    <a:pt x="1595" y="6699"/>
                  </a:cubicBezTo>
                  <a:cubicBezTo>
                    <a:pt x="1589" y="6691"/>
                    <a:pt x="1589" y="6688"/>
                    <a:pt x="1582" y="6682"/>
                  </a:cubicBezTo>
                  <a:cubicBezTo>
                    <a:pt x="1504" y="6780"/>
                    <a:pt x="1426" y="6877"/>
                    <a:pt x="1352" y="6975"/>
                  </a:cubicBezTo>
                  <a:cubicBezTo>
                    <a:pt x="1207" y="7161"/>
                    <a:pt x="954" y="7412"/>
                    <a:pt x="791" y="7658"/>
                  </a:cubicBezTo>
                  <a:cubicBezTo>
                    <a:pt x="1957" y="10169"/>
                    <a:pt x="4380" y="11034"/>
                    <a:pt x="6475" y="11274"/>
                  </a:cubicBezTo>
                  <a:cubicBezTo>
                    <a:pt x="7073" y="11343"/>
                    <a:pt x="7652" y="11370"/>
                    <a:pt x="8190" y="11370"/>
                  </a:cubicBezTo>
                  <a:cubicBezTo>
                    <a:pt x="10026" y="11370"/>
                    <a:pt x="11390" y="11056"/>
                    <a:pt x="11409" y="11051"/>
                  </a:cubicBezTo>
                  <a:lnTo>
                    <a:pt x="11659" y="10993"/>
                  </a:lnTo>
                  <a:lnTo>
                    <a:pt x="11659" y="10993"/>
                  </a:lnTo>
                  <a:lnTo>
                    <a:pt x="11649" y="11250"/>
                  </a:lnTo>
                  <a:cubicBezTo>
                    <a:pt x="11649" y="11264"/>
                    <a:pt x="11635" y="11626"/>
                    <a:pt x="11625" y="12244"/>
                  </a:cubicBezTo>
                  <a:cubicBezTo>
                    <a:pt x="12117" y="12146"/>
                    <a:pt x="12622" y="12087"/>
                    <a:pt x="13128" y="12087"/>
                  </a:cubicBezTo>
                  <a:cubicBezTo>
                    <a:pt x="15300" y="12087"/>
                    <a:pt x="17487" y="13168"/>
                    <a:pt x="18670" y="16887"/>
                  </a:cubicBezTo>
                  <a:cubicBezTo>
                    <a:pt x="20161" y="21571"/>
                    <a:pt x="20043" y="24453"/>
                    <a:pt x="17312" y="25373"/>
                  </a:cubicBezTo>
                  <a:cubicBezTo>
                    <a:pt x="16403" y="25678"/>
                    <a:pt x="15543" y="25781"/>
                    <a:pt x="14801" y="25781"/>
                  </a:cubicBezTo>
                  <a:cubicBezTo>
                    <a:pt x="13714" y="25781"/>
                    <a:pt x="12880" y="25562"/>
                    <a:pt x="12511" y="25443"/>
                  </a:cubicBezTo>
                  <a:lnTo>
                    <a:pt x="12511" y="25443"/>
                  </a:lnTo>
                  <a:cubicBezTo>
                    <a:pt x="13142" y="28968"/>
                    <a:pt x="13842" y="29326"/>
                    <a:pt x="14085" y="29333"/>
                  </a:cubicBezTo>
                  <a:lnTo>
                    <a:pt x="14102" y="29333"/>
                  </a:lnTo>
                  <a:cubicBezTo>
                    <a:pt x="14737" y="29333"/>
                    <a:pt x="15521" y="28194"/>
                    <a:pt x="15768" y="27751"/>
                  </a:cubicBezTo>
                  <a:lnTo>
                    <a:pt x="15822" y="27660"/>
                  </a:lnTo>
                  <a:lnTo>
                    <a:pt x="19374" y="27424"/>
                  </a:lnTo>
                  <a:lnTo>
                    <a:pt x="19425" y="27558"/>
                  </a:lnTo>
                  <a:cubicBezTo>
                    <a:pt x="19747" y="28380"/>
                    <a:pt x="20403" y="29506"/>
                    <a:pt x="20882" y="29506"/>
                  </a:cubicBezTo>
                  <a:cubicBezTo>
                    <a:pt x="20890" y="29506"/>
                    <a:pt x="20897" y="29505"/>
                    <a:pt x="20905" y="29505"/>
                  </a:cubicBezTo>
                  <a:cubicBezTo>
                    <a:pt x="21432" y="29451"/>
                    <a:pt x="22226" y="27984"/>
                    <a:pt x="22604" y="27072"/>
                  </a:cubicBezTo>
                  <a:lnTo>
                    <a:pt x="22669" y="26914"/>
                  </a:lnTo>
                  <a:lnTo>
                    <a:pt x="22834" y="26957"/>
                  </a:lnTo>
                  <a:cubicBezTo>
                    <a:pt x="22853" y="26962"/>
                    <a:pt x="23690" y="27177"/>
                    <a:pt x="24914" y="27177"/>
                  </a:cubicBezTo>
                  <a:cubicBezTo>
                    <a:pt x="26301" y="27177"/>
                    <a:pt x="28185" y="26901"/>
                    <a:pt x="29941" y="25730"/>
                  </a:cubicBezTo>
                  <a:cubicBezTo>
                    <a:pt x="32049" y="24325"/>
                    <a:pt x="32593" y="22425"/>
                    <a:pt x="32732" y="21419"/>
                  </a:cubicBezTo>
                  <a:cubicBezTo>
                    <a:pt x="32840" y="20611"/>
                    <a:pt x="32739" y="20043"/>
                    <a:pt x="32661" y="19874"/>
                  </a:cubicBezTo>
                  <a:cubicBezTo>
                    <a:pt x="32590" y="19914"/>
                    <a:pt x="32472" y="20006"/>
                    <a:pt x="32370" y="20087"/>
                  </a:cubicBezTo>
                  <a:cubicBezTo>
                    <a:pt x="32046" y="20344"/>
                    <a:pt x="31570" y="20719"/>
                    <a:pt x="30863" y="20973"/>
                  </a:cubicBezTo>
                  <a:cubicBezTo>
                    <a:pt x="30941" y="21176"/>
                    <a:pt x="30985" y="21341"/>
                    <a:pt x="30968" y="21412"/>
                  </a:cubicBezTo>
                  <a:cubicBezTo>
                    <a:pt x="30922" y="21656"/>
                    <a:pt x="29785" y="22024"/>
                    <a:pt x="29095" y="22024"/>
                  </a:cubicBezTo>
                  <a:cubicBezTo>
                    <a:pt x="28879" y="22024"/>
                    <a:pt x="28707" y="21988"/>
                    <a:pt x="28626" y="21901"/>
                  </a:cubicBezTo>
                  <a:cubicBezTo>
                    <a:pt x="28562" y="21834"/>
                    <a:pt x="28569" y="21561"/>
                    <a:pt x="28619" y="21212"/>
                  </a:cubicBezTo>
                  <a:cubicBezTo>
                    <a:pt x="28491" y="21199"/>
                    <a:pt x="28359" y="21182"/>
                    <a:pt x="28220" y="21162"/>
                  </a:cubicBezTo>
                  <a:cubicBezTo>
                    <a:pt x="27545" y="21060"/>
                    <a:pt x="26913" y="20905"/>
                    <a:pt x="26322" y="20699"/>
                  </a:cubicBezTo>
                  <a:cubicBezTo>
                    <a:pt x="26284" y="20864"/>
                    <a:pt x="26244" y="20989"/>
                    <a:pt x="26200" y="21040"/>
                  </a:cubicBezTo>
                  <a:cubicBezTo>
                    <a:pt x="26156" y="21088"/>
                    <a:pt x="26052" y="21110"/>
                    <a:pt x="25911" y="21110"/>
                  </a:cubicBezTo>
                  <a:cubicBezTo>
                    <a:pt x="25771" y="21110"/>
                    <a:pt x="25594" y="21089"/>
                    <a:pt x="25399" y="21050"/>
                  </a:cubicBezTo>
                  <a:lnTo>
                    <a:pt x="25399" y="21050"/>
                  </a:lnTo>
                  <a:cubicBezTo>
                    <a:pt x="25487" y="21179"/>
                    <a:pt x="25537" y="21334"/>
                    <a:pt x="25473" y="21483"/>
                  </a:cubicBezTo>
                  <a:cubicBezTo>
                    <a:pt x="25373" y="21707"/>
                    <a:pt x="25133" y="21787"/>
                    <a:pt x="24887" y="21787"/>
                  </a:cubicBezTo>
                  <a:cubicBezTo>
                    <a:pt x="24719" y="21787"/>
                    <a:pt x="24548" y="21749"/>
                    <a:pt x="24419" y="21695"/>
                  </a:cubicBezTo>
                  <a:cubicBezTo>
                    <a:pt x="24095" y="21561"/>
                    <a:pt x="23716" y="21226"/>
                    <a:pt x="23825" y="20834"/>
                  </a:cubicBezTo>
                  <a:cubicBezTo>
                    <a:pt x="23858" y="20719"/>
                    <a:pt x="23929" y="20635"/>
                    <a:pt x="24017" y="20574"/>
                  </a:cubicBezTo>
                  <a:cubicBezTo>
                    <a:pt x="23787" y="20442"/>
                    <a:pt x="23625" y="20300"/>
                    <a:pt x="23594" y="20162"/>
                  </a:cubicBezTo>
                  <a:cubicBezTo>
                    <a:pt x="23571" y="20053"/>
                    <a:pt x="23743" y="19783"/>
                    <a:pt x="24003" y="19459"/>
                  </a:cubicBezTo>
                  <a:cubicBezTo>
                    <a:pt x="23368" y="18975"/>
                    <a:pt x="22800" y="18394"/>
                    <a:pt x="22307" y="17712"/>
                  </a:cubicBezTo>
                  <a:cubicBezTo>
                    <a:pt x="22304" y="17712"/>
                    <a:pt x="22300" y="17715"/>
                    <a:pt x="22300" y="17715"/>
                  </a:cubicBezTo>
                  <a:cubicBezTo>
                    <a:pt x="22288" y="17719"/>
                    <a:pt x="22275" y="17721"/>
                    <a:pt x="22260" y="17721"/>
                  </a:cubicBezTo>
                  <a:cubicBezTo>
                    <a:pt x="21837" y="17721"/>
                    <a:pt x="20339" y="16153"/>
                    <a:pt x="20512" y="15627"/>
                  </a:cubicBezTo>
                  <a:cubicBezTo>
                    <a:pt x="20540" y="15545"/>
                    <a:pt x="20729" y="15434"/>
                    <a:pt x="20999" y="15322"/>
                  </a:cubicBezTo>
                  <a:cubicBezTo>
                    <a:pt x="20996" y="15305"/>
                    <a:pt x="20989" y="15292"/>
                    <a:pt x="20982" y="15279"/>
                  </a:cubicBezTo>
                  <a:cubicBezTo>
                    <a:pt x="20637" y="14416"/>
                    <a:pt x="20320" y="13365"/>
                    <a:pt x="20002" y="12223"/>
                  </a:cubicBezTo>
                  <a:cubicBezTo>
                    <a:pt x="19928" y="12258"/>
                    <a:pt x="19867" y="12278"/>
                    <a:pt x="19826" y="12278"/>
                  </a:cubicBezTo>
                  <a:cubicBezTo>
                    <a:pt x="19451" y="12278"/>
                    <a:pt x="18424" y="10206"/>
                    <a:pt x="18762" y="9743"/>
                  </a:cubicBezTo>
                  <a:cubicBezTo>
                    <a:pt x="18809" y="9675"/>
                    <a:pt x="19012" y="9631"/>
                    <a:pt x="19289" y="9605"/>
                  </a:cubicBezTo>
                  <a:cubicBezTo>
                    <a:pt x="18988" y="8510"/>
                    <a:pt x="18667" y="7401"/>
                    <a:pt x="18316" y="6381"/>
                  </a:cubicBezTo>
                  <a:cubicBezTo>
                    <a:pt x="18066" y="6543"/>
                    <a:pt x="17856" y="6644"/>
                    <a:pt x="17762" y="6644"/>
                  </a:cubicBezTo>
                  <a:cubicBezTo>
                    <a:pt x="17387" y="6644"/>
                    <a:pt x="16359" y="4576"/>
                    <a:pt x="16697" y="4113"/>
                  </a:cubicBezTo>
                  <a:cubicBezTo>
                    <a:pt x="16752" y="4039"/>
                    <a:pt x="16984" y="3988"/>
                    <a:pt x="17306" y="3965"/>
                  </a:cubicBezTo>
                  <a:cubicBezTo>
                    <a:pt x="16978" y="3353"/>
                    <a:pt x="16619" y="2842"/>
                    <a:pt x="16231" y="2494"/>
                  </a:cubicBezTo>
                  <a:cubicBezTo>
                    <a:pt x="15393" y="1744"/>
                    <a:pt x="12318" y="1339"/>
                    <a:pt x="9344" y="947"/>
                  </a:cubicBezTo>
                  <a:cubicBezTo>
                    <a:pt x="7911" y="758"/>
                    <a:pt x="6431" y="562"/>
                    <a:pt x="5218" y="325"/>
                  </a:cubicBezTo>
                  <a:cubicBezTo>
                    <a:pt x="4189" y="126"/>
                    <a:pt x="3351" y="1"/>
                    <a:pt x="267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 name="Google Shape;18;p2"/>
            <p:cNvSpPr/>
            <p:nvPr/>
          </p:nvSpPr>
          <p:spPr>
            <a:xfrm>
              <a:off x="7240143" y="3830665"/>
              <a:ext cx="5488" cy="4031"/>
            </a:xfrm>
            <a:custGeom>
              <a:avLst/>
              <a:gdLst/>
              <a:ahLst/>
              <a:cxnLst/>
              <a:rect l="l" t="t" r="r" b="b"/>
              <a:pathLst>
                <a:path w="113" h="83" extrusionOk="0">
                  <a:moveTo>
                    <a:pt x="32" y="0"/>
                  </a:moveTo>
                  <a:cubicBezTo>
                    <a:pt x="1" y="0"/>
                    <a:pt x="20" y="83"/>
                    <a:pt x="81" y="83"/>
                  </a:cubicBezTo>
                  <a:cubicBezTo>
                    <a:pt x="91" y="83"/>
                    <a:pt x="101" y="81"/>
                    <a:pt x="112" y="76"/>
                  </a:cubicBezTo>
                  <a:cubicBezTo>
                    <a:pt x="73" y="19"/>
                    <a:pt x="47" y="0"/>
                    <a:pt x="3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9" name="Google Shape;19;p2"/>
            <p:cNvSpPr/>
            <p:nvPr/>
          </p:nvSpPr>
          <p:spPr>
            <a:xfrm>
              <a:off x="7963932" y="3703371"/>
              <a:ext cx="95095" cy="130209"/>
            </a:xfrm>
            <a:custGeom>
              <a:avLst/>
              <a:gdLst/>
              <a:ahLst/>
              <a:cxnLst/>
              <a:rect l="l" t="t" r="r" b="b"/>
              <a:pathLst>
                <a:path w="1958" h="2681" extrusionOk="0">
                  <a:moveTo>
                    <a:pt x="947" y="1"/>
                  </a:moveTo>
                  <a:cubicBezTo>
                    <a:pt x="625" y="24"/>
                    <a:pt x="393" y="75"/>
                    <a:pt x="338" y="149"/>
                  </a:cubicBezTo>
                  <a:cubicBezTo>
                    <a:pt x="0" y="612"/>
                    <a:pt x="1028" y="2680"/>
                    <a:pt x="1403" y="2680"/>
                  </a:cubicBezTo>
                  <a:cubicBezTo>
                    <a:pt x="1497" y="2680"/>
                    <a:pt x="1707" y="2579"/>
                    <a:pt x="1957" y="2417"/>
                  </a:cubicBezTo>
                  <a:cubicBezTo>
                    <a:pt x="1650" y="1518"/>
                    <a:pt x="1315" y="693"/>
                    <a:pt x="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 name="Google Shape;20;p2"/>
            <p:cNvSpPr/>
            <p:nvPr/>
          </p:nvSpPr>
          <p:spPr>
            <a:xfrm>
              <a:off x="8064174" y="3977287"/>
              <a:ext cx="76737" cy="129869"/>
            </a:xfrm>
            <a:custGeom>
              <a:avLst/>
              <a:gdLst/>
              <a:ahLst/>
              <a:cxnLst/>
              <a:rect l="l" t="t" r="r" b="b"/>
              <a:pathLst>
                <a:path w="1580" h="2674" extrusionOk="0">
                  <a:moveTo>
                    <a:pt x="866" y="1"/>
                  </a:moveTo>
                  <a:cubicBezTo>
                    <a:pt x="589" y="27"/>
                    <a:pt x="386" y="71"/>
                    <a:pt x="339" y="139"/>
                  </a:cubicBezTo>
                  <a:cubicBezTo>
                    <a:pt x="1" y="602"/>
                    <a:pt x="1028" y="2674"/>
                    <a:pt x="1403" y="2674"/>
                  </a:cubicBezTo>
                  <a:cubicBezTo>
                    <a:pt x="1444" y="2674"/>
                    <a:pt x="1505" y="2654"/>
                    <a:pt x="1579" y="2619"/>
                  </a:cubicBezTo>
                  <a:cubicBezTo>
                    <a:pt x="1440" y="2123"/>
                    <a:pt x="1302" y="1612"/>
                    <a:pt x="1164" y="1092"/>
                  </a:cubicBezTo>
                  <a:cubicBezTo>
                    <a:pt x="1066" y="734"/>
                    <a:pt x="964" y="366"/>
                    <a:pt x="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 name="Google Shape;21;p2"/>
            <p:cNvSpPr/>
            <p:nvPr/>
          </p:nvSpPr>
          <p:spPr>
            <a:xfrm>
              <a:off x="8157228" y="4254992"/>
              <a:ext cx="95629" cy="116513"/>
            </a:xfrm>
            <a:custGeom>
              <a:avLst/>
              <a:gdLst/>
              <a:ahLst/>
              <a:cxnLst/>
              <a:rect l="l" t="t" r="r" b="b"/>
              <a:pathLst>
                <a:path w="1969" h="2399" extrusionOk="0">
                  <a:moveTo>
                    <a:pt x="660" y="0"/>
                  </a:moveTo>
                  <a:cubicBezTo>
                    <a:pt x="390" y="112"/>
                    <a:pt x="201" y="223"/>
                    <a:pt x="173" y="305"/>
                  </a:cubicBezTo>
                  <a:cubicBezTo>
                    <a:pt x="0" y="831"/>
                    <a:pt x="1498" y="2399"/>
                    <a:pt x="1921" y="2399"/>
                  </a:cubicBezTo>
                  <a:cubicBezTo>
                    <a:pt x="1936" y="2399"/>
                    <a:pt x="1949" y="2397"/>
                    <a:pt x="1961" y="2393"/>
                  </a:cubicBezTo>
                  <a:cubicBezTo>
                    <a:pt x="1961" y="2393"/>
                    <a:pt x="1965" y="2390"/>
                    <a:pt x="1968" y="2390"/>
                  </a:cubicBezTo>
                  <a:cubicBezTo>
                    <a:pt x="1461" y="1697"/>
                    <a:pt x="1025" y="902"/>
                    <a:pt x="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 name="Google Shape;22;p2"/>
            <p:cNvSpPr/>
            <p:nvPr/>
          </p:nvSpPr>
          <p:spPr>
            <a:xfrm>
              <a:off x="8314147" y="4455864"/>
              <a:ext cx="133658" cy="80234"/>
            </a:xfrm>
            <a:custGeom>
              <a:avLst/>
              <a:gdLst/>
              <a:ahLst/>
              <a:cxnLst/>
              <a:rect l="l" t="t" r="r" b="b"/>
              <a:pathLst>
                <a:path w="2752" h="1652" extrusionOk="0">
                  <a:moveTo>
                    <a:pt x="433" y="1"/>
                  </a:moveTo>
                  <a:cubicBezTo>
                    <a:pt x="173" y="325"/>
                    <a:pt x="1" y="595"/>
                    <a:pt x="24" y="704"/>
                  </a:cubicBezTo>
                  <a:cubicBezTo>
                    <a:pt x="55" y="842"/>
                    <a:pt x="217" y="984"/>
                    <a:pt x="447" y="1116"/>
                  </a:cubicBezTo>
                  <a:cubicBezTo>
                    <a:pt x="547" y="1046"/>
                    <a:pt x="671" y="1011"/>
                    <a:pt x="797" y="1011"/>
                  </a:cubicBezTo>
                  <a:cubicBezTo>
                    <a:pt x="951" y="1011"/>
                    <a:pt x="1107" y="1064"/>
                    <a:pt x="1220" y="1170"/>
                  </a:cubicBezTo>
                  <a:cubicBezTo>
                    <a:pt x="1231" y="1177"/>
                    <a:pt x="1234" y="1200"/>
                    <a:pt x="1238" y="1220"/>
                  </a:cubicBezTo>
                  <a:cubicBezTo>
                    <a:pt x="1268" y="1237"/>
                    <a:pt x="1298" y="1255"/>
                    <a:pt x="1325" y="1275"/>
                  </a:cubicBezTo>
                  <a:cubicBezTo>
                    <a:pt x="1329" y="1272"/>
                    <a:pt x="1329" y="1272"/>
                    <a:pt x="1329" y="1267"/>
                  </a:cubicBezTo>
                  <a:cubicBezTo>
                    <a:pt x="1347" y="1255"/>
                    <a:pt x="1367" y="1250"/>
                    <a:pt x="1388" y="1250"/>
                  </a:cubicBezTo>
                  <a:cubicBezTo>
                    <a:pt x="1519" y="1250"/>
                    <a:pt x="1713" y="1448"/>
                    <a:pt x="1771" y="1511"/>
                  </a:cubicBezTo>
                  <a:cubicBezTo>
                    <a:pt x="1791" y="1538"/>
                    <a:pt x="1812" y="1565"/>
                    <a:pt x="1829" y="1592"/>
                  </a:cubicBezTo>
                  <a:cubicBezTo>
                    <a:pt x="2024" y="1631"/>
                    <a:pt x="2201" y="1652"/>
                    <a:pt x="2341" y="1652"/>
                  </a:cubicBezTo>
                  <a:cubicBezTo>
                    <a:pt x="2482" y="1652"/>
                    <a:pt x="2586" y="1630"/>
                    <a:pt x="2630" y="1582"/>
                  </a:cubicBezTo>
                  <a:cubicBezTo>
                    <a:pt x="2674" y="1531"/>
                    <a:pt x="2714" y="1406"/>
                    <a:pt x="2752" y="1241"/>
                  </a:cubicBezTo>
                  <a:cubicBezTo>
                    <a:pt x="1893" y="940"/>
                    <a:pt x="1122" y="528"/>
                    <a:pt x="43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 name="Google Shape;23;p2"/>
            <p:cNvSpPr/>
            <p:nvPr/>
          </p:nvSpPr>
          <p:spPr>
            <a:xfrm>
              <a:off x="8556543" y="4529394"/>
              <a:ext cx="117776" cy="51142"/>
            </a:xfrm>
            <a:custGeom>
              <a:avLst/>
              <a:gdLst/>
              <a:ahLst/>
              <a:cxnLst/>
              <a:rect l="l" t="t" r="r" b="b"/>
              <a:pathLst>
                <a:path w="2425" h="1053" extrusionOk="0">
                  <a:moveTo>
                    <a:pt x="2302" y="1"/>
                  </a:moveTo>
                  <a:cubicBezTo>
                    <a:pt x="1856" y="158"/>
                    <a:pt x="1313" y="269"/>
                    <a:pt x="655" y="269"/>
                  </a:cubicBezTo>
                  <a:cubicBezTo>
                    <a:pt x="466" y="269"/>
                    <a:pt x="267" y="260"/>
                    <a:pt x="58" y="240"/>
                  </a:cubicBezTo>
                  <a:lnTo>
                    <a:pt x="58" y="240"/>
                  </a:lnTo>
                  <a:cubicBezTo>
                    <a:pt x="8" y="589"/>
                    <a:pt x="1" y="862"/>
                    <a:pt x="65" y="929"/>
                  </a:cubicBezTo>
                  <a:cubicBezTo>
                    <a:pt x="146" y="1016"/>
                    <a:pt x="318" y="1052"/>
                    <a:pt x="534" y="1052"/>
                  </a:cubicBezTo>
                  <a:cubicBezTo>
                    <a:pt x="1224" y="1052"/>
                    <a:pt x="2361" y="684"/>
                    <a:pt x="2407" y="440"/>
                  </a:cubicBezTo>
                  <a:cubicBezTo>
                    <a:pt x="2424" y="369"/>
                    <a:pt x="2380" y="204"/>
                    <a:pt x="2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 name="Google Shape;24;p2"/>
            <p:cNvSpPr/>
            <p:nvPr/>
          </p:nvSpPr>
          <p:spPr>
            <a:xfrm>
              <a:off x="8350037" y="4599621"/>
              <a:ext cx="94464" cy="48422"/>
            </a:xfrm>
            <a:custGeom>
              <a:avLst/>
              <a:gdLst/>
              <a:ahLst/>
              <a:cxnLst/>
              <a:rect l="l" t="t" r="r" b="b"/>
              <a:pathLst>
                <a:path w="1945" h="997" extrusionOk="0">
                  <a:moveTo>
                    <a:pt x="1310" y="1"/>
                  </a:moveTo>
                  <a:cubicBezTo>
                    <a:pt x="1322" y="43"/>
                    <a:pt x="1317" y="94"/>
                    <a:pt x="1280" y="94"/>
                  </a:cubicBezTo>
                  <a:cubicBezTo>
                    <a:pt x="1276" y="94"/>
                    <a:pt x="1271" y="93"/>
                    <a:pt x="1266" y="92"/>
                  </a:cubicBezTo>
                  <a:cubicBezTo>
                    <a:pt x="1213" y="78"/>
                    <a:pt x="1148" y="71"/>
                    <a:pt x="1076" y="71"/>
                  </a:cubicBezTo>
                  <a:cubicBezTo>
                    <a:pt x="653" y="71"/>
                    <a:pt x="0" y="305"/>
                    <a:pt x="411" y="724"/>
                  </a:cubicBezTo>
                  <a:cubicBezTo>
                    <a:pt x="608" y="924"/>
                    <a:pt x="882" y="996"/>
                    <a:pt x="1153" y="996"/>
                  </a:cubicBezTo>
                  <a:cubicBezTo>
                    <a:pt x="1220" y="996"/>
                    <a:pt x="1287" y="992"/>
                    <a:pt x="1353" y="984"/>
                  </a:cubicBezTo>
                  <a:cubicBezTo>
                    <a:pt x="1499" y="968"/>
                    <a:pt x="1654" y="930"/>
                    <a:pt x="1773" y="846"/>
                  </a:cubicBezTo>
                  <a:cubicBezTo>
                    <a:pt x="1945" y="724"/>
                    <a:pt x="1924" y="464"/>
                    <a:pt x="1803" y="319"/>
                  </a:cubicBezTo>
                  <a:cubicBezTo>
                    <a:pt x="1752" y="254"/>
                    <a:pt x="1675" y="213"/>
                    <a:pt x="1607" y="170"/>
                  </a:cubicBezTo>
                  <a:cubicBezTo>
                    <a:pt x="1580" y="149"/>
                    <a:pt x="1567" y="106"/>
                    <a:pt x="1567" y="65"/>
                  </a:cubicBezTo>
                  <a:cubicBezTo>
                    <a:pt x="1486" y="38"/>
                    <a:pt x="1397" y="15"/>
                    <a:pt x="1310"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 name="Google Shape;25;p2"/>
            <p:cNvSpPr/>
            <p:nvPr/>
          </p:nvSpPr>
          <p:spPr>
            <a:xfrm>
              <a:off x="8451348" y="4552511"/>
              <a:ext cx="60321" cy="27975"/>
            </a:xfrm>
            <a:custGeom>
              <a:avLst/>
              <a:gdLst/>
              <a:ahLst/>
              <a:cxnLst/>
              <a:rect l="l" t="t" r="r" b="b"/>
              <a:pathLst>
                <a:path w="1242" h="576" extrusionOk="0">
                  <a:moveTo>
                    <a:pt x="778" y="1"/>
                  </a:moveTo>
                  <a:cubicBezTo>
                    <a:pt x="784" y="38"/>
                    <a:pt x="776" y="73"/>
                    <a:pt x="738" y="73"/>
                  </a:cubicBezTo>
                  <a:cubicBezTo>
                    <a:pt x="734" y="73"/>
                    <a:pt x="731" y="73"/>
                    <a:pt x="727" y="72"/>
                  </a:cubicBezTo>
                  <a:cubicBezTo>
                    <a:pt x="648" y="58"/>
                    <a:pt x="570" y="44"/>
                    <a:pt x="492" y="44"/>
                  </a:cubicBezTo>
                  <a:cubicBezTo>
                    <a:pt x="404" y="44"/>
                    <a:pt x="317" y="62"/>
                    <a:pt x="234" y="116"/>
                  </a:cubicBezTo>
                  <a:cubicBezTo>
                    <a:pt x="1" y="268"/>
                    <a:pt x="211" y="413"/>
                    <a:pt x="376" y="478"/>
                  </a:cubicBezTo>
                  <a:cubicBezTo>
                    <a:pt x="477" y="518"/>
                    <a:pt x="593" y="548"/>
                    <a:pt x="700" y="562"/>
                  </a:cubicBezTo>
                  <a:cubicBezTo>
                    <a:pt x="748" y="567"/>
                    <a:pt x="820" y="575"/>
                    <a:pt x="892" y="575"/>
                  </a:cubicBezTo>
                  <a:cubicBezTo>
                    <a:pt x="972" y="575"/>
                    <a:pt x="1052" y="564"/>
                    <a:pt x="1095" y="525"/>
                  </a:cubicBezTo>
                  <a:cubicBezTo>
                    <a:pt x="1241" y="397"/>
                    <a:pt x="917" y="153"/>
                    <a:pt x="846" y="93"/>
                  </a:cubicBezTo>
                  <a:cubicBezTo>
                    <a:pt x="832" y="79"/>
                    <a:pt x="822" y="45"/>
                    <a:pt x="822" y="15"/>
                  </a:cubicBezTo>
                  <a:cubicBezTo>
                    <a:pt x="808" y="7"/>
                    <a:pt x="791" y="4"/>
                    <a:pt x="778"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 name="Google Shape;26;p2"/>
            <p:cNvSpPr/>
            <p:nvPr/>
          </p:nvSpPr>
          <p:spPr>
            <a:xfrm>
              <a:off x="8335127" y="4516766"/>
              <a:ext cx="67412" cy="40360"/>
            </a:xfrm>
            <a:custGeom>
              <a:avLst/>
              <a:gdLst/>
              <a:ahLst/>
              <a:cxnLst/>
              <a:rect l="l" t="t" r="r" b="b"/>
              <a:pathLst>
                <a:path w="1388" h="831" extrusionOk="0">
                  <a:moveTo>
                    <a:pt x="302" y="1"/>
                  </a:moveTo>
                  <a:cubicBezTo>
                    <a:pt x="170" y="41"/>
                    <a:pt x="62" y="125"/>
                    <a:pt x="38" y="267"/>
                  </a:cubicBezTo>
                  <a:cubicBezTo>
                    <a:pt x="1" y="514"/>
                    <a:pt x="275" y="696"/>
                    <a:pt x="481" y="771"/>
                  </a:cubicBezTo>
                  <a:cubicBezTo>
                    <a:pt x="579" y="806"/>
                    <a:pt x="700" y="830"/>
                    <a:pt x="819" y="830"/>
                  </a:cubicBezTo>
                  <a:cubicBezTo>
                    <a:pt x="962" y="830"/>
                    <a:pt x="1103" y="795"/>
                    <a:pt x="1201" y="703"/>
                  </a:cubicBezTo>
                  <a:cubicBezTo>
                    <a:pt x="1387" y="528"/>
                    <a:pt x="1218" y="389"/>
                    <a:pt x="1063" y="264"/>
                  </a:cubicBezTo>
                  <a:cubicBezTo>
                    <a:pt x="802" y="196"/>
                    <a:pt x="539" y="105"/>
                    <a:pt x="302"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7" name="Google Shape;27;p2"/>
            <p:cNvSpPr/>
            <p:nvPr/>
          </p:nvSpPr>
          <p:spPr>
            <a:xfrm>
              <a:off x="8349746" y="4515115"/>
              <a:ext cx="37008" cy="14522"/>
            </a:xfrm>
            <a:custGeom>
              <a:avLst/>
              <a:gdLst/>
              <a:ahLst/>
              <a:cxnLst/>
              <a:rect l="l" t="t" r="r" b="b"/>
              <a:pathLst>
                <a:path w="762" h="299" extrusionOk="0">
                  <a:moveTo>
                    <a:pt x="505" y="0"/>
                  </a:moveTo>
                  <a:cubicBezTo>
                    <a:pt x="507" y="32"/>
                    <a:pt x="501" y="65"/>
                    <a:pt x="479" y="65"/>
                  </a:cubicBezTo>
                  <a:cubicBezTo>
                    <a:pt x="474" y="65"/>
                    <a:pt x="469" y="64"/>
                    <a:pt x="464" y="61"/>
                  </a:cubicBezTo>
                  <a:cubicBezTo>
                    <a:pt x="389" y="27"/>
                    <a:pt x="293" y="8"/>
                    <a:pt x="195" y="8"/>
                  </a:cubicBezTo>
                  <a:cubicBezTo>
                    <a:pt x="129" y="8"/>
                    <a:pt x="62" y="17"/>
                    <a:pt x="1" y="35"/>
                  </a:cubicBezTo>
                  <a:cubicBezTo>
                    <a:pt x="238" y="139"/>
                    <a:pt x="501" y="230"/>
                    <a:pt x="762" y="298"/>
                  </a:cubicBezTo>
                  <a:cubicBezTo>
                    <a:pt x="694" y="244"/>
                    <a:pt x="626" y="193"/>
                    <a:pt x="592" y="142"/>
                  </a:cubicBezTo>
                  <a:cubicBezTo>
                    <a:pt x="576" y="122"/>
                    <a:pt x="572" y="75"/>
                    <a:pt x="592" y="55"/>
                  </a:cubicBezTo>
                  <a:cubicBezTo>
                    <a:pt x="565" y="35"/>
                    <a:pt x="535" y="17"/>
                    <a:pt x="505" y="0"/>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8" name="Google Shape;28;p2"/>
            <p:cNvSpPr/>
            <p:nvPr/>
          </p:nvSpPr>
          <p:spPr>
            <a:xfrm>
              <a:off x="7732706" y="4097879"/>
              <a:ext cx="415932" cy="665083"/>
            </a:xfrm>
            <a:custGeom>
              <a:avLst/>
              <a:gdLst/>
              <a:ahLst/>
              <a:cxnLst/>
              <a:rect l="l" t="t" r="r" b="b"/>
              <a:pathLst>
                <a:path w="8564" h="13694" extrusionOk="0">
                  <a:moveTo>
                    <a:pt x="3799" y="3103"/>
                  </a:moveTo>
                  <a:cubicBezTo>
                    <a:pt x="3809" y="3103"/>
                    <a:pt x="3819" y="3103"/>
                    <a:pt x="3828" y="3103"/>
                  </a:cubicBezTo>
                  <a:cubicBezTo>
                    <a:pt x="3869" y="3103"/>
                    <a:pt x="3879" y="3161"/>
                    <a:pt x="3862" y="3195"/>
                  </a:cubicBezTo>
                  <a:cubicBezTo>
                    <a:pt x="3995" y="3198"/>
                    <a:pt x="4102" y="3225"/>
                    <a:pt x="4187" y="3279"/>
                  </a:cubicBezTo>
                  <a:cubicBezTo>
                    <a:pt x="4184" y="3243"/>
                    <a:pt x="4194" y="3205"/>
                    <a:pt x="4219" y="3205"/>
                  </a:cubicBezTo>
                  <a:cubicBezTo>
                    <a:pt x="4226" y="3205"/>
                    <a:pt x="4235" y="3208"/>
                    <a:pt x="4244" y="3215"/>
                  </a:cubicBezTo>
                  <a:cubicBezTo>
                    <a:pt x="4971" y="3746"/>
                    <a:pt x="4660" y="4851"/>
                    <a:pt x="4173" y="5439"/>
                  </a:cubicBezTo>
                  <a:cubicBezTo>
                    <a:pt x="3772" y="5924"/>
                    <a:pt x="3136" y="6360"/>
                    <a:pt x="2495" y="6360"/>
                  </a:cubicBezTo>
                  <a:cubicBezTo>
                    <a:pt x="2278" y="6360"/>
                    <a:pt x="2061" y="6310"/>
                    <a:pt x="1852" y="6196"/>
                  </a:cubicBezTo>
                  <a:cubicBezTo>
                    <a:pt x="1213" y="5848"/>
                    <a:pt x="1128" y="5063"/>
                    <a:pt x="1409" y="4445"/>
                  </a:cubicBezTo>
                  <a:cubicBezTo>
                    <a:pt x="1810" y="3563"/>
                    <a:pt x="2877" y="3103"/>
                    <a:pt x="3799" y="3103"/>
                  </a:cubicBezTo>
                  <a:close/>
                  <a:moveTo>
                    <a:pt x="1530" y="0"/>
                  </a:moveTo>
                  <a:cubicBezTo>
                    <a:pt x="1024" y="0"/>
                    <a:pt x="519" y="59"/>
                    <a:pt x="27" y="157"/>
                  </a:cubicBezTo>
                  <a:cubicBezTo>
                    <a:pt x="0" y="1853"/>
                    <a:pt x="4" y="5510"/>
                    <a:pt x="392" y="9457"/>
                  </a:cubicBezTo>
                  <a:cubicBezTo>
                    <a:pt x="554" y="11065"/>
                    <a:pt x="730" y="12342"/>
                    <a:pt x="913" y="13356"/>
                  </a:cubicBezTo>
                  <a:cubicBezTo>
                    <a:pt x="1282" y="13475"/>
                    <a:pt x="2116" y="13694"/>
                    <a:pt x="3203" y="13694"/>
                  </a:cubicBezTo>
                  <a:cubicBezTo>
                    <a:pt x="3945" y="13694"/>
                    <a:pt x="4805" y="13591"/>
                    <a:pt x="5714" y="13286"/>
                  </a:cubicBezTo>
                  <a:cubicBezTo>
                    <a:pt x="8445" y="12366"/>
                    <a:pt x="8563" y="9484"/>
                    <a:pt x="7072" y="4800"/>
                  </a:cubicBezTo>
                  <a:cubicBezTo>
                    <a:pt x="5889" y="1081"/>
                    <a:pt x="3702"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9" name="Google Shape;29;p2"/>
            <p:cNvSpPr/>
            <p:nvPr/>
          </p:nvSpPr>
          <p:spPr>
            <a:xfrm>
              <a:off x="7800554" y="4253001"/>
              <a:ext cx="147499" cy="138806"/>
            </a:xfrm>
            <a:custGeom>
              <a:avLst/>
              <a:gdLst/>
              <a:ahLst/>
              <a:cxnLst/>
              <a:rect l="l" t="t" r="r" b="b"/>
              <a:pathLst>
                <a:path w="3037" h="2858" extrusionOk="0">
                  <a:moveTo>
                    <a:pt x="2465" y="1"/>
                  </a:moveTo>
                  <a:cubicBezTo>
                    <a:pt x="2459" y="15"/>
                    <a:pt x="2452" y="24"/>
                    <a:pt x="2435" y="24"/>
                  </a:cubicBezTo>
                  <a:cubicBezTo>
                    <a:pt x="1614" y="132"/>
                    <a:pt x="647" y="606"/>
                    <a:pt x="299" y="1400"/>
                  </a:cubicBezTo>
                  <a:cubicBezTo>
                    <a:pt x="1" y="2082"/>
                    <a:pt x="267" y="2857"/>
                    <a:pt x="1067" y="2857"/>
                  </a:cubicBezTo>
                  <a:cubicBezTo>
                    <a:pt x="1100" y="2857"/>
                    <a:pt x="1133" y="2856"/>
                    <a:pt x="1168" y="2853"/>
                  </a:cubicBezTo>
                  <a:cubicBezTo>
                    <a:pt x="1739" y="2813"/>
                    <a:pt x="2283" y="2359"/>
                    <a:pt x="2607" y="1913"/>
                  </a:cubicBezTo>
                  <a:cubicBezTo>
                    <a:pt x="2726" y="1751"/>
                    <a:pt x="2824" y="1576"/>
                    <a:pt x="2894" y="1389"/>
                  </a:cubicBezTo>
                  <a:cubicBezTo>
                    <a:pt x="2955" y="1238"/>
                    <a:pt x="3019" y="1052"/>
                    <a:pt x="3027" y="886"/>
                  </a:cubicBezTo>
                  <a:cubicBezTo>
                    <a:pt x="3036" y="693"/>
                    <a:pt x="2932" y="281"/>
                    <a:pt x="2804" y="143"/>
                  </a:cubicBezTo>
                  <a:cubicBezTo>
                    <a:pt x="2793" y="132"/>
                    <a:pt x="2790" y="109"/>
                    <a:pt x="2790" y="85"/>
                  </a:cubicBezTo>
                  <a:cubicBezTo>
                    <a:pt x="2705" y="31"/>
                    <a:pt x="2598" y="4"/>
                    <a:pt x="2465"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0" name="Google Shape;30;p2"/>
            <p:cNvSpPr/>
            <p:nvPr/>
          </p:nvSpPr>
          <p:spPr>
            <a:xfrm>
              <a:off x="8031051" y="3702546"/>
              <a:ext cx="118845" cy="106703"/>
            </a:xfrm>
            <a:custGeom>
              <a:avLst/>
              <a:gdLst/>
              <a:ahLst/>
              <a:cxnLst/>
              <a:rect l="l" t="t" r="r" b="b"/>
              <a:pathLst>
                <a:path w="2447" h="2197" extrusionOk="0">
                  <a:moveTo>
                    <a:pt x="92" y="0"/>
                  </a:moveTo>
                  <a:cubicBezTo>
                    <a:pt x="61" y="0"/>
                    <a:pt x="31" y="0"/>
                    <a:pt x="1" y="1"/>
                  </a:cubicBezTo>
                  <a:cubicBezTo>
                    <a:pt x="332" y="646"/>
                    <a:pt x="633" y="1393"/>
                    <a:pt x="913" y="2197"/>
                  </a:cubicBezTo>
                  <a:cubicBezTo>
                    <a:pt x="1616" y="1684"/>
                    <a:pt x="2447" y="903"/>
                    <a:pt x="2414" y="517"/>
                  </a:cubicBezTo>
                  <a:cubicBezTo>
                    <a:pt x="2381" y="167"/>
                    <a:pt x="1088"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1" name="Google Shape;31;p2"/>
            <p:cNvSpPr/>
            <p:nvPr/>
          </p:nvSpPr>
          <p:spPr>
            <a:xfrm>
              <a:off x="8125611" y="3976025"/>
              <a:ext cx="124916" cy="118990"/>
            </a:xfrm>
            <a:custGeom>
              <a:avLst/>
              <a:gdLst/>
              <a:ahLst/>
              <a:cxnLst/>
              <a:rect l="l" t="t" r="r" b="b"/>
              <a:pathLst>
                <a:path w="2572" h="2450" extrusionOk="0">
                  <a:moveTo>
                    <a:pt x="219" y="0"/>
                  </a:moveTo>
                  <a:cubicBezTo>
                    <a:pt x="144" y="0"/>
                    <a:pt x="71" y="1"/>
                    <a:pt x="0" y="3"/>
                  </a:cubicBezTo>
                  <a:cubicBezTo>
                    <a:pt x="91" y="340"/>
                    <a:pt x="183" y="679"/>
                    <a:pt x="274" y="1017"/>
                  </a:cubicBezTo>
                  <a:cubicBezTo>
                    <a:pt x="406" y="1507"/>
                    <a:pt x="537" y="1983"/>
                    <a:pt x="665" y="2449"/>
                  </a:cubicBezTo>
                  <a:cubicBezTo>
                    <a:pt x="1403" y="1980"/>
                    <a:pt x="2571" y="973"/>
                    <a:pt x="2531" y="520"/>
                  </a:cubicBezTo>
                  <a:cubicBezTo>
                    <a:pt x="2500" y="171"/>
                    <a:pt x="1214"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2" name="Google Shape;32;p2"/>
            <p:cNvSpPr/>
            <p:nvPr/>
          </p:nvSpPr>
          <p:spPr>
            <a:xfrm>
              <a:off x="8207154" y="4227406"/>
              <a:ext cx="132978" cy="131181"/>
            </a:xfrm>
            <a:custGeom>
              <a:avLst/>
              <a:gdLst/>
              <a:ahLst/>
              <a:cxnLst/>
              <a:rect l="l" t="t" r="r" b="b"/>
              <a:pathLst>
                <a:path w="2738" h="2701" extrusionOk="0">
                  <a:moveTo>
                    <a:pt x="2065" y="0"/>
                  </a:moveTo>
                  <a:cubicBezTo>
                    <a:pt x="1526" y="0"/>
                    <a:pt x="653" y="205"/>
                    <a:pt x="0" y="430"/>
                  </a:cubicBezTo>
                  <a:cubicBezTo>
                    <a:pt x="349" y="1285"/>
                    <a:pt x="761" y="2042"/>
                    <a:pt x="1241" y="2701"/>
                  </a:cubicBezTo>
                  <a:cubicBezTo>
                    <a:pt x="1795" y="2092"/>
                    <a:pt x="2737" y="606"/>
                    <a:pt x="2545" y="156"/>
                  </a:cubicBezTo>
                  <a:cubicBezTo>
                    <a:pt x="2499" y="46"/>
                    <a:pt x="2319" y="0"/>
                    <a:pt x="2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3" name="Google Shape;33;p2"/>
            <p:cNvSpPr/>
            <p:nvPr/>
          </p:nvSpPr>
          <p:spPr>
            <a:xfrm>
              <a:off x="8347658" y="4373932"/>
              <a:ext cx="108645" cy="123021"/>
            </a:xfrm>
            <a:custGeom>
              <a:avLst/>
              <a:gdLst/>
              <a:ahLst/>
              <a:cxnLst/>
              <a:rect l="l" t="t" r="r" b="b"/>
              <a:pathLst>
                <a:path w="2237" h="2533" extrusionOk="0">
                  <a:moveTo>
                    <a:pt x="1780" y="0"/>
                  </a:moveTo>
                  <a:cubicBezTo>
                    <a:pt x="1412" y="0"/>
                    <a:pt x="590" y="728"/>
                    <a:pt x="0" y="1387"/>
                  </a:cubicBezTo>
                  <a:cubicBezTo>
                    <a:pt x="635" y="1867"/>
                    <a:pt x="1342" y="2249"/>
                    <a:pt x="2126" y="2533"/>
                  </a:cubicBezTo>
                  <a:cubicBezTo>
                    <a:pt x="2237" y="1650"/>
                    <a:pt x="2230" y="282"/>
                    <a:pt x="1889" y="32"/>
                  </a:cubicBezTo>
                  <a:cubicBezTo>
                    <a:pt x="1860" y="10"/>
                    <a:pt x="1823"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 name="Google Shape;34;p2"/>
            <p:cNvSpPr/>
            <p:nvPr/>
          </p:nvSpPr>
          <p:spPr>
            <a:xfrm>
              <a:off x="8562808" y="4433863"/>
              <a:ext cx="98009" cy="89510"/>
            </a:xfrm>
            <a:custGeom>
              <a:avLst/>
              <a:gdLst/>
              <a:ahLst/>
              <a:cxnLst/>
              <a:rect l="l" t="t" r="r" b="b"/>
              <a:pathLst>
                <a:path w="2018" h="1843" extrusionOk="0">
                  <a:moveTo>
                    <a:pt x="802" y="0"/>
                  </a:moveTo>
                  <a:cubicBezTo>
                    <a:pt x="507" y="0"/>
                    <a:pt x="170" y="993"/>
                    <a:pt x="1" y="1819"/>
                  </a:cubicBezTo>
                  <a:cubicBezTo>
                    <a:pt x="184" y="1835"/>
                    <a:pt x="358" y="1843"/>
                    <a:pt x="524" y="1843"/>
                  </a:cubicBezTo>
                  <a:cubicBezTo>
                    <a:pt x="1119" y="1843"/>
                    <a:pt x="1608" y="1745"/>
                    <a:pt x="2018" y="1603"/>
                  </a:cubicBezTo>
                  <a:cubicBezTo>
                    <a:pt x="1697" y="906"/>
                    <a:pt x="1152" y="34"/>
                    <a:pt x="815" y="1"/>
                  </a:cubicBezTo>
                  <a:cubicBezTo>
                    <a:pt x="811" y="1"/>
                    <a:pt x="806" y="0"/>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5" name="Google Shape;35;p2"/>
            <p:cNvSpPr/>
            <p:nvPr/>
          </p:nvSpPr>
          <p:spPr>
            <a:xfrm>
              <a:off x="7150051" y="3491912"/>
              <a:ext cx="1632742" cy="1471012"/>
            </a:xfrm>
            <a:custGeom>
              <a:avLst/>
              <a:gdLst/>
              <a:ahLst/>
              <a:cxnLst/>
              <a:rect l="l" t="t" r="r" b="b"/>
              <a:pathLst>
                <a:path w="33618" h="30288" extrusionOk="0">
                  <a:moveTo>
                    <a:pt x="1887" y="6975"/>
                  </a:moveTo>
                  <a:cubicBezTo>
                    <a:pt x="1902" y="6975"/>
                    <a:pt x="1928" y="6994"/>
                    <a:pt x="1967" y="7051"/>
                  </a:cubicBezTo>
                  <a:cubicBezTo>
                    <a:pt x="1956" y="7056"/>
                    <a:pt x="1946" y="7058"/>
                    <a:pt x="1936" y="7058"/>
                  </a:cubicBezTo>
                  <a:cubicBezTo>
                    <a:pt x="1875" y="7058"/>
                    <a:pt x="1856" y="6975"/>
                    <a:pt x="1887" y="6975"/>
                  </a:cubicBezTo>
                  <a:close/>
                  <a:moveTo>
                    <a:pt x="3072" y="391"/>
                  </a:moveTo>
                  <a:cubicBezTo>
                    <a:pt x="3750" y="391"/>
                    <a:pt x="4588" y="516"/>
                    <a:pt x="5617" y="715"/>
                  </a:cubicBezTo>
                  <a:cubicBezTo>
                    <a:pt x="6830" y="952"/>
                    <a:pt x="8310" y="1148"/>
                    <a:pt x="9743" y="1337"/>
                  </a:cubicBezTo>
                  <a:cubicBezTo>
                    <a:pt x="12717" y="1729"/>
                    <a:pt x="15792" y="2134"/>
                    <a:pt x="16630" y="2884"/>
                  </a:cubicBezTo>
                  <a:cubicBezTo>
                    <a:pt x="17018" y="3232"/>
                    <a:pt x="17377" y="3743"/>
                    <a:pt x="17705" y="4355"/>
                  </a:cubicBezTo>
                  <a:cubicBezTo>
                    <a:pt x="18073" y="5047"/>
                    <a:pt x="18408" y="5872"/>
                    <a:pt x="18715" y="6771"/>
                  </a:cubicBezTo>
                  <a:cubicBezTo>
                    <a:pt x="19066" y="7791"/>
                    <a:pt x="19387" y="8900"/>
                    <a:pt x="19688" y="9995"/>
                  </a:cubicBezTo>
                  <a:cubicBezTo>
                    <a:pt x="19786" y="10360"/>
                    <a:pt x="19888" y="10728"/>
                    <a:pt x="19986" y="11086"/>
                  </a:cubicBezTo>
                  <a:cubicBezTo>
                    <a:pt x="20124" y="11606"/>
                    <a:pt x="20262" y="12117"/>
                    <a:pt x="20401" y="12613"/>
                  </a:cubicBezTo>
                  <a:cubicBezTo>
                    <a:pt x="20719" y="13755"/>
                    <a:pt x="21036" y="14806"/>
                    <a:pt x="21381" y="15669"/>
                  </a:cubicBezTo>
                  <a:cubicBezTo>
                    <a:pt x="21388" y="15682"/>
                    <a:pt x="21395" y="15695"/>
                    <a:pt x="21398" y="15712"/>
                  </a:cubicBezTo>
                  <a:cubicBezTo>
                    <a:pt x="21763" y="16614"/>
                    <a:pt x="22199" y="17409"/>
                    <a:pt x="22706" y="18102"/>
                  </a:cubicBezTo>
                  <a:cubicBezTo>
                    <a:pt x="23199" y="18784"/>
                    <a:pt x="23767" y="19365"/>
                    <a:pt x="24402" y="19849"/>
                  </a:cubicBezTo>
                  <a:cubicBezTo>
                    <a:pt x="25091" y="20376"/>
                    <a:pt x="25862" y="20788"/>
                    <a:pt x="26721" y="21089"/>
                  </a:cubicBezTo>
                  <a:cubicBezTo>
                    <a:pt x="27312" y="21295"/>
                    <a:pt x="27944" y="21450"/>
                    <a:pt x="28619" y="21552"/>
                  </a:cubicBezTo>
                  <a:cubicBezTo>
                    <a:pt x="28758" y="21572"/>
                    <a:pt x="28890" y="21589"/>
                    <a:pt x="29018" y="21602"/>
                  </a:cubicBezTo>
                  <a:cubicBezTo>
                    <a:pt x="29227" y="21622"/>
                    <a:pt x="29426" y="21631"/>
                    <a:pt x="29615" y="21631"/>
                  </a:cubicBezTo>
                  <a:cubicBezTo>
                    <a:pt x="30273" y="21631"/>
                    <a:pt x="30816" y="21520"/>
                    <a:pt x="31262" y="21363"/>
                  </a:cubicBezTo>
                  <a:cubicBezTo>
                    <a:pt x="31969" y="21109"/>
                    <a:pt x="32445" y="20734"/>
                    <a:pt x="32769" y="20477"/>
                  </a:cubicBezTo>
                  <a:cubicBezTo>
                    <a:pt x="32871" y="20396"/>
                    <a:pt x="32989" y="20304"/>
                    <a:pt x="33060" y="20264"/>
                  </a:cubicBezTo>
                  <a:cubicBezTo>
                    <a:pt x="33138" y="20433"/>
                    <a:pt x="33239" y="21001"/>
                    <a:pt x="33131" y="21809"/>
                  </a:cubicBezTo>
                  <a:cubicBezTo>
                    <a:pt x="32992" y="22815"/>
                    <a:pt x="32448" y="24715"/>
                    <a:pt x="30340" y="26120"/>
                  </a:cubicBezTo>
                  <a:cubicBezTo>
                    <a:pt x="28584" y="27291"/>
                    <a:pt x="26700" y="27567"/>
                    <a:pt x="25313" y="27567"/>
                  </a:cubicBezTo>
                  <a:cubicBezTo>
                    <a:pt x="24089" y="27567"/>
                    <a:pt x="23252" y="27352"/>
                    <a:pt x="23233" y="27347"/>
                  </a:cubicBezTo>
                  <a:lnTo>
                    <a:pt x="23068" y="27304"/>
                  </a:lnTo>
                  <a:lnTo>
                    <a:pt x="23003" y="27462"/>
                  </a:lnTo>
                  <a:cubicBezTo>
                    <a:pt x="22625" y="28374"/>
                    <a:pt x="21831" y="29841"/>
                    <a:pt x="21304" y="29895"/>
                  </a:cubicBezTo>
                  <a:cubicBezTo>
                    <a:pt x="21296" y="29895"/>
                    <a:pt x="21289" y="29896"/>
                    <a:pt x="21281" y="29896"/>
                  </a:cubicBezTo>
                  <a:cubicBezTo>
                    <a:pt x="20802" y="29896"/>
                    <a:pt x="20146" y="28770"/>
                    <a:pt x="19824" y="27948"/>
                  </a:cubicBezTo>
                  <a:lnTo>
                    <a:pt x="19773" y="27814"/>
                  </a:lnTo>
                  <a:lnTo>
                    <a:pt x="16221" y="28050"/>
                  </a:lnTo>
                  <a:lnTo>
                    <a:pt x="16167" y="28141"/>
                  </a:lnTo>
                  <a:cubicBezTo>
                    <a:pt x="15920" y="28584"/>
                    <a:pt x="15136" y="29723"/>
                    <a:pt x="14501" y="29723"/>
                  </a:cubicBezTo>
                  <a:lnTo>
                    <a:pt x="14484" y="29723"/>
                  </a:lnTo>
                  <a:cubicBezTo>
                    <a:pt x="14241" y="29716"/>
                    <a:pt x="13541" y="29358"/>
                    <a:pt x="12910" y="25833"/>
                  </a:cubicBezTo>
                  <a:cubicBezTo>
                    <a:pt x="12727" y="24819"/>
                    <a:pt x="12551" y="23542"/>
                    <a:pt x="12389" y="21934"/>
                  </a:cubicBezTo>
                  <a:cubicBezTo>
                    <a:pt x="12001" y="17987"/>
                    <a:pt x="11997" y="14330"/>
                    <a:pt x="12024" y="12634"/>
                  </a:cubicBezTo>
                  <a:cubicBezTo>
                    <a:pt x="12034" y="12016"/>
                    <a:pt x="12048" y="11654"/>
                    <a:pt x="12048" y="11640"/>
                  </a:cubicBezTo>
                  <a:lnTo>
                    <a:pt x="12058" y="11383"/>
                  </a:lnTo>
                  <a:lnTo>
                    <a:pt x="12058" y="11383"/>
                  </a:lnTo>
                  <a:lnTo>
                    <a:pt x="11808" y="11441"/>
                  </a:lnTo>
                  <a:cubicBezTo>
                    <a:pt x="11789" y="11446"/>
                    <a:pt x="10425" y="11760"/>
                    <a:pt x="8589" y="11760"/>
                  </a:cubicBezTo>
                  <a:cubicBezTo>
                    <a:pt x="8051" y="11760"/>
                    <a:pt x="7472" y="11733"/>
                    <a:pt x="6874" y="11664"/>
                  </a:cubicBezTo>
                  <a:cubicBezTo>
                    <a:pt x="4779" y="11424"/>
                    <a:pt x="2356" y="10559"/>
                    <a:pt x="1190" y="8048"/>
                  </a:cubicBezTo>
                  <a:cubicBezTo>
                    <a:pt x="1353" y="7802"/>
                    <a:pt x="1606" y="7551"/>
                    <a:pt x="1751" y="7365"/>
                  </a:cubicBezTo>
                  <a:cubicBezTo>
                    <a:pt x="1825" y="7267"/>
                    <a:pt x="1903" y="7170"/>
                    <a:pt x="1981" y="7072"/>
                  </a:cubicBezTo>
                  <a:cubicBezTo>
                    <a:pt x="1988" y="7078"/>
                    <a:pt x="1988" y="7081"/>
                    <a:pt x="1994" y="7089"/>
                  </a:cubicBezTo>
                  <a:cubicBezTo>
                    <a:pt x="2261" y="7541"/>
                    <a:pt x="3109" y="7944"/>
                    <a:pt x="3542" y="8261"/>
                  </a:cubicBezTo>
                  <a:cubicBezTo>
                    <a:pt x="3589" y="8294"/>
                    <a:pt x="3647" y="8313"/>
                    <a:pt x="3704" y="8313"/>
                  </a:cubicBezTo>
                  <a:cubicBezTo>
                    <a:pt x="3759" y="8313"/>
                    <a:pt x="3813" y="8295"/>
                    <a:pt x="3856" y="8257"/>
                  </a:cubicBezTo>
                  <a:cubicBezTo>
                    <a:pt x="4285" y="7875"/>
                    <a:pt x="4718" y="7490"/>
                    <a:pt x="5147" y="7105"/>
                  </a:cubicBezTo>
                  <a:cubicBezTo>
                    <a:pt x="5634" y="7470"/>
                    <a:pt x="6113" y="7835"/>
                    <a:pt x="6597" y="8200"/>
                  </a:cubicBezTo>
                  <a:cubicBezTo>
                    <a:pt x="6648" y="8238"/>
                    <a:pt x="6706" y="8258"/>
                    <a:pt x="6762" y="8258"/>
                  </a:cubicBezTo>
                  <a:cubicBezTo>
                    <a:pt x="6826" y="8258"/>
                    <a:pt x="6888" y="8232"/>
                    <a:pt x="6935" y="8176"/>
                  </a:cubicBezTo>
                  <a:cubicBezTo>
                    <a:pt x="7144" y="7923"/>
                    <a:pt x="7350" y="7660"/>
                    <a:pt x="7520" y="7379"/>
                  </a:cubicBezTo>
                  <a:cubicBezTo>
                    <a:pt x="7634" y="7190"/>
                    <a:pt x="7732" y="6821"/>
                    <a:pt x="7881" y="6632"/>
                  </a:cubicBezTo>
                  <a:cubicBezTo>
                    <a:pt x="7911" y="6639"/>
                    <a:pt x="7952" y="6652"/>
                    <a:pt x="8013" y="6686"/>
                  </a:cubicBezTo>
                  <a:cubicBezTo>
                    <a:pt x="8155" y="6771"/>
                    <a:pt x="8344" y="6808"/>
                    <a:pt x="8503" y="6858"/>
                  </a:cubicBezTo>
                  <a:cubicBezTo>
                    <a:pt x="8855" y="6977"/>
                    <a:pt x="9209" y="7068"/>
                    <a:pt x="9571" y="7139"/>
                  </a:cubicBezTo>
                  <a:cubicBezTo>
                    <a:pt x="9593" y="7144"/>
                    <a:pt x="9616" y="7146"/>
                    <a:pt x="9638" y="7146"/>
                  </a:cubicBezTo>
                  <a:cubicBezTo>
                    <a:pt x="9722" y="7146"/>
                    <a:pt x="9798" y="7109"/>
                    <a:pt x="9828" y="7021"/>
                  </a:cubicBezTo>
                  <a:cubicBezTo>
                    <a:pt x="10054" y="6389"/>
                    <a:pt x="10196" y="5743"/>
                    <a:pt x="10327" y="5088"/>
                  </a:cubicBezTo>
                  <a:cubicBezTo>
                    <a:pt x="10357" y="4946"/>
                    <a:pt x="10212" y="4845"/>
                    <a:pt x="10085" y="4845"/>
                  </a:cubicBezTo>
                  <a:cubicBezTo>
                    <a:pt x="10010" y="4845"/>
                    <a:pt x="9941" y="4880"/>
                    <a:pt x="9919" y="4963"/>
                  </a:cubicBezTo>
                  <a:cubicBezTo>
                    <a:pt x="9753" y="5561"/>
                    <a:pt x="9649" y="6156"/>
                    <a:pt x="9456" y="6744"/>
                  </a:cubicBezTo>
                  <a:cubicBezTo>
                    <a:pt x="8902" y="6615"/>
                    <a:pt x="8368" y="6433"/>
                    <a:pt x="7827" y="6240"/>
                  </a:cubicBezTo>
                  <a:cubicBezTo>
                    <a:pt x="7810" y="6235"/>
                    <a:pt x="7790" y="6232"/>
                    <a:pt x="7769" y="6232"/>
                  </a:cubicBezTo>
                  <a:cubicBezTo>
                    <a:pt x="7700" y="6232"/>
                    <a:pt x="7619" y="6261"/>
                    <a:pt x="7590" y="6318"/>
                  </a:cubicBezTo>
                  <a:cubicBezTo>
                    <a:pt x="7320" y="6841"/>
                    <a:pt x="7043" y="7335"/>
                    <a:pt x="6688" y="7802"/>
                  </a:cubicBezTo>
                  <a:cubicBezTo>
                    <a:pt x="6211" y="7443"/>
                    <a:pt x="5739" y="7085"/>
                    <a:pt x="5266" y="6727"/>
                  </a:cubicBezTo>
                  <a:cubicBezTo>
                    <a:pt x="5218" y="6691"/>
                    <a:pt x="5155" y="6668"/>
                    <a:pt x="5094" y="6668"/>
                  </a:cubicBezTo>
                  <a:cubicBezTo>
                    <a:pt x="5046" y="6668"/>
                    <a:pt x="4999" y="6682"/>
                    <a:pt x="4962" y="6716"/>
                  </a:cubicBezTo>
                  <a:cubicBezTo>
                    <a:pt x="4525" y="7102"/>
                    <a:pt x="4093" y="7484"/>
                    <a:pt x="3657" y="7869"/>
                  </a:cubicBezTo>
                  <a:cubicBezTo>
                    <a:pt x="3123" y="7477"/>
                    <a:pt x="2582" y="7089"/>
                    <a:pt x="2035" y="6710"/>
                  </a:cubicBezTo>
                  <a:cubicBezTo>
                    <a:pt x="1997" y="6684"/>
                    <a:pt x="1938" y="6662"/>
                    <a:pt x="1882" y="6662"/>
                  </a:cubicBezTo>
                  <a:cubicBezTo>
                    <a:pt x="1837" y="6662"/>
                    <a:pt x="1795" y="6676"/>
                    <a:pt x="1768" y="6713"/>
                  </a:cubicBezTo>
                  <a:cubicBezTo>
                    <a:pt x="1582" y="6967"/>
                    <a:pt x="1251" y="7325"/>
                    <a:pt x="1041" y="7686"/>
                  </a:cubicBezTo>
                  <a:cubicBezTo>
                    <a:pt x="747" y="6936"/>
                    <a:pt x="551" y="6061"/>
                    <a:pt x="504" y="5017"/>
                  </a:cubicBezTo>
                  <a:cubicBezTo>
                    <a:pt x="400" y="2814"/>
                    <a:pt x="683" y="1499"/>
                    <a:pt x="1396" y="884"/>
                  </a:cubicBezTo>
                  <a:cubicBezTo>
                    <a:pt x="1800" y="534"/>
                    <a:pt x="2345" y="391"/>
                    <a:pt x="3072" y="391"/>
                  </a:cubicBezTo>
                  <a:close/>
                  <a:moveTo>
                    <a:pt x="3094" y="0"/>
                  </a:moveTo>
                  <a:cubicBezTo>
                    <a:pt x="2310" y="0"/>
                    <a:pt x="1640" y="156"/>
                    <a:pt x="1139" y="590"/>
                  </a:cubicBezTo>
                  <a:cubicBezTo>
                    <a:pt x="318" y="1300"/>
                    <a:pt x="1" y="2672"/>
                    <a:pt x="112" y="5037"/>
                  </a:cubicBezTo>
                  <a:cubicBezTo>
                    <a:pt x="352" y="10221"/>
                    <a:pt x="3897" y="11715"/>
                    <a:pt x="6830" y="12052"/>
                  </a:cubicBezTo>
                  <a:cubicBezTo>
                    <a:pt x="7454" y="12125"/>
                    <a:pt x="8055" y="12154"/>
                    <a:pt x="8611" y="12154"/>
                  </a:cubicBezTo>
                  <a:cubicBezTo>
                    <a:pt x="10035" y="12154"/>
                    <a:pt x="11167" y="11968"/>
                    <a:pt x="11649" y="11874"/>
                  </a:cubicBezTo>
                  <a:lnTo>
                    <a:pt x="11649" y="11874"/>
                  </a:lnTo>
                  <a:cubicBezTo>
                    <a:pt x="11636" y="12390"/>
                    <a:pt x="11608" y="13665"/>
                    <a:pt x="11636" y="15371"/>
                  </a:cubicBezTo>
                  <a:cubicBezTo>
                    <a:pt x="11163" y="15033"/>
                    <a:pt x="10396" y="14788"/>
                    <a:pt x="9705" y="14788"/>
                  </a:cubicBezTo>
                  <a:cubicBezTo>
                    <a:pt x="8868" y="14788"/>
                    <a:pt x="8142" y="15148"/>
                    <a:pt x="8189" y="16138"/>
                  </a:cubicBezTo>
                  <a:cubicBezTo>
                    <a:pt x="8237" y="17136"/>
                    <a:pt x="9445" y="17720"/>
                    <a:pt x="10488" y="17720"/>
                  </a:cubicBezTo>
                  <a:cubicBezTo>
                    <a:pt x="10886" y="17720"/>
                    <a:pt x="11260" y="17635"/>
                    <a:pt x="11537" y="17456"/>
                  </a:cubicBezTo>
                  <a:cubicBezTo>
                    <a:pt x="11558" y="17442"/>
                    <a:pt x="11564" y="17409"/>
                    <a:pt x="11558" y="17381"/>
                  </a:cubicBezTo>
                  <a:cubicBezTo>
                    <a:pt x="11555" y="17364"/>
                    <a:pt x="11545" y="17350"/>
                    <a:pt x="11528" y="17350"/>
                  </a:cubicBezTo>
                  <a:cubicBezTo>
                    <a:pt x="11524" y="17350"/>
                    <a:pt x="11521" y="17350"/>
                    <a:pt x="11517" y="17351"/>
                  </a:cubicBezTo>
                  <a:cubicBezTo>
                    <a:pt x="11328" y="17398"/>
                    <a:pt x="11044" y="17426"/>
                    <a:pt x="10726" y="17426"/>
                  </a:cubicBezTo>
                  <a:cubicBezTo>
                    <a:pt x="9596" y="17426"/>
                    <a:pt x="8019" y="17063"/>
                    <a:pt x="8580" y="15814"/>
                  </a:cubicBezTo>
                  <a:cubicBezTo>
                    <a:pt x="8829" y="15258"/>
                    <a:pt x="9273" y="15069"/>
                    <a:pt x="9771" y="15069"/>
                  </a:cubicBezTo>
                  <a:cubicBezTo>
                    <a:pt x="10402" y="15069"/>
                    <a:pt x="11119" y="15371"/>
                    <a:pt x="11639" y="15611"/>
                  </a:cubicBezTo>
                  <a:cubicBezTo>
                    <a:pt x="11649" y="16145"/>
                    <a:pt x="11666" y="16720"/>
                    <a:pt x="11689" y="17321"/>
                  </a:cubicBezTo>
                  <a:cubicBezTo>
                    <a:pt x="11743" y="18743"/>
                    <a:pt x="11838" y="20332"/>
                    <a:pt x="12001" y="21974"/>
                  </a:cubicBezTo>
                  <a:cubicBezTo>
                    <a:pt x="12531" y="27340"/>
                    <a:pt x="13362" y="30081"/>
                    <a:pt x="14471" y="30115"/>
                  </a:cubicBezTo>
                  <a:lnTo>
                    <a:pt x="14498" y="30115"/>
                  </a:lnTo>
                  <a:cubicBezTo>
                    <a:pt x="15383" y="30115"/>
                    <a:pt x="16224" y="28817"/>
                    <a:pt x="16454" y="28425"/>
                  </a:cubicBezTo>
                  <a:lnTo>
                    <a:pt x="19512" y="28223"/>
                  </a:lnTo>
                  <a:cubicBezTo>
                    <a:pt x="19726" y="28729"/>
                    <a:pt x="20445" y="30287"/>
                    <a:pt x="21276" y="30287"/>
                  </a:cubicBezTo>
                  <a:cubicBezTo>
                    <a:pt x="21297" y="30287"/>
                    <a:pt x="21320" y="30287"/>
                    <a:pt x="21340" y="30284"/>
                  </a:cubicBezTo>
                  <a:cubicBezTo>
                    <a:pt x="22172" y="30203"/>
                    <a:pt x="23020" y="28408"/>
                    <a:pt x="23301" y="27763"/>
                  </a:cubicBezTo>
                  <a:cubicBezTo>
                    <a:pt x="23619" y="27834"/>
                    <a:pt x="24360" y="27970"/>
                    <a:pt x="25335" y="27970"/>
                  </a:cubicBezTo>
                  <a:cubicBezTo>
                    <a:pt x="26772" y="27970"/>
                    <a:pt x="28715" y="27675"/>
                    <a:pt x="30559" y="26445"/>
                  </a:cubicBezTo>
                  <a:cubicBezTo>
                    <a:pt x="32850" y="24918"/>
                    <a:pt x="33618" y="22620"/>
                    <a:pt x="33567" y="20981"/>
                  </a:cubicBezTo>
                  <a:cubicBezTo>
                    <a:pt x="33560" y="20707"/>
                    <a:pt x="33513" y="20051"/>
                    <a:pt x="33250" y="19899"/>
                  </a:cubicBezTo>
                  <a:cubicBezTo>
                    <a:pt x="33197" y="19868"/>
                    <a:pt x="33145" y="19855"/>
                    <a:pt x="33093" y="19855"/>
                  </a:cubicBezTo>
                  <a:cubicBezTo>
                    <a:pt x="32925" y="19855"/>
                    <a:pt x="32751" y="19994"/>
                    <a:pt x="32529" y="20170"/>
                  </a:cubicBezTo>
                  <a:cubicBezTo>
                    <a:pt x="32222" y="20413"/>
                    <a:pt x="31776" y="20764"/>
                    <a:pt x="31107" y="20998"/>
                  </a:cubicBezTo>
                  <a:cubicBezTo>
                    <a:pt x="30697" y="21140"/>
                    <a:pt x="30208" y="21238"/>
                    <a:pt x="29613" y="21238"/>
                  </a:cubicBezTo>
                  <a:cubicBezTo>
                    <a:pt x="29447" y="21238"/>
                    <a:pt x="29273" y="21230"/>
                    <a:pt x="29090" y="21214"/>
                  </a:cubicBezTo>
                  <a:cubicBezTo>
                    <a:pt x="28954" y="21204"/>
                    <a:pt x="28819" y="21187"/>
                    <a:pt x="28677" y="21167"/>
                  </a:cubicBezTo>
                  <a:cubicBezTo>
                    <a:pt x="28001" y="21065"/>
                    <a:pt x="27373" y="20903"/>
                    <a:pt x="26785" y="20694"/>
                  </a:cubicBezTo>
                  <a:cubicBezTo>
                    <a:pt x="26001" y="20410"/>
                    <a:pt x="25294" y="20028"/>
                    <a:pt x="24659" y="19548"/>
                  </a:cubicBezTo>
                  <a:cubicBezTo>
                    <a:pt x="24037" y="19078"/>
                    <a:pt x="23486" y="18510"/>
                    <a:pt x="23007" y="17845"/>
                  </a:cubicBezTo>
                  <a:cubicBezTo>
                    <a:pt x="22527" y="17186"/>
                    <a:pt x="22115" y="16429"/>
                    <a:pt x="21766" y="15574"/>
                  </a:cubicBezTo>
                  <a:cubicBezTo>
                    <a:pt x="21760" y="15557"/>
                    <a:pt x="21753" y="15540"/>
                    <a:pt x="21746" y="15523"/>
                  </a:cubicBezTo>
                  <a:cubicBezTo>
                    <a:pt x="21398" y="14658"/>
                    <a:pt x="21077" y="13583"/>
                    <a:pt x="20752" y="12417"/>
                  </a:cubicBezTo>
                  <a:cubicBezTo>
                    <a:pt x="20624" y="11951"/>
                    <a:pt x="20493" y="11475"/>
                    <a:pt x="20361" y="10985"/>
                  </a:cubicBezTo>
                  <a:cubicBezTo>
                    <a:pt x="20270" y="10647"/>
                    <a:pt x="20178" y="10308"/>
                    <a:pt x="20087" y="9971"/>
                  </a:cubicBezTo>
                  <a:cubicBezTo>
                    <a:pt x="19763" y="8781"/>
                    <a:pt x="19425" y="7605"/>
                    <a:pt x="19053" y="6534"/>
                  </a:cubicBezTo>
                  <a:cubicBezTo>
                    <a:pt x="18773" y="5730"/>
                    <a:pt x="18472" y="4983"/>
                    <a:pt x="18141" y="4338"/>
                  </a:cubicBezTo>
                  <a:cubicBezTo>
                    <a:pt x="17765" y="3611"/>
                    <a:pt x="17357" y="3009"/>
                    <a:pt x="16890" y="2591"/>
                  </a:cubicBezTo>
                  <a:cubicBezTo>
                    <a:pt x="15964" y="1763"/>
                    <a:pt x="12966" y="1367"/>
                    <a:pt x="9797" y="948"/>
                  </a:cubicBezTo>
                  <a:cubicBezTo>
                    <a:pt x="8368" y="759"/>
                    <a:pt x="6891" y="563"/>
                    <a:pt x="5692" y="333"/>
                  </a:cubicBezTo>
                  <a:cubicBezTo>
                    <a:pt x="4748" y="150"/>
                    <a:pt x="3866" y="0"/>
                    <a:pt x="3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 name="Google Shape;36;p2"/>
            <p:cNvSpPr/>
            <p:nvPr/>
          </p:nvSpPr>
          <p:spPr>
            <a:xfrm>
              <a:off x="7768306" y="3673017"/>
              <a:ext cx="75037" cy="75182"/>
            </a:xfrm>
            <a:custGeom>
              <a:avLst/>
              <a:gdLst/>
              <a:ahLst/>
              <a:cxnLst/>
              <a:rect l="l" t="t" r="r" b="b"/>
              <a:pathLst>
                <a:path w="1545" h="1548" extrusionOk="0">
                  <a:moveTo>
                    <a:pt x="774" y="0"/>
                  </a:moveTo>
                  <a:cubicBezTo>
                    <a:pt x="345" y="0"/>
                    <a:pt x="0" y="345"/>
                    <a:pt x="0" y="774"/>
                  </a:cubicBezTo>
                  <a:cubicBezTo>
                    <a:pt x="0" y="1200"/>
                    <a:pt x="345" y="1548"/>
                    <a:pt x="774" y="1548"/>
                  </a:cubicBezTo>
                  <a:cubicBezTo>
                    <a:pt x="1200" y="1548"/>
                    <a:pt x="1545" y="1200"/>
                    <a:pt x="1545" y="774"/>
                  </a:cubicBezTo>
                  <a:cubicBezTo>
                    <a:pt x="1545" y="345"/>
                    <a:pt x="1200"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 name="Google Shape;37;p2"/>
            <p:cNvSpPr/>
            <p:nvPr/>
          </p:nvSpPr>
          <p:spPr>
            <a:xfrm>
              <a:off x="7787489" y="4248581"/>
              <a:ext cx="186693" cy="158184"/>
            </a:xfrm>
            <a:custGeom>
              <a:avLst/>
              <a:gdLst/>
              <a:ahLst/>
              <a:cxnLst/>
              <a:rect l="l" t="t" r="r" b="b"/>
              <a:pathLst>
                <a:path w="3844" h="3257" extrusionOk="0">
                  <a:moveTo>
                    <a:pt x="2671" y="0"/>
                  </a:moveTo>
                  <a:cubicBezTo>
                    <a:pt x="1749" y="0"/>
                    <a:pt x="682" y="460"/>
                    <a:pt x="281" y="1342"/>
                  </a:cubicBezTo>
                  <a:cubicBezTo>
                    <a:pt x="0" y="1960"/>
                    <a:pt x="85" y="2745"/>
                    <a:pt x="724" y="3093"/>
                  </a:cubicBezTo>
                  <a:cubicBezTo>
                    <a:pt x="933" y="3207"/>
                    <a:pt x="1150" y="3257"/>
                    <a:pt x="1367" y="3257"/>
                  </a:cubicBezTo>
                  <a:cubicBezTo>
                    <a:pt x="2008" y="3257"/>
                    <a:pt x="2644" y="2821"/>
                    <a:pt x="3045" y="2336"/>
                  </a:cubicBezTo>
                  <a:cubicBezTo>
                    <a:pt x="3532" y="1748"/>
                    <a:pt x="3843" y="643"/>
                    <a:pt x="3116" y="112"/>
                  </a:cubicBezTo>
                  <a:cubicBezTo>
                    <a:pt x="3107" y="105"/>
                    <a:pt x="3098" y="102"/>
                    <a:pt x="3091" y="102"/>
                  </a:cubicBezTo>
                  <a:cubicBezTo>
                    <a:pt x="3066" y="102"/>
                    <a:pt x="3056" y="140"/>
                    <a:pt x="3059" y="176"/>
                  </a:cubicBezTo>
                  <a:cubicBezTo>
                    <a:pt x="3059" y="200"/>
                    <a:pt x="3062" y="223"/>
                    <a:pt x="3073" y="234"/>
                  </a:cubicBezTo>
                  <a:cubicBezTo>
                    <a:pt x="3201" y="372"/>
                    <a:pt x="3305" y="784"/>
                    <a:pt x="3296" y="977"/>
                  </a:cubicBezTo>
                  <a:cubicBezTo>
                    <a:pt x="3288" y="1143"/>
                    <a:pt x="3224" y="1329"/>
                    <a:pt x="3163" y="1480"/>
                  </a:cubicBezTo>
                  <a:cubicBezTo>
                    <a:pt x="3093" y="1667"/>
                    <a:pt x="2995" y="1842"/>
                    <a:pt x="2876" y="2004"/>
                  </a:cubicBezTo>
                  <a:cubicBezTo>
                    <a:pt x="2552" y="2450"/>
                    <a:pt x="2008" y="2904"/>
                    <a:pt x="1437" y="2944"/>
                  </a:cubicBezTo>
                  <a:cubicBezTo>
                    <a:pt x="1402" y="2947"/>
                    <a:pt x="1369" y="2948"/>
                    <a:pt x="1336" y="2948"/>
                  </a:cubicBezTo>
                  <a:cubicBezTo>
                    <a:pt x="536" y="2948"/>
                    <a:pt x="270" y="2173"/>
                    <a:pt x="568" y="1491"/>
                  </a:cubicBezTo>
                  <a:cubicBezTo>
                    <a:pt x="916" y="697"/>
                    <a:pt x="1883" y="223"/>
                    <a:pt x="2704" y="115"/>
                  </a:cubicBezTo>
                  <a:cubicBezTo>
                    <a:pt x="2721" y="115"/>
                    <a:pt x="2728" y="106"/>
                    <a:pt x="2734" y="92"/>
                  </a:cubicBezTo>
                  <a:cubicBezTo>
                    <a:pt x="2751" y="58"/>
                    <a:pt x="2741" y="0"/>
                    <a:pt x="2700" y="0"/>
                  </a:cubicBezTo>
                  <a:cubicBezTo>
                    <a:pt x="2691" y="0"/>
                    <a:pt x="2681"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 name="Google Shape;38;p2"/>
            <p:cNvSpPr/>
            <p:nvPr/>
          </p:nvSpPr>
          <p:spPr>
            <a:xfrm>
              <a:off x="8321189" y="4504916"/>
              <a:ext cx="88539" cy="64061"/>
            </a:xfrm>
            <a:custGeom>
              <a:avLst/>
              <a:gdLst/>
              <a:ahLst/>
              <a:cxnLst/>
              <a:rect l="l" t="t" r="r" b="b"/>
              <a:pathLst>
                <a:path w="1823" h="1319" extrusionOk="0">
                  <a:moveTo>
                    <a:pt x="652" y="1"/>
                  </a:moveTo>
                  <a:cubicBezTo>
                    <a:pt x="526" y="1"/>
                    <a:pt x="402" y="36"/>
                    <a:pt x="302" y="106"/>
                  </a:cubicBezTo>
                  <a:cubicBezTo>
                    <a:pt x="214" y="167"/>
                    <a:pt x="143" y="251"/>
                    <a:pt x="110" y="366"/>
                  </a:cubicBezTo>
                  <a:cubicBezTo>
                    <a:pt x="1" y="758"/>
                    <a:pt x="380" y="1093"/>
                    <a:pt x="704" y="1227"/>
                  </a:cubicBezTo>
                  <a:cubicBezTo>
                    <a:pt x="833" y="1281"/>
                    <a:pt x="1004" y="1319"/>
                    <a:pt x="1172" y="1319"/>
                  </a:cubicBezTo>
                  <a:cubicBezTo>
                    <a:pt x="1418" y="1319"/>
                    <a:pt x="1658" y="1239"/>
                    <a:pt x="1758" y="1015"/>
                  </a:cubicBezTo>
                  <a:cubicBezTo>
                    <a:pt x="1822" y="866"/>
                    <a:pt x="1772" y="711"/>
                    <a:pt x="1684" y="582"/>
                  </a:cubicBezTo>
                  <a:cubicBezTo>
                    <a:pt x="1667" y="555"/>
                    <a:pt x="1646" y="528"/>
                    <a:pt x="1626" y="501"/>
                  </a:cubicBezTo>
                  <a:cubicBezTo>
                    <a:pt x="1568" y="438"/>
                    <a:pt x="1374" y="240"/>
                    <a:pt x="1243" y="240"/>
                  </a:cubicBezTo>
                  <a:cubicBezTo>
                    <a:pt x="1222" y="240"/>
                    <a:pt x="1202" y="245"/>
                    <a:pt x="1184" y="257"/>
                  </a:cubicBezTo>
                  <a:cubicBezTo>
                    <a:pt x="1184" y="262"/>
                    <a:pt x="1184" y="262"/>
                    <a:pt x="1180" y="265"/>
                  </a:cubicBezTo>
                  <a:cubicBezTo>
                    <a:pt x="1160" y="285"/>
                    <a:pt x="1164" y="332"/>
                    <a:pt x="1180" y="352"/>
                  </a:cubicBezTo>
                  <a:cubicBezTo>
                    <a:pt x="1214" y="403"/>
                    <a:pt x="1282" y="454"/>
                    <a:pt x="1350" y="508"/>
                  </a:cubicBezTo>
                  <a:cubicBezTo>
                    <a:pt x="1505" y="633"/>
                    <a:pt x="1674" y="772"/>
                    <a:pt x="1488" y="947"/>
                  </a:cubicBezTo>
                  <a:cubicBezTo>
                    <a:pt x="1390" y="1039"/>
                    <a:pt x="1249" y="1074"/>
                    <a:pt x="1106" y="1074"/>
                  </a:cubicBezTo>
                  <a:cubicBezTo>
                    <a:pt x="987" y="1074"/>
                    <a:pt x="866" y="1050"/>
                    <a:pt x="768" y="1015"/>
                  </a:cubicBezTo>
                  <a:cubicBezTo>
                    <a:pt x="562" y="940"/>
                    <a:pt x="288" y="758"/>
                    <a:pt x="325" y="511"/>
                  </a:cubicBezTo>
                  <a:cubicBezTo>
                    <a:pt x="349" y="369"/>
                    <a:pt x="457" y="285"/>
                    <a:pt x="589" y="245"/>
                  </a:cubicBezTo>
                  <a:cubicBezTo>
                    <a:pt x="650" y="227"/>
                    <a:pt x="717" y="218"/>
                    <a:pt x="783" y="218"/>
                  </a:cubicBezTo>
                  <a:cubicBezTo>
                    <a:pt x="881" y="218"/>
                    <a:pt x="977" y="237"/>
                    <a:pt x="1052" y="271"/>
                  </a:cubicBezTo>
                  <a:cubicBezTo>
                    <a:pt x="1057" y="274"/>
                    <a:pt x="1062" y="275"/>
                    <a:pt x="1067" y="275"/>
                  </a:cubicBezTo>
                  <a:cubicBezTo>
                    <a:pt x="1089" y="275"/>
                    <a:pt x="1095" y="242"/>
                    <a:pt x="1093" y="210"/>
                  </a:cubicBezTo>
                  <a:cubicBezTo>
                    <a:pt x="1089" y="190"/>
                    <a:pt x="1086" y="167"/>
                    <a:pt x="1075" y="160"/>
                  </a:cubicBezTo>
                  <a:cubicBezTo>
                    <a:pt x="962" y="54"/>
                    <a:pt x="806"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 name="Google Shape;39;p2"/>
            <p:cNvSpPr/>
            <p:nvPr/>
          </p:nvSpPr>
          <p:spPr>
            <a:xfrm>
              <a:off x="8441877" y="4543867"/>
              <a:ext cx="79942" cy="48713"/>
            </a:xfrm>
            <a:custGeom>
              <a:avLst/>
              <a:gdLst/>
              <a:ahLst/>
              <a:cxnLst/>
              <a:rect l="l" t="t" r="r" b="b"/>
              <a:pathLst>
                <a:path w="1646" h="1003" extrusionOk="0">
                  <a:moveTo>
                    <a:pt x="601" y="1"/>
                  </a:moveTo>
                  <a:cubicBezTo>
                    <a:pt x="407" y="1"/>
                    <a:pt x="210" y="85"/>
                    <a:pt x="131" y="257"/>
                  </a:cubicBezTo>
                  <a:cubicBezTo>
                    <a:pt x="0" y="541"/>
                    <a:pt x="290" y="770"/>
                    <a:pt x="524" y="868"/>
                  </a:cubicBezTo>
                  <a:cubicBezTo>
                    <a:pt x="653" y="924"/>
                    <a:pt x="910" y="1002"/>
                    <a:pt x="1134" y="1002"/>
                  </a:cubicBezTo>
                  <a:cubicBezTo>
                    <a:pt x="1302" y="1002"/>
                    <a:pt x="1451" y="958"/>
                    <a:pt x="1513" y="828"/>
                  </a:cubicBezTo>
                  <a:cubicBezTo>
                    <a:pt x="1646" y="561"/>
                    <a:pt x="1315" y="189"/>
                    <a:pt x="1067" y="138"/>
                  </a:cubicBezTo>
                  <a:cubicBezTo>
                    <a:pt x="1063" y="137"/>
                    <a:pt x="1059" y="137"/>
                    <a:pt x="1055" y="137"/>
                  </a:cubicBezTo>
                  <a:cubicBezTo>
                    <a:pt x="1031" y="137"/>
                    <a:pt x="1020" y="163"/>
                    <a:pt x="1017" y="193"/>
                  </a:cubicBezTo>
                  <a:cubicBezTo>
                    <a:pt x="1017" y="223"/>
                    <a:pt x="1027" y="257"/>
                    <a:pt x="1041" y="271"/>
                  </a:cubicBezTo>
                  <a:cubicBezTo>
                    <a:pt x="1112" y="331"/>
                    <a:pt x="1436" y="575"/>
                    <a:pt x="1290" y="703"/>
                  </a:cubicBezTo>
                  <a:cubicBezTo>
                    <a:pt x="1247" y="742"/>
                    <a:pt x="1167" y="753"/>
                    <a:pt x="1087" y="753"/>
                  </a:cubicBezTo>
                  <a:cubicBezTo>
                    <a:pt x="1015" y="753"/>
                    <a:pt x="943" y="745"/>
                    <a:pt x="895" y="740"/>
                  </a:cubicBezTo>
                  <a:cubicBezTo>
                    <a:pt x="788" y="726"/>
                    <a:pt x="672" y="696"/>
                    <a:pt x="571" y="656"/>
                  </a:cubicBezTo>
                  <a:cubicBezTo>
                    <a:pt x="406" y="591"/>
                    <a:pt x="196" y="446"/>
                    <a:pt x="429" y="294"/>
                  </a:cubicBezTo>
                  <a:cubicBezTo>
                    <a:pt x="512" y="240"/>
                    <a:pt x="599" y="222"/>
                    <a:pt x="687" y="222"/>
                  </a:cubicBezTo>
                  <a:cubicBezTo>
                    <a:pt x="765" y="222"/>
                    <a:pt x="843" y="236"/>
                    <a:pt x="922" y="250"/>
                  </a:cubicBezTo>
                  <a:cubicBezTo>
                    <a:pt x="926" y="251"/>
                    <a:pt x="929" y="251"/>
                    <a:pt x="933" y="251"/>
                  </a:cubicBezTo>
                  <a:cubicBezTo>
                    <a:pt x="971" y="251"/>
                    <a:pt x="979" y="216"/>
                    <a:pt x="973" y="179"/>
                  </a:cubicBezTo>
                  <a:cubicBezTo>
                    <a:pt x="966" y="145"/>
                    <a:pt x="953" y="115"/>
                    <a:pt x="936" y="101"/>
                  </a:cubicBezTo>
                  <a:cubicBezTo>
                    <a:pt x="845" y="34"/>
                    <a:pt x="724"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 name="Google Shape;40;p2"/>
            <p:cNvSpPr/>
            <p:nvPr/>
          </p:nvSpPr>
          <p:spPr>
            <a:xfrm>
              <a:off x="8341733" y="4593550"/>
              <a:ext cx="121467" cy="66440"/>
            </a:xfrm>
            <a:custGeom>
              <a:avLst/>
              <a:gdLst/>
              <a:ahLst/>
              <a:cxnLst/>
              <a:rect l="l" t="t" r="r" b="b"/>
              <a:pathLst>
                <a:path w="2501" h="1368" extrusionOk="0">
                  <a:moveTo>
                    <a:pt x="1040" y="0"/>
                  </a:moveTo>
                  <a:cubicBezTo>
                    <a:pt x="770" y="0"/>
                    <a:pt x="483" y="82"/>
                    <a:pt x="318" y="257"/>
                  </a:cubicBezTo>
                  <a:cubicBezTo>
                    <a:pt x="0" y="595"/>
                    <a:pt x="450" y="1042"/>
                    <a:pt x="741" y="1204"/>
                  </a:cubicBezTo>
                  <a:cubicBezTo>
                    <a:pt x="927" y="1306"/>
                    <a:pt x="1180" y="1368"/>
                    <a:pt x="1431" y="1368"/>
                  </a:cubicBezTo>
                  <a:cubicBezTo>
                    <a:pt x="1710" y="1368"/>
                    <a:pt x="1986" y="1292"/>
                    <a:pt x="2163" y="1113"/>
                  </a:cubicBezTo>
                  <a:cubicBezTo>
                    <a:pt x="2501" y="768"/>
                    <a:pt x="2197" y="265"/>
                    <a:pt x="1808" y="126"/>
                  </a:cubicBezTo>
                  <a:cubicBezTo>
                    <a:pt x="1799" y="123"/>
                    <a:pt x="1791" y="122"/>
                    <a:pt x="1784" y="122"/>
                  </a:cubicBezTo>
                  <a:cubicBezTo>
                    <a:pt x="1749" y="122"/>
                    <a:pt x="1738" y="154"/>
                    <a:pt x="1738" y="190"/>
                  </a:cubicBezTo>
                  <a:cubicBezTo>
                    <a:pt x="1738" y="231"/>
                    <a:pt x="1751" y="274"/>
                    <a:pt x="1778" y="295"/>
                  </a:cubicBezTo>
                  <a:cubicBezTo>
                    <a:pt x="1846" y="338"/>
                    <a:pt x="1923" y="379"/>
                    <a:pt x="1974" y="444"/>
                  </a:cubicBezTo>
                  <a:cubicBezTo>
                    <a:pt x="2095" y="589"/>
                    <a:pt x="2116" y="849"/>
                    <a:pt x="1944" y="971"/>
                  </a:cubicBezTo>
                  <a:cubicBezTo>
                    <a:pt x="1825" y="1055"/>
                    <a:pt x="1670" y="1093"/>
                    <a:pt x="1524" y="1109"/>
                  </a:cubicBezTo>
                  <a:cubicBezTo>
                    <a:pt x="1458" y="1117"/>
                    <a:pt x="1391" y="1121"/>
                    <a:pt x="1324" y="1121"/>
                  </a:cubicBezTo>
                  <a:cubicBezTo>
                    <a:pt x="1053" y="1121"/>
                    <a:pt x="779" y="1049"/>
                    <a:pt x="582" y="849"/>
                  </a:cubicBezTo>
                  <a:cubicBezTo>
                    <a:pt x="171" y="430"/>
                    <a:pt x="824" y="196"/>
                    <a:pt x="1247" y="196"/>
                  </a:cubicBezTo>
                  <a:cubicBezTo>
                    <a:pt x="1319" y="196"/>
                    <a:pt x="1384" y="203"/>
                    <a:pt x="1437" y="217"/>
                  </a:cubicBezTo>
                  <a:cubicBezTo>
                    <a:pt x="1442" y="218"/>
                    <a:pt x="1447" y="219"/>
                    <a:pt x="1451" y="219"/>
                  </a:cubicBezTo>
                  <a:cubicBezTo>
                    <a:pt x="1488" y="219"/>
                    <a:pt x="1493" y="168"/>
                    <a:pt x="1481" y="126"/>
                  </a:cubicBezTo>
                  <a:cubicBezTo>
                    <a:pt x="1471" y="99"/>
                    <a:pt x="1460" y="75"/>
                    <a:pt x="1440" y="68"/>
                  </a:cubicBezTo>
                  <a:cubicBezTo>
                    <a:pt x="1326" y="24"/>
                    <a:pt x="1185"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1" name="Google Shape;41;p2"/>
          <p:cNvGrpSpPr/>
          <p:nvPr/>
        </p:nvGrpSpPr>
        <p:grpSpPr>
          <a:xfrm flipH="1">
            <a:off x="1106379" y="182800"/>
            <a:ext cx="1958719" cy="1637909"/>
            <a:chOff x="-304950" y="1799125"/>
            <a:chExt cx="1469422" cy="1228432"/>
          </a:xfrm>
        </p:grpSpPr>
        <p:sp>
          <p:nvSpPr>
            <p:cNvPr id="42" name="Google Shape;42;p2"/>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 name="Google Shape;43;p2"/>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 name="Google Shape;44;p2"/>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 name="Google Shape;45;p2"/>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6" name="Google Shape;46;p2"/>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 name="Google Shape;47;p2"/>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 name="Google Shape;48;p2"/>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9" name="Google Shape;49;p2"/>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0" name="Google Shape;50;p2"/>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1" name="Google Shape;51;p2"/>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2" name="Google Shape;52;p2"/>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3" name="Google Shape;53;p2"/>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4" name="Google Shape;54;p2"/>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5" name="Google Shape;55;p2"/>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56" name="Google Shape;56;p2"/>
          <p:cNvGrpSpPr/>
          <p:nvPr/>
        </p:nvGrpSpPr>
        <p:grpSpPr>
          <a:xfrm>
            <a:off x="246310" y="4372213"/>
            <a:ext cx="1618438" cy="981127"/>
            <a:chOff x="478326" y="2825649"/>
            <a:chExt cx="1012293" cy="613511"/>
          </a:xfrm>
        </p:grpSpPr>
        <p:sp>
          <p:nvSpPr>
            <p:cNvPr id="57" name="Google Shape;57;p2"/>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 name="Google Shape;58;p2"/>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9" name="Google Shape;59;p2"/>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0" name="Google Shape;60;p2"/>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1" name="Google Shape;61;p2"/>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62" name="Google Shape;62;p2"/>
          <p:cNvSpPr/>
          <p:nvPr/>
        </p:nvSpPr>
        <p:spPr>
          <a:xfrm>
            <a:off x="3372721" y="726233"/>
            <a:ext cx="333365"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3" name="Google Shape;63;p2"/>
          <p:cNvSpPr/>
          <p:nvPr/>
        </p:nvSpPr>
        <p:spPr>
          <a:xfrm>
            <a:off x="300408" y="310163"/>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4" name="Google Shape;64;p2"/>
          <p:cNvSpPr/>
          <p:nvPr/>
        </p:nvSpPr>
        <p:spPr>
          <a:xfrm>
            <a:off x="0" y="2605400"/>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5" name="Google Shape;65;p2"/>
          <p:cNvSpPr/>
          <p:nvPr/>
        </p:nvSpPr>
        <p:spPr>
          <a:xfrm rot="10800000">
            <a:off x="5060287" y="-4"/>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66" name="Google Shape;66;p2"/>
          <p:cNvGrpSpPr/>
          <p:nvPr/>
        </p:nvGrpSpPr>
        <p:grpSpPr>
          <a:xfrm>
            <a:off x="246303" y="5424801"/>
            <a:ext cx="774990" cy="1244873"/>
            <a:chOff x="304350" y="3911000"/>
            <a:chExt cx="581394" cy="933655"/>
          </a:xfrm>
        </p:grpSpPr>
        <p:sp>
          <p:nvSpPr>
            <p:cNvPr id="67" name="Google Shape;67;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8" name="Google Shape;68;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9" name="Google Shape;69;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0" name="Google Shape;70;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1" name="Google Shape;71;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2" name="Google Shape;72;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3" name="Google Shape;73;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4" name="Google Shape;74;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5" name="Google Shape;75;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6" name="Google Shape;76;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77" name="Google Shape;77;p2"/>
          <p:cNvGrpSpPr/>
          <p:nvPr/>
        </p:nvGrpSpPr>
        <p:grpSpPr>
          <a:xfrm>
            <a:off x="655963" y="2063734"/>
            <a:ext cx="589513" cy="604165"/>
            <a:chOff x="918850" y="1629150"/>
            <a:chExt cx="442250" cy="453124"/>
          </a:xfrm>
        </p:grpSpPr>
        <p:sp>
          <p:nvSpPr>
            <p:cNvPr id="78" name="Google Shape;78;p2"/>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9" name="Google Shape;79;p2"/>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0" name="Google Shape;80;p2"/>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 name="Google Shape;81;p2"/>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 name="Google Shape;82;p2"/>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3" name="Google Shape;83;p2"/>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4" name="Google Shape;84;p2"/>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5" name="Google Shape;85;p2"/>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6" name="Google Shape;86;p2"/>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7" name="Google Shape;87;p2"/>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8" name="Google Shape;88;p2"/>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9" name="Google Shape;89;p2"/>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90" name="Google Shape;90;p2"/>
          <p:cNvSpPr/>
          <p:nvPr/>
        </p:nvSpPr>
        <p:spPr>
          <a:xfrm rot="4884482">
            <a:off x="357752" y="1284801"/>
            <a:ext cx="410943" cy="578929"/>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1" name="Google Shape;91;p2"/>
          <p:cNvSpPr/>
          <p:nvPr/>
        </p:nvSpPr>
        <p:spPr>
          <a:xfrm>
            <a:off x="1106392" y="5649981"/>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2" name="Google Shape;92;p2"/>
          <p:cNvSpPr/>
          <p:nvPr/>
        </p:nvSpPr>
        <p:spPr>
          <a:xfrm>
            <a:off x="396530" y="3833767"/>
            <a:ext cx="333369"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3" name="Google Shape;93;p2"/>
          <p:cNvSpPr/>
          <p:nvPr/>
        </p:nvSpPr>
        <p:spPr>
          <a:xfrm rot="10800000">
            <a:off x="11551225" y="4524884"/>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94" name="Google Shape;94;p2"/>
          <p:cNvGrpSpPr/>
          <p:nvPr/>
        </p:nvGrpSpPr>
        <p:grpSpPr>
          <a:xfrm>
            <a:off x="2023440" y="5510149"/>
            <a:ext cx="931400" cy="1244847"/>
            <a:chOff x="1517975" y="4132611"/>
            <a:chExt cx="698732" cy="933635"/>
          </a:xfrm>
        </p:grpSpPr>
        <p:sp>
          <p:nvSpPr>
            <p:cNvPr id="95" name="Google Shape;95;p2"/>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 name="Google Shape;96;p2"/>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 name="Google Shape;97;p2"/>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8" name="Google Shape;98;p2"/>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 name="Google Shape;99;p2"/>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 name="Google Shape;100;p2"/>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 name="Google Shape;101;p2"/>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2" name="Google Shape;102;p2"/>
          <p:cNvGrpSpPr/>
          <p:nvPr/>
        </p:nvGrpSpPr>
        <p:grpSpPr>
          <a:xfrm>
            <a:off x="1106379" y="3128307"/>
            <a:ext cx="624285" cy="595327"/>
            <a:chOff x="984375" y="2346230"/>
            <a:chExt cx="468336" cy="446495"/>
          </a:xfrm>
        </p:grpSpPr>
        <p:sp>
          <p:nvSpPr>
            <p:cNvPr id="103" name="Google Shape;103;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4" name="Google Shape;104;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5" name="Google Shape;105;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6" name="Google Shape;106;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7" name="Google Shape;107;p2"/>
          <p:cNvSpPr/>
          <p:nvPr/>
        </p:nvSpPr>
        <p:spPr>
          <a:xfrm>
            <a:off x="3334233" y="5967745"/>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8" name="Google Shape;108;p2"/>
          <p:cNvSpPr/>
          <p:nvPr/>
        </p:nvSpPr>
        <p:spPr>
          <a:xfrm>
            <a:off x="11147663" y="4140800"/>
            <a:ext cx="282713"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9" name="Google Shape;109;p2"/>
          <p:cNvSpPr/>
          <p:nvPr/>
        </p:nvSpPr>
        <p:spPr>
          <a:xfrm>
            <a:off x="11435918" y="4470800"/>
            <a:ext cx="179187"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0" name="Google Shape;110;p2"/>
          <p:cNvSpPr/>
          <p:nvPr/>
        </p:nvSpPr>
        <p:spPr>
          <a:xfrm>
            <a:off x="9593734" y="5967734"/>
            <a:ext cx="410893" cy="57913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1" name="Google Shape;111;p2"/>
          <p:cNvSpPr/>
          <p:nvPr/>
        </p:nvSpPr>
        <p:spPr>
          <a:xfrm>
            <a:off x="5088878" y="6224400"/>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2" name="Google Shape;112;p2"/>
          <p:cNvSpPr/>
          <p:nvPr/>
        </p:nvSpPr>
        <p:spPr>
          <a:xfrm>
            <a:off x="11494106" y="3389504"/>
            <a:ext cx="525599"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13" name="Google Shape;113;p2"/>
          <p:cNvGrpSpPr/>
          <p:nvPr/>
        </p:nvGrpSpPr>
        <p:grpSpPr>
          <a:xfrm rot="8999956">
            <a:off x="10901540" y="96913"/>
            <a:ext cx="774973" cy="1244847"/>
            <a:chOff x="304350" y="3911000"/>
            <a:chExt cx="581394" cy="933655"/>
          </a:xfrm>
        </p:grpSpPr>
        <p:sp>
          <p:nvSpPr>
            <p:cNvPr id="114" name="Google Shape;114;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 name="Google Shape;115;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 name="Google Shape;116;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7" name="Google Shape;117;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8" name="Google Shape;118;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9" name="Google Shape;119;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0" name="Google Shape;120;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1" name="Google Shape;121;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2" name="Google Shape;122;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3" name="Google Shape;123;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4" name="Google Shape;124;p2"/>
          <p:cNvGrpSpPr/>
          <p:nvPr/>
        </p:nvGrpSpPr>
        <p:grpSpPr>
          <a:xfrm>
            <a:off x="8548435" y="275221"/>
            <a:ext cx="931372" cy="888228"/>
            <a:chOff x="984375" y="2346230"/>
            <a:chExt cx="468336" cy="446495"/>
          </a:xfrm>
        </p:grpSpPr>
        <p:sp>
          <p:nvSpPr>
            <p:cNvPr id="125" name="Google Shape;125;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 name="Google Shape;126;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 name="Google Shape;127;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8" name="Google Shape;128;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9" name="Google Shape;129;p2"/>
          <p:cNvGrpSpPr/>
          <p:nvPr/>
        </p:nvGrpSpPr>
        <p:grpSpPr>
          <a:xfrm>
            <a:off x="9876515" y="2614345"/>
            <a:ext cx="1553878" cy="975852"/>
            <a:chOff x="6925510" y="205316"/>
            <a:chExt cx="905688" cy="530354"/>
          </a:xfrm>
        </p:grpSpPr>
        <p:sp>
          <p:nvSpPr>
            <p:cNvPr id="130" name="Google Shape;130;p2"/>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 name="Google Shape;131;p2"/>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2" name="Google Shape;132;p2"/>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 name="Google Shape;133;p2"/>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 name="Google Shape;134;p2"/>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 name="Google Shape;135;p2"/>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36" name="Google Shape;136;p2"/>
          <p:cNvSpPr/>
          <p:nvPr/>
        </p:nvSpPr>
        <p:spPr>
          <a:xfrm>
            <a:off x="10024256" y="4060666"/>
            <a:ext cx="333369"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7" name="Google Shape;137;p2"/>
          <p:cNvSpPr/>
          <p:nvPr/>
        </p:nvSpPr>
        <p:spPr>
          <a:xfrm>
            <a:off x="8847430" y="5646362"/>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8" name="Google Shape;138;p2"/>
          <p:cNvSpPr/>
          <p:nvPr/>
        </p:nvSpPr>
        <p:spPr>
          <a:xfrm>
            <a:off x="8344573" y="6211948"/>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9" name="Google Shape;139;p2"/>
          <p:cNvSpPr/>
          <p:nvPr/>
        </p:nvSpPr>
        <p:spPr>
          <a:xfrm>
            <a:off x="7529673" y="554512"/>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40" name="Google Shape;140;p2"/>
          <p:cNvSpPr txBox="1">
            <a:spLocks noGrp="1"/>
          </p:cNvSpPr>
          <p:nvPr>
            <p:ph type="ctrTitle"/>
          </p:nvPr>
        </p:nvSpPr>
        <p:spPr>
          <a:xfrm>
            <a:off x="2897479" y="1845467"/>
            <a:ext cx="6336749" cy="280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2"/>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endParaRPr/>
          </a:p>
        </p:txBody>
      </p:sp>
      <p:sp>
        <p:nvSpPr>
          <p:cNvPr id="141" name="Google Shape;141;p2"/>
          <p:cNvSpPr txBox="1">
            <a:spLocks noGrp="1"/>
          </p:cNvSpPr>
          <p:nvPr>
            <p:ph type="subTitle" idx="1"/>
          </p:nvPr>
        </p:nvSpPr>
        <p:spPr>
          <a:xfrm>
            <a:off x="3527881" y="4678233"/>
            <a:ext cx="5075878" cy="67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Tree>
    <p:extLst>
      <p:ext uri="{BB962C8B-B14F-4D97-AF65-F5344CB8AC3E}">
        <p14:creationId xmlns:p14="http://schemas.microsoft.com/office/powerpoint/2010/main" val="3492305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15590"/>
      </p:ext>
    </p:extLst>
  </p:cSld>
  <p:clrMapOvr>
    <a:masterClrMapping/>
  </p:clrMapOvr>
  <p:transition spd="slow" advClick="0" advTm="3000">
    <p:rand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4"/>
        <p:cNvGrpSpPr/>
        <p:nvPr/>
      </p:nvGrpSpPr>
      <p:grpSpPr>
        <a:xfrm>
          <a:off x="0" y="0"/>
          <a:ext cx="0" cy="0"/>
          <a:chOff x="0" y="0"/>
          <a:chExt cx="0" cy="0"/>
        </a:xfrm>
      </p:grpSpPr>
      <p:sp>
        <p:nvSpPr>
          <p:cNvPr id="375" name="Google Shape;375;p8"/>
          <p:cNvSpPr/>
          <p:nvPr/>
        </p:nvSpPr>
        <p:spPr>
          <a:xfrm rot="-25" flipH="1">
            <a:off x="3298682" y="2571407"/>
            <a:ext cx="5700332"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376" name="Google Shape;376;p8"/>
          <p:cNvGrpSpPr/>
          <p:nvPr/>
        </p:nvGrpSpPr>
        <p:grpSpPr>
          <a:xfrm rot="-1847120" flipH="1">
            <a:off x="1030455" y="2768587"/>
            <a:ext cx="686696" cy="667360"/>
            <a:chOff x="8667201" y="2266387"/>
            <a:chExt cx="389754" cy="378681"/>
          </a:xfrm>
        </p:grpSpPr>
        <p:sp>
          <p:nvSpPr>
            <p:cNvPr id="377" name="Google Shape;377;p8"/>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8" name="Google Shape;378;p8"/>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9" name="Google Shape;379;p8"/>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380" name="Google Shape;380;p8"/>
          <p:cNvSpPr/>
          <p:nvPr/>
        </p:nvSpPr>
        <p:spPr>
          <a:xfrm flipH="1">
            <a:off x="307131" y="1766929"/>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381" name="Google Shape;381;p8"/>
          <p:cNvGrpSpPr/>
          <p:nvPr/>
        </p:nvGrpSpPr>
        <p:grpSpPr>
          <a:xfrm>
            <a:off x="9324912" y="622213"/>
            <a:ext cx="1618438" cy="981127"/>
            <a:chOff x="478326" y="2825649"/>
            <a:chExt cx="1012293" cy="613511"/>
          </a:xfrm>
        </p:grpSpPr>
        <p:sp>
          <p:nvSpPr>
            <p:cNvPr id="382" name="Google Shape;382;p8"/>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3" name="Google Shape;383;p8"/>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4" name="Google Shape;384;p8"/>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5" name="Google Shape;385;p8"/>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6" name="Google Shape;386;p8"/>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387" name="Google Shape;387;p8"/>
          <p:cNvSpPr/>
          <p:nvPr/>
        </p:nvSpPr>
        <p:spPr>
          <a:xfrm flipH="1">
            <a:off x="11362800" y="310163"/>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388" name="Google Shape;388;p8"/>
          <p:cNvSpPr/>
          <p:nvPr/>
        </p:nvSpPr>
        <p:spPr>
          <a:xfrm flipH="1">
            <a:off x="11532863" y="3259200"/>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389" name="Google Shape;389;p8"/>
          <p:cNvSpPr/>
          <p:nvPr/>
        </p:nvSpPr>
        <p:spPr>
          <a:xfrm rot="10800000" flipH="1">
            <a:off x="5117474" y="-4"/>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390" name="Google Shape;390;p8"/>
          <p:cNvGrpSpPr/>
          <p:nvPr/>
        </p:nvGrpSpPr>
        <p:grpSpPr>
          <a:xfrm flipH="1">
            <a:off x="11167539" y="5120018"/>
            <a:ext cx="774990" cy="1244873"/>
            <a:chOff x="304350" y="3911000"/>
            <a:chExt cx="581394" cy="933655"/>
          </a:xfrm>
        </p:grpSpPr>
        <p:sp>
          <p:nvSpPr>
            <p:cNvPr id="391" name="Google Shape;391;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2" name="Google Shape;392;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3" name="Google Shape;393;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4" name="Google Shape;394;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5" name="Google Shape;395;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6" name="Google Shape;396;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7" name="Google Shape;397;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8" name="Google Shape;398;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9" name="Google Shape;399;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0" name="Google Shape;400;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01" name="Google Shape;401;p8"/>
          <p:cNvGrpSpPr/>
          <p:nvPr/>
        </p:nvGrpSpPr>
        <p:grpSpPr>
          <a:xfrm flipH="1">
            <a:off x="10943356" y="2063734"/>
            <a:ext cx="589513" cy="604165"/>
            <a:chOff x="918850" y="1629150"/>
            <a:chExt cx="442250" cy="453124"/>
          </a:xfrm>
        </p:grpSpPr>
        <p:sp>
          <p:nvSpPr>
            <p:cNvPr id="402" name="Google Shape;402;p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3" name="Google Shape;403;p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4" name="Google Shape;404;p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5" name="Google Shape;405;p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6" name="Google Shape;406;p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7" name="Google Shape;407;p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8" name="Google Shape;408;p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9" name="Google Shape;409;p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0" name="Google Shape;410;p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1" name="Google Shape;411;p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2" name="Google Shape;412;p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3" name="Google Shape;413;p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14" name="Google Shape;414;p8"/>
          <p:cNvSpPr/>
          <p:nvPr/>
        </p:nvSpPr>
        <p:spPr>
          <a:xfrm rot="-4884482" flipH="1">
            <a:off x="11420138" y="1284801"/>
            <a:ext cx="410943" cy="578929"/>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15" name="Google Shape;415;p8"/>
          <p:cNvSpPr/>
          <p:nvPr/>
        </p:nvSpPr>
        <p:spPr>
          <a:xfrm flipH="1">
            <a:off x="2704329" y="5581232"/>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16" name="Google Shape;416;p8"/>
          <p:cNvSpPr/>
          <p:nvPr/>
        </p:nvSpPr>
        <p:spPr>
          <a:xfrm flipH="1">
            <a:off x="11256520" y="4371200"/>
            <a:ext cx="333369"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17" name="Google Shape;417;p8"/>
          <p:cNvGrpSpPr/>
          <p:nvPr/>
        </p:nvGrpSpPr>
        <p:grpSpPr>
          <a:xfrm flipH="1">
            <a:off x="1710066" y="830510"/>
            <a:ext cx="1221166" cy="1164639"/>
            <a:chOff x="984375" y="2346230"/>
            <a:chExt cx="468336" cy="446495"/>
          </a:xfrm>
        </p:grpSpPr>
        <p:sp>
          <p:nvSpPr>
            <p:cNvPr id="418" name="Google Shape;418;p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9" name="Google Shape;419;p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0" name="Google Shape;420;p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1" name="Google Shape;421;p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22" name="Google Shape;422;p8"/>
          <p:cNvSpPr/>
          <p:nvPr/>
        </p:nvSpPr>
        <p:spPr>
          <a:xfrm flipH="1">
            <a:off x="758456" y="4140800"/>
            <a:ext cx="282713"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23" name="Google Shape;423;p8"/>
          <p:cNvSpPr/>
          <p:nvPr/>
        </p:nvSpPr>
        <p:spPr>
          <a:xfrm flipH="1">
            <a:off x="573728" y="4470800"/>
            <a:ext cx="179187"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24" name="Google Shape;424;p8"/>
          <p:cNvSpPr/>
          <p:nvPr/>
        </p:nvSpPr>
        <p:spPr>
          <a:xfrm flipH="1">
            <a:off x="3592435" y="5903653"/>
            <a:ext cx="525599"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25" name="Google Shape;425;p8"/>
          <p:cNvGrpSpPr/>
          <p:nvPr/>
        </p:nvGrpSpPr>
        <p:grpSpPr>
          <a:xfrm rot="-8999956" flipH="1">
            <a:off x="512320" y="96913"/>
            <a:ext cx="774973" cy="1244847"/>
            <a:chOff x="304350" y="3911000"/>
            <a:chExt cx="581394" cy="933655"/>
          </a:xfrm>
        </p:grpSpPr>
        <p:sp>
          <p:nvSpPr>
            <p:cNvPr id="426" name="Google Shape;426;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7" name="Google Shape;427;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8" name="Google Shape;428;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9" name="Google Shape;429;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0" name="Google Shape;430;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1" name="Google Shape;431;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2" name="Google Shape;432;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3" name="Google Shape;433;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4" name="Google Shape;434;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5" name="Google Shape;435;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36" name="Google Shape;436;p8"/>
          <p:cNvSpPr/>
          <p:nvPr/>
        </p:nvSpPr>
        <p:spPr>
          <a:xfrm flipH="1">
            <a:off x="4325789" y="554512"/>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37" name="Google Shape;437;p8"/>
          <p:cNvSpPr/>
          <p:nvPr/>
        </p:nvSpPr>
        <p:spPr>
          <a:xfrm>
            <a:off x="1023110" y="4624945"/>
            <a:ext cx="310600" cy="359555"/>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38" name="Google Shape;438;p8"/>
          <p:cNvGrpSpPr/>
          <p:nvPr/>
        </p:nvGrpSpPr>
        <p:grpSpPr>
          <a:xfrm>
            <a:off x="147812" y="4468102"/>
            <a:ext cx="2235362" cy="2568079"/>
            <a:chOff x="864897" y="3657567"/>
            <a:chExt cx="1174669" cy="1298583"/>
          </a:xfrm>
        </p:grpSpPr>
        <p:sp>
          <p:nvSpPr>
            <p:cNvPr id="439" name="Google Shape;439;p8"/>
            <p:cNvSpPr/>
            <p:nvPr/>
          </p:nvSpPr>
          <p:spPr>
            <a:xfrm>
              <a:off x="1161146" y="4272967"/>
              <a:ext cx="143835" cy="79815"/>
            </a:xfrm>
            <a:custGeom>
              <a:avLst/>
              <a:gdLst/>
              <a:ahLst/>
              <a:cxnLst/>
              <a:rect l="l" t="t" r="r" b="b"/>
              <a:pathLst>
                <a:path w="2914" h="1617" extrusionOk="0">
                  <a:moveTo>
                    <a:pt x="1735" y="0"/>
                  </a:moveTo>
                  <a:cubicBezTo>
                    <a:pt x="1092" y="0"/>
                    <a:pt x="386" y="324"/>
                    <a:pt x="98" y="922"/>
                  </a:cubicBezTo>
                  <a:cubicBezTo>
                    <a:pt x="0" y="1129"/>
                    <a:pt x="34" y="1413"/>
                    <a:pt x="226" y="1531"/>
                  </a:cubicBezTo>
                  <a:cubicBezTo>
                    <a:pt x="312" y="1582"/>
                    <a:pt x="409" y="1599"/>
                    <a:pt x="507" y="1608"/>
                  </a:cubicBezTo>
                  <a:cubicBezTo>
                    <a:pt x="556" y="1614"/>
                    <a:pt x="614" y="1617"/>
                    <a:pt x="680" y="1617"/>
                  </a:cubicBezTo>
                  <a:cubicBezTo>
                    <a:pt x="1376" y="1617"/>
                    <a:pt x="2914" y="1300"/>
                    <a:pt x="2818" y="466"/>
                  </a:cubicBezTo>
                  <a:cubicBezTo>
                    <a:pt x="2775" y="81"/>
                    <a:pt x="2035" y="3"/>
                    <a:pt x="1754" y="0"/>
                  </a:cubicBezTo>
                  <a:cubicBezTo>
                    <a:pt x="1748" y="0"/>
                    <a:pt x="1742" y="0"/>
                    <a:pt x="1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0" name="Google Shape;440;p8"/>
            <p:cNvSpPr/>
            <p:nvPr/>
          </p:nvSpPr>
          <p:spPr>
            <a:xfrm>
              <a:off x="1228372" y="4372918"/>
              <a:ext cx="90773" cy="48620"/>
            </a:xfrm>
            <a:custGeom>
              <a:avLst/>
              <a:gdLst/>
              <a:ahLst/>
              <a:cxnLst/>
              <a:rect l="l" t="t" r="r" b="b"/>
              <a:pathLst>
                <a:path w="1839" h="985" extrusionOk="0">
                  <a:moveTo>
                    <a:pt x="1349" y="0"/>
                  </a:moveTo>
                  <a:cubicBezTo>
                    <a:pt x="1004" y="0"/>
                    <a:pt x="568" y="168"/>
                    <a:pt x="405" y="283"/>
                  </a:cubicBezTo>
                  <a:cubicBezTo>
                    <a:pt x="254" y="394"/>
                    <a:pt x="162" y="493"/>
                    <a:pt x="126" y="577"/>
                  </a:cubicBezTo>
                  <a:cubicBezTo>
                    <a:pt x="1" y="846"/>
                    <a:pt x="379" y="985"/>
                    <a:pt x="785" y="985"/>
                  </a:cubicBezTo>
                  <a:cubicBezTo>
                    <a:pt x="987" y="985"/>
                    <a:pt x="1195" y="951"/>
                    <a:pt x="1352" y="881"/>
                  </a:cubicBezTo>
                  <a:cubicBezTo>
                    <a:pt x="1585" y="780"/>
                    <a:pt x="1838" y="587"/>
                    <a:pt x="1815" y="330"/>
                  </a:cubicBezTo>
                  <a:cubicBezTo>
                    <a:pt x="1791" y="84"/>
                    <a:pt x="1593" y="0"/>
                    <a:pt x="1349" y="0"/>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1" name="Google Shape;441;p8"/>
            <p:cNvSpPr/>
            <p:nvPr/>
          </p:nvSpPr>
          <p:spPr>
            <a:xfrm>
              <a:off x="1119636" y="4374398"/>
              <a:ext cx="74879" cy="40771"/>
            </a:xfrm>
            <a:custGeom>
              <a:avLst/>
              <a:gdLst/>
              <a:ahLst/>
              <a:cxnLst/>
              <a:rect l="l" t="t" r="r" b="b"/>
              <a:pathLst>
                <a:path w="1517" h="826" extrusionOk="0">
                  <a:moveTo>
                    <a:pt x="561" y="1"/>
                  </a:moveTo>
                  <a:cubicBezTo>
                    <a:pt x="275" y="1"/>
                    <a:pt x="1" y="126"/>
                    <a:pt x="17" y="436"/>
                  </a:cubicBezTo>
                  <a:cubicBezTo>
                    <a:pt x="31" y="711"/>
                    <a:pt x="302" y="825"/>
                    <a:pt x="587" y="825"/>
                  </a:cubicBezTo>
                  <a:cubicBezTo>
                    <a:pt x="1035" y="825"/>
                    <a:pt x="1516" y="542"/>
                    <a:pt x="1078" y="162"/>
                  </a:cubicBezTo>
                  <a:cubicBezTo>
                    <a:pt x="962" y="61"/>
                    <a:pt x="759" y="1"/>
                    <a:pt x="561" y="1"/>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2" name="Google Shape;442;p8"/>
            <p:cNvSpPr/>
            <p:nvPr/>
          </p:nvSpPr>
          <p:spPr>
            <a:xfrm>
              <a:off x="864897" y="3657567"/>
              <a:ext cx="1174669" cy="1283163"/>
            </a:xfrm>
            <a:custGeom>
              <a:avLst/>
              <a:gdLst/>
              <a:ahLst/>
              <a:cxnLst/>
              <a:rect l="l" t="t" r="r" b="b"/>
              <a:pathLst>
                <a:path w="23798" h="25996" extrusionOk="0">
                  <a:moveTo>
                    <a:pt x="17992" y="1340"/>
                  </a:moveTo>
                  <a:cubicBezTo>
                    <a:pt x="18272" y="1340"/>
                    <a:pt x="18503" y="1570"/>
                    <a:pt x="18503" y="1850"/>
                  </a:cubicBezTo>
                  <a:cubicBezTo>
                    <a:pt x="18503" y="2134"/>
                    <a:pt x="18272" y="2360"/>
                    <a:pt x="17992" y="2360"/>
                  </a:cubicBezTo>
                  <a:cubicBezTo>
                    <a:pt x="17709" y="2360"/>
                    <a:pt x="17481" y="2134"/>
                    <a:pt x="17481" y="1850"/>
                  </a:cubicBezTo>
                  <a:cubicBezTo>
                    <a:pt x="17481" y="1570"/>
                    <a:pt x="17709" y="1340"/>
                    <a:pt x="17992" y="1340"/>
                  </a:cubicBezTo>
                  <a:close/>
                  <a:moveTo>
                    <a:pt x="7737" y="12468"/>
                  </a:moveTo>
                  <a:cubicBezTo>
                    <a:pt x="7744" y="12468"/>
                    <a:pt x="7750" y="12468"/>
                    <a:pt x="7756" y="12468"/>
                  </a:cubicBezTo>
                  <a:cubicBezTo>
                    <a:pt x="8037" y="12471"/>
                    <a:pt x="8777" y="12549"/>
                    <a:pt x="8820" y="12934"/>
                  </a:cubicBezTo>
                  <a:cubicBezTo>
                    <a:pt x="8916" y="13768"/>
                    <a:pt x="7378" y="14085"/>
                    <a:pt x="6682" y="14085"/>
                  </a:cubicBezTo>
                  <a:cubicBezTo>
                    <a:pt x="6616" y="14085"/>
                    <a:pt x="6558" y="14082"/>
                    <a:pt x="6509" y="14076"/>
                  </a:cubicBezTo>
                  <a:cubicBezTo>
                    <a:pt x="6411" y="14067"/>
                    <a:pt x="6314" y="14050"/>
                    <a:pt x="6228" y="13999"/>
                  </a:cubicBezTo>
                  <a:cubicBezTo>
                    <a:pt x="6036" y="13881"/>
                    <a:pt x="6002" y="13597"/>
                    <a:pt x="6100" y="13390"/>
                  </a:cubicBezTo>
                  <a:cubicBezTo>
                    <a:pt x="6388" y="12792"/>
                    <a:pt x="7094" y="12468"/>
                    <a:pt x="7737" y="12468"/>
                  </a:cubicBezTo>
                  <a:close/>
                  <a:moveTo>
                    <a:pt x="5722" y="14524"/>
                  </a:moveTo>
                  <a:cubicBezTo>
                    <a:pt x="5920" y="14524"/>
                    <a:pt x="6123" y="14584"/>
                    <a:pt x="6239" y="14685"/>
                  </a:cubicBezTo>
                  <a:cubicBezTo>
                    <a:pt x="6677" y="15065"/>
                    <a:pt x="6196" y="15348"/>
                    <a:pt x="5748" y="15348"/>
                  </a:cubicBezTo>
                  <a:cubicBezTo>
                    <a:pt x="5463" y="15348"/>
                    <a:pt x="5192" y="15234"/>
                    <a:pt x="5178" y="14959"/>
                  </a:cubicBezTo>
                  <a:cubicBezTo>
                    <a:pt x="5162" y="14649"/>
                    <a:pt x="5436" y="14524"/>
                    <a:pt x="5722" y="14524"/>
                  </a:cubicBezTo>
                  <a:close/>
                  <a:moveTo>
                    <a:pt x="8713" y="14493"/>
                  </a:moveTo>
                  <a:cubicBezTo>
                    <a:pt x="8957" y="14493"/>
                    <a:pt x="9155" y="14577"/>
                    <a:pt x="9179" y="14823"/>
                  </a:cubicBezTo>
                  <a:cubicBezTo>
                    <a:pt x="9202" y="15080"/>
                    <a:pt x="8949" y="15273"/>
                    <a:pt x="8716" y="15374"/>
                  </a:cubicBezTo>
                  <a:cubicBezTo>
                    <a:pt x="8559" y="15444"/>
                    <a:pt x="8351" y="15478"/>
                    <a:pt x="8149" y="15478"/>
                  </a:cubicBezTo>
                  <a:cubicBezTo>
                    <a:pt x="7743" y="15478"/>
                    <a:pt x="7365" y="15339"/>
                    <a:pt x="7490" y="15070"/>
                  </a:cubicBezTo>
                  <a:cubicBezTo>
                    <a:pt x="7526" y="14986"/>
                    <a:pt x="7618" y="14887"/>
                    <a:pt x="7769" y="14776"/>
                  </a:cubicBezTo>
                  <a:cubicBezTo>
                    <a:pt x="7932" y="14661"/>
                    <a:pt x="8368" y="14493"/>
                    <a:pt x="8713" y="14493"/>
                  </a:cubicBezTo>
                  <a:close/>
                  <a:moveTo>
                    <a:pt x="16922" y="0"/>
                  </a:moveTo>
                  <a:cubicBezTo>
                    <a:pt x="16521" y="0"/>
                    <a:pt x="16147" y="114"/>
                    <a:pt x="15748" y="367"/>
                  </a:cubicBezTo>
                  <a:cubicBezTo>
                    <a:pt x="14870" y="917"/>
                    <a:pt x="14582" y="1995"/>
                    <a:pt x="14893" y="4865"/>
                  </a:cubicBezTo>
                  <a:cubicBezTo>
                    <a:pt x="15204" y="7737"/>
                    <a:pt x="15593" y="9829"/>
                    <a:pt x="15282" y="12002"/>
                  </a:cubicBezTo>
                  <a:cubicBezTo>
                    <a:pt x="15113" y="13183"/>
                    <a:pt x="14485" y="13631"/>
                    <a:pt x="13710" y="13631"/>
                  </a:cubicBezTo>
                  <a:cubicBezTo>
                    <a:pt x="13060" y="13631"/>
                    <a:pt x="12306" y="13316"/>
                    <a:pt x="11632" y="12857"/>
                  </a:cubicBezTo>
                  <a:cubicBezTo>
                    <a:pt x="10567" y="12129"/>
                    <a:pt x="9632" y="11565"/>
                    <a:pt x="8381" y="11565"/>
                  </a:cubicBezTo>
                  <a:cubicBezTo>
                    <a:pt x="7894" y="11565"/>
                    <a:pt x="7358" y="11651"/>
                    <a:pt x="6749" y="11846"/>
                  </a:cubicBezTo>
                  <a:cubicBezTo>
                    <a:pt x="5566" y="12227"/>
                    <a:pt x="4958" y="12493"/>
                    <a:pt x="4462" y="12493"/>
                  </a:cubicBezTo>
                  <a:cubicBezTo>
                    <a:pt x="4047" y="12493"/>
                    <a:pt x="3710" y="12307"/>
                    <a:pt x="3181" y="11846"/>
                  </a:cubicBezTo>
                  <a:cubicBezTo>
                    <a:pt x="2015" y="10840"/>
                    <a:pt x="2170" y="9444"/>
                    <a:pt x="1707" y="9210"/>
                  </a:cubicBezTo>
                  <a:cubicBezTo>
                    <a:pt x="1646" y="9180"/>
                    <a:pt x="1577" y="9163"/>
                    <a:pt x="1502" y="9163"/>
                  </a:cubicBezTo>
                  <a:cubicBezTo>
                    <a:pt x="1010" y="9163"/>
                    <a:pt x="288" y="9918"/>
                    <a:pt x="153" y="12546"/>
                  </a:cubicBezTo>
                  <a:cubicBezTo>
                    <a:pt x="0" y="15570"/>
                    <a:pt x="1785" y="16888"/>
                    <a:pt x="2092" y="17743"/>
                  </a:cubicBezTo>
                  <a:cubicBezTo>
                    <a:pt x="2404" y="18595"/>
                    <a:pt x="609" y="20274"/>
                    <a:pt x="774" y="21079"/>
                  </a:cubicBezTo>
                  <a:cubicBezTo>
                    <a:pt x="810" y="21249"/>
                    <a:pt x="1053" y="21355"/>
                    <a:pt x="1439" y="21355"/>
                  </a:cubicBezTo>
                  <a:cubicBezTo>
                    <a:pt x="1822" y="21355"/>
                    <a:pt x="2347" y="21250"/>
                    <a:pt x="2948" y="21001"/>
                  </a:cubicBezTo>
                  <a:cubicBezTo>
                    <a:pt x="4181" y="20487"/>
                    <a:pt x="4884" y="20048"/>
                    <a:pt x="4884" y="20048"/>
                  </a:cubicBezTo>
                  <a:cubicBezTo>
                    <a:pt x="5949" y="21011"/>
                    <a:pt x="7307" y="21653"/>
                    <a:pt x="8753" y="21998"/>
                  </a:cubicBezTo>
                  <a:cubicBezTo>
                    <a:pt x="8618" y="21085"/>
                    <a:pt x="8669" y="20132"/>
                    <a:pt x="9081" y="19295"/>
                  </a:cubicBezTo>
                  <a:cubicBezTo>
                    <a:pt x="9442" y="18568"/>
                    <a:pt x="10082" y="17721"/>
                    <a:pt x="10956" y="17721"/>
                  </a:cubicBezTo>
                  <a:cubicBezTo>
                    <a:pt x="10980" y="17721"/>
                    <a:pt x="11005" y="17721"/>
                    <a:pt x="11030" y="17723"/>
                  </a:cubicBezTo>
                  <a:cubicBezTo>
                    <a:pt x="11051" y="17723"/>
                    <a:pt x="11061" y="17743"/>
                    <a:pt x="11068" y="17767"/>
                  </a:cubicBezTo>
                  <a:cubicBezTo>
                    <a:pt x="11078" y="17797"/>
                    <a:pt x="11074" y="17835"/>
                    <a:pt x="11048" y="17841"/>
                  </a:cubicBezTo>
                  <a:cubicBezTo>
                    <a:pt x="10848" y="17899"/>
                    <a:pt x="10669" y="17980"/>
                    <a:pt x="10503" y="18078"/>
                  </a:cubicBezTo>
                  <a:cubicBezTo>
                    <a:pt x="10115" y="18304"/>
                    <a:pt x="9807" y="18625"/>
                    <a:pt x="9574" y="19000"/>
                  </a:cubicBezTo>
                  <a:cubicBezTo>
                    <a:pt x="9034" y="19866"/>
                    <a:pt x="8872" y="21018"/>
                    <a:pt x="8996" y="21981"/>
                  </a:cubicBezTo>
                  <a:cubicBezTo>
                    <a:pt x="9000" y="22007"/>
                    <a:pt x="9003" y="22032"/>
                    <a:pt x="9006" y="22055"/>
                  </a:cubicBezTo>
                  <a:cubicBezTo>
                    <a:pt x="9132" y="22873"/>
                    <a:pt x="9510" y="23565"/>
                    <a:pt x="9683" y="24359"/>
                  </a:cubicBezTo>
                  <a:cubicBezTo>
                    <a:pt x="9736" y="24600"/>
                    <a:pt x="9706" y="24857"/>
                    <a:pt x="9753" y="25097"/>
                  </a:cubicBezTo>
                  <a:cubicBezTo>
                    <a:pt x="9857" y="25625"/>
                    <a:pt x="10152" y="25936"/>
                    <a:pt x="10546" y="25936"/>
                  </a:cubicBezTo>
                  <a:cubicBezTo>
                    <a:pt x="10702" y="25936"/>
                    <a:pt x="10873" y="25888"/>
                    <a:pt x="11054" y="25786"/>
                  </a:cubicBezTo>
                  <a:cubicBezTo>
                    <a:pt x="11059" y="25783"/>
                    <a:pt x="11064" y="25782"/>
                    <a:pt x="11069" y="25782"/>
                  </a:cubicBezTo>
                  <a:cubicBezTo>
                    <a:pt x="11104" y="25782"/>
                    <a:pt x="11109" y="25870"/>
                    <a:pt x="11085" y="25891"/>
                  </a:cubicBezTo>
                  <a:cubicBezTo>
                    <a:pt x="11048" y="25928"/>
                    <a:pt x="11007" y="25961"/>
                    <a:pt x="10966" y="25995"/>
                  </a:cubicBezTo>
                  <a:cubicBezTo>
                    <a:pt x="11497" y="25610"/>
                    <a:pt x="12122" y="24866"/>
                    <a:pt x="12606" y="23863"/>
                  </a:cubicBezTo>
                  <a:cubicBezTo>
                    <a:pt x="12602" y="23857"/>
                    <a:pt x="12599" y="23849"/>
                    <a:pt x="12599" y="23843"/>
                  </a:cubicBezTo>
                  <a:cubicBezTo>
                    <a:pt x="12754" y="23292"/>
                    <a:pt x="12913" y="22714"/>
                    <a:pt x="13018" y="22136"/>
                  </a:cubicBezTo>
                  <a:cubicBezTo>
                    <a:pt x="13052" y="21940"/>
                    <a:pt x="13082" y="21741"/>
                    <a:pt x="13102" y="21545"/>
                  </a:cubicBezTo>
                  <a:cubicBezTo>
                    <a:pt x="13146" y="21123"/>
                    <a:pt x="13092" y="20697"/>
                    <a:pt x="13139" y="20278"/>
                  </a:cubicBezTo>
                  <a:cubicBezTo>
                    <a:pt x="13139" y="20272"/>
                    <a:pt x="13147" y="20263"/>
                    <a:pt x="13154" y="20263"/>
                  </a:cubicBezTo>
                  <a:cubicBezTo>
                    <a:pt x="13154" y="20263"/>
                    <a:pt x="13155" y="20263"/>
                    <a:pt x="13156" y="20264"/>
                  </a:cubicBezTo>
                  <a:cubicBezTo>
                    <a:pt x="13156" y="20264"/>
                    <a:pt x="13159" y="20264"/>
                    <a:pt x="13159" y="20268"/>
                  </a:cubicBezTo>
                  <a:cubicBezTo>
                    <a:pt x="13271" y="20876"/>
                    <a:pt x="13322" y="21494"/>
                    <a:pt x="13254" y="22099"/>
                  </a:cubicBezTo>
                  <a:cubicBezTo>
                    <a:pt x="14424" y="21870"/>
                    <a:pt x="15519" y="21437"/>
                    <a:pt x="16434" y="20808"/>
                  </a:cubicBezTo>
                  <a:cubicBezTo>
                    <a:pt x="17214" y="21550"/>
                    <a:pt x="18291" y="21941"/>
                    <a:pt x="19520" y="21941"/>
                  </a:cubicBezTo>
                  <a:cubicBezTo>
                    <a:pt x="19831" y="21941"/>
                    <a:pt x="20151" y="21916"/>
                    <a:pt x="20479" y="21866"/>
                  </a:cubicBezTo>
                  <a:cubicBezTo>
                    <a:pt x="20910" y="21798"/>
                    <a:pt x="21265" y="21772"/>
                    <a:pt x="21562" y="21772"/>
                  </a:cubicBezTo>
                  <a:cubicBezTo>
                    <a:pt x="22562" y="21772"/>
                    <a:pt x="22888" y="22069"/>
                    <a:pt x="23182" y="22069"/>
                  </a:cubicBezTo>
                  <a:cubicBezTo>
                    <a:pt x="23236" y="22069"/>
                    <a:pt x="23289" y="22059"/>
                    <a:pt x="23345" y="22035"/>
                  </a:cubicBezTo>
                  <a:cubicBezTo>
                    <a:pt x="23798" y="21845"/>
                    <a:pt x="23507" y="20227"/>
                    <a:pt x="22040" y="18869"/>
                  </a:cubicBezTo>
                  <a:cubicBezTo>
                    <a:pt x="20861" y="17777"/>
                    <a:pt x="19408" y="17219"/>
                    <a:pt x="18739" y="17054"/>
                  </a:cubicBezTo>
                  <a:cubicBezTo>
                    <a:pt x="18614" y="18081"/>
                    <a:pt x="18269" y="19092"/>
                    <a:pt x="17623" y="19771"/>
                  </a:cubicBezTo>
                  <a:cubicBezTo>
                    <a:pt x="17620" y="19774"/>
                    <a:pt x="17617" y="19776"/>
                    <a:pt x="17614" y="19776"/>
                  </a:cubicBezTo>
                  <a:cubicBezTo>
                    <a:pt x="17602" y="19776"/>
                    <a:pt x="17601" y="19745"/>
                    <a:pt x="17607" y="19733"/>
                  </a:cubicBezTo>
                  <a:cubicBezTo>
                    <a:pt x="17634" y="19690"/>
                    <a:pt x="17657" y="19635"/>
                    <a:pt x="17684" y="19588"/>
                  </a:cubicBezTo>
                  <a:cubicBezTo>
                    <a:pt x="18110" y="18855"/>
                    <a:pt x="18408" y="17939"/>
                    <a:pt x="18560" y="17013"/>
                  </a:cubicBezTo>
                  <a:cubicBezTo>
                    <a:pt x="18573" y="16932"/>
                    <a:pt x="18590" y="16848"/>
                    <a:pt x="18601" y="16767"/>
                  </a:cubicBezTo>
                  <a:cubicBezTo>
                    <a:pt x="18604" y="16753"/>
                    <a:pt x="18604" y="16740"/>
                    <a:pt x="18607" y="16726"/>
                  </a:cubicBezTo>
                  <a:cubicBezTo>
                    <a:pt x="18614" y="16665"/>
                    <a:pt x="18617" y="16611"/>
                    <a:pt x="18624" y="16550"/>
                  </a:cubicBezTo>
                  <a:cubicBezTo>
                    <a:pt x="18654" y="16196"/>
                    <a:pt x="18671" y="15834"/>
                    <a:pt x="18671" y="15466"/>
                  </a:cubicBezTo>
                  <a:cubicBezTo>
                    <a:pt x="18665" y="15273"/>
                    <a:pt x="18651" y="15084"/>
                    <a:pt x="18631" y="14901"/>
                  </a:cubicBezTo>
                  <a:cubicBezTo>
                    <a:pt x="18624" y="14870"/>
                    <a:pt x="18641" y="14847"/>
                    <a:pt x="18661" y="14844"/>
                  </a:cubicBezTo>
                  <a:cubicBezTo>
                    <a:pt x="18573" y="12411"/>
                    <a:pt x="17968" y="9927"/>
                    <a:pt x="17765" y="8589"/>
                  </a:cubicBezTo>
                  <a:cubicBezTo>
                    <a:pt x="17377" y="6027"/>
                    <a:pt x="17455" y="4787"/>
                    <a:pt x="17455" y="4787"/>
                  </a:cubicBezTo>
                  <a:lnTo>
                    <a:pt x="17455" y="4787"/>
                  </a:lnTo>
                  <a:cubicBezTo>
                    <a:pt x="18204" y="5293"/>
                    <a:pt x="19137" y="5543"/>
                    <a:pt x="20116" y="5543"/>
                  </a:cubicBezTo>
                  <a:cubicBezTo>
                    <a:pt x="20360" y="5543"/>
                    <a:pt x="20607" y="5528"/>
                    <a:pt x="20854" y="5497"/>
                  </a:cubicBezTo>
                  <a:cubicBezTo>
                    <a:pt x="22098" y="5341"/>
                    <a:pt x="23118" y="4222"/>
                    <a:pt x="23118" y="2904"/>
                  </a:cubicBezTo>
                  <a:cubicBezTo>
                    <a:pt x="23118" y="1587"/>
                    <a:pt x="22257" y="2256"/>
                    <a:pt x="20013" y="1140"/>
                  </a:cubicBezTo>
                  <a:cubicBezTo>
                    <a:pt x="18609" y="443"/>
                    <a:pt x="17713" y="0"/>
                    <a:pt x="16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3" name="Google Shape;443;p8"/>
            <p:cNvSpPr/>
            <p:nvPr/>
          </p:nvSpPr>
          <p:spPr>
            <a:xfrm>
              <a:off x="1727731" y="3723658"/>
              <a:ext cx="50446" cy="50446"/>
            </a:xfrm>
            <a:custGeom>
              <a:avLst/>
              <a:gdLst/>
              <a:ahLst/>
              <a:cxnLst/>
              <a:rect l="l" t="t" r="r" b="b"/>
              <a:pathLst>
                <a:path w="1022" h="1022" extrusionOk="0">
                  <a:moveTo>
                    <a:pt x="511" y="1"/>
                  </a:moveTo>
                  <a:cubicBezTo>
                    <a:pt x="228" y="1"/>
                    <a:pt x="0" y="231"/>
                    <a:pt x="0" y="511"/>
                  </a:cubicBezTo>
                  <a:cubicBezTo>
                    <a:pt x="0" y="795"/>
                    <a:pt x="228" y="1021"/>
                    <a:pt x="511" y="1021"/>
                  </a:cubicBezTo>
                  <a:cubicBezTo>
                    <a:pt x="791" y="1021"/>
                    <a:pt x="1022" y="795"/>
                    <a:pt x="1022" y="511"/>
                  </a:cubicBezTo>
                  <a:cubicBezTo>
                    <a:pt x="1022" y="231"/>
                    <a:pt x="791" y="1"/>
                    <a:pt x="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4" name="Google Shape;444;p8"/>
            <p:cNvSpPr/>
            <p:nvPr/>
          </p:nvSpPr>
          <p:spPr>
            <a:xfrm>
              <a:off x="1290218" y="4532197"/>
              <a:ext cx="123005" cy="423953"/>
            </a:xfrm>
            <a:custGeom>
              <a:avLst/>
              <a:gdLst/>
              <a:ahLst/>
              <a:cxnLst/>
              <a:rect l="l" t="t" r="r" b="b"/>
              <a:pathLst>
                <a:path w="2492" h="8589" extrusionOk="0">
                  <a:moveTo>
                    <a:pt x="2339" y="1"/>
                  </a:moveTo>
                  <a:cubicBezTo>
                    <a:pt x="1465" y="1"/>
                    <a:pt x="825" y="848"/>
                    <a:pt x="464" y="1575"/>
                  </a:cubicBezTo>
                  <a:cubicBezTo>
                    <a:pt x="52" y="2412"/>
                    <a:pt x="1" y="3365"/>
                    <a:pt x="136" y="4278"/>
                  </a:cubicBezTo>
                  <a:cubicBezTo>
                    <a:pt x="166" y="4501"/>
                    <a:pt x="207" y="4721"/>
                    <a:pt x="261" y="4936"/>
                  </a:cubicBezTo>
                  <a:cubicBezTo>
                    <a:pt x="406" y="5535"/>
                    <a:pt x="687" y="6086"/>
                    <a:pt x="815" y="6680"/>
                  </a:cubicBezTo>
                  <a:cubicBezTo>
                    <a:pt x="920" y="7154"/>
                    <a:pt x="805" y="7823"/>
                    <a:pt x="1072" y="8249"/>
                  </a:cubicBezTo>
                  <a:cubicBezTo>
                    <a:pt x="1226" y="8494"/>
                    <a:pt x="1422" y="8589"/>
                    <a:pt x="1628" y="8589"/>
                  </a:cubicBezTo>
                  <a:cubicBezTo>
                    <a:pt x="1874" y="8589"/>
                    <a:pt x="2134" y="8452"/>
                    <a:pt x="2349" y="8275"/>
                  </a:cubicBezTo>
                  <a:cubicBezTo>
                    <a:pt x="2390" y="8241"/>
                    <a:pt x="2431" y="8208"/>
                    <a:pt x="2468" y="8171"/>
                  </a:cubicBezTo>
                  <a:cubicBezTo>
                    <a:pt x="2492" y="8150"/>
                    <a:pt x="2487" y="8062"/>
                    <a:pt x="2452" y="8062"/>
                  </a:cubicBezTo>
                  <a:cubicBezTo>
                    <a:pt x="2447" y="8062"/>
                    <a:pt x="2442" y="8063"/>
                    <a:pt x="2437" y="8066"/>
                  </a:cubicBezTo>
                  <a:cubicBezTo>
                    <a:pt x="2256" y="8168"/>
                    <a:pt x="2085" y="8216"/>
                    <a:pt x="1929" y="8216"/>
                  </a:cubicBezTo>
                  <a:cubicBezTo>
                    <a:pt x="1535" y="8216"/>
                    <a:pt x="1240" y="7905"/>
                    <a:pt x="1136" y="7377"/>
                  </a:cubicBezTo>
                  <a:cubicBezTo>
                    <a:pt x="1089" y="7137"/>
                    <a:pt x="1119" y="6880"/>
                    <a:pt x="1066" y="6639"/>
                  </a:cubicBezTo>
                  <a:cubicBezTo>
                    <a:pt x="893" y="5845"/>
                    <a:pt x="515" y="5153"/>
                    <a:pt x="389" y="4335"/>
                  </a:cubicBezTo>
                  <a:cubicBezTo>
                    <a:pt x="386" y="4312"/>
                    <a:pt x="383" y="4287"/>
                    <a:pt x="379" y="4261"/>
                  </a:cubicBezTo>
                  <a:cubicBezTo>
                    <a:pt x="255" y="3298"/>
                    <a:pt x="417" y="2146"/>
                    <a:pt x="957" y="1280"/>
                  </a:cubicBezTo>
                  <a:cubicBezTo>
                    <a:pt x="1190" y="905"/>
                    <a:pt x="1498" y="584"/>
                    <a:pt x="1886" y="358"/>
                  </a:cubicBezTo>
                  <a:cubicBezTo>
                    <a:pt x="2052" y="260"/>
                    <a:pt x="2231" y="179"/>
                    <a:pt x="2431" y="121"/>
                  </a:cubicBezTo>
                  <a:cubicBezTo>
                    <a:pt x="2457" y="115"/>
                    <a:pt x="2461" y="77"/>
                    <a:pt x="2451" y="47"/>
                  </a:cubicBezTo>
                  <a:cubicBezTo>
                    <a:pt x="2444" y="23"/>
                    <a:pt x="2434" y="3"/>
                    <a:pt x="2413" y="3"/>
                  </a:cubicBezTo>
                  <a:cubicBezTo>
                    <a:pt x="2388" y="1"/>
                    <a:pt x="2363"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5" name="Google Shape;445;p8"/>
            <p:cNvSpPr/>
            <p:nvPr/>
          </p:nvSpPr>
          <p:spPr>
            <a:xfrm>
              <a:off x="1486763" y="4657716"/>
              <a:ext cx="35687" cy="178140"/>
            </a:xfrm>
            <a:custGeom>
              <a:avLst/>
              <a:gdLst/>
              <a:ahLst/>
              <a:cxnLst/>
              <a:rect l="l" t="t" r="r" b="b"/>
              <a:pathLst>
                <a:path w="723" h="3609" extrusionOk="0">
                  <a:moveTo>
                    <a:pt x="555" y="0"/>
                  </a:moveTo>
                  <a:cubicBezTo>
                    <a:pt x="548" y="0"/>
                    <a:pt x="540" y="9"/>
                    <a:pt x="540" y="15"/>
                  </a:cubicBezTo>
                  <a:cubicBezTo>
                    <a:pt x="493" y="434"/>
                    <a:pt x="547" y="860"/>
                    <a:pt x="503" y="1282"/>
                  </a:cubicBezTo>
                  <a:cubicBezTo>
                    <a:pt x="483" y="1478"/>
                    <a:pt x="453" y="1677"/>
                    <a:pt x="419" y="1873"/>
                  </a:cubicBezTo>
                  <a:cubicBezTo>
                    <a:pt x="314" y="2451"/>
                    <a:pt x="155" y="3029"/>
                    <a:pt x="0" y="3580"/>
                  </a:cubicBezTo>
                  <a:cubicBezTo>
                    <a:pt x="0" y="3586"/>
                    <a:pt x="3" y="3594"/>
                    <a:pt x="7" y="3600"/>
                  </a:cubicBezTo>
                  <a:cubicBezTo>
                    <a:pt x="8" y="3605"/>
                    <a:pt x="12" y="3609"/>
                    <a:pt x="17" y="3609"/>
                  </a:cubicBezTo>
                  <a:cubicBezTo>
                    <a:pt x="21" y="3609"/>
                    <a:pt x="26" y="3606"/>
                    <a:pt x="30" y="3600"/>
                  </a:cubicBezTo>
                  <a:cubicBezTo>
                    <a:pt x="398" y="3053"/>
                    <a:pt x="588" y="2451"/>
                    <a:pt x="655" y="1836"/>
                  </a:cubicBezTo>
                  <a:cubicBezTo>
                    <a:pt x="723" y="1231"/>
                    <a:pt x="672" y="613"/>
                    <a:pt x="560" y="5"/>
                  </a:cubicBezTo>
                  <a:cubicBezTo>
                    <a:pt x="560" y="1"/>
                    <a:pt x="557" y="1"/>
                    <a:pt x="557" y="1"/>
                  </a:cubicBezTo>
                  <a:cubicBezTo>
                    <a:pt x="556" y="0"/>
                    <a:pt x="555" y="0"/>
                    <a:pt x="55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6" name="Google Shape;446;p8"/>
            <p:cNvSpPr/>
            <p:nvPr/>
          </p:nvSpPr>
          <p:spPr>
            <a:xfrm>
              <a:off x="1733654" y="4390144"/>
              <a:ext cx="60861" cy="243542"/>
            </a:xfrm>
            <a:custGeom>
              <a:avLst/>
              <a:gdLst/>
              <a:ahLst/>
              <a:cxnLst/>
              <a:rect l="l" t="t" r="r" b="b"/>
              <a:pathLst>
                <a:path w="1233" h="4934" extrusionOk="0">
                  <a:moveTo>
                    <a:pt x="1066" y="1"/>
                  </a:moveTo>
                  <a:cubicBezTo>
                    <a:pt x="1064" y="1"/>
                    <a:pt x="1062" y="1"/>
                    <a:pt x="1060" y="2"/>
                  </a:cubicBezTo>
                  <a:cubicBezTo>
                    <a:pt x="1040" y="5"/>
                    <a:pt x="1023" y="28"/>
                    <a:pt x="1030" y="59"/>
                  </a:cubicBezTo>
                  <a:cubicBezTo>
                    <a:pt x="1050" y="242"/>
                    <a:pt x="1064" y="431"/>
                    <a:pt x="1070" y="624"/>
                  </a:cubicBezTo>
                  <a:cubicBezTo>
                    <a:pt x="1081" y="975"/>
                    <a:pt x="1060" y="1340"/>
                    <a:pt x="1023" y="1708"/>
                  </a:cubicBezTo>
                  <a:cubicBezTo>
                    <a:pt x="1020" y="1736"/>
                    <a:pt x="1016" y="1762"/>
                    <a:pt x="1016" y="1786"/>
                  </a:cubicBezTo>
                  <a:cubicBezTo>
                    <a:pt x="1013" y="1820"/>
                    <a:pt x="1009" y="1850"/>
                    <a:pt x="1006" y="1884"/>
                  </a:cubicBezTo>
                  <a:cubicBezTo>
                    <a:pt x="1003" y="1898"/>
                    <a:pt x="1003" y="1911"/>
                    <a:pt x="1000" y="1925"/>
                  </a:cubicBezTo>
                  <a:cubicBezTo>
                    <a:pt x="989" y="2006"/>
                    <a:pt x="972" y="2090"/>
                    <a:pt x="959" y="2171"/>
                  </a:cubicBezTo>
                  <a:cubicBezTo>
                    <a:pt x="807" y="3097"/>
                    <a:pt x="509" y="4013"/>
                    <a:pt x="83" y="4746"/>
                  </a:cubicBezTo>
                  <a:cubicBezTo>
                    <a:pt x="56" y="4793"/>
                    <a:pt x="33" y="4848"/>
                    <a:pt x="6" y="4891"/>
                  </a:cubicBezTo>
                  <a:cubicBezTo>
                    <a:pt x="0" y="4903"/>
                    <a:pt x="1" y="4934"/>
                    <a:pt x="13" y="4934"/>
                  </a:cubicBezTo>
                  <a:cubicBezTo>
                    <a:pt x="16" y="4934"/>
                    <a:pt x="19" y="4932"/>
                    <a:pt x="22" y="4929"/>
                  </a:cubicBezTo>
                  <a:cubicBezTo>
                    <a:pt x="668" y="4250"/>
                    <a:pt x="1013" y="3239"/>
                    <a:pt x="1138" y="2212"/>
                  </a:cubicBezTo>
                  <a:cubicBezTo>
                    <a:pt x="1232" y="1455"/>
                    <a:pt x="1212" y="688"/>
                    <a:pt x="1094" y="36"/>
                  </a:cubicBezTo>
                  <a:cubicBezTo>
                    <a:pt x="1088" y="10"/>
                    <a:pt x="1077" y="1"/>
                    <a:pt x="1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7" name="Google Shape;447;p8"/>
          <p:cNvSpPr/>
          <p:nvPr/>
        </p:nvSpPr>
        <p:spPr>
          <a:xfrm>
            <a:off x="8795491" y="5222096"/>
            <a:ext cx="1863896" cy="1646445"/>
          </a:xfrm>
          <a:custGeom>
            <a:avLst/>
            <a:gdLst/>
            <a:ahLst/>
            <a:cxnLst/>
            <a:rect l="l" t="t" r="r" b="b"/>
            <a:pathLst>
              <a:path w="21652" h="19121" extrusionOk="0">
                <a:moveTo>
                  <a:pt x="6409" y="0"/>
                </a:moveTo>
                <a:cubicBezTo>
                  <a:pt x="6239" y="0"/>
                  <a:pt x="6079" y="21"/>
                  <a:pt x="5931" y="65"/>
                </a:cubicBezTo>
                <a:cubicBezTo>
                  <a:pt x="5023" y="339"/>
                  <a:pt x="3532" y="4742"/>
                  <a:pt x="3349" y="5425"/>
                </a:cubicBezTo>
                <a:cubicBezTo>
                  <a:pt x="3315" y="5550"/>
                  <a:pt x="3708" y="6043"/>
                  <a:pt x="3792" y="6127"/>
                </a:cubicBezTo>
                <a:cubicBezTo>
                  <a:pt x="4113" y="6445"/>
                  <a:pt x="4519" y="6715"/>
                  <a:pt x="4856" y="7023"/>
                </a:cubicBezTo>
                <a:cubicBezTo>
                  <a:pt x="5658" y="7749"/>
                  <a:pt x="6580" y="8337"/>
                  <a:pt x="7573" y="8757"/>
                </a:cubicBezTo>
                <a:cubicBezTo>
                  <a:pt x="7874" y="8885"/>
                  <a:pt x="8233" y="9057"/>
                  <a:pt x="8273" y="9385"/>
                </a:cubicBezTo>
                <a:cubicBezTo>
                  <a:pt x="8300" y="9645"/>
                  <a:pt x="8087" y="9889"/>
                  <a:pt x="7837" y="9963"/>
                </a:cubicBezTo>
                <a:cubicBezTo>
                  <a:pt x="7751" y="9989"/>
                  <a:pt x="7664" y="10000"/>
                  <a:pt x="7576" y="10000"/>
                </a:cubicBezTo>
                <a:cubicBezTo>
                  <a:pt x="7404" y="10000"/>
                  <a:pt x="7230" y="9957"/>
                  <a:pt x="7066" y="9899"/>
                </a:cubicBezTo>
                <a:cubicBezTo>
                  <a:pt x="6422" y="9669"/>
                  <a:pt x="5971" y="9223"/>
                  <a:pt x="5522" y="8730"/>
                </a:cubicBezTo>
                <a:cubicBezTo>
                  <a:pt x="4617" y="7732"/>
                  <a:pt x="2443" y="7100"/>
                  <a:pt x="2443" y="7100"/>
                </a:cubicBezTo>
                <a:cubicBezTo>
                  <a:pt x="2443" y="7100"/>
                  <a:pt x="1322" y="8050"/>
                  <a:pt x="1521" y="10453"/>
                </a:cubicBezTo>
                <a:cubicBezTo>
                  <a:pt x="1521" y="10453"/>
                  <a:pt x="3234" y="10990"/>
                  <a:pt x="4901" y="12261"/>
                </a:cubicBezTo>
                <a:cubicBezTo>
                  <a:pt x="5550" y="12757"/>
                  <a:pt x="6327" y="13272"/>
                  <a:pt x="6807" y="13950"/>
                </a:cubicBezTo>
                <a:cubicBezTo>
                  <a:pt x="6932" y="14130"/>
                  <a:pt x="7091" y="14420"/>
                  <a:pt x="6958" y="14643"/>
                </a:cubicBezTo>
                <a:cubicBezTo>
                  <a:pt x="6887" y="14763"/>
                  <a:pt x="6767" y="14808"/>
                  <a:pt x="6631" y="14808"/>
                </a:cubicBezTo>
                <a:cubicBezTo>
                  <a:pt x="6363" y="14808"/>
                  <a:pt x="6031" y="14636"/>
                  <a:pt x="5870" y="14521"/>
                </a:cubicBezTo>
                <a:cubicBezTo>
                  <a:pt x="5559" y="14302"/>
                  <a:pt x="5319" y="13997"/>
                  <a:pt x="5063" y="13714"/>
                </a:cubicBezTo>
                <a:cubicBezTo>
                  <a:pt x="4435" y="13032"/>
                  <a:pt x="3809" y="12450"/>
                  <a:pt x="2967" y="12058"/>
                </a:cubicBezTo>
                <a:cubicBezTo>
                  <a:pt x="2491" y="11835"/>
                  <a:pt x="1997" y="11645"/>
                  <a:pt x="1498" y="11494"/>
                </a:cubicBezTo>
                <a:lnTo>
                  <a:pt x="1498" y="11494"/>
                </a:lnTo>
                <a:cubicBezTo>
                  <a:pt x="1498" y="11494"/>
                  <a:pt x="1" y="14474"/>
                  <a:pt x="1812" y="17107"/>
                </a:cubicBezTo>
                <a:cubicBezTo>
                  <a:pt x="2362" y="17907"/>
                  <a:pt x="3238" y="18611"/>
                  <a:pt x="4276" y="19121"/>
                </a:cubicBezTo>
                <a:lnTo>
                  <a:pt x="11051" y="19121"/>
                </a:lnTo>
                <a:cubicBezTo>
                  <a:pt x="11288" y="18972"/>
                  <a:pt x="11517" y="18807"/>
                  <a:pt x="11737" y="18614"/>
                </a:cubicBezTo>
                <a:cubicBezTo>
                  <a:pt x="11727" y="17874"/>
                  <a:pt x="11700" y="17137"/>
                  <a:pt x="11649" y="16401"/>
                </a:cubicBezTo>
                <a:cubicBezTo>
                  <a:pt x="10765" y="16939"/>
                  <a:pt x="9535" y="17259"/>
                  <a:pt x="8334" y="17259"/>
                </a:cubicBezTo>
                <a:cubicBezTo>
                  <a:pt x="6990" y="17259"/>
                  <a:pt x="5682" y="16859"/>
                  <a:pt x="4934" y="15920"/>
                </a:cubicBezTo>
                <a:cubicBezTo>
                  <a:pt x="4917" y="15898"/>
                  <a:pt x="4927" y="15832"/>
                  <a:pt x="4954" y="15832"/>
                </a:cubicBezTo>
                <a:cubicBezTo>
                  <a:pt x="4959" y="15832"/>
                  <a:pt x="4965" y="15834"/>
                  <a:pt x="4971" y="15839"/>
                </a:cubicBezTo>
                <a:cubicBezTo>
                  <a:pt x="5817" y="16547"/>
                  <a:pt x="7042" y="16889"/>
                  <a:pt x="8275" y="16889"/>
                </a:cubicBezTo>
                <a:cubicBezTo>
                  <a:pt x="9498" y="16889"/>
                  <a:pt x="10728" y="16553"/>
                  <a:pt x="11605" y="15903"/>
                </a:cubicBezTo>
                <a:cubicBezTo>
                  <a:pt x="11544" y="15225"/>
                  <a:pt x="11473" y="14545"/>
                  <a:pt x="11375" y="13869"/>
                </a:cubicBezTo>
                <a:cubicBezTo>
                  <a:pt x="11369" y="13822"/>
                  <a:pt x="11358" y="13774"/>
                  <a:pt x="11349" y="13727"/>
                </a:cubicBezTo>
                <a:cubicBezTo>
                  <a:pt x="11343" y="13727"/>
                  <a:pt x="11337" y="13727"/>
                  <a:pt x="11332" y="13727"/>
                </a:cubicBezTo>
                <a:cubicBezTo>
                  <a:pt x="10266" y="13727"/>
                  <a:pt x="9201" y="13421"/>
                  <a:pt x="8250" y="12947"/>
                </a:cubicBezTo>
                <a:cubicBezTo>
                  <a:pt x="7111" y="12383"/>
                  <a:pt x="6364" y="11430"/>
                  <a:pt x="5525" y="10510"/>
                </a:cubicBezTo>
                <a:cubicBezTo>
                  <a:pt x="5506" y="10488"/>
                  <a:pt x="5514" y="10424"/>
                  <a:pt x="5541" y="10424"/>
                </a:cubicBezTo>
                <a:cubicBezTo>
                  <a:pt x="5546" y="10424"/>
                  <a:pt x="5553" y="10427"/>
                  <a:pt x="5559" y="10433"/>
                </a:cubicBezTo>
                <a:cubicBezTo>
                  <a:pt x="6300" y="11071"/>
                  <a:pt x="6962" y="11795"/>
                  <a:pt x="7796" y="12315"/>
                </a:cubicBezTo>
                <a:cubicBezTo>
                  <a:pt x="8772" y="12925"/>
                  <a:pt x="10064" y="13336"/>
                  <a:pt x="11253" y="13336"/>
                </a:cubicBezTo>
                <a:cubicBezTo>
                  <a:pt x="11262" y="13336"/>
                  <a:pt x="11271" y="13336"/>
                  <a:pt x="11280" y="13336"/>
                </a:cubicBezTo>
                <a:cubicBezTo>
                  <a:pt x="11004" y="11632"/>
                  <a:pt x="10591" y="9946"/>
                  <a:pt x="10044" y="8304"/>
                </a:cubicBezTo>
                <a:cubicBezTo>
                  <a:pt x="9013" y="6678"/>
                  <a:pt x="7529" y="5448"/>
                  <a:pt x="5955" y="4319"/>
                </a:cubicBezTo>
                <a:cubicBezTo>
                  <a:pt x="5924" y="4298"/>
                  <a:pt x="5916" y="4188"/>
                  <a:pt x="5960" y="4188"/>
                </a:cubicBezTo>
                <a:cubicBezTo>
                  <a:pt x="5965" y="4188"/>
                  <a:pt x="5970" y="4189"/>
                  <a:pt x="5976" y="4191"/>
                </a:cubicBezTo>
                <a:cubicBezTo>
                  <a:pt x="7219" y="4742"/>
                  <a:pt x="8259" y="5712"/>
                  <a:pt x="9223" y="6651"/>
                </a:cubicBezTo>
                <a:cubicBezTo>
                  <a:pt x="9317" y="6743"/>
                  <a:pt x="9439" y="6854"/>
                  <a:pt x="9571" y="6979"/>
                </a:cubicBezTo>
                <a:cubicBezTo>
                  <a:pt x="8824" y="5043"/>
                  <a:pt x="7891" y="3184"/>
                  <a:pt x="6749" y="1457"/>
                </a:cubicBezTo>
                <a:cubicBezTo>
                  <a:pt x="6728" y="1425"/>
                  <a:pt x="6746" y="1356"/>
                  <a:pt x="6775" y="1356"/>
                </a:cubicBezTo>
                <a:cubicBezTo>
                  <a:pt x="6782" y="1356"/>
                  <a:pt x="6791" y="1361"/>
                  <a:pt x="6800" y="1373"/>
                </a:cubicBezTo>
                <a:cubicBezTo>
                  <a:pt x="7969" y="2927"/>
                  <a:pt x="8949" y="4573"/>
                  <a:pt x="9750" y="6300"/>
                </a:cubicBezTo>
                <a:cubicBezTo>
                  <a:pt x="9821" y="5049"/>
                  <a:pt x="9770" y="3809"/>
                  <a:pt x="9635" y="2555"/>
                </a:cubicBezTo>
                <a:cubicBezTo>
                  <a:pt x="9633" y="2530"/>
                  <a:pt x="9654" y="2498"/>
                  <a:pt x="9673" y="2498"/>
                </a:cubicBezTo>
                <a:cubicBezTo>
                  <a:pt x="9682" y="2498"/>
                  <a:pt x="9690" y="2505"/>
                  <a:pt x="9696" y="2521"/>
                </a:cubicBezTo>
                <a:cubicBezTo>
                  <a:pt x="10078" y="3989"/>
                  <a:pt x="10189" y="5448"/>
                  <a:pt x="10054" y="6952"/>
                </a:cubicBezTo>
                <a:cubicBezTo>
                  <a:pt x="10740" y="8543"/>
                  <a:pt x="11263" y="10203"/>
                  <a:pt x="11636" y="11920"/>
                </a:cubicBezTo>
                <a:cubicBezTo>
                  <a:pt x="13180" y="11233"/>
                  <a:pt x="14616" y="9581"/>
                  <a:pt x="15028" y="7980"/>
                </a:cubicBezTo>
                <a:cubicBezTo>
                  <a:pt x="15035" y="7949"/>
                  <a:pt x="15052" y="7937"/>
                  <a:pt x="15070" y="7937"/>
                </a:cubicBezTo>
                <a:cubicBezTo>
                  <a:pt x="15096" y="7937"/>
                  <a:pt x="15124" y="7964"/>
                  <a:pt x="15126" y="8000"/>
                </a:cubicBezTo>
                <a:cubicBezTo>
                  <a:pt x="15258" y="9703"/>
                  <a:pt x="13203" y="11662"/>
                  <a:pt x="11706" y="12261"/>
                </a:cubicBezTo>
                <a:cubicBezTo>
                  <a:pt x="11754" y="12504"/>
                  <a:pt x="11811" y="12748"/>
                  <a:pt x="11855" y="12991"/>
                </a:cubicBezTo>
                <a:cubicBezTo>
                  <a:pt x="11987" y="13744"/>
                  <a:pt x="12085" y="14501"/>
                  <a:pt x="12163" y="15262"/>
                </a:cubicBezTo>
                <a:cubicBezTo>
                  <a:pt x="12762" y="15733"/>
                  <a:pt x="13558" y="15934"/>
                  <a:pt x="14397" y="15934"/>
                </a:cubicBezTo>
                <a:cubicBezTo>
                  <a:pt x="15909" y="15934"/>
                  <a:pt x="17558" y="15282"/>
                  <a:pt x="18438" y="14393"/>
                </a:cubicBezTo>
                <a:cubicBezTo>
                  <a:pt x="18443" y="14388"/>
                  <a:pt x="18448" y="14386"/>
                  <a:pt x="18452" y="14386"/>
                </a:cubicBezTo>
                <a:cubicBezTo>
                  <a:pt x="18476" y="14386"/>
                  <a:pt x="18483" y="14451"/>
                  <a:pt x="18472" y="14471"/>
                </a:cubicBezTo>
                <a:cubicBezTo>
                  <a:pt x="17614" y="15674"/>
                  <a:pt x="16032" y="16204"/>
                  <a:pt x="14589" y="16262"/>
                </a:cubicBezTo>
                <a:cubicBezTo>
                  <a:pt x="14517" y="16265"/>
                  <a:pt x="14426" y="16267"/>
                  <a:pt x="14321" y="16267"/>
                </a:cubicBezTo>
                <a:cubicBezTo>
                  <a:pt x="13764" y="16267"/>
                  <a:pt x="12809" y="16206"/>
                  <a:pt x="12227" y="15911"/>
                </a:cubicBezTo>
                <a:lnTo>
                  <a:pt x="12227" y="15911"/>
                </a:lnTo>
                <a:cubicBezTo>
                  <a:pt x="12305" y="16820"/>
                  <a:pt x="12352" y="17735"/>
                  <a:pt x="12362" y="18648"/>
                </a:cubicBezTo>
                <a:lnTo>
                  <a:pt x="12362" y="18681"/>
                </a:lnTo>
                <a:cubicBezTo>
                  <a:pt x="12683" y="18820"/>
                  <a:pt x="13153" y="18993"/>
                  <a:pt x="13707" y="19121"/>
                </a:cubicBezTo>
                <a:lnTo>
                  <a:pt x="16471" y="19121"/>
                </a:lnTo>
                <a:cubicBezTo>
                  <a:pt x="16830" y="19019"/>
                  <a:pt x="17184" y="18871"/>
                  <a:pt x="17525" y="18658"/>
                </a:cubicBezTo>
                <a:cubicBezTo>
                  <a:pt x="20618" y="16701"/>
                  <a:pt x="21652" y="12261"/>
                  <a:pt x="18519" y="9504"/>
                </a:cubicBezTo>
                <a:lnTo>
                  <a:pt x="18519" y="9504"/>
                </a:lnTo>
                <a:cubicBezTo>
                  <a:pt x="18431" y="11051"/>
                  <a:pt x="16542" y="13258"/>
                  <a:pt x="15758" y="13440"/>
                </a:cubicBezTo>
                <a:cubicBezTo>
                  <a:pt x="15564" y="13486"/>
                  <a:pt x="15392" y="13507"/>
                  <a:pt x="15246" y="13507"/>
                </a:cubicBezTo>
                <a:cubicBezTo>
                  <a:pt x="14540" y="13507"/>
                  <a:pt x="14413" y="13008"/>
                  <a:pt x="15126" y="12261"/>
                </a:cubicBezTo>
                <a:cubicBezTo>
                  <a:pt x="15988" y="11358"/>
                  <a:pt x="16319" y="11166"/>
                  <a:pt x="17194" y="9993"/>
                </a:cubicBezTo>
                <a:cubicBezTo>
                  <a:pt x="17971" y="8956"/>
                  <a:pt x="17999" y="8006"/>
                  <a:pt x="17999" y="8006"/>
                </a:cubicBezTo>
                <a:lnTo>
                  <a:pt x="14312" y="5019"/>
                </a:lnTo>
                <a:cubicBezTo>
                  <a:pt x="14311" y="5019"/>
                  <a:pt x="14310" y="5018"/>
                  <a:pt x="14309" y="5018"/>
                </a:cubicBezTo>
                <a:cubicBezTo>
                  <a:pt x="14234" y="5018"/>
                  <a:pt x="13615" y="6061"/>
                  <a:pt x="13589" y="6138"/>
                </a:cubicBezTo>
                <a:cubicBezTo>
                  <a:pt x="13392" y="6776"/>
                  <a:pt x="13339" y="7412"/>
                  <a:pt x="12893" y="7949"/>
                </a:cubicBezTo>
                <a:cubicBezTo>
                  <a:pt x="12781" y="8087"/>
                  <a:pt x="12639" y="8216"/>
                  <a:pt x="12467" y="8259"/>
                </a:cubicBezTo>
                <a:cubicBezTo>
                  <a:pt x="12428" y="8270"/>
                  <a:pt x="12386" y="8276"/>
                  <a:pt x="12345" y="8276"/>
                </a:cubicBezTo>
                <a:cubicBezTo>
                  <a:pt x="12204" y="8276"/>
                  <a:pt x="12063" y="8213"/>
                  <a:pt x="11997" y="8091"/>
                </a:cubicBezTo>
                <a:cubicBezTo>
                  <a:pt x="11943" y="7989"/>
                  <a:pt x="11950" y="7868"/>
                  <a:pt x="11963" y="7753"/>
                </a:cubicBezTo>
                <a:cubicBezTo>
                  <a:pt x="12038" y="7135"/>
                  <a:pt x="12328" y="6567"/>
                  <a:pt x="12619" y="6016"/>
                </a:cubicBezTo>
                <a:cubicBezTo>
                  <a:pt x="12683" y="5898"/>
                  <a:pt x="13606" y="4452"/>
                  <a:pt x="13585" y="4431"/>
                </a:cubicBezTo>
                <a:cubicBezTo>
                  <a:pt x="13573" y="4418"/>
                  <a:pt x="8900" y="0"/>
                  <a:pt x="6409"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48" name="Google Shape;448;p8"/>
          <p:cNvSpPr/>
          <p:nvPr/>
        </p:nvSpPr>
        <p:spPr>
          <a:xfrm>
            <a:off x="8765595" y="276314"/>
            <a:ext cx="361886" cy="524649"/>
          </a:xfrm>
          <a:custGeom>
            <a:avLst/>
            <a:gdLst/>
            <a:ahLst/>
            <a:cxnLst/>
            <a:rect l="l" t="t"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lnTo>
                  <a:pt x="3972" y="2411"/>
                </a:lnTo>
                <a:cubicBezTo>
                  <a:pt x="3768" y="2471"/>
                  <a:pt x="3576" y="2498"/>
                  <a:pt x="3395" y="2498"/>
                </a:cubicBezTo>
                <a:cubicBezTo>
                  <a:pt x="2162" y="2498"/>
                  <a:pt x="1461" y="1207"/>
                  <a:pt x="972" y="0"/>
                </a:cubicBezTo>
                <a:close/>
              </a:path>
            </a:pathLst>
          </a:custGeom>
          <a:solidFill>
            <a:srgbClr val="FFDA60"/>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49" name="Google Shape;449;p8"/>
          <p:cNvSpPr/>
          <p:nvPr/>
        </p:nvSpPr>
        <p:spPr>
          <a:xfrm>
            <a:off x="7506927" y="6094216"/>
            <a:ext cx="42323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0" name="Google Shape;450;p8"/>
          <p:cNvSpPr/>
          <p:nvPr/>
        </p:nvSpPr>
        <p:spPr>
          <a:xfrm>
            <a:off x="4792780" y="5860959"/>
            <a:ext cx="412894" cy="368725"/>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1" name="Google Shape;451;p8"/>
          <p:cNvSpPr/>
          <p:nvPr/>
        </p:nvSpPr>
        <p:spPr>
          <a:xfrm>
            <a:off x="3071584" y="171562"/>
            <a:ext cx="520846" cy="734141"/>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2" name="Google Shape;452;p8"/>
          <p:cNvSpPr/>
          <p:nvPr/>
        </p:nvSpPr>
        <p:spPr>
          <a:xfrm>
            <a:off x="10659383" y="4984490"/>
            <a:ext cx="423202" cy="418441"/>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3" name="Google Shape;453;p8"/>
          <p:cNvSpPr/>
          <p:nvPr/>
        </p:nvSpPr>
        <p:spPr>
          <a:xfrm>
            <a:off x="5088878" y="6224400"/>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4" name="Google Shape;454;p8"/>
          <p:cNvSpPr/>
          <p:nvPr/>
        </p:nvSpPr>
        <p:spPr>
          <a:xfrm>
            <a:off x="7799367" y="537083"/>
            <a:ext cx="42323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5" name="Google Shape;455;p8"/>
          <p:cNvSpPr txBox="1">
            <a:spLocks noGrp="1"/>
          </p:cNvSpPr>
          <p:nvPr>
            <p:ph type="title"/>
          </p:nvPr>
        </p:nvSpPr>
        <p:spPr>
          <a:xfrm>
            <a:off x="1710055" y="2188000"/>
            <a:ext cx="8768516" cy="248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10664"/>
            </a:lvl1pPr>
            <a:lvl2pPr lvl="1" algn="ctr">
              <a:spcBef>
                <a:spcPts val="0"/>
              </a:spcBef>
              <a:spcAft>
                <a:spcPts val="0"/>
              </a:spcAft>
              <a:buSzPts val="7400"/>
              <a:buNone/>
              <a:defRPr sz="9864"/>
            </a:lvl2pPr>
            <a:lvl3pPr lvl="2" algn="ctr">
              <a:spcBef>
                <a:spcPts val="0"/>
              </a:spcBef>
              <a:spcAft>
                <a:spcPts val="0"/>
              </a:spcAft>
              <a:buSzPts val="7400"/>
              <a:buNone/>
              <a:defRPr sz="9864"/>
            </a:lvl3pPr>
            <a:lvl4pPr lvl="3" algn="ctr">
              <a:spcBef>
                <a:spcPts val="0"/>
              </a:spcBef>
              <a:spcAft>
                <a:spcPts val="0"/>
              </a:spcAft>
              <a:buSzPts val="7400"/>
              <a:buNone/>
              <a:defRPr sz="9864"/>
            </a:lvl4pPr>
            <a:lvl5pPr lvl="4" algn="ctr">
              <a:spcBef>
                <a:spcPts val="0"/>
              </a:spcBef>
              <a:spcAft>
                <a:spcPts val="0"/>
              </a:spcAft>
              <a:buSzPts val="7400"/>
              <a:buNone/>
              <a:defRPr sz="9864"/>
            </a:lvl5pPr>
            <a:lvl6pPr lvl="5" algn="ctr">
              <a:spcBef>
                <a:spcPts val="0"/>
              </a:spcBef>
              <a:spcAft>
                <a:spcPts val="0"/>
              </a:spcAft>
              <a:buSzPts val="7400"/>
              <a:buNone/>
              <a:defRPr sz="9864"/>
            </a:lvl6pPr>
            <a:lvl7pPr lvl="6" algn="ctr">
              <a:spcBef>
                <a:spcPts val="0"/>
              </a:spcBef>
              <a:spcAft>
                <a:spcPts val="0"/>
              </a:spcAft>
              <a:buSzPts val="7400"/>
              <a:buNone/>
              <a:defRPr sz="9864"/>
            </a:lvl7pPr>
            <a:lvl8pPr lvl="7" algn="ctr">
              <a:spcBef>
                <a:spcPts val="0"/>
              </a:spcBef>
              <a:spcAft>
                <a:spcPts val="0"/>
              </a:spcAft>
              <a:buSzPts val="7400"/>
              <a:buNone/>
              <a:defRPr sz="9864"/>
            </a:lvl8pPr>
            <a:lvl9pPr lvl="8" algn="ctr">
              <a:spcBef>
                <a:spcPts val="0"/>
              </a:spcBef>
              <a:spcAft>
                <a:spcPts val="0"/>
              </a:spcAft>
              <a:buSzPts val="7400"/>
              <a:buNone/>
              <a:defRPr sz="9864"/>
            </a:lvl9pPr>
          </a:lstStyle>
          <a:p>
            <a:endParaRPr/>
          </a:p>
        </p:txBody>
      </p:sp>
    </p:spTree>
    <p:extLst>
      <p:ext uri="{BB962C8B-B14F-4D97-AF65-F5344CB8AC3E}">
        <p14:creationId xmlns:p14="http://schemas.microsoft.com/office/powerpoint/2010/main" val="39865973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0"/>
        <p:cNvGrpSpPr/>
        <p:nvPr/>
      </p:nvGrpSpPr>
      <p:grpSpPr>
        <a:xfrm>
          <a:off x="0" y="0"/>
          <a:ext cx="0" cy="0"/>
          <a:chOff x="0" y="0"/>
          <a:chExt cx="0" cy="0"/>
        </a:xfrm>
      </p:grpSpPr>
    </p:spTree>
    <p:extLst>
      <p:ext uri="{BB962C8B-B14F-4D97-AF65-F5344CB8AC3E}">
        <p14:creationId xmlns:p14="http://schemas.microsoft.com/office/powerpoint/2010/main" val="42625649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07"/>
        <p:cNvGrpSpPr/>
        <p:nvPr/>
      </p:nvGrpSpPr>
      <p:grpSpPr>
        <a:xfrm>
          <a:off x="0" y="0"/>
          <a:ext cx="0" cy="0"/>
          <a:chOff x="0" y="0"/>
          <a:chExt cx="0" cy="0"/>
        </a:xfrm>
      </p:grpSpPr>
      <p:sp>
        <p:nvSpPr>
          <p:cNvPr id="808" name="Google Shape;808;p21"/>
          <p:cNvSpPr txBox="1">
            <a:spLocks noGrp="1"/>
          </p:cNvSpPr>
          <p:nvPr>
            <p:ph type="subTitle" idx="1"/>
          </p:nvPr>
        </p:nvSpPr>
        <p:spPr>
          <a:xfrm>
            <a:off x="6426360" y="3425967"/>
            <a:ext cx="4336470" cy="140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09" name="Google Shape;809;p21"/>
          <p:cNvSpPr txBox="1">
            <a:spLocks noGrp="1"/>
          </p:cNvSpPr>
          <p:nvPr>
            <p:ph type="title"/>
          </p:nvPr>
        </p:nvSpPr>
        <p:spPr>
          <a:xfrm>
            <a:off x="7110148" y="1530767"/>
            <a:ext cx="3427907" cy="100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algn="r" rtl="0">
              <a:spcBef>
                <a:spcPts val="0"/>
              </a:spcBef>
              <a:spcAft>
                <a:spcPts val="0"/>
              </a:spcAft>
              <a:buSzPts val="2400"/>
              <a:buNone/>
              <a:defRPr sz="3199"/>
            </a:lvl2pPr>
            <a:lvl3pPr lvl="2" algn="r" rtl="0">
              <a:spcBef>
                <a:spcPts val="0"/>
              </a:spcBef>
              <a:spcAft>
                <a:spcPts val="0"/>
              </a:spcAft>
              <a:buSzPts val="2400"/>
              <a:buNone/>
              <a:defRPr sz="3199"/>
            </a:lvl3pPr>
            <a:lvl4pPr lvl="3" algn="r" rtl="0">
              <a:spcBef>
                <a:spcPts val="0"/>
              </a:spcBef>
              <a:spcAft>
                <a:spcPts val="0"/>
              </a:spcAft>
              <a:buSzPts val="2400"/>
              <a:buNone/>
              <a:defRPr sz="3199"/>
            </a:lvl4pPr>
            <a:lvl5pPr lvl="4" algn="r" rtl="0">
              <a:spcBef>
                <a:spcPts val="0"/>
              </a:spcBef>
              <a:spcAft>
                <a:spcPts val="0"/>
              </a:spcAft>
              <a:buSzPts val="2400"/>
              <a:buNone/>
              <a:defRPr sz="3199"/>
            </a:lvl5pPr>
            <a:lvl6pPr lvl="5" algn="r" rtl="0">
              <a:spcBef>
                <a:spcPts val="0"/>
              </a:spcBef>
              <a:spcAft>
                <a:spcPts val="0"/>
              </a:spcAft>
              <a:buSzPts val="2400"/>
              <a:buNone/>
              <a:defRPr sz="3199"/>
            </a:lvl6pPr>
            <a:lvl7pPr lvl="6" algn="r" rtl="0">
              <a:spcBef>
                <a:spcPts val="0"/>
              </a:spcBef>
              <a:spcAft>
                <a:spcPts val="0"/>
              </a:spcAft>
              <a:buSzPts val="2400"/>
              <a:buNone/>
              <a:defRPr sz="3199"/>
            </a:lvl7pPr>
            <a:lvl8pPr lvl="7" algn="r" rtl="0">
              <a:spcBef>
                <a:spcPts val="0"/>
              </a:spcBef>
              <a:spcAft>
                <a:spcPts val="0"/>
              </a:spcAft>
              <a:buSzPts val="2400"/>
              <a:buNone/>
              <a:defRPr sz="3199"/>
            </a:lvl8pPr>
            <a:lvl9pPr lvl="8" algn="r" rtl="0">
              <a:spcBef>
                <a:spcPts val="0"/>
              </a:spcBef>
              <a:spcAft>
                <a:spcPts val="0"/>
              </a:spcAft>
              <a:buSzPts val="2400"/>
              <a:buNone/>
              <a:defRPr sz="3199"/>
            </a:lvl9pPr>
          </a:lstStyle>
          <a:p>
            <a:endParaRPr/>
          </a:p>
        </p:txBody>
      </p:sp>
      <p:sp>
        <p:nvSpPr>
          <p:cNvPr id="810" name="Google Shape;810;p21"/>
          <p:cNvSpPr/>
          <p:nvPr/>
        </p:nvSpPr>
        <p:spPr>
          <a:xfrm rot="10800000">
            <a:off x="11334719" y="5415741"/>
            <a:ext cx="854104"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1" name="Google Shape;811;p21"/>
          <p:cNvSpPr/>
          <p:nvPr/>
        </p:nvSpPr>
        <p:spPr>
          <a:xfrm>
            <a:off x="11338015" y="50860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2" name="Google Shape;812;p21"/>
          <p:cNvSpPr/>
          <p:nvPr/>
        </p:nvSpPr>
        <p:spPr>
          <a:xfrm>
            <a:off x="11023762" y="64320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3" name="Google Shape;813;p21"/>
          <p:cNvSpPr/>
          <p:nvPr/>
        </p:nvSpPr>
        <p:spPr>
          <a:xfrm>
            <a:off x="11238121" y="1072936"/>
            <a:ext cx="376570" cy="32735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4" name="Google Shape;814;p21"/>
          <p:cNvSpPr/>
          <p:nvPr/>
        </p:nvSpPr>
        <p:spPr>
          <a:xfrm rot="-2401151">
            <a:off x="10736136" y="5759755"/>
            <a:ext cx="299783" cy="17389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5" name="Google Shape;815;p21"/>
          <p:cNvSpPr/>
          <p:nvPr/>
        </p:nvSpPr>
        <p:spPr>
          <a:xfrm>
            <a:off x="661028" y="2732818"/>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816" name="Google Shape;816;p21"/>
          <p:cNvGrpSpPr/>
          <p:nvPr/>
        </p:nvGrpSpPr>
        <p:grpSpPr>
          <a:xfrm>
            <a:off x="573230" y="356767"/>
            <a:ext cx="1465058" cy="1484495"/>
            <a:chOff x="918850" y="1629150"/>
            <a:chExt cx="442250" cy="453124"/>
          </a:xfrm>
        </p:grpSpPr>
        <p:sp>
          <p:nvSpPr>
            <p:cNvPr id="817" name="Google Shape;817;p21"/>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8" name="Google Shape;818;p21"/>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9" name="Google Shape;819;p21"/>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0" name="Google Shape;820;p21"/>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1" name="Google Shape;821;p21"/>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2" name="Google Shape;822;p21"/>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3" name="Google Shape;823;p21"/>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4" name="Google Shape;824;p21"/>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5" name="Google Shape;825;p21"/>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6" name="Google Shape;826;p21"/>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7" name="Google Shape;827;p21"/>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8" name="Google Shape;828;p21"/>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829" name="Google Shape;829;p21"/>
          <p:cNvSpPr/>
          <p:nvPr/>
        </p:nvSpPr>
        <p:spPr>
          <a:xfrm>
            <a:off x="-5830" y="1479344"/>
            <a:ext cx="964722" cy="148447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30" name="Google Shape;830;p21"/>
          <p:cNvSpPr/>
          <p:nvPr/>
        </p:nvSpPr>
        <p:spPr>
          <a:xfrm>
            <a:off x="2385715" y="323900"/>
            <a:ext cx="292686" cy="289416"/>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28400108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62"/>
        <p:cNvGrpSpPr/>
        <p:nvPr/>
      </p:nvGrpSpPr>
      <p:grpSpPr>
        <a:xfrm>
          <a:off x="0" y="0"/>
          <a:ext cx="0" cy="0"/>
          <a:chOff x="0" y="0"/>
          <a:chExt cx="0" cy="0"/>
        </a:xfrm>
      </p:grpSpPr>
      <p:grpSp>
        <p:nvGrpSpPr>
          <p:cNvPr id="963" name="Google Shape;963;p27"/>
          <p:cNvGrpSpPr/>
          <p:nvPr/>
        </p:nvGrpSpPr>
        <p:grpSpPr>
          <a:xfrm>
            <a:off x="10454162" y="719332"/>
            <a:ext cx="1146544" cy="117504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976" name="Google Shape;976;p27"/>
          <p:cNvSpPr/>
          <p:nvPr/>
        </p:nvSpPr>
        <p:spPr>
          <a:xfrm>
            <a:off x="10923821" y="3059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7" name="Google Shape;977;p27"/>
          <p:cNvSpPr/>
          <p:nvPr/>
        </p:nvSpPr>
        <p:spPr>
          <a:xfrm rot="2209237">
            <a:off x="11694327" y="762449"/>
            <a:ext cx="214340"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8" name="Google Shape;978;p27"/>
          <p:cNvSpPr/>
          <p:nvPr/>
        </p:nvSpPr>
        <p:spPr>
          <a:xfrm rot="2209237">
            <a:off x="9998835" y="1400082"/>
            <a:ext cx="214340"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9" name="Google Shape;979;p27"/>
          <p:cNvSpPr/>
          <p:nvPr/>
        </p:nvSpPr>
        <p:spPr>
          <a:xfrm>
            <a:off x="10045184" y="589684"/>
            <a:ext cx="357471" cy="259293"/>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0" name="Google Shape;980;p27"/>
          <p:cNvSpPr/>
          <p:nvPr/>
        </p:nvSpPr>
        <p:spPr>
          <a:xfrm rot="10800000" flipH="1">
            <a:off x="-5844" y="5415741"/>
            <a:ext cx="854104"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1" name="Google Shape;981;p27"/>
          <p:cNvSpPr/>
          <p:nvPr/>
        </p:nvSpPr>
        <p:spPr>
          <a:xfrm flipH="1">
            <a:off x="511593" y="50860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2" name="Google Shape;982;p27"/>
          <p:cNvSpPr/>
          <p:nvPr/>
        </p:nvSpPr>
        <p:spPr>
          <a:xfrm flipH="1">
            <a:off x="837699" y="64320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3" name="Google Shape;983;p27"/>
          <p:cNvSpPr/>
          <p:nvPr/>
        </p:nvSpPr>
        <p:spPr>
          <a:xfrm flipH="1">
            <a:off x="2209575" y="61325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4" name="Google Shape;984;p27"/>
          <p:cNvSpPr/>
          <p:nvPr/>
        </p:nvSpPr>
        <p:spPr>
          <a:xfrm flipH="1">
            <a:off x="511593" y="3896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5" name="Google Shape;985;p27"/>
          <p:cNvSpPr/>
          <p:nvPr/>
        </p:nvSpPr>
        <p:spPr>
          <a:xfrm flipH="1">
            <a:off x="11694322" y="61325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25638505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86"/>
        <p:cNvGrpSpPr/>
        <p:nvPr/>
      </p:nvGrpSpPr>
      <p:grpSpPr>
        <a:xfrm>
          <a:off x="0" y="0"/>
          <a:ext cx="0" cy="0"/>
          <a:chOff x="0" y="0"/>
          <a:chExt cx="0" cy="0"/>
        </a:xfrm>
      </p:grpSpPr>
      <p:sp>
        <p:nvSpPr>
          <p:cNvPr id="987" name="Google Shape;987;p28"/>
          <p:cNvSpPr/>
          <p:nvPr/>
        </p:nvSpPr>
        <p:spPr>
          <a:xfrm>
            <a:off x="11262704" y="1606796"/>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8" name="Google Shape;988;p28"/>
          <p:cNvSpPr/>
          <p:nvPr/>
        </p:nvSpPr>
        <p:spPr>
          <a:xfrm>
            <a:off x="3372721" y="726233"/>
            <a:ext cx="333365"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9" name="Google Shape;989;p28"/>
          <p:cNvSpPr/>
          <p:nvPr/>
        </p:nvSpPr>
        <p:spPr>
          <a:xfrm>
            <a:off x="300408" y="310163"/>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90" name="Google Shape;990;p28"/>
          <p:cNvSpPr/>
          <p:nvPr/>
        </p:nvSpPr>
        <p:spPr>
          <a:xfrm>
            <a:off x="0" y="1894200"/>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91" name="Google Shape;991;p28"/>
          <p:cNvSpPr/>
          <p:nvPr/>
        </p:nvSpPr>
        <p:spPr>
          <a:xfrm rot="10800000">
            <a:off x="7582663" y="-4"/>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992" name="Google Shape;992;p28"/>
          <p:cNvGrpSpPr/>
          <p:nvPr/>
        </p:nvGrpSpPr>
        <p:grpSpPr>
          <a:xfrm>
            <a:off x="246303" y="5424801"/>
            <a:ext cx="774990" cy="1244873"/>
            <a:chOff x="304350" y="3911000"/>
            <a:chExt cx="581394" cy="933655"/>
          </a:xfrm>
        </p:grpSpPr>
        <p:sp>
          <p:nvSpPr>
            <p:cNvPr id="993" name="Google Shape;993;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4" name="Google Shape;994;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5" name="Google Shape;995;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6" name="Google Shape;996;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7" name="Google Shape;997;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8" name="Google Shape;998;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9" name="Google Shape;999;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0" name="Google Shape;1000;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1" name="Google Shape;1001;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2" name="Google Shape;1002;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03" name="Google Shape;1003;p28"/>
          <p:cNvGrpSpPr/>
          <p:nvPr/>
        </p:nvGrpSpPr>
        <p:grpSpPr>
          <a:xfrm>
            <a:off x="11230759" y="6132567"/>
            <a:ext cx="589513" cy="604165"/>
            <a:chOff x="918850" y="1629150"/>
            <a:chExt cx="442250" cy="453124"/>
          </a:xfrm>
        </p:grpSpPr>
        <p:sp>
          <p:nvSpPr>
            <p:cNvPr id="1004" name="Google Shape;1004;p2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5" name="Google Shape;1005;p2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6" name="Google Shape;1006;p2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7" name="Google Shape;1007;p2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8" name="Google Shape;1008;p2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9" name="Google Shape;1009;p2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0" name="Google Shape;1010;p2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1" name="Google Shape;1011;p2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2" name="Google Shape;1012;p2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3" name="Google Shape;1013;p2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4" name="Google Shape;1014;p2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5" name="Google Shape;1015;p2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16" name="Google Shape;1016;p28"/>
          <p:cNvSpPr/>
          <p:nvPr/>
        </p:nvSpPr>
        <p:spPr>
          <a:xfrm rot="4884482">
            <a:off x="1976198" y="429868"/>
            <a:ext cx="410943" cy="578929"/>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17" name="Google Shape;1017;p28"/>
          <p:cNvSpPr/>
          <p:nvPr/>
        </p:nvSpPr>
        <p:spPr>
          <a:xfrm>
            <a:off x="772545" y="4516548"/>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18" name="Google Shape;1018;p28"/>
          <p:cNvSpPr/>
          <p:nvPr/>
        </p:nvSpPr>
        <p:spPr>
          <a:xfrm rot="10800000">
            <a:off x="11551225" y="4524884"/>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19" name="Google Shape;1019;p28"/>
          <p:cNvGrpSpPr/>
          <p:nvPr/>
        </p:nvGrpSpPr>
        <p:grpSpPr>
          <a:xfrm>
            <a:off x="1113961" y="3128307"/>
            <a:ext cx="624285" cy="595327"/>
            <a:chOff x="984375" y="2346230"/>
            <a:chExt cx="468336" cy="446495"/>
          </a:xfrm>
        </p:grpSpPr>
        <p:sp>
          <p:nvSpPr>
            <p:cNvPr id="1020" name="Google Shape;1020;p2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1" name="Google Shape;1021;p2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2" name="Google Shape;1022;p2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3" name="Google Shape;1023;p2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24" name="Google Shape;1024;p28"/>
          <p:cNvSpPr/>
          <p:nvPr/>
        </p:nvSpPr>
        <p:spPr>
          <a:xfrm>
            <a:off x="2384483" y="6208500"/>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25" name="Google Shape;1025;p28"/>
          <p:cNvSpPr/>
          <p:nvPr/>
        </p:nvSpPr>
        <p:spPr>
          <a:xfrm>
            <a:off x="11494106" y="3389504"/>
            <a:ext cx="525599"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26" name="Google Shape;1026;p28"/>
          <p:cNvGrpSpPr/>
          <p:nvPr/>
        </p:nvGrpSpPr>
        <p:grpSpPr>
          <a:xfrm rot="8999956">
            <a:off x="10901540" y="96913"/>
            <a:ext cx="774973" cy="1244847"/>
            <a:chOff x="304350" y="3911000"/>
            <a:chExt cx="581394" cy="933655"/>
          </a:xfrm>
        </p:grpSpPr>
        <p:sp>
          <p:nvSpPr>
            <p:cNvPr id="1027" name="Google Shape;1027;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8" name="Google Shape;1028;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9" name="Google Shape;1029;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0" name="Google Shape;1030;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1" name="Google Shape;1031;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2" name="Google Shape;1032;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3" name="Google Shape;1033;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4" name="Google Shape;1034;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5" name="Google Shape;1035;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6" name="Google Shape;1036;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37" name="Google Shape;1037;p28"/>
          <p:cNvSpPr/>
          <p:nvPr/>
        </p:nvSpPr>
        <p:spPr>
          <a:xfrm>
            <a:off x="9180822" y="936065"/>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38" name="Google Shape;1038;p28"/>
          <p:cNvSpPr/>
          <p:nvPr/>
        </p:nvSpPr>
        <p:spPr>
          <a:xfrm>
            <a:off x="5673006" y="722629"/>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35175164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5797" y="-138803"/>
            <a:ext cx="9229025" cy="6998966"/>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35" name="Google Shape;435;p26"/>
          <p:cNvGrpSpPr/>
          <p:nvPr/>
        </p:nvGrpSpPr>
        <p:grpSpPr>
          <a:xfrm flipH="1">
            <a:off x="6597419" y="106153"/>
            <a:ext cx="5587194"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52" name="Google Shape;452;p26"/>
          <p:cNvSpPr/>
          <p:nvPr/>
        </p:nvSpPr>
        <p:spPr>
          <a:xfrm rot="10800000">
            <a:off x="644430" y="1038643"/>
            <a:ext cx="70418"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3" name="Google Shape;453;p26"/>
          <p:cNvSpPr/>
          <p:nvPr/>
        </p:nvSpPr>
        <p:spPr>
          <a:xfrm rot="10800000">
            <a:off x="765375" y="940573"/>
            <a:ext cx="98065"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4" name="Google Shape;454;p26"/>
          <p:cNvSpPr/>
          <p:nvPr/>
        </p:nvSpPr>
        <p:spPr>
          <a:xfrm rot="10800000">
            <a:off x="714852" y="1114378"/>
            <a:ext cx="148587"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5" name="Google Shape;455;p26"/>
          <p:cNvSpPr txBox="1">
            <a:spLocks noGrp="1"/>
          </p:cNvSpPr>
          <p:nvPr>
            <p:ph type="title"/>
          </p:nvPr>
        </p:nvSpPr>
        <p:spPr>
          <a:xfrm>
            <a:off x="959750" y="720000"/>
            <a:ext cx="10269325"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59750" y="1708700"/>
            <a:ext cx="10269325" cy="4429200"/>
          </a:xfrm>
          <a:prstGeom prst="rect">
            <a:avLst/>
          </a:prstGeom>
        </p:spPr>
        <p:txBody>
          <a:bodyPr spcFirstLastPara="1" wrap="square" lIns="91425" tIns="91425" rIns="91425" bIns="91425" anchor="ctr" anchorCtr="0">
            <a:noAutofit/>
          </a:bodyPr>
          <a:lstStyle>
            <a:lvl1pPr marL="609448" lvl="0" indent="-406298" rtl="0">
              <a:lnSpc>
                <a:spcPct val="100000"/>
              </a:lnSpc>
              <a:spcBef>
                <a:spcPts val="0"/>
              </a:spcBef>
              <a:spcAft>
                <a:spcPts val="0"/>
              </a:spcAft>
              <a:buClr>
                <a:srgbClr val="434343"/>
              </a:buClr>
              <a:buSzPts val="1200"/>
              <a:buFont typeface="Livvic"/>
              <a:buAutoNum type="arabicPeriod"/>
              <a:defRPr sz="1466">
                <a:latin typeface="Rubik"/>
                <a:ea typeface="Rubik"/>
                <a:cs typeface="Rubik"/>
                <a:sym typeface="Rubik"/>
              </a:defRPr>
            </a:lvl1pPr>
            <a:lvl2pPr marL="1218895" lvl="1"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343" lvl="2" indent="-406298"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7790" lvl="3" indent="-406298"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238" lvl="4"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6686" lvl="5" indent="-406298"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6133" lvl="6" indent="-406298"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5581" lvl="7"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5028" lvl="8" indent="-406298"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288403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25">
            <a:off x="3189818" y="2571407"/>
            <a:ext cx="5700332"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 name="Google Shape;10;p2"/>
          <p:cNvGrpSpPr/>
          <p:nvPr/>
        </p:nvGrpSpPr>
        <p:grpSpPr>
          <a:xfrm rot="1847120">
            <a:off x="10045625" y="1077087"/>
            <a:ext cx="686696" cy="667360"/>
            <a:chOff x="8667201" y="2266387"/>
            <a:chExt cx="389754" cy="378681"/>
          </a:xfrm>
        </p:grpSpPr>
        <p:sp>
          <p:nvSpPr>
            <p:cNvPr id="11" name="Google Shape;11;p2"/>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 name="Google Shape;12;p2"/>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 name="Google Shape;13;p2"/>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4" name="Google Shape;14;p2"/>
          <p:cNvSpPr/>
          <p:nvPr/>
        </p:nvSpPr>
        <p:spPr>
          <a:xfrm>
            <a:off x="11262704" y="1606796"/>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5" name="Google Shape;15;p2"/>
          <p:cNvGrpSpPr/>
          <p:nvPr/>
        </p:nvGrpSpPr>
        <p:grpSpPr>
          <a:xfrm>
            <a:off x="9686813" y="4772951"/>
            <a:ext cx="2151829" cy="1938991"/>
            <a:chOff x="7150051" y="3491912"/>
            <a:chExt cx="1632742" cy="1471012"/>
          </a:xfrm>
        </p:grpSpPr>
        <p:sp>
          <p:nvSpPr>
            <p:cNvPr id="16" name="Google Shape;16;p2"/>
            <p:cNvSpPr/>
            <p:nvPr/>
          </p:nvSpPr>
          <p:spPr>
            <a:xfrm>
              <a:off x="7539508" y="4223763"/>
              <a:ext cx="178291" cy="114522"/>
            </a:xfrm>
            <a:custGeom>
              <a:avLst/>
              <a:gdLst/>
              <a:ahLst/>
              <a:cxnLst/>
              <a:rect l="l" t="t" r="r" b="b"/>
              <a:pathLst>
                <a:path w="3671" h="2358" extrusionOk="0">
                  <a:moveTo>
                    <a:pt x="1752" y="0"/>
                  </a:moveTo>
                  <a:cubicBezTo>
                    <a:pt x="1254" y="0"/>
                    <a:pt x="810" y="189"/>
                    <a:pt x="561" y="745"/>
                  </a:cubicBezTo>
                  <a:cubicBezTo>
                    <a:pt x="0" y="1994"/>
                    <a:pt x="1577" y="2357"/>
                    <a:pt x="2707" y="2357"/>
                  </a:cubicBezTo>
                  <a:cubicBezTo>
                    <a:pt x="3025" y="2357"/>
                    <a:pt x="3309" y="2329"/>
                    <a:pt x="3498" y="2282"/>
                  </a:cubicBezTo>
                  <a:cubicBezTo>
                    <a:pt x="3502" y="2281"/>
                    <a:pt x="3505" y="2281"/>
                    <a:pt x="3509" y="2281"/>
                  </a:cubicBezTo>
                  <a:cubicBezTo>
                    <a:pt x="3526" y="2281"/>
                    <a:pt x="3536" y="2295"/>
                    <a:pt x="3539" y="2312"/>
                  </a:cubicBezTo>
                  <a:cubicBezTo>
                    <a:pt x="3586" y="2292"/>
                    <a:pt x="3634" y="2272"/>
                    <a:pt x="3670" y="2252"/>
                  </a:cubicBezTo>
                  <a:cubicBezTo>
                    <a:pt x="3647" y="1651"/>
                    <a:pt x="3630" y="1076"/>
                    <a:pt x="3620" y="542"/>
                  </a:cubicBezTo>
                  <a:cubicBezTo>
                    <a:pt x="3100" y="302"/>
                    <a:pt x="2383" y="0"/>
                    <a:pt x="175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 name="Google Shape;17;p2"/>
            <p:cNvSpPr/>
            <p:nvPr/>
          </p:nvSpPr>
          <p:spPr>
            <a:xfrm>
              <a:off x="7169430" y="3510853"/>
              <a:ext cx="1594957" cy="1433033"/>
            </a:xfrm>
            <a:custGeom>
              <a:avLst/>
              <a:gdLst/>
              <a:ahLst/>
              <a:cxnLst/>
              <a:rect l="l" t="t" r="r" b="b"/>
              <a:pathLst>
                <a:path w="32840" h="29506" extrusionOk="0">
                  <a:moveTo>
                    <a:pt x="13105" y="3339"/>
                  </a:moveTo>
                  <a:cubicBezTo>
                    <a:pt x="13531" y="3339"/>
                    <a:pt x="13876" y="3684"/>
                    <a:pt x="13876" y="4113"/>
                  </a:cubicBezTo>
                  <a:cubicBezTo>
                    <a:pt x="13876" y="4539"/>
                    <a:pt x="13531" y="4887"/>
                    <a:pt x="13105" y="4887"/>
                  </a:cubicBezTo>
                  <a:cubicBezTo>
                    <a:pt x="12676" y="4887"/>
                    <a:pt x="12331" y="4539"/>
                    <a:pt x="12331" y="4113"/>
                  </a:cubicBezTo>
                  <a:cubicBezTo>
                    <a:pt x="12331" y="3684"/>
                    <a:pt x="12676" y="3339"/>
                    <a:pt x="13105" y="3339"/>
                  </a:cubicBezTo>
                  <a:close/>
                  <a:moveTo>
                    <a:pt x="26801" y="21271"/>
                  </a:moveTo>
                  <a:cubicBezTo>
                    <a:pt x="26924" y="21271"/>
                    <a:pt x="27045" y="21304"/>
                    <a:pt x="27136" y="21371"/>
                  </a:cubicBezTo>
                  <a:cubicBezTo>
                    <a:pt x="27153" y="21385"/>
                    <a:pt x="27166" y="21415"/>
                    <a:pt x="27173" y="21449"/>
                  </a:cubicBezTo>
                  <a:cubicBezTo>
                    <a:pt x="27186" y="21452"/>
                    <a:pt x="27203" y="21455"/>
                    <a:pt x="27217" y="21463"/>
                  </a:cubicBezTo>
                  <a:cubicBezTo>
                    <a:pt x="27220" y="21433"/>
                    <a:pt x="27231" y="21407"/>
                    <a:pt x="27255" y="21407"/>
                  </a:cubicBezTo>
                  <a:cubicBezTo>
                    <a:pt x="27259" y="21407"/>
                    <a:pt x="27263" y="21407"/>
                    <a:pt x="27267" y="21408"/>
                  </a:cubicBezTo>
                  <a:cubicBezTo>
                    <a:pt x="27515" y="21459"/>
                    <a:pt x="27846" y="21831"/>
                    <a:pt x="27713" y="22098"/>
                  </a:cubicBezTo>
                  <a:cubicBezTo>
                    <a:pt x="27651" y="22228"/>
                    <a:pt x="27502" y="22272"/>
                    <a:pt x="27334" y="22272"/>
                  </a:cubicBezTo>
                  <a:cubicBezTo>
                    <a:pt x="27110" y="22272"/>
                    <a:pt x="26853" y="22194"/>
                    <a:pt x="26724" y="22138"/>
                  </a:cubicBezTo>
                  <a:cubicBezTo>
                    <a:pt x="26490" y="22040"/>
                    <a:pt x="26200" y="21811"/>
                    <a:pt x="26331" y="21527"/>
                  </a:cubicBezTo>
                  <a:cubicBezTo>
                    <a:pt x="26410" y="21355"/>
                    <a:pt x="26607" y="21271"/>
                    <a:pt x="26801" y="21271"/>
                  </a:cubicBezTo>
                  <a:close/>
                  <a:moveTo>
                    <a:pt x="25178" y="22293"/>
                  </a:moveTo>
                  <a:cubicBezTo>
                    <a:pt x="25323" y="22293"/>
                    <a:pt x="25464" y="22317"/>
                    <a:pt x="25578" y="22361"/>
                  </a:cubicBezTo>
                  <a:cubicBezTo>
                    <a:pt x="25598" y="22368"/>
                    <a:pt x="25609" y="22392"/>
                    <a:pt x="25619" y="22419"/>
                  </a:cubicBezTo>
                  <a:cubicBezTo>
                    <a:pt x="25706" y="22433"/>
                    <a:pt x="25795" y="22456"/>
                    <a:pt x="25876" y="22483"/>
                  </a:cubicBezTo>
                  <a:cubicBezTo>
                    <a:pt x="25876" y="22447"/>
                    <a:pt x="25887" y="22415"/>
                    <a:pt x="25922" y="22415"/>
                  </a:cubicBezTo>
                  <a:cubicBezTo>
                    <a:pt x="25929" y="22415"/>
                    <a:pt x="25937" y="22416"/>
                    <a:pt x="25946" y="22419"/>
                  </a:cubicBezTo>
                  <a:cubicBezTo>
                    <a:pt x="26335" y="22558"/>
                    <a:pt x="26639" y="23061"/>
                    <a:pt x="26301" y="23406"/>
                  </a:cubicBezTo>
                  <a:cubicBezTo>
                    <a:pt x="26124" y="23585"/>
                    <a:pt x="25848" y="23661"/>
                    <a:pt x="25569" y="23661"/>
                  </a:cubicBezTo>
                  <a:cubicBezTo>
                    <a:pt x="25318" y="23661"/>
                    <a:pt x="25065" y="23599"/>
                    <a:pt x="24879" y="23497"/>
                  </a:cubicBezTo>
                  <a:cubicBezTo>
                    <a:pt x="24588" y="23335"/>
                    <a:pt x="24138" y="22888"/>
                    <a:pt x="24456" y="22550"/>
                  </a:cubicBezTo>
                  <a:cubicBezTo>
                    <a:pt x="24621" y="22375"/>
                    <a:pt x="24908" y="22293"/>
                    <a:pt x="25178" y="22293"/>
                  </a:cubicBezTo>
                  <a:close/>
                  <a:moveTo>
                    <a:pt x="2673" y="1"/>
                  </a:moveTo>
                  <a:cubicBezTo>
                    <a:pt x="1946" y="1"/>
                    <a:pt x="1401" y="144"/>
                    <a:pt x="997" y="494"/>
                  </a:cubicBezTo>
                  <a:cubicBezTo>
                    <a:pt x="284" y="1109"/>
                    <a:pt x="1" y="2424"/>
                    <a:pt x="105" y="4627"/>
                  </a:cubicBezTo>
                  <a:cubicBezTo>
                    <a:pt x="152" y="5671"/>
                    <a:pt x="348" y="6546"/>
                    <a:pt x="642" y="7296"/>
                  </a:cubicBezTo>
                  <a:cubicBezTo>
                    <a:pt x="852" y="6935"/>
                    <a:pt x="1183" y="6577"/>
                    <a:pt x="1369" y="6323"/>
                  </a:cubicBezTo>
                  <a:cubicBezTo>
                    <a:pt x="1396" y="6286"/>
                    <a:pt x="1438" y="6272"/>
                    <a:pt x="1483" y="6272"/>
                  </a:cubicBezTo>
                  <a:cubicBezTo>
                    <a:pt x="1539" y="6272"/>
                    <a:pt x="1598" y="6294"/>
                    <a:pt x="1636" y="6320"/>
                  </a:cubicBezTo>
                  <a:cubicBezTo>
                    <a:pt x="2183" y="6699"/>
                    <a:pt x="2724" y="7087"/>
                    <a:pt x="3258" y="7479"/>
                  </a:cubicBezTo>
                  <a:cubicBezTo>
                    <a:pt x="3694" y="7094"/>
                    <a:pt x="4126" y="6712"/>
                    <a:pt x="4563" y="6326"/>
                  </a:cubicBezTo>
                  <a:cubicBezTo>
                    <a:pt x="4600" y="6292"/>
                    <a:pt x="4647" y="6278"/>
                    <a:pt x="4695" y="6278"/>
                  </a:cubicBezTo>
                  <a:cubicBezTo>
                    <a:pt x="4756" y="6278"/>
                    <a:pt x="4819" y="6301"/>
                    <a:pt x="4867" y="6337"/>
                  </a:cubicBezTo>
                  <a:cubicBezTo>
                    <a:pt x="5340" y="6695"/>
                    <a:pt x="5812" y="7053"/>
                    <a:pt x="6289" y="7412"/>
                  </a:cubicBezTo>
                  <a:cubicBezTo>
                    <a:pt x="6644" y="6945"/>
                    <a:pt x="6921" y="6451"/>
                    <a:pt x="7191" y="5928"/>
                  </a:cubicBezTo>
                  <a:cubicBezTo>
                    <a:pt x="7220" y="5871"/>
                    <a:pt x="7301" y="5842"/>
                    <a:pt x="7370" y="5842"/>
                  </a:cubicBezTo>
                  <a:cubicBezTo>
                    <a:pt x="7391" y="5842"/>
                    <a:pt x="7411" y="5845"/>
                    <a:pt x="7428" y="5850"/>
                  </a:cubicBezTo>
                  <a:cubicBezTo>
                    <a:pt x="7969" y="6043"/>
                    <a:pt x="8503" y="6225"/>
                    <a:pt x="9057" y="6354"/>
                  </a:cubicBezTo>
                  <a:cubicBezTo>
                    <a:pt x="9250" y="5766"/>
                    <a:pt x="9354" y="5171"/>
                    <a:pt x="9520" y="4573"/>
                  </a:cubicBezTo>
                  <a:cubicBezTo>
                    <a:pt x="9542" y="4490"/>
                    <a:pt x="9611" y="4455"/>
                    <a:pt x="9686" y="4455"/>
                  </a:cubicBezTo>
                  <a:cubicBezTo>
                    <a:pt x="9813" y="4455"/>
                    <a:pt x="9958" y="4556"/>
                    <a:pt x="9928" y="4698"/>
                  </a:cubicBezTo>
                  <a:cubicBezTo>
                    <a:pt x="9797" y="5353"/>
                    <a:pt x="9655" y="5999"/>
                    <a:pt x="9429" y="6631"/>
                  </a:cubicBezTo>
                  <a:cubicBezTo>
                    <a:pt x="9399" y="6719"/>
                    <a:pt x="9323" y="6756"/>
                    <a:pt x="9239" y="6756"/>
                  </a:cubicBezTo>
                  <a:cubicBezTo>
                    <a:pt x="9217" y="6756"/>
                    <a:pt x="9194" y="6754"/>
                    <a:pt x="9172" y="6749"/>
                  </a:cubicBezTo>
                  <a:cubicBezTo>
                    <a:pt x="8810" y="6678"/>
                    <a:pt x="8456" y="6587"/>
                    <a:pt x="8104" y="6468"/>
                  </a:cubicBezTo>
                  <a:cubicBezTo>
                    <a:pt x="7945" y="6418"/>
                    <a:pt x="7756" y="6381"/>
                    <a:pt x="7614" y="6296"/>
                  </a:cubicBezTo>
                  <a:cubicBezTo>
                    <a:pt x="7553" y="6262"/>
                    <a:pt x="7512" y="6249"/>
                    <a:pt x="7482" y="6242"/>
                  </a:cubicBezTo>
                  <a:cubicBezTo>
                    <a:pt x="7333" y="6431"/>
                    <a:pt x="7235" y="6800"/>
                    <a:pt x="7121" y="6989"/>
                  </a:cubicBezTo>
                  <a:cubicBezTo>
                    <a:pt x="6951" y="7270"/>
                    <a:pt x="6745" y="7533"/>
                    <a:pt x="6536" y="7786"/>
                  </a:cubicBezTo>
                  <a:cubicBezTo>
                    <a:pt x="6489" y="7842"/>
                    <a:pt x="6427" y="7868"/>
                    <a:pt x="6363" y="7868"/>
                  </a:cubicBezTo>
                  <a:cubicBezTo>
                    <a:pt x="6307" y="7868"/>
                    <a:pt x="6249" y="7848"/>
                    <a:pt x="6198" y="7810"/>
                  </a:cubicBezTo>
                  <a:cubicBezTo>
                    <a:pt x="5714" y="7445"/>
                    <a:pt x="5235" y="7080"/>
                    <a:pt x="4748" y="6715"/>
                  </a:cubicBezTo>
                  <a:cubicBezTo>
                    <a:pt x="4319" y="7100"/>
                    <a:pt x="3886" y="7485"/>
                    <a:pt x="3457" y="7867"/>
                  </a:cubicBezTo>
                  <a:cubicBezTo>
                    <a:pt x="3414" y="7905"/>
                    <a:pt x="3360" y="7923"/>
                    <a:pt x="3305" y="7923"/>
                  </a:cubicBezTo>
                  <a:cubicBezTo>
                    <a:pt x="3248" y="7923"/>
                    <a:pt x="3190" y="7904"/>
                    <a:pt x="3143" y="7871"/>
                  </a:cubicBezTo>
                  <a:cubicBezTo>
                    <a:pt x="2710" y="7554"/>
                    <a:pt x="1862" y="7151"/>
                    <a:pt x="1595" y="6699"/>
                  </a:cubicBezTo>
                  <a:cubicBezTo>
                    <a:pt x="1589" y="6691"/>
                    <a:pt x="1589" y="6688"/>
                    <a:pt x="1582" y="6682"/>
                  </a:cubicBezTo>
                  <a:cubicBezTo>
                    <a:pt x="1504" y="6780"/>
                    <a:pt x="1426" y="6877"/>
                    <a:pt x="1352" y="6975"/>
                  </a:cubicBezTo>
                  <a:cubicBezTo>
                    <a:pt x="1207" y="7161"/>
                    <a:pt x="954" y="7412"/>
                    <a:pt x="791" y="7658"/>
                  </a:cubicBezTo>
                  <a:cubicBezTo>
                    <a:pt x="1957" y="10169"/>
                    <a:pt x="4380" y="11034"/>
                    <a:pt x="6475" y="11274"/>
                  </a:cubicBezTo>
                  <a:cubicBezTo>
                    <a:pt x="7073" y="11343"/>
                    <a:pt x="7652" y="11370"/>
                    <a:pt x="8190" y="11370"/>
                  </a:cubicBezTo>
                  <a:cubicBezTo>
                    <a:pt x="10026" y="11370"/>
                    <a:pt x="11390" y="11056"/>
                    <a:pt x="11409" y="11051"/>
                  </a:cubicBezTo>
                  <a:lnTo>
                    <a:pt x="11659" y="10993"/>
                  </a:lnTo>
                  <a:lnTo>
                    <a:pt x="11659" y="10993"/>
                  </a:lnTo>
                  <a:lnTo>
                    <a:pt x="11649" y="11250"/>
                  </a:lnTo>
                  <a:cubicBezTo>
                    <a:pt x="11649" y="11264"/>
                    <a:pt x="11635" y="11626"/>
                    <a:pt x="11625" y="12244"/>
                  </a:cubicBezTo>
                  <a:cubicBezTo>
                    <a:pt x="12117" y="12146"/>
                    <a:pt x="12622" y="12087"/>
                    <a:pt x="13128" y="12087"/>
                  </a:cubicBezTo>
                  <a:cubicBezTo>
                    <a:pt x="15300" y="12087"/>
                    <a:pt x="17487" y="13168"/>
                    <a:pt x="18670" y="16887"/>
                  </a:cubicBezTo>
                  <a:cubicBezTo>
                    <a:pt x="20161" y="21571"/>
                    <a:pt x="20043" y="24453"/>
                    <a:pt x="17312" y="25373"/>
                  </a:cubicBezTo>
                  <a:cubicBezTo>
                    <a:pt x="16403" y="25678"/>
                    <a:pt x="15543" y="25781"/>
                    <a:pt x="14801" y="25781"/>
                  </a:cubicBezTo>
                  <a:cubicBezTo>
                    <a:pt x="13714" y="25781"/>
                    <a:pt x="12880" y="25562"/>
                    <a:pt x="12511" y="25443"/>
                  </a:cubicBezTo>
                  <a:lnTo>
                    <a:pt x="12511" y="25443"/>
                  </a:lnTo>
                  <a:cubicBezTo>
                    <a:pt x="13142" y="28968"/>
                    <a:pt x="13842" y="29326"/>
                    <a:pt x="14085" y="29333"/>
                  </a:cubicBezTo>
                  <a:lnTo>
                    <a:pt x="14102" y="29333"/>
                  </a:lnTo>
                  <a:cubicBezTo>
                    <a:pt x="14737" y="29333"/>
                    <a:pt x="15521" y="28194"/>
                    <a:pt x="15768" y="27751"/>
                  </a:cubicBezTo>
                  <a:lnTo>
                    <a:pt x="15822" y="27660"/>
                  </a:lnTo>
                  <a:lnTo>
                    <a:pt x="19374" y="27424"/>
                  </a:lnTo>
                  <a:lnTo>
                    <a:pt x="19425" y="27558"/>
                  </a:lnTo>
                  <a:cubicBezTo>
                    <a:pt x="19747" y="28380"/>
                    <a:pt x="20403" y="29506"/>
                    <a:pt x="20882" y="29506"/>
                  </a:cubicBezTo>
                  <a:cubicBezTo>
                    <a:pt x="20890" y="29506"/>
                    <a:pt x="20897" y="29505"/>
                    <a:pt x="20905" y="29505"/>
                  </a:cubicBezTo>
                  <a:cubicBezTo>
                    <a:pt x="21432" y="29451"/>
                    <a:pt x="22226" y="27984"/>
                    <a:pt x="22604" y="27072"/>
                  </a:cubicBezTo>
                  <a:lnTo>
                    <a:pt x="22669" y="26914"/>
                  </a:lnTo>
                  <a:lnTo>
                    <a:pt x="22834" y="26957"/>
                  </a:lnTo>
                  <a:cubicBezTo>
                    <a:pt x="22853" y="26962"/>
                    <a:pt x="23690" y="27177"/>
                    <a:pt x="24914" y="27177"/>
                  </a:cubicBezTo>
                  <a:cubicBezTo>
                    <a:pt x="26301" y="27177"/>
                    <a:pt x="28185" y="26901"/>
                    <a:pt x="29941" y="25730"/>
                  </a:cubicBezTo>
                  <a:cubicBezTo>
                    <a:pt x="32049" y="24325"/>
                    <a:pt x="32593" y="22425"/>
                    <a:pt x="32732" y="21419"/>
                  </a:cubicBezTo>
                  <a:cubicBezTo>
                    <a:pt x="32840" y="20611"/>
                    <a:pt x="32739" y="20043"/>
                    <a:pt x="32661" y="19874"/>
                  </a:cubicBezTo>
                  <a:cubicBezTo>
                    <a:pt x="32590" y="19914"/>
                    <a:pt x="32472" y="20006"/>
                    <a:pt x="32370" y="20087"/>
                  </a:cubicBezTo>
                  <a:cubicBezTo>
                    <a:pt x="32046" y="20344"/>
                    <a:pt x="31570" y="20719"/>
                    <a:pt x="30863" y="20973"/>
                  </a:cubicBezTo>
                  <a:cubicBezTo>
                    <a:pt x="30941" y="21176"/>
                    <a:pt x="30985" y="21341"/>
                    <a:pt x="30968" y="21412"/>
                  </a:cubicBezTo>
                  <a:cubicBezTo>
                    <a:pt x="30922" y="21656"/>
                    <a:pt x="29785" y="22024"/>
                    <a:pt x="29095" y="22024"/>
                  </a:cubicBezTo>
                  <a:cubicBezTo>
                    <a:pt x="28879" y="22024"/>
                    <a:pt x="28707" y="21988"/>
                    <a:pt x="28626" y="21901"/>
                  </a:cubicBezTo>
                  <a:cubicBezTo>
                    <a:pt x="28562" y="21834"/>
                    <a:pt x="28569" y="21561"/>
                    <a:pt x="28619" y="21212"/>
                  </a:cubicBezTo>
                  <a:cubicBezTo>
                    <a:pt x="28491" y="21199"/>
                    <a:pt x="28359" y="21182"/>
                    <a:pt x="28220" y="21162"/>
                  </a:cubicBezTo>
                  <a:cubicBezTo>
                    <a:pt x="27545" y="21060"/>
                    <a:pt x="26913" y="20905"/>
                    <a:pt x="26322" y="20699"/>
                  </a:cubicBezTo>
                  <a:cubicBezTo>
                    <a:pt x="26284" y="20864"/>
                    <a:pt x="26244" y="20989"/>
                    <a:pt x="26200" y="21040"/>
                  </a:cubicBezTo>
                  <a:cubicBezTo>
                    <a:pt x="26156" y="21088"/>
                    <a:pt x="26052" y="21110"/>
                    <a:pt x="25911" y="21110"/>
                  </a:cubicBezTo>
                  <a:cubicBezTo>
                    <a:pt x="25771" y="21110"/>
                    <a:pt x="25594" y="21089"/>
                    <a:pt x="25399" y="21050"/>
                  </a:cubicBezTo>
                  <a:lnTo>
                    <a:pt x="25399" y="21050"/>
                  </a:lnTo>
                  <a:cubicBezTo>
                    <a:pt x="25487" y="21179"/>
                    <a:pt x="25537" y="21334"/>
                    <a:pt x="25473" y="21483"/>
                  </a:cubicBezTo>
                  <a:cubicBezTo>
                    <a:pt x="25373" y="21707"/>
                    <a:pt x="25133" y="21787"/>
                    <a:pt x="24887" y="21787"/>
                  </a:cubicBezTo>
                  <a:cubicBezTo>
                    <a:pt x="24719" y="21787"/>
                    <a:pt x="24548" y="21749"/>
                    <a:pt x="24419" y="21695"/>
                  </a:cubicBezTo>
                  <a:cubicBezTo>
                    <a:pt x="24095" y="21561"/>
                    <a:pt x="23716" y="21226"/>
                    <a:pt x="23825" y="20834"/>
                  </a:cubicBezTo>
                  <a:cubicBezTo>
                    <a:pt x="23858" y="20719"/>
                    <a:pt x="23929" y="20635"/>
                    <a:pt x="24017" y="20574"/>
                  </a:cubicBezTo>
                  <a:cubicBezTo>
                    <a:pt x="23787" y="20442"/>
                    <a:pt x="23625" y="20300"/>
                    <a:pt x="23594" y="20162"/>
                  </a:cubicBezTo>
                  <a:cubicBezTo>
                    <a:pt x="23571" y="20053"/>
                    <a:pt x="23743" y="19783"/>
                    <a:pt x="24003" y="19459"/>
                  </a:cubicBezTo>
                  <a:cubicBezTo>
                    <a:pt x="23368" y="18975"/>
                    <a:pt x="22800" y="18394"/>
                    <a:pt x="22307" y="17712"/>
                  </a:cubicBezTo>
                  <a:cubicBezTo>
                    <a:pt x="22304" y="17712"/>
                    <a:pt x="22300" y="17715"/>
                    <a:pt x="22300" y="17715"/>
                  </a:cubicBezTo>
                  <a:cubicBezTo>
                    <a:pt x="22288" y="17719"/>
                    <a:pt x="22275" y="17721"/>
                    <a:pt x="22260" y="17721"/>
                  </a:cubicBezTo>
                  <a:cubicBezTo>
                    <a:pt x="21837" y="17721"/>
                    <a:pt x="20339" y="16153"/>
                    <a:pt x="20512" y="15627"/>
                  </a:cubicBezTo>
                  <a:cubicBezTo>
                    <a:pt x="20540" y="15545"/>
                    <a:pt x="20729" y="15434"/>
                    <a:pt x="20999" y="15322"/>
                  </a:cubicBezTo>
                  <a:cubicBezTo>
                    <a:pt x="20996" y="15305"/>
                    <a:pt x="20989" y="15292"/>
                    <a:pt x="20982" y="15279"/>
                  </a:cubicBezTo>
                  <a:cubicBezTo>
                    <a:pt x="20637" y="14416"/>
                    <a:pt x="20320" y="13365"/>
                    <a:pt x="20002" y="12223"/>
                  </a:cubicBezTo>
                  <a:cubicBezTo>
                    <a:pt x="19928" y="12258"/>
                    <a:pt x="19867" y="12278"/>
                    <a:pt x="19826" y="12278"/>
                  </a:cubicBezTo>
                  <a:cubicBezTo>
                    <a:pt x="19451" y="12278"/>
                    <a:pt x="18424" y="10206"/>
                    <a:pt x="18762" y="9743"/>
                  </a:cubicBezTo>
                  <a:cubicBezTo>
                    <a:pt x="18809" y="9675"/>
                    <a:pt x="19012" y="9631"/>
                    <a:pt x="19289" y="9605"/>
                  </a:cubicBezTo>
                  <a:cubicBezTo>
                    <a:pt x="18988" y="8510"/>
                    <a:pt x="18667" y="7401"/>
                    <a:pt x="18316" y="6381"/>
                  </a:cubicBezTo>
                  <a:cubicBezTo>
                    <a:pt x="18066" y="6543"/>
                    <a:pt x="17856" y="6644"/>
                    <a:pt x="17762" y="6644"/>
                  </a:cubicBezTo>
                  <a:cubicBezTo>
                    <a:pt x="17387" y="6644"/>
                    <a:pt x="16359" y="4576"/>
                    <a:pt x="16697" y="4113"/>
                  </a:cubicBezTo>
                  <a:cubicBezTo>
                    <a:pt x="16752" y="4039"/>
                    <a:pt x="16984" y="3988"/>
                    <a:pt x="17306" y="3965"/>
                  </a:cubicBezTo>
                  <a:cubicBezTo>
                    <a:pt x="16978" y="3353"/>
                    <a:pt x="16619" y="2842"/>
                    <a:pt x="16231" y="2494"/>
                  </a:cubicBezTo>
                  <a:cubicBezTo>
                    <a:pt x="15393" y="1744"/>
                    <a:pt x="12318" y="1339"/>
                    <a:pt x="9344" y="947"/>
                  </a:cubicBezTo>
                  <a:cubicBezTo>
                    <a:pt x="7911" y="758"/>
                    <a:pt x="6431" y="562"/>
                    <a:pt x="5218" y="325"/>
                  </a:cubicBezTo>
                  <a:cubicBezTo>
                    <a:pt x="4189" y="126"/>
                    <a:pt x="3351" y="1"/>
                    <a:pt x="267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 name="Google Shape;18;p2"/>
            <p:cNvSpPr/>
            <p:nvPr/>
          </p:nvSpPr>
          <p:spPr>
            <a:xfrm>
              <a:off x="7240143" y="3830665"/>
              <a:ext cx="5488" cy="4031"/>
            </a:xfrm>
            <a:custGeom>
              <a:avLst/>
              <a:gdLst/>
              <a:ahLst/>
              <a:cxnLst/>
              <a:rect l="l" t="t" r="r" b="b"/>
              <a:pathLst>
                <a:path w="113" h="83" extrusionOk="0">
                  <a:moveTo>
                    <a:pt x="32" y="0"/>
                  </a:moveTo>
                  <a:cubicBezTo>
                    <a:pt x="1" y="0"/>
                    <a:pt x="20" y="83"/>
                    <a:pt x="81" y="83"/>
                  </a:cubicBezTo>
                  <a:cubicBezTo>
                    <a:pt x="91" y="83"/>
                    <a:pt x="101" y="81"/>
                    <a:pt x="112" y="76"/>
                  </a:cubicBezTo>
                  <a:cubicBezTo>
                    <a:pt x="73" y="19"/>
                    <a:pt x="47" y="0"/>
                    <a:pt x="3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9" name="Google Shape;19;p2"/>
            <p:cNvSpPr/>
            <p:nvPr/>
          </p:nvSpPr>
          <p:spPr>
            <a:xfrm>
              <a:off x="7963932" y="3703371"/>
              <a:ext cx="95095" cy="130209"/>
            </a:xfrm>
            <a:custGeom>
              <a:avLst/>
              <a:gdLst/>
              <a:ahLst/>
              <a:cxnLst/>
              <a:rect l="l" t="t" r="r" b="b"/>
              <a:pathLst>
                <a:path w="1958" h="2681" extrusionOk="0">
                  <a:moveTo>
                    <a:pt x="947" y="1"/>
                  </a:moveTo>
                  <a:cubicBezTo>
                    <a:pt x="625" y="24"/>
                    <a:pt x="393" y="75"/>
                    <a:pt x="338" y="149"/>
                  </a:cubicBezTo>
                  <a:cubicBezTo>
                    <a:pt x="0" y="612"/>
                    <a:pt x="1028" y="2680"/>
                    <a:pt x="1403" y="2680"/>
                  </a:cubicBezTo>
                  <a:cubicBezTo>
                    <a:pt x="1497" y="2680"/>
                    <a:pt x="1707" y="2579"/>
                    <a:pt x="1957" y="2417"/>
                  </a:cubicBezTo>
                  <a:cubicBezTo>
                    <a:pt x="1650" y="1518"/>
                    <a:pt x="1315" y="693"/>
                    <a:pt x="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 name="Google Shape;20;p2"/>
            <p:cNvSpPr/>
            <p:nvPr/>
          </p:nvSpPr>
          <p:spPr>
            <a:xfrm>
              <a:off x="8064174" y="3977287"/>
              <a:ext cx="76737" cy="129869"/>
            </a:xfrm>
            <a:custGeom>
              <a:avLst/>
              <a:gdLst/>
              <a:ahLst/>
              <a:cxnLst/>
              <a:rect l="l" t="t" r="r" b="b"/>
              <a:pathLst>
                <a:path w="1580" h="2674" extrusionOk="0">
                  <a:moveTo>
                    <a:pt x="866" y="1"/>
                  </a:moveTo>
                  <a:cubicBezTo>
                    <a:pt x="589" y="27"/>
                    <a:pt x="386" y="71"/>
                    <a:pt x="339" y="139"/>
                  </a:cubicBezTo>
                  <a:cubicBezTo>
                    <a:pt x="1" y="602"/>
                    <a:pt x="1028" y="2674"/>
                    <a:pt x="1403" y="2674"/>
                  </a:cubicBezTo>
                  <a:cubicBezTo>
                    <a:pt x="1444" y="2674"/>
                    <a:pt x="1505" y="2654"/>
                    <a:pt x="1579" y="2619"/>
                  </a:cubicBezTo>
                  <a:cubicBezTo>
                    <a:pt x="1440" y="2123"/>
                    <a:pt x="1302" y="1612"/>
                    <a:pt x="1164" y="1092"/>
                  </a:cubicBezTo>
                  <a:cubicBezTo>
                    <a:pt x="1066" y="734"/>
                    <a:pt x="964" y="366"/>
                    <a:pt x="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 name="Google Shape;21;p2"/>
            <p:cNvSpPr/>
            <p:nvPr/>
          </p:nvSpPr>
          <p:spPr>
            <a:xfrm>
              <a:off x="8157228" y="4254992"/>
              <a:ext cx="95629" cy="116513"/>
            </a:xfrm>
            <a:custGeom>
              <a:avLst/>
              <a:gdLst/>
              <a:ahLst/>
              <a:cxnLst/>
              <a:rect l="l" t="t" r="r" b="b"/>
              <a:pathLst>
                <a:path w="1969" h="2399" extrusionOk="0">
                  <a:moveTo>
                    <a:pt x="660" y="0"/>
                  </a:moveTo>
                  <a:cubicBezTo>
                    <a:pt x="390" y="112"/>
                    <a:pt x="201" y="223"/>
                    <a:pt x="173" y="305"/>
                  </a:cubicBezTo>
                  <a:cubicBezTo>
                    <a:pt x="0" y="831"/>
                    <a:pt x="1498" y="2399"/>
                    <a:pt x="1921" y="2399"/>
                  </a:cubicBezTo>
                  <a:cubicBezTo>
                    <a:pt x="1936" y="2399"/>
                    <a:pt x="1949" y="2397"/>
                    <a:pt x="1961" y="2393"/>
                  </a:cubicBezTo>
                  <a:cubicBezTo>
                    <a:pt x="1961" y="2393"/>
                    <a:pt x="1965" y="2390"/>
                    <a:pt x="1968" y="2390"/>
                  </a:cubicBezTo>
                  <a:cubicBezTo>
                    <a:pt x="1461" y="1697"/>
                    <a:pt x="1025" y="902"/>
                    <a:pt x="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 name="Google Shape;22;p2"/>
            <p:cNvSpPr/>
            <p:nvPr/>
          </p:nvSpPr>
          <p:spPr>
            <a:xfrm>
              <a:off x="8314147" y="4455864"/>
              <a:ext cx="133658" cy="80234"/>
            </a:xfrm>
            <a:custGeom>
              <a:avLst/>
              <a:gdLst/>
              <a:ahLst/>
              <a:cxnLst/>
              <a:rect l="l" t="t" r="r" b="b"/>
              <a:pathLst>
                <a:path w="2752" h="1652" extrusionOk="0">
                  <a:moveTo>
                    <a:pt x="433" y="1"/>
                  </a:moveTo>
                  <a:cubicBezTo>
                    <a:pt x="173" y="325"/>
                    <a:pt x="1" y="595"/>
                    <a:pt x="24" y="704"/>
                  </a:cubicBezTo>
                  <a:cubicBezTo>
                    <a:pt x="55" y="842"/>
                    <a:pt x="217" y="984"/>
                    <a:pt x="447" y="1116"/>
                  </a:cubicBezTo>
                  <a:cubicBezTo>
                    <a:pt x="547" y="1046"/>
                    <a:pt x="671" y="1011"/>
                    <a:pt x="797" y="1011"/>
                  </a:cubicBezTo>
                  <a:cubicBezTo>
                    <a:pt x="951" y="1011"/>
                    <a:pt x="1107" y="1064"/>
                    <a:pt x="1220" y="1170"/>
                  </a:cubicBezTo>
                  <a:cubicBezTo>
                    <a:pt x="1231" y="1177"/>
                    <a:pt x="1234" y="1200"/>
                    <a:pt x="1238" y="1220"/>
                  </a:cubicBezTo>
                  <a:cubicBezTo>
                    <a:pt x="1268" y="1237"/>
                    <a:pt x="1298" y="1255"/>
                    <a:pt x="1325" y="1275"/>
                  </a:cubicBezTo>
                  <a:cubicBezTo>
                    <a:pt x="1329" y="1272"/>
                    <a:pt x="1329" y="1272"/>
                    <a:pt x="1329" y="1267"/>
                  </a:cubicBezTo>
                  <a:cubicBezTo>
                    <a:pt x="1347" y="1255"/>
                    <a:pt x="1367" y="1250"/>
                    <a:pt x="1388" y="1250"/>
                  </a:cubicBezTo>
                  <a:cubicBezTo>
                    <a:pt x="1519" y="1250"/>
                    <a:pt x="1713" y="1448"/>
                    <a:pt x="1771" y="1511"/>
                  </a:cubicBezTo>
                  <a:cubicBezTo>
                    <a:pt x="1791" y="1538"/>
                    <a:pt x="1812" y="1565"/>
                    <a:pt x="1829" y="1592"/>
                  </a:cubicBezTo>
                  <a:cubicBezTo>
                    <a:pt x="2024" y="1631"/>
                    <a:pt x="2201" y="1652"/>
                    <a:pt x="2341" y="1652"/>
                  </a:cubicBezTo>
                  <a:cubicBezTo>
                    <a:pt x="2482" y="1652"/>
                    <a:pt x="2586" y="1630"/>
                    <a:pt x="2630" y="1582"/>
                  </a:cubicBezTo>
                  <a:cubicBezTo>
                    <a:pt x="2674" y="1531"/>
                    <a:pt x="2714" y="1406"/>
                    <a:pt x="2752" y="1241"/>
                  </a:cubicBezTo>
                  <a:cubicBezTo>
                    <a:pt x="1893" y="940"/>
                    <a:pt x="1122" y="528"/>
                    <a:pt x="43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 name="Google Shape;23;p2"/>
            <p:cNvSpPr/>
            <p:nvPr/>
          </p:nvSpPr>
          <p:spPr>
            <a:xfrm>
              <a:off x="8556543" y="4529394"/>
              <a:ext cx="117776" cy="51142"/>
            </a:xfrm>
            <a:custGeom>
              <a:avLst/>
              <a:gdLst/>
              <a:ahLst/>
              <a:cxnLst/>
              <a:rect l="l" t="t" r="r" b="b"/>
              <a:pathLst>
                <a:path w="2425" h="1053" extrusionOk="0">
                  <a:moveTo>
                    <a:pt x="2302" y="1"/>
                  </a:moveTo>
                  <a:cubicBezTo>
                    <a:pt x="1856" y="158"/>
                    <a:pt x="1313" y="269"/>
                    <a:pt x="655" y="269"/>
                  </a:cubicBezTo>
                  <a:cubicBezTo>
                    <a:pt x="466" y="269"/>
                    <a:pt x="267" y="260"/>
                    <a:pt x="58" y="240"/>
                  </a:cubicBezTo>
                  <a:lnTo>
                    <a:pt x="58" y="240"/>
                  </a:lnTo>
                  <a:cubicBezTo>
                    <a:pt x="8" y="589"/>
                    <a:pt x="1" y="862"/>
                    <a:pt x="65" y="929"/>
                  </a:cubicBezTo>
                  <a:cubicBezTo>
                    <a:pt x="146" y="1016"/>
                    <a:pt x="318" y="1052"/>
                    <a:pt x="534" y="1052"/>
                  </a:cubicBezTo>
                  <a:cubicBezTo>
                    <a:pt x="1224" y="1052"/>
                    <a:pt x="2361" y="684"/>
                    <a:pt x="2407" y="440"/>
                  </a:cubicBezTo>
                  <a:cubicBezTo>
                    <a:pt x="2424" y="369"/>
                    <a:pt x="2380" y="204"/>
                    <a:pt x="2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 name="Google Shape;24;p2"/>
            <p:cNvSpPr/>
            <p:nvPr/>
          </p:nvSpPr>
          <p:spPr>
            <a:xfrm>
              <a:off x="8350037" y="4599621"/>
              <a:ext cx="94464" cy="48422"/>
            </a:xfrm>
            <a:custGeom>
              <a:avLst/>
              <a:gdLst/>
              <a:ahLst/>
              <a:cxnLst/>
              <a:rect l="l" t="t" r="r" b="b"/>
              <a:pathLst>
                <a:path w="1945" h="997" extrusionOk="0">
                  <a:moveTo>
                    <a:pt x="1310" y="1"/>
                  </a:moveTo>
                  <a:cubicBezTo>
                    <a:pt x="1322" y="43"/>
                    <a:pt x="1317" y="94"/>
                    <a:pt x="1280" y="94"/>
                  </a:cubicBezTo>
                  <a:cubicBezTo>
                    <a:pt x="1276" y="94"/>
                    <a:pt x="1271" y="93"/>
                    <a:pt x="1266" y="92"/>
                  </a:cubicBezTo>
                  <a:cubicBezTo>
                    <a:pt x="1213" y="78"/>
                    <a:pt x="1148" y="71"/>
                    <a:pt x="1076" y="71"/>
                  </a:cubicBezTo>
                  <a:cubicBezTo>
                    <a:pt x="653" y="71"/>
                    <a:pt x="0" y="305"/>
                    <a:pt x="411" y="724"/>
                  </a:cubicBezTo>
                  <a:cubicBezTo>
                    <a:pt x="608" y="924"/>
                    <a:pt x="882" y="996"/>
                    <a:pt x="1153" y="996"/>
                  </a:cubicBezTo>
                  <a:cubicBezTo>
                    <a:pt x="1220" y="996"/>
                    <a:pt x="1287" y="992"/>
                    <a:pt x="1353" y="984"/>
                  </a:cubicBezTo>
                  <a:cubicBezTo>
                    <a:pt x="1499" y="968"/>
                    <a:pt x="1654" y="930"/>
                    <a:pt x="1773" y="846"/>
                  </a:cubicBezTo>
                  <a:cubicBezTo>
                    <a:pt x="1945" y="724"/>
                    <a:pt x="1924" y="464"/>
                    <a:pt x="1803" y="319"/>
                  </a:cubicBezTo>
                  <a:cubicBezTo>
                    <a:pt x="1752" y="254"/>
                    <a:pt x="1675" y="213"/>
                    <a:pt x="1607" y="170"/>
                  </a:cubicBezTo>
                  <a:cubicBezTo>
                    <a:pt x="1580" y="149"/>
                    <a:pt x="1567" y="106"/>
                    <a:pt x="1567" y="65"/>
                  </a:cubicBezTo>
                  <a:cubicBezTo>
                    <a:pt x="1486" y="38"/>
                    <a:pt x="1397" y="15"/>
                    <a:pt x="1310"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 name="Google Shape;25;p2"/>
            <p:cNvSpPr/>
            <p:nvPr/>
          </p:nvSpPr>
          <p:spPr>
            <a:xfrm>
              <a:off x="8451348" y="4552511"/>
              <a:ext cx="60321" cy="27975"/>
            </a:xfrm>
            <a:custGeom>
              <a:avLst/>
              <a:gdLst/>
              <a:ahLst/>
              <a:cxnLst/>
              <a:rect l="l" t="t" r="r" b="b"/>
              <a:pathLst>
                <a:path w="1242" h="576" extrusionOk="0">
                  <a:moveTo>
                    <a:pt x="778" y="1"/>
                  </a:moveTo>
                  <a:cubicBezTo>
                    <a:pt x="784" y="38"/>
                    <a:pt x="776" y="73"/>
                    <a:pt x="738" y="73"/>
                  </a:cubicBezTo>
                  <a:cubicBezTo>
                    <a:pt x="734" y="73"/>
                    <a:pt x="731" y="73"/>
                    <a:pt x="727" y="72"/>
                  </a:cubicBezTo>
                  <a:cubicBezTo>
                    <a:pt x="648" y="58"/>
                    <a:pt x="570" y="44"/>
                    <a:pt x="492" y="44"/>
                  </a:cubicBezTo>
                  <a:cubicBezTo>
                    <a:pt x="404" y="44"/>
                    <a:pt x="317" y="62"/>
                    <a:pt x="234" y="116"/>
                  </a:cubicBezTo>
                  <a:cubicBezTo>
                    <a:pt x="1" y="268"/>
                    <a:pt x="211" y="413"/>
                    <a:pt x="376" y="478"/>
                  </a:cubicBezTo>
                  <a:cubicBezTo>
                    <a:pt x="477" y="518"/>
                    <a:pt x="593" y="548"/>
                    <a:pt x="700" y="562"/>
                  </a:cubicBezTo>
                  <a:cubicBezTo>
                    <a:pt x="748" y="567"/>
                    <a:pt x="820" y="575"/>
                    <a:pt x="892" y="575"/>
                  </a:cubicBezTo>
                  <a:cubicBezTo>
                    <a:pt x="972" y="575"/>
                    <a:pt x="1052" y="564"/>
                    <a:pt x="1095" y="525"/>
                  </a:cubicBezTo>
                  <a:cubicBezTo>
                    <a:pt x="1241" y="397"/>
                    <a:pt x="917" y="153"/>
                    <a:pt x="846" y="93"/>
                  </a:cubicBezTo>
                  <a:cubicBezTo>
                    <a:pt x="832" y="79"/>
                    <a:pt x="822" y="45"/>
                    <a:pt x="822" y="15"/>
                  </a:cubicBezTo>
                  <a:cubicBezTo>
                    <a:pt x="808" y="7"/>
                    <a:pt x="791" y="4"/>
                    <a:pt x="778"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 name="Google Shape;26;p2"/>
            <p:cNvSpPr/>
            <p:nvPr/>
          </p:nvSpPr>
          <p:spPr>
            <a:xfrm>
              <a:off x="8335127" y="4516766"/>
              <a:ext cx="67412" cy="40360"/>
            </a:xfrm>
            <a:custGeom>
              <a:avLst/>
              <a:gdLst/>
              <a:ahLst/>
              <a:cxnLst/>
              <a:rect l="l" t="t" r="r" b="b"/>
              <a:pathLst>
                <a:path w="1388" h="831" extrusionOk="0">
                  <a:moveTo>
                    <a:pt x="302" y="1"/>
                  </a:moveTo>
                  <a:cubicBezTo>
                    <a:pt x="170" y="41"/>
                    <a:pt x="62" y="125"/>
                    <a:pt x="38" y="267"/>
                  </a:cubicBezTo>
                  <a:cubicBezTo>
                    <a:pt x="1" y="514"/>
                    <a:pt x="275" y="696"/>
                    <a:pt x="481" y="771"/>
                  </a:cubicBezTo>
                  <a:cubicBezTo>
                    <a:pt x="579" y="806"/>
                    <a:pt x="700" y="830"/>
                    <a:pt x="819" y="830"/>
                  </a:cubicBezTo>
                  <a:cubicBezTo>
                    <a:pt x="962" y="830"/>
                    <a:pt x="1103" y="795"/>
                    <a:pt x="1201" y="703"/>
                  </a:cubicBezTo>
                  <a:cubicBezTo>
                    <a:pt x="1387" y="528"/>
                    <a:pt x="1218" y="389"/>
                    <a:pt x="1063" y="264"/>
                  </a:cubicBezTo>
                  <a:cubicBezTo>
                    <a:pt x="802" y="196"/>
                    <a:pt x="539" y="105"/>
                    <a:pt x="302"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7" name="Google Shape;27;p2"/>
            <p:cNvSpPr/>
            <p:nvPr/>
          </p:nvSpPr>
          <p:spPr>
            <a:xfrm>
              <a:off x="8349746" y="4515115"/>
              <a:ext cx="37008" cy="14522"/>
            </a:xfrm>
            <a:custGeom>
              <a:avLst/>
              <a:gdLst/>
              <a:ahLst/>
              <a:cxnLst/>
              <a:rect l="l" t="t" r="r" b="b"/>
              <a:pathLst>
                <a:path w="762" h="299" extrusionOk="0">
                  <a:moveTo>
                    <a:pt x="505" y="0"/>
                  </a:moveTo>
                  <a:cubicBezTo>
                    <a:pt x="507" y="32"/>
                    <a:pt x="501" y="65"/>
                    <a:pt x="479" y="65"/>
                  </a:cubicBezTo>
                  <a:cubicBezTo>
                    <a:pt x="474" y="65"/>
                    <a:pt x="469" y="64"/>
                    <a:pt x="464" y="61"/>
                  </a:cubicBezTo>
                  <a:cubicBezTo>
                    <a:pt x="389" y="27"/>
                    <a:pt x="293" y="8"/>
                    <a:pt x="195" y="8"/>
                  </a:cubicBezTo>
                  <a:cubicBezTo>
                    <a:pt x="129" y="8"/>
                    <a:pt x="62" y="17"/>
                    <a:pt x="1" y="35"/>
                  </a:cubicBezTo>
                  <a:cubicBezTo>
                    <a:pt x="238" y="139"/>
                    <a:pt x="501" y="230"/>
                    <a:pt x="762" y="298"/>
                  </a:cubicBezTo>
                  <a:cubicBezTo>
                    <a:pt x="694" y="244"/>
                    <a:pt x="626" y="193"/>
                    <a:pt x="592" y="142"/>
                  </a:cubicBezTo>
                  <a:cubicBezTo>
                    <a:pt x="576" y="122"/>
                    <a:pt x="572" y="75"/>
                    <a:pt x="592" y="55"/>
                  </a:cubicBezTo>
                  <a:cubicBezTo>
                    <a:pt x="565" y="35"/>
                    <a:pt x="535" y="17"/>
                    <a:pt x="505" y="0"/>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8" name="Google Shape;28;p2"/>
            <p:cNvSpPr/>
            <p:nvPr/>
          </p:nvSpPr>
          <p:spPr>
            <a:xfrm>
              <a:off x="7732706" y="4097879"/>
              <a:ext cx="415932" cy="665083"/>
            </a:xfrm>
            <a:custGeom>
              <a:avLst/>
              <a:gdLst/>
              <a:ahLst/>
              <a:cxnLst/>
              <a:rect l="l" t="t" r="r" b="b"/>
              <a:pathLst>
                <a:path w="8564" h="13694" extrusionOk="0">
                  <a:moveTo>
                    <a:pt x="3799" y="3103"/>
                  </a:moveTo>
                  <a:cubicBezTo>
                    <a:pt x="3809" y="3103"/>
                    <a:pt x="3819" y="3103"/>
                    <a:pt x="3828" y="3103"/>
                  </a:cubicBezTo>
                  <a:cubicBezTo>
                    <a:pt x="3869" y="3103"/>
                    <a:pt x="3879" y="3161"/>
                    <a:pt x="3862" y="3195"/>
                  </a:cubicBezTo>
                  <a:cubicBezTo>
                    <a:pt x="3995" y="3198"/>
                    <a:pt x="4102" y="3225"/>
                    <a:pt x="4187" y="3279"/>
                  </a:cubicBezTo>
                  <a:cubicBezTo>
                    <a:pt x="4184" y="3243"/>
                    <a:pt x="4194" y="3205"/>
                    <a:pt x="4219" y="3205"/>
                  </a:cubicBezTo>
                  <a:cubicBezTo>
                    <a:pt x="4226" y="3205"/>
                    <a:pt x="4235" y="3208"/>
                    <a:pt x="4244" y="3215"/>
                  </a:cubicBezTo>
                  <a:cubicBezTo>
                    <a:pt x="4971" y="3746"/>
                    <a:pt x="4660" y="4851"/>
                    <a:pt x="4173" y="5439"/>
                  </a:cubicBezTo>
                  <a:cubicBezTo>
                    <a:pt x="3772" y="5924"/>
                    <a:pt x="3136" y="6360"/>
                    <a:pt x="2495" y="6360"/>
                  </a:cubicBezTo>
                  <a:cubicBezTo>
                    <a:pt x="2278" y="6360"/>
                    <a:pt x="2061" y="6310"/>
                    <a:pt x="1852" y="6196"/>
                  </a:cubicBezTo>
                  <a:cubicBezTo>
                    <a:pt x="1213" y="5848"/>
                    <a:pt x="1128" y="5063"/>
                    <a:pt x="1409" y="4445"/>
                  </a:cubicBezTo>
                  <a:cubicBezTo>
                    <a:pt x="1810" y="3563"/>
                    <a:pt x="2877" y="3103"/>
                    <a:pt x="3799" y="3103"/>
                  </a:cubicBezTo>
                  <a:close/>
                  <a:moveTo>
                    <a:pt x="1530" y="0"/>
                  </a:moveTo>
                  <a:cubicBezTo>
                    <a:pt x="1024" y="0"/>
                    <a:pt x="519" y="59"/>
                    <a:pt x="27" y="157"/>
                  </a:cubicBezTo>
                  <a:cubicBezTo>
                    <a:pt x="0" y="1853"/>
                    <a:pt x="4" y="5510"/>
                    <a:pt x="392" y="9457"/>
                  </a:cubicBezTo>
                  <a:cubicBezTo>
                    <a:pt x="554" y="11065"/>
                    <a:pt x="730" y="12342"/>
                    <a:pt x="913" y="13356"/>
                  </a:cubicBezTo>
                  <a:cubicBezTo>
                    <a:pt x="1282" y="13475"/>
                    <a:pt x="2116" y="13694"/>
                    <a:pt x="3203" y="13694"/>
                  </a:cubicBezTo>
                  <a:cubicBezTo>
                    <a:pt x="3945" y="13694"/>
                    <a:pt x="4805" y="13591"/>
                    <a:pt x="5714" y="13286"/>
                  </a:cubicBezTo>
                  <a:cubicBezTo>
                    <a:pt x="8445" y="12366"/>
                    <a:pt x="8563" y="9484"/>
                    <a:pt x="7072" y="4800"/>
                  </a:cubicBezTo>
                  <a:cubicBezTo>
                    <a:pt x="5889" y="1081"/>
                    <a:pt x="3702"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9" name="Google Shape;29;p2"/>
            <p:cNvSpPr/>
            <p:nvPr/>
          </p:nvSpPr>
          <p:spPr>
            <a:xfrm>
              <a:off x="7800554" y="4253001"/>
              <a:ext cx="147499" cy="138806"/>
            </a:xfrm>
            <a:custGeom>
              <a:avLst/>
              <a:gdLst/>
              <a:ahLst/>
              <a:cxnLst/>
              <a:rect l="l" t="t" r="r" b="b"/>
              <a:pathLst>
                <a:path w="3037" h="2858" extrusionOk="0">
                  <a:moveTo>
                    <a:pt x="2465" y="1"/>
                  </a:moveTo>
                  <a:cubicBezTo>
                    <a:pt x="2459" y="15"/>
                    <a:pt x="2452" y="24"/>
                    <a:pt x="2435" y="24"/>
                  </a:cubicBezTo>
                  <a:cubicBezTo>
                    <a:pt x="1614" y="132"/>
                    <a:pt x="647" y="606"/>
                    <a:pt x="299" y="1400"/>
                  </a:cubicBezTo>
                  <a:cubicBezTo>
                    <a:pt x="1" y="2082"/>
                    <a:pt x="267" y="2857"/>
                    <a:pt x="1067" y="2857"/>
                  </a:cubicBezTo>
                  <a:cubicBezTo>
                    <a:pt x="1100" y="2857"/>
                    <a:pt x="1133" y="2856"/>
                    <a:pt x="1168" y="2853"/>
                  </a:cubicBezTo>
                  <a:cubicBezTo>
                    <a:pt x="1739" y="2813"/>
                    <a:pt x="2283" y="2359"/>
                    <a:pt x="2607" y="1913"/>
                  </a:cubicBezTo>
                  <a:cubicBezTo>
                    <a:pt x="2726" y="1751"/>
                    <a:pt x="2824" y="1576"/>
                    <a:pt x="2894" y="1389"/>
                  </a:cubicBezTo>
                  <a:cubicBezTo>
                    <a:pt x="2955" y="1238"/>
                    <a:pt x="3019" y="1052"/>
                    <a:pt x="3027" y="886"/>
                  </a:cubicBezTo>
                  <a:cubicBezTo>
                    <a:pt x="3036" y="693"/>
                    <a:pt x="2932" y="281"/>
                    <a:pt x="2804" y="143"/>
                  </a:cubicBezTo>
                  <a:cubicBezTo>
                    <a:pt x="2793" y="132"/>
                    <a:pt x="2790" y="109"/>
                    <a:pt x="2790" y="85"/>
                  </a:cubicBezTo>
                  <a:cubicBezTo>
                    <a:pt x="2705" y="31"/>
                    <a:pt x="2598" y="4"/>
                    <a:pt x="2465"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0" name="Google Shape;30;p2"/>
            <p:cNvSpPr/>
            <p:nvPr/>
          </p:nvSpPr>
          <p:spPr>
            <a:xfrm>
              <a:off x="8031051" y="3702546"/>
              <a:ext cx="118845" cy="106703"/>
            </a:xfrm>
            <a:custGeom>
              <a:avLst/>
              <a:gdLst/>
              <a:ahLst/>
              <a:cxnLst/>
              <a:rect l="l" t="t" r="r" b="b"/>
              <a:pathLst>
                <a:path w="2447" h="2197" extrusionOk="0">
                  <a:moveTo>
                    <a:pt x="92" y="0"/>
                  </a:moveTo>
                  <a:cubicBezTo>
                    <a:pt x="61" y="0"/>
                    <a:pt x="31" y="0"/>
                    <a:pt x="1" y="1"/>
                  </a:cubicBezTo>
                  <a:cubicBezTo>
                    <a:pt x="332" y="646"/>
                    <a:pt x="633" y="1393"/>
                    <a:pt x="913" y="2197"/>
                  </a:cubicBezTo>
                  <a:cubicBezTo>
                    <a:pt x="1616" y="1684"/>
                    <a:pt x="2447" y="903"/>
                    <a:pt x="2414" y="517"/>
                  </a:cubicBezTo>
                  <a:cubicBezTo>
                    <a:pt x="2381" y="167"/>
                    <a:pt x="1088"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1" name="Google Shape;31;p2"/>
            <p:cNvSpPr/>
            <p:nvPr/>
          </p:nvSpPr>
          <p:spPr>
            <a:xfrm>
              <a:off x="8125611" y="3976025"/>
              <a:ext cx="124916" cy="118990"/>
            </a:xfrm>
            <a:custGeom>
              <a:avLst/>
              <a:gdLst/>
              <a:ahLst/>
              <a:cxnLst/>
              <a:rect l="l" t="t" r="r" b="b"/>
              <a:pathLst>
                <a:path w="2572" h="2450" extrusionOk="0">
                  <a:moveTo>
                    <a:pt x="219" y="0"/>
                  </a:moveTo>
                  <a:cubicBezTo>
                    <a:pt x="144" y="0"/>
                    <a:pt x="71" y="1"/>
                    <a:pt x="0" y="3"/>
                  </a:cubicBezTo>
                  <a:cubicBezTo>
                    <a:pt x="91" y="340"/>
                    <a:pt x="183" y="679"/>
                    <a:pt x="274" y="1017"/>
                  </a:cubicBezTo>
                  <a:cubicBezTo>
                    <a:pt x="406" y="1507"/>
                    <a:pt x="537" y="1983"/>
                    <a:pt x="665" y="2449"/>
                  </a:cubicBezTo>
                  <a:cubicBezTo>
                    <a:pt x="1403" y="1980"/>
                    <a:pt x="2571" y="973"/>
                    <a:pt x="2531" y="520"/>
                  </a:cubicBezTo>
                  <a:cubicBezTo>
                    <a:pt x="2500" y="171"/>
                    <a:pt x="1214"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2" name="Google Shape;32;p2"/>
            <p:cNvSpPr/>
            <p:nvPr/>
          </p:nvSpPr>
          <p:spPr>
            <a:xfrm>
              <a:off x="8207154" y="4227406"/>
              <a:ext cx="132978" cy="131181"/>
            </a:xfrm>
            <a:custGeom>
              <a:avLst/>
              <a:gdLst/>
              <a:ahLst/>
              <a:cxnLst/>
              <a:rect l="l" t="t" r="r" b="b"/>
              <a:pathLst>
                <a:path w="2738" h="2701" extrusionOk="0">
                  <a:moveTo>
                    <a:pt x="2065" y="0"/>
                  </a:moveTo>
                  <a:cubicBezTo>
                    <a:pt x="1526" y="0"/>
                    <a:pt x="653" y="205"/>
                    <a:pt x="0" y="430"/>
                  </a:cubicBezTo>
                  <a:cubicBezTo>
                    <a:pt x="349" y="1285"/>
                    <a:pt x="761" y="2042"/>
                    <a:pt x="1241" y="2701"/>
                  </a:cubicBezTo>
                  <a:cubicBezTo>
                    <a:pt x="1795" y="2092"/>
                    <a:pt x="2737" y="606"/>
                    <a:pt x="2545" y="156"/>
                  </a:cubicBezTo>
                  <a:cubicBezTo>
                    <a:pt x="2499" y="46"/>
                    <a:pt x="2319" y="0"/>
                    <a:pt x="2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3" name="Google Shape;33;p2"/>
            <p:cNvSpPr/>
            <p:nvPr/>
          </p:nvSpPr>
          <p:spPr>
            <a:xfrm>
              <a:off x="8347658" y="4373932"/>
              <a:ext cx="108645" cy="123021"/>
            </a:xfrm>
            <a:custGeom>
              <a:avLst/>
              <a:gdLst/>
              <a:ahLst/>
              <a:cxnLst/>
              <a:rect l="l" t="t" r="r" b="b"/>
              <a:pathLst>
                <a:path w="2237" h="2533" extrusionOk="0">
                  <a:moveTo>
                    <a:pt x="1780" y="0"/>
                  </a:moveTo>
                  <a:cubicBezTo>
                    <a:pt x="1412" y="0"/>
                    <a:pt x="590" y="728"/>
                    <a:pt x="0" y="1387"/>
                  </a:cubicBezTo>
                  <a:cubicBezTo>
                    <a:pt x="635" y="1867"/>
                    <a:pt x="1342" y="2249"/>
                    <a:pt x="2126" y="2533"/>
                  </a:cubicBezTo>
                  <a:cubicBezTo>
                    <a:pt x="2237" y="1650"/>
                    <a:pt x="2230" y="282"/>
                    <a:pt x="1889" y="32"/>
                  </a:cubicBezTo>
                  <a:cubicBezTo>
                    <a:pt x="1860" y="10"/>
                    <a:pt x="1823"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 name="Google Shape;34;p2"/>
            <p:cNvSpPr/>
            <p:nvPr/>
          </p:nvSpPr>
          <p:spPr>
            <a:xfrm>
              <a:off x="8562808" y="4433863"/>
              <a:ext cx="98009" cy="89510"/>
            </a:xfrm>
            <a:custGeom>
              <a:avLst/>
              <a:gdLst/>
              <a:ahLst/>
              <a:cxnLst/>
              <a:rect l="l" t="t" r="r" b="b"/>
              <a:pathLst>
                <a:path w="2018" h="1843" extrusionOk="0">
                  <a:moveTo>
                    <a:pt x="802" y="0"/>
                  </a:moveTo>
                  <a:cubicBezTo>
                    <a:pt x="507" y="0"/>
                    <a:pt x="170" y="993"/>
                    <a:pt x="1" y="1819"/>
                  </a:cubicBezTo>
                  <a:cubicBezTo>
                    <a:pt x="184" y="1835"/>
                    <a:pt x="358" y="1843"/>
                    <a:pt x="524" y="1843"/>
                  </a:cubicBezTo>
                  <a:cubicBezTo>
                    <a:pt x="1119" y="1843"/>
                    <a:pt x="1608" y="1745"/>
                    <a:pt x="2018" y="1603"/>
                  </a:cubicBezTo>
                  <a:cubicBezTo>
                    <a:pt x="1697" y="906"/>
                    <a:pt x="1152" y="34"/>
                    <a:pt x="815" y="1"/>
                  </a:cubicBezTo>
                  <a:cubicBezTo>
                    <a:pt x="811" y="1"/>
                    <a:pt x="806" y="0"/>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5" name="Google Shape;35;p2"/>
            <p:cNvSpPr/>
            <p:nvPr/>
          </p:nvSpPr>
          <p:spPr>
            <a:xfrm>
              <a:off x="7150051" y="3491912"/>
              <a:ext cx="1632742" cy="1471012"/>
            </a:xfrm>
            <a:custGeom>
              <a:avLst/>
              <a:gdLst/>
              <a:ahLst/>
              <a:cxnLst/>
              <a:rect l="l" t="t" r="r" b="b"/>
              <a:pathLst>
                <a:path w="33618" h="30288" extrusionOk="0">
                  <a:moveTo>
                    <a:pt x="1887" y="6975"/>
                  </a:moveTo>
                  <a:cubicBezTo>
                    <a:pt x="1902" y="6975"/>
                    <a:pt x="1928" y="6994"/>
                    <a:pt x="1967" y="7051"/>
                  </a:cubicBezTo>
                  <a:cubicBezTo>
                    <a:pt x="1956" y="7056"/>
                    <a:pt x="1946" y="7058"/>
                    <a:pt x="1936" y="7058"/>
                  </a:cubicBezTo>
                  <a:cubicBezTo>
                    <a:pt x="1875" y="7058"/>
                    <a:pt x="1856" y="6975"/>
                    <a:pt x="1887" y="6975"/>
                  </a:cubicBezTo>
                  <a:close/>
                  <a:moveTo>
                    <a:pt x="3072" y="391"/>
                  </a:moveTo>
                  <a:cubicBezTo>
                    <a:pt x="3750" y="391"/>
                    <a:pt x="4588" y="516"/>
                    <a:pt x="5617" y="715"/>
                  </a:cubicBezTo>
                  <a:cubicBezTo>
                    <a:pt x="6830" y="952"/>
                    <a:pt x="8310" y="1148"/>
                    <a:pt x="9743" y="1337"/>
                  </a:cubicBezTo>
                  <a:cubicBezTo>
                    <a:pt x="12717" y="1729"/>
                    <a:pt x="15792" y="2134"/>
                    <a:pt x="16630" y="2884"/>
                  </a:cubicBezTo>
                  <a:cubicBezTo>
                    <a:pt x="17018" y="3232"/>
                    <a:pt x="17377" y="3743"/>
                    <a:pt x="17705" y="4355"/>
                  </a:cubicBezTo>
                  <a:cubicBezTo>
                    <a:pt x="18073" y="5047"/>
                    <a:pt x="18408" y="5872"/>
                    <a:pt x="18715" y="6771"/>
                  </a:cubicBezTo>
                  <a:cubicBezTo>
                    <a:pt x="19066" y="7791"/>
                    <a:pt x="19387" y="8900"/>
                    <a:pt x="19688" y="9995"/>
                  </a:cubicBezTo>
                  <a:cubicBezTo>
                    <a:pt x="19786" y="10360"/>
                    <a:pt x="19888" y="10728"/>
                    <a:pt x="19986" y="11086"/>
                  </a:cubicBezTo>
                  <a:cubicBezTo>
                    <a:pt x="20124" y="11606"/>
                    <a:pt x="20262" y="12117"/>
                    <a:pt x="20401" y="12613"/>
                  </a:cubicBezTo>
                  <a:cubicBezTo>
                    <a:pt x="20719" y="13755"/>
                    <a:pt x="21036" y="14806"/>
                    <a:pt x="21381" y="15669"/>
                  </a:cubicBezTo>
                  <a:cubicBezTo>
                    <a:pt x="21388" y="15682"/>
                    <a:pt x="21395" y="15695"/>
                    <a:pt x="21398" y="15712"/>
                  </a:cubicBezTo>
                  <a:cubicBezTo>
                    <a:pt x="21763" y="16614"/>
                    <a:pt x="22199" y="17409"/>
                    <a:pt x="22706" y="18102"/>
                  </a:cubicBezTo>
                  <a:cubicBezTo>
                    <a:pt x="23199" y="18784"/>
                    <a:pt x="23767" y="19365"/>
                    <a:pt x="24402" y="19849"/>
                  </a:cubicBezTo>
                  <a:cubicBezTo>
                    <a:pt x="25091" y="20376"/>
                    <a:pt x="25862" y="20788"/>
                    <a:pt x="26721" y="21089"/>
                  </a:cubicBezTo>
                  <a:cubicBezTo>
                    <a:pt x="27312" y="21295"/>
                    <a:pt x="27944" y="21450"/>
                    <a:pt x="28619" y="21552"/>
                  </a:cubicBezTo>
                  <a:cubicBezTo>
                    <a:pt x="28758" y="21572"/>
                    <a:pt x="28890" y="21589"/>
                    <a:pt x="29018" y="21602"/>
                  </a:cubicBezTo>
                  <a:cubicBezTo>
                    <a:pt x="29227" y="21622"/>
                    <a:pt x="29426" y="21631"/>
                    <a:pt x="29615" y="21631"/>
                  </a:cubicBezTo>
                  <a:cubicBezTo>
                    <a:pt x="30273" y="21631"/>
                    <a:pt x="30816" y="21520"/>
                    <a:pt x="31262" y="21363"/>
                  </a:cubicBezTo>
                  <a:cubicBezTo>
                    <a:pt x="31969" y="21109"/>
                    <a:pt x="32445" y="20734"/>
                    <a:pt x="32769" y="20477"/>
                  </a:cubicBezTo>
                  <a:cubicBezTo>
                    <a:pt x="32871" y="20396"/>
                    <a:pt x="32989" y="20304"/>
                    <a:pt x="33060" y="20264"/>
                  </a:cubicBezTo>
                  <a:cubicBezTo>
                    <a:pt x="33138" y="20433"/>
                    <a:pt x="33239" y="21001"/>
                    <a:pt x="33131" y="21809"/>
                  </a:cubicBezTo>
                  <a:cubicBezTo>
                    <a:pt x="32992" y="22815"/>
                    <a:pt x="32448" y="24715"/>
                    <a:pt x="30340" y="26120"/>
                  </a:cubicBezTo>
                  <a:cubicBezTo>
                    <a:pt x="28584" y="27291"/>
                    <a:pt x="26700" y="27567"/>
                    <a:pt x="25313" y="27567"/>
                  </a:cubicBezTo>
                  <a:cubicBezTo>
                    <a:pt x="24089" y="27567"/>
                    <a:pt x="23252" y="27352"/>
                    <a:pt x="23233" y="27347"/>
                  </a:cubicBezTo>
                  <a:lnTo>
                    <a:pt x="23068" y="27304"/>
                  </a:lnTo>
                  <a:lnTo>
                    <a:pt x="23003" y="27462"/>
                  </a:lnTo>
                  <a:cubicBezTo>
                    <a:pt x="22625" y="28374"/>
                    <a:pt x="21831" y="29841"/>
                    <a:pt x="21304" y="29895"/>
                  </a:cubicBezTo>
                  <a:cubicBezTo>
                    <a:pt x="21296" y="29895"/>
                    <a:pt x="21289" y="29896"/>
                    <a:pt x="21281" y="29896"/>
                  </a:cubicBezTo>
                  <a:cubicBezTo>
                    <a:pt x="20802" y="29896"/>
                    <a:pt x="20146" y="28770"/>
                    <a:pt x="19824" y="27948"/>
                  </a:cubicBezTo>
                  <a:lnTo>
                    <a:pt x="19773" y="27814"/>
                  </a:lnTo>
                  <a:lnTo>
                    <a:pt x="16221" y="28050"/>
                  </a:lnTo>
                  <a:lnTo>
                    <a:pt x="16167" y="28141"/>
                  </a:lnTo>
                  <a:cubicBezTo>
                    <a:pt x="15920" y="28584"/>
                    <a:pt x="15136" y="29723"/>
                    <a:pt x="14501" y="29723"/>
                  </a:cubicBezTo>
                  <a:lnTo>
                    <a:pt x="14484" y="29723"/>
                  </a:lnTo>
                  <a:cubicBezTo>
                    <a:pt x="14241" y="29716"/>
                    <a:pt x="13541" y="29358"/>
                    <a:pt x="12910" y="25833"/>
                  </a:cubicBezTo>
                  <a:cubicBezTo>
                    <a:pt x="12727" y="24819"/>
                    <a:pt x="12551" y="23542"/>
                    <a:pt x="12389" y="21934"/>
                  </a:cubicBezTo>
                  <a:cubicBezTo>
                    <a:pt x="12001" y="17987"/>
                    <a:pt x="11997" y="14330"/>
                    <a:pt x="12024" y="12634"/>
                  </a:cubicBezTo>
                  <a:cubicBezTo>
                    <a:pt x="12034" y="12016"/>
                    <a:pt x="12048" y="11654"/>
                    <a:pt x="12048" y="11640"/>
                  </a:cubicBezTo>
                  <a:lnTo>
                    <a:pt x="12058" y="11383"/>
                  </a:lnTo>
                  <a:lnTo>
                    <a:pt x="12058" y="11383"/>
                  </a:lnTo>
                  <a:lnTo>
                    <a:pt x="11808" y="11441"/>
                  </a:lnTo>
                  <a:cubicBezTo>
                    <a:pt x="11789" y="11446"/>
                    <a:pt x="10425" y="11760"/>
                    <a:pt x="8589" y="11760"/>
                  </a:cubicBezTo>
                  <a:cubicBezTo>
                    <a:pt x="8051" y="11760"/>
                    <a:pt x="7472" y="11733"/>
                    <a:pt x="6874" y="11664"/>
                  </a:cubicBezTo>
                  <a:cubicBezTo>
                    <a:pt x="4779" y="11424"/>
                    <a:pt x="2356" y="10559"/>
                    <a:pt x="1190" y="8048"/>
                  </a:cubicBezTo>
                  <a:cubicBezTo>
                    <a:pt x="1353" y="7802"/>
                    <a:pt x="1606" y="7551"/>
                    <a:pt x="1751" y="7365"/>
                  </a:cubicBezTo>
                  <a:cubicBezTo>
                    <a:pt x="1825" y="7267"/>
                    <a:pt x="1903" y="7170"/>
                    <a:pt x="1981" y="7072"/>
                  </a:cubicBezTo>
                  <a:cubicBezTo>
                    <a:pt x="1988" y="7078"/>
                    <a:pt x="1988" y="7081"/>
                    <a:pt x="1994" y="7089"/>
                  </a:cubicBezTo>
                  <a:cubicBezTo>
                    <a:pt x="2261" y="7541"/>
                    <a:pt x="3109" y="7944"/>
                    <a:pt x="3542" y="8261"/>
                  </a:cubicBezTo>
                  <a:cubicBezTo>
                    <a:pt x="3589" y="8294"/>
                    <a:pt x="3647" y="8313"/>
                    <a:pt x="3704" y="8313"/>
                  </a:cubicBezTo>
                  <a:cubicBezTo>
                    <a:pt x="3759" y="8313"/>
                    <a:pt x="3813" y="8295"/>
                    <a:pt x="3856" y="8257"/>
                  </a:cubicBezTo>
                  <a:cubicBezTo>
                    <a:pt x="4285" y="7875"/>
                    <a:pt x="4718" y="7490"/>
                    <a:pt x="5147" y="7105"/>
                  </a:cubicBezTo>
                  <a:cubicBezTo>
                    <a:pt x="5634" y="7470"/>
                    <a:pt x="6113" y="7835"/>
                    <a:pt x="6597" y="8200"/>
                  </a:cubicBezTo>
                  <a:cubicBezTo>
                    <a:pt x="6648" y="8238"/>
                    <a:pt x="6706" y="8258"/>
                    <a:pt x="6762" y="8258"/>
                  </a:cubicBezTo>
                  <a:cubicBezTo>
                    <a:pt x="6826" y="8258"/>
                    <a:pt x="6888" y="8232"/>
                    <a:pt x="6935" y="8176"/>
                  </a:cubicBezTo>
                  <a:cubicBezTo>
                    <a:pt x="7144" y="7923"/>
                    <a:pt x="7350" y="7660"/>
                    <a:pt x="7520" y="7379"/>
                  </a:cubicBezTo>
                  <a:cubicBezTo>
                    <a:pt x="7634" y="7190"/>
                    <a:pt x="7732" y="6821"/>
                    <a:pt x="7881" y="6632"/>
                  </a:cubicBezTo>
                  <a:cubicBezTo>
                    <a:pt x="7911" y="6639"/>
                    <a:pt x="7952" y="6652"/>
                    <a:pt x="8013" y="6686"/>
                  </a:cubicBezTo>
                  <a:cubicBezTo>
                    <a:pt x="8155" y="6771"/>
                    <a:pt x="8344" y="6808"/>
                    <a:pt x="8503" y="6858"/>
                  </a:cubicBezTo>
                  <a:cubicBezTo>
                    <a:pt x="8855" y="6977"/>
                    <a:pt x="9209" y="7068"/>
                    <a:pt x="9571" y="7139"/>
                  </a:cubicBezTo>
                  <a:cubicBezTo>
                    <a:pt x="9593" y="7144"/>
                    <a:pt x="9616" y="7146"/>
                    <a:pt x="9638" y="7146"/>
                  </a:cubicBezTo>
                  <a:cubicBezTo>
                    <a:pt x="9722" y="7146"/>
                    <a:pt x="9798" y="7109"/>
                    <a:pt x="9828" y="7021"/>
                  </a:cubicBezTo>
                  <a:cubicBezTo>
                    <a:pt x="10054" y="6389"/>
                    <a:pt x="10196" y="5743"/>
                    <a:pt x="10327" y="5088"/>
                  </a:cubicBezTo>
                  <a:cubicBezTo>
                    <a:pt x="10357" y="4946"/>
                    <a:pt x="10212" y="4845"/>
                    <a:pt x="10085" y="4845"/>
                  </a:cubicBezTo>
                  <a:cubicBezTo>
                    <a:pt x="10010" y="4845"/>
                    <a:pt x="9941" y="4880"/>
                    <a:pt x="9919" y="4963"/>
                  </a:cubicBezTo>
                  <a:cubicBezTo>
                    <a:pt x="9753" y="5561"/>
                    <a:pt x="9649" y="6156"/>
                    <a:pt x="9456" y="6744"/>
                  </a:cubicBezTo>
                  <a:cubicBezTo>
                    <a:pt x="8902" y="6615"/>
                    <a:pt x="8368" y="6433"/>
                    <a:pt x="7827" y="6240"/>
                  </a:cubicBezTo>
                  <a:cubicBezTo>
                    <a:pt x="7810" y="6235"/>
                    <a:pt x="7790" y="6232"/>
                    <a:pt x="7769" y="6232"/>
                  </a:cubicBezTo>
                  <a:cubicBezTo>
                    <a:pt x="7700" y="6232"/>
                    <a:pt x="7619" y="6261"/>
                    <a:pt x="7590" y="6318"/>
                  </a:cubicBezTo>
                  <a:cubicBezTo>
                    <a:pt x="7320" y="6841"/>
                    <a:pt x="7043" y="7335"/>
                    <a:pt x="6688" y="7802"/>
                  </a:cubicBezTo>
                  <a:cubicBezTo>
                    <a:pt x="6211" y="7443"/>
                    <a:pt x="5739" y="7085"/>
                    <a:pt x="5266" y="6727"/>
                  </a:cubicBezTo>
                  <a:cubicBezTo>
                    <a:pt x="5218" y="6691"/>
                    <a:pt x="5155" y="6668"/>
                    <a:pt x="5094" y="6668"/>
                  </a:cubicBezTo>
                  <a:cubicBezTo>
                    <a:pt x="5046" y="6668"/>
                    <a:pt x="4999" y="6682"/>
                    <a:pt x="4962" y="6716"/>
                  </a:cubicBezTo>
                  <a:cubicBezTo>
                    <a:pt x="4525" y="7102"/>
                    <a:pt x="4093" y="7484"/>
                    <a:pt x="3657" y="7869"/>
                  </a:cubicBezTo>
                  <a:cubicBezTo>
                    <a:pt x="3123" y="7477"/>
                    <a:pt x="2582" y="7089"/>
                    <a:pt x="2035" y="6710"/>
                  </a:cubicBezTo>
                  <a:cubicBezTo>
                    <a:pt x="1997" y="6684"/>
                    <a:pt x="1938" y="6662"/>
                    <a:pt x="1882" y="6662"/>
                  </a:cubicBezTo>
                  <a:cubicBezTo>
                    <a:pt x="1837" y="6662"/>
                    <a:pt x="1795" y="6676"/>
                    <a:pt x="1768" y="6713"/>
                  </a:cubicBezTo>
                  <a:cubicBezTo>
                    <a:pt x="1582" y="6967"/>
                    <a:pt x="1251" y="7325"/>
                    <a:pt x="1041" y="7686"/>
                  </a:cubicBezTo>
                  <a:cubicBezTo>
                    <a:pt x="747" y="6936"/>
                    <a:pt x="551" y="6061"/>
                    <a:pt x="504" y="5017"/>
                  </a:cubicBezTo>
                  <a:cubicBezTo>
                    <a:pt x="400" y="2814"/>
                    <a:pt x="683" y="1499"/>
                    <a:pt x="1396" y="884"/>
                  </a:cubicBezTo>
                  <a:cubicBezTo>
                    <a:pt x="1800" y="534"/>
                    <a:pt x="2345" y="391"/>
                    <a:pt x="3072" y="391"/>
                  </a:cubicBezTo>
                  <a:close/>
                  <a:moveTo>
                    <a:pt x="3094" y="0"/>
                  </a:moveTo>
                  <a:cubicBezTo>
                    <a:pt x="2310" y="0"/>
                    <a:pt x="1640" y="156"/>
                    <a:pt x="1139" y="590"/>
                  </a:cubicBezTo>
                  <a:cubicBezTo>
                    <a:pt x="318" y="1300"/>
                    <a:pt x="1" y="2672"/>
                    <a:pt x="112" y="5037"/>
                  </a:cubicBezTo>
                  <a:cubicBezTo>
                    <a:pt x="352" y="10221"/>
                    <a:pt x="3897" y="11715"/>
                    <a:pt x="6830" y="12052"/>
                  </a:cubicBezTo>
                  <a:cubicBezTo>
                    <a:pt x="7454" y="12125"/>
                    <a:pt x="8055" y="12154"/>
                    <a:pt x="8611" y="12154"/>
                  </a:cubicBezTo>
                  <a:cubicBezTo>
                    <a:pt x="10035" y="12154"/>
                    <a:pt x="11167" y="11968"/>
                    <a:pt x="11649" y="11874"/>
                  </a:cubicBezTo>
                  <a:lnTo>
                    <a:pt x="11649" y="11874"/>
                  </a:lnTo>
                  <a:cubicBezTo>
                    <a:pt x="11636" y="12390"/>
                    <a:pt x="11608" y="13665"/>
                    <a:pt x="11636" y="15371"/>
                  </a:cubicBezTo>
                  <a:cubicBezTo>
                    <a:pt x="11163" y="15033"/>
                    <a:pt x="10396" y="14788"/>
                    <a:pt x="9705" y="14788"/>
                  </a:cubicBezTo>
                  <a:cubicBezTo>
                    <a:pt x="8868" y="14788"/>
                    <a:pt x="8142" y="15148"/>
                    <a:pt x="8189" y="16138"/>
                  </a:cubicBezTo>
                  <a:cubicBezTo>
                    <a:pt x="8237" y="17136"/>
                    <a:pt x="9445" y="17720"/>
                    <a:pt x="10488" y="17720"/>
                  </a:cubicBezTo>
                  <a:cubicBezTo>
                    <a:pt x="10886" y="17720"/>
                    <a:pt x="11260" y="17635"/>
                    <a:pt x="11537" y="17456"/>
                  </a:cubicBezTo>
                  <a:cubicBezTo>
                    <a:pt x="11558" y="17442"/>
                    <a:pt x="11564" y="17409"/>
                    <a:pt x="11558" y="17381"/>
                  </a:cubicBezTo>
                  <a:cubicBezTo>
                    <a:pt x="11555" y="17364"/>
                    <a:pt x="11545" y="17350"/>
                    <a:pt x="11528" y="17350"/>
                  </a:cubicBezTo>
                  <a:cubicBezTo>
                    <a:pt x="11524" y="17350"/>
                    <a:pt x="11521" y="17350"/>
                    <a:pt x="11517" y="17351"/>
                  </a:cubicBezTo>
                  <a:cubicBezTo>
                    <a:pt x="11328" y="17398"/>
                    <a:pt x="11044" y="17426"/>
                    <a:pt x="10726" y="17426"/>
                  </a:cubicBezTo>
                  <a:cubicBezTo>
                    <a:pt x="9596" y="17426"/>
                    <a:pt x="8019" y="17063"/>
                    <a:pt x="8580" y="15814"/>
                  </a:cubicBezTo>
                  <a:cubicBezTo>
                    <a:pt x="8829" y="15258"/>
                    <a:pt x="9273" y="15069"/>
                    <a:pt x="9771" y="15069"/>
                  </a:cubicBezTo>
                  <a:cubicBezTo>
                    <a:pt x="10402" y="15069"/>
                    <a:pt x="11119" y="15371"/>
                    <a:pt x="11639" y="15611"/>
                  </a:cubicBezTo>
                  <a:cubicBezTo>
                    <a:pt x="11649" y="16145"/>
                    <a:pt x="11666" y="16720"/>
                    <a:pt x="11689" y="17321"/>
                  </a:cubicBezTo>
                  <a:cubicBezTo>
                    <a:pt x="11743" y="18743"/>
                    <a:pt x="11838" y="20332"/>
                    <a:pt x="12001" y="21974"/>
                  </a:cubicBezTo>
                  <a:cubicBezTo>
                    <a:pt x="12531" y="27340"/>
                    <a:pt x="13362" y="30081"/>
                    <a:pt x="14471" y="30115"/>
                  </a:cubicBezTo>
                  <a:lnTo>
                    <a:pt x="14498" y="30115"/>
                  </a:lnTo>
                  <a:cubicBezTo>
                    <a:pt x="15383" y="30115"/>
                    <a:pt x="16224" y="28817"/>
                    <a:pt x="16454" y="28425"/>
                  </a:cubicBezTo>
                  <a:lnTo>
                    <a:pt x="19512" y="28223"/>
                  </a:lnTo>
                  <a:cubicBezTo>
                    <a:pt x="19726" y="28729"/>
                    <a:pt x="20445" y="30287"/>
                    <a:pt x="21276" y="30287"/>
                  </a:cubicBezTo>
                  <a:cubicBezTo>
                    <a:pt x="21297" y="30287"/>
                    <a:pt x="21320" y="30287"/>
                    <a:pt x="21340" y="30284"/>
                  </a:cubicBezTo>
                  <a:cubicBezTo>
                    <a:pt x="22172" y="30203"/>
                    <a:pt x="23020" y="28408"/>
                    <a:pt x="23301" y="27763"/>
                  </a:cubicBezTo>
                  <a:cubicBezTo>
                    <a:pt x="23619" y="27834"/>
                    <a:pt x="24360" y="27970"/>
                    <a:pt x="25335" y="27970"/>
                  </a:cubicBezTo>
                  <a:cubicBezTo>
                    <a:pt x="26772" y="27970"/>
                    <a:pt x="28715" y="27675"/>
                    <a:pt x="30559" y="26445"/>
                  </a:cubicBezTo>
                  <a:cubicBezTo>
                    <a:pt x="32850" y="24918"/>
                    <a:pt x="33618" y="22620"/>
                    <a:pt x="33567" y="20981"/>
                  </a:cubicBezTo>
                  <a:cubicBezTo>
                    <a:pt x="33560" y="20707"/>
                    <a:pt x="33513" y="20051"/>
                    <a:pt x="33250" y="19899"/>
                  </a:cubicBezTo>
                  <a:cubicBezTo>
                    <a:pt x="33197" y="19868"/>
                    <a:pt x="33145" y="19855"/>
                    <a:pt x="33093" y="19855"/>
                  </a:cubicBezTo>
                  <a:cubicBezTo>
                    <a:pt x="32925" y="19855"/>
                    <a:pt x="32751" y="19994"/>
                    <a:pt x="32529" y="20170"/>
                  </a:cubicBezTo>
                  <a:cubicBezTo>
                    <a:pt x="32222" y="20413"/>
                    <a:pt x="31776" y="20764"/>
                    <a:pt x="31107" y="20998"/>
                  </a:cubicBezTo>
                  <a:cubicBezTo>
                    <a:pt x="30697" y="21140"/>
                    <a:pt x="30208" y="21238"/>
                    <a:pt x="29613" y="21238"/>
                  </a:cubicBezTo>
                  <a:cubicBezTo>
                    <a:pt x="29447" y="21238"/>
                    <a:pt x="29273" y="21230"/>
                    <a:pt x="29090" y="21214"/>
                  </a:cubicBezTo>
                  <a:cubicBezTo>
                    <a:pt x="28954" y="21204"/>
                    <a:pt x="28819" y="21187"/>
                    <a:pt x="28677" y="21167"/>
                  </a:cubicBezTo>
                  <a:cubicBezTo>
                    <a:pt x="28001" y="21065"/>
                    <a:pt x="27373" y="20903"/>
                    <a:pt x="26785" y="20694"/>
                  </a:cubicBezTo>
                  <a:cubicBezTo>
                    <a:pt x="26001" y="20410"/>
                    <a:pt x="25294" y="20028"/>
                    <a:pt x="24659" y="19548"/>
                  </a:cubicBezTo>
                  <a:cubicBezTo>
                    <a:pt x="24037" y="19078"/>
                    <a:pt x="23486" y="18510"/>
                    <a:pt x="23007" y="17845"/>
                  </a:cubicBezTo>
                  <a:cubicBezTo>
                    <a:pt x="22527" y="17186"/>
                    <a:pt x="22115" y="16429"/>
                    <a:pt x="21766" y="15574"/>
                  </a:cubicBezTo>
                  <a:cubicBezTo>
                    <a:pt x="21760" y="15557"/>
                    <a:pt x="21753" y="15540"/>
                    <a:pt x="21746" y="15523"/>
                  </a:cubicBezTo>
                  <a:cubicBezTo>
                    <a:pt x="21398" y="14658"/>
                    <a:pt x="21077" y="13583"/>
                    <a:pt x="20752" y="12417"/>
                  </a:cubicBezTo>
                  <a:cubicBezTo>
                    <a:pt x="20624" y="11951"/>
                    <a:pt x="20493" y="11475"/>
                    <a:pt x="20361" y="10985"/>
                  </a:cubicBezTo>
                  <a:cubicBezTo>
                    <a:pt x="20270" y="10647"/>
                    <a:pt x="20178" y="10308"/>
                    <a:pt x="20087" y="9971"/>
                  </a:cubicBezTo>
                  <a:cubicBezTo>
                    <a:pt x="19763" y="8781"/>
                    <a:pt x="19425" y="7605"/>
                    <a:pt x="19053" y="6534"/>
                  </a:cubicBezTo>
                  <a:cubicBezTo>
                    <a:pt x="18773" y="5730"/>
                    <a:pt x="18472" y="4983"/>
                    <a:pt x="18141" y="4338"/>
                  </a:cubicBezTo>
                  <a:cubicBezTo>
                    <a:pt x="17765" y="3611"/>
                    <a:pt x="17357" y="3009"/>
                    <a:pt x="16890" y="2591"/>
                  </a:cubicBezTo>
                  <a:cubicBezTo>
                    <a:pt x="15964" y="1763"/>
                    <a:pt x="12966" y="1367"/>
                    <a:pt x="9797" y="948"/>
                  </a:cubicBezTo>
                  <a:cubicBezTo>
                    <a:pt x="8368" y="759"/>
                    <a:pt x="6891" y="563"/>
                    <a:pt x="5692" y="333"/>
                  </a:cubicBezTo>
                  <a:cubicBezTo>
                    <a:pt x="4748" y="150"/>
                    <a:pt x="3866" y="0"/>
                    <a:pt x="3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 name="Google Shape;36;p2"/>
            <p:cNvSpPr/>
            <p:nvPr/>
          </p:nvSpPr>
          <p:spPr>
            <a:xfrm>
              <a:off x="7768306" y="3673017"/>
              <a:ext cx="75037" cy="75182"/>
            </a:xfrm>
            <a:custGeom>
              <a:avLst/>
              <a:gdLst/>
              <a:ahLst/>
              <a:cxnLst/>
              <a:rect l="l" t="t" r="r" b="b"/>
              <a:pathLst>
                <a:path w="1545" h="1548" extrusionOk="0">
                  <a:moveTo>
                    <a:pt x="774" y="0"/>
                  </a:moveTo>
                  <a:cubicBezTo>
                    <a:pt x="345" y="0"/>
                    <a:pt x="0" y="345"/>
                    <a:pt x="0" y="774"/>
                  </a:cubicBezTo>
                  <a:cubicBezTo>
                    <a:pt x="0" y="1200"/>
                    <a:pt x="345" y="1548"/>
                    <a:pt x="774" y="1548"/>
                  </a:cubicBezTo>
                  <a:cubicBezTo>
                    <a:pt x="1200" y="1548"/>
                    <a:pt x="1545" y="1200"/>
                    <a:pt x="1545" y="774"/>
                  </a:cubicBezTo>
                  <a:cubicBezTo>
                    <a:pt x="1545" y="345"/>
                    <a:pt x="1200"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 name="Google Shape;37;p2"/>
            <p:cNvSpPr/>
            <p:nvPr/>
          </p:nvSpPr>
          <p:spPr>
            <a:xfrm>
              <a:off x="7787489" y="4248581"/>
              <a:ext cx="186693" cy="158184"/>
            </a:xfrm>
            <a:custGeom>
              <a:avLst/>
              <a:gdLst/>
              <a:ahLst/>
              <a:cxnLst/>
              <a:rect l="l" t="t" r="r" b="b"/>
              <a:pathLst>
                <a:path w="3844" h="3257" extrusionOk="0">
                  <a:moveTo>
                    <a:pt x="2671" y="0"/>
                  </a:moveTo>
                  <a:cubicBezTo>
                    <a:pt x="1749" y="0"/>
                    <a:pt x="682" y="460"/>
                    <a:pt x="281" y="1342"/>
                  </a:cubicBezTo>
                  <a:cubicBezTo>
                    <a:pt x="0" y="1960"/>
                    <a:pt x="85" y="2745"/>
                    <a:pt x="724" y="3093"/>
                  </a:cubicBezTo>
                  <a:cubicBezTo>
                    <a:pt x="933" y="3207"/>
                    <a:pt x="1150" y="3257"/>
                    <a:pt x="1367" y="3257"/>
                  </a:cubicBezTo>
                  <a:cubicBezTo>
                    <a:pt x="2008" y="3257"/>
                    <a:pt x="2644" y="2821"/>
                    <a:pt x="3045" y="2336"/>
                  </a:cubicBezTo>
                  <a:cubicBezTo>
                    <a:pt x="3532" y="1748"/>
                    <a:pt x="3843" y="643"/>
                    <a:pt x="3116" y="112"/>
                  </a:cubicBezTo>
                  <a:cubicBezTo>
                    <a:pt x="3107" y="105"/>
                    <a:pt x="3098" y="102"/>
                    <a:pt x="3091" y="102"/>
                  </a:cubicBezTo>
                  <a:cubicBezTo>
                    <a:pt x="3066" y="102"/>
                    <a:pt x="3056" y="140"/>
                    <a:pt x="3059" y="176"/>
                  </a:cubicBezTo>
                  <a:cubicBezTo>
                    <a:pt x="3059" y="200"/>
                    <a:pt x="3062" y="223"/>
                    <a:pt x="3073" y="234"/>
                  </a:cubicBezTo>
                  <a:cubicBezTo>
                    <a:pt x="3201" y="372"/>
                    <a:pt x="3305" y="784"/>
                    <a:pt x="3296" y="977"/>
                  </a:cubicBezTo>
                  <a:cubicBezTo>
                    <a:pt x="3288" y="1143"/>
                    <a:pt x="3224" y="1329"/>
                    <a:pt x="3163" y="1480"/>
                  </a:cubicBezTo>
                  <a:cubicBezTo>
                    <a:pt x="3093" y="1667"/>
                    <a:pt x="2995" y="1842"/>
                    <a:pt x="2876" y="2004"/>
                  </a:cubicBezTo>
                  <a:cubicBezTo>
                    <a:pt x="2552" y="2450"/>
                    <a:pt x="2008" y="2904"/>
                    <a:pt x="1437" y="2944"/>
                  </a:cubicBezTo>
                  <a:cubicBezTo>
                    <a:pt x="1402" y="2947"/>
                    <a:pt x="1369" y="2948"/>
                    <a:pt x="1336" y="2948"/>
                  </a:cubicBezTo>
                  <a:cubicBezTo>
                    <a:pt x="536" y="2948"/>
                    <a:pt x="270" y="2173"/>
                    <a:pt x="568" y="1491"/>
                  </a:cubicBezTo>
                  <a:cubicBezTo>
                    <a:pt x="916" y="697"/>
                    <a:pt x="1883" y="223"/>
                    <a:pt x="2704" y="115"/>
                  </a:cubicBezTo>
                  <a:cubicBezTo>
                    <a:pt x="2721" y="115"/>
                    <a:pt x="2728" y="106"/>
                    <a:pt x="2734" y="92"/>
                  </a:cubicBezTo>
                  <a:cubicBezTo>
                    <a:pt x="2751" y="58"/>
                    <a:pt x="2741" y="0"/>
                    <a:pt x="2700" y="0"/>
                  </a:cubicBezTo>
                  <a:cubicBezTo>
                    <a:pt x="2691" y="0"/>
                    <a:pt x="2681"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 name="Google Shape;38;p2"/>
            <p:cNvSpPr/>
            <p:nvPr/>
          </p:nvSpPr>
          <p:spPr>
            <a:xfrm>
              <a:off x="8321189" y="4504916"/>
              <a:ext cx="88539" cy="64061"/>
            </a:xfrm>
            <a:custGeom>
              <a:avLst/>
              <a:gdLst/>
              <a:ahLst/>
              <a:cxnLst/>
              <a:rect l="l" t="t" r="r" b="b"/>
              <a:pathLst>
                <a:path w="1823" h="1319" extrusionOk="0">
                  <a:moveTo>
                    <a:pt x="652" y="1"/>
                  </a:moveTo>
                  <a:cubicBezTo>
                    <a:pt x="526" y="1"/>
                    <a:pt x="402" y="36"/>
                    <a:pt x="302" y="106"/>
                  </a:cubicBezTo>
                  <a:cubicBezTo>
                    <a:pt x="214" y="167"/>
                    <a:pt x="143" y="251"/>
                    <a:pt x="110" y="366"/>
                  </a:cubicBezTo>
                  <a:cubicBezTo>
                    <a:pt x="1" y="758"/>
                    <a:pt x="380" y="1093"/>
                    <a:pt x="704" y="1227"/>
                  </a:cubicBezTo>
                  <a:cubicBezTo>
                    <a:pt x="833" y="1281"/>
                    <a:pt x="1004" y="1319"/>
                    <a:pt x="1172" y="1319"/>
                  </a:cubicBezTo>
                  <a:cubicBezTo>
                    <a:pt x="1418" y="1319"/>
                    <a:pt x="1658" y="1239"/>
                    <a:pt x="1758" y="1015"/>
                  </a:cubicBezTo>
                  <a:cubicBezTo>
                    <a:pt x="1822" y="866"/>
                    <a:pt x="1772" y="711"/>
                    <a:pt x="1684" y="582"/>
                  </a:cubicBezTo>
                  <a:cubicBezTo>
                    <a:pt x="1667" y="555"/>
                    <a:pt x="1646" y="528"/>
                    <a:pt x="1626" y="501"/>
                  </a:cubicBezTo>
                  <a:cubicBezTo>
                    <a:pt x="1568" y="438"/>
                    <a:pt x="1374" y="240"/>
                    <a:pt x="1243" y="240"/>
                  </a:cubicBezTo>
                  <a:cubicBezTo>
                    <a:pt x="1222" y="240"/>
                    <a:pt x="1202" y="245"/>
                    <a:pt x="1184" y="257"/>
                  </a:cubicBezTo>
                  <a:cubicBezTo>
                    <a:pt x="1184" y="262"/>
                    <a:pt x="1184" y="262"/>
                    <a:pt x="1180" y="265"/>
                  </a:cubicBezTo>
                  <a:cubicBezTo>
                    <a:pt x="1160" y="285"/>
                    <a:pt x="1164" y="332"/>
                    <a:pt x="1180" y="352"/>
                  </a:cubicBezTo>
                  <a:cubicBezTo>
                    <a:pt x="1214" y="403"/>
                    <a:pt x="1282" y="454"/>
                    <a:pt x="1350" y="508"/>
                  </a:cubicBezTo>
                  <a:cubicBezTo>
                    <a:pt x="1505" y="633"/>
                    <a:pt x="1674" y="772"/>
                    <a:pt x="1488" y="947"/>
                  </a:cubicBezTo>
                  <a:cubicBezTo>
                    <a:pt x="1390" y="1039"/>
                    <a:pt x="1249" y="1074"/>
                    <a:pt x="1106" y="1074"/>
                  </a:cubicBezTo>
                  <a:cubicBezTo>
                    <a:pt x="987" y="1074"/>
                    <a:pt x="866" y="1050"/>
                    <a:pt x="768" y="1015"/>
                  </a:cubicBezTo>
                  <a:cubicBezTo>
                    <a:pt x="562" y="940"/>
                    <a:pt x="288" y="758"/>
                    <a:pt x="325" y="511"/>
                  </a:cubicBezTo>
                  <a:cubicBezTo>
                    <a:pt x="349" y="369"/>
                    <a:pt x="457" y="285"/>
                    <a:pt x="589" y="245"/>
                  </a:cubicBezTo>
                  <a:cubicBezTo>
                    <a:pt x="650" y="227"/>
                    <a:pt x="717" y="218"/>
                    <a:pt x="783" y="218"/>
                  </a:cubicBezTo>
                  <a:cubicBezTo>
                    <a:pt x="881" y="218"/>
                    <a:pt x="977" y="237"/>
                    <a:pt x="1052" y="271"/>
                  </a:cubicBezTo>
                  <a:cubicBezTo>
                    <a:pt x="1057" y="274"/>
                    <a:pt x="1062" y="275"/>
                    <a:pt x="1067" y="275"/>
                  </a:cubicBezTo>
                  <a:cubicBezTo>
                    <a:pt x="1089" y="275"/>
                    <a:pt x="1095" y="242"/>
                    <a:pt x="1093" y="210"/>
                  </a:cubicBezTo>
                  <a:cubicBezTo>
                    <a:pt x="1089" y="190"/>
                    <a:pt x="1086" y="167"/>
                    <a:pt x="1075" y="160"/>
                  </a:cubicBezTo>
                  <a:cubicBezTo>
                    <a:pt x="962" y="54"/>
                    <a:pt x="806"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 name="Google Shape;39;p2"/>
            <p:cNvSpPr/>
            <p:nvPr/>
          </p:nvSpPr>
          <p:spPr>
            <a:xfrm>
              <a:off x="8441877" y="4543867"/>
              <a:ext cx="79942" cy="48713"/>
            </a:xfrm>
            <a:custGeom>
              <a:avLst/>
              <a:gdLst/>
              <a:ahLst/>
              <a:cxnLst/>
              <a:rect l="l" t="t" r="r" b="b"/>
              <a:pathLst>
                <a:path w="1646" h="1003" extrusionOk="0">
                  <a:moveTo>
                    <a:pt x="601" y="1"/>
                  </a:moveTo>
                  <a:cubicBezTo>
                    <a:pt x="407" y="1"/>
                    <a:pt x="210" y="85"/>
                    <a:pt x="131" y="257"/>
                  </a:cubicBezTo>
                  <a:cubicBezTo>
                    <a:pt x="0" y="541"/>
                    <a:pt x="290" y="770"/>
                    <a:pt x="524" y="868"/>
                  </a:cubicBezTo>
                  <a:cubicBezTo>
                    <a:pt x="653" y="924"/>
                    <a:pt x="910" y="1002"/>
                    <a:pt x="1134" y="1002"/>
                  </a:cubicBezTo>
                  <a:cubicBezTo>
                    <a:pt x="1302" y="1002"/>
                    <a:pt x="1451" y="958"/>
                    <a:pt x="1513" y="828"/>
                  </a:cubicBezTo>
                  <a:cubicBezTo>
                    <a:pt x="1646" y="561"/>
                    <a:pt x="1315" y="189"/>
                    <a:pt x="1067" y="138"/>
                  </a:cubicBezTo>
                  <a:cubicBezTo>
                    <a:pt x="1063" y="137"/>
                    <a:pt x="1059" y="137"/>
                    <a:pt x="1055" y="137"/>
                  </a:cubicBezTo>
                  <a:cubicBezTo>
                    <a:pt x="1031" y="137"/>
                    <a:pt x="1020" y="163"/>
                    <a:pt x="1017" y="193"/>
                  </a:cubicBezTo>
                  <a:cubicBezTo>
                    <a:pt x="1017" y="223"/>
                    <a:pt x="1027" y="257"/>
                    <a:pt x="1041" y="271"/>
                  </a:cubicBezTo>
                  <a:cubicBezTo>
                    <a:pt x="1112" y="331"/>
                    <a:pt x="1436" y="575"/>
                    <a:pt x="1290" y="703"/>
                  </a:cubicBezTo>
                  <a:cubicBezTo>
                    <a:pt x="1247" y="742"/>
                    <a:pt x="1167" y="753"/>
                    <a:pt x="1087" y="753"/>
                  </a:cubicBezTo>
                  <a:cubicBezTo>
                    <a:pt x="1015" y="753"/>
                    <a:pt x="943" y="745"/>
                    <a:pt x="895" y="740"/>
                  </a:cubicBezTo>
                  <a:cubicBezTo>
                    <a:pt x="788" y="726"/>
                    <a:pt x="672" y="696"/>
                    <a:pt x="571" y="656"/>
                  </a:cubicBezTo>
                  <a:cubicBezTo>
                    <a:pt x="406" y="591"/>
                    <a:pt x="196" y="446"/>
                    <a:pt x="429" y="294"/>
                  </a:cubicBezTo>
                  <a:cubicBezTo>
                    <a:pt x="512" y="240"/>
                    <a:pt x="599" y="222"/>
                    <a:pt x="687" y="222"/>
                  </a:cubicBezTo>
                  <a:cubicBezTo>
                    <a:pt x="765" y="222"/>
                    <a:pt x="843" y="236"/>
                    <a:pt x="922" y="250"/>
                  </a:cubicBezTo>
                  <a:cubicBezTo>
                    <a:pt x="926" y="251"/>
                    <a:pt x="929" y="251"/>
                    <a:pt x="933" y="251"/>
                  </a:cubicBezTo>
                  <a:cubicBezTo>
                    <a:pt x="971" y="251"/>
                    <a:pt x="979" y="216"/>
                    <a:pt x="973" y="179"/>
                  </a:cubicBezTo>
                  <a:cubicBezTo>
                    <a:pt x="966" y="145"/>
                    <a:pt x="953" y="115"/>
                    <a:pt x="936" y="101"/>
                  </a:cubicBezTo>
                  <a:cubicBezTo>
                    <a:pt x="845" y="34"/>
                    <a:pt x="724"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 name="Google Shape;40;p2"/>
            <p:cNvSpPr/>
            <p:nvPr/>
          </p:nvSpPr>
          <p:spPr>
            <a:xfrm>
              <a:off x="8341733" y="4593550"/>
              <a:ext cx="121467" cy="66440"/>
            </a:xfrm>
            <a:custGeom>
              <a:avLst/>
              <a:gdLst/>
              <a:ahLst/>
              <a:cxnLst/>
              <a:rect l="l" t="t" r="r" b="b"/>
              <a:pathLst>
                <a:path w="2501" h="1368" extrusionOk="0">
                  <a:moveTo>
                    <a:pt x="1040" y="0"/>
                  </a:moveTo>
                  <a:cubicBezTo>
                    <a:pt x="770" y="0"/>
                    <a:pt x="483" y="82"/>
                    <a:pt x="318" y="257"/>
                  </a:cubicBezTo>
                  <a:cubicBezTo>
                    <a:pt x="0" y="595"/>
                    <a:pt x="450" y="1042"/>
                    <a:pt x="741" y="1204"/>
                  </a:cubicBezTo>
                  <a:cubicBezTo>
                    <a:pt x="927" y="1306"/>
                    <a:pt x="1180" y="1368"/>
                    <a:pt x="1431" y="1368"/>
                  </a:cubicBezTo>
                  <a:cubicBezTo>
                    <a:pt x="1710" y="1368"/>
                    <a:pt x="1986" y="1292"/>
                    <a:pt x="2163" y="1113"/>
                  </a:cubicBezTo>
                  <a:cubicBezTo>
                    <a:pt x="2501" y="768"/>
                    <a:pt x="2197" y="265"/>
                    <a:pt x="1808" y="126"/>
                  </a:cubicBezTo>
                  <a:cubicBezTo>
                    <a:pt x="1799" y="123"/>
                    <a:pt x="1791" y="122"/>
                    <a:pt x="1784" y="122"/>
                  </a:cubicBezTo>
                  <a:cubicBezTo>
                    <a:pt x="1749" y="122"/>
                    <a:pt x="1738" y="154"/>
                    <a:pt x="1738" y="190"/>
                  </a:cubicBezTo>
                  <a:cubicBezTo>
                    <a:pt x="1738" y="231"/>
                    <a:pt x="1751" y="274"/>
                    <a:pt x="1778" y="295"/>
                  </a:cubicBezTo>
                  <a:cubicBezTo>
                    <a:pt x="1846" y="338"/>
                    <a:pt x="1923" y="379"/>
                    <a:pt x="1974" y="444"/>
                  </a:cubicBezTo>
                  <a:cubicBezTo>
                    <a:pt x="2095" y="589"/>
                    <a:pt x="2116" y="849"/>
                    <a:pt x="1944" y="971"/>
                  </a:cubicBezTo>
                  <a:cubicBezTo>
                    <a:pt x="1825" y="1055"/>
                    <a:pt x="1670" y="1093"/>
                    <a:pt x="1524" y="1109"/>
                  </a:cubicBezTo>
                  <a:cubicBezTo>
                    <a:pt x="1458" y="1117"/>
                    <a:pt x="1391" y="1121"/>
                    <a:pt x="1324" y="1121"/>
                  </a:cubicBezTo>
                  <a:cubicBezTo>
                    <a:pt x="1053" y="1121"/>
                    <a:pt x="779" y="1049"/>
                    <a:pt x="582" y="849"/>
                  </a:cubicBezTo>
                  <a:cubicBezTo>
                    <a:pt x="171" y="430"/>
                    <a:pt x="824" y="196"/>
                    <a:pt x="1247" y="196"/>
                  </a:cubicBezTo>
                  <a:cubicBezTo>
                    <a:pt x="1319" y="196"/>
                    <a:pt x="1384" y="203"/>
                    <a:pt x="1437" y="217"/>
                  </a:cubicBezTo>
                  <a:cubicBezTo>
                    <a:pt x="1442" y="218"/>
                    <a:pt x="1447" y="219"/>
                    <a:pt x="1451" y="219"/>
                  </a:cubicBezTo>
                  <a:cubicBezTo>
                    <a:pt x="1488" y="219"/>
                    <a:pt x="1493" y="168"/>
                    <a:pt x="1481" y="126"/>
                  </a:cubicBezTo>
                  <a:cubicBezTo>
                    <a:pt x="1471" y="99"/>
                    <a:pt x="1460" y="75"/>
                    <a:pt x="1440" y="68"/>
                  </a:cubicBezTo>
                  <a:cubicBezTo>
                    <a:pt x="1326" y="24"/>
                    <a:pt x="1185"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1" name="Google Shape;41;p2"/>
          <p:cNvGrpSpPr/>
          <p:nvPr/>
        </p:nvGrpSpPr>
        <p:grpSpPr>
          <a:xfrm flipH="1">
            <a:off x="1106379" y="182800"/>
            <a:ext cx="1958719" cy="1637909"/>
            <a:chOff x="-304950" y="1799125"/>
            <a:chExt cx="1469422" cy="1228432"/>
          </a:xfrm>
        </p:grpSpPr>
        <p:sp>
          <p:nvSpPr>
            <p:cNvPr id="42" name="Google Shape;42;p2"/>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 name="Google Shape;43;p2"/>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 name="Google Shape;44;p2"/>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 name="Google Shape;45;p2"/>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6" name="Google Shape;46;p2"/>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 name="Google Shape;47;p2"/>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 name="Google Shape;48;p2"/>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9" name="Google Shape;49;p2"/>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0" name="Google Shape;50;p2"/>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1" name="Google Shape;51;p2"/>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2" name="Google Shape;52;p2"/>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3" name="Google Shape;53;p2"/>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4" name="Google Shape;54;p2"/>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5" name="Google Shape;55;p2"/>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56" name="Google Shape;56;p2"/>
          <p:cNvGrpSpPr/>
          <p:nvPr/>
        </p:nvGrpSpPr>
        <p:grpSpPr>
          <a:xfrm>
            <a:off x="246310" y="4372213"/>
            <a:ext cx="1618438" cy="981127"/>
            <a:chOff x="478326" y="2825649"/>
            <a:chExt cx="1012293" cy="613511"/>
          </a:xfrm>
        </p:grpSpPr>
        <p:sp>
          <p:nvSpPr>
            <p:cNvPr id="57" name="Google Shape;57;p2"/>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 name="Google Shape;58;p2"/>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9" name="Google Shape;59;p2"/>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0" name="Google Shape;60;p2"/>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1" name="Google Shape;61;p2"/>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62" name="Google Shape;62;p2"/>
          <p:cNvSpPr/>
          <p:nvPr/>
        </p:nvSpPr>
        <p:spPr>
          <a:xfrm>
            <a:off x="3372721" y="726233"/>
            <a:ext cx="333365"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3" name="Google Shape;63;p2"/>
          <p:cNvSpPr/>
          <p:nvPr/>
        </p:nvSpPr>
        <p:spPr>
          <a:xfrm>
            <a:off x="300408" y="310163"/>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4" name="Google Shape;64;p2"/>
          <p:cNvSpPr/>
          <p:nvPr/>
        </p:nvSpPr>
        <p:spPr>
          <a:xfrm>
            <a:off x="0" y="2605400"/>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5" name="Google Shape;65;p2"/>
          <p:cNvSpPr/>
          <p:nvPr/>
        </p:nvSpPr>
        <p:spPr>
          <a:xfrm rot="10800000">
            <a:off x="5060287" y="-4"/>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66" name="Google Shape;66;p2"/>
          <p:cNvGrpSpPr/>
          <p:nvPr/>
        </p:nvGrpSpPr>
        <p:grpSpPr>
          <a:xfrm>
            <a:off x="246303" y="5424801"/>
            <a:ext cx="774990" cy="1244873"/>
            <a:chOff x="304350" y="3911000"/>
            <a:chExt cx="581394" cy="933655"/>
          </a:xfrm>
        </p:grpSpPr>
        <p:sp>
          <p:nvSpPr>
            <p:cNvPr id="67" name="Google Shape;67;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8" name="Google Shape;68;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9" name="Google Shape;69;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0" name="Google Shape;70;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1" name="Google Shape;71;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2" name="Google Shape;72;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3" name="Google Shape;73;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4" name="Google Shape;74;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5" name="Google Shape;75;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6" name="Google Shape;76;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77" name="Google Shape;77;p2"/>
          <p:cNvGrpSpPr/>
          <p:nvPr/>
        </p:nvGrpSpPr>
        <p:grpSpPr>
          <a:xfrm>
            <a:off x="655963" y="2063734"/>
            <a:ext cx="589513" cy="604165"/>
            <a:chOff x="918850" y="1629150"/>
            <a:chExt cx="442250" cy="453124"/>
          </a:xfrm>
        </p:grpSpPr>
        <p:sp>
          <p:nvSpPr>
            <p:cNvPr id="78" name="Google Shape;78;p2"/>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9" name="Google Shape;79;p2"/>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0" name="Google Shape;80;p2"/>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 name="Google Shape;81;p2"/>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 name="Google Shape;82;p2"/>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3" name="Google Shape;83;p2"/>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4" name="Google Shape;84;p2"/>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5" name="Google Shape;85;p2"/>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6" name="Google Shape;86;p2"/>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7" name="Google Shape;87;p2"/>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8" name="Google Shape;88;p2"/>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9" name="Google Shape;89;p2"/>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90" name="Google Shape;90;p2"/>
          <p:cNvSpPr/>
          <p:nvPr/>
        </p:nvSpPr>
        <p:spPr>
          <a:xfrm rot="4884482">
            <a:off x="357752" y="1284801"/>
            <a:ext cx="410943" cy="578929"/>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1" name="Google Shape;91;p2"/>
          <p:cNvSpPr/>
          <p:nvPr/>
        </p:nvSpPr>
        <p:spPr>
          <a:xfrm>
            <a:off x="1106392" y="5649981"/>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2" name="Google Shape;92;p2"/>
          <p:cNvSpPr/>
          <p:nvPr/>
        </p:nvSpPr>
        <p:spPr>
          <a:xfrm>
            <a:off x="396530" y="3833767"/>
            <a:ext cx="333369"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3" name="Google Shape;93;p2"/>
          <p:cNvSpPr/>
          <p:nvPr/>
        </p:nvSpPr>
        <p:spPr>
          <a:xfrm rot="10800000">
            <a:off x="11551225" y="4524884"/>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94" name="Google Shape;94;p2"/>
          <p:cNvGrpSpPr/>
          <p:nvPr/>
        </p:nvGrpSpPr>
        <p:grpSpPr>
          <a:xfrm>
            <a:off x="2023440" y="5510149"/>
            <a:ext cx="931400" cy="1244847"/>
            <a:chOff x="1517975" y="4132611"/>
            <a:chExt cx="698732" cy="933635"/>
          </a:xfrm>
        </p:grpSpPr>
        <p:sp>
          <p:nvSpPr>
            <p:cNvPr id="95" name="Google Shape;95;p2"/>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 name="Google Shape;96;p2"/>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 name="Google Shape;97;p2"/>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8" name="Google Shape;98;p2"/>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 name="Google Shape;99;p2"/>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 name="Google Shape;100;p2"/>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 name="Google Shape;101;p2"/>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2" name="Google Shape;102;p2"/>
          <p:cNvGrpSpPr/>
          <p:nvPr/>
        </p:nvGrpSpPr>
        <p:grpSpPr>
          <a:xfrm>
            <a:off x="1106379" y="3128307"/>
            <a:ext cx="624285" cy="595327"/>
            <a:chOff x="984375" y="2346230"/>
            <a:chExt cx="468336" cy="446495"/>
          </a:xfrm>
        </p:grpSpPr>
        <p:sp>
          <p:nvSpPr>
            <p:cNvPr id="103" name="Google Shape;103;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4" name="Google Shape;104;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5" name="Google Shape;105;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6" name="Google Shape;106;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7" name="Google Shape;107;p2"/>
          <p:cNvSpPr/>
          <p:nvPr/>
        </p:nvSpPr>
        <p:spPr>
          <a:xfrm>
            <a:off x="3334233" y="5967745"/>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8" name="Google Shape;108;p2"/>
          <p:cNvSpPr/>
          <p:nvPr/>
        </p:nvSpPr>
        <p:spPr>
          <a:xfrm>
            <a:off x="11147663" y="4140800"/>
            <a:ext cx="282713"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9" name="Google Shape;109;p2"/>
          <p:cNvSpPr/>
          <p:nvPr/>
        </p:nvSpPr>
        <p:spPr>
          <a:xfrm>
            <a:off x="11435918" y="4470800"/>
            <a:ext cx="179187"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0" name="Google Shape;110;p2"/>
          <p:cNvSpPr/>
          <p:nvPr/>
        </p:nvSpPr>
        <p:spPr>
          <a:xfrm>
            <a:off x="9593734" y="5967734"/>
            <a:ext cx="410893" cy="57913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1" name="Google Shape;111;p2"/>
          <p:cNvSpPr/>
          <p:nvPr/>
        </p:nvSpPr>
        <p:spPr>
          <a:xfrm>
            <a:off x="5088878" y="6224400"/>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2" name="Google Shape;112;p2"/>
          <p:cNvSpPr/>
          <p:nvPr/>
        </p:nvSpPr>
        <p:spPr>
          <a:xfrm>
            <a:off x="11494106" y="3389504"/>
            <a:ext cx="525599"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13" name="Google Shape;113;p2"/>
          <p:cNvGrpSpPr/>
          <p:nvPr/>
        </p:nvGrpSpPr>
        <p:grpSpPr>
          <a:xfrm rot="8999956">
            <a:off x="10901540" y="96913"/>
            <a:ext cx="774973" cy="1244847"/>
            <a:chOff x="304350" y="3911000"/>
            <a:chExt cx="581394" cy="933655"/>
          </a:xfrm>
        </p:grpSpPr>
        <p:sp>
          <p:nvSpPr>
            <p:cNvPr id="114" name="Google Shape;114;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 name="Google Shape;115;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 name="Google Shape;116;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7" name="Google Shape;117;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8" name="Google Shape;118;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9" name="Google Shape;119;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0" name="Google Shape;120;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1" name="Google Shape;121;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2" name="Google Shape;122;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3" name="Google Shape;123;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4" name="Google Shape;124;p2"/>
          <p:cNvGrpSpPr/>
          <p:nvPr/>
        </p:nvGrpSpPr>
        <p:grpSpPr>
          <a:xfrm>
            <a:off x="8548435" y="275221"/>
            <a:ext cx="931372" cy="888228"/>
            <a:chOff x="984375" y="2346230"/>
            <a:chExt cx="468336" cy="446495"/>
          </a:xfrm>
        </p:grpSpPr>
        <p:sp>
          <p:nvSpPr>
            <p:cNvPr id="125" name="Google Shape;125;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 name="Google Shape;126;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 name="Google Shape;127;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8" name="Google Shape;128;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9" name="Google Shape;129;p2"/>
          <p:cNvGrpSpPr/>
          <p:nvPr/>
        </p:nvGrpSpPr>
        <p:grpSpPr>
          <a:xfrm>
            <a:off x="9876515" y="2614345"/>
            <a:ext cx="1553878" cy="975852"/>
            <a:chOff x="6925510" y="205316"/>
            <a:chExt cx="905688" cy="530354"/>
          </a:xfrm>
        </p:grpSpPr>
        <p:sp>
          <p:nvSpPr>
            <p:cNvPr id="130" name="Google Shape;130;p2"/>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 name="Google Shape;131;p2"/>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2" name="Google Shape;132;p2"/>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 name="Google Shape;133;p2"/>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 name="Google Shape;134;p2"/>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 name="Google Shape;135;p2"/>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36" name="Google Shape;136;p2"/>
          <p:cNvSpPr/>
          <p:nvPr/>
        </p:nvSpPr>
        <p:spPr>
          <a:xfrm>
            <a:off x="10024256" y="4060666"/>
            <a:ext cx="333369"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7" name="Google Shape;137;p2"/>
          <p:cNvSpPr/>
          <p:nvPr/>
        </p:nvSpPr>
        <p:spPr>
          <a:xfrm>
            <a:off x="8847430" y="5646362"/>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8" name="Google Shape;138;p2"/>
          <p:cNvSpPr/>
          <p:nvPr/>
        </p:nvSpPr>
        <p:spPr>
          <a:xfrm>
            <a:off x="8344573" y="6211948"/>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9" name="Google Shape;139;p2"/>
          <p:cNvSpPr/>
          <p:nvPr/>
        </p:nvSpPr>
        <p:spPr>
          <a:xfrm>
            <a:off x="7529673" y="554512"/>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40" name="Google Shape;140;p2"/>
          <p:cNvSpPr txBox="1">
            <a:spLocks noGrp="1"/>
          </p:cNvSpPr>
          <p:nvPr>
            <p:ph type="ctrTitle"/>
          </p:nvPr>
        </p:nvSpPr>
        <p:spPr>
          <a:xfrm>
            <a:off x="2897479" y="1845467"/>
            <a:ext cx="6336749" cy="280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2"/>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endParaRPr/>
          </a:p>
        </p:txBody>
      </p:sp>
      <p:sp>
        <p:nvSpPr>
          <p:cNvPr id="141" name="Google Shape;141;p2"/>
          <p:cNvSpPr txBox="1">
            <a:spLocks noGrp="1"/>
          </p:cNvSpPr>
          <p:nvPr>
            <p:ph type="subTitle" idx="1"/>
          </p:nvPr>
        </p:nvSpPr>
        <p:spPr>
          <a:xfrm>
            <a:off x="3527881" y="4678233"/>
            <a:ext cx="5075878" cy="67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Tree>
    <p:extLst>
      <p:ext uri="{BB962C8B-B14F-4D97-AF65-F5344CB8AC3E}">
        <p14:creationId xmlns:p14="http://schemas.microsoft.com/office/powerpoint/2010/main" val="7235930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4"/>
        <p:cNvGrpSpPr/>
        <p:nvPr/>
      </p:nvGrpSpPr>
      <p:grpSpPr>
        <a:xfrm>
          <a:off x="0" y="0"/>
          <a:ext cx="0" cy="0"/>
          <a:chOff x="0" y="0"/>
          <a:chExt cx="0" cy="0"/>
        </a:xfrm>
      </p:grpSpPr>
      <p:sp>
        <p:nvSpPr>
          <p:cNvPr id="375" name="Google Shape;375;p8"/>
          <p:cNvSpPr/>
          <p:nvPr/>
        </p:nvSpPr>
        <p:spPr>
          <a:xfrm rot="-25" flipH="1">
            <a:off x="3298682" y="2571407"/>
            <a:ext cx="5700332"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376" name="Google Shape;376;p8"/>
          <p:cNvGrpSpPr/>
          <p:nvPr/>
        </p:nvGrpSpPr>
        <p:grpSpPr>
          <a:xfrm rot="-1847120" flipH="1">
            <a:off x="1030455" y="2768587"/>
            <a:ext cx="686696" cy="667360"/>
            <a:chOff x="8667201" y="2266387"/>
            <a:chExt cx="389754" cy="378681"/>
          </a:xfrm>
        </p:grpSpPr>
        <p:sp>
          <p:nvSpPr>
            <p:cNvPr id="377" name="Google Shape;377;p8"/>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8" name="Google Shape;378;p8"/>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9" name="Google Shape;379;p8"/>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380" name="Google Shape;380;p8"/>
          <p:cNvSpPr/>
          <p:nvPr/>
        </p:nvSpPr>
        <p:spPr>
          <a:xfrm flipH="1">
            <a:off x="307131" y="1766929"/>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381" name="Google Shape;381;p8"/>
          <p:cNvGrpSpPr/>
          <p:nvPr/>
        </p:nvGrpSpPr>
        <p:grpSpPr>
          <a:xfrm>
            <a:off x="9324912" y="622213"/>
            <a:ext cx="1618438" cy="981127"/>
            <a:chOff x="478326" y="2825649"/>
            <a:chExt cx="1012293" cy="613511"/>
          </a:xfrm>
        </p:grpSpPr>
        <p:sp>
          <p:nvSpPr>
            <p:cNvPr id="382" name="Google Shape;382;p8"/>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3" name="Google Shape;383;p8"/>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4" name="Google Shape;384;p8"/>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5" name="Google Shape;385;p8"/>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6" name="Google Shape;386;p8"/>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387" name="Google Shape;387;p8"/>
          <p:cNvSpPr/>
          <p:nvPr/>
        </p:nvSpPr>
        <p:spPr>
          <a:xfrm flipH="1">
            <a:off x="11362800" y="310163"/>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388" name="Google Shape;388;p8"/>
          <p:cNvSpPr/>
          <p:nvPr/>
        </p:nvSpPr>
        <p:spPr>
          <a:xfrm flipH="1">
            <a:off x="11532863" y="3259200"/>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389" name="Google Shape;389;p8"/>
          <p:cNvSpPr/>
          <p:nvPr/>
        </p:nvSpPr>
        <p:spPr>
          <a:xfrm rot="10800000" flipH="1">
            <a:off x="5117474" y="-4"/>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390" name="Google Shape;390;p8"/>
          <p:cNvGrpSpPr/>
          <p:nvPr/>
        </p:nvGrpSpPr>
        <p:grpSpPr>
          <a:xfrm flipH="1">
            <a:off x="11167539" y="5120018"/>
            <a:ext cx="774990" cy="1244873"/>
            <a:chOff x="304350" y="3911000"/>
            <a:chExt cx="581394" cy="933655"/>
          </a:xfrm>
        </p:grpSpPr>
        <p:sp>
          <p:nvSpPr>
            <p:cNvPr id="391" name="Google Shape;391;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2" name="Google Shape;392;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3" name="Google Shape;393;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4" name="Google Shape;394;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5" name="Google Shape;395;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6" name="Google Shape;396;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7" name="Google Shape;397;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8" name="Google Shape;398;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9" name="Google Shape;399;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0" name="Google Shape;400;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01" name="Google Shape;401;p8"/>
          <p:cNvGrpSpPr/>
          <p:nvPr/>
        </p:nvGrpSpPr>
        <p:grpSpPr>
          <a:xfrm flipH="1">
            <a:off x="10943356" y="2063734"/>
            <a:ext cx="589513" cy="604165"/>
            <a:chOff x="918850" y="1629150"/>
            <a:chExt cx="442250" cy="453124"/>
          </a:xfrm>
        </p:grpSpPr>
        <p:sp>
          <p:nvSpPr>
            <p:cNvPr id="402" name="Google Shape;402;p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3" name="Google Shape;403;p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4" name="Google Shape;404;p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5" name="Google Shape;405;p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6" name="Google Shape;406;p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7" name="Google Shape;407;p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8" name="Google Shape;408;p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9" name="Google Shape;409;p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0" name="Google Shape;410;p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1" name="Google Shape;411;p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2" name="Google Shape;412;p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3" name="Google Shape;413;p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14" name="Google Shape;414;p8"/>
          <p:cNvSpPr/>
          <p:nvPr/>
        </p:nvSpPr>
        <p:spPr>
          <a:xfrm rot="-4884482" flipH="1">
            <a:off x="11420138" y="1284801"/>
            <a:ext cx="410943" cy="578929"/>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15" name="Google Shape;415;p8"/>
          <p:cNvSpPr/>
          <p:nvPr/>
        </p:nvSpPr>
        <p:spPr>
          <a:xfrm flipH="1">
            <a:off x="2704329" y="5581232"/>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16" name="Google Shape;416;p8"/>
          <p:cNvSpPr/>
          <p:nvPr/>
        </p:nvSpPr>
        <p:spPr>
          <a:xfrm flipH="1">
            <a:off x="11256520" y="4371200"/>
            <a:ext cx="333369"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17" name="Google Shape;417;p8"/>
          <p:cNvGrpSpPr/>
          <p:nvPr/>
        </p:nvGrpSpPr>
        <p:grpSpPr>
          <a:xfrm flipH="1">
            <a:off x="1710066" y="830510"/>
            <a:ext cx="1221166" cy="1164639"/>
            <a:chOff x="984375" y="2346230"/>
            <a:chExt cx="468336" cy="446495"/>
          </a:xfrm>
        </p:grpSpPr>
        <p:sp>
          <p:nvSpPr>
            <p:cNvPr id="418" name="Google Shape;418;p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9" name="Google Shape;419;p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0" name="Google Shape;420;p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1" name="Google Shape;421;p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22" name="Google Shape;422;p8"/>
          <p:cNvSpPr/>
          <p:nvPr/>
        </p:nvSpPr>
        <p:spPr>
          <a:xfrm flipH="1">
            <a:off x="758456" y="4140800"/>
            <a:ext cx="282713"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23" name="Google Shape;423;p8"/>
          <p:cNvSpPr/>
          <p:nvPr/>
        </p:nvSpPr>
        <p:spPr>
          <a:xfrm flipH="1">
            <a:off x="573728" y="4470800"/>
            <a:ext cx="179187"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24" name="Google Shape;424;p8"/>
          <p:cNvSpPr/>
          <p:nvPr/>
        </p:nvSpPr>
        <p:spPr>
          <a:xfrm flipH="1">
            <a:off x="3592435" y="5903653"/>
            <a:ext cx="525599"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25" name="Google Shape;425;p8"/>
          <p:cNvGrpSpPr/>
          <p:nvPr/>
        </p:nvGrpSpPr>
        <p:grpSpPr>
          <a:xfrm rot="-8999956" flipH="1">
            <a:off x="512320" y="96913"/>
            <a:ext cx="774973" cy="1244847"/>
            <a:chOff x="304350" y="3911000"/>
            <a:chExt cx="581394" cy="933655"/>
          </a:xfrm>
        </p:grpSpPr>
        <p:sp>
          <p:nvSpPr>
            <p:cNvPr id="426" name="Google Shape;426;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7" name="Google Shape;427;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8" name="Google Shape;428;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9" name="Google Shape;429;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0" name="Google Shape;430;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1" name="Google Shape;431;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2" name="Google Shape;432;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3" name="Google Shape;433;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4" name="Google Shape;434;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5" name="Google Shape;435;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36" name="Google Shape;436;p8"/>
          <p:cNvSpPr/>
          <p:nvPr/>
        </p:nvSpPr>
        <p:spPr>
          <a:xfrm flipH="1">
            <a:off x="4325789" y="554512"/>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37" name="Google Shape;437;p8"/>
          <p:cNvSpPr/>
          <p:nvPr/>
        </p:nvSpPr>
        <p:spPr>
          <a:xfrm>
            <a:off x="1023110" y="4624945"/>
            <a:ext cx="310600" cy="359555"/>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38" name="Google Shape;438;p8"/>
          <p:cNvGrpSpPr/>
          <p:nvPr/>
        </p:nvGrpSpPr>
        <p:grpSpPr>
          <a:xfrm>
            <a:off x="147812" y="4468102"/>
            <a:ext cx="2235362" cy="2568079"/>
            <a:chOff x="864897" y="3657567"/>
            <a:chExt cx="1174669" cy="1298583"/>
          </a:xfrm>
        </p:grpSpPr>
        <p:sp>
          <p:nvSpPr>
            <p:cNvPr id="439" name="Google Shape;439;p8"/>
            <p:cNvSpPr/>
            <p:nvPr/>
          </p:nvSpPr>
          <p:spPr>
            <a:xfrm>
              <a:off x="1161146" y="4272967"/>
              <a:ext cx="143835" cy="79815"/>
            </a:xfrm>
            <a:custGeom>
              <a:avLst/>
              <a:gdLst/>
              <a:ahLst/>
              <a:cxnLst/>
              <a:rect l="l" t="t" r="r" b="b"/>
              <a:pathLst>
                <a:path w="2914" h="1617" extrusionOk="0">
                  <a:moveTo>
                    <a:pt x="1735" y="0"/>
                  </a:moveTo>
                  <a:cubicBezTo>
                    <a:pt x="1092" y="0"/>
                    <a:pt x="386" y="324"/>
                    <a:pt x="98" y="922"/>
                  </a:cubicBezTo>
                  <a:cubicBezTo>
                    <a:pt x="0" y="1129"/>
                    <a:pt x="34" y="1413"/>
                    <a:pt x="226" y="1531"/>
                  </a:cubicBezTo>
                  <a:cubicBezTo>
                    <a:pt x="312" y="1582"/>
                    <a:pt x="409" y="1599"/>
                    <a:pt x="507" y="1608"/>
                  </a:cubicBezTo>
                  <a:cubicBezTo>
                    <a:pt x="556" y="1614"/>
                    <a:pt x="614" y="1617"/>
                    <a:pt x="680" y="1617"/>
                  </a:cubicBezTo>
                  <a:cubicBezTo>
                    <a:pt x="1376" y="1617"/>
                    <a:pt x="2914" y="1300"/>
                    <a:pt x="2818" y="466"/>
                  </a:cubicBezTo>
                  <a:cubicBezTo>
                    <a:pt x="2775" y="81"/>
                    <a:pt x="2035" y="3"/>
                    <a:pt x="1754" y="0"/>
                  </a:cubicBezTo>
                  <a:cubicBezTo>
                    <a:pt x="1748" y="0"/>
                    <a:pt x="1742" y="0"/>
                    <a:pt x="1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0" name="Google Shape;440;p8"/>
            <p:cNvSpPr/>
            <p:nvPr/>
          </p:nvSpPr>
          <p:spPr>
            <a:xfrm>
              <a:off x="1228372" y="4372918"/>
              <a:ext cx="90773" cy="48620"/>
            </a:xfrm>
            <a:custGeom>
              <a:avLst/>
              <a:gdLst/>
              <a:ahLst/>
              <a:cxnLst/>
              <a:rect l="l" t="t" r="r" b="b"/>
              <a:pathLst>
                <a:path w="1839" h="985" extrusionOk="0">
                  <a:moveTo>
                    <a:pt x="1349" y="0"/>
                  </a:moveTo>
                  <a:cubicBezTo>
                    <a:pt x="1004" y="0"/>
                    <a:pt x="568" y="168"/>
                    <a:pt x="405" y="283"/>
                  </a:cubicBezTo>
                  <a:cubicBezTo>
                    <a:pt x="254" y="394"/>
                    <a:pt x="162" y="493"/>
                    <a:pt x="126" y="577"/>
                  </a:cubicBezTo>
                  <a:cubicBezTo>
                    <a:pt x="1" y="846"/>
                    <a:pt x="379" y="985"/>
                    <a:pt x="785" y="985"/>
                  </a:cubicBezTo>
                  <a:cubicBezTo>
                    <a:pt x="987" y="985"/>
                    <a:pt x="1195" y="951"/>
                    <a:pt x="1352" y="881"/>
                  </a:cubicBezTo>
                  <a:cubicBezTo>
                    <a:pt x="1585" y="780"/>
                    <a:pt x="1838" y="587"/>
                    <a:pt x="1815" y="330"/>
                  </a:cubicBezTo>
                  <a:cubicBezTo>
                    <a:pt x="1791" y="84"/>
                    <a:pt x="1593" y="0"/>
                    <a:pt x="1349" y="0"/>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1" name="Google Shape;441;p8"/>
            <p:cNvSpPr/>
            <p:nvPr/>
          </p:nvSpPr>
          <p:spPr>
            <a:xfrm>
              <a:off x="1119636" y="4374398"/>
              <a:ext cx="74879" cy="40771"/>
            </a:xfrm>
            <a:custGeom>
              <a:avLst/>
              <a:gdLst/>
              <a:ahLst/>
              <a:cxnLst/>
              <a:rect l="l" t="t" r="r" b="b"/>
              <a:pathLst>
                <a:path w="1517" h="826" extrusionOk="0">
                  <a:moveTo>
                    <a:pt x="561" y="1"/>
                  </a:moveTo>
                  <a:cubicBezTo>
                    <a:pt x="275" y="1"/>
                    <a:pt x="1" y="126"/>
                    <a:pt x="17" y="436"/>
                  </a:cubicBezTo>
                  <a:cubicBezTo>
                    <a:pt x="31" y="711"/>
                    <a:pt x="302" y="825"/>
                    <a:pt x="587" y="825"/>
                  </a:cubicBezTo>
                  <a:cubicBezTo>
                    <a:pt x="1035" y="825"/>
                    <a:pt x="1516" y="542"/>
                    <a:pt x="1078" y="162"/>
                  </a:cubicBezTo>
                  <a:cubicBezTo>
                    <a:pt x="962" y="61"/>
                    <a:pt x="759" y="1"/>
                    <a:pt x="561" y="1"/>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2" name="Google Shape;442;p8"/>
            <p:cNvSpPr/>
            <p:nvPr/>
          </p:nvSpPr>
          <p:spPr>
            <a:xfrm>
              <a:off x="864897" y="3657567"/>
              <a:ext cx="1174669" cy="1283163"/>
            </a:xfrm>
            <a:custGeom>
              <a:avLst/>
              <a:gdLst/>
              <a:ahLst/>
              <a:cxnLst/>
              <a:rect l="l" t="t" r="r" b="b"/>
              <a:pathLst>
                <a:path w="23798" h="25996" extrusionOk="0">
                  <a:moveTo>
                    <a:pt x="17992" y="1340"/>
                  </a:moveTo>
                  <a:cubicBezTo>
                    <a:pt x="18272" y="1340"/>
                    <a:pt x="18503" y="1570"/>
                    <a:pt x="18503" y="1850"/>
                  </a:cubicBezTo>
                  <a:cubicBezTo>
                    <a:pt x="18503" y="2134"/>
                    <a:pt x="18272" y="2360"/>
                    <a:pt x="17992" y="2360"/>
                  </a:cubicBezTo>
                  <a:cubicBezTo>
                    <a:pt x="17709" y="2360"/>
                    <a:pt x="17481" y="2134"/>
                    <a:pt x="17481" y="1850"/>
                  </a:cubicBezTo>
                  <a:cubicBezTo>
                    <a:pt x="17481" y="1570"/>
                    <a:pt x="17709" y="1340"/>
                    <a:pt x="17992" y="1340"/>
                  </a:cubicBezTo>
                  <a:close/>
                  <a:moveTo>
                    <a:pt x="7737" y="12468"/>
                  </a:moveTo>
                  <a:cubicBezTo>
                    <a:pt x="7744" y="12468"/>
                    <a:pt x="7750" y="12468"/>
                    <a:pt x="7756" y="12468"/>
                  </a:cubicBezTo>
                  <a:cubicBezTo>
                    <a:pt x="8037" y="12471"/>
                    <a:pt x="8777" y="12549"/>
                    <a:pt x="8820" y="12934"/>
                  </a:cubicBezTo>
                  <a:cubicBezTo>
                    <a:pt x="8916" y="13768"/>
                    <a:pt x="7378" y="14085"/>
                    <a:pt x="6682" y="14085"/>
                  </a:cubicBezTo>
                  <a:cubicBezTo>
                    <a:pt x="6616" y="14085"/>
                    <a:pt x="6558" y="14082"/>
                    <a:pt x="6509" y="14076"/>
                  </a:cubicBezTo>
                  <a:cubicBezTo>
                    <a:pt x="6411" y="14067"/>
                    <a:pt x="6314" y="14050"/>
                    <a:pt x="6228" y="13999"/>
                  </a:cubicBezTo>
                  <a:cubicBezTo>
                    <a:pt x="6036" y="13881"/>
                    <a:pt x="6002" y="13597"/>
                    <a:pt x="6100" y="13390"/>
                  </a:cubicBezTo>
                  <a:cubicBezTo>
                    <a:pt x="6388" y="12792"/>
                    <a:pt x="7094" y="12468"/>
                    <a:pt x="7737" y="12468"/>
                  </a:cubicBezTo>
                  <a:close/>
                  <a:moveTo>
                    <a:pt x="5722" y="14524"/>
                  </a:moveTo>
                  <a:cubicBezTo>
                    <a:pt x="5920" y="14524"/>
                    <a:pt x="6123" y="14584"/>
                    <a:pt x="6239" y="14685"/>
                  </a:cubicBezTo>
                  <a:cubicBezTo>
                    <a:pt x="6677" y="15065"/>
                    <a:pt x="6196" y="15348"/>
                    <a:pt x="5748" y="15348"/>
                  </a:cubicBezTo>
                  <a:cubicBezTo>
                    <a:pt x="5463" y="15348"/>
                    <a:pt x="5192" y="15234"/>
                    <a:pt x="5178" y="14959"/>
                  </a:cubicBezTo>
                  <a:cubicBezTo>
                    <a:pt x="5162" y="14649"/>
                    <a:pt x="5436" y="14524"/>
                    <a:pt x="5722" y="14524"/>
                  </a:cubicBezTo>
                  <a:close/>
                  <a:moveTo>
                    <a:pt x="8713" y="14493"/>
                  </a:moveTo>
                  <a:cubicBezTo>
                    <a:pt x="8957" y="14493"/>
                    <a:pt x="9155" y="14577"/>
                    <a:pt x="9179" y="14823"/>
                  </a:cubicBezTo>
                  <a:cubicBezTo>
                    <a:pt x="9202" y="15080"/>
                    <a:pt x="8949" y="15273"/>
                    <a:pt x="8716" y="15374"/>
                  </a:cubicBezTo>
                  <a:cubicBezTo>
                    <a:pt x="8559" y="15444"/>
                    <a:pt x="8351" y="15478"/>
                    <a:pt x="8149" y="15478"/>
                  </a:cubicBezTo>
                  <a:cubicBezTo>
                    <a:pt x="7743" y="15478"/>
                    <a:pt x="7365" y="15339"/>
                    <a:pt x="7490" y="15070"/>
                  </a:cubicBezTo>
                  <a:cubicBezTo>
                    <a:pt x="7526" y="14986"/>
                    <a:pt x="7618" y="14887"/>
                    <a:pt x="7769" y="14776"/>
                  </a:cubicBezTo>
                  <a:cubicBezTo>
                    <a:pt x="7932" y="14661"/>
                    <a:pt x="8368" y="14493"/>
                    <a:pt x="8713" y="14493"/>
                  </a:cubicBezTo>
                  <a:close/>
                  <a:moveTo>
                    <a:pt x="16922" y="0"/>
                  </a:moveTo>
                  <a:cubicBezTo>
                    <a:pt x="16521" y="0"/>
                    <a:pt x="16147" y="114"/>
                    <a:pt x="15748" y="367"/>
                  </a:cubicBezTo>
                  <a:cubicBezTo>
                    <a:pt x="14870" y="917"/>
                    <a:pt x="14582" y="1995"/>
                    <a:pt x="14893" y="4865"/>
                  </a:cubicBezTo>
                  <a:cubicBezTo>
                    <a:pt x="15204" y="7737"/>
                    <a:pt x="15593" y="9829"/>
                    <a:pt x="15282" y="12002"/>
                  </a:cubicBezTo>
                  <a:cubicBezTo>
                    <a:pt x="15113" y="13183"/>
                    <a:pt x="14485" y="13631"/>
                    <a:pt x="13710" y="13631"/>
                  </a:cubicBezTo>
                  <a:cubicBezTo>
                    <a:pt x="13060" y="13631"/>
                    <a:pt x="12306" y="13316"/>
                    <a:pt x="11632" y="12857"/>
                  </a:cubicBezTo>
                  <a:cubicBezTo>
                    <a:pt x="10567" y="12129"/>
                    <a:pt x="9632" y="11565"/>
                    <a:pt x="8381" y="11565"/>
                  </a:cubicBezTo>
                  <a:cubicBezTo>
                    <a:pt x="7894" y="11565"/>
                    <a:pt x="7358" y="11651"/>
                    <a:pt x="6749" y="11846"/>
                  </a:cubicBezTo>
                  <a:cubicBezTo>
                    <a:pt x="5566" y="12227"/>
                    <a:pt x="4958" y="12493"/>
                    <a:pt x="4462" y="12493"/>
                  </a:cubicBezTo>
                  <a:cubicBezTo>
                    <a:pt x="4047" y="12493"/>
                    <a:pt x="3710" y="12307"/>
                    <a:pt x="3181" y="11846"/>
                  </a:cubicBezTo>
                  <a:cubicBezTo>
                    <a:pt x="2015" y="10840"/>
                    <a:pt x="2170" y="9444"/>
                    <a:pt x="1707" y="9210"/>
                  </a:cubicBezTo>
                  <a:cubicBezTo>
                    <a:pt x="1646" y="9180"/>
                    <a:pt x="1577" y="9163"/>
                    <a:pt x="1502" y="9163"/>
                  </a:cubicBezTo>
                  <a:cubicBezTo>
                    <a:pt x="1010" y="9163"/>
                    <a:pt x="288" y="9918"/>
                    <a:pt x="153" y="12546"/>
                  </a:cubicBezTo>
                  <a:cubicBezTo>
                    <a:pt x="0" y="15570"/>
                    <a:pt x="1785" y="16888"/>
                    <a:pt x="2092" y="17743"/>
                  </a:cubicBezTo>
                  <a:cubicBezTo>
                    <a:pt x="2404" y="18595"/>
                    <a:pt x="609" y="20274"/>
                    <a:pt x="774" y="21079"/>
                  </a:cubicBezTo>
                  <a:cubicBezTo>
                    <a:pt x="810" y="21249"/>
                    <a:pt x="1053" y="21355"/>
                    <a:pt x="1439" y="21355"/>
                  </a:cubicBezTo>
                  <a:cubicBezTo>
                    <a:pt x="1822" y="21355"/>
                    <a:pt x="2347" y="21250"/>
                    <a:pt x="2948" y="21001"/>
                  </a:cubicBezTo>
                  <a:cubicBezTo>
                    <a:pt x="4181" y="20487"/>
                    <a:pt x="4884" y="20048"/>
                    <a:pt x="4884" y="20048"/>
                  </a:cubicBezTo>
                  <a:cubicBezTo>
                    <a:pt x="5949" y="21011"/>
                    <a:pt x="7307" y="21653"/>
                    <a:pt x="8753" y="21998"/>
                  </a:cubicBezTo>
                  <a:cubicBezTo>
                    <a:pt x="8618" y="21085"/>
                    <a:pt x="8669" y="20132"/>
                    <a:pt x="9081" y="19295"/>
                  </a:cubicBezTo>
                  <a:cubicBezTo>
                    <a:pt x="9442" y="18568"/>
                    <a:pt x="10082" y="17721"/>
                    <a:pt x="10956" y="17721"/>
                  </a:cubicBezTo>
                  <a:cubicBezTo>
                    <a:pt x="10980" y="17721"/>
                    <a:pt x="11005" y="17721"/>
                    <a:pt x="11030" y="17723"/>
                  </a:cubicBezTo>
                  <a:cubicBezTo>
                    <a:pt x="11051" y="17723"/>
                    <a:pt x="11061" y="17743"/>
                    <a:pt x="11068" y="17767"/>
                  </a:cubicBezTo>
                  <a:cubicBezTo>
                    <a:pt x="11078" y="17797"/>
                    <a:pt x="11074" y="17835"/>
                    <a:pt x="11048" y="17841"/>
                  </a:cubicBezTo>
                  <a:cubicBezTo>
                    <a:pt x="10848" y="17899"/>
                    <a:pt x="10669" y="17980"/>
                    <a:pt x="10503" y="18078"/>
                  </a:cubicBezTo>
                  <a:cubicBezTo>
                    <a:pt x="10115" y="18304"/>
                    <a:pt x="9807" y="18625"/>
                    <a:pt x="9574" y="19000"/>
                  </a:cubicBezTo>
                  <a:cubicBezTo>
                    <a:pt x="9034" y="19866"/>
                    <a:pt x="8872" y="21018"/>
                    <a:pt x="8996" y="21981"/>
                  </a:cubicBezTo>
                  <a:cubicBezTo>
                    <a:pt x="9000" y="22007"/>
                    <a:pt x="9003" y="22032"/>
                    <a:pt x="9006" y="22055"/>
                  </a:cubicBezTo>
                  <a:cubicBezTo>
                    <a:pt x="9132" y="22873"/>
                    <a:pt x="9510" y="23565"/>
                    <a:pt x="9683" y="24359"/>
                  </a:cubicBezTo>
                  <a:cubicBezTo>
                    <a:pt x="9736" y="24600"/>
                    <a:pt x="9706" y="24857"/>
                    <a:pt x="9753" y="25097"/>
                  </a:cubicBezTo>
                  <a:cubicBezTo>
                    <a:pt x="9857" y="25625"/>
                    <a:pt x="10152" y="25936"/>
                    <a:pt x="10546" y="25936"/>
                  </a:cubicBezTo>
                  <a:cubicBezTo>
                    <a:pt x="10702" y="25936"/>
                    <a:pt x="10873" y="25888"/>
                    <a:pt x="11054" y="25786"/>
                  </a:cubicBezTo>
                  <a:cubicBezTo>
                    <a:pt x="11059" y="25783"/>
                    <a:pt x="11064" y="25782"/>
                    <a:pt x="11069" y="25782"/>
                  </a:cubicBezTo>
                  <a:cubicBezTo>
                    <a:pt x="11104" y="25782"/>
                    <a:pt x="11109" y="25870"/>
                    <a:pt x="11085" y="25891"/>
                  </a:cubicBezTo>
                  <a:cubicBezTo>
                    <a:pt x="11048" y="25928"/>
                    <a:pt x="11007" y="25961"/>
                    <a:pt x="10966" y="25995"/>
                  </a:cubicBezTo>
                  <a:cubicBezTo>
                    <a:pt x="11497" y="25610"/>
                    <a:pt x="12122" y="24866"/>
                    <a:pt x="12606" y="23863"/>
                  </a:cubicBezTo>
                  <a:cubicBezTo>
                    <a:pt x="12602" y="23857"/>
                    <a:pt x="12599" y="23849"/>
                    <a:pt x="12599" y="23843"/>
                  </a:cubicBezTo>
                  <a:cubicBezTo>
                    <a:pt x="12754" y="23292"/>
                    <a:pt x="12913" y="22714"/>
                    <a:pt x="13018" y="22136"/>
                  </a:cubicBezTo>
                  <a:cubicBezTo>
                    <a:pt x="13052" y="21940"/>
                    <a:pt x="13082" y="21741"/>
                    <a:pt x="13102" y="21545"/>
                  </a:cubicBezTo>
                  <a:cubicBezTo>
                    <a:pt x="13146" y="21123"/>
                    <a:pt x="13092" y="20697"/>
                    <a:pt x="13139" y="20278"/>
                  </a:cubicBezTo>
                  <a:cubicBezTo>
                    <a:pt x="13139" y="20272"/>
                    <a:pt x="13147" y="20263"/>
                    <a:pt x="13154" y="20263"/>
                  </a:cubicBezTo>
                  <a:cubicBezTo>
                    <a:pt x="13154" y="20263"/>
                    <a:pt x="13155" y="20263"/>
                    <a:pt x="13156" y="20264"/>
                  </a:cubicBezTo>
                  <a:cubicBezTo>
                    <a:pt x="13156" y="20264"/>
                    <a:pt x="13159" y="20264"/>
                    <a:pt x="13159" y="20268"/>
                  </a:cubicBezTo>
                  <a:cubicBezTo>
                    <a:pt x="13271" y="20876"/>
                    <a:pt x="13322" y="21494"/>
                    <a:pt x="13254" y="22099"/>
                  </a:cubicBezTo>
                  <a:cubicBezTo>
                    <a:pt x="14424" y="21870"/>
                    <a:pt x="15519" y="21437"/>
                    <a:pt x="16434" y="20808"/>
                  </a:cubicBezTo>
                  <a:cubicBezTo>
                    <a:pt x="17214" y="21550"/>
                    <a:pt x="18291" y="21941"/>
                    <a:pt x="19520" y="21941"/>
                  </a:cubicBezTo>
                  <a:cubicBezTo>
                    <a:pt x="19831" y="21941"/>
                    <a:pt x="20151" y="21916"/>
                    <a:pt x="20479" y="21866"/>
                  </a:cubicBezTo>
                  <a:cubicBezTo>
                    <a:pt x="20910" y="21798"/>
                    <a:pt x="21265" y="21772"/>
                    <a:pt x="21562" y="21772"/>
                  </a:cubicBezTo>
                  <a:cubicBezTo>
                    <a:pt x="22562" y="21772"/>
                    <a:pt x="22888" y="22069"/>
                    <a:pt x="23182" y="22069"/>
                  </a:cubicBezTo>
                  <a:cubicBezTo>
                    <a:pt x="23236" y="22069"/>
                    <a:pt x="23289" y="22059"/>
                    <a:pt x="23345" y="22035"/>
                  </a:cubicBezTo>
                  <a:cubicBezTo>
                    <a:pt x="23798" y="21845"/>
                    <a:pt x="23507" y="20227"/>
                    <a:pt x="22040" y="18869"/>
                  </a:cubicBezTo>
                  <a:cubicBezTo>
                    <a:pt x="20861" y="17777"/>
                    <a:pt x="19408" y="17219"/>
                    <a:pt x="18739" y="17054"/>
                  </a:cubicBezTo>
                  <a:cubicBezTo>
                    <a:pt x="18614" y="18081"/>
                    <a:pt x="18269" y="19092"/>
                    <a:pt x="17623" y="19771"/>
                  </a:cubicBezTo>
                  <a:cubicBezTo>
                    <a:pt x="17620" y="19774"/>
                    <a:pt x="17617" y="19776"/>
                    <a:pt x="17614" y="19776"/>
                  </a:cubicBezTo>
                  <a:cubicBezTo>
                    <a:pt x="17602" y="19776"/>
                    <a:pt x="17601" y="19745"/>
                    <a:pt x="17607" y="19733"/>
                  </a:cubicBezTo>
                  <a:cubicBezTo>
                    <a:pt x="17634" y="19690"/>
                    <a:pt x="17657" y="19635"/>
                    <a:pt x="17684" y="19588"/>
                  </a:cubicBezTo>
                  <a:cubicBezTo>
                    <a:pt x="18110" y="18855"/>
                    <a:pt x="18408" y="17939"/>
                    <a:pt x="18560" y="17013"/>
                  </a:cubicBezTo>
                  <a:cubicBezTo>
                    <a:pt x="18573" y="16932"/>
                    <a:pt x="18590" y="16848"/>
                    <a:pt x="18601" y="16767"/>
                  </a:cubicBezTo>
                  <a:cubicBezTo>
                    <a:pt x="18604" y="16753"/>
                    <a:pt x="18604" y="16740"/>
                    <a:pt x="18607" y="16726"/>
                  </a:cubicBezTo>
                  <a:cubicBezTo>
                    <a:pt x="18614" y="16665"/>
                    <a:pt x="18617" y="16611"/>
                    <a:pt x="18624" y="16550"/>
                  </a:cubicBezTo>
                  <a:cubicBezTo>
                    <a:pt x="18654" y="16196"/>
                    <a:pt x="18671" y="15834"/>
                    <a:pt x="18671" y="15466"/>
                  </a:cubicBezTo>
                  <a:cubicBezTo>
                    <a:pt x="18665" y="15273"/>
                    <a:pt x="18651" y="15084"/>
                    <a:pt x="18631" y="14901"/>
                  </a:cubicBezTo>
                  <a:cubicBezTo>
                    <a:pt x="18624" y="14870"/>
                    <a:pt x="18641" y="14847"/>
                    <a:pt x="18661" y="14844"/>
                  </a:cubicBezTo>
                  <a:cubicBezTo>
                    <a:pt x="18573" y="12411"/>
                    <a:pt x="17968" y="9927"/>
                    <a:pt x="17765" y="8589"/>
                  </a:cubicBezTo>
                  <a:cubicBezTo>
                    <a:pt x="17377" y="6027"/>
                    <a:pt x="17455" y="4787"/>
                    <a:pt x="17455" y="4787"/>
                  </a:cubicBezTo>
                  <a:lnTo>
                    <a:pt x="17455" y="4787"/>
                  </a:lnTo>
                  <a:cubicBezTo>
                    <a:pt x="18204" y="5293"/>
                    <a:pt x="19137" y="5543"/>
                    <a:pt x="20116" y="5543"/>
                  </a:cubicBezTo>
                  <a:cubicBezTo>
                    <a:pt x="20360" y="5543"/>
                    <a:pt x="20607" y="5528"/>
                    <a:pt x="20854" y="5497"/>
                  </a:cubicBezTo>
                  <a:cubicBezTo>
                    <a:pt x="22098" y="5341"/>
                    <a:pt x="23118" y="4222"/>
                    <a:pt x="23118" y="2904"/>
                  </a:cubicBezTo>
                  <a:cubicBezTo>
                    <a:pt x="23118" y="1587"/>
                    <a:pt x="22257" y="2256"/>
                    <a:pt x="20013" y="1140"/>
                  </a:cubicBezTo>
                  <a:cubicBezTo>
                    <a:pt x="18609" y="443"/>
                    <a:pt x="17713" y="0"/>
                    <a:pt x="16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3" name="Google Shape;443;p8"/>
            <p:cNvSpPr/>
            <p:nvPr/>
          </p:nvSpPr>
          <p:spPr>
            <a:xfrm>
              <a:off x="1727731" y="3723658"/>
              <a:ext cx="50446" cy="50446"/>
            </a:xfrm>
            <a:custGeom>
              <a:avLst/>
              <a:gdLst/>
              <a:ahLst/>
              <a:cxnLst/>
              <a:rect l="l" t="t" r="r" b="b"/>
              <a:pathLst>
                <a:path w="1022" h="1022" extrusionOk="0">
                  <a:moveTo>
                    <a:pt x="511" y="1"/>
                  </a:moveTo>
                  <a:cubicBezTo>
                    <a:pt x="228" y="1"/>
                    <a:pt x="0" y="231"/>
                    <a:pt x="0" y="511"/>
                  </a:cubicBezTo>
                  <a:cubicBezTo>
                    <a:pt x="0" y="795"/>
                    <a:pt x="228" y="1021"/>
                    <a:pt x="511" y="1021"/>
                  </a:cubicBezTo>
                  <a:cubicBezTo>
                    <a:pt x="791" y="1021"/>
                    <a:pt x="1022" y="795"/>
                    <a:pt x="1022" y="511"/>
                  </a:cubicBezTo>
                  <a:cubicBezTo>
                    <a:pt x="1022" y="231"/>
                    <a:pt x="791" y="1"/>
                    <a:pt x="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4" name="Google Shape;444;p8"/>
            <p:cNvSpPr/>
            <p:nvPr/>
          </p:nvSpPr>
          <p:spPr>
            <a:xfrm>
              <a:off x="1290218" y="4532197"/>
              <a:ext cx="123005" cy="423953"/>
            </a:xfrm>
            <a:custGeom>
              <a:avLst/>
              <a:gdLst/>
              <a:ahLst/>
              <a:cxnLst/>
              <a:rect l="l" t="t" r="r" b="b"/>
              <a:pathLst>
                <a:path w="2492" h="8589" extrusionOk="0">
                  <a:moveTo>
                    <a:pt x="2339" y="1"/>
                  </a:moveTo>
                  <a:cubicBezTo>
                    <a:pt x="1465" y="1"/>
                    <a:pt x="825" y="848"/>
                    <a:pt x="464" y="1575"/>
                  </a:cubicBezTo>
                  <a:cubicBezTo>
                    <a:pt x="52" y="2412"/>
                    <a:pt x="1" y="3365"/>
                    <a:pt x="136" y="4278"/>
                  </a:cubicBezTo>
                  <a:cubicBezTo>
                    <a:pt x="166" y="4501"/>
                    <a:pt x="207" y="4721"/>
                    <a:pt x="261" y="4936"/>
                  </a:cubicBezTo>
                  <a:cubicBezTo>
                    <a:pt x="406" y="5535"/>
                    <a:pt x="687" y="6086"/>
                    <a:pt x="815" y="6680"/>
                  </a:cubicBezTo>
                  <a:cubicBezTo>
                    <a:pt x="920" y="7154"/>
                    <a:pt x="805" y="7823"/>
                    <a:pt x="1072" y="8249"/>
                  </a:cubicBezTo>
                  <a:cubicBezTo>
                    <a:pt x="1226" y="8494"/>
                    <a:pt x="1422" y="8589"/>
                    <a:pt x="1628" y="8589"/>
                  </a:cubicBezTo>
                  <a:cubicBezTo>
                    <a:pt x="1874" y="8589"/>
                    <a:pt x="2134" y="8452"/>
                    <a:pt x="2349" y="8275"/>
                  </a:cubicBezTo>
                  <a:cubicBezTo>
                    <a:pt x="2390" y="8241"/>
                    <a:pt x="2431" y="8208"/>
                    <a:pt x="2468" y="8171"/>
                  </a:cubicBezTo>
                  <a:cubicBezTo>
                    <a:pt x="2492" y="8150"/>
                    <a:pt x="2487" y="8062"/>
                    <a:pt x="2452" y="8062"/>
                  </a:cubicBezTo>
                  <a:cubicBezTo>
                    <a:pt x="2447" y="8062"/>
                    <a:pt x="2442" y="8063"/>
                    <a:pt x="2437" y="8066"/>
                  </a:cubicBezTo>
                  <a:cubicBezTo>
                    <a:pt x="2256" y="8168"/>
                    <a:pt x="2085" y="8216"/>
                    <a:pt x="1929" y="8216"/>
                  </a:cubicBezTo>
                  <a:cubicBezTo>
                    <a:pt x="1535" y="8216"/>
                    <a:pt x="1240" y="7905"/>
                    <a:pt x="1136" y="7377"/>
                  </a:cubicBezTo>
                  <a:cubicBezTo>
                    <a:pt x="1089" y="7137"/>
                    <a:pt x="1119" y="6880"/>
                    <a:pt x="1066" y="6639"/>
                  </a:cubicBezTo>
                  <a:cubicBezTo>
                    <a:pt x="893" y="5845"/>
                    <a:pt x="515" y="5153"/>
                    <a:pt x="389" y="4335"/>
                  </a:cubicBezTo>
                  <a:cubicBezTo>
                    <a:pt x="386" y="4312"/>
                    <a:pt x="383" y="4287"/>
                    <a:pt x="379" y="4261"/>
                  </a:cubicBezTo>
                  <a:cubicBezTo>
                    <a:pt x="255" y="3298"/>
                    <a:pt x="417" y="2146"/>
                    <a:pt x="957" y="1280"/>
                  </a:cubicBezTo>
                  <a:cubicBezTo>
                    <a:pt x="1190" y="905"/>
                    <a:pt x="1498" y="584"/>
                    <a:pt x="1886" y="358"/>
                  </a:cubicBezTo>
                  <a:cubicBezTo>
                    <a:pt x="2052" y="260"/>
                    <a:pt x="2231" y="179"/>
                    <a:pt x="2431" y="121"/>
                  </a:cubicBezTo>
                  <a:cubicBezTo>
                    <a:pt x="2457" y="115"/>
                    <a:pt x="2461" y="77"/>
                    <a:pt x="2451" y="47"/>
                  </a:cubicBezTo>
                  <a:cubicBezTo>
                    <a:pt x="2444" y="23"/>
                    <a:pt x="2434" y="3"/>
                    <a:pt x="2413" y="3"/>
                  </a:cubicBezTo>
                  <a:cubicBezTo>
                    <a:pt x="2388" y="1"/>
                    <a:pt x="2363"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5" name="Google Shape;445;p8"/>
            <p:cNvSpPr/>
            <p:nvPr/>
          </p:nvSpPr>
          <p:spPr>
            <a:xfrm>
              <a:off x="1486763" y="4657716"/>
              <a:ext cx="35687" cy="178140"/>
            </a:xfrm>
            <a:custGeom>
              <a:avLst/>
              <a:gdLst/>
              <a:ahLst/>
              <a:cxnLst/>
              <a:rect l="l" t="t" r="r" b="b"/>
              <a:pathLst>
                <a:path w="723" h="3609" extrusionOk="0">
                  <a:moveTo>
                    <a:pt x="555" y="0"/>
                  </a:moveTo>
                  <a:cubicBezTo>
                    <a:pt x="548" y="0"/>
                    <a:pt x="540" y="9"/>
                    <a:pt x="540" y="15"/>
                  </a:cubicBezTo>
                  <a:cubicBezTo>
                    <a:pt x="493" y="434"/>
                    <a:pt x="547" y="860"/>
                    <a:pt x="503" y="1282"/>
                  </a:cubicBezTo>
                  <a:cubicBezTo>
                    <a:pt x="483" y="1478"/>
                    <a:pt x="453" y="1677"/>
                    <a:pt x="419" y="1873"/>
                  </a:cubicBezTo>
                  <a:cubicBezTo>
                    <a:pt x="314" y="2451"/>
                    <a:pt x="155" y="3029"/>
                    <a:pt x="0" y="3580"/>
                  </a:cubicBezTo>
                  <a:cubicBezTo>
                    <a:pt x="0" y="3586"/>
                    <a:pt x="3" y="3594"/>
                    <a:pt x="7" y="3600"/>
                  </a:cubicBezTo>
                  <a:cubicBezTo>
                    <a:pt x="8" y="3605"/>
                    <a:pt x="12" y="3609"/>
                    <a:pt x="17" y="3609"/>
                  </a:cubicBezTo>
                  <a:cubicBezTo>
                    <a:pt x="21" y="3609"/>
                    <a:pt x="26" y="3606"/>
                    <a:pt x="30" y="3600"/>
                  </a:cubicBezTo>
                  <a:cubicBezTo>
                    <a:pt x="398" y="3053"/>
                    <a:pt x="588" y="2451"/>
                    <a:pt x="655" y="1836"/>
                  </a:cubicBezTo>
                  <a:cubicBezTo>
                    <a:pt x="723" y="1231"/>
                    <a:pt x="672" y="613"/>
                    <a:pt x="560" y="5"/>
                  </a:cubicBezTo>
                  <a:cubicBezTo>
                    <a:pt x="560" y="1"/>
                    <a:pt x="557" y="1"/>
                    <a:pt x="557" y="1"/>
                  </a:cubicBezTo>
                  <a:cubicBezTo>
                    <a:pt x="556" y="0"/>
                    <a:pt x="555" y="0"/>
                    <a:pt x="55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6" name="Google Shape;446;p8"/>
            <p:cNvSpPr/>
            <p:nvPr/>
          </p:nvSpPr>
          <p:spPr>
            <a:xfrm>
              <a:off x="1733654" y="4390144"/>
              <a:ext cx="60861" cy="243542"/>
            </a:xfrm>
            <a:custGeom>
              <a:avLst/>
              <a:gdLst/>
              <a:ahLst/>
              <a:cxnLst/>
              <a:rect l="l" t="t" r="r" b="b"/>
              <a:pathLst>
                <a:path w="1233" h="4934" extrusionOk="0">
                  <a:moveTo>
                    <a:pt x="1066" y="1"/>
                  </a:moveTo>
                  <a:cubicBezTo>
                    <a:pt x="1064" y="1"/>
                    <a:pt x="1062" y="1"/>
                    <a:pt x="1060" y="2"/>
                  </a:cubicBezTo>
                  <a:cubicBezTo>
                    <a:pt x="1040" y="5"/>
                    <a:pt x="1023" y="28"/>
                    <a:pt x="1030" y="59"/>
                  </a:cubicBezTo>
                  <a:cubicBezTo>
                    <a:pt x="1050" y="242"/>
                    <a:pt x="1064" y="431"/>
                    <a:pt x="1070" y="624"/>
                  </a:cubicBezTo>
                  <a:cubicBezTo>
                    <a:pt x="1081" y="975"/>
                    <a:pt x="1060" y="1340"/>
                    <a:pt x="1023" y="1708"/>
                  </a:cubicBezTo>
                  <a:cubicBezTo>
                    <a:pt x="1020" y="1736"/>
                    <a:pt x="1016" y="1762"/>
                    <a:pt x="1016" y="1786"/>
                  </a:cubicBezTo>
                  <a:cubicBezTo>
                    <a:pt x="1013" y="1820"/>
                    <a:pt x="1009" y="1850"/>
                    <a:pt x="1006" y="1884"/>
                  </a:cubicBezTo>
                  <a:cubicBezTo>
                    <a:pt x="1003" y="1898"/>
                    <a:pt x="1003" y="1911"/>
                    <a:pt x="1000" y="1925"/>
                  </a:cubicBezTo>
                  <a:cubicBezTo>
                    <a:pt x="989" y="2006"/>
                    <a:pt x="972" y="2090"/>
                    <a:pt x="959" y="2171"/>
                  </a:cubicBezTo>
                  <a:cubicBezTo>
                    <a:pt x="807" y="3097"/>
                    <a:pt x="509" y="4013"/>
                    <a:pt x="83" y="4746"/>
                  </a:cubicBezTo>
                  <a:cubicBezTo>
                    <a:pt x="56" y="4793"/>
                    <a:pt x="33" y="4848"/>
                    <a:pt x="6" y="4891"/>
                  </a:cubicBezTo>
                  <a:cubicBezTo>
                    <a:pt x="0" y="4903"/>
                    <a:pt x="1" y="4934"/>
                    <a:pt x="13" y="4934"/>
                  </a:cubicBezTo>
                  <a:cubicBezTo>
                    <a:pt x="16" y="4934"/>
                    <a:pt x="19" y="4932"/>
                    <a:pt x="22" y="4929"/>
                  </a:cubicBezTo>
                  <a:cubicBezTo>
                    <a:pt x="668" y="4250"/>
                    <a:pt x="1013" y="3239"/>
                    <a:pt x="1138" y="2212"/>
                  </a:cubicBezTo>
                  <a:cubicBezTo>
                    <a:pt x="1232" y="1455"/>
                    <a:pt x="1212" y="688"/>
                    <a:pt x="1094" y="36"/>
                  </a:cubicBezTo>
                  <a:cubicBezTo>
                    <a:pt x="1088" y="10"/>
                    <a:pt x="1077" y="1"/>
                    <a:pt x="1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7" name="Google Shape;447;p8"/>
          <p:cNvSpPr/>
          <p:nvPr/>
        </p:nvSpPr>
        <p:spPr>
          <a:xfrm>
            <a:off x="8795491" y="5222096"/>
            <a:ext cx="1863896" cy="1646445"/>
          </a:xfrm>
          <a:custGeom>
            <a:avLst/>
            <a:gdLst/>
            <a:ahLst/>
            <a:cxnLst/>
            <a:rect l="l" t="t" r="r" b="b"/>
            <a:pathLst>
              <a:path w="21652" h="19121" extrusionOk="0">
                <a:moveTo>
                  <a:pt x="6409" y="0"/>
                </a:moveTo>
                <a:cubicBezTo>
                  <a:pt x="6239" y="0"/>
                  <a:pt x="6079" y="21"/>
                  <a:pt x="5931" y="65"/>
                </a:cubicBezTo>
                <a:cubicBezTo>
                  <a:pt x="5023" y="339"/>
                  <a:pt x="3532" y="4742"/>
                  <a:pt x="3349" y="5425"/>
                </a:cubicBezTo>
                <a:cubicBezTo>
                  <a:pt x="3315" y="5550"/>
                  <a:pt x="3708" y="6043"/>
                  <a:pt x="3792" y="6127"/>
                </a:cubicBezTo>
                <a:cubicBezTo>
                  <a:pt x="4113" y="6445"/>
                  <a:pt x="4519" y="6715"/>
                  <a:pt x="4856" y="7023"/>
                </a:cubicBezTo>
                <a:cubicBezTo>
                  <a:pt x="5658" y="7749"/>
                  <a:pt x="6580" y="8337"/>
                  <a:pt x="7573" y="8757"/>
                </a:cubicBezTo>
                <a:cubicBezTo>
                  <a:pt x="7874" y="8885"/>
                  <a:pt x="8233" y="9057"/>
                  <a:pt x="8273" y="9385"/>
                </a:cubicBezTo>
                <a:cubicBezTo>
                  <a:pt x="8300" y="9645"/>
                  <a:pt x="8087" y="9889"/>
                  <a:pt x="7837" y="9963"/>
                </a:cubicBezTo>
                <a:cubicBezTo>
                  <a:pt x="7751" y="9989"/>
                  <a:pt x="7664" y="10000"/>
                  <a:pt x="7576" y="10000"/>
                </a:cubicBezTo>
                <a:cubicBezTo>
                  <a:pt x="7404" y="10000"/>
                  <a:pt x="7230" y="9957"/>
                  <a:pt x="7066" y="9899"/>
                </a:cubicBezTo>
                <a:cubicBezTo>
                  <a:pt x="6422" y="9669"/>
                  <a:pt x="5971" y="9223"/>
                  <a:pt x="5522" y="8730"/>
                </a:cubicBezTo>
                <a:cubicBezTo>
                  <a:pt x="4617" y="7732"/>
                  <a:pt x="2443" y="7100"/>
                  <a:pt x="2443" y="7100"/>
                </a:cubicBezTo>
                <a:cubicBezTo>
                  <a:pt x="2443" y="7100"/>
                  <a:pt x="1322" y="8050"/>
                  <a:pt x="1521" y="10453"/>
                </a:cubicBezTo>
                <a:cubicBezTo>
                  <a:pt x="1521" y="10453"/>
                  <a:pt x="3234" y="10990"/>
                  <a:pt x="4901" y="12261"/>
                </a:cubicBezTo>
                <a:cubicBezTo>
                  <a:pt x="5550" y="12757"/>
                  <a:pt x="6327" y="13272"/>
                  <a:pt x="6807" y="13950"/>
                </a:cubicBezTo>
                <a:cubicBezTo>
                  <a:pt x="6932" y="14130"/>
                  <a:pt x="7091" y="14420"/>
                  <a:pt x="6958" y="14643"/>
                </a:cubicBezTo>
                <a:cubicBezTo>
                  <a:pt x="6887" y="14763"/>
                  <a:pt x="6767" y="14808"/>
                  <a:pt x="6631" y="14808"/>
                </a:cubicBezTo>
                <a:cubicBezTo>
                  <a:pt x="6363" y="14808"/>
                  <a:pt x="6031" y="14636"/>
                  <a:pt x="5870" y="14521"/>
                </a:cubicBezTo>
                <a:cubicBezTo>
                  <a:pt x="5559" y="14302"/>
                  <a:pt x="5319" y="13997"/>
                  <a:pt x="5063" y="13714"/>
                </a:cubicBezTo>
                <a:cubicBezTo>
                  <a:pt x="4435" y="13032"/>
                  <a:pt x="3809" y="12450"/>
                  <a:pt x="2967" y="12058"/>
                </a:cubicBezTo>
                <a:cubicBezTo>
                  <a:pt x="2491" y="11835"/>
                  <a:pt x="1997" y="11645"/>
                  <a:pt x="1498" y="11494"/>
                </a:cubicBezTo>
                <a:lnTo>
                  <a:pt x="1498" y="11494"/>
                </a:lnTo>
                <a:cubicBezTo>
                  <a:pt x="1498" y="11494"/>
                  <a:pt x="1" y="14474"/>
                  <a:pt x="1812" y="17107"/>
                </a:cubicBezTo>
                <a:cubicBezTo>
                  <a:pt x="2362" y="17907"/>
                  <a:pt x="3238" y="18611"/>
                  <a:pt x="4276" y="19121"/>
                </a:cubicBezTo>
                <a:lnTo>
                  <a:pt x="11051" y="19121"/>
                </a:lnTo>
                <a:cubicBezTo>
                  <a:pt x="11288" y="18972"/>
                  <a:pt x="11517" y="18807"/>
                  <a:pt x="11737" y="18614"/>
                </a:cubicBezTo>
                <a:cubicBezTo>
                  <a:pt x="11727" y="17874"/>
                  <a:pt x="11700" y="17137"/>
                  <a:pt x="11649" y="16401"/>
                </a:cubicBezTo>
                <a:cubicBezTo>
                  <a:pt x="10765" y="16939"/>
                  <a:pt x="9535" y="17259"/>
                  <a:pt x="8334" y="17259"/>
                </a:cubicBezTo>
                <a:cubicBezTo>
                  <a:pt x="6990" y="17259"/>
                  <a:pt x="5682" y="16859"/>
                  <a:pt x="4934" y="15920"/>
                </a:cubicBezTo>
                <a:cubicBezTo>
                  <a:pt x="4917" y="15898"/>
                  <a:pt x="4927" y="15832"/>
                  <a:pt x="4954" y="15832"/>
                </a:cubicBezTo>
                <a:cubicBezTo>
                  <a:pt x="4959" y="15832"/>
                  <a:pt x="4965" y="15834"/>
                  <a:pt x="4971" y="15839"/>
                </a:cubicBezTo>
                <a:cubicBezTo>
                  <a:pt x="5817" y="16547"/>
                  <a:pt x="7042" y="16889"/>
                  <a:pt x="8275" y="16889"/>
                </a:cubicBezTo>
                <a:cubicBezTo>
                  <a:pt x="9498" y="16889"/>
                  <a:pt x="10728" y="16553"/>
                  <a:pt x="11605" y="15903"/>
                </a:cubicBezTo>
                <a:cubicBezTo>
                  <a:pt x="11544" y="15225"/>
                  <a:pt x="11473" y="14545"/>
                  <a:pt x="11375" y="13869"/>
                </a:cubicBezTo>
                <a:cubicBezTo>
                  <a:pt x="11369" y="13822"/>
                  <a:pt x="11358" y="13774"/>
                  <a:pt x="11349" y="13727"/>
                </a:cubicBezTo>
                <a:cubicBezTo>
                  <a:pt x="11343" y="13727"/>
                  <a:pt x="11337" y="13727"/>
                  <a:pt x="11332" y="13727"/>
                </a:cubicBezTo>
                <a:cubicBezTo>
                  <a:pt x="10266" y="13727"/>
                  <a:pt x="9201" y="13421"/>
                  <a:pt x="8250" y="12947"/>
                </a:cubicBezTo>
                <a:cubicBezTo>
                  <a:pt x="7111" y="12383"/>
                  <a:pt x="6364" y="11430"/>
                  <a:pt x="5525" y="10510"/>
                </a:cubicBezTo>
                <a:cubicBezTo>
                  <a:pt x="5506" y="10488"/>
                  <a:pt x="5514" y="10424"/>
                  <a:pt x="5541" y="10424"/>
                </a:cubicBezTo>
                <a:cubicBezTo>
                  <a:pt x="5546" y="10424"/>
                  <a:pt x="5553" y="10427"/>
                  <a:pt x="5559" y="10433"/>
                </a:cubicBezTo>
                <a:cubicBezTo>
                  <a:pt x="6300" y="11071"/>
                  <a:pt x="6962" y="11795"/>
                  <a:pt x="7796" y="12315"/>
                </a:cubicBezTo>
                <a:cubicBezTo>
                  <a:pt x="8772" y="12925"/>
                  <a:pt x="10064" y="13336"/>
                  <a:pt x="11253" y="13336"/>
                </a:cubicBezTo>
                <a:cubicBezTo>
                  <a:pt x="11262" y="13336"/>
                  <a:pt x="11271" y="13336"/>
                  <a:pt x="11280" y="13336"/>
                </a:cubicBezTo>
                <a:cubicBezTo>
                  <a:pt x="11004" y="11632"/>
                  <a:pt x="10591" y="9946"/>
                  <a:pt x="10044" y="8304"/>
                </a:cubicBezTo>
                <a:cubicBezTo>
                  <a:pt x="9013" y="6678"/>
                  <a:pt x="7529" y="5448"/>
                  <a:pt x="5955" y="4319"/>
                </a:cubicBezTo>
                <a:cubicBezTo>
                  <a:pt x="5924" y="4298"/>
                  <a:pt x="5916" y="4188"/>
                  <a:pt x="5960" y="4188"/>
                </a:cubicBezTo>
                <a:cubicBezTo>
                  <a:pt x="5965" y="4188"/>
                  <a:pt x="5970" y="4189"/>
                  <a:pt x="5976" y="4191"/>
                </a:cubicBezTo>
                <a:cubicBezTo>
                  <a:pt x="7219" y="4742"/>
                  <a:pt x="8259" y="5712"/>
                  <a:pt x="9223" y="6651"/>
                </a:cubicBezTo>
                <a:cubicBezTo>
                  <a:pt x="9317" y="6743"/>
                  <a:pt x="9439" y="6854"/>
                  <a:pt x="9571" y="6979"/>
                </a:cubicBezTo>
                <a:cubicBezTo>
                  <a:pt x="8824" y="5043"/>
                  <a:pt x="7891" y="3184"/>
                  <a:pt x="6749" y="1457"/>
                </a:cubicBezTo>
                <a:cubicBezTo>
                  <a:pt x="6728" y="1425"/>
                  <a:pt x="6746" y="1356"/>
                  <a:pt x="6775" y="1356"/>
                </a:cubicBezTo>
                <a:cubicBezTo>
                  <a:pt x="6782" y="1356"/>
                  <a:pt x="6791" y="1361"/>
                  <a:pt x="6800" y="1373"/>
                </a:cubicBezTo>
                <a:cubicBezTo>
                  <a:pt x="7969" y="2927"/>
                  <a:pt x="8949" y="4573"/>
                  <a:pt x="9750" y="6300"/>
                </a:cubicBezTo>
                <a:cubicBezTo>
                  <a:pt x="9821" y="5049"/>
                  <a:pt x="9770" y="3809"/>
                  <a:pt x="9635" y="2555"/>
                </a:cubicBezTo>
                <a:cubicBezTo>
                  <a:pt x="9633" y="2530"/>
                  <a:pt x="9654" y="2498"/>
                  <a:pt x="9673" y="2498"/>
                </a:cubicBezTo>
                <a:cubicBezTo>
                  <a:pt x="9682" y="2498"/>
                  <a:pt x="9690" y="2505"/>
                  <a:pt x="9696" y="2521"/>
                </a:cubicBezTo>
                <a:cubicBezTo>
                  <a:pt x="10078" y="3989"/>
                  <a:pt x="10189" y="5448"/>
                  <a:pt x="10054" y="6952"/>
                </a:cubicBezTo>
                <a:cubicBezTo>
                  <a:pt x="10740" y="8543"/>
                  <a:pt x="11263" y="10203"/>
                  <a:pt x="11636" y="11920"/>
                </a:cubicBezTo>
                <a:cubicBezTo>
                  <a:pt x="13180" y="11233"/>
                  <a:pt x="14616" y="9581"/>
                  <a:pt x="15028" y="7980"/>
                </a:cubicBezTo>
                <a:cubicBezTo>
                  <a:pt x="15035" y="7949"/>
                  <a:pt x="15052" y="7937"/>
                  <a:pt x="15070" y="7937"/>
                </a:cubicBezTo>
                <a:cubicBezTo>
                  <a:pt x="15096" y="7937"/>
                  <a:pt x="15124" y="7964"/>
                  <a:pt x="15126" y="8000"/>
                </a:cubicBezTo>
                <a:cubicBezTo>
                  <a:pt x="15258" y="9703"/>
                  <a:pt x="13203" y="11662"/>
                  <a:pt x="11706" y="12261"/>
                </a:cubicBezTo>
                <a:cubicBezTo>
                  <a:pt x="11754" y="12504"/>
                  <a:pt x="11811" y="12748"/>
                  <a:pt x="11855" y="12991"/>
                </a:cubicBezTo>
                <a:cubicBezTo>
                  <a:pt x="11987" y="13744"/>
                  <a:pt x="12085" y="14501"/>
                  <a:pt x="12163" y="15262"/>
                </a:cubicBezTo>
                <a:cubicBezTo>
                  <a:pt x="12762" y="15733"/>
                  <a:pt x="13558" y="15934"/>
                  <a:pt x="14397" y="15934"/>
                </a:cubicBezTo>
                <a:cubicBezTo>
                  <a:pt x="15909" y="15934"/>
                  <a:pt x="17558" y="15282"/>
                  <a:pt x="18438" y="14393"/>
                </a:cubicBezTo>
                <a:cubicBezTo>
                  <a:pt x="18443" y="14388"/>
                  <a:pt x="18448" y="14386"/>
                  <a:pt x="18452" y="14386"/>
                </a:cubicBezTo>
                <a:cubicBezTo>
                  <a:pt x="18476" y="14386"/>
                  <a:pt x="18483" y="14451"/>
                  <a:pt x="18472" y="14471"/>
                </a:cubicBezTo>
                <a:cubicBezTo>
                  <a:pt x="17614" y="15674"/>
                  <a:pt x="16032" y="16204"/>
                  <a:pt x="14589" y="16262"/>
                </a:cubicBezTo>
                <a:cubicBezTo>
                  <a:pt x="14517" y="16265"/>
                  <a:pt x="14426" y="16267"/>
                  <a:pt x="14321" y="16267"/>
                </a:cubicBezTo>
                <a:cubicBezTo>
                  <a:pt x="13764" y="16267"/>
                  <a:pt x="12809" y="16206"/>
                  <a:pt x="12227" y="15911"/>
                </a:cubicBezTo>
                <a:lnTo>
                  <a:pt x="12227" y="15911"/>
                </a:lnTo>
                <a:cubicBezTo>
                  <a:pt x="12305" y="16820"/>
                  <a:pt x="12352" y="17735"/>
                  <a:pt x="12362" y="18648"/>
                </a:cubicBezTo>
                <a:lnTo>
                  <a:pt x="12362" y="18681"/>
                </a:lnTo>
                <a:cubicBezTo>
                  <a:pt x="12683" y="18820"/>
                  <a:pt x="13153" y="18993"/>
                  <a:pt x="13707" y="19121"/>
                </a:cubicBezTo>
                <a:lnTo>
                  <a:pt x="16471" y="19121"/>
                </a:lnTo>
                <a:cubicBezTo>
                  <a:pt x="16830" y="19019"/>
                  <a:pt x="17184" y="18871"/>
                  <a:pt x="17525" y="18658"/>
                </a:cubicBezTo>
                <a:cubicBezTo>
                  <a:pt x="20618" y="16701"/>
                  <a:pt x="21652" y="12261"/>
                  <a:pt x="18519" y="9504"/>
                </a:cubicBezTo>
                <a:lnTo>
                  <a:pt x="18519" y="9504"/>
                </a:lnTo>
                <a:cubicBezTo>
                  <a:pt x="18431" y="11051"/>
                  <a:pt x="16542" y="13258"/>
                  <a:pt x="15758" y="13440"/>
                </a:cubicBezTo>
                <a:cubicBezTo>
                  <a:pt x="15564" y="13486"/>
                  <a:pt x="15392" y="13507"/>
                  <a:pt x="15246" y="13507"/>
                </a:cubicBezTo>
                <a:cubicBezTo>
                  <a:pt x="14540" y="13507"/>
                  <a:pt x="14413" y="13008"/>
                  <a:pt x="15126" y="12261"/>
                </a:cubicBezTo>
                <a:cubicBezTo>
                  <a:pt x="15988" y="11358"/>
                  <a:pt x="16319" y="11166"/>
                  <a:pt x="17194" y="9993"/>
                </a:cubicBezTo>
                <a:cubicBezTo>
                  <a:pt x="17971" y="8956"/>
                  <a:pt x="17999" y="8006"/>
                  <a:pt x="17999" y="8006"/>
                </a:cubicBezTo>
                <a:lnTo>
                  <a:pt x="14312" y="5019"/>
                </a:lnTo>
                <a:cubicBezTo>
                  <a:pt x="14311" y="5019"/>
                  <a:pt x="14310" y="5018"/>
                  <a:pt x="14309" y="5018"/>
                </a:cubicBezTo>
                <a:cubicBezTo>
                  <a:pt x="14234" y="5018"/>
                  <a:pt x="13615" y="6061"/>
                  <a:pt x="13589" y="6138"/>
                </a:cubicBezTo>
                <a:cubicBezTo>
                  <a:pt x="13392" y="6776"/>
                  <a:pt x="13339" y="7412"/>
                  <a:pt x="12893" y="7949"/>
                </a:cubicBezTo>
                <a:cubicBezTo>
                  <a:pt x="12781" y="8087"/>
                  <a:pt x="12639" y="8216"/>
                  <a:pt x="12467" y="8259"/>
                </a:cubicBezTo>
                <a:cubicBezTo>
                  <a:pt x="12428" y="8270"/>
                  <a:pt x="12386" y="8276"/>
                  <a:pt x="12345" y="8276"/>
                </a:cubicBezTo>
                <a:cubicBezTo>
                  <a:pt x="12204" y="8276"/>
                  <a:pt x="12063" y="8213"/>
                  <a:pt x="11997" y="8091"/>
                </a:cubicBezTo>
                <a:cubicBezTo>
                  <a:pt x="11943" y="7989"/>
                  <a:pt x="11950" y="7868"/>
                  <a:pt x="11963" y="7753"/>
                </a:cubicBezTo>
                <a:cubicBezTo>
                  <a:pt x="12038" y="7135"/>
                  <a:pt x="12328" y="6567"/>
                  <a:pt x="12619" y="6016"/>
                </a:cubicBezTo>
                <a:cubicBezTo>
                  <a:pt x="12683" y="5898"/>
                  <a:pt x="13606" y="4452"/>
                  <a:pt x="13585" y="4431"/>
                </a:cubicBezTo>
                <a:cubicBezTo>
                  <a:pt x="13573" y="4418"/>
                  <a:pt x="8900" y="0"/>
                  <a:pt x="6409"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48" name="Google Shape;448;p8"/>
          <p:cNvSpPr/>
          <p:nvPr/>
        </p:nvSpPr>
        <p:spPr>
          <a:xfrm>
            <a:off x="8765595" y="276314"/>
            <a:ext cx="361886" cy="524649"/>
          </a:xfrm>
          <a:custGeom>
            <a:avLst/>
            <a:gdLst/>
            <a:ahLst/>
            <a:cxnLst/>
            <a:rect l="l" t="t"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lnTo>
                  <a:pt x="3972" y="2411"/>
                </a:lnTo>
                <a:cubicBezTo>
                  <a:pt x="3768" y="2471"/>
                  <a:pt x="3576" y="2498"/>
                  <a:pt x="3395" y="2498"/>
                </a:cubicBezTo>
                <a:cubicBezTo>
                  <a:pt x="2162" y="2498"/>
                  <a:pt x="1461" y="1207"/>
                  <a:pt x="972" y="0"/>
                </a:cubicBezTo>
                <a:close/>
              </a:path>
            </a:pathLst>
          </a:custGeom>
          <a:solidFill>
            <a:srgbClr val="FFDA60"/>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49" name="Google Shape;449;p8"/>
          <p:cNvSpPr/>
          <p:nvPr/>
        </p:nvSpPr>
        <p:spPr>
          <a:xfrm>
            <a:off x="7506927" y="6094216"/>
            <a:ext cx="42323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0" name="Google Shape;450;p8"/>
          <p:cNvSpPr/>
          <p:nvPr/>
        </p:nvSpPr>
        <p:spPr>
          <a:xfrm>
            <a:off x="4792780" y="5860959"/>
            <a:ext cx="412894" cy="368725"/>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1" name="Google Shape;451;p8"/>
          <p:cNvSpPr/>
          <p:nvPr/>
        </p:nvSpPr>
        <p:spPr>
          <a:xfrm>
            <a:off x="3071584" y="171562"/>
            <a:ext cx="520846" cy="734141"/>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2" name="Google Shape;452;p8"/>
          <p:cNvSpPr/>
          <p:nvPr/>
        </p:nvSpPr>
        <p:spPr>
          <a:xfrm>
            <a:off x="10659383" y="4984490"/>
            <a:ext cx="423202" cy="418441"/>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3" name="Google Shape;453;p8"/>
          <p:cNvSpPr/>
          <p:nvPr/>
        </p:nvSpPr>
        <p:spPr>
          <a:xfrm>
            <a:off x="5088878" y="6224400"/>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4" name="Google Shape;454;p8"/>
          <p:cNvSpPr/>
          <p:nvPr/>
        </p:nvSpPr>
        <p:spPr>
          <a:xfrm>
            <a:off x="7799367" y="537083"/>
            <a:ext cx="42323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5" name="Google Shape;455;p8"/>
          <p:cNvSpPr txBox="1">
            <a:spLocks noGrp="1"/>
          </p:cNvSpPr>
          <p:nvPr>
            <p:ph type="title"/>
          </p:nvPr>
        </p:nvSpPr>
        <p:spPr>
          <a:xfrm>
            <a:off x="1710055" y="2188000"/>
            <a:ext cx="8768516" cy="248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10664"/>
            </a:lvl1pPr>
            <a:lvl2pPr lvl="1" algn="ctr">
              <a:spcBef>
                <a:spcPts val="0"/>
              </a:spcBef>
              <a:spcAft>
                <a:spcPts val="0"/>
              </a:spcAft>
              <a:buSzPts val="7400"/>
              <a:buNone/>
              <a:defRPr sz="9864"/>
            </a:lvl2pPr>
            <a:lvl3pPr lvl="2" algn="ctr">
              <a:spcBef>
                <a:spcPts val="0"/>
              </a:spcBef>
              <a:spcAft>
                <a:spcPts val="0"/>
              </a:spcAft>
              <a:buSzPts val="7400"/>
              <a:buNone/>
              <a:defRPr sz="9864"/>
            </a:lvl3pPr>
            <a:lvl4pPr lvl="3" algn="ctr">
              <a:spcBef>
                <a:spcPts val="0"/>
              </a:spcBef>
              <a:spcAft>
                <a:spcPts val="0"/>
              </a:spcAft>
              <a:buSzPts val="7400"/>
              <a:buNone/>
              <a:defRPr sz="9864"/>
            </a:lvl4pPr>
            <a:lvl5pPr lvl="4" algn="ctr">
              <a:spcBef>
                <a:spcPts val="0"/>
              </a:spcBef>
              <a:spcAft>
                <a:spcPts val="0"/>
              </a:spcAft>
              <a:buSzPts val="7400"/>
              <a:buNone/>
              <a:defRPr sz="9864"/>
            </a:lvl5pPr>
            <a:lvl6pPr lvl="5" algn="ctr">
              <a:spcBef>
                <a:spcPts val="0"/>
              </a:spcBef>
              <a:spcAft>
                <a:spcPts val="0"/>
              </a:spcAft>
              <a:buSzPts val="7400"/>
              <a:buNone/>
              <a:defRPr sz="9864"/>
            </a:lvl6pPr>
            <a:lvl7pPr lvl="6" algn="ctr">
              <a:spcBef>
                <a:spcPts val="0"/>
              </a:spcBef>
              <a:spcAft>
                <a:spcPts val="0"/>
              </a:spcAft>
              <a:buSzPts val="7400"/>
              <a:buNone/>
              <a:defRPr sz="9864"/>
            </a:lvl7pPr>
            <a:lvl8pPr lvl="7" algn="ctr">
              <a:spcBef>
                <a:spcPts val="0"/>
              </a:spcBef>
              <a:spcAft>
                <a:spcPts val="0"/>
              </a:spcAft>
              <a:buSzPts val="7400"/>
              <a:buNone/>
              <a:defRPr sz="9864"/>
            </a:lvl8pPr>
            <a:lvl9pPr lvl="8" algn="ctr">
              <a:spcBef>
                <a:spcPts val="0"/>
              </a:spcBef>
              <a:spcAft>
                <a:spcPts val="0"/>
              </a:spcAft>
              <a:buSzPts val="7400"/>
              <a:buNone/>
              <a:defRPr sz="9864"/>
            </a:lvl9pPr>
          </a:lstStyle>
          <a:p>
            <a:endParaRPr/>
          </a:p>
        </p:txBody>
      </p:sp>
    </p:spTree>
    <p:extLst>
      <p:ext uri="{BB962C8B-B14F-4D97-AF65-F5344CB8AC3E}">
        <p14:creationId xmlns:p14="http://schemas.microsoft.com/office/powerpoint/2010/main" val="1493258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0"/>
        <p:cNvGrpSpPr/>
        <p:nvPr/>
      </p:nvGrpSpPr>
      <p:grpSpPr>
        <a:xfrm>
          <a:off x="0" y="0"/>
          <a:ext cx="0" cy="0"/>
          <a:chOff x="0" y="0"/>
          <a:chExt cx="0" cy="0"/>
        </a:xfrm>
      </p:grpSpPr>
    </p:spTree>
    <p:extLst>
      <p:ext uri="{BB962C8B-B14F-4D97-AF65-F5344CB8AC3E}">
        <p14:creationId xmlns:p14="http://schemas.microsoft.com/office/powerpoint/2010/main" val="16426992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07"/>
        <p:cNvGrpSpPr/>
        <p:nvPr/>
      </p:nvGrpSpPr>
      <p:grpSpPr>
        <a:xfrm>
          <a:off x="0" y="0"/>
          <a:ext cx="0" cy="0"/>
          <a:chOff x="0" y="0"/>
          <a:chExt cx="0" cy="0"/>
        </a:xfrm>
      </p:grpSpPr>
      <p:sp>
        <p:nvSpPr>
          <p:cNvPr id="808" name="Google Shape;808;p21"/>
          <p:cNvSpPr txBox="1">
            <a:spLocks noGrp="1"/>
          </p:cNvSpPr>
          <p:nvPr>
            <p:ph type="subTitle" idx="1"/>
          </p:nvPr>
        </p:nvSpPr>
        <p:spPr>
          <a:xfrm>
            <a:off x="6426360" y="3425967"/>
            <a:ext cx="4336470" cy="140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09" name="Google Shape;809;p21"/>
          <p:cNvSpPr txBox="1">
            <a:spLocks noGrp="1"/>
          </p:cNvSpPr>
          <p:nvPr>
            <p:ph type="title"/>
          </p:nvPr>
        </p:nvSpPr>
        <p:spPr>
          <a:xfrm>
            <a:off x="7110148" y="1530767"/>
            <a:ext cx="3427907" cy="100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algn="r" rtl="0">
              <a:spcBef>
                <a:spcPts val="0"/>
              </a:spcBef>
              <a:spcAft>
                <a:spcPts val="0"/>
              </a:spcAft>
              <a:buSzPts val="2400"/>
              <a:buNone/>
              <a:defRPr sz="3199"/>
            </a:lvl2pPr>
            <a:lvl3pPr lvl="2" algn="r" rtl="0">
              <a:spcBef>
                <a:spcPts val="0"/>
              </a:spcBef>
              <a:spcAft>
                <a:spcPts val="0"/>
              </a:spcAft>
              <a:buSzPts val="2400"/>
              <a:buNone/>
              <a:defRPr sz="3199"/>
            </a:lvl3pPr>
            <a:lvl4pPr lvl="3" algn="r" rtl="0">
              <a:spcBef>
                <a:spcPts val="0"/>
              </a:spcBef>
              <a:spcAft>
                <a:spcPts val="0"/>
              </a:spcAft>
              <a:buSzPts val="2400"/>
              <a:buNone/>
              <a:defRPr sz="3199"/>
            </a:lvl4pPr>
            <a:lvl5pPr lvl="4" algn="r" rtl="0">
              <a:spcBef>
                <a:spcPts val="0"/>
              </a:spcBef>
              <a:spcAft>
                <a:spcPts val="0"/>
              </a:spcAft>
              <a:buSzPts val="2400"/>
              <a:buNone/>
              <a:defRPr sz="3199"/>
            </a:lvl5pPr>
            <a:lvl6pPr lvl="5" algn="r" rtl="0">
              <a:spcBef>
                <a:spcPts val="0"/>
              </a:spcBef>
              <a:spcAft>
                <a:spcPts val="0"/>
              </a:spcAft>
              <a:buSzPts val="2400"/>
              <a:buNone/>
              <a:defRPr sz="3199"/>
            </a:lvl6pPr>
            <a:lvl7pPr lvl="6" algn="r" rtl="0">
              <a:spcBef>
                <a:spcPts val="0"/>
              </a:spcBef>
              <a:spcAft>
                <a:spcPts val="0"/>
              </a:spcAft>
              <a:buSzPts val="2400"/>
              <a:buNone/>
              <a:defRPr sz="3199"/>
            </a:lvl7pPr>
            <a:lvl8pPr lvl="7" algn="r" rtl="0">
              <a:spcBef>
                <a:spcPts val="0"/>
              </a:spcBef>
              <a:spcAft>
                <a:spcPts val="0"/>
              </a:spcAft>
              <a:buSzPts val="2400"/>
              <a:buNone/>
              <a:defRPr sz="3199"/>
            </a:lvl8pPr>
            <a:lvl9pPr lvl="8" algn="r" rtl="0">
              <a:spcBef>
                <a:spcPts val="0"/>
              </a:spcBef>
              <a:spcAft>
                <a:spcPts val="0"/>
              </a:spcAft>
              <a:buSzPts val="2400"/>
              <a:buNone/>
              <a:defRPr sz="3199"/>
            </a:lvl9pPr>
          </a:lstStyle>
          <a:p>
            <a:endParaRPr/>
          </a:p>
        </p:txBody>
      </p:sp>
      <p:sp>
        <p:nvSpPr>
          <p:cNvPr id="810" name="Google Shape;810;p21"/>
          <p:cNvSpPr/>
          <p:nvPr/>
        </p:nvSpPr>
        <p:spPr>
          <a:xfrm rot="10800000">
            <a:off x="11334719" y="5415741"/>
            <a:ext cx="854104"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1" name="Google Shape;811;p21"/>
          <p:cNvSpPr/>
          <p:nvPr/>
        </p:nvSpPr>
        <p:spPr>
          <a:xfrm>
            <a:off x="11338015" y="50860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2" name="Google Shape;812;p21"/>
          <p:cNvSpPr/>
          <p:nvPr/>
        </p:nvSpPr>
        <p:spPr>
          <a:xfrm>
            <a:off x="11023762" y="64320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3" name="Google Shape;813;p21"/>
          <p:cNvSpPr/>
          <p:nvPr/>
        </p:nvSpPr>
        <p:spPr>
          <a:xfrm>
            <a:off x="11238121" y="1072936"/>
            <a:ext cx="376570" cy="32735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4" name="Google Shape;814;p21"/>
          <p:cNvSpPr/>
          <p:nvPr/>
        </p:nvSpPr>
        <p:spPr>
          <a:xfrm rot="-2401151">
            <a:off x="10736136" y="5759755"/>
            <a:ext cx="299783" cy="17389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5" name="Google Shape;815;p21"/>
          <p:cNvSpPr/>
          <p:nvPr/>
        </p:nvSpPr>
        <p:spPr>
          <a:xfrm>
            <a:off x="661028" y="2732818"/>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816" name="Google Shape;816;p21"/>
          <p:cNvGrpSpPr/>
          <p:nvPr/>
        </p:nvGrpSpPr>
        <p:grpSpPr>
          <a:xfrm>
            <a:off x="573230" y="356767"/>
            <a:ext cx="1465058" cy="1484495"/>
            <a:chOff x="918850" y="1629150"/>
            <a:chExt cx="442250" cy="453124"/>
          </a:xfrm>
        </p:grpSpPr>
        <p:sp>
          <p:nvSpPr>
            <p:cNvPr id="817" name="Google Shape;817;p21"/>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8" name="Google Shape;818;p21"/>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9" name="Google Shape;819;p21"/>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0" name="Google Shape;820;p21"/>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1" name="Google Shape;821;p21"/>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2" name="Google Shape;822;p21"/>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3" name="Google Shape;823;p21"/>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4" name="Google Shape;824;p21"/>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5" name="Google Shape;825;p21"/>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6" name="Google Shape;826;p21"/>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7" name="Google Shape;827;p21"/>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8" name="Google Shape;828;p21"/>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829" name="Google Shape;829;p21"/>
          <p:cNvSpPr/>
          <p:nvPr/>
        </p:nvSpPr>
        <p:spPr>
          <a:xfrm>
            <a:off x="-5830" y="1479344"/>
            <a:ext cx="964722" cy="148447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30" name="Google Shape;830;p21"/>
          <p:cNvSpPr/>
          <p:nvPr/>
        </p:nvSpPr>
        <p:spPr>
          <a:xfrm>
            <a:off x="2385715" y="323900"/>
            <a:ext cx="292686" cy="289416"/>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1708515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162" y="2130429"/>
            <a:ext cx="10360501" cy="1470025"/>
          </a:xfrm>
        </p:spPr>
        <p:txBody>
          <a:bodyPr/>
          <a:lstStyle/>
          <a:p>
            <a:r>
              <a:rPr lang="zh-CN" altLang="en-US"/>
              <a:t>单击此处编辑母版标题样式</a:t>
            </a:r>
          </a:p>
        </p:txBody>
      </p:sp>
      <p:sp>
        <p:nvSpPr>
          <p:cNvPr id="3" name="副标题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43" indent="0" algn="ctr">
              <a:buNone/>
              <a:defRPr>
                <a:solidFill>
                  <a:schemeClr val="tx1">
                    <a:tint val="75000"/>
                  </a:schemeClr>
                </a:solidFill>
              </a:defRPr>
            </a:lvl2pPr>
            <a:lvl3pPr marL="1218885" indent="0" algn="ctr">
              <a:buNone/>
              <a:defRPr>
                <a:solidFill>
                  <a:schemeClr val="tx1">
                    <a:tint val="75000"/>
                  </a:schemeClr>
                </a:solidFill>
              </a:defRPr>
            </a:lvl3pPr>
            <a:lvl4pPr marL="1828328" indent="0" algn="ctr">
              <a:buNone/>
              <a:defRPr>
                <a:solidFill>
                  <a:schemeClr val="tx1">
                    <a:tint val="75000"/>
                  </a:schemeClr>
                </a:solidFill>
              </a:defRPr>
            </a:lvl4pPr>
            <a:lvl5pPr marL="2437771" indent="0" algn="ctr">
              <a:buNone/>
              <a:defRPr>
                <a:solidFill>
                  <a:schemeClr val="tx1">
                    <a:tint val="75000"/>
                  </a:schemeClr>
                </a:solidFill>
              </a:defRPr>
            </a:lvl5pPr>
            <a:lvl6pPr marL="3047213" indent="0" algn="ctr">
              <a:buNone/>
              <a:defRPr>
                <a:solidFill>
                  <a:schemeClr val="tx1">
                    <a:tint val="75000"/>
                  </a:schemeClr>
                </a:solidFill>
              </a:defRPr>
            </a:lvl6pPr>
            <a:lvl7pPr marL="3656656" indent="0" algn="ctr">
              <a:buNone/>
              <a:defRPr>
                <a:solidFill>
                  <a:schemeClr val="tx1">
                    <a:tint val="75000"/>
                  </a:schemeClr>
                </a:solidFill>
              </a:defRPr>
            </a:lvl7pPr>
            <a:lvl8pPr marL="4266097" indent="0" algn="ctr">
              <a:buNone/>
              <a:defRPr>
                <a:solidFill>
                  <a:schemeClr val="tx1">
                    <a:tint val="75000"/>
                  </a:schemeClr>
                </a:solidFill>
              </a:defRPr>
            </a:lvl8pPr>
            <a:lvl9pPr marL="4875541"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90065A8D-6973-38AA-D354-630FB41EC00A}"/>
              </a:ext>
            </a:extLst>
          </p:cNvPr>
          <p:cNvSpPr>
            <a:spLocks noGrp="1"/>
          </p:cNvSpPr>
          <p:nvPr>
            <p:ph type="dt" sz="half" idx="10"/>
          </p:nvPr>
        </p:nvSpPr>
        <p:spPr/>
        <p:txBody>
          <a:bodyPr/>
          <a:lstStyle>
            <a:lvl1pPr>
              <a:defRPr/>
            </a:lvl1pPr>
          </a:lstStyle>
          <a:p>
            <a:pPr>
              <a:defRPr/>
            </a:pPr>
            <a:fld id="{0247EEFF-D994-47F5-9714-B5E3F9FD5983}" type="datetimeFigureOut">
              <a:rPr lang="zh-CN" altLang="en-US"/>
              <a:pPr>
                <a:defRPr/>
              </a:pPr>
              <a:t>2022/10/28</a:t>
            </a:fld>
            <a:endParaRPr lang="zh-CN" altLang="en-US"/>
          </a:p>
        </p:txBody>
      </p:sp>
      <p:sp>
        <p:nvSpPr>
          <p:cNvPr id="5" name="页脚占位符 4">
            <a:extLst>
              <a:ext uri="{FF2B5EF4-FFF2-40B4-BE49-F238E27FC236}">
                <a16:creationId xmlns:a16="http://schemas.microsoft.com/office/drawing/2014/main" id="{6625BBB2-EF19-F346-F879-6F5A109BFE2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F36D029-B206-8AFB-D7F4-35B79686985C}"/>
              </a:ext>
            </a:extLst>
          </p:cNvPr>
          <p:cNvSpPr>
            <a:spLocks noGrp="1"/>
          </p:cNvSpPr>
          <p:nvPr>
            <p:ph type="sldNum" sz="quarter" idx="12"/>
          </p:nvPr>
        </p:nvSpPr>
        <p:spPr/>
        <p:txBody>
          <a:bodyPr/>
          <a:lstStyle>
            <a:lvl1pPr>
              <a:defRPr/>
            </a:lvl1pPr>
          </a:lstStyle>
          <a:p>
            <a:fld id="{1B11F46D-6089-4830-9D86-850F480A2672}" type="slidenum">
              <a:rPr lang="zh-CN" altLang="en-US"/>
              <a:pPr/>
              <a:t>‹#›</a:t>
            </a:fld>
            <a:endParaRPr lang="zh-CN" altLang="en-US"/>
          </a:p>
        </p:txBody>
      </p:sp>
    </p:spTree>
    <p:extLst>
      <p:ext uri="{BB962C8B-B14F-4D97-AF65-F5344CB8AC3E}">
        <p14:creationId xmlns:p14="http://schemas.microsoft.com/office/powerpoint/2010/main" val="3088344822"/>
      </p:ext>
    </p:extLst>
  </p:cSld>
  <p:clrMapOvr>
    <a:masterClrMapping/>
  </p:clrMapOvr>
  <p:transition spd="slow" advClick="0" advTm="3000">
    <p:rand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62"/>
        <p:cNvGrpSpPr/>
        <p:nvPr/>
      </p:nvGrpSpPr>
      <p:grpSpPr>
        <a:xfrm>
          <a:off x="0" y="0"/>
          <a:ext cx="0" cy="0"/>
          <a:chOff x="0" y="0"/>
          <a:chExt cx="0" cy="0"/>
        </a:xfrm>
      </p:grpSpPr>
      <p:grpSp>
        <p:nvGrpSpPr>
          <p:cNvPr id="963" name="Google Shape;963;p27"/>
          <p:cNvGrpSpPr/>
          <p:nvPr/>
        </p:nvGrpSpPr>
        <p:grpSpPr>
          <a:xfrm>
            <a:off x="10454162" y="719332"/>
            <a:ext cx="1146544" cy="117504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976" name="Google Shape;976;p27"/>
          <p:cNvSpPr/>
          <p:nvPr/>
        </p:nvSpPr>
        <p:spPr>
          <a:xfrm>
            <a:off x="10923821" y="3059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7" name="Google Shape;977;p27"/>
          <p:cNvSpPr/>
          <p:nvPr/>
        </p:nvSpPr>
        <p:spPr>
          <a:xfrm rot="2209237">
            <a:off x="11694327" y="762449"/>
            <a:ext cx="214340"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8" name="Google Shape;978;p27"/>
          <p:cNvSpPr/>
          <p:nvPr/>
        </p:nvSpPr>
        <p:spPr>
          <a:xfrm rot="2209237">
            <a:off x="9998835" y="1400082"/>
            <a:ext cx="214340"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9" name="Google Shape;979;p27"/>
          <p:cNvSpPr/>
          <p:nvPr/>
        </p:nvSpPr>
        <p:spPr>
          <a:xfrm>
            <a:off x="10045184" y="589684"/>
            <a:ext cx="357471" cy="259293"/>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0" name="Google Shape;980;p27"/>
          <p:cNvSpPr/>
          <p:nvPr/>
        </p:nvSpPr>
        <p:spPr>
          <a:xfrm rot="10800000" flipH="1">
            <a:off x="-5844" y="5415741"/>
            <a:ext cx="854104"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1" name="Google Shape;981;p27"/>
          <p:cNvSpPr/>
          <p:nvPr/>
        </p:nvSpPr>
        <p:spPr>
          <a:xfrm flipH="1">
            <a:off x="511593" y="50860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2" name="Google Shape;982;p27"/>
          <p:cNvSpPr/>
          <p:nvPr/>
        </p:nvSpPr>
        <p:spPr>
          <a:xfrm flipH="1">
            <a:off x="837699" y="64320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3" name="Google Shape;983;p27"/>
          <p:cNvSpPr/>
          <p:nvPr/>
        </p:nvSpPr>
        <p:spPr>
          <a:xfrm flipH="1">
            <a:off x="2209575" y="61325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4" name="Google Shape;984;p27"/>
          <p:cNvSpPr/>
          <p:nvPr/>
        </p:nvSpPr>
        <p:spPr>
          <a:xfrm flipH="1">
            <a:off x="511593" y="3896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5" name="Google Shape;985;p27"/>
          <p:cNvSpPr/>
          <p:nvPr/>
        </p:nvSpPr>
        <p:spPr>
          <a:xfrm flipH="1">
            <a:off x="11694322" y="61325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7040439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86"/>
        <p:cNvGrpSpPr/>
        <p:nvPr/>
      </p:nvGrpSpPr>
      <p:grpSpPr>
        <a:xfrm>
          <a:off x="0" y="0"/>
          <a:ext cx="0" cy="0"/>
          <a:chOff x="0" y="0"/>
          <a:chExt cx="0" cy="0"/>
        </a:xfrm>
      </p:grpSpPr>
      <p:sp>
        <p:nvSpPr>
          <p:cNvPr id="987" name="Google Shape;987;p28"/>
          <p:cNvSpPr/>
          <p:nvPr/>
        </p:nvSpPr>
        <p:spPr>
          <a:xfrm>
            <a:off x="11262704" y="1606796"/>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8" name="Google Shape;988;p28"/>
          <p:cNvSpPr/>
          <p:nvPr/>
        </p:nvSpPr>
        <p:spPr>
          <a:xfrm>
            <a:off x="3372721" y="726233"/>
            <a:ext cx="333365"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9" name="Google Shape;989;p28"/>
          <p:cNvSpPr/>
          <p:nvPr/>
        </p:nvSpPr>
        <p:spPr>
          <a:xfrm>
            <a:off x="300408" y="310163"/>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90" name="Google Shape;990;p28"/>
          <p:cNvSpPr/>
          <p:nvPr/>
        </p:nvSpPr>
        <p:spPr>
          <a:xfrm>
            <a:off x="0" y="1894200"/>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91" name="Google Shape;991;p28"/>
          <p:cNvSpPr/>
          <p:nvPr/>
        </p:nvSpPr>
        <p:spPr>
          <a:xfrm rot="10800000">
            <a:off x="7582663" y="-4"/>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992" name="Google Shape;992;p28"/>
          <p:cNvGrpSpPr/>
          <p:nvPr/>
        </p:nvGrpSpPr>
        <p:grpSpPr>
          <a:xfrm>
            <a:off x="246303" y="5424801"/>
            <a:ext cx="774990" cy="1244873"/>
            <a:chOff x="304350" y="3911000"/>
            <a:chExt cx="581394" cy="933655"/>
          </a:xfrm>
        </p:grpSpPr>
        <p:sp>
          <p:nvSpPr>
            <p:cNvPr id="993" name="Google Shape;993;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4" name="Google Shape;994;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5" name="Google Shape;995;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6" name="Google Shape;996;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7" name="Google Shape;997;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8" name="Google Shape;998;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9" name="Google Shape;999;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0" name="Google Shape;1000;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1" name="Google Shape;1001;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2" name="Google Shape;1002;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03" name="Google Shape;1003;p28"/>
          <p:cNvGrpSpPr/>
          <p:nvPr/>
        </p:nvGrpSpPr>
        <p:grpSpPr>
          <a:xfrm>
            <a:off x="11230759" y="6132567"/>
            <a:ext cx="589513" cy="604165"/>
            <a:chOff x="918850" y="1629150"/>
            <a:chExt cx="442250" cy="453124"/>
          </a:xfrm>
        </p:grpSpPr>
        <p:sp>
          <p:nvSpPr>
            <p:cNvPr id="1004" name="Google Shape;1004;p2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5" name="Google Shape;1005;p2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6" name="Google Shape;1006;p2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7" name="Google Shape;1007;p2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8" name="Google Shape;1008;p2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9" name="Google Shape;1009;p2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0" name="Google Shape;1010;p2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1" name="Google Shape;1011;p2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2" name="Google Shape;1012;p2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3" name="Google Shape;1013;p2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4" name="Google Shape;1014;p2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5" name="Google Shape;1015;p2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16" name="Google Shape;1016;p28"/>
          <p:cNvSpPr/>
          <p:nvPr/>
        </p:nvSpPr>
        <p:spPr>
          <a:xfrm rot="4884482">
            <a:off x="1976198" y="429868"/>
            <a:ext cx="410943" cy="578929"/>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17" name="Google Shape;1017;p28"/>
          <p:cNvSpPr/>
          <p:nvPr/>
        </p:nvSpPr>
        <p:spPr>
          <a:xfrm>
            <a:off x="772545" y="4516548"/>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18" name="Google Shape;1018;p28"/>
          <p:cNvSpPr/>
          <p:nvPr/>
        </p:nvSpPr>
        <p:spPr>
          <a:xfrm rot="10800000">
            <a:off x="11551225" y="4524884"/>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19" name="Google Shape;1019;p28"/>
          <p:cNvGrpSpPr/>
          <p:nvPr/>
        </p:nvGrpSpPr>
        <p:grpSpPr>
          <a:xfrm>
            <a:off x="1113961" y="3128307"/>
            <a:ext cx="624285" cy="595327"/>
            <a:chOff x="984375" y="2346230"/>
            <a:chExt cx="468336" cy="446495"/>
          </a:xfrm>
        </p:grpSpPr>
        <p:sp>
          <p:nvSpPr>
            <p:cNvPr id="1020" name="Google Shape;1020;p2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1" name="Google Shape;1021;p2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2" name="Google Shape;1022;p2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3" name="Google Shape;1023;p2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24" name="Google Shape;1024;p28"/>
          <p:cNvSpPr/>
          <p:nvPr/>
        </p:nvSpPr>
        <p:spPr>
          <a:xfrm>
            <a:off x="2384483" y="6208500"/>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25" name="Google Shape;1025;p28"/>
          <p:cNvSpPr/>
          <p:nvPr/>
        </p:nvSpPr>
        <p:spPr>
          <a:xfrm>
            <a:off x="11494106" y="3389504"/>
            <a:ext cx="525599"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26" name="Google Shape;1026;p28"/>
          <p:cNvGrpSpPr/>
          <p:nvPr/>
        </p:nvGrpSpPr>
        <p:grpSpPr>
          <a:xfrm rot="8999956">
            <a:off x="10901540" y="96913"/>
            <a:ext cx="774973" cy="1244847"/>
            <a:chOff x="304350" y="3911000"/>
            <a:chExt cx="581394" cy="933655"/>
          </a:xfrm>
        </p:grpSpPr>
        <p:sp>
          <p:nvSpPr>
            <p:cNvPr id="1027" name="Google Shape;1027;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8" name="Google Shape;1028;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9" name="Google Shape;1029;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0" name="Google Shape;1030;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1" name="Google Shape;1031;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2" name="Google Shape;1032;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3" name="Google Shape;1033;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4" name="Google Shape;1034;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5" name="Google Shape;1035;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6" name="Google Shape;1036;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37" name="Google Shape;1037;p28"/>
          <p:cNvSpPr/>
          <p:nvPr/>
        </p:nvSpPr>
        <p:spPr>
          <a:xfrm>
            <a:off x="9180822" y="936065"/>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38" name="Google Shape;1038;p28"/>
          <p:cNvSpPr/>
          <p:nvPr/>
        </p:nvSpPr>
        <p:spPr>
          <a:xfrm>
            <a:off x="5673006" y="722629"/>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15971905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5797" y="-138803"/>
            <a:ext cx="9229025" cy="6998966"/>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35" name="Google Shape;435;p26"/>
          <p:cNvGrpSpPr/>
          <p:nvPr/>
        </p:nvGrpSpPr>
        <p:grpSpPr>
          <a:xfrm flipH="1">
            <a:off x="6597419" y="106153"/>
            <a:ext cx="5587194"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52" name="Google Shape;452;p26"/>
          <p:cNvSpPr/>
          <p:nvPr/>
        </p:nvSpPr>
        <p:spPr>
          <a:xfrm rot="10800000">
            <a:off x="644430" y="1038643"/>
            <a:ext cx="70418"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3" name="Google Shape;453;p26"/>
          <p:cNvSpPr/>
          <p:nvPr/>
        </p:nvSpPr>
        <p:spPr>
          <a:xfrm rot="10800000">
            <a:off x="765375" y="940573"/>
            <a:ext cx="98065"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4" name="Google Shape;454;p26"/>
          <p:cNvSpPr/>
          <p:nvPr/>
        </p:nvSpPr>
        <p:spPr>
          <a:xfrm rot="10800000">
            <a:off x="714852" y="1114378"/>
            <a:ext cx="148587"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5" name="Google Shape;455;p26"/>
          <p:cNvSpPr txBox="1">
            <a:spLocks noGrp="1"/>
          </p:cNvSpPr>
          <p:nvPr>
            <p:ph type="title"/>
          </p:nvPr>
        </p:nvSpPr>
        <p:spPr>
          <a:xfrm>
            <a:off x="959750" y="720000"/>
            <a:ext cx="10269325"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59750" y="1708700"/>
            <a:ext cx="10269325" cy="4429200"/>
          </a:xfrm>
          <a:prstGeom prst="rect">
            <a:avLst/>
          </a:prstGeom>
        </p:spPr>
        <p:txBody>
          <a:bodyPr spcFirstLastPara="1" wrap="square" lIns="91425" tIns="91425" rIns="91425" bIns="91425" anchor="ctr" anchorCtr="0">
            <a:noAutofit/>
          </a:bodyPr>
          <a:lstStyle>
            <a:lvl1pPr marL="609448" lvl="0" indent="-406298" rtl="0">
              <a:lnSpc>
                <a:spcPct val="100000"/>
              </a:lnSpc>
              <a:spcBef>
                <a:spcPts val="0"/>
              </a:spcBef>
              <a:spcAft>
                <a:spcPts val="0"/>
              </a:spcAft>
              <a:buClr>
                <a:srgbClr val="434343"/>
              </a:buClr>
              <a:buSzPts val="1200"/>
              <a:buFont typeface="Livvic"/>
              <a:buAutoNum type="arabicPeriod"/>
              <a:defRPr sz="1466">
                <a:latin typeface="Rubik"/>
                <a:ea typeface="Rubik"/>
                <a:cs typeface="Rubik"/>
                <a:sym typeface="Rubik"/>
              </a:defRPr>
            </a:lvl1pPr>
            <a:lvl2pPr marL="1218895" lvl="1"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343" lvl="2" indent="-406298"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7790" lvl="3" indent="-406298"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238" lvl="4"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6686" lvl="5" indent="-406298"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6133" lvl="6" indent="-406298"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5581" lvl="7"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5028" lvl="8" indent="-406298"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880133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841915"/>
      </p:ext>
    </p:extLst>
  </p:cSld>
  <p:clrMapOvr>
    <a:masterClrMapping/>
  </p:clrMapOvr>
  <p:transition spd="slow" advClick="0"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C3658F39-5945-2A9E-48E6-C5534C42718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22513" y="-836613"/>
            <a:ext cx="13311188" cy="1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a:extLst>
              <a:ext uri="{FF2B5EF4-FFF2-40B4-BE49-F238E27FC236}">
                <a16:creationId xmlns:a16="http://schemas.microsoft.com/office/drawing/2014/main" id="{E66B7C91-8B1A-D9B2-0AB1-B745D8DDB6F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788525" y="6021388"/>
            <a:ext cx="24003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588282"/>
      </p:ext>
    </p:extLst>
  </p:cSld>
  <p:clrMapOvr>
    <a:masterClrMapping/>
  </p:clrMapOvr>
  <p:transition spd="slow" advClick="0"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内容">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68A2E70-D5FB-4EED-B3B8-450BD083B84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88525" y="6021388"/>
            <a:ext cx="24003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1">
            <a:extLst>
              <a:ext uri="{FF2B5EF4-FFF2-40B4-BE49-F238E27FC236}">
                <a16:creationId xmlns:a16="http://schemas.microsoft.com/office/drawing/2014/main" id="{8E93616F-DBB2-8746-040F-F922D8359E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22513" y="-836613"/>
            <a:ext cx="13311188" cy="1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198835"/>
      </p:ext>
    </p:extLst>
  </p:cSld>
  <p:clrMapOvr>
    <a:masterClrMapping/>
  </p:clrMapOvr>
  <p:transition spd="slow" advClick="0" advTm="3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D5FD2EB-F040-E5E4-FCC5-7C4D4DBE62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08125"/>
            <a:ext cx="1218882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3C806396-20C2-B7CA-02C7-03909029F3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50400" y="5000625"/>
            <a:ext cx="28559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10">
            <a:extLst>
              <a:ext uri="{FF2B5EF4-FFF2-40B4-BE49-F238E27FC236}">
                <a16:creationId xmlns:a16="http://schemas.microsoft.com/office/drawing/2014/main" id="{79D44267-36EE-CF4F-F3B4-D7148F81AA7F}"/>
              </a:ext>
            </a:extLst>
          </p:cNvPr>
          <p:cNvGrpSpPr>
            <a:grpSpLocks/>
          </p:cNvGrpSpPr>
          <p:nvPr userDrawn="1"/>
        </p:nvGrpSpPr>
        <p:grpSpPr bwMode="auto">
          <a:xfrm>
            <a:off x="-1900238" y="-74613"/>
            <a:ext cx="15293976" cy="2078038"/>
            <a:chOff x="-900605" y="-49427"/>
            <a:chExt cx="5490815" cy="745701"/>
          </a:xfrm>
        </p:grpSpPr>
        <p:pic>
          <p:nvPicPr>
            <p:cNvPr id="5" name="图片 11">
              <a:extLst>
                <a:ext uri="{FF2B5EF4-FFF2-40B4-BE49-F238E27FC236}">
                  <a16:creationId xmlns:a16="http://schemas.microsoft.com/office/drawing/2014/main" id="{22B03E2C-CA5F-BA81-53EA-CB857AA9CF13}"/>
                </a:ext>
              </a:extLst>
            </p:cNvPr>
            <p:cNvPicPr>
              <a:picLocks noChangeAspect="1"/>
            </p:cNvPicPr>
            <p:nvPr userDrawn="1"/>
          </p:nvPicPr>
          <p:blipFill rotWithShape="1">
            <a:blip r:embed="rId4"/>
            <a:srcRect b="22727"/>
            <a:stretch>
              <a:fillRect/>
            </a:stretch>
          </p:blipFill>
          <p:spPr>
            <a:xfrm rot="5400000">
              <a:off x="3006513" y="-914198"/>
              <a:ext cx="718927" cy="2448468"/>
            </a:xfrm>
            <a:prstGeom prst="rect">
              <a:avLst/>
            </a:prstGeom>
            <a:effectLst>
              <a:outerShdw blurRad="50800" dist="38100" dir="5400000" algn="t" rotWithShape="0">
                <a:prstClr val="black">
                  <a:alpha val="40000"/>
                </a:prstClr>
              </a:outerShdw>
            </a:effectLst>
          </p:spPr>
        </p:pic>
        <p:pic>
          <p:nvPicPr>
            <p:cNvPr id="6" name="图片 12">
              <a:extLst>
                <a:ext uri="{FF2B5EF4-FFF2-40B4-BE49-F238E27FC236}">
                  <a16:creationId xmlns:a16="http://schemas.microsoft.com/office/drawing/2014/main" id="{105A679B-CCE4-591C-832D-6B8C12923DD9}"/>
                </a:ext>
              </a:extLst>
            </p:cNvPr>
            <p:cNvPicPr>
              <a:picLocks noChangeAspect="1"/>
            </p:cNvPicPr>
            <p:nvPr userDrawn="1"/>
          </p:nvPicPr>
          <p:blipFill>
            <a:blip r:embed="rId4"/>
            <a:stretch>
              <a:fillRect/>
            </a:stretch>
          </p:blipFill>
          <p:spPr>
            <a:xfrm rot="5400000">
              <a:off x="324084" y="-1247341"/>
              <a:ext cx="718926" cy="316830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568122544"/>
      </p:ext>
    </p:extLst>
  </p:cSld>
  <p:clrMapOvr>
    <a:masterClrMapping/>
  </p:clrMapOvr>
  <p:transition spd="slow"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566755"/>
      </p:ext>
    </p:extLst>
  </p:cSld>
  <p:clrMapOvr>
    <a:masterClrMapping/>
  </p:clrMapOvr>
  <p:transition spd="slow" advClick="0" advTm="3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1614564-FB6B-2659-E869-DEE7392296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276475"/>
            <a:ext cx="1218882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a:extLst>
              <a:ext uri="{FF2B5EF4-FFF2-40B4-BE49-F238E27FC236}">
                <a16:creationId xmlns:a16="http://schemas.microsoft.com/office/drawing/2014/main" id="{5FB233D7-36BC-FE7D-2C6D-C074EDC25E3F}"/>
              </a:ext>
            </a:extLst>
          </p:cNvPr>
          <p:cNvGrpSpPr>
            <a:grpSpLocks/>
          </p:cNvGrpSpPr>
          <p:nvPr userDrawn="1"/>
        </p:nvGrpSpPr>
        <p:grpSpPr bwMode="auto">
          <a:xfrm>
            <a:off x="-1900238" y="-74613"/>
            <a:ext cx="15293976" cy="2078038"/>
            <a:chOff x="-900605" y="-49427"/>
            <a:chExt cx="5490815" cy="745701"/>
          </a:xfrm>
        </p:grpSpPr>
        <p:pic>
          <p:nvPicPr>
            <p:cNvPr id="4" name="图片 4">
              <a:extLst>
                <a:ext uri="{FF2B5EF4-FFF2-40B4-BE49-F238E27FC236}">
                  <a16:creationId xmlns:a16="http://schemas.microsoft.com/office/drawing/2014/main" id="{AED15F44-374F-C10F-466E-97C0EA42007B}"/>
                </a:ext>
              </a:extLst>
            </p:cNvPr>
            <p:cNvPicPr>
              <a:picLocks noChangeAspect="1"/>
            </p:cNvPicPr>
            <p:nvPr userDrawn="1"/>
          </p:nvPicPr>
          <p:blipFill rotWithShape="1">
            <a:blip r:embed="rId3"/>
            <a:srcRect b="22727"/>
            <a:stretch>
              <a:fillRect/>
            </a:stretch>
          </p:blipFill>
          <p:spPr>
            <a:xfrm rot="5400000">
              <a:off x="3006513" y="-914198"/>
              <a:ext cx="718927" cy="2448468"/>
            </a:xfrm>
            <a:prstGeom prst="rect">
              <a:avLst/>
            </a:prstGeom>
            <a:effectLst>
              <a:outerShdw blurRad="50800" dist="38100" dir="5400000" algn="t" rotWithShape="0">
                <a:prstClr val="black">
                  <a:alpha val="40000"/>
                </a:prstClr>
              </a:outerShdw>
            </a:effectLst>
          </p:spPr>
        </p:pic>
        <p:pic>
          <p:nvPicPr>
            <p:cNvPr id="5" name="图片 5">
              <a:extLst>
                <a:ext uri="{FF2B5EF4-FFF2-40B4-BE49-F238E27FC236}">
                  <a16:creationId xmlns:a16="http://schemas.microsoft.com/office/drawing/2014/main" id="{A4F3AFAE-64C2-0789-89D4-1A865A42880D}"/>
                </a:ext>
              </a:extLst>
            </p:cNvPr>
            <p:cNvPicPr>
              <a:picLocks noChangeAspect="1"/>
            </p:cNvPicPr>
            <p:nvPr userDrawn="1"/>
          </p:nvPicPr>
          <p:blipFill>
            <a:blip r:embed="rId3"/>
            <a:stretch>
              <a:fillRect/>
            </a:stretch>
          </p:blipFill>
          <p:spPr>
            <a:xfrm rot="5400000">
              <a:off x="324084" y="-1247341"/>
              <a:ext cx="718926" cy="316830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631796438"/>
      </p:ext>
    </p:extLst>
  </p:cSld>
  <p:clrMapOvr>
    <a:masterClrMapping/>
  </p:clrMapOvr>
  <p:transition spd="slow"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833" y="4406901"/>
            <a:ext cx="10360501" cy="1362075"/>
          </a:xfrm>
        </p:spPr>
        <p:txBody>
          <a:bodyPr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43" indent="0">
              <a:buNone/>
              <a:defRPr sz="2400">
                <a:solidFill>
                  <a:schemeClr val="tx1">
                    <a:tint val="75000"/>
                  </a:schemeClr>
                </a:solidFill>
              </a:defRPr>
            </a:lvl2pPr>
            <a:lvl3pPr marL="1218885" indent="0">
              <a:buNone/>
              <a:defRPr sz="2100">
                <a:solidFill>
                  <a:schemeClr val="tx1">
                    <a:tint val="75000"/>
                  </a:schemeClr>
                </a:solidFill>
              </a:defRPr>
            </a:lvl3pPr>
            <a:lvl4pPr marL="1828328" indent="0">
              <a:buNone/>
              <a:defRPr sz="1900">
                <a:solidFill>
                  <a:schemeClr val="tx1">
                    <a:tint val="75000"/>
                  </a:schemeClr>
                </a:solidFill>
              </a:defRPr>
            </a:lvl4pPr>
            <a:lvl5pPr marL="2437771" indent="0">
              <a:buNone/>
              <a:defRPr sz="1900">
                <a:solidFill>
                  <a:schemeClr val="tx1">
                    <a:tint val="75000"/>
                  </a:schemeClr>
                </a:solidFill>
              </a:defRPr>
            </a:lvl5pPr>
            <a:lvl6pPr marL="3047213" indent="0">
              <a:buNone/>
              <a:defRPr sz="1900">
                <a:solidFill>
                  <a:schemeClr val="tx1">
                    <a:tint val="75000"/>
                  </a:schemeClr>
                </a:solidFill>
              </a:defRPr>
            </a:lvl6pPr>
            <a:lvl7pPr marL="3656656" indent="0">
              <a:buNone/>
              <a:defRPr sz="1900">
                <a:solidFill>
                  <a:schemeClr val="tx1">
                    <a:tint val="75000"/>
                  </a:schemeClr>
                </a:solidFill>
              </a:defRPr>
            </a:lvl7pPr>
            <a:lvl8pPr marL="4266097" indent="0">
              <a:buNone/>
              <a:defRPr sz="1900">
                <a:solidFill>
                  <a:schemeClr val="tx1">
                    <a:tint val="75000"/>
                  </a:schemeClr>
                </a:solidFill>
              </a:defRPr>
            </a:lvl8pPr>
            <a:lvl9pPr marL="4875541" indent="0">
              <a:buNone/>
              <a:defRPr sz="19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6DC27E4-9122-0431-B9B5-EF880D8FC762}"/>
              </a:ext>
            </a:extLst>
          </p:cNvPr>
          <p:cNvSpPr>
            <a:spLocks noGrp="1"/>
          </p:cNvSpPr>
          <p:nvPr>
            <p:ph type="dt" sz="half" idx="10"/>
          </p:nvPr>
        </p:nvSpPr>
        <p:spPr/>
        <p:txBody>
          <a:bodyPr/>
          <a:lstStyle>
            <a:lvl1pPr>
              <a:defRPr/>
            </a:lvl1pPr>
          </a:lstStyle>
          <a:p>
            <a:pPr>
              <a:defRPr/>
            </a:pPr>
            <a:fld id="{D418DFE5-3E43-42DD-B90A-F536A804CC5B}" type="datetimeFigureOut">
              <a:rPr lang="zh-CN" altLang="en-US"/>
              <a:pPr>
                <a:defRPr/>
              </a:pPr>
              <a:t>2022/10/28</a:t>
            </a:fld>
            <a:endParaRPr lang="zh-CN" altLang="en-US"/>
          </a:p>
        </p:txBody>
      </p:sp>
      <p:sp>
        <p:nvSpPr>
          <p:cNvPr id="5" name="页脚占位符 4">
            <a:extLst>
              <a:ext uri="{FF2B5EF4-FFF2-40B4-BE49-F238E27FC236}">
                <a16:creationId xmlns:a16="http://schemas.microsoft.com/office/drawing/2014/main" id="{4ECB5FF7-E073-3429-6A53-7E5538803286}"/>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7B17310-2BF6-9FE5-E46F-A5304A805EA1}"/>
              </a:ext>
            </a:extLst>
          </p:cNvPr>
          <p:cNvSpPr>
            <a:spLocks noGrp="1"/>
          </p:cNvSpPr>
          <p:nvPr>
            <p:ph type="sldNum" sz="quarter" idx="12"/>
          </p:nvPr>
        </p:nvSpPr>
        <p:spPr/>
        <p:txBody>
          <a:bodyPr/>
          <a:lstStyle>
            <a:lvl1pPr>
              <a:defRPr/>
            </a:lvl1pPr>
          </a:lstStyle>
          <a:p>
            <a:fld id="{364D4ED2-B583-4451-96D6-AF5B6F40AF68}" type="slidenum">
              <a:rPr lang="zh-CN" altLang="en-US"/>
              <a:pPr/>
              <a:t>‹#›</a:t>
            </a:fld>
            <a:endParaRPr lang="zh-CN" altLang="en-US"/>
          </a:p>
        </p:txBody>
      </p:sp>
    </p:spTree>
    <p:extLst>
      <p:ext uri="{BB962C8B-B14F-4D97-AF65-F5344CB8AC3E}">
        <p14:creationId xmlns:p14="http://schemas.microsoft.com/office/powerpoint/2010/main" val="2878675820"/>
      </p:ext>
    </p:extLst>
  </p:cSld>
  <p:clrMapOvr>
    <a:masterClrMapping/>
  </p:clrMapOvr>
  <p:transition spd="slow" advClick="0" advTm="300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441" y="1200153"/>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5986" y="1200153"/>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EF9BEF7A-7D2C-A250-8519-78F2617D59DC}"/>
              </a:ext>
            </a:extLst>
          </p:cNvPr>
          <p:cNvSpPr>
            <a:spLocks noGrp="1"/>
          </p:cNvSpPr>
          <p:nvPr>
            <p:ph type="dt" sz="half" idx="10"/>
          </p:nvPr>
        </p:nvSpPr>
        <p:spPr/>
        <p:txBody>
          <a:bodyPr/>
          <a:lstStyle>
            <a:lvl1pPr>
              <a:defRPr/>
            </a:lvl1pPr>
          </a:lstStyle>
          <a:p>
            <a:pPr>
              <a:defRPr/>
            </a:pPr>
            <a:fld id="{DBC6A3CA-4562-4221-8D83-11B1FDA4784F}" type="datetimeFigureOut">
              <a:rPr lang="zh-CN" altLang="en-US"/>
              <a:pPr>
                <a:defRPr/>
              </a:pPr>
              <a:t>2022/10/28</a:t>
            </a:fld>
            <a:endParaRPr lang="zh-CN" altLang="en-US"/>
          </a:p>
        </p:txBody>
      </p:sp>
      <p:sp>
        <p:nvSpPr>
          <p:cNvPr id="6" name="页脚占位符 4">
            <a:extLst>
              <a:ext uri="{FF2B5EF4-FFF2-40B4-BE49-F238E27FC236}">
                <a16:creationId xmlns:a16="http://schemas.microsoft.com/office/drawing/2014/main" id="{04D600F8-EBEA-990D-0CD2-9B21DBEA4656}"/>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5E7C098A-108D-2DB1-7053-C7799A2466FF}"/>
              </a:ext>
            </a:extLst>
          </p:cNvPr>
          <p:cNvSpPr>
            <a:spLocks noGrp="1"/>
          </p:cNvSpPr>
          <p:nvPr>
            <p:ph type="sldNum" sz="quarter" idx="12"/>
          </p:nvPr>
        </p:nvSpPr>
        <p:spPr/>
        <p:txBody>
          <a:bodyPr/>
          <a:lstStyle>
            <a:lvl1pPr>
              <a:defRPr/>
            </a:lvl1pPr>
          </a:lstStyle>
          <a:p>
            <a:fld id="{C47F09D3-C32A-4595-BAAC-C7A19A6B7447}" type="slidenum">
              <a:rPr lang="zh-CN" altLang="en-US"/>
              <a:pPr/>
              <a:t>‹#›</a:t>
            </a:fld>
            <a:endParaRPr lang="zh-CN" altLang="en-US"/>
          </a:p>
        </p:txBody>
      </p:sp>
    </p:spTree>
    <p:extLst>
      <p:ext uri="{BB962C8B-B14F-4D97-AF65-F5344CB8AC3E}">
        <p14:creationId xmlns:p14="http://schemas.microsoft.com/office/powerpoint/2010/main" val="3919551816"/>
      </p:ext>
    </p:extLst>
  </p:cSld>
  <p:clrMapOvr>
    <a:masterClrMapping/>
  </p:clrMapOvr>
  <p:transition spd="slow" advClick="0" advTm="300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41" y="274639"/>
            <a:ext cx="10969943"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441" y="1535113"/>
            <a:ext cx="5385514" cy="639763"/>
          </a:xfrm>
        </p:spPr>
        <p:txBody>
          <a:bodyPr anchor="b"/>
          <a:lstStyle>
            <a:lvl1pPr marL="0" indent="0">
              <a:buNone/>
              <a:defRPr sz="3200" b="1"/>
            </a:lvl1pPr>
            <a:lvl2pPr marL="609443" indent="0">
              <a:buNone/>
              <a:defRPr sz="2700" b="1"/>
            </a:lvl2pPr>
            <a:lvl3pPr marL="1218885" indent="0">
              <a:buNone/>
              <a:defRPr sz="2400" b="1"/>
            </a:lvl3pPr>
            <a:lvl4pPr marL="1828328" indent="0">
              <a:buNone/>
              <a:defRPr sz="2100" b="1"/>
            </a:lvl4pPr>
            <a:lvl5pPr marL="2437771" indent="0">
              <a:buNone/>
              <a:defRPr sz="2100" b="1"/>
            </a:lvl5pPr>
            <a:lvl6pPr marL="3047213" indent="0">
              <a:buNone/>
              <a:defRPr sz="2100" b="1"/>
            </a:lvl6pPr>
            <a:lvl7pPr marL="3656656" indent="0">
              <a:buNone/>
              <a:defRPr sz="2100" b="1"/>
            </a:lvl7pPr>
            <a:lvl8pPr marL="4266097" indent="0">
              <a:buNone/>
              <a:defRPr sz="2100" b="1"/>
            </a:lvl8pPr>
            <a:lvl9pPr marL="4875541"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1757" y="1535113"/>
            <a:ext cx="5387630" cy="639763"/>
          </a:xfrm>
        </p:spPr>
        <p:txBody>
          <a:bodyPr anchor="b"/>
          <a:lstStyle>
            <a:lvl1pPr marL="0" indent="0">
              <a:buNone/>
              <a:defRPr sz="3200" b="1"/>
            </a:lvl1pPr>
            <a:lvl2pPr marL="609443" indent="0">
              <a:buNone/>
              <a:defRPr sz="2700" b="1"/>
            </a:lvl2pPr>
            <a:lvl3pPr marL="1218885" indent="0">
              <a:buNone/>
              <a:defRPr sz="2400" b="1"/>
            </a:lvl3pPr>
            <a:lvl4pPr marL="1828328" indent="0">
              <a:buNone/>
              <a:defRPr sz="2100" b="1"/>
            </a:lvl4pPr>
            <a:lvl5pPr marL="2437771" indent="0">
              <a:buNone/>
              <a:defRPr sz="2100" b="1"/>
            </a:lvl5pPr>
            <a:lvl6pPr marL="3047213" indent="0">
              <a:buNone/>
              <a:defRPr sz="2100" b="1"/>
            </a:lvl6pPr>
            <a:lvl7pPr marL="3656656" indent="0">
              <a:buNone/>
              <a:defRPr sz="2100" b="1"/>
            </a:lvl7pPr>
            <a:lvl8pPr marL="4266097" indent="0">
              <a:buNone/>
              <a:defRPr sz="2100" b="1"/>
            </a:lvl8pPr>
            <a:lvl9pPr marL="4875541"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1757"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8AB764AA-3DCF-D345-A0D8-DF85178486EE}"/>
              </a:ext>
            </a:extLst>
          </p:cNvPr>
          <p:cNvSpPr>
            <a:spLocks noGrp="1"/>
          </p:cNvSpPr>
          <p:nvPr>
            <p:ph type="dt" sz="half" idx="10"/>
          </p:nvPr>
        </p:nvSpPr>
        <p:spPr/>
        <p:txBody>
          <a:bodyPr/>
          <a:lstStyle>
            <a:lvl1pPr>
              <a:defRPr/>
            </a:lvl1pPr>
          </a:lstStyle>
          <a:p>
            <a:pPr>
              <a:defRPr/>
            </a:pPr>
            <a:fld id="{CF036659-A34F-476C-BE9D-4B9E55336E78}" type="datetimeFigureOut">
              <a:rPr lang="zh-CN" altLang="en-US"/>
              <a:pPr>
                <a:defRPr/>
              </a:pPr>
              <a:t>2022/10/28</a:t>
            </a:fld>
            <a:endParaRPr lang="zh-CN" altLang="en-US"/>
          </a:p>
        </p:txBody>
      </p:sp>
      <p:sp>
        <p:nvSpPr>
          <p:cNvPr id="8" name="页脚占位符 4">
            <a:extLst>
              <a:ext uri="{FF2B5EF4-FFF2-40B4-BE49-F238E27FC236}">
                <a16:creationId xmlns:a16="http://schemas.microsoft.com/office/drawing/2014/main" id="{7C4D724C-4D00-74A6-8656-754C68BFBF90}"/>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D938151F-6618-CE81-0B80-111BD4077329}"/>
              </a:ext>
            </a:extLst>
          </p:cNvPr>
          <p:cNvSpPr>
            <a:spLocks noGrp="1"/>
          </p:cNvSpPr>
          <p:nvPr>
            <p:ph type="sldNum" sz="quarter" idx="12"/>
          </p:nvPr>
        </p:nvSpPr>
        <p:spPr/>
        <p:txBody>
          <a:bodyPr/>
          <a:lstStyle>
            <a:lvl1pPr>
              <a:defRPr/>
            </a:lvl1pPr>
          </a:lstStyle>
          <a:p>
            <a:fld id="{B0624207-19FD-4F9D-AC15-C5BD337B6EF9}" type="slidenum">
              <a:rPr lang="zh-CN" altLang="en-US"/>
              <a:pPr/>
              <a:t>‹#›</a:t>
            </a:fld>
            <a:endParaRPr lang="zh-CN" altLang="en-US"/>
          </a:p>
        </p:txBody>
      </p:sp>
    </p:spTree>
    <p:extLst>
      <p:ext uri="{BB962C8B-B14F-4D97-AF65-F5344CB8AC3E}">
        <p14:creationId xmlns:p14="http://schemas.microsoft.com/office/powerpoint/2010/main" val="2848833444"/>
      </p:ext>
    </p:extLst>
  </p:cSld>
  <p:clrMapOvr>
    <a:masterClrMapping/>
  </p:clrMapOvr>
  <p:transition spd="slow" advClick="0"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2D0F237D-70E5-4722-02D7-67063DF0D121}"/>
              </a:ext>
            </a:extLst>
          </p:cNvPr>
          <p:cNvSpPr>
            <a:spLocks noGrp="1"/>
          </p:cNvSpPr>
          <p:nvPr>
            <p:ph type="dt" sz="half" idx="10"/>
          </p:nvPr>
        </p:nvSpPr>
        <p:spPr/>
        <p:txBody>
          <a:bodyPr/>
          <a:lstStyle>
            <a:lvl1pPr>
              <a:defRPr/>
            </a:lvl1pPr>
          </a:lstStyle>
          <a:p>
            <a:pPr>
              <a:defRPr/>
            </a:pPr>
            <a:fld id="{E7B7F5DA-BE99-467E-A5E8-7FC32CA48514}" type="datetimeFigureOut">
              <a:rPr lang="zh-CN" altLang="en-US"/>
              <a:pPr>
                <a:defRPr/>
              </a:pPr>
              <a:t>2022/10/28</a:t>
            </a:fld>
            <a:endParaRPr lang="zh-CN" altLang="en-US"/>
          </a:p>
        </p:txBody>
      </p:sp>
      <p:sp>
        <p:nvSpPr>
          <p:cNvPr id="4" name="页脚占位符 4">
            <a:extLst>
              <a:ext uri="{FF2B5EF4-FFF2-40B4-BE49-F238E27FC236}">
                <a16:creationId xmlns:a16="http://schemas.microsoft.com/office/drawing/2014/main" id="{5939B8E8-B2D2-B433-2572-6CC78557472F}"/>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E0023CD-287E-3EC6-0894-D34E13BE9DB9}"/>
              </a:ext>
            </a:extLst>
          </p:cNvPr>
          <p:cNvSpPr>
            <a:spLocks noGrp="1"/>
          </p:cNvSpPr>
          <p:nvPr>
            <p:ph type="sldNum" sz="quarter" idx="12"/>
          </p:nvPr>
        </p:nvSpPr>
        <p:spPr/>
        <p:txBody>
          <a:bodyPr/>
          <a:lstStyle>
            <a:lvl1pPr>
              <a:defRPr/>
            </a:lvl1pPr>
          </a:lstStyle>
          <a:p>
            <a:fld id="{0D9625F8-5EEF-4C68-976F-EFC1981DE1C1}" type="slidenum">
              <a:rPr lang="zh-CN" altLang="en-US"/>
              <a:pPr/>
              <a:t>‹#›</a:t>
            </a:fld>
            <a:endParaRPr lang="zh-CN" altLang="en-US"/>
          </a:p>
        </p:txBody>
      </p:sp>
    </p:spTree>
    <p:extLst>
      <p:ext uri="{BB962C8B-B14F-4D97-AF65-F5344CB8AC3E}">
        <p14:creationId xmlns:p14="http://schemas.microsoft.com/office/powerpoint/2010/main" val="3234287041"/>
      </p:ext>
    </p:extLst>
  </p:cSld>
  <p:clrMapOvr>
    <a:masterClrMapping/>
  </p:clrMapOvr>
  <p:transition spd="slow" advClick="0" advTm="300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C5B6A6E1-2933-3FE9-0FD0-1A395371B945}"/>
              </a:ext>
            </a:extLst>
          </p:cNvPr>
          <p:cNvSpPr>
            <a:spLocks noGrp="1"/>
          </p:cNvSpPr>
          <p:nvPr>
            <p:ph type="dt" sz="half" idx="10"/>
          </p:nvPr>
        </p:nvSpPr>
        <p:spPr/>
        <p:txBody>
          <a:bodyPr/>
          <a:lstStyle>
            <a:lvl1pPr>
              <a:defRPr/>
            </a:lvl1pPr>
          </a:lstStyle>
          <a:p>
            <a:pPr>
              <a:defRPr/>
            </a:pPr>
            <a:fld id="{06B2B340-ACF3-429D-B096-2298BA703EBC}" type="datetimeFigureOut">
              <a:rPr lang="zh-CN" altLang="en-US"/>
              <a:pPr>
                <a:defRPr/>
              </a:pPr>
              <a:t>2022/10/28</a:t>
            </a:fld>
            <a:endParaRPr lang="zh-CN" altLang="en-US"/>
          </a:p>
        </p:txBody>
      </p:sp>
      <p:sp>
        <p:nvSpPr>
          <p:cNvPr id="3" name="页脚占位符 4">
            <a:extLst>
              <a:ext uri="{FF2B5EF4-FFF2-40B4-BE49-F238E27FC236}">
                <a16:creationId xmlns:a16="http://schemas.microsoft.com/office/drawing/2014/main" id="{13EAAFE0-19CF-3F8E-13A2-7F61355D3B3F}"/>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11FAD988-6B60-0105-BAB1-A9713D4D15BC}"/>
              </a:ext>
            </a:extLst>
          </p:cNvPr>
          <p:cNvSpPr>
            <a:spLocks noGrp="1"/>
          </p:cNvSpPr>
          <p:nvPr>
            <p:ph type="sldNum" sz="quarter" idx="12"/>
          </p:nvPr>
        </p:nvSpPr>
        <p:spPr/>
        <p:txBody>
          <a:bodyPr/>
          <a:lstStyle>
            <a:lvl1pPr>
              <a:defRPr/>
            </a:lvl1pPr>
          </a:lstStyle>
          <a:p>
            <a:fld id="{AB00CCD8-BF0E-474D-A2A5-D13AF72BBC40}" type="slidenum">
              <a:rPr lang="zh-CN" altLang="en-US"/>
              <a:pPr/>
              <a:t>‹#›</a:t>
            </a:fld>
            <a:endParaRPr lang="zh-CN" altLang="en-US"/>
          </a:p>
        </p:txBody>
      </p:sp>
    </p:spTree>
    <p:extLst>
      <p:ext uri="{BB962C8B-B14F-4D97-AF65-F5344CB8AC3E}">
        <p14:creationId xmlns:p14="http://schemas.microsoft.com/office/powerpoint/2010/main" val="3359823255"/>
      </p:ext>
    </p:extLst>
  </p:cSld>
  <p:clrMapOvr>
    <a:masterClrMapping/>
  </p:clrMapOvr>
  <p:transition spd="slow" advClick="0" advTm="300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6" y="273049"/>
            <a:ext cx="4010039" cy="1162051"/>
          </a:xfrm>
        </p:spPr>
        <p:txBody>
          <a:bodyPr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5492" y="273054"/>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46" y="1435104"/>
            <a:ext cx="4010039" cy="4691063"/>
          </a:xfrm>
        </p:spPr>
        <p:txBody>
          <a:bodyPr/>
          <a:lstStyle>
            <a:lvl1pPr marL="0" indent="0">
              <a:buNone/>
              <a:defRPr sz="1900"/>
            </a:lvl1pPr>
            <a:lvl2pPr marL="609443" indent="0">
              <a:buNone/>
              <a:defRPr sz="1600"/>
            </a:lvl2pPr>
            <a:lvl3pPr marL="1218885" indent="0">
              <a:buNone/>
              <a:defRPr sz="1300"/>
            </a:lvl3pPr>
            <a:lvl4pPr marL="1828328" indent="0">
              <a:buNone/>
              <a:defRPr sz="1200"/>
            </a:lvl4pPr>
            <a:lvl5pPr marL="2437771" indent="0">
              <a:buNone/>
              <a:defRPr sz="1200"/>
            </a:lvl5pPr>
            <a:lvl6pPr marL="3047213" indent="0">
              <a:buNone/>
              <a:defRPr sz="1200"/>
            </a:lvl6pPr>
            <a:lvl7pPr marL="3656656" indent="0">
              <a:buNone/>
              <a:defRPr sz="1200"/>
            </a:lvl7pPr>
            <a:lvl8pPr marL="4266097" indent="0">
              <a:buNone/>
              <a:defRPr sz="1200"/>
            </a:lvl8pPr>
            <a:lvl9pPr marL="4875541" indent="0">
              <a:buNone/>
              <a:defRPr sz="12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24C2E6F6-4264-E56A-5951-D8AE5EA70E09}"/>
              </a:ext>
            </a:extLst>
          </p:cNvPr>
          <p:cNvSpPr>
            <a:spLocks noGrp="1"/>
          </p:cNvSpPr>
          <p:nvPr>
            <p:ph type="dt" sz="half" idx="10"/>
          </p:nvPr>
        </p:nvSpPr>
        <p:spPr/>
        <p:txBody>
          <a:bodyPr/>
          <a:lstStyle>
            <a:lvl1pPr>
              <a:defRPr/>
            </a:lvl1pPr>
          </a:lstStyle>
          <a:p>
            <a:pPr>
              <a:defRPr/>
            </a:pPr>
            <a:fld id="{81743026-0A5F-4D92-B87B-62584F0AEDBA}" type="datetimeFigureOut">
              <a:rPr lang="zh-CN" altLang="en-US"/>
              <a:pPr>
                <a:defRPr/>
              </a:pPr>
              <a:t>2022/10/28</a:t>
            </a:fld>
            <a:endParaRPr lang="zh-CN" altLang="en-US"/>
          </a:p>
        </p:txBody>
      </p:sp>
      <p:sp>
        <p:nvSpPr>
          <p:cNvPr id="6" name="页脚占位符 4">
            <a:extLst>
              <a:ext uri="{FF2B5EF4-FFF2-40B4-BE49-F238E27FC236}">
                <a16:creationId xmlns:a16="http://schemas.microsoft.com/office/drawing/2014/main" id="{EC6BA90A-7C41-42B2-0F05-25170EC829B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FBB8AC4D-D0BB-929B-5407-FF44720CDF60}"/>
              </a:ext>
            </a:extLst>
          </p:cNvPr>
          <p:cNvSpPr>
            <a:spLocks noGrp="1"/>
          </p:cNvSpPr>
          <p:nvPr>
            <p:ph type="sldNum" sz="quarter" idx="12"/>
          </p:nvPr>
        </p:nvSpPr>
        <p:spPr/>
        <p:txBody>
          <a:bodyPr/>
          <a:lstStyle>
            <a:lvl1pPr>
              <a:defRPr/>
            </a:lvl1pPr>
          </a:lstStyle>
          <a:p>
            <a:fld id="{4CB1A14B-9640-474F-A105-CE69129C8A64}" type="slidenum">
              <a:rPr lang="zh-CN" altLang="en-US"/>
              <a:pPr/>
              <a:t>‹#›</a:t>
            </a:fld>
            <a:endParaRPr lang="zh-CN" altLang="en-US"/>
          </a:p>
        </p:txBody>
      </p:sp>
    </p:spTree>
    <p:extLst>
      <p:ext uri="{BB962C8B-B14F-4D97-AF65-F5344CB8AC3E}">
        <p14:creationId xmlns:p14="http://schemas.microsoft.com/office/powerpoint/2010/main" val="3685436910"/>
      </p:ext>
    </p:extLst>
  </p:cSld>
  <p:clrMapOvr>
    <a:masterClrMapping/>
  </p:clrMapOvr>
  <p:transition spd="slow" advClick="0"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095" y="4800601"/>
            <a:ext cx="7313295" cy="566739"/>
          </a:xfrm>
        </p:spPr>
        <p:txBody>
          <a:bodyPr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095" y="612775"/>
            <a:ext cx="7313295" cy="4114800"/>
          </a:xfrm>
        </p:spPr>
        <p:txBody>
          <a:bodyPr rtlCol="0">
            <a:normAutofit/>
          </a:bodyPr>
          <a:lstStyle>
            <a:lvl1pPr marL="0" indent="0">
              <a:buNone/>
              <a:defRPr sz="4300"/>
            </a:lvl1pPr>
            <a:lvl2pPr marL="609443" indent="0">
              <a:buNone/>
              <a:defRPr sz="3700"/>
            </a:lvl2pPr>
            <a:lvl3pPr marL="1218885" indent="0">
              <a:buNone/>
              <a:defRPr sz="3200"/>
            </a:lvl3pPr>
            <a:lvl4pPr marL="1828328" indent="0">
              <a:buNone/>
              <a:defRPr sz="2700"/>
            </a:lvl4pPr>
            <a:lvl5pPr marL="2437771" indent="0">
              <a:buNone/>
              <a:defRPr sz="2700"/>
            </a:lvl5pPr>
            <a:lvl6pPr marL="3047213" indent="0">
              <a:buNone/>
              <a:defRPr sz="2700"/>
            </a:lvl6pPr>
            <a:lvl7pPr marL="3656656" indent="0">
              <a:buNone/>
              <a:defRPr sz="2700"/>
            </a:lvl7pPr>
            <a:lvl8pPr marL="4266097" indent="0">
              <a:buNone/>
              <a:defRPr sz="2700"/>
            </a:lvl8pPr>
            <a:lvl9pPr marL="4875541" indent="0">
              <a:buNone/>
              <a:defRPr sz="2700"/>
            </a:lvl9pPr>
          </a:lstStyle>
          <a:p>
            <a:pPr lvl="0"/>
            <a:endParaRPr lang="zh-CN" altLang="en-US" noProof="0"/>
          </a:p>
        </p:txBody>
      </p:sp>
      <p:sp>
        <p:nvSpPr>
          <p:cNvPr id="4" name="文本占位符 3"/>
          <p:cNvSpPr>
            <a:spLocks noGrp="1"/>
          </p:cNvSpPr>
          <p:nvPr>
            <p:ph type="body" sz="half" idx="2"/>
          </p:nvPr>
        </p:nvSpPr>
        <p:spPr>
          <a:xfrm>
            <a:off x="2389095" y="5367341"/>
            <a:ext cx="7313295" cy="804863"/>
          </a:xfrm>
        </p:spPr>
        <p:txBody>
          <a:bodyPr/>
          <a:lstStyle>
            <a:lvl1pPr marL="0" indent="0">
              <a:buNone/>
              <a:defRPr sz="1900"/>
            </a:lvl1pPr>
            <a:lvl2pPr marL="609443" indent="0">
              <a:buNone/>
              <a:defRPr sz="1600"/>
            </a:lvl2pPr>
            <a:lvl3pPr marL="1218885" indent="0">
              <a:buNone/>
              <a:defRPr sz="1300"/>
            </a:lvl3pPr>
            <a:lvl4pPr marL="1828328" indent="0">
              <a:buNone/>
              <a:defRPr sz="1200"/>
            </a:lvl4pPr>
            <a:lvl5pPr marL="2437771" indent="0">
              <a:buNone/>
              <a:defRPr sz="1200"/>
            </a:lvl5pPr>
            <a:lvl6pPr marL="3047213" indent="0">
              <a:buNone/>
              <a:defRPr sz="1200"/>
            </a:lvl6pPr>
            <a:lvl7pPr marL="3656656" indent="0">
              <a:buNone/>
              <a:defRPr sz="1200"/>
            </a:lvl7pPr>
            <a:lvl8pPr marL="4266097" indent="0">
              <a:buNone/>
              <a:defRPr sz="1200"/>
            </a:lvl8pPr>
            <a:lvl9pPr marL="4875541" indent="0">
              <a:buNone/>
              <a:defRPr sz="12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7DD1EE20-6C91-0524-E95E-89F6472D4796}"/>
              </a:ext>
            </a:extLst>
          </p:cNvPr>
          <p:cNvSpPr>
            <a:spLocks noGrp="1"/>
          </p:cNvSpPr>
          <p:nvPr>
            <p:ph type="dt" sz="half" idx="10"/>
          </p:nvPr>
        </p:nvSpPr>
        <p:spPr/>
        <p:txBody>
          <a:bodyPr/>
          <a:lstStyle>
            <a:lvl1pPr>
              <a:defRPr/>
            </a:lvl1pPr>
          </a:lstStyle>
          <a:p>
            <a:pPr>
              <a:defRPr/>
            </a:pPr>
            <a:fld id="{D1B3EBAD-EF28-48B2-93BA-EE6D7C8E7AAD}" type="datetimeFigureOut">
              <a:rPr lang="zh-CN" altLang="en-US"/>
              <a:pPr>
                <a:defRPr/>
              </a:pPr>
              <a:t>2022/10/28</a:t>
            </a:fld>
            <a:endParaRPr lang="zh-CN" altLang="en-US"/>
          </a:p>
        </p:txBody>
      </p:sp>
      <p:sp>
        <p:nvSpPr>
          <p:cNvPr id="6" name="页脚占位符 4">
            <a:extLst>
              <a:ext uri="{FF2B5EF4-FFF2-40B4-BE49-F238E27FC236}">
                <a16:creationId xmlns:a16="http://schemas.microsoft.com/office/drawing/2014/main" id="{E71835AF-0643-E899-64A8-A72867A0C11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7DCC9C4-0942-D63C-8029-B6281B7D408F}"/>
              </a:ext>
            </a:extLst>
          </p:cNvPr>
          <p:cNvSpPr>
            <a:spLocks noGrp="1"/>
          </p:cNvSpPr>
          <p:nvPr>
            <p:ph type="sldNum" sz="quarter" idx="12"/>
          </p:nvPr>
        </p:nvSpPr>
        <p:spPr/>
        <p:txBody>
          <a:bodyPr/>
          <a:lstStyle>
            <a:lvl1pPr>
              <a:defRPr/>
            </a:lvl1pPr>
          </a:lstStyle>
          <a:p>
            <a:fld id="{C4E9768B-2AC3-49E2-967F-79A636C6CA4E}" type="slidenum">
              <a:rPr lang="zh-CN" altLang="en-US"/>
              <a:pPr/>
              <a:t>‹#›</a:t>
            </a:fld>
            <a:endParaRPr lang="zh-CN" altLang="en-US"/>
          </a:p>
        </p:txBody>
      </p:sp>
    </p:spTree>
    <p:extLst>
      <p:ext uri="{BB962C8B-B14F-4D97-AF65-F5344CB8AC3E}">
        <p14:creationId xmlns:p14="http://schemas.microsoft.com/office/powerpoint/2010/main" val="490788079"/>
      </p:ext>
    </p:extLst>
  </p:cSld>
  <p:clrMapOvr>
    <a:masterClrMapping/>
  </p:clrMapOvr>
  <p:transition spd="slow" advClick="0" advTm="3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8FE27-D9BD-B35F-AA58-D512966E126A}"/>
              </a:ext>
            </a:extLst>
          </p:cNvPr>
          <p:cNvSpPr>
            <a:spLocks noGrp="1"/>
          </p:cNvSpPr>
          <p:nvPr>
            <p:ph type="dt" sz="half" idx="10"/>
          </p:nvPr>
        </p:nvSpPr>
        <p:spPr/>
        <p:txBody>
          <a:bodyPr/>
          <a:lstStyle>
            <a:lvl1pPr>
              <a:defRPr/>
            </a:lvl1pPr>
          </a:lstStyle>
          <a:p>
            <a:pPr>
              <a:defRPr/>
            </a:pPr>
            <a:fld id="{BAD7A548-F0F8-4E57-BA6B-EA0B1EC7F7F9}" type="datetimeFigureOut">
              <a:rPr lang="zh-CN" altLang="en-US"/>
              <a:pPr>
                <a:defRPr/>
              </a:pPr>
              <a:t>2022/10/28</a:t>
            </a:fld>
            <a:endParaRPr lang="zh-CN" altLang="en-US"/>
          </a:p>
        </p:txBody>
      </p:sp>
      <p:sp>
        <p:nvSpPr>
          <p:cNvPr id="5" name="页脚占位符 4">
            <a:extLst>
              <a:ext uri="{FF2B5EF4-FFF2-40B4-BE49-F238E27FC236}">
                <a16:creationId xmlns:a16="http://schemas.microsoft.com/office/drawing/2014/main" id="{0B10312F-8F48-E570-B211-AB4E91CCD0B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265195F-1492-B4D2-0AC5-14A62B1D4B80}"/>
              </a:ext>
            </a:extLst>
          </p:cNvPr>
          <p:cNvSpPr>
            <a:spLocks noGrp="1"/>
          </p:cNvSpPr>
          <p:nvPr>
            <p:ph type="sldNum" sz="quarter" idx="12"/>
          </p:nvPr>
        </p:nvSpPr>
        <p:spPr/>
        <p:txBody>
          <a:bodyPr/>
          <a:lstStyle>
            <a:lvl1pPr>
              <a:defRPr/>
            </a:lvl1pPr>
          </a:lstStyle>
          <a:p>
            <a:fld id="{3F65E7B7-B495-4B22-9F45-17EF5AD39135}" type="slidenum">
              <a:rPr lang="zh-CN" altLang="en-US"/>
              <a:pPr/>
              <a:t>‹#›</a:t>
            </a:fld>
            <a:endParaRPr lang="zh-CN" altLang="en-US"/>
          </a:p>
        </p:txBody>
      </p:sp>
    </p:spTree>
    <p:extLst>
      <p:ext uri="{BB962C8B-B14F-4D97-AF65-F5344CB8AC3E}">
        <p14:creationId xmlns:p14="http://schemas.microsoft.com/office/powerpoint/2010/main" val="2911585078"/>
      </p:ext>
    </p:extLst>
  </p:cSld>
  <p:clrMapOvr>
    <a:masterClrMapping/>
  </p:clrMapOvr>
  <p:transition spd="slow" advClick="0" advTm="3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6898" y="206377"/>
            <a:ext cx="2742486"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441" y="206377"/>
            <a:ext cx="802431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3329A9A-A826-61E5-790A-9AED7B0EA139}"/>
              </a:ext>
            </a:extLst>
          </p:cNvPr>
          <p:cNvSpPr>
            <a:spLocks noGrp="1"/>
          </p:cNvSpPr>
          <p:nvPr>
            <p:ph type="dt" sz="half" idx="10"/>
          </p:nvPr>
        </p:nvSpPr>
        <p:spPr/>
        <p:txBody>
          <a:bodyPr/>
          <a:lstStyle>
            <a:lvl1pPr>
              <a:defRPr/>
            </a:lvl1pPr>
          </a:lstStyle>
          <a:p>
            <a:pPr>
              <a:defRPr/>
            </a:pPr>
            <a:fld id="{1C035B09-F13C-429B-836E-53DFD6A86CDC}" type="datetimeFigureOut">
              <a:rPr lang="zh-CN" altLang="en-US"/>
              <a:pPr>
                <a:defRPr/>
              </a:pPr>
              <a:t>2022/10/28</a:t>
            </a:fld>
            <a:endParaRPr lang="zh-CN" altLang="en-US"/>
          </a:p>
        </p:txBody>
      </p:sp>
      <p:sp>
        <p:nvSpPr>
          <p:cNvPr id="5" name="页脚占位符 4">
            <a:extLst>
              <a:ext uri="{FF2B5EF4-FFF2-40B4-BE49-F238E27FC236}">
                <a16:creationId xmlns:a16="http://schemas.microsoft.com/office/drawing/2014/main" id="{A5C6B55D-01D9-8DE5-43B5-C33C709B55A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F11AF914-1680-7A15-CC44-95D222A2545A}"/>
              </a:ext>
            </a:extLst>
          </p:cNvPr>
          <p:cNvSpPr>
            <a:spLocks noGrp="1"/>
          </p:cNvSpPr>
          <p:nvPr>
            <p:ph type="sldNum" sz="quarter" idx="12"/>
          </p:nvPr>
        </p:nvSpPr>
        <p:spPr/>
        <p:txBody>
          <a:bodyPr/>
          <a:lstStyle>
            <a:lvl1pPr>
              <a:defRPr/>
            </a:lvl1pPr>
          </a:lstStyle>
          <a:p>
            <a:fld id="{1C6654E6-1E70-4748-BE6C-328508109C00}" type="slidenum">
              <a:rPr lang="zh-CN" altLang="en-US"/>
              <a:pPr/>
              <a:t>‹#›</a:t>
            </a:fld>
            <a:endParaRPr lang="zh-CN" altLang="en-US"/>
          </a:p>
        </p:txBody>
      </p:sp>
    </p:spTree>
    <p:extLst>
      <p:ext uri="{BB962C8B-B14F-4D97-AF65-F5344CB8AC3E}">
        <p14:creationId xmlns:p14="http://schemas.microsoft.com/office/powerpoint/2010/main" val="2808328700"/>
      </p:ext>
    </p:extLst>
  </p:cSld>
  <p:clrMapOvr>
    <a:masterClrMapping/>
  </p:clrMapOvr>
  <p:transition spd="slow"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754137"/>
      </p:ext>
    </p:extLst>
  </p:cSld>
  <p:clrMapOvr>
    <a:masterClrMapping/>
  </p:clrMapOvr>
  <p:transition spd="slow" advClick="0" advTm="3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88A5A4-F929-8A3E-8B21-139CA15B08D9}"/>
              </a:ext>
            </a:extLst>
          </p:cNvPr>
          <p:cNvPicPr>
            <a:picLocks noChangeAspect="1"/>
          </p:cNvPicPr>
          <p:nvPr userDrawn="1"/>
        </p:nvPicPr>
        <p:blipFill>
          <a:blip r:embed="rId2">
            <a:extLst>
              <a:ext uri="{28A0092B-C50C-407E-A947-70E740481C1C}">
                <a14:useLocalDpi xmlns:a14="http://schemas.microsoft.com/office/drawing/2010/main" val="0"/>
              </a:ext>
            </a:extLst>
          </a:blip>
          <a:srcRect l="39760" r="53"/>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5">
            <a:extLst>
              <a:ext uri="{FF2B5EF4-FFF2-40B4-BE49-F238E27FC236}">
                <a16:creationId xmlns:a16="http://schemas.microsoft.com/office/drawing/2014/main" id="{041B49A9-4196-7A80-30DB-3E04BCF1254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75" y="-150813"/>
            <a:ext cx="4799013" cy="195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8045448"/>
      </p:ext>
    </p:extLst>
  </p:cSld>
  <p:clrMapOvr>
    <a:masterClrMapping/>
  </p:clrMapOvr>
  <p:transition spd="slow" advClick="0" advTm="3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87"/>
      </p:ext>
    </p:extLst>
  </p:cSld>
  <p:clrMapOvr>
    <a:masterClrMapping/>
  </p:clrMapOvr>
  <p:transition spd="slow" advClick="0" advTm="3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147B652-E672-9D02-8C97-F0F73F2F3A28}"/>
              </a:ext>
            </a:extLst>
          </p:cNvPr>
          <p:cNvPicPr>
            <a:picLocks noChangeAspect="1"/>
          </p:cNvPicPr>
          <p:nvPr userDrawn="1"/>
        </p:nvPicPr>
        <p:blipFill>
          <a:blip r:embed="rId2">
            <a:extLst>
              <a:ext uri="{28A0092B-C50C-407E-A947-70E740481C1C}">
                <a14:useLocalDpi xmlns:a14="http://schemas.microsoft.com/office/drawing/2010/main" val="0"/>
              </a:ext>
            </a:extLst>
          </a:blip>
          <a:srcRect l="39815"/>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94E3495A-F6E0-E2FB-9351-03A4ABA39C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4525" y="106363"/>
            <a:ext cx="4265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8143685"/>
      </p:ext>
    </p:extLst>
  </p:cSld>
  <p:clrMapOvr>
    <a:masterClrMapping/>
  </p:clrMapOvr>
  <p:transition spd="slow" advClick="0" advTm="3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D1C2E48F-460B-E0BE-4DFE-130348526768}"/>
              </a:ext>
            </a:extLst>
          </p:cNvPr>
          <p:cNvSpPr/>
          <p:nvPr userDrawn="1"/>
        </p:nvSpPr>
        <p:spPr>
          <a:xfrm>
            <a:off x="544513" y="506413"/>
            <a:ext cx="11106150" cy="586581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anchor="ctr"/>
          <a:lstStyle>
            <a:lvl1pPr defTabSz="911225">
              <a:defRPr sz="1900">
                <a:solidFill>
                  <a:schemeClr val="tx1"/>
                </a:solidFill>
                <a:latin typeface="Arial" panose="020B0604020202020204" pitchFamily="34" charset="0"/>
                <a:cs typeface="Arial" panose="020B0604020202020204" pitchFamily="34" charset="0"/>
              </a:defRPr>
            </a:lvl1pPr>
            <a:lvl2pPr marL="742950" indent="-285750" defTabSz="911225">
              <a:defRPr sz="1900">
                <a:solidFill>
                  <a:schemeClr val="tx1"/>
                </a:solidFill>
                <a:latin typeface="Arial" panose="020B0604020202020204" pitchFamily="34" charset="0"/>
                <a:cs typeface="Arial" panose="020B0604020202020204" pitchFamily="34" charset="0"/>
              </a:defRPr>
            </a:lvl2pPr>
            <a:lvl3pPr marL="1143000" indent="-228600" defTabSz="911225">
              <a:defRPr sz="1900">
                <a:solidFill>
                  <a:schemeClr val="tx1"/>
                </a:solidFill>
                <a:latin typeface="Arial" panose="020B0604020202020204" pitchFamily="34" charset="0"/>
                <a:cs typeface="Arial" panose="020B0604020202020204" pitchFamily="34" charset="0"/>
              </a:defRPr>
            </a:lvl3pPr>
            <a:lvl4pPr marL="1600200" indent="-228600" defTabSz="911225">
              <a:defRPr sz="1900">
                <a:solidFill>
                  <a:schemeClr val="tx1"/>
                </a:solidFill>
                <a:latin typeface="Arial" panose="020B0604020202020204" pitchFamily="34" charset="0"/>
                <a:cs typeface="Arial" panose="020B0604020202020204" pitchFamily="34" charset="0"/>
              </a:defRPr>
            </a:lvl4pPr>
            <a:lvl5pPr marL="2057400" indent="-228600" defTabSz="911225">
              <a:defRPr sz="1900">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algn="ctr" eaLnBrk="1" hangingPunct="1"/>
            <a:endParaRPr lang="zh-CN" altLang="en-US" sz="1500">
              <a:solidFill>
                <a:srgbClr val="FFFFFF"/>
              </a:solidFill>
              <a:latin typeface="DengXian" panose="02010600030101010101" pitchFamily="2" charset="-122"/>
              <a:cs typeface="汉仪全唐诗简"/>
            </a:endParaRPr>
          </a:p>
        </p:txBody>
      </p:sp>
      <p:pic>
        <p:nvPicPr>
          <p:cNvPr id="3" name="图片 6">
            <a:extLst>
              <a:ext uri="{FF2B5EF4-FFF2-40B4-BE49-F238E27FC236}">
                <a16:creationId xmlns:a16="http://schemas.microsoft.com/office/drawing/2014/main" id="{E19723D3-668D-EFFD-32A7-947C16A9E8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1825" y="1800225"/>
            <a:ext cx="3509963"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8">
            <a:extLst>
              <a:ext uri="{FF2B5EF4-FFF2-40B4-BE49-F238E27FC236}">
                <a16:creationId xmlns:a16="http://schemas.microsoft.com/office/drawing/2014/main" id="{8349374F-2F01-1CA9-73A9-352711C2E30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34650" y="-87313"/>
            <a:ext cx="1355725" cy="169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0">
            <a:extLst>
              <a:ext uri="{FF2B5EF4-FFF2-40B4-BE49-F238E27FC236}">
                <a16:creationId xmlns:a16="http://schemas.microsoft.com/office/drawing/2014/main" id="{9F359E1B-DA2C-FF2D-1C51-D69A73AE024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96313" y="3943350"/>
            <a:ext cx="3878262"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1">
            <a:extLst>
              <a:ext uri="{FF2B5EF4-FFF2-40B4-BE49-F238E27FC236}">
                <a16:creationId xmlns:a16="http://schemas.microsoft.com/office/drawing/2014/main" id="{1315C3F3-66AA-CF0C-1FC3-C170545366EC}"/>
              </a:ext>
            </a:extLst>
          </p:cNvPr>
          <p:cNvSpPr txBox="1">
            <a:spLocks noChangeArrowheads="1"/>
          </p:cNvSpPr>
          <p:nvPr userDrawn="1"/>
        </p:nvSpPr>
        <p:spPr bwMode="auto">
          <a:xfrm>
            <a:off x="4200525" y="627063"/>
            <a:ext cx="3452813" cy="492125"/>
          </a:xfrm>
          <a:prstGeom prst="rect">
            <a:avLst/>
          </a:prstGeom>
          <a:noFill/>
          <a:ln w="9525">
            <a:noFill/>
            <a:miter lim="800000"/>
            <a:headEnd/>
            <a:tailEnd/>
          </a:ln>
        </p:spPr>
        <p:txBody>
          <a:bodyPr lIns="121888" tIns="60944" rIns="121888" bIns="60944" anchor="ctr">
            <a:spAutoFit/>
          </a:bodyPr>
          <a:lstStyle/>
          <a:p>
            <a:pPr algn="ctr" defTabSz="911225" eaLnBrk="1" hangingPunct="1">
              <a:lnSpc>
                <a:spcPct val="120000"/>
              </a:lnSpc>
              <a:defRPr/>
            </a:pPr>
            <a:r>
              <a:rPr lang="en-US" altLang="zh-CN" sz="2000">
                <a:solidFill>
                  <a:srgbClr val="000000"/>
                </a:solidFill>
                <a:latin typeface="华康少女文字W5"/>
                <a:ea typeface="华康少女文字W5"/>
                <a:cs typeface="华康少女文字W5"/>
              </a:rPr>
              <a:t>——</a:t>
            </a:r>
            <a:r>
              <a:rPr lang="zh-CN" altLang="en-US" sz="2000">
                <a:solidFill>
                  <a:srgbClr val="000000"/>
                </a:solidFill>
                <a:latin typeface="华康少女文字W5"/>
                <a:ea typeface="华康少女文字W5"/>
                <a:cs typeface="华康少女文字W5"/>
              </a:rPr>
              <a:t>请输入您的标题</a:t>
            </a:r>
            <a:r>
              <a:rPr lang="en-US" altLang="zh-CN" sz="2000">
                <a:solidFill>
                  <a:srgbClr val="000000"/>
                </a:solidFill>
                <a:latin typeface="华康少女文字W5"/>
                <a:ea typeface="华康少女文字W5"/>
                <a:cs typeface="华康少女文字W5"/>
              </a:rPr>
              <a:t>——</a:t>
            </a:r>
            <a:endParaRPr lang="zh-CN" altLang="en-US" sz="2000">
              <a:solidFill>
                <a:srgbClr val="000000"/>
              </a:solidFill>
              <a:latin typeface="华康少女文字W5"/>
              <a:ea typeface="华康少女文字W5"/>
              <a:cs typeface="华康少女文字W5"/>
            </a:endParaRPr>
          </a:p>
        </p:txBody>
      </p:sp>
    </p:spTree>
    <p:extLst>
      <p:ext uri="{BB962C8B-B14F-4D97-AF65-F5344CB8AC3E}">
        <p14:creationId xmlns:p14="http://schemas.microsoft.com/office/powerpoint/2010/main" val="3743962215"/>
      </p:ext>
    </p:extLst>
  </p:cSld>
  <p:clrMapOvr>
    <a:masterClrMapping/>
  </p:clrMapOvr>
  <p:transition spd="slow" advClick="0" advTm="3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EF249DAA-48D0-CE9C-6CC2-263CA7A83CCC}"/>
              </a:ext>
            </a:extLst>
          </p:cNvPr>
          <p:cNvSpPr/>
          <p:nvPr userDrawn="1"/>
        </p:nvSpPr>
        <p:spPr>
          <a:xfrm>
            <a:off x="544513" y="506413"/>
            <a:ext cx="11106150" cy="586581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anchor="ctr"/>
          <a:lstStyle>
            <a:lvl1pPr defTabSz="911225">
              <a:defRPr sz="1900">
                <a:solidFill>
                  <a:schemeClr val="tx1"/>
                </a:solidFill>
                <a:latin typeface="Arial" panose="020B0604020202020204" pitchFamily="34" charset="0"/>
                <a:cs typeface="Arial" panose="020B0604020202020204" pitchFamily="34" charset="0"/>
              </a:defRPr>
            </a:lvl1pPr>
            <a:lvl2pPr marL="742950" indent="-285750" defTabSz="911225">
              <a:defRPr sz="1900">
                <a:solidFill>
                  <a:schemeClr val="tx1"/>
                </a:solidFill>
                <a:latin typeface="Arial" panose="020B0604020202020204" pitchFamily="34" charset="0"/>
                <a:cs typeface="Arial" panose="020B0604020202020204" pitchFamily="34" charset="0"/>
              </a:defRPr>
            </a:lvl2pPr>
            <a:lvl3pPr marL="1143000" indent="-228600" defTabSz="911225">
              <a:defRPr sz="1900">
                <a:solidFill>
                  <a:schemeClr val="tx1"/>
                </a:solidFill>
                <a:latin typeface="Arial" panose="020B0604020202020204" pitchFamily="34" charset="0"/>
                <a:cs typeface="Arial" panose="020B0604020202020204" pitchFamily="34" charset="0"/>
              </a:defRPr>
            </a:lvl3pPr>
            <a:lvl4pPr marL="1600200" indent="-228600" defTabSz="911225">
              <a:defRPr sz="1900">
                <a:solidFill>
                  <a:schemeClr val="tx1"/>
                </a:solidFill>
                <a:latin typeface="Arial" panose="020B0604020202020204" pitchFamily="34" charset="0"/>
                <a:cs typeface="Arial" panose="020B0604020202020204" pitchFamily="34" charset="0"/>
              </a:defRPr>
            </a:lvl4pPr>
            <a:lvl5pPr marL="2057400" indent="-228600" defTabSz="911225">
              <a:defRPr sz="1900">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algn="ctr" eaLnBrk="1" hangingPunct="1"/>
            <a:endParaRPr lang="zh-CN" altLang="en-US" sz="1500">
              <a:solidFill>
                <a:srgbClr val="FFFFFF"/>
              </a:solidFill>
              <a:latin typeface="DengXian" panose="02010600030101010101" pitchFamily="2" charset="-122"/>
              <a:cs typeface="汉仪全唐诗简"/>
            </a:endParaRPr>
          </a:p>
        </p:txBody>
      </p:sp>
      <p:pic>
        <p:nvPicPr>
          <p:cNvPr id="3" name="图片 3">
            <a:extLst>
              <a:ext uri="{FF2B5EF4-FFF2-40B4-BE49-F238E27FC236}">
                <a16:creationId xmlns:a16="http://schemas.microsoft.com/office/drawing/2014/main" id="{6E137A41-2001-DF56-49B4-8FF12C82B4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7250" y="2801938"/>
            <a:ext cx="4545013"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5">
            <a:extLst>
              <a:ext uri="{FF2B5EF4-FFF2-40B4-BE49-F238E27FC236}">
                <a16:creationId xmlns:a16="http://schemas.microsoft.com/office/drawing/2014/main" id="{7689BBEA-17DB-91D1-53BE-E9F9B6EDE3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1825" y="-185738"/>
            <a:ext cx="2667000" cy="495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7">
            <a:extLst>
              <a:ext uri="{FF2B5EF4-FFF2-40B4-BE49-F238E27FC236}">
                <a16:creationId xmlns:a16="http://schemas.microsoft.com/office/drawing/2014/main" id="{6421F262-56EF-3374-BB5F-C44B7E94A979}"/>
              </a:ext>
            </a:extLst>
          </p:cNvPr>
          <p:cNvSpPr txBox="1">
            <a:spLocks noChangeArrowheads="1"/>
          </p:cNvSpPr>
          <p:nvPr userDrawn="1"/>
        </p:nvSpPr>
        <p:spPr bwMode="auto">
          <a:xfrm>
            <a:off x="4200525" y="627063"/>
            <a:ext cx="3452813" cy="492125"/>
          </a:xfrm>
          <a:prstGeom prst="rect">
            <a:avLst/>
          </a:prstGeom>
          <a:noFill/>
          <a:ln w="9525">
            <a:noFill/>
            <a:miter lim="800000"/>
            <a:headEnd/>
            <a:tailEnd/>
          </a:ln>
        </p:spPr>
        <p:txBody>
          <a:bodyPr lIns="121888" tIns="60944" rIns="121888" bIns="60944" anchor="ctr">
            <a:spAutoFit/>
          </a:bodyPr>
          <a:lstStyle/>
          <a:p>
            <a:pPr algn="ctr" defTabSz="911225" eaLnBrk="1" hangingPunct="1">
              <a:lnSpc>
                <a:spcPct val="120000"/>
              </a:lnSpc>
              <a:defRPr/>
            </a:pPr>
            <a:r>
              <a:rPr lang="en-US" altLang="zh-CN" sz="2000">
                <a:solidFill>
                  <a:srgbClr val="000000"/>
                </a:solidFill>
                <a:latin typeface="华康少女文字W5"/>
                <a:ea typeface="华康少女文字W5"/>
                <a:cs typeface="华康少女文字W5"/>
              </a:rPr>
              <a:t>——</a:t>
            </a:r>
            <a:r>
              <a:rPr lang="zh-CN" altLang="en-US" sz="2000">
                <a:solidFill>
                  <a:srgbClr val="000000"/>
                </a:solidFill>
                <a:latin typeface="华康少女文字W5"/>
                <a:ea typeface="华康少女文字W5"/>
                <a:cs typeface="华康少女文字W5"/>
              </a:rPr>
              <a:t>请输入您的标题</a:t>
            </a:r>
            <a:r>
              <a:rPr lang="en-US" altLang="zh-CN" sz="2000">
                <a:solidFill>
                  <a:srgbClr val="000000"/>
                </a:solidFill>
                <a:latin typeface="华康少女文字W5"/>
                <a:ea typeface="华康少女文字W5"/>
                <a:cs typeface="华康少女文字W5"/>
              </a:rPr>
              <a:t>——</a:t>
            </a:r>
            <a:endParaRPr lang="zh-CN" altLang="en-US" sz="2000">
              <a:solidFill>
                <a:srgbClr val="000000"/>
              </a:solidFill>
              <a:latin typeface="华康少女文字W5"/>
              <a:ea typeface="华康少女文字W5"/>
              <a:cs typeface="华康少女文字W5"/>
            </a:endParaRPr>
          </a:p>
        </p:txBody>
      </p:sp>
    </p:spTree>
    <p:extLst>
      <p:ext uri="{BB962C8B-B14F-4D97-AF65-F5344CB8AC3E}">
        <p14:creationId xmlns:p14="http://schemas.microsoft.com/office/powerpoint/2010/main" val="933387823"/>
      </p:ext>
    </p:extLst>
  </p:cSld>
  <p:clrMapOvr>
    <a:masterClrMapping/>
  </p:clrMapOvr>
  <p:transition spd="slow" advClick="0" advTm="3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2D91F2D-BF77-6F61-4A2E-53425201BC2C}"/>
              </a:ext>
            </a:extLst>
          </p:cNvPr>
          <p:cNvSpPr/>
          <p:nvPr userDrawn="1"/>
        </p:nvSpPr>
        <p:spPr>
          <a:xfrm>
            <a:off x="696913" y="658813"/>
            <a:ext cx="11106150" cy="586581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anchor="ctr"/>
          <a:lstStyle>
            <a:lvl1pPr defTabSz="911225">
              <a:defRPr sz="1900">
                <a:solidFill>
                  <a:schemeClr val="tx1"/>
                </a:solidFill>
                <a:latin typeface="Arial" panose="020B0604020202020204" pitchFamily="34" charset="0"/>
                <a:cs typeface="Arial" panose="020B0604020202020204" pitchFamily="34" charset="0"/>
              </a:defRPr>
            </a:lvl1pPr>
            <a:lvl2pPr marL="742950" indent="-285750" defTabSz="911225">
              <a:defRPr sz="1900">
                <a:solidFill>
                  <a:schemeClr val="tx1"/>
                </a:solidFill>
                <a:latin typeface="Arial" panose="020B0604020202020204" pitchFamily="34" charset="0"/>
                <a:cs typeface="Arial" panose="020B0604020202020204" pitchFamily="34" charset="0"/>
              </a:defRPr>
            </a:lvl2pPr>
            <a:lvl3pPr marL="1143000" indent="-228600" defTabSz="911225">
              <a:defRPr sz="1900">
                <a:solidFill>
                  <a:schemeClr val="tx1"/>
                </a:solidFill>
                <a:latin typeface="Arial" panose="020B0604020202020204" pitchFamily="34" charset="0"/>
                <a:cs typeface="Arial" panose="020B0604020202020204" pitchFamily="34" charset="0"/>
              </a:defRPr>
            </a:lvl3pPr>
            <a:lvl4pPr marL="1600200" indent="-228600" defTabSz="911225">
              <a:defRPr sz="1900">
                <a:solidFill>
                  <a:schemeClr val="tx1"/>
                </a:solidFill>
                <a:latin typeface="Arial" panose="020B0604020202020204" pitchFamily="34" charset="0"/>
                <a:cs typeface="Arial" panose="020B0604020202020204" pitchFamily="34" charset="0"/>
              </a:defRPr>
            </a:lvl4pPr>
            <a:lvl5pPr marL="2057400" indent="-228600" defTabSz="911225">
              <a:defRPr sz="1900">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algn="ctr" eaLnBrk="1" hangingPunct="1"/>
            <a:endParaRPr lang="zh-CN" altLang="en-US" sz="1500">
              <a:solidFill>
                <a:srgbClr val="FFFFFF"/>
              </a:solidFill>
              <a:latin typeface="DengXian" panose="02010600030101010101" pitchFamily="2" charset="-122"/>
              <a:cs typeface="汉仪全唐诗简"/>
            </a:endParaRPr>
          </a:p>
        </p:txBody>
      </p:sp>
      <p:pic>
        <p:nvPicPr>
          <p:cNvPr id="3" name="图片 3">
            <a:extLst>
              <a:ext uri="{FF2B5EF4-FFF2-40B4-BE49-F238E27FC236}">
                <a16:creationId xmlns:a16="http://schemas.microsoft.com/office/drawing/2014/main" id="{9A8C1827-EF70-95D2-FCE3-F245B195D6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275013"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5">
            <a:extLst>
              <a:ext uri="{FF2B5EF4-FFF2-40B4-BE49-F238E27FC236}">
                <a16:creationId xmlns:a16="http://schemas.microsoft.com/office/drawing/2014/main" id="{A7C7C114-F453-8122-7C00-C10A28372CC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883650" y="4516438"/>
            <a:ext cx="3448050"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0">
            <a:extLst>
              <a:ext uri="{FF2B5EF4-FFF2-40B4-BE49-F238E27FC236}">
                <a16:creationId xmlns:a16="http://schemas.microsoft.com/office/drawing/2014/main" id="{53DAA43A-BC8D-F431-F28A-1A947B07730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908300"/>
            <a:ext cx="2727325"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1">
            <a:extLst>
              <a:ext uri="{FF2B5EF4-FFF2-40B4-BE49-F238E27FC236}">
                <a16:creationId xmlns:a16="http://schemas.microsoft.com/office/drawing/2014/main" id="{079A0959-757E-A31D-3DF1-CD3E0C068330}"/>
              </a:ext>
            </a:extLst>
          </p:cNvPr>
          <p:cNvSpPr txBox="1">
            <a:spLocks noChangeArrowheads="1"/>
          </p:cNvSpPr>
          <p:nvPr userDrawn="1"/>
        </p:nvSpPr>
        <p:spPr bwMode="auto">
          <a:xfrm>
            <a:off x="4200525" y="627063"/>
            <a:ext cx="3452813" cy="492125"/>
          </a:xfrm>
          <a:prstGeom prst="rect">
            <a:avLst/>
          </a:prstGeom>
          <a:noFill/>
          <a:ln w="9525">
            <a:noFill/>
            <a:miter lim="800000"/>
            <a:headEnd/>
            <a:tailEnd/>
          </a:ln>
        </p:spPr>
        <p:txBody>
          <a:bodyPr lIns="121888" tIns="60944" rIns="121888" bIns="60944" anchor="ctr">
            <a:spAutoFit/>
          </a:bodyPr>
          <a:lstStyle/>
          <a:p>
            <a:pPr algn="ctr" defTabSz="911225" eaLnBrk="1" hangingPunct="1">
              <a:lnSpc>
                <a:spcPct val="120000"/>
              </a:lnSpc>
              <a:defRPr/>
            </a:pPr>
            <a:r>
              <a:rPr lang="en-US" altLang="zh-CN" sz="2000">
                <a:solidFill>
                  <a:srgbClr val="000000"/>
                </a:solidFill>
                <a:latin typeface="华康少女文字W5"/>
                <a:ea typeface="华康少女文字W5"/>
                <a:cs typeface="华康少女文字W5"/>
              </a:rPr>
              <a:t>——</a:t>
            </a:r>
            <a:r>
              <a:rPr lang="zh-CN" altLang="en-US" sz="2000">
                <a:solidFill>
                  <a:srgbClr val="000000"/>
                </a:solidFill>
                <a:latin typeface="华康少女文字W5"/>
                <a:ea typeface="华康少女文字W5"/>
                <a:cs typeface="华康少女文字W5"/>
              </a:rPr>
              <a:t>请输入您的标题</a:t>
            </a:r>
            <a:r>
              <a:rPr lang="en-US" altLang="zh-CN" sz="2000">
                <a:solidFill>
                  <a:srgbClr val="000000"/>
                </a:solidFill>
                <a:latin typeface="华康少女文字W5"/>
                <a:ea typeface="华康少女文字W5"/>
                <a:cs typeface="华康少女文字W5"/>
              </a:rPr>
              <a:t>——</a:t>
            </a:r>
            <a:endParaRPr lang="zh-CN" altLang="en-US" sz="2000">
              <a:solidFill>
                <a:srgbClr val="000000"/>
              </a:solidFill>
              <a:latin typeface="华康少女文字W5"/>
              <a:ea typeface="华康少女文字W5"/>
              <a:cs typeface="华康少女文字W5"/>
            </a:endParaRPr>
          </a:p>
        </p:txBody>
      </p:sp>
    </p:spTree>
    <p:extLst>
      <p:ext uri="{BB962C8B-B14F-4D97-AF65-F5344CB8AC3E}">
        <p14:creationId xmlns:p14="http://schemas.microsoft.com/office/powerpoint/2010/main" val="449345136"/>
      </p:ext>
    </p:extLst>
  </p:cSld>
  <p:clrMapOvr>
    <a:masterClrMapping/>
  </p:clrMapOvr>
  <p:transition spd="slow" advClick="0" advTm="3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80272177-54D5-26F4-EA32-D7C5A992386D}"/>
              </a:ext>
            </a:extLst>
          </p:cNvPr>
          <p:cNvSpPr/>
          <p:nvPr userDrawn="1"/>
        </p:nvSpPr>
        <p:spPr>
          <a:xfrm>
            <a:off x="696913" y="658813"/>
            <a:ext cx="11106150" cy="586581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anchor="ctr"/>
          <a:lstStyle>
            <a:lvl1pPr defTabSz="911225">
              <a:defRPr sz="1900">
                <a:solidFill>
                  <a:schemeClr val="tx1"/>
                </a:solidFill>
                <a:latin typeface="Arial" panose="020B0604020202020204" pitchFamily="34" charset="0"/>
                <a:cs typeface="Arial" panose="020B0604020202020204" pitchFamily="34" charset="0"/>
              </a:defRPr>
            </a:lvl1pPr>
            <a:lvl2pPr marL="742950" indent="-285750" defTabSz="911225">
              <a:defRPr sz="1900">
                <a:solidFill>
                  <a:schemeClr val="tx1"/>
                </a:solidFill>
                <a:latin typeface="Arial" panose="020B0604020202020204" pitchFamily="34" charset="0"/>
                <a:cs typeface="Arial" panose="020B0604020202020204" pitchFamily="34" charset="0"/>
              </a:defRPr>
            </a:lvl2pPr>
            <a:lvl3pPr marL="1143000" indent="-228600" defTabSz="911225">
              <a:defRPr sz="1900">
                <a:solidFill>
                  <a:schemeClr val="tx1"/>
                </a:solidFill>
                <a:latin typeface="Arial" panose="020B0604020202020204" pitchFamily="34" charset="0"/>
                <a:cs typeface="Arial" panose="020B0604020202020204" pitchFamily="34" charset="0"/>
              </a:defRPr>
            </a:lvl3pPr>
            <a:lvl4pPr marL="1600200" indent="-228600" defTabSz="911225">
              <a:defRPr sz="1900">
                <a:solidFill>
                  <a:schemeClr val="tx1"/>
                </a:solidFill>
                <a:latin typeface="Arial" panose="020B0604020202020204" pitchFamily="34" charset="0"/>
                <a:cs typeface="Arial" panose="020B0604020202020204" pitchFamily="34" charset="0"/>
              </a:defRPr>
            </a:lvl4pPr>
            <a:lvl5pPr marL="2057400" indent="-228600" defTabSz="911225">
              <a:defRPr sz="1900">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algn="ctr" eaLnBrk="1" hangingPunct="1"/>
            <a:endParaRPr lang="zh-CN" altLang="en-US" sz="1500">
              <a:solidFill>
                <a:srgbClr val="FFFFFF"/>
              </a:solidFill>
              <a:latin typeface="DengXian" panose="02010600030101010101" pitchFamily="2" charset="-122"/>
              <a:cs typeface="汉仪全唐诗简"/>
            </a:endParaRPr>
          </a:p>
        </p:txBody>
      </p:sp>
      <p:pic>
        <p:nvPicPr>
          <p:cNvPr id="3" name="图片 4">
            <a:extLst>
              <a:ext uri="{FF2B5EF4-FFF2-40B4-BE49-F238E27FC236}">
                <a16:creationId xmlns:a16="http://schemas.microsoft.com/office/drawing/2014/main" id="{C52BC5E3-E88F-4047-92D4-46ADA16F5F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88" y="790575"/>
            <a:ext cx="4048126"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6">
            <a:extLst>
              <a:ext uri="{FF2B5EF4-FFF2-40B4-BE49-F238E27FC236}">
                <a16:creationId xmlns:a16="http://schemas.microsoft.com/office/drawing/2014/main" id="{D1CA0A97-6F3D-E82F-74B1-DA457DD34EC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58413" y="249238"/>
            <a:ext cx="19208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a:extLst>
              <a:ext uri="{FF2B5EF4-FFF2-40B4-BE49-F238E27FC236}">
                <a16:creationId xmlns:a16="http://schemas.microsoft.com/office/drawing/2014/main" id="{6A105C16-FD31-C221-B9B1-836E3C93A82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37800" y="3919538"/>
            <a:ext cx="185102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9">
            <a:extLst>
              <a:ext uri="{FF2B5EF4-FFF2-40B4-BE49-F238E27FC236}">
                <a16:creationId xmlns:a16="http://schemas.microsoft.com/office/drawing/2014/main" id="{D4CF6F63-3466-8593-8707-A8506DE5C0E3}"/>
              </a:ext>
            </a:extLst>
          </p:cNvPr>
          <p:cNvSpPr txBox="1">
            <a:spLocks noChangeArrowheads="1"/>
          </p:cNvSpPr>
          <p:nvPr userDrawn="1"/>
        </p:nvSpPr>
        <p:spPr bwMode="auto">
          <a:xfrm>
            <a:off x="4200525" y="627063"/>
            <a:ext cx="3452813" cy="492125"/>
          </a:xfrm>
          <a:prstGeom prst="rect">
            <a:avLst/>
          </a:prstGeom>
          <a:noFill/>
          <a:ln w="9525">
            <a:noFill/>
            <a:miter lim="800000"/>
            <a:headEnd/>
            <a:tailEnd/>
          </a:ln>
        </p:spPr>
        <p:txBody>
          <a:bodyPr lIns="121888" tIns="60944" rIns="121888" bIns="60944" anchor="ctr">
            <a:spAutoFit/>
          </a:bodyPr>
          <a:lstStyle/>
          <a:p>
            <a:pPr algn="ctr" defTabSz="911225" eaLnBrk="1" hangingPunct="1">
              <a:lnSpc>
                <a:spcPct val="120000"/>
              </a:lnSpc>
              <a:defRPr/>
            </a:pPr>
            <a:r>
              <a:rPr lang="en-US" altLang="zh-CN" sz="2000">
                <a:solidFill>
                  <a:srgbClr val="000000"/>
                </a:solidFill>
                <a:latin typeface="华康少女文字W5"/>
                <a:ea typeface="华康少女文字W5"/>
                <a:cs typeface="华康少女文字W5"/>
              </a:rPr>
              <a:t>——</a:t>
            </a:r>
            <a:r>
              <a:rPr lang="zh-CN" altLang="en-US" sz="2000">
                <a:solidFill>
                  <a:srgbClr val="000000"/>
                </a:solidFill>
                <a:latin typeface="华康少女文字W5"/>
                <a:ea typeface="华康少女文字W5"/>
                <a:cs typeface="华康少女文字W5"/>
              </a:rPr>
              <a:t>请输入您的标题</a:t>
            </a:r>
            <a:r>
              <a:rPr lang="en-US" altLang="zh-CN" sz="2000">
                <a:solidFill>
                  <a:srgbClr val="000000"/>
                </a:solidFill>
                <a:latin typeface="华康少女文字W5"/>
                <a:ea typeface="华康少女文字W5"/>
                <a:cs typeface="华康少女文字W5"/>
              </a:rPr>
              <a:t>——</a:t>
            </a:r>
            <a:endParaRPr lang="zh-CN" altLang="en-US" sz="2000">
              <a:solidFill>
                <a:srgbClr val="000000"/>
              </a:solidFill>
              <a:latin typeface="华康少女文字W5"/>
              <a:ea typeface="华康少女文字W5"/>
              <a:cs typeface="华康少女文字W5"/>
            </a:endParaRPr>
          </a:p>
        </p:txBody>
      </p:sp>
    </p:spTree>
    <p:extLst>
      <p:ext uri="{BB962C8B-B14F-4D97-AF65-F5344CB8AC3E}">
        <p14:creationId xmlns:p14="http://schemas.microsoft.com/office/powerpoint/2010/main" val="3627430181"/>
      </p:ext>
    </p:extLst>
  </p:cSld>
  <p:clrMapOvr>
    <a:masterClrMapping/>
  </p:clrMapOvr>
  <p:transition spd="slow" advClick="0" advTm="300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800113"/>
      </p:ext>
    </p:extLst>
  </p:cSld>
  <p:clrMapOvr>
    <a:masterClrMapping/>
  </p:clrMapOvr>
  <p:transition spd="slow" advClick="0" advTm="3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65493"/>
      </p:ext>
    </p:extLst>
  </p:cSld>
  <p:clrMapOvr>
    <a:masterClrMapping/>
  </p:clrMapOvr>
  <p:transition spd="slow" advClick="0" advTm="300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3603" y="3602041"/>
            <a:ext cx="9141619" cy="1655763"/>
          </a:xfrm>
        </p:spPr>
        <p:txBody>
          <a:bodyPr/>
          <a:lstStyle>
            <a:lvl1pPr marL="0" indent="0" algn="ctr">
              <a:buNone/>
              <a:defRPr sz="2400"/>
            </a:lvl1pPr>
            <a:lvl2pPr marL="457281" indent="0" algn="ctr">
              <a:buNone/>
              <a:defRPr sz="2000"/>
            </a:lvl2pPr>
            <a:lvl3pPr marL="913991" indent="0" algn="ctr">
              <a:buNone/>
              <a:defRPr sz="1900"/>
            </a:lvl3pPr>
            <a:lvl4pPr marL="1371272" indent="0" algn="ctr">
              <a:buNone/>
              <a:defRPr sz="1600"/>
            </a:lvl4pPr>
            <a:lvl5pPr marL="1828557" indent="0" algn="ctr">
              <a:buNone/>
              <a:defRPr sz="1600"/>
            </a:lvl5pPr>
            <a:lvl6pPr marL="2285265" indent="0" algn="ctr">
              <a:buNone/>
              <a:defRPr sz="1600"/>
            </a:lvl6pPr>
            <a:lvl7pPr marL="2742547" indent="0" algn="ctr">
              <a:buNone/>
              <a:defRPr sz="1600"/>
            </a:lvl7pPr>
            <a:lvl8pPr marL="3199829" indent="0" algn="ctr">
              <a:buNone/>
              <a:defRPr sz="1600"/>
            </a:lvl8pPr>
            <a:lvl9pPr marL="3656536" indent="0" algn="ctr">
              <a:buNone/>
              <a:defRPr sz="1600"/>
            </a:lvl9pPr>
          </a:lstStyle>
          <a:p>
            <a:r>
              <a:rPr lang="zh-CN" altLang="en-US"/>
              <a:t>单击此处编辑母版副标题样式</a:t>
            </a:r>
            <a:endParaRPr lang="en-US" dirty="0"/>
          </a:p>
        </p:txBody>
      </p:sp>
      <p:sp>
        <p:nvSpPr>
          <p:cNvPr id="4" name="Date Placeholder 3">
            <a:extLst>
              <a:ext uri="{FF2B5EF4-FFF2-40B4-BE49-F238E27FC236}">
                <a16:creationId xmlns:a16="http://schemas.microsoft.com/office/drawing/2014/main" id="{4C4032C3-A62D-5E37-09AB-044E2185661A}"/>
              </a:ext>
            </a:extLst>
          </p:cNvPr>
          <p:cNvSpPr>
            <a:spLocks noGrp="1"/>
          </p:cNvSpPr>
          <p:nvPr>
            <p:ph type="dt" sz="half" idx="10"/>
          </p:nvPr>
        </p:nvSpPr>
        <p:spPr/>
        <p:txBody>
          <a:bodyPr/>
          <a:lstStyle>
            <a:lvl1pPr>
              <a:defRPr/>
            </a:lvl1pPr>
          </a:lstStyle>
          <a:p>
            <a:pPr>
              <a:defRPr/>
            </a:pPr>
            <a:fld id="{C3CAA9E7-C494-4C6C-83C2-96B9B4AB3322}" type="datetimeFigureOut">
              <a:rPr lang="zh-CN" altLang="en-US"/>
              <a:pPr>
                <a:defRPr/>
              </a:pPr>
              <a:t>2022/10/28</a:t>
            </a:fld>
            <a:endParaRPr lang="zh-CN" altLang="en-US"/>
          </a:p>
        </p:txBody>
      </p:sp>
      <p:sp>
        <p:nvSpPr>
          <p:cNvPr id="5" name="Footer Placeholder 4">
            <a:extLst>
              <a:ext uri="{FF2B5EF4-FFF2-40B4-BE49-F238E27FC236}">
                <a16:creationId xmlns:a16="http://schemas.microsoft.com/office/drawing/2014/main" id="{8A5CBFA8-71C1-044B-189B-5256EA209F6B}"/>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545DC57F-2B7B-27C7-AF0C-AE30FF14063F}"/>
              </a:ext>
            </a:extLst>
          </p:cNvPr>
          <p:cNvSpPr>
            <a:spLocks noGrp="1"/>
          </p:cNvSpPr>
          <p:nvPr>
            <p:ph type="sldNum" sz="quarter" idx="12"/>
          </p:nvPr>
        </p:nvSpPr>
        <p:spPr/>
        <p:txBody>
          <a:bodyPr/>
          <a:lstStyle>
            <a:lvl1pPr>
              <a:defRPr/>
            </a:lvl1pPr>
          </a:lstStyle>
          <a:p>
            <a:fld id="{EB368496-4369-4DD6-AB3F-A0916D297A5A}" type="slidenum">
              <a:rPr lang="zh-CN" altLang="en-US"/>
              <a:pPr/>
              <a:t>‹#›</a:t>
            </a:fld>
            <a:endParaRPr lang="zh-CN" altLang="en-US"/>
          </a:p>
        </p:txBody>
      </p:sp>
    </p:spTree>
    <p:extLst>
      <p:ext uri="{BB962C8B-B14F-4D97-AF65-F5344CB8AC3E}">
        <p14:creationId xmlns:p14="http://schemas.microsoft.com/office/powerpoint/2010/main" val="718596098"/>
      </p:ext>
    </p:extLst>
  </p:cSld>
  <p:clrMapOvr>
    <a:masterClrMapping/>
  </p:clrMapOvr>
  <p:transition spd="slow"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40931-8548-9110-EBF5-F49A8CA47774}"/>
              </a:ext>
            </a:extLst>
          </p:cNvPr>
          <p:cNvSpPr txBox="1">
            <a:spLocks/>
          </p:cNvSpPr>
          <p:nvPr userDrawn="1"/>
        </p:nvSpPr>
        <p:spPr>
          <a:xfrm>
            <a:off x="928688" y="169863"/>
            <a:ext cx="9972675" cy="858837"/>
          </a:xfrm>
          <a:prstGeom prst="rect">
            <a:avLst/>
          </a:prstGeom>
        </p:spPr>
        <p:txBody>
          <a:bodyPr lIns="68569" tIns="34285" rIns="68569" bIns="34285"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685671" fontAlgn="auto">
              <a:spcAft>
                <a:spcPts val="0"/>
              </a:spcAft>
              <a:defRPr/>
            </a:pPr>
            <a:r>
              <a:rPr b="1">
                <a:solidFill>
                  <a:schemeClr val="accent1"/>
                </a:solidFill>
              </a:rPr>
              <a:t>教学工作回顾</a:t>
            </a:r>
          </a:p>
        </p:txBody>
      </p:sp>
      <p:cxnSp>
        <p:nvCxnSpPr>
          <p:cNvPr id="3" name="直接连接符 2">
            <a:extLst>
              <a:ext uri="{FF2B5EF4-FFF2-40B4-BE49-F238E27FC236}">
                <a16:creationId xmlns:a16="http://schemas.microsoft.com/office/drawing/2014/main" id="{0BBDBC89-5D9D-D142-81EE-DDCEE18253ED}"/>
              </a:ext>
            </a:extLst>
          </p:cNvPr>
          <p:cNvCxnSpPr/>
          <p:nvPr userDrawn="1"/>
        </p:nvCxnSpPr>
        <p:spPr>
          <a:xfrm>
            <a:off x="0" y="957263"/>
            <a:ext cx="10893425"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id="{F6511EA2-0225-B882-B8B0-04F022DE3F06}"/>
              </a:ext>
            </a:extLst>
          </p:cNvPr>
          <p:cNvSpPr/>
          <p:nvPr userDrawn="1"/>
        </p:nvSpPr>
        <p:spPr>
          <a:xfrm>
            <a:off x="431800" y="504825"/>
            <a:ext cx="192088" cy="192088"/>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lstStyle/>
          <a:p>
            <a:pPr algn="ctr" defTabSz="914209" eaLnBrk="1" fontAlgn="auto" hangingPunct="1">
              <a:spcBef>
                <a:spcPts val="0"/>
              </a:spcBef>
              <a:spcAft>
                <a:spcPts val="0"/>
              </a:spcAft>
              <a:defRPr/>
            </a:pPr>
            <a:endParaRPr lang="zh-CN" altLang="en-US" dirty="0">
              <a:solidFill>
                <a:schemeClr val="accent1"/>
              </a:solidFill>
            </a:endParaRPr>
          </a:p>
        </p:txBody>
      </p:sp>
      <p:sp>
        <p:nvSpPr>
          <p:cNvPr id="5" name="KSO_Shape">
            <a:extLst>
              <a:ext uri="{FF2B5EF4-FFF2-40B4-BE49-F238E27FC236}">
                <a16:creationId xmlns:a16="http://schemas.microsoft.com/office/drawing/2014/main" id="{AFCF6A47-F137-2588-F5E2-5E5CCDFF780E}"/>
              </a:ext>
            </a:extLst>
          </p:cNvPr>
          <p:cNvSpPr>
            <a:spLocks/>
          </p:cNvSpPr>
          <p:nvPr userDrawn="1"/>
        </p:nvSpPr>
        <p:spPr bwMode="auto">
          <a:xfrm>
            <a:off x="10990263" y="420688"/>
            <a:ext cx="292100" cy="536575"/>
          </a:xfrm>
          <a:custGeom>
            <a:avLst/>
            <a:gdLst>
              <a:gd name="T0" fmla="*/ 121559376 w 2361"/>
              <a:gd name="T1" fmla="*/ 10314687 h 4328"/>
              <a:gd name="T2" fmla="*/ 113115570 w 2361"/>
              <a:gd name="T3" fmla="*/ 5157344 h 4328"/>
              <a:gd name="T4" fmla="*/ 84746611 w 2361"/>
              <a:gd name="T5" fmla="*/ 31769133 h 4328"/>
              <a:gd name="T6" fmla="*/ 76766255 w 2361"/>
              <a:gd name="T7" fmla="*/ 47498913 h 4328"/>
              <a:gd name="T8" fmla="*/ 71720509 w 2361"/>
              <a:gd name="T9" fmla="*/ 59412292 h 4328"/>
              <a:gd name="T10" fmla="*/ 7002111 w 2361"/>
              <a:gd name="T11" fmla="*/ 186127677 h 4328"/>
              <a:gd name="T12" fmla="*/ 4067378 w 2361"/>
              <a:gd name="T13" fmla="*/ 198556926 h 4328"/>
              <a:gd name="T14" fmla="*/ 2522873 w 2361"/>
              <a:gd name="T15" fmla="*/ 207788545 h 4328"/>
              <a:gd name="T16" fmla="*/ 0 w 2361"/>
              <a:gd name="T17" fmla="*/ 222228958 h 4328"/>
              <a:gd name="T18" fmla="*/ 978244 w 2361"/>
              <a:gd name="T19" fmla="*/ 223208877 h 4328"/>
              <a:gd name="T20" fmla="*/ 7208103 w 2361"/>
              <a:gd name="T21" fmla="*/ 210882901 h 4328"/>
              <a:gd name="T22" fmla="*/ 14930999 w 2361"/>
              <a:gd name="T23" fmla="*/ 205158236 h 4328"/>
              <a:gd name="T24" fmla="*/ 23735197 w 2361"/>
              <a:gd name="T25" fmla="*/ 194585800 h 4328"/>
              <a:gd name="T26" fmla="*/ 89946758 w 2361"/>
              <a:gd name="T27" fmla="*/ 72254014 h 4328"/>
              <a:gd name="T28" fmla="*/ 92469507 w 2361"/>
              <a:gd name="T29" fmla="*/ 69830128 h 4328"/>
              <a:gd name="T30" fmla="*/ 115844435 w 2361"/>
              <a:gd name="T31" fmla="*/ 24290929 h 4328"/>
              <a:gd name="T32" fmla="*/ 98956824 w 2361"/>
              <a:gd name="T33" fmla="*/ 58948244 h 4328"/>
              <a:gd name="T34" fmla="*/ 99265750 w 2361"/>
              <a:gd name="T35" fmla="*/ 62145750 h 4328"/>
              <a:gd name="T36" fmla="*/ 121250450 w 2361"/>
              <a:gd name="T37" fmla="*/ 19700907 h 4328"/>
              <a:gd name="T38" fmla="*/ 119242495 w 2361"/>
              <a:gd name="T39" fmla="*/ 17586469 h 4328"/>
              <a:gd name="T40" fmla="*/ 121559376 w 2361"/>
              <a:gd name="T41" fmla="*/ 12996447 h 4328"/>
              <a:gd name="T42" fmla="*/ 26000612 w 2361"/>
              <a:gd name="T43" fmla="*/ 192058640 h 4328"/>
              <a:gd name="T44" fmla="*/ 10503228 w 2361"/>
              <a:gd name="T45" fmla="*/ 185147882 h 4328"/>
              <a:gd name="T46" fmla="*/ 51074446 w 2361"/>
              <a:gd name="T47" fmla="*/ 105260939 h 4328"/>
              <a:gd name="T48" fmla="*/ 73985924 w 2361"/>
              <a:gd name="T49" fmla="*/ 60598509 h 4328"/>
              <a:gd name="T50" fmla="*/ 77641442 w 2361"/>
              <a:gd name="T51" fmla="*/ 62455198 h 4328"/>
              <a:gd name="T52" fmla="*/ 89174381 w 2361"/>
              <a:gd name="T53" fmla="*/ 68540761 h 4328"/>
              <a:gd name="T54" fmla="*/ 91697254 w 2361"/>
              <a:gd name="T55" fmla="*/ 65755853 h 4328"/>
              <a:gd name="T56" fmla="*/ 90719010 w 2361"/>
              <a:gd name="T57" fmla="*/ 66013726 h 4328"/>
              <a:gd name="T58" fmla="*/ 74449374 w 2361"/>
              <a:gd name="T59" fmla="*/ 57658877 h 4328"/>
              <a:gd name="T60" fmla="*/ 102663809 w 2361"/>
              <a:gd name="T61" fmla="*/ 3197506 h 4328"/>
              <a:gd name="T62" fmla="*/ 119036503 w 2361"/>
              <a:gd name="T63" fmla="*/ 12325976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w="9525">
            <a:noFill/>
            <a:round/>
            <a:headEnd/>
            <a:tailEnd/>
          </a:ln>
        </p:spPr>
        <p:txBody>
          <a:bodyPr lIns="91424" tIns="45713" rIns="91424" bIns="45713" anchor="ctr" anchorCtr="1"/>
          <a:lstStyle/>
          <a:p>
            <a:pPr>
              <a:defRPr/>
            </a:pPr>
            <a:endParaRPr lang="en-US"/>
          </a:p>
        </p:txBody>
      </p:sp>
    </p:spTree>
    <p:extLst>
      <p:ext uri="{BB962C8B-B14F-4D97-AF65-F5344CB8AC3E}">
        <p14:creationId xmlns:p14="http://schemas.microsoft.com/office/powerpoint/2010/main" val="2967847507"/>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id="{80770841-3A60-1F27-E731-46C9A4EDAC84}"/>
              </a:ext>
            </a:extLst>
          </p:cNvPr>
          <p:cNvSpPr>
            <a:spLocks noGrp="1"/>
          </p:cNvSpPr>
          <p:nvPr>
            <p:ph type="dt" sz="half" idx="10"/>
          </p:nvPr>
        </p:nvSpPr>
        <p:spPr/>
        <p:txBody>
          <a:bodyPr/>
          <a:lstStyle>
            <a:lvl1pPr>
              <a:defRPr/>
            </a:lvl1pPr>
          </a:lstStyle>
          <a:p>
            <a:pPr>
              <a:defRPr/>
            </a:pPr>
            <a:fld id="{DEBE0B40-DAF9-4906-9F21-F426D689DD9C}" type="datetimeFigureOut">
              <a:rPr lang="zh-CN" altLang="en-US"/>
              <a:pPr>
                <a:defRPr/>
              </a:pPr>
              <a:t>2022/10/28</a:t>
            </a:fld>
            <a:endParaRPr lang="zh-CN" altLang="en-US"/>
          </a:p>
        </p:txBody>
      </p:sp>
      <p:sp>
        <p:nvSpPr>
          <p:cNvPr id="5" name="Footer Placeholder 4">
            <a:extLst>
              <a:ext uri="{FF2B5EF4-FFF2-40B4-BE49-F238E27FC236}">
                <a16:creationId xmlns:a16="http://schemas.microsoft.com/office/drawing/2014/main" id="{3F8D2953-D294-1181-924E-06B31DCE7231}"/>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804712C0-263F-58CF-64BB-ACB9B7D5B642}"/>
              </a:ext>
            </a:extLst>
          </p:cNvPr>
          <p:cNvSpPr>
            <a:spLocks noGrp="1"/>
          </p:cNvSpPr>
          <p:nvPr>
            <p:ph type="sldNum" sz="quarter" idx="12"/>
          </p:nvPr>
        </p:nvSpPr>
        <p:spPr/>
        <p:txBody>
          <a:bodyPr/>
          <a:lstStyle>
            <a:lvl1pPr>
              <a:defRPr/>
            </a:lvl1pPr>
          </a:lstStyle>
          <a:p>
            <a:fld id="{881F3212-A8A4-435E-8D97-12107E55E7F8}" type="slidenum">
              <a:rPr lang="zh-CN" altLang="en-US"/>
              <a:pPr/>
              <a:t>‹#›</a:t>
            </a:fld>
            <a:endParaRPr lang="zh-CN" altLang="en-US"/>
          </a:p>
        </p:txBody>
      </p:sp>
    </p:spTree>
    <p:extLst>
      <p:ext uri="{BB962C8B-B14F-4D97-AF65-F5344CB8AC3E}">
        <p14:creationId xmlns:p14="http://schemas.microsoft.com/office/powerpoint/2010/main" val="755214245"/>
      </p:ext>
    </p:extLst>
  </p:cSld>
  <p:clrMapOvr>
    <a:masterClrMapping/>
  </p:clrMapOvr>
  <p:transition spd="slow" advTm="2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42"/>
            <a:ext cx="10512862"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634" y="4589465"/>
            <a:ext cx="10512862" cy="1500187"/>
          </a:xfrm>
        </p:spPr>
        <p:txBody>
          <a:bodyPr/>
          <a:lstStyle>
            <a:lvl1pPr marL="0" indent="0">
              <a:buNone/>
              <a:defRPr sz="2400">
                <a:solidFill>
                  <a:schemeClr val="tx1">
                    <a:tint val="75000"/>
                  </a:schemeClr>
                </a:solidFill>
              </a:defRPr>
            </a:lvl1pPr>
            <a:lvl2pPr marL="457281" indent="0">
              <a:buNone/>
              <a:defRPr sz="2000">
                <a:solidFill>
                  <a:schemeClr val="tx1">
                    <a:tint val="75000"/>
                  </a:schemeClr>
                </a:solidFill>
              </a:defRPr>
            </a:lvl2pPr>
            <a:lvl3pPr marL="913991" indent="0">
              <a:buNone/>
              <a:defRPr sz="1900">
                <a:solidFill>
                  <a:schemeClr val="tx1">
                    <a:tint val="75000"/>
                  </a:schemeClr>
                </a:solidFill>
              </a:defRPr>
            </a:lvl3pPr>
            <a:lvl4pPr marL="1371272" indent="0">
              <a:buNone/>
              <a:defRPr sz="1600">
                <a:solidFill>
                  <a:schemeClr val="tx1">
                    <a:tint val="75000"/>
                  </a:schemeClr>
                </a:solidFill>
              </a:defRPr>
            </a:lvl4pPr>
            <a:lvl5pPr marL="1828557" indent="0">
              <a:buNone/>
              <a:defRPr sz="1600">
                <a:solidFill>
                  <a:schemeClr val="tx1">
                    <a:tint val="75000"/>
                  </a:schemeClr>
                </a:solidFill>
              </a:defRPr>
            </a:lvl5pPr>
            <a:lvl6pPr marL="2285265" indent="0">
              <a:buNone/>
              <a:defRPr sz="1600">
                <a:solidFill>
                  <a:schemeClr val="tx1">
                    <a:tint val="75000"/>
                  </a:schemeClr>
                </a:solidFill>
              </a:defRPr>
            </a:lvl6pPr>
            <a:lvl7pPr marL="2742547" indent="0">
              <a:buNone/>
              <a:defRPr sz="1600">
                <a:solidFill>
                  <a:schemeClr val="tx1">
                    <a:tint val="75000"/>
                  </a:schemeClr>
                </a:solidFill>
              </a:defRPr>
            </a:lvl7pPr>
            <a:lvl8pPr marL="3199829" indent="0">
              <a:buNone/>
              <a:defRPr sz="1600">
                <a:solidFill>
                  <a:schemeClr val="tx1">
                    <a:tint val="75000"/>
                  </a:schemeClr>
                </a:solidFill>
              </a:defRPr>
            </a:lvl8pPr>
            <a:lvl9pPr marL="3656536" indent="0">
              <a:buNone/>
              <a:defRPr sz="1600">
                <a:solidFill>
                  <a:schemeClr val="tx1">
                    <a:tint val="75000"/>
                  </a:schemeClr>
                </a:solidFill>
              </a:defRPr>
            </a:lvl9pPr>
          </a:lstStyle>
          <a:p>
            <a:pPr lvl="0"/>
            <a:r>
              <a:rPr lang="zh-CN" altLang="en-US"/>
              <a:t>单击此处编辑母版文本样式</a:t>
            </a:r>
          </a:p>
        </p:txBody>
      </p:sp>
      <p:sp>
        <p:nvSpPr>
          <p:cNvPr id="4" name="Date Placeholder 3">
            <a:extLst>
              <a:ext uri="{FF2B5EF4-FFF2-40B4-BE49-F238E27FC236}">
                <a16:creationId xmlns:a16="http://schemas.microsoft.com/office/drawing/2014/main" id="{165E6FE1-66C1-080E-2EB7-929C2035FEC0}"/>
              </a:ext>
            </a:extLst>
          </p:cNvPr>
          <p:cNvSpPr>
            <a:spLocks noGrp="1"/>
          </p:cNvSpPr>
          <p:nvPr>
            <p:ph type="dt" sz="half" idx="10"/>
          </p:nvPr>
        </p:nvSpPr>
        <p:spPr/>
        <p:txBody>
          <a:bodyPr/>
          <a:lstStyle>
            <a:lvl1pPr>
              <a:defRPr/>
            </a:lvl1pPr>
          </a:lstStyle>
          <a:p>
            <a:pPr>
              <a:defRPr/>
            </a:pPr>
            <a:fld id="{4DC82F22-65DC-4DDD-B2E8-31FA3E8E2704}" type="datetimeFigureOut">
              <a:rPr lang="zh-CN" altLang="en-US"/>
              <a:pPr>
                <a:defRPr/>
              </a:pPr>
              <a:t>2022/10/28</a:t>
            </a:fld>
            <a:endParaRPr lang="zh-CN" altLang="en-US"/>
          </a:p>
        </p:txBody>
      </p:sp>
      <p:sp>
        <p:nvSpPr>
          <p:cNvPr id="5" name="Footer Placeholder 4">
            <a:extLst>
              <a:ext uri="{FF2B5EF4-FFF2-40B4-BE49-F238E27FC236}">
                <a16:creationId xmlns:a16="http://schemas.microsoft.com/office/drawing/2014/main" id="{988021BA-262C-729F-FB4C-513278B332DA}"/>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67BDE303-6035-F77D-29AC-088F3FED6E70}"/>
              </a:ext>
            </a:extLst>
          </p:cNvPr>
          <p:cNvSpPr>
            <a:spLocks noGrp="1"/>
          </p:cNvSpPr>
          <p:nvPr>
            <p:ph type="sldNum" sz="quarter" idx="12"/>
          </p:nvPr>
        </p:nvSpPr>
        <p:spPr/>
        <p:txBody>
          <a:bodyPr/>
          <a:lstStyle>
            <a:lvl1pPr>
              <a:defRPr/>
            </a:lvl1pPr>
          </a:lstStyle>
          <a:p>
            <a:fld id="{B6D9A484-F815-4C64-BAF8-5B93471B867E}" type="slidenum">
              <a:rPr lang="zh-CN" altLang="en-US"/>
              <a:pPr/>
              <a:t>‹#›</a:t>
            </a:fld>
            <a:endParaRPr lang="zh-CN" altLang="en-US"/>
          </a:p>
        </p:txBody>
      </p:sp>
    </p:spTree>
    <p:extLst>
      <p:ext uri="{BB962C8B-B14F-4D97-AF65-F5344CB8AC3E}">
        <p14:creationId xmlns:p14="http://schemas.microsoft.com/office/powerpoint/2010/main" val="1759232271"/>
      </p:ext>
    </p:extLst>
  </p:cSld>
  <p:clrMapOvr>
    <a:masterClrMapping/>
  </p:clrMapOvr>
  <p:transition spd="slow" advTm="2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7983" y="1825625"/>
            <a:ext cx="5180251"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0592" y="1825625"/>
            <a:ext cx="5180251"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a:extLst>
              <a:ext uri="{FF2B5EF4-FFF2-40B4-BE49-F238E27FC236}">
                <a16:creationId xmlns:a16="http://schemas.microsoft.com/office/drawing/2014/main" id="{075DDC3C-3850-4DAF-4D17-25FF0ECD5EAA}"/>
              </a:ext>
            </a:extLst>
          </p:cNvPr>
          <p:cNvSpPr>
            <a:spLocks noGrp="1"/>
          </p:cNvSpPr>
          <p:nvPr>
            <p:ph type="dt" sz="half" idx="10"/>
          </p:nvPr>
        </p:nvSpPr>
        <p:spPr/>
        <p:txBody>
          <a:bodyPr/>
          <a:lstStyle>
            <a:lvl1pPr>
              <a:defRPr/>
            </a:lvl1pPr>
          </a:lstStyle>
          <a:p>
            <a:pPr>
              <a:defRPr/>
            </a:pPr>
            <a:fld id="{BC273810-C5AF-4669-A1BB-7D8C7D51EFC5}" type="datetimeFigureOut">
              <a:rPr lang="zh-CN" altLang="en-US"/>
              <a:pPr>
                <a:defRPr/>
              </a:pPr>
              <a:t>2022/10/28</a:t>
            </a:fld>
            <a:endParaRPr lang="zh-CN" altLang="en-US"/>
          </a:p>
        </p:txBody>
      </p:sp>
      <p:sp>
        <p:nvSpPr>
          <p:cNvPr id="6" name="Footer Placeholder 5">
            <a:extLst>
              <a:ext uri="{FF2B5EF4-FFF2-40B4-BE49-F238E27FC236}">
                <a16:creationId xmlns:a16="http://schemas.microsoft.com/office/drawing/2014/main" id="{7CC0981D-31D7-DEC5-FB9A-34E973393FF3}"/>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6">
            <a:extLst>
              <a:ext uri="{FF2B5EF4-FFF2-40B4-BE49-F238E27FC236}">
                <a16:creationId xmlns:a16="http://schemas.microsoft.com/office/drawing/2014/main" id="{FC098F31-15E0-CF6F-3437-8C193BF2B311}"/>
              </a:ext>
            </a:extLst>
          </p:cNvPr>
          <p:cNvSpPr>
            <a:spLocks noGrp="1"/>
          </p:cNvSpPr>
          <p:nvPr>
            <p:ph type="sldNum" sz="quarter" idx="12"/>
          </p:nvPr>
        </p:nvSpPr>
        <p:spPr/>
        <p:txBody>
          <a:bodyPr/>
          <a:lstStyle>
            <a:lvl1pPr>
              <a:defRPr/>
            </a:lvl1pPr>
          </a:lstStyle>
          <a:p>
            <a:fld id="{789DAC99-27E0-4321-A967-09702526241D}" type="slidenum">
              <a:rPr lang="zh-CN" altLang="en-US"/>
              <a:pPr/>
              <a:t>‹#›</a:t>
            </a:fld>
            <a:endParaRPr lang="zh-CN" altLang="en-US"/>
          </a:p>
        </p:txBody>
      </p:sp>
    </p:spTree>
    <p:extLst>
      <p:ext uri="{BB962C8B-B14F-4D97-AF65-F5344CB8AC3E}">
        <p14:creationId xmlns:p14="http://schemas.microsoft.com/office/powerpoint/2010/main" val="2160591852"/>
      </p:ext>
    </p:extLst>
  </p:cSld>
  <p:clrMapOvr>
    <a:masterClrMapping/>
  </p:clrMapOvr>
  <p:transition spd="slow" advTm="200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5"/>
            <a:ext cx="10512862"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571" y="1681163"/>
            <a:ext cx="5156443" cy="823912"/>
          </a:xfrm>
        </p:spPr>
        <p:txBody>
          <a:bodyPr anchor="b"/>
          <a:lstStyle>
            <a:lvl1pPr marL="0" indent="0">
              <a:buNone/>
              <a:defRPr sz="2400" b="1"/>
            </a:lvl1pPr>
            <a:lvl2pPr marL="457281" indent="0">
              <a:buNone/>
              <a:defRPr sz="2000" b="1"/>
            </a:lvl2pPr>
            <a:lvl3pPr marL="913991" indent="0">
              <a:buNone/>
              <a:defRPr sz="1900" b="1"/>
            </a:lvl3pPr>
            <a:lvl4pPr marL="1371272" indent="0">
              <a:buNone/>
              <a:defRPr sz="1600" b="1"/>
            </a:lvl4pPr>
            <a:lvl5pPr marL="1828557" indent="0">
              <a:buNone/>
              <a:defRPr sz="1600" b="1"/>
            </a:lvl5pPr>
            <a:lvl6pPr marL="2285265" indent="0">
              <a:buNone/>
              <a:defRPr sz="1600" b="1"/>
            </a:lvl6pPr>
            <a:lvl7pPr marL="2742547" indent="0">
              <a:buNone/>
              <a:defRPr sz="1600" b="1"/>
            </a:lvl7pPr>
            <a:lvl8pPr marL="3199829" indent="0">
              <a:buNone/>
              <a:defRPr sz="1600" b="1"/>
            </a:lvl8pPr>
            <a:lvl9pPr marL="3656536"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571" y="2505075"/>
            <a:ext cx="5156443"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400" b="1"/>
            </a:lvl1pPr>
            <a:lvl2pPr marL="457281" indent="0">
              <a:buNone/>
              <a:defRPr sz="2000" b="1"/>
            </a:lvl2pPr>
            <a:lvl3pPr marL="913991" indent="0">
              <a:buNone/>
              <a:defRPr sz="1900" b="1"/>
            </a:lvl3pPr>
            <a:lvl4pPr marL="1371272" indent="0">
              <a:buNone/>
              <a:defRPr sz="1600" b="1"/>
            </a:lvl4pPr>
            <a:lvl5pPr marL="1828557" indent="0">
              <a:buNone/>
              <a:defRPr sz="1600" b="1"/>
            </a:lvl5pPr>
            <a:lvl6pPr marL="2285265" indent="0">
              <a:buNone/>
              <a:defRPr sz="1600" b="1"/>
            </a:lvl6pPr>
            <a:lvl7pPr marL="2742547" indent="0">
              <a:buNone/>
              <a:defRPr sz="1600" b="1"/>
            </a:lvl7pPr>
            <a:lvl8pPr marL="3199829" indent="0">
              <a:buNone/>
              <a:defRPr sz="1600" b="1"/>
            </a:lvl8pPr>
            <a:lvl9pPr marL="3656536"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0593" y="2505075"/>
            <a:ext cx="518183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a:extLst>
              <a:ext uri="{FF2B5EF4-FFF2-40B4-BE49-F238E27FC236}">
                <a16:creationId xmlns:a16="http://schemas.microsoft.com/office/drawing/2014/main" id="{F0235153-A092-A266-ABE7-B34294F84C6D}"/>
              </a:ext>
            </a:extLst>
          </p:cNvPr>
          <p:cNvSpPr>
            <a:spLocks noGrp="1"/>
          </p:cNvSpPr>
          <p:nvPr>
            <p:ph type="dt" sz="half" idx="10"/>
          </p:nvPr>
        </p:nvSpPr>
        <p:spPr/>
        <p:txBody>
          <a:bodyPr/>
          <a:lstStyle>
            <a:lvl1pPr>
              <a:defRPr/>
            </a:lvl1pPr>
          </a:lstStyle>
          <a:p>
            <a:pPr>
              <a:defRPr/>
            </a:pPr>
            <a:fld id="{6627A95D-2C8E-40BB-BE02-6F91C988F45F}" type="datetimeFigureOut">
              <a:rPr lang="zh-CN" altLang="en-US"/>
              <a:pPr>
                <a:defRPr/>
              </a:pPr>
              <a:t>2022/10/28</a:t>
            </a:fld>
            <a:endParaRPr lang="zh-CN" altLang="en-US"/>
          </a:p>
        </p:txBody>
      </p:sp>
      <p:sp>
        <p:nvSpPr>
          <p:cNvPr id="8" name="Footer Placeholder 7">
            <a:extLst>
              <a:ext uri="{FF2B5EF4-FFF2-40B4-BE49-F238E27FC236}">
                <a16:creationId xmlns:a16="http://schemas.microsoft.com/office/drawing/2014/main" id="{C5DFBD2B-1D90-9EF4-5E12-0A03B8547169}"/>
              </a:ext>
            </a:extLst>
          </p:cNvPr>
          <p:cNvSpPr>
            <a:spLocks noGrp="1"/>
          </p:cNvSpPr>
          <p:nvPr>
            <p:ph type="ftr" sz="quarter" idx="11"/>
          </p:nvPr>
        </p:nvSpPr>
        <p:spPr/>
        <p:txBody>
          <a:bodyPr/>
          <a:lstStyle>
            <a:lvl1pPr>
              <a:defRPr/>
            </a:lvl1pPr>
          </a:lstStyle>
          <a:p>
            <a:pPr>
              <a:defRPr/>
            </a:pPr>
            <a:endParaRPr lang="zh-CN" altLang="en-US"/>
          </a:p>
        </p:txBody>
      </p:sp>
      <p:sp>
        <p:nvSpPr>
          <p:cNvPr id="9" name="Slide Number Placeholder 8">
            <a:extLst>
              <a:ext uri="{FF2B5EF4-FFF2-40B4-BE49-F238E27FC236}">
                <a16:creationId xmlns:a16="http://schemas.microsoft.com/office/drawing/2014/main" id="{51CA9B20-500D-4A01-41C0-A173EC66287F}"/>
              </a:ext>
            </a:extLst>
          </p:cNvPr>
          <p:cNvSpPr>
            <a:spLocks noGrp="1"/>
          </p:cNvSpPr>
          <p:nvPr>
            <p:ph type="sldNum" sz="quarter" idx="12"/>
          </p:nvPr>
        </p:nvSpPr>
        <p:spPr/>
        <p:txBody>
          <a:bodyPr/>
          <a:lstStyle>
            <a:lvl1pPr>
              <a:defRPr/>
            </a:lvl1pPr>
          </a:lstStyle>
          <a:p>
            <a:fld id="{7AAD4D4F-E33E-42DB-B8A5-F4CE81BAC63A}" type="slidenum">
              <a:rPr lang="zh-CN" altLang="en-US"/>
              <a:pPr/>
              <a:t>‹#›</a:t>
            </a:fld>
            <a:endParaRPr lang="zh-CN" altLang="en-US"/>
          </a:p>
        </p:txBody>
      </p:sp>
    </p:spTree>
    <p:extLst>
      <p:ext uri="{BB962C8B-B14F-4D97-AF65-F5344CB8AC3E}">
        <p14:creationId xmlns:p14="http://schemas.microsoft.com/office/powerpoint/2010/main" val="2013182467"/>
      </p:ext>
    </p:extLst>
  </p:cSld>
  <p:clrMapOvr>
    <a:masterClrMapping/>
  </p:clrMapOvr>
  <p:transition spd="slow" advTm="200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a:extLst>
              <a:ext uri="{FF2B5EF4-FFF2-40B4-BE49-F238E27FC236}">
                <a16:creationId xmlns:a16="http://schemas.microsoft.com/office/drawing/2014/main" id="{FC49DED6-5FBA-3CEF-A956-586B14523238}"/>
              </a:ext>
            </a:extLst>
          </p:cNvPr>
          <p:cNvSpPr>
            <a:spLocks noGrp="1"/>
          </p:cNvSpPr>
          <p:nvPr>
            <p:ph type="dt" sz="half" idx="10"/>
          </p:nvPr>
        </p:nvSpPr>
        <p:spPr/>
        <p:txBody>
          <a:bodyPr/>
          <a:lstStyle>
            <a:lvl1pPr>
              <a:defRPr/>
            </a:lvl1pPr>
          </a:lstStyle>
          <a:p>
            <a:pPr>
              <a:defRPr/>
            </a:pPr>
            <a:fld id="{60026C8A-1A81-4CC6-8C9C-0BB76754DF21}" type="datetimeFigureOut">
              <a:rPr lang="zh-CN" altLang="en-US"/>
              <a:pPr>
                <a:defRPr/>
              </a:pPr>
              <a:t>2022/10/28</a:t>
            </a:fld>
            <a:endParaRPr lang="zh-CN" altLang="en-US"/>
          </a:p>
        </p:txBody>
      </p:sp>
      <p:sp>
        <p:nvSpPr>
          <p:cNvPr id="4" name="Footer Placeholder 3">
            <a:extLst>
              <a:ext uri="{FF2B5EF4-FFF2-40B4-BE49-F238E27FC236}">
                <a16:creationId xmlns:a16="http://schemas.microsoft.com/office/drawing/2014/main" id="{45D69796-84A7-7929-856C-FE5A870BCAB2}"/>
              </a:ext>
            </a:extLst>
          </p:cNvPr>
          <p:cNvSpPr>
            <a:spLocks noGrp="1"/>
          </p:cNvSpPr>
          <p:nvPr>
            <p:ph type="ftr" sz="quarter" idx="11"/>
          </p:nvPr>
        </p:nvSpPr>
        <p:spPr/>
        <p:txBody>
          <a:bodyPr/>
          <a:lstStyle>
            <a:lvl1pPr>
              <a:defRPr/>
            </a:lvl1pPr>
          </a:lstStyle>
          <a:p>
            <a:pPr>
              <a:defRPr/>
            </a:pPr>
            <a:endParaRPr lang="zh-CN" altLang="en-US"/>
          </a:p>
        </p:txBody>
      </p:sp>
      <p:sp>
        <p:nvSpPr>
          <p:cNvPr id="5" name="Slide Number Placeholder 4">
            <a:extLst>
              <a:ext uri="{FF2B5EF4-FFF2-40B4-BE49-F238E27FC236}">
                <a16:creationId xmlns:a16="http://schemas.microsoft.com/office/drawing/2014/main" id="{E184FFE3-8602-6070-2F77-1D9455041CBB}"/>
              </a:ext>
            </a:extLst>
          </p:cNvPr>
          <p:cNvSpPr>
            <a:spLocks noGrp="1"/>
          </p:cNvSpPr>
          <p:nvPr>
            <p:ph type="sldNum" sz="quarter" idx="12"/>
          </p:nvPr>
        </p:nvSpPr>
        <p:spPr/>
        <p:txBody>
          <a:bodyPr/>
          <a:lstStyle>
            <a:lvl1pPr>
              <a:defRPr/>
            </a:lvl1pPr>
          </a:lstStyle>
          <a:p>
            <a:fld id="{5023A6AA-E898-45C3-A5CE-7014B9DB41D1}" type="slidenum">
              <a:rPr lang="zh-CN" altLang="en-US"/>
              <a:pPr/>
              <a:t>‹#›</a:t>
            </a:fld>
            <a:endParaRPr lang="zh-CN" altLang="en-US"/>
          </a:p>
        </p:txBody>
      </p:sp>
    </p:spTree>
    <p:extLst>
      <p:ext uri="{BB962C8B-B14F-4D97-AF65-F5344CB8AC3E}">
        <p14:creationId xmlns:p14="http://schemas.microsoft.com/office/powerpoint/2010/main" val="761782705"/>
      </p:ext>
    </p:extLst>
  </p:cSld>
  <p:clrMapOvr>
    <a:masterClrMapping/>
  </p:clrMapOvr>
  <p:transition spd="slow" advTm="200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EA3564-D77C-2639-94BF-62073EE3089A}"/>
              </a:ext>
            </a:extLst>
          </p:cNvPr>
          <p:cNvSpPr>
            <a:spLocks noGrp="1"/>
          </p:cNvSpPr>
          <p:nvPr>
            <p:ph type="dt" sz="half" idx="10"/>
          </p:nvPr>
        </p:nvSpPr>
        <p:spPr/>
        <p:txBody>
          <a:bodyPr/>
          <a:lstStyle>
            <a:lvl1pPr>
              <a:defRPr/>
            </a:lvl1pPr>
          </a:lstStyle>
          <a:p>
            <a:pPr>
              <a:defRPr/>
            </a:pPr>
            <a:fld id="{2781D574-C280-4642-B610-AEE0C86D9D63}" type="datetimeFigureOut">
              <a:rPr lang="zh-CN" altLang="en-US"/>
              <a:pPr>
                <a:defRPr/>
              </a:pPr>
              <a:t>2022/10/28</a:t>
            </a:fld>
            <a:endParaRPr lang="zh-CN" altLang="en-US"/>
          </a:p>
        </p:txBody>
      </p:sp>
      <p:sp>
        <p:nvSpPr>
          <p:cNvPr id="3" name="Footer Placeholder 2">
            <a:extLst>
              <a:ext uri="{FF2B5EF4-FFF2-40B4-BE49-F238E27FC236}">
                <a16:creationId xmlns:a16="http://schemas.microsoft.com/office/drawing/2014/main" id="{7DD44236-3595-C00A-C1C7-29491829700E}"/>
              </a:ext>
            </a:extLst>
          </p:cNvPr>
          <p:cNvSpPr>
            <a:spLocks noGrp="1"/>
          </p:cNvSpPr>
          <p:nvPr>
            <p:ph type="ftr" sz="quarter" idx="11"/>
          </p:nvPr>
        </p:nvSpPr>
        <p:spPr/>
        <p:txBody>
          <a:bodyPr/>
          <a:lstStyle>
            <a:lvl1pPr>
              <a:defRPr/>
            </a:lvl1pPr>
          </a:lstStyle>
          <a:p>
            <a:pPr>
              <a:defRPr/>
            </a:pPr>
            <a:endParaRPr lang="zh-CN" altLang="en-US"/>
          </a:p>
        </p:txBody>
      </p:sp>
      <p:sp>
        <p:nvSpPr>
          <p:cNvPr id="4" name="Slide Number Placeholder 3">
            <a:extLst>
              <a:ext uri="{FF2B5EF4-FFF2-40B4-BE49-F238E27FC236}">
                <a16:creationId xmlns:a16="http://schemas.microsoft.com/office/drawing/2014/main" id="{49A6FFA4-A87C-4DC6-16DA-A344C737A09C}"/>
              </a:ext>
            </a:extLst>
          </p:cNvPr>
          <p:cNvSpPr>
            <a:spLocks noGrp="1"/>
          </p:cNvSpPr>
          <p:nvPr>
            <p:ph type="sldNum" sz="quarter" idx="12"/>
          </p:nvPr>
        </p:nvSpPr>
        <p:spPr/>
        <p:txBody>
          <a:bodyPr/>
          <a:lstStyle>
            <a:lvl1pPr>
              <a:defRPr/>
            </a:lvl1pPr>
          </a:lstStyle>
          <a:p>
            <a:fld id="{3F543727-22E6-446D-9C52-CCDC8713F5BD}" type="slidenum">
              <a:rPr lang="zh-CN" altLang="en-US"/>
              <a:pPr/>
              <a:t>‹#›</a:t>
            </a:fld>
            <a:endParaRPr lang="zh-CN" altLang="en-US"/>
          </a:p>
        </p:txBody>
      </p:sp>
    </p:spTree>
    <p:extLst>
      <p:ext uri="{BB962C8B-B14F-4D97-AF65-F5344CB8AC3E}">
        <p14:creationId xmlns:p14="http://schemas.microsoft.com/office/powerpoint/2010/main" val="2437948734"/>
      </p:ext>
    </p:extLst>
  </p:cSld>
  <p:clrMapOvr>
    <a:masterClrMapping/>
  </p:clrMapOvr>
  <p:transition spd="slow" advTm="200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572" y="457200"/>
            <a:ext cx="3931213"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1838" y="987430"/>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572" y="2057403"/>
            <a:ext cx="3931213" cy="3811588"/>
          </a:xfrm>
        </p:spPr>
        <p:txBody>
          <a:bodyPr/>
          <a:lstStyle>
            <a:lvl1pPr marL="0" indent="0">
              <a:buNone/>
              <a:defRPr sz="1600"/>
            </a:lvl1pPr>
            <a:lvl2pPr marL="457281" indent="0">
              <a:buNone/>
              <a:defRPr sz="1500"/>
            </a:lvl2pPr>
            <a:lvl3pPr marL="913991" indent="0">
              <a:buNone/>
              <a:defRPr sz="1200"/>
            </a:lvl3pPr>
            <a:lvl4pPr marL="1371272" indent="0">
              <a:buNone/>
              <a:defRPr sz="1100"/>
            </a:lvl4pPr>
            <a:lvl5pPr marL="1828557" indent="0">
              <a:buNone/>
              <a:defRPr sz="1100"/>
            </a:lvl5pPr>
            <a:lvl6pPr marL="2285265" indent="0">
              <a:buNone/>
              <a:defRPr sz="1100"/>
            </a:lvl6pPr>
            <a:lvl7pPr marL="2742547" indent="0">
              <a:buNone/>
              <a:defRPr sz="1100"/>
            </a:lvl7pPr>
            <a:lvl8pPr marL="3199829" indent="0">
              <a:buNone/>
              <a:defRPr sz="1100"/>
            </a:lvl8pPr>
            <a:lvl9pPr marL="3656536" indent="0">
              <a:buNone/>
              <a:defRPr sz="1100"/>
            </a:lvl9pPr>
          </a:lstStyle>
          <a:p>
            <a:pPr lvl="0"/>
            <a:r>
              <a:rPr lang="zh-CN" altLang="en-US"/>
              <a:t>单击此处编辑母版文本样式</a:t>
            </a:r>
          </a:p>
        </p:txBody>
      </p:sp>
      <p:sp>
        <p:nvSpPr>
          <p:cNvPr id="5" name="Date Placeholder 4">
            <a:extLst>
              <a:ext uri="{FF2B5EF4-FFF2-40B4-BE49-F238E27FC236}">
                <a16:creationId xmlns:a16="http://schemas.microsoft.com/office/drawing/2014/main" id="{BC438B58-CEFC-43C4-FE3F-FE216ABBA01D}"/>
              </a:ext>
            </a:extLst>
          </p:cNvPr>
          <p:cNvSpPr>
            <a:spLocks noGrp="1"/>
          </p:cNvSpPr>
          <p:nvPr>
            <p:ph type="dt" sz="half" idx="10"/>
          </p:nvPr>
        </p:nvSpPr>
        <p:spPr/>
        <p:txBody>
          <a:bodyPr/>
          <a:lstStyle>
            <a:lvl1pPr>
              <a:defRPr/>
            </a:lvl1pPr>
          </a:lstStyle>
          <a:p>
            <a:pPr>
              <a:defRPr/>
            </a:pPr>
            <a:fld id="{38202B03-1213-4EDB-A870-2D71F22375E5}" type="datetimeFigureOut">
              <a:rPr lang="zh-CN" altLang="en-US"/>
              <a:pPr>
                <a:defRPr/>
              </a:pPr>
              <a:t>2022/10/28</a:t>
            </a:fld>
            <a:endParaRPr lang="zh-CN" altLang="en-US"/>
          </a:p>
        </p:txBody>
      </p:sp>
      <p:sp>
        <p:nvSpPr>
          <p:cNvPr id="6" name="Footer Placeholder 5">
            <a:extLst>
              <a:ext uri="{FF2B5EF4-FFF2-40B4-BE49-F238E27FC236}">
                <a16:creationId xmlns:a16="http://schemas.microsoft.com/office/drawing/2014/main" id="{5983E4E0-9B76-6ED5-0A53-9EEC1080651F}"/>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6">
            <a:extLst>
              <a:ext uri="{FF2B5EF4-FFF2-40B4-BE49-F238E27FC236}">
                <a16:creationId xmlns:a16="http://schemas.microsoft.com/office/drawing/2014/main" id="{0B971322-40F2-5BCF-0A26-0C2C86034DC5}"/>
              </a:ext>
            </a:extLst>
          </p:cNvPr>
          <p:cNvSpPr>
            <a:spLocks noGrp="1"/>
          </p:cNvSpPr>
          <p:nvPr>
            <p:ph type="sldNum" sz="quarter" idx="12"/>
          </p:nvPr>
        </p:nvSpPr>
        <p:spPr/>
        <p:txBody>
          <a:bodyPr/>
          <a:lstStyle>
            <a:lvl1pPr>
              <a:defRPr/>
            </a:lvl1pPr>
          </a:lstStyle>
          <a:p>
            <a:fld id="{6AFE1A1A-C522-498F-84FF-824003945F99}" type="slidenum">
              <a:rPr lang="zh-CN" altLang="en-US"/>
              <a:pPr/>
              <a:t>‹#›</a:t>
            </a:fld>
            <a:endParaRPr lang="zh-CN" altLang="en-US"/>
          </a:p>
        </p:txBody>
      </p:sp>
    </p:spTree>
    <p:extLst>
      <p:ext uri="{BB962C8B-B14F-4D97-AF65-F5344CB8AC3E}">
        <p14:creationId xmlns:p14="http://schemas.microsoft.com/office/powerpoint/2010/main" val="1285595790"/>
      </p:ext>
    </p:extLst>
  </p:cSld>
  <p:clrMapOvr>
    <a:masterClrMapping/>
  </p:clrMapOvr>
  <p:transition spd="slow" advTm="200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572" y="457200"/>
            <a:ext cx="3931213"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1838" y="987430"/>
            <a:ext cx="6170593" cy="4873625"/>
          </a:xfrm>
        </p:spPr>
        <p:txBody>
          <a:bodyPr rtlCol="0">
            <a:normAutofit/>
          </a:bodyPr>
          <a:lstStyle>
            <a:lvl1pPr marL="0" indent="0">
              <a:buNone/>
              <a:defRPr sz="3200"/>
            </a:lvl1pPr>
            <a:lvl2pPr marL="457281" indent="0">
              <a:buNone/>
              <a:defRPr sz="2800"/>
            </a:lvl2pPr>
            <a:lvl3pPr marL="913991" indent="0">
              <a:buNone/>
              <a:defRPr sz="2400"/>
            </a:lvl3pPr>
            <a:lvl4pPr marL="1371272" indent="0">
              <a:buNone/>
              <a:defRPr sz="2000"/>
            </a:lvl4pPr>
            <a:lvl5pPr marL="1828557" indent="0">
              <a:buNone/>
              <a:defRPr sz="2000"/>
            </a:lvl5pPr>
            <a:lvl6pPr marL="2285265" indent="0">
              <a:buNone/>
              <a:defRPr sz="2000"/>
            </a:lvl6pPr>
            <a:lvl7pPr marL="2742547" indent="0">
              <a:buNone/>
              <a:defRPr sz="2000"/>
            </a:lvl7pPr>
            <a:lvl8pPr marL="3199829" indent="0">
              <a:buNone/>
              <a:defRPr sz="2000"/>
            </a:lvl8pPr>
            <a:lvl9pPr marL="3656536"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572" y="2057403"/>
            <a:ext cx="3931213" cy="3811588"/>
          </a:xfrm>
        </p:spPr>
        <p:txBody>
          <a:bodyPr/>
          <a:lstStyle>
            <a:lvl1pPr marL="0" indent="0">
              <a:buNone/>
              <a:defRPr sz="1600"/>
            </a:lvl1pPr>
            <a:lvl2pPr marL="457281" indent="0">
              <a:buNone/>
              <a:defRPr sz="1500"/>
            </a:lvl2pPr>
            <a:lvl3pPr marL="913991" indent="0">
              <a:buNone/>
              <a:defRPr sz="1200"/>
            </a:lvl3pPr>
            <a:lvl4pPr marL="1371272" indent="0">
              <a:buNone/>
              <a:defRPr sz="1100"/>
            </a:lvl4pPr>
            <a:lvl5pPr marL="1828557" indent="0">
              <a:buNone/>
              <a:defRPr sz="1100"/>
            </a:lvl5pPr>
            <a:lvl6pPr marL="2285265" indent="0">
              <a:buNone/>
              <a:defRPr sz="1100"/>
            </a:lvl6pPr>
            <a:lvl7pPr marL="2742547" indent="0">
              <a:buNone/>
              <a:defRPr sz="1100"/>
            </a:lvl7pPr>
            <a:lvl8pPr marL="3199829" indent="0">
              <a:buNone/>
              <a:defRPr sz="1100"/>
            </a:lvl8pPr>
            <a:lvl9pPr marL="3656536" indent="0">
              <a:buNone/>
              <a:defRPr sz="1100"/>
            </a:lvl9pPr>
          </a:lstStyle>
          <a:p>
            <a:pPr lvl="0"/>
            <a:r>
              <a:rPr lang="zh-CN" altLang="en-US"/>
              <a:t>单击此处编辑母版文本样式</a:t>
            </a:r>
          </a:p>
        </p:txBody>
      </p:sp>
      <p:sp>
        <p:nvSpPr>
          <p:cNvPr id="5" name="Date Placeholder 4">
            <a:extLst>
              <a:ext uri="{FF2B5EF4-FFF2-40B4-BE49-F238E27FC236}">
                <a16:creationId xmlns:a16="http://schemas.microsoft.com/office/drawing/2014/main" id="{BC8514A5-BCBD-019D-CE88-297DBB6927E5}"/>
              </a:ext>
            </a:extLst>
          </p:cNvPr>
          <p:cNvSpPr>
            <a:spLocks noGrp="1"/>
          </p:cNvSpPr>
          <p:nvPr>
            <p:ph type="dt" sz="half" idx="10"/>
          </p:nvPr>
        </p:nvSpPr>
        <p:spPr/>
        <p:txBody>
          <a:bodyPr/>
          <a:lstStyle>
            <a:lvl1pPr>
              <a:defRPr/>
            </a:lvl1pPr>
          </a:lstStyle>
          <a:p>
            <a:pPr>
              <a:defRPr/>
            </a:pPr>
            <a:fld id="{2EB80B16-D46E-4227-8D03-937159C1957C}" type="datetimeFigureOut">
              <a:rPr lang="zh-CN" altLang="en-US"/>
              <a:pPr>
                <a:defRPr/>
              </a:pPr>
              <a:t>2022/10/28</a:t>
            </a:fld>
            <a:endParaRPr lang="zh-CN" altLang="en-US"/>
          </a:p>
        </p:txBody>
      </p:sp>
      <p:sp>
        <p:nvSpPr>
          <p:cNvPr id="6" name="Footer Placeholder 5">
            <a:extLst>
              <a:ext uri="{FF2B5EF4-FFF2-40B4-BE49-F238E27FC236}">
                <a16:creationId xmlns:a16="http://schemas.microsoft.com/office/drawing/2014/main" id="{97AB9ABC-FCF2-1BDC-FA29-7D52F5248F53}"/>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6">
            <a:extLst>
              <a:ext uri="{FF2B5EF4-FFF2-40B4-BE49-F238E27FC236}">
                <a16:creationId xmlns:a16="http://schemas.microsoft.com/office/drawing/2014/main" id="{542CD04D-5E60-5314-B04A-DDD6B348FB00}"/>
              </a:ext>
            </a:extLst>
          </p:cNvPr>
          <p:cNvSpPr>
            <a:spLocks noGrp="1"/>
          </p:cNvSpPr>
          <p:nvPr>
            <p:ph type="sldNum" sz="quarter" idx="12"/>
          </p:nvPr>
        </p:nvSpPr>
        <p:spPr/>
        <p:txBody>
          <a:bodyPr/>
          <a:lstStyle>
            <a:lvl1pPr>
              <a:defRPr/>
            </a:lvl1pPr>
          </a:lstStyle>
          <a:p>
            <a:fld id="{BC351257-EB0A-4C4A-92BF-00CDABE1917C}" type="slidenum">
              <a:rPr lang="zh-CN" altLang="en-US"/>
              <a:pPr/>
              <a:t>‹#›</a:t>
            </a:fld>
            <a:endParaRPr lang="zh-CN" altLang="en-US"/>
          </a:p>
        </p:txBody>
      </p:sp>
    </p:spTree>
    <p:extLst>
      <p:ext uri="{BB962C8B-B14F-4D97-AF65-F5344CB8AC3E}">
        <p14:creationId xmlns:p14="http://schemas.microsoft.com/office/powerpoint/2010/main" val="239589713"/>
      </p:ext>
    </p:extLst>
  </p:cSld>
  <p:clrMapOvr>
    <a:masterClrMapping/>
  </p:clrMapOvr>
  <p:transition spd="slow" advTm="200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id="{9F0C31AB-6610-2C9F-A6F1-9E016F8692A9}"/>
              </a:ext>
            </a:extLst>
          </p:cNvPr>
          <p:cNvSpPr>
            <a:spLocks noGrp="1"/>
          </p:cNvSpPr>
          <p:nvPr>
            <p:ph type="dt" sz="half" idx="10"/>
          </p:nvPr>
        </p:nvSpPr>
        <p:spPr/>
        <p:txBody>
          <a:bodyPr/>
          <a:lstStyle>
            <a:lvl1pPr>
              <a:defRPr/>
            </a:lvl1pPr>
          </a:lstStyle>
          <a:p>
            <a:pPr>
              <a:defRPr/>
            </a:pPr>
            <a:fld id="{D2B467E4-F860-4C7C-954A-A186555DD7A5}" type="datetimeFigureOut">
              <a:rPr lang="zh-CN" altLang="en-US"/>
              <a:pPr>
                <a:defRPr/>
              </a:pPr>
              <a:t>2022/10/28</a:t>
            </a:fld>
            <a:endParaRPr lang="zh-CN" altLang="en-US"/>
          </a:p>
        </p:txBody>
      </p:sp>
      <p:sp>
        <p:nvSpPr>
          <p:cNvPr id="5" name="Footer Placeholder 4">
            <a:extLst>
              <a:ext uri="{FF2B5EF4-FFF2-40B4-BE49-F238E27FC236}">
                <a16:creationId xmlns:a16="http://schemas.microsoft.com/office/drawing/2014/main" id="{05821F5D-E738-FD39-7E52-86FFADDC0752}"/>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18A3E03E-49BA-5243-5A3B-4E5C092391DB}"/>
              </a:ext>
            </a:extLst>
          </p:cNvPr>
          <p:cNvSpPr>
            <a:spLocks noGrp="1"/>
          </p:cNvSpPr>
          <p:nvPr>
            <p:ph type="sldNum" sz="quarter" idx="12"/>
          </p:nvPr>
        </p:nvSpPr>
        <p:spPr/>
        <p:txBody>
          <a:bodyPr/>
          <a:lstStyle>
            <a:lvl1pPr>
              <a:defRPr/>
            </a:lvl1pPr>
          </a:lstStyle>
          <a:p>
            <a:fld id="{2B6F9512-163D-49B1-8B7F-6A704E0D15A6}" type="slidenum">
              <a:rPr lang="zh-CN" altLang="en-US"/>
              <a:pPr/>
              <a:t>‹#›</a:t>
            </a:fld>
            <a:endParaRPr lang="zh-CN" altLang="en-US"/>
          </a:p>
        </p:txBody>
      </p:sp>
    </p:spTree>
    <p:extLst>
      <p:ext uri="{BB962C8B-B14F-4D97-AF65-F5344CB8AC3E}">
        <p14:creationId xmlns:p14="http://schemas.microsoft.com/office/powerpoint/2010/main" val="283571178"/>
      </p:ext>
    </p:extLst>
  </p:cSld>
  <p:clrMapOvr>
    <a:masterClrMapping/>
  </p:clrMapOvr>
  <p:transition spd="slow" advTm="200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31" y="365129"/>
            <a:ext cx="2628215"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7986" y="365129"/>
            <a:ext cx="7732286"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id="{C7A87CF9-63BC-FDF0-EE79-E8E8A69BCE28}"/>
              </a:ext>
            </a:extLst>
          </p:cNvPr>
          <p:cNvSpPr>
            <a:spLocks noGrp="1"/>
          </p:cNvSpPr>
          <p:nvPr>
            <p:ph type="dt" sz="half" idx="10"/>
          </p:nvPr>
        </p:nvSpPr>
        <p:spPr/>
        <p:txBody>
          <a:bodyPr/>
          <a:lstStyle>
            <a:lvl1pPr>
              <a:defRPr/>
            </a:lvl1pPr>
          </a:lstStyle>
          <a:p>
            <a:pPr>
              <a:defRPr/>
            </a:pPr>
            <a:fld id="{DB6AA5C5-C0FD-4B05-9322-1AC68B1619AF}" type="datetimeFigureOut">
              <a:rPr lang="zh-CN" altLang="en-US"/>
              <a:pPr>
                <a:defRPr/>
              </a:pPr>
              <a:t>2022/10/28</a:t>
            </a:fld>
            <a:endParaRPr lang="zh-CN" altLang="en-US"/>
          </a:p>
        </p:txBody>
      </p:sp>
      <p:sp>
        <p:nvSpPr>
          <p:cNvPr id="5" name="Footer Placeholder 4">
            <a:extLst>
              <a:ext uri="{FF2B5EF4-FFF2-40B4-BE49-F238E27FC236}">
                <a16:creationId xmlns:a16="http://schemas.microsoft.com/office/drawing/2014/main" id="{6C95C642-0A99-B789-72D6-C3F9CB2A76B1}"/>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7A8D0A12-3F6C-5896-8895-A6F544389970}"/>
              </a:ext>
            </a:extLst>
          </p:cNvPr>
          <p:cNvSpPr>
            <a:spLocks noGrp="1"/>
          </p:cNvSpPr>
          <p:nvPr>
            <p:ph type="sldNum" sz="quarter" idx="12"/>
          </p:nvPr>
        </p:nvSpPr>
        <p:spPr/>
        <p:txBody>
          <a:bodyPr/>
          <a:lstStyle>
            <a:lvl1pPr>
              <a:defRPr/>
            </a:lvl1pPr>
          </a:lstStyle>
          <a:p>
            <a:fld id="{F0C2700D-4560-4DCD-B02C-2FB3C699F6E4}" type="slidenum">
              <a:rPr lang="zh-CN" altLang="en-US"/>
              <a:pPr/>
              <a:t>‹#›</a:t>
            </a:fld>
            <a:endParaRPr lang="zh-CN" altLang="en-US"/>
          </a:p>
        </p:txBody>
      </p:sp>
    </p:spTree>
    <p:extLst>
      <p:ext uri="{BB962C8B-B14F-4D97-AF65-F5344CB8AC3E}">
        <p14:creationId xmlns:p14="http://schemas.microsoft.com/office/powerpoint/2010/main" val="168294830"/>
      </p:ext>
    </p:extLst>
  </p:cSld>
  <p:clrMapOvr>
    <a:masterClrMapping/>
  </p:clrMapOvr>
  <p:transition spd="slow" advTm="2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110B11-CA5D-0F90-F9F3-94B0DA53AF3F}"/>
              </a:ext>
            </a:extLst>
          </p:cNvPr>
          <p:cNvSpPr txBox="1">
            <a:spLocks/>
          </p:cNvSpPr>
          <p:nvPr userDrawn="1"/>
        </p:nvSpPr>
        <p:spPr>
          <a:xfrm>
            <a:off x="928688" y="169863"/>
            <a:ext cx="9972675" cy="858837"/>
          </a:xfrm>
          <a:prstGeom prst="rect">
            <a:avLst/>
          </a:prstGeom>
        </p:spPr>
        <p:txBody>
          <a:bodyPr lIns="68569" tIns="34285" rIns="68569" bIns="34285"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685671" fontAlgn="auto">
              <a:spcAft>
                <a:spcPts val="0"/>
              </a:spcAft>
              <a:defRPr/>
            </a:pPr>
            <a:r>
              <a:rPr b="1">
                <a:solidFill>
                  <a:schemeClr val="accent1"/>
                </a:solidFill>
              </a:rPr>
              <a:t>教学完成情况</a:t>
            </a:r>
          </a:p>
        </p:txBody>
      </p:sp>
      <p:cxnSp>
        <p:nvCxnSpPr>
          <p:cNvPr id="3" name="直接连接符 2">
            <a:extLst>
              <a:ext uri="{FF2B5EF4-FFF2-40B4-BE49-F238E27FC236}">
                <a16:creationId xmlns:a16="http://schemas.microsoft.com/office/drawing/2014/main" id="{F9B5E6C2-153B-DE3F-E26C-06A59F515999}"/>
              </a:ext>
            </a:extLst>
          </p:cNvPr>
          <p:cNvCxnSpPr/>
          <p:nvPr userDrawn="1"/>
        </p:nvCxnSpPr>
        <p:spPr>
          <a:xfrm>
            <a:off x="0" y="957263"/>
            <a:ext cx="10893425"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id="{3AD2D8D7-6387-4042-5B4B-1B1FD43785C3}"/>
              </a:ext>
            </a:extLst>
          </p:cNvPr>
          <p:cNvSpPr/>
          <p:nvPr userDrawn="1"/>
        </p:nvSpPr>
        <p:spPr>
          <a:xfrm>
            <a:off x="431800" y="504825"/>
            <a:ext cx="192088" cy="192088"/>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lstStyle/>
          <a:p>
            <a:pPr algn="ctr" defTabSz="914209" eaLnBrk="1" fontAlgn="auto" hangingPunct="1">
              <a:spcBef>
                <a:spcPts val="0"/>
              </a:spcBef>
              <a:spcAft>
                <a:spcPts val="0"/>
              </a:spcAft>
              <a:defRPr/>
            </a:pPr>
            <a:endParaRPr lang="zh-CN" altLang="en-US" dirty="0">
              <a:solidFill>
                <a:schemeClr val="accent1"/>
              </a:solidFill>
            </a:endParaRPr>
          </a:p>
        </p:txBody>
      </p:sp>
      <p:sp>
        <p:nvSpPr>
          <p:cNvPr id="5" name="KSO_Shape">
            <a:extLst>
              <a:ext uri="{FF2B5EF4-FFF2-40B4-BE49-F238E27FC236}">
                <a16:creationId xmlns:a16="http://schemas.microsoft.com/office/drawing/2014/main" id="{C6572B16-55A9-6554-809D-CEDBE928721C}"/>
              </a:ext>
            </a:extLst>
          </p:cNvPr>
          <p:cNvSpPr>
            <a:spLocks/>
          </p:cNvSpPr>
          <p:nvPr userDrawn="1"/>
        </p:nvSpPr>
        <p:spPr bwMode="auto">
          <a:xfrm>
            <a:off x="10990263" y="420688"/>
            <a:ext cx="292100" cy="536575"/>
          </a:xfrm>
          <a:custGeom>
            <a:avLst/>
            <a:gdLst>
              <a:gd name="T0" fmla="*/ 121559376 w 2361"/>
              <a:gd name="T1" fmla="*/ 10314687 h 4328"/>
              <a:gd name="T2" fmla="*/ 113115570 w 2361"/>
              <a:gd name="T3" fmla="*/ 5157344 h 4328"/>
              <a:gd name="T4" fmla="*/ 84746611 w 2361"/>
              <a:gd name="T5" fmla="*/ 31769133 h 4328"/>
              <a:gd name="T6" fmla="*/ 76766255 w 2361"/>
              <a:gd name="T7" fmla="*/ 47498913 h 4328"/>
              <a:gd name="T8" fmla="*/ 71720509 w 2361"/>
              <a:gd name="T9" fmla="*/ 59412292 h 4328"/>
              <a:gd name="T10" fmla="*/ 7002111 w 2361"/>
              <a:gd name="T11" fmla="*/ 186127677 h 4328"/>
              <a:gd name="T12" fmla="*/ 4067378 w 2361"/>
              <a:gd name="T13" fmla="*/ 198556926 h 4328"/>
              <a:gd name="T14" fmla="*/ 2522873 w 2361"/>
              <a:gd name="T15" fmla="*/ 207788545 h 4328"/>
              <a:gd name="T16" fmla="*/ 0 w 2361"/>
              <a:gd name="T17" fmla="*/ 222228958 h 4328"/>
              <a:gd name="T18" fmla="*/ 978244 w 2361"/>
              <a:gd name="T19" fmla="*/ 223208877 h 4328"/>
              <a:gd name="T20" fmla="*/ 7208103 w 2361"/>
              <a:gd name="T21" fmla="*/ 210882901 h 4328"/>
              <a:gd name="T22" fmla="*/ 14930999 w 2361"/>
              <a:gd name="T23" fmla="*/ 205158236 h 4328"/>
              <a:gd name="T24" fmla="*/ 23735197 w 2361"/>
              <a:gd name="T25" fmla="*/ 194585800 h 4328"/>
              <a:gd name="T26" fmla="*/ 89946758 w 2361"/>
              <a:gd name="T27" fmla="*/ 72254014 h 4328"/>
              <a:gd name="T28" fmla="*/ 92469507 w 2361"/>
              <a:gd name="T29" fmla="*/ 69830128 h 4328"/>
              <a:gd name="T30" fmla="*/ 115844435 w 2361"/>
              <a:gd name="T31" fmla="*/ 24290929 h 4328"/>
              <a:gd name="T32" fmla="*/ 98956824 w 2361"/>
              <a:gd name="T33" fmla="*/ 58948244 h 4328"/>
              <a:gd name="T34" fmla="*/ 99265750 w 2361"/>
              <a:gd name="T35" fmla="*/ 62145750 h 4328"/>
              <a:gd name="T36" fmla="*/ 121250450 w 2361"/>
              <a:gd name="T37" fmla="*/ 19700907 h 4328"/>
              <a:gd name="T38" fmla="*/ 119242495 w 2361"/>
              <a:gd name="T39" fmla="*/ 17586469 h 4328"/>
              <a:gd name="T40" fmla="*/ 121559376 w 2361"/>
              <a:gd name="T41" fmla="*/ 12996447 h 4328"/>
              <a:gd name="T42" fmla="*/ 26000612 w 2361"/>
              <a:gd name="T43" fmla="*/ 192058640 h 4328"/>
              <a:gd name="T44" fmla="*/ 10503228 w 2361"/>
              <a:gd name="T45" fmla="*/ 185147882 h 4328"/>
              <a:gd name="T46" fmla="*/ 51074446 w 2361"/>
              <a:gd name="T47" fmla="*/ 105260939 h 4328"/>
              <a:gd name="T48" fmla="*/ 73985924 w 2361"/>
              <a:gd name="T49" fmla="*/ 60598509 h 4328"/>
              <a:gd name="T50" fmla="*/ 77641442 w 2361"/>
              <a:gd name="T51" fmla="*/ 62455198 h 4328"/>
              <a:gd name="T52" fmla="*/ 89174381 w 2361"/>
              <a:gd name="T53" fmla="*/ 68540761 h 4328"/>
              <a:gd name="T54" fmla="*/ 91697254 w 2361"/>
              <a:gd name="T55" fmla="*/ 65755853 h 4328"/>
              <a:gd name="T56" fmla="*/ 90719010 w 2361"/>
              <a:gd name="T57" fmla="*/ 66013726 h 4328"/>
              <a:gd name="T58" fmla="*/ 74449374 w 2361"/>
              <a:gd name="T59" fmla="*/ 57658877 h 4328"/>
              <a:gd name="T60" fmla="*/ 102663809 w 2361"/>
              <a:gd name="T61" fmla="*/ 3197506 h 4328"/>
              <a:gd name="T62" fmla="*/ 119036503 w 2361"/>
              <a:gd name="T63" fmla="*/ 12325976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w="9525">
            <a:noFill/>
            <a:round/>
            <a:headEnd/>
            <a:tailEnd/>
          </a:ln>
        </p:spPr>
        <p:txBody>
          <a:bodyPr lIns="91424" tIns="45713" rIns="91424" bIns="45713" anchor="ctr" anchorCtr="1"/>
          <a:lstStyle/>
          <a:p>
            <a:pPr>
              <a:defRPr/>
            </a:pPr>
            <a:endParaRPr lang="en-US"/>
          </a:p>
        </p:txBody>
      </p:sp>
    </p:spTree>
    <p:extLst>
      <p:ext uri="{BB962C8B-B14F-4D97-AF65-F5344CB8AC3E}">
        <p14:creationId xmlns:p14="http://schemas.microsoft.com/office/powerpoint/2010/main" val="4100697883"/>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25">
            <a:off x="3189818" y="2571407"/>
            <a:ext cx="5700332"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 name="Google Shape;10;p2"/>
          <p:cNvGrpSpPr/>
          <p:nvPr/>
        </p:nvGrpSpPr>
        <p:grpSpPr>
          <a:xfrm rot="1847120">
            <a:off x="10045625" y="1077087"/>
            <a:ext cx="686696" cy="667360"/>
            <a:chOff x="8667201" y="2266387"/>
            <a:chExt cx="389754" cy="378681"/>
          </a:xfrm>
        </p:grpSpPr>
        <p:sp>
          <p:nvSpPr>
            <p:cNvPr id="11" name="Google Shape;11;p2"/>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 name="Google Shape;12;p2"/>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 name="Google Shape;13;p2"/>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4" name="Google Shape;14;p2"/>
          <p:cNvSpPr/>
          <p:nvPr/>
        </p:nvSpPr>
        <p:spPr>
          <a:xfrm>
            <a:off x="11262704" y="1606796"/>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5" name="Google Shape;15;p2"/>
          <p:cNvGrpSpPr/>
          <p:nvPr/>
        </p:nvGrpSpPr>
        <p:grpSpPr>
          <a:xfrm>
            <a:off x="9686813" y="4772951"/>
            <a:ext cx="2151829" cy="1938991"/>
            <a:chOff x="7150051" y="3491912"/>
            <a:chExt cx="1632742" cy="1471012"/>
          </a:xfrm>
        </p:grpSpPr>
        <p:sp>
          <p:nvSpPr>
            <p:cNvPr id="16" name="Google Shape;16;p2"/>
            <p:cNvSpPr/>
            <p:nvPr/>
          </p:nvSpPr>
          <p:spPr>
            <a:xfrm>
              <a:off x="7539508" y="4223763"/>
              <a:ext cx="178291" cy="114522"/>
            </a:xfrm>
            <a:custGeom>
              <a:avLst/>
              <a:gdLst/>
              <a:ahLst/>
              <a:cxnLst/>
              <a:rect l="l" t="t" r="r" b="b"/>
              <a:pathLst>
                <a:path w="3671" h="2358" extrusionOk="0">
                  <a:moveTo>
                    <a:pt x="1752" y="0"/>
                  </a:moveTo>
                  <a:cubicBezTo>
                    <a:pt x="1254" y="0"/>
                    <a:pt x="810" y="189"/>
                    <a:pt x="561" y="745"/>
                  </a:cubicBezTo>
                  <a:cubicBezTo>
                    <a:pt x="0" y="1994"/>
                    <a:pt x="1577" y="2357"/>
                    <a:pt x="2707" y="2357"/>
                  </a:cubicBezTo>
                  <a:cubicBezTo>
                    <a:pt x="3025" y="2357"/>
                    <a:pt x="3309" y="2329"/>
                    <a:pt x="3498" y="2282"/>
                  </a:cubicBezTo>
                  <a:cubicBezTo>
                    <a:pt x="3502" y="2281"/>
                    <a:pt x="3505" y="2281"/>
                    <a:pt x="3509" y="2281"/>
                  </a:cubicBezTo>
                  <a:cubicBezTo>
                    <a:pt x="3526" y="2281"/>
                    <a:pt x="3536" y="2295"/>
                    <a:pt x="3539" y="2312"/>
                  </a:cubicBezTo>
                  <a:cubicBezTo>
                    <a:pt x="3586" y="2292"/>
                    <a:pt x="3634" y="2272"/>
                    <a:pt x="3670" y="2252"/>
                  </a:cubicBezTo>
                  <a:cubicBezTo>
                    <a:pt x="3647" y="1651"/>
                    <a:pt x="3630" y="1076"/>
                    <a:pt x="3620" y="542"/>
                  </a:cubicBezTo>
                  <a:cubicBezTo>
                    <a:pt x="3100" y="302"/>
                    <a:pt x="2383" y="0"/>
                    <a:pt x="175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 name="Google Shape;17;p2"/>
            <p:cNvSpPr/>
            <p:nvPr/>
          </p:nvSpPr>
          <p:spPr>
            <a:xfrm>
              <a:off x="7169430" y="3510853"/>
              <a:ext cx="1594957" cy="1433033"/>
            </a:xfrm>
            <a:custGeom>
              <a:avLst/>
              <a:gdLst/>
              <a:ahLst/>
              <a:cxnLst/>
              <a:rect l="l" t="t" r="r" b="b"/>
              <a:pathLst>
                <a:path w="32840" h="29506" extrusionOk="0">
                  <a:moveTo>
                    <a:pt x="13105" y="3339"/>
                  </a:moveTo>
                  <a:cubicBezTo>
                    <a:pt x="13531" y="3339"/>
                    <a:pt x="13876" y="3684"/>
                    <a:pt x="13876" y="4113"/>
                  </a:cubicBezTo>
                  <a:cubicBezTo>
                    <a:pt x="13876" y="4539"/>
                    <a:pt x="13531" y="4887"/>
                    <a:pt x="13105" y="4887"/>
                  </a:cubicBezTo>
                  <a:cubicBezTo>
                    <a:pt x="12676" y="4887"/>
                    <a:pt x="12331" y="4539"/>
                    <a:pt x="12331" y="4113"/>
                  </a:cubicBezTo>
                  <a:cubicBezTo>
                    <a:pt x="12331" y="3684"/>
                    <a:pt x="12676" y="3339"/>
                    <a:pt x="13105" y="3339"/>
                  </a:cubicBezTo>
                  <a:close/>
                  <a:moveTo>
                    <a:pt x="26801" y="21271"/>
                  </a:moveTo>
                  <a:cubicBezTo>
                    <a:pt x="26924" y="21271"/>
                    <a:pt x="27045" y="21304"/>
                    <a:pt x="27136" y="21371"/>
                  </a:cubicBezTo>
                  <a:cubicBezTo>
                    <a:pt x="27153" y="21385"/>
                    <a:pt x="27166" y="21415"/>
                    <a:pt x="27173" y="21449"/>
                  </a:cubicBezTo>
                  <a:cubicBezTo>
                    <a:pt x="27186" y="21452"/>
                    <a:pt x="27203" y="21455"/>
                    <a:pt x="27217" y="21463"/>
                  </a:cubicBezTo>
                  <a:cubicBezTo>
                    <a:pt x="27220" y="21433"/>
                    <a:pt x="27231" y="21407"/>
                    <a:pt x="27255" y="21407"/>
                  </a:cubicBezTo>
                  <a:cubicBezTo>
                    <a:pt x="27259" y="21407"/>
                    <a:pt x="27263" y="21407"/>
                    <a:pt x="27267" y="21408"/>
                  </a:cubicBezTo>
                  <a:cubicBezTo>
                    <a:pt x="27515" y="21459"/>
                    <a:pt x="27846" y="21831"/>
                    <a:pt x="27713" y="22098"/>
                  </a:cubicBezTo>
                  <a:cubicBezTo>
                    <a:pt x="27651" y="22228"/>
                    <a:pt x="27502" y="22272"/>
                    <a:pt x="27334" y="22272"/>
                  </a:cubicBezTo>
                  <a:cubicBezTo>
                    <a:pt x="27110" y="22272"/>
                    <a:pt x="26853" y="22194"/>
                    <a:pt x="26724" y="22138"/>
                  </a:cubicBezTo>
                  <a:cubicBezTo>
                    <a:pt x="26490" y="22040"/>
                    <a:pt x="26200" y="21811"/>
                    <a:pt x="26331" y="21527"/>
                  </a:cubicBezTo>
                  <a:cubicBezTo>
                    <a:pt x="26410" y="21355"/>
                    <a:pt x="26607" y="21271"/>
                    <a:pt x="26801" y="21271"/>
                  </a:cubicBezTo>
                  <a:close/>
                  <a:moveTo>
                    <a:pt x="25178" y="22293"/>
                  </a:moveTo>
                  <a:cubicBezTo>
                    <a:pt x="25323" y="22293"/>
                    <a:pt x="25464" y="22317"/>
                    <a:pt x="25578" y="22361"/>
                  </a:cubicBezTo>
                  <a:cubicBezTo>
                    <a:pt x="25598" y="22368"/>
                    <a:pt x="25609" y="22392"/>
                    <a:pt x="25619" y="22419"/>
                  </a:cubicBezTo>
                  <a:cubicBezTo>
                    <a:pt x="25706" y="22433"/>
                    <a:pt x="25795" y="22456"/>
                    <a:pt x="25876" y="22483"/>
                  </a:cubicBezTo>
                  <a:cubicBezTo>
                    <a:pt x="25876" y="22447"/>
                    <a:pt x="25887" y="22415"/>
                    <a:pt x="25922" y="22415"/>
                  </a:cubicBezTo>
                  <a:cubicBezTo>
                    <a:pt x="25929" y="22415"/>
                    <a:pt x="25937" y="22416"/>
                    <a:pt x="25946" y="22419"/>
                  </a:cubicBezTo>
                  <a:cubicBezTo>
                    <a:pt x="26335" y="22558"/>
                    <a:pt x="26639" y="23061"/>
                    <a:pt x="26301" y="23406"/>
                  </a:cubicBezTo>
                  <a:cubicBezTo>
                    <a:pt x="26124" y="23585"/>
                    <a:pt x="25848" y="23661"/>
                    <a:pt x="25569" y="23661"/>
                  </a:cubicBezTo>
                  <a:cubicBezTo>
                    <a:pt x="25318" y="23661"/>
                    <a:pt x="25065" y="23599"/>
                    <a:pt x="24879" y="23497"/>
                  </a:cubicBezTo>
                  <a:cubicBezTo>
                    <a:pt x="24588" y="23335"/>
                    <a:pt x="24138" y="22888"/>
                    <a:pt x="24456" y="22550"/>
                  </a:cubicBezTo>
                  <a:cubicBezTo>
                    <a:pt x="24621" y="22375"/>
                    <a:pt x="24908" y="22293"/>
                    <a:pt x="25178" y="22293"/>
                  </a:cubicBezTo>
                  <a:close/>
                  <a:moveTo>
                    <a:pt x="2673" y="1"/>
                  </a:moveTo>
                  <a:cubicBezTo>
                    <a:pt x="1946" y="1"/>
                    <a:pt x="1401" y="144"/>
                    <a:pt x="997" y="494"/>
                  </a:cubicBezTo>
                  <a:cubicBezTo>
                    <a:pt x="284" y="1109"/>
                    <a:pt x="1" y="2424"/>
                    <a:pt x="105" y="4627"/>
                  </a:cubicBezTo>
                  <a:cubicBezTo>
                    <a:pt x="152" y="5671"/>
                    <a:pt x="348" y="6546"/>
                    <a:pt x="642" y="7296"/>
                  </a:cubicBezTo>
                  <a:cubicBezTo>
                    <a:pt x="852" y="6935"/>
                    <a:pt x="1183" y="6577"/>
                    <a:pt x="1369" y="6323"/>
                  </a:cubicBezTo>
                  <a:cubicBezTo>
                    <a:pt x="1396" y="6286"/>
                    <a:pt x="1438" y="6272"/>
                    <a:pt x="1483" y="6272"/>
                  </a:cubicBezTo>
                  <a:cubicBezTo>
                    <a:pt x="1539" y="6272"/>
                    <a:pt x="1598" y="6294"/>
                    <a:pt x="1636" y="6320"/>
                  </a:cubicBezTo>
                  <a:cubicBezTo>
                    <a:pt x="2183" y="6699"/>
                    <a:pt x="2724" y="7087"/>
                    <a:pt x="3258" y="7479"/>
                  </a:cubicBezTo>
                  <a:cubicBezTo>
                    <a:pt x="3694" y="7094"/>
                    <a:pt x="4126" y="6712"/>
                    <a:pt x="4563" y="6326"/>
                  </a:cubicBezTo>
                  <a:cubicBezTo>
                    <a:pt x="4600" y="6292"/>
                    <a:pt x="4647" y="6278"/>
                    <a:pt x="4695" y="6278"/>
                  </a:cubicBezTo>
                  <a:cubicBezTo>
                    <a:pt x="4756" y="6278"/>
                    <a:pt x="4819" y="6301"/>
                    <a:pt x="4867" y="6337"/>
                  </a:cubicBezTo>
                  <a:cubicBezTo>
                    <a:pt x="5340" y="6695"/>
                    <a:pt x="5812" y="7053"/>
                    <a:pt x="6289" y="7412"/>
                  </a:cubicBezTo>
                  <a:cubicBezTo>
                    <a:pt x="6644" y="6945"/>
                    <a:pt x="6921" y="6451"/>
                    <a:pt x="7191" y="5928"/>
                  </a:cubicBezTo>
                  <a:cubicBezTo>
                    <a:pt x="7220" y="5871"/>
                    <a:pt x="7301" y="5842"/>
                    <a:pt x="7370" y="5842"/>
                  </a:cubicBezTo>
                  <a:cubicBezTo>
                    <a:pt x="7391" y="5842"/>
                    <a:pt x="7411" y="5845"/>
                    <a:pt x="7428" y="5850"/>
                  </a:cubicBezTo>
                  <a:cubicBezTo>
                    <a:pt x="7969" y="6043"/>
                    <a:pt x="8503" y="6225"/>
                    <a:pt x="9057" y="6354"/>
                  </a:cubicBezTo>
                  <a:cubicBezTo>
                    <a:pt x="9250" y="5766"/>
                    <a:pt x="9354" y="5171"/>
                    <a:pt x="9520" y="4573"/>
                  </a:cubicBezTo>
                  <a:cubicBezTo>
                    <a:pt x="9542" y="4490"/>
                    <a:pt x="9611" y="4455"/>
                    <a:pt x="9686" y="4455"/>
                  </a:cubicBezTo>
                  <a:cubicBezTo>
                    <a:pt x="9813" y="4455"/>
                    <a:pt x="9958" y="4556"/>
                    <a:pt x="9928" y="4698"/>
                  </a:cubicBezTo>
                  <a:cubicBezTo>
                    <a:pt x="9797" y="5353"/>
                    <a:pt x="9655" y="5999"/>
                    <a:pt x="9429" y="6631"/>
                  </a:cubicBezTo>
                  <a:cubicBezTo>
                    <a:pt x="9399" y="6719"/>
                    <a:pt x="9323" y="6756"/>
                    <a:pt x="9239" y="6756"/>
                  </a:cubicBezTo>
                  <a:cubicBezTo>
                    <a:pt x="9217" y="6756"/>
                    <a:pt x="9194" y="6754"/>
                    <a:pt x="9172" y="6749"/>
                  </a:cubicBezTo>
                  <a:cubicBezTo>
                    <a:pt x="8810" y="6678"/>
                    <a:pt x="8456" y="6587"/>
                    <a:pt x="8104" y="6468"/>
                  </a:cubicBezTo>
                  <a:cubicBezTo>
                    <a:pt x="7945" y="6418"/>
                    <a:pt x="7756" y="6381"/>
                    <a:pt x="7614" y="6296"/>
                  </a:cubicBezTo>
                  <a:cubicBezTo>
                    <a:pt x="7553" y="6262"/>
                    <a:pt x="7512" y="6249"/>
                    <a:pt x="7482" y="6242"/>
                  </a:cubicBezTo>
                  <a:cubicBezTo>
                    <a:pt x="7333" y="6431"/>
                    <a:pt x="7235" y="6800"/>
                    <a:pt x="7121" y="6989"/>
                  </a:cubicBezTo>
                  <a:cubicBezTo>
                    <a:pt x="6951" y="7270"/>
                    <a:pt x="6745" y="7533"/>
                    <a:pt x="6536" y="7786"/>
                  </a:cubicBezTo>
                  <a:cubicBezTo>
                    <a:pt x="6489" y="7842"/>
                    <a:pt x="6427" y="7868"/>
                    <a:pt x="6363" y="7868"/>
                  </a:cubicBezTo>
                  <a:cubicBezTo>
                    <a:pt x="6307" y="7868"/>
                    <a:pt x="6249" y="7848"/>
                    <a:pt x="6198" y="7810"/>
                  </a:cubicBezTo>
                  <a:cubicBezTo>
                    <a:pt x="5714" y="7445"/>
                    <a:pt x="5235" y="7080"/>
                    <a:pt x="4748" y="6715"/>
                  </a:cubicBezTo>
                  <a:cubicBezTo>
                    <a:pt x="4319" y="7100"/>
                    <a:pt x="3886" y="7485"/>
                    <a:pt x="3457" y="7867"/>
                  </a:cubicBezTo>
                  <a:cubicBezTo>
                    <a:pt x="3414" y="7905"/>
                    <a:pt x="3360" y="7923"/>
                    <a:pt x="3305" y="7923"/>
                  </a:cubicBezTo>
                  <a:cubicBezTo>
                    <a:pt x="3248" y="7923"/>
                    <a:pt x="3190" y="7904"/>
                    <a:pt x="3143" y="7871"/>
                  </a:cubicBezTo>
                  <a:cubicBezTo>
                    <a:pt x="2710" y="7554"/>
                    <a:pt x="1862" y="7151"/>
                    <a:pt x="1595" y="6699"/>
                  </a:cubicBezTo>
                  <a:cubicBezTo>
                    <a:pt x="1589" y="6691"/>
                    <a:pt x="1589" y="6688"/>
                    <a:pt x="1582" y="6682"/>
                  </a:cubicBezTo>
                  <a:cubicBezTo>
                    <a:pt x="1504" y="6780"/>
                    <a:pt x="1426" y="6877"/>
                    <a:pt x="1352" y="6975"/>
                  </a:cubicBezTo>
                  <a:cubicBezTo>
                    <a:pt x="1207" y="7161"/>
                    <a:pt x="954" y="7412"/>
                    <a:pt x="791" y="7658"/>
                  </a:cubicBezTo>
                  <a:cubicBezTo>
                    <a:pt x="1957" y="10169"/>
                    <a:pt x="4380" y="11034"/>
                    <a:pt x="6475" y="11274"/>
                  </a:cubicBezTo>
                  <a:cubicBezTo>
                    <a:pt x="7073" y="11343"/>
                    <a:pt x="7652" y="11370"/>
                    <a:pt x="8190" y="11370"/>
                  </a:cubicBezTo>
                  <a:cubicBezTo>
                    <a:pt x="10026" y="11370"/>
                    <a:pt x="11390" y="11056"/>
                    <a:pt x="11409" y="11051"/>
                  </a:cubicBezTo>
                  <a:lnTo>
                    <a:pt x="11659" y="10993"/>
                  </a:lnTo>
                  <a:lnTo>
                    <a:pt x="11659" y="10993"/>
                  </a:lnTo>
                  <a:lnTo>
                    <a:pt x="11649" y="11250"/>
                  </a:lnTo>
                  <a:cubicBezTo>
                    <a:pt x="11649" y="11264"/>
                    <a:pt x="11635" y="11626"/>
                    <a:pt x="11625" y="12244"/>
                  </a:cubicBezTo>
                  <a:cubicBezTo>
                    <a:pt x="12117" y="12146"/>
                    <a:pt x="12622" y="12087"/>
                    <a:pt x="13128" y="12087"/>
                  </a:cubicBezTo>
                  <a:cubicBezTo>
                    <a:pt x="15300" y="12087"/>
                    <a:pt x="17487" y="13168"/>
                    <a:pt x="18670" y="16887"/>
                  </a:cubicBezTo>
                  <a:cubicBezTo>
                    <a:pt x="20161" y="21571"/>
                    <a:pt x="20043" y="24453"/>
                    <a:pt x="17312" y="25373"/>
                  </a:cubicBezTo>
                  <a:cubicBezTo>
                    <a:pt x="16403" y="25678"/>
                    <a:pt x="15543" y="25781"/>
                    <a:pt x="14801" y="25781"/>
                  </a:cubicBezTo>
                  <a:cubicBezTo>
                    <a:pt x="13714" y="25781"/>
                    <a:pt x="12880" y="25562"/>
                    <a:pt x="12511" y="25443"/>
                  </a:cubicBezTo>
                  <a:lnTo>
                    <a:pt x="12511" y="25443"/>
                  </a:lnTo>
                  <a:cubicBezTo>
                    <a:pt x="13142" y="28968"/>
                    <a:pt x="13842" y="29326"/>
                    <a:pt x="14085" y="29333"/>
                  </a:cubicBezTo>
                  <a:lnTo>
                    <a:pt x="14102" y="29333"/>
                  </a:lnTo>
                  <a:cubicBezTo>
                    <a:pt x="14737" y="29333"/>
                    <a:pt x="15521" y="28194"/>
                    <a:pt x="15768" y="27751"/>
                  </a:cubicBezTo>
                  <a:lnTo>
                    <a:pt x="15822" y="27660"/>
                  </a:lnTo>
                  <a:lnTo>
                    <a:pt x="19374" y="27424"/>
                  </a:lnTo>
                  <a:lnTo>
                    <a:pt x="19425" y="27558"/>
                  </a:lnTo>
                  <a:cubicBezTo>
                    <a:pt x="19747" y="28380"/>
                    <a:pt x="20403" y="29506"/>
                    <a:pt x="20882" y="29506"/>
                  </a:cubicBezTo>
                  <a:cubicBezTo>
                    <a:pt x="20890" y="29506"/>
                    <a:pt x="20897" y="29505"/>
                    <a:pt x="20905" y="29505"/>
                  </a:cubicBezTo>
                  <a:cubicBezTo>
                    <a:pt x="21432" y="29451"/>
                    <a:pt x="22226" y="27984"/>
                    <a:pt x="22604" y="27072"/>
                  </a:cubicBezTo>
                  <a:lnTo>
                    <a:pt x="22669" y="26914"/>
                  </a:lnTo>
                  <a:lnTo>
                    <a:pt x="22834" y="26957"/>
                  </a:lnTo>
                  <a:cubicBezTo>
                    <a:pt x="22853" y="26962"/>
                    <a:pt x="23690" y="27177"/>
                    <a:pt x="24914" y="27177"/>
                  </a:cubicBezTo>
                  <a:cubicBezTo>
                    <a:pt x="26301" y="27177"/>
                    <a:pt x="28185" y="26901"/>
                    <a:pt x="29941" y="25730"/>
                  </a:cubicBezTo>
                  <a:cubicBezTo>
                    <a:pt x="32049" y="24325"/>
                    <a:pt x="32593" y="22425"/>
                    <a:pt x="32732" y="21419"/>
                  </a:cubicBezTo>
                  <a:cubicBezTo>
                    <a:pt x="32840" y="20611"/>
                    <a:pt x="32739" y="20043"/>
                    <a:pt x="32661" y="19874"/>
                  </a:cubicBezTo>
                  <a:cubicBezTo>
                    <a:pt x="32590" y="19914"/>
                    <a:pt x="32472" y="20006"/>
                    <a:pt x="32370" y="20087"/>
                  </a:cubicBezTo>
                  <a:cubicBezTo>
                    <a:pt x="32046" y="20344"/>
                    <a:pt x="31570" y="20719"/>
                    <a:pt x="30863" y="20973"/>
                  </a:cubicBezTo>
                  <a:cubicBezTo>
                    <a:pt x="30941" y="21176"/>
                    <a:pt x="30985" y="21341"/>
                    <a:pt x="30968" y="21412"/>
                  </a:cubicBezTo>
                  <a:cubicBezTo>
                    <a:pt x="30922" y="21656"/>
                    <a:pt x="29785" y="22024"/>
                    <a:pt x="29095" y="22024"/>
                  </a:cubicBezTo>
                  <a:cubicBezTo>
                    <a:pt x="28879" y="22024"/>
                    <a:pt x="28707" y="21988"/>
                    <a:pt x="28626" y="21901"/>
                  </a:cubicBezTo>
                  <a:cubicBezTo>
                    <a:pt x="28562" y="21834"/>
                    <a:pt x="28569" y="21561"/>
                    <a:pt x="28619" y="21212"/>
                  </a:cubicBezTo>
                  <a:cubicBezTo>
                    <a:pt x="28491" y="21199"/>
                    <a:pt x="28359" y="21182"/>
                    <a:pt x="28220" y="21162"/>
                  </a:cubicBezTo>
                  <a:cubicBezTo>
                    <a:pt x="27545" y="21060"/>
                    <a:pt x="26913" y="20905"/>
                    <a:pt x="26322" y="20699"/>
                  </a:cubicBezTo>
                  <a:cubicBezTo>
                    <a:pt x="26284" y="20864"/>
                    <a:pt x="26244" y="20989"/>
                    <a:pt x="26200" y="21040"/>
                  </a:cubicBezTo>
                  <a:cubicBezTo>
                    <a:pt x="26156" y="21088"/>
                    <a:pt x="26052" y="21110"/>
                    <a:pt x="25911" y="21110"/>
                  </a:cubicBezTo>
                  <a:cubicBezTo>
                    <a:pt x="25771" y="21110"/>
                    <a:pt x="25594" y="21089"/>
                    <a:pt x="25399" y="21050"/>
                  </a:cubicBezTo>
                  <a:lnTo>
                    <a:pt x="25399" y="21050"/>
                  </a:lnTo>
                  <a:cubicBezTo>
                    <a:pt x="25487" y="21179"/>
                    <a:pt x="25537" y="21334"/>
                    <a:pt x="25473" y="21483"/>
                  </a:cubicBezTo>
                  <a:cubicBezTo>
                    <a:pt x="25373" y="21707"/>
                    <a:pt x="25133" y="21787"/>
                    <a:pt x="24887" y="21787"/>
                  </a:cubicBezTo>
                  <a:cubicBezTo>
                    <a:pt x="24719" y="21787"/>
                    <a:pt x="24548" y="21749"/>
                    <a:pt x="24419" y="21695"/>
                  </a:cubicBezTo>
                  <a:cubicBezTo>
                    <a:pt x="24095" y="21561"/>
                    <a:pt x="23716" y="21226"/>
                    <a:pt x="23825" y="20834"/>
                  </a:cubicBezTo>
                  <a:cubicBezTo>
                    <a:pt x="23858" y="20719"/>
                    <a:pt x="23929" y="20635"/>
                    <a:pt x="24017" y="20574"/>
                  </a:cubicBezTo>
                  <a:cubicBezTo>
                    <a:pt x="23787" y="20442"/>
                    <a:pt x="23625" y="20300"/>
                    <a:pt x="23594" y="20162"/>
                  </a:cubicBezTo>
                  <a:cubicBezTo>
                    <a:pt x="23571" y="20053"/>
                    <a:pt x="23743" y="19783"/>
                    <a:pt x="24003" y="19459"/>
                  </a:cubicBezTo>
                  <a:cubicBezTo>
                    <a:pt x="23368" y="18975"/>
                    <a:pt x="22800" y="18394"/>
                    <a:pt x="22307" y="17712"/>
                  </a:cubicBezTo>
                  <a:cubicBezTo>
                    <a:pt x="22304" y="17712"/>
                    <a:pt x="22300" y="17715"/>
                    <a:pt x="22300" y="17715"/>
                  </a:cubicBezTo>
                  <a:cubicBezTo>
                    <a:pt x="22288" y="17719"/>
                    <a:pt x="22275" y="17721"/>
                    <a:pt x="22260" y="17721"/>
                  </a:cubicBezTo>
                  <a:cubicBezTo>
                    <a:pt x="21837" y="17721"/>
                    <a:pt x="20339" y="16153"/>
                    <a:pt x="20512" y="15627"/>
                  </a:cubicBezTo>
                  <a:cubicBezTo>
                    <a:pt x="20540" y="15545"/>
                    <a:pt x="20729" y="15434"/>
                    <a:pt x="20999" y="15322"/>
                  </a:cubicBezTo>
                  <a:cubicBezTo>
                    <a:pt x="20996" y="15305"/>
                    <a:pt x="20989" y="15292"/>
                    <a:pt x="20982" y="15279"/>
                  </a:cubicBezTo>
                  <a:cubicBezTo>
                    <a:pt x="20637" y="14416"/>
                    <a:pt x="20320" y="13365"/>
                    <a:pt x="20002" y="12223"/>
                  </a:cubicBezTo>
                  <a:cubicBezTo>
                    <a:pt x="19928" y="12258"/>
                    <a:pt x="19867" y="12278"/>
                    <a:pt x="19826" y="12278"/>
                  </a:cubicBezTo>
                  <a:cubicBezTo>
                    <a:pt x="19451" y="12278"/>
                    <a:pt x="18424" y="10206"/>
                    <a:pt x="18762" y="9743"/>
                  </a:cubicBezTo>
                  <a:cubicBezTo>
                    <a:pt x="18809" y="9675"/>
                    <a:pt x="19012" y="9631"/>
                    <a:pt x="19289" y="9605"/>
                  </a:cubicBezTo>
                  <a:cubicBezTo>
                    <a:pt x="18988" y="8510"/>
                    <a:pt x="18667" y="7401"/>
                    <a:pt x="18316" y="6381"/>
                  </a:cubicBezTo>
                  <a:cubicBezTo>
                    <a:pt x="18066" y="6543"/>
                    <a:pt x="17856" y="6644"/>
                    <a:pt x="17762" y="6644"/>
                  </a:cubicBezTo>
                  <a:cubicBezTo>
                    <a:pt x="17387" y="6644"/>
                    <a:pt x="16359" y="4576"/>
                    <a:pt x="16697" y="4113"/>
                  </a:cubicBezTo>
                  <a:cubicBezTo>
                    <a:pt x="16752" y="4039"/>
                    <a:pt x="16984" y="3988"/>
                    <a:pt x="17306" y="3965"/>
                  </a:cubicBezTo>
                  <a:cubicBezTo>
                    <a:pt x="16978" y="3353"/>
                    <a:pt x="16619" y="2842"/>
                    <a:pt x="16231" y="2494"/>
                  </a:cubicBezTo>
                  <a:cubicBezTo>
                    <a:pt x="15393" y="1744"/>
                    <a:pt x="12318" y="1339"/>
                    <a:pt x="9344" y="947"/>
                  </a:cubicBezTo>
                  <a:cubicBezTo>
                    <a:pt x="7911" y="758"/>
                    <a:pt x="6431" y="562"/>
                    <a:pt x="5218" y="325"/>
                  </a:cubicBezTo>
                  <a:cubicBezTo>
                    <a:pt x="4189" y="126"/>
                    <a:pt x="3351" y="1"/>
                    <a:pt x="267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 name="Google Shape;18;p2"/>
            <p:cNvSpPr/>
            <p:nvPr/>
          </p:nvSpPr>
          <p:spPr>
            <a:xfrm>
              <a:off x="7240143" y="3830665"/>
              <a:ext cx="5488" cy="4031"/>
            </a:xfrm>
            <a:custGeom>
              <a:avLst/>
              <a:gdLst/>
              <a:ahLst/>
              <a:cxnLst/>
              <a:rect l="l" t="t" r="r" b="b"/>
              <a:pathLst>
                <a:path w="113" h="83" extrusionOk="0">
                  <a:moveTo>
                    <a:pt x="32" y="0"/>
                  </a:moveTo>
                  <a:cubicBezTo>
                    <a:pt x="1" y="0"/>
                    <a:pt x="20" y="83"/>
                    <a:pt x="81" y="83"/>
                  </a:cubicBezTo>
                  <a:cubicBezTo>
                    <a:pt x="91" y="83"/>
                    <a:pt x="101" y="81"/>
                    <a:pt x="112" y="76"/>
                  </a:cubicBezTo>
                  <a:cubicBezTo>
                    <a:pt x="73" y="19"/>
                    <a:pt x="47" y="0"/>
                    <a:pt x="3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9" name="Google Shape;19;p2"/>
            <p:cNvSpPr/>
            <p:nvPr/>
          </p:nvSpPr>
          <p:spPr>
            <a:xfrm>
              <a:off x="7963932" y="3703371"/>
              <a:ext cx="95095" cy="130209"/>
            </a:xfrm>
            <a:custGeom>
              <a:avLst/>
              <a:gdLst/>
              <a:ahLst/>
              <a:cxnLst/>
              <a:rect l="l" t="t" r="r" b="b"/>
              <a:pathLst>
                <a:path w="1958" h="2681" extrusionOk="0">
                  <a:moveTo>
                    <a:pt x="947" y="1"/>
                  </a:moveTo>
                  <a:cubicBezTo>
                    <a:pt x="625" y="24"/>
                    <a:pt x="393" y="75"/>
                    <a:pt x="338" y="149"/>
                  </a:cubicBezTo>
                  <a:cubicBezTo>
                    <a:pt x="0" y="612"/>
                    <a:pt x="1028" y="2680"/>
                    <a:pt x="1403" y="2680"/>
                  </a:cubicBezTo>
                  <a:cubicBezTo>
                    <a:pt x="1497" y="2680"/>
                    <a:pt x="1707" y="2579"/>
                    <a:pt x="1957" y="2417"/>
                  </a:cubicBezTo>
                  <a:cubicBezTo>
                    <a:pt x="1650" y="1518"/>
                    <a:pt x="1315" y="693"/>
                    <a:pt x="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 name="Google Shape;20;p2"/>
            <p:cNvSpPr/>
            <p:nvPr/>
          </p:nvSpPr>
          <p:spPr>
            <a:xfrm>
              <a:off x="8064174" y="3977287"/>
              <a:ext cx="76737" cy="129869"/>
            </a:xfrm>
            <a:custGeom>
              <a:avLst/>
              <a:gdLst/>
              <a:ahLst/>
              <a:cxnLst/>
              <a:rect l="l" t="t" r="r" b="b"/>
              <a:pathLst>
                <a:path w="1580" h="2674" extrusionOk="0">
                  <a:moveTo>
                    <a:pt x="866" y="1"/>
                  </a:moveTo>
                  <a:cubicBezTo>
                    <a:pt x="589" y="27"/>
                    <a:pt x="386" y="71"/>
                    <a:pt x="339" y="139"/>
                  </a:cubicBezTo>
                  <a:cubicBezTo>
                    <a:pt x="1" y="602"/>
                    <a:pt x="1028" y="2674"/>
                    <a:pt x="1403" y="2674"/>
                  </a:cubicBezTo>
                  <a:cubicBezTo>
                    <a:pt x="1444" y="2674"/>
                    <a:pt x="1505" y="2654"/>
                    <a:pt x="1579" y="2619"/>
                  </a:cubicBezTo>
                  <a:cubicBezTo>
                    <a:pt x="1440" y="2123"/>
                    <a:pt x="1302" y="1612"/>
                    <a:pt x="1164" y="1092"/>
                  </a:cubicBezTo>
                  <a:cubicBezTo>
                    <a:pt x="1066" y="734"/>
                    <a:pt x="964" y="366"/>
                    <a:pt x="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 name="Google Shape;21;p2"/>
            <p:cNvSpPr/>
            <p:nvPr/>
          </p:nvSpPr>
          <p:spPr>
            <a:xfrm>
              <a:off x="8157228" y="4254992"/>
              <a:ext cx="95629" cy="116513"/>
            </a:xfrm>
            <a:custGeom>
              <a:avLst/>
              <a:gdLst/>
              <a:ahLst/>
              <a:cxnLst/>
              <a:rect l="l" t="t" r="r" b="b"/>
              <a:pathLst>
                <a:path w="1969" h="2399" extrusionOk="0">
                  <a:moveTo>
                    <a:pt x="660" y="0"/>
                  </a:moveTo>
                  <a:cubicBezTo>
                    <a:pt x="390" y="112"/>
                    <a:pt x="201" y="223"/>
                    <a:pt x="173" y="305"/>
                  </a:cubicBezTo>
                  <a:cubicBezTo>
                    <a:pt x="0" y="831"/>
                    <a:pt x="1498" y="2399"/>
                    <a:pt x="1921" y="2399"/>
                  </a:cubicBezTo>
                  <a:cubicBezTo>
                    <a:pt x="1936" y="2399"/>
                    <a:pt x="1949" y="2397"/>
                    <a:pt x="1961" y="2393"/>
                  </a:cubicBezTo>
                  <a:cubicBezTo>
                    <a:pt x="1961" y="2393"/>
                    <a:pt x="1965" y="2390"/>
                    <a:pt x="1968" y="2390"/>
                  </a:cubicBezTo>
                  <a:cubicBezTo>
                    <a:pt x="1461" y="1697"/>
                    <a:pt x="1025" y="902"/>
                    <a:pt x="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 name="Google Shape;22;p2"/>
            <p:cNvSpPr/>
            <p:nvPr/>
          </p:nvSpPr>
          <p:spPr>
            <a:xfrm>
              <a:off x="8314147" y="4455864"/>
              <a:ext cx="133658" cy="80234"/>
            </a:xfrm>
            <a:custGeom>
              <a:avLst/>
              <a:gdLst/>
              <a:ahLst/>
              <a:cxnLst/>
              <a:rect l="l" t="t" r="r" b="b"/>
              <a:pathLst>
                <a:path w="2752" h="1652" extrusionOk="0">
                  <a:moveTo>
                    <a:pt x="433" y="1"/>
                  </a:moveTo>
                  <a:cubicBezTo>
                    <a:pt x="173" y="325"/>
                    <a:pt x="1" y="595"/>
                    <a:pt x="24" y="704"/>
                  </a:cubicBezTo>
                  <a:cubicBezTo>
                    <a:pt x="55" y="842"/>
                    <a:pt x="217" y="984"/>
                    <a:pt x="447" y="1116"/>
                  </a:cubicBezTo>
                  <a:cubicBezTo>
                    <a:pt x="547" y="1046"/>
                    <a:pt x="671" y="1011"/>
                    <a:pt x="797" y="1011"/>
                  </a:cubicBezTo>
                  <a:cubicBezTo>
                    <a:pt x="951" y="1011"/>
                    <a:pt x="1107" y="1064"/>
                    <a:pt x="1220" y="1170"/>
                  </a:cubicBezTo>
                  <a:cubicBezTo>
                    <a:pt x="1231" y="1177"/>
                    <a:pt x="1234" y="1200"/>
                    <a:pt x="1238" y="1220"/>
                  </a:cubicBezTo>
                  <a:cubicBezTo>
                    <a:pt x="1268" y="1237"/>
                    <a:pt x="1298" y="1255"/>
                    <a:pt x="1325" y="1275"/>
                  </a:cubicBezTo>
                  <a:cubicBezTo>
                    <a:pt x="1329" y="1272"/>
                    <a:pt x="1329" y="1272"/>
                    <a:pt x="1329" y="1267"/>
                  </a:cubicBezTo>
                  <a:cubicBezTo>
                    <a:pt x="1347" y="1255"/>
                    <a:pt x="1367" y="1250"/>
                    <a:pt x="1388" y="1250"/>
                  </a:cubicBezTo>
                  <a:cubicBezTo>
                    <a:pt x="1519" y="1250"/>
                    <a:pt x="1713" y="1448"/>
                    <a:pt x="1771" y="1511"/>
                  </a:cubicBezTo>
                  <a:cubicBezTo>
                    <a:pt x="1791" y="1538"/>
                    <a:pt x="1812" y="1565"/>
                    <a:pt x="1829" y="1592"/>
                  </a:cubicBezTo>
                  <a:cubicBezTo>
                    <a:pt x="2024" y="1631"/>
                    <a:pt x="2201" y="1652"/>
                    <a:pt x="2341" y="1652"/>
                  </a:cubicBezTo>
                  <a:cubicBezTo>
                    <a:pt x="2482" y="1652"/>
                    <a:pt x="2586" y="1630"/>
                    <a:pt x="2630" y="1582"/>
                  </a:cubicBezTo>
                  <a:cubicBezTo>
                    <a:pt x="2674" y="1531"/>
                    <a:pt x="2714" y="1406"/>
                    <a:pt x="2752" y="1241"/>
                  </a:cubicBezTo>
                  <a:cubicBezTo>
                    <a:pt x="1893" y="940"/>
                    <a:pt x="1122" y="528"/>
                    <a:pt x="43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 name="Google Shape;23;p2"/>
            <p:cNvSpPr/>
            <p:nvPr/>
          </p:nvSpPr>
          <p:spPr>
            <a:xfrm>
              <a:off x="8556543" y="4529394"/>
              <a:ext cx="117776" cy="51142"/>
            </a:xfrm>
            <a:custGeom>
              <a:avLst/>
              <a:gdLst/>
              <a:ahLst/>
              <a:cxnLst/>
              <a:rect l="l" t="t" r="r" b="b"/>
              <a:pathLst>
                <a:path w="2425" h="1053" extrusionOk="0">
                  <a:moveTo>
                    <a:pt x="2302" y="1"/>
                  </a:moveTo>
                  <a:cubicBezTo>
                    <a:pt x="1856" y="158"/>
                    <a:pt x="1313" y="269"/>
                    <a:pt x="655" y="269"/>
                  </a:cubicBezTo>
                  <a:cubicBezTo>
                    <a:pt x="466" y="269"/>
                    <a:pt x="267" y="260"/>
                    <a:pt x="58" y="240"/>
                  </a:cubicBezTo>
                  <a:lnTo>
                    <a:pt x="58" y="240"/>
                  </a:lnTo>
                  <a:cubicBezTo>
                    <a:pt x="8" y="589"/>
                    <a:pt x="1" y="862"/>
                    <a:pt x="65" y="929"/>
                  </a:cubicBezTo>
                  <a:cubicBezTo>
                    <a:pt x="146" y="1016"/>
                    <a:pt x="318" y="1052"/>
                    <a:pt x="534" y="1052"/>
                  </a:cubicBezTo>
                  <a:cubicBezTo>
                    <a:pt x="1224" y="1052"/>
                    <a:pt x="2361" y="684"/>
                    <a:pt x="2407" y="440"/>
                  </a:cubicBezTo>
                  <a:cubicBezTo>
                    <a:pt x="2424" y="369"/>
                    <a:pt x="2380" y="204"/>
                    <a:pt x="2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 name="Google Shape;24;p2"/>
            <p:cNvSpPr/>
            <p:nvPr/>
          </p:nvSpPr>
          <p:spPr>
            <a:xfrm>
              <a:off x="8350037" y="4599621"/>
              <a:ext cx="94464" cy="48422"/>
            </a:xfrm>
            <a:custGeom>
              <a:avLst/>
              <a:gdLst/>
              <a:ahLst/>
              <a:cxnLst/>
              <a:rect l="l" t="t" r="r" b="b"/>
              <a:pathLst>
                <a:path w="1945" h="997" extrusionOk="0">
                  <a:moveTo>
                    <a:pt x="1310" y="1"/>
                  </a:moveTo>
                  <a:cubicBezTo>
                    <a:pt x="1322" y="43"/>
                    <a:pt x="1317" y="94"/>
                    <a:pt x="1280" y="94"/>
                  </a:cubicBezTo>
                  <a:cubicBezTo>
                    <a:pt x="1276" y="94"/>
                    <a:pt x="1271" y="93"/>
                    <a:pt x="1266" y="92"/>
                  </a:cubicBezTo>
                  <a:cubicBezTo>
                    <a:pt x="1213" y="78"/>
                    <a:pt x="1148" y="71"/>
                    <a:pt x="1076" y="71"/>
                  </a:cubicBezTo>
                  <a:cubicBezTo>
                    <a:pt x="653" y="71"/>
                    <a:pt x="0" y="305"/>
                    <a:pt x="411" y="724"/>
                  </a:cubicBezTo>
                  <a:cubicBezTo>
                    <a:pt x="608" y="924"/>
                    <a:pt x="882" y="996"/>
                    <a:pt x="1153" y="996"/>
                  </a:cubicBezTo>
                  <a:cubicBezTo>
                    <a:pt x="1220" y="996"/>
                    <a:pt x="1287" y="992"/>
                    <a:pt x="1353" y="984"/>
                  </a:cubicBezTo>
                  <a:cubicBezTo>
                    <a:pt x="1499" y="968"/>
                    <a:pt x="1654" y="930"/>
                    <a:pt x="1773" y="846"/>
                  </a:cubicBezTo>
                  <a:cubicBezTo>
                    <a:pt x="1945" y="724"/>
                    <a:pt x="1924" y="464"/>
                    <a:pt x="1803" y="319"/>
                  </a:cubicBezTo>
                  <a:cubicBezTo>
                    <a:pt x="1752" y="254"/>
                    <a:pt x="1675" y="213"/>
                    <a:pt x="1607" y="170"/>
                  </a:cubicBezTo>
                  <a:cubicBezTo>
                    <a:pt x="1580" y="149"/>
                    <a:pt x="1567" y="106"/>
                    <a:pt x="1567" y="65"/>
                  </a:cubicBezTo>
                  <a:cubicBezTo>
                    <a:pt x="1486" y="38"/>
                    <a:pt x="1397" y="15"/>
                    <a:pt x="1310"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 name="Google Shape;25;p2"/>
            <p:cNvSpPr/>
            <p:nvPr/>
          </p:nvSpPr>
          <p:spPr>
            <a:xfrm>
              <a:off x="8451348" y="4552511"/>
              <a:ext cx="60321" cy="27975"/>
            </a:xfrm>
            <a:custGeom>
              <a:avLst/>
              <a:gdLst/>
              <a:ahLst/>
              <a:cxnLst/>
              <a:rect l="l" t="t" r="r" b="b"/>
              <a:pathLst>
                <a:path w="1242" h="576" extrusionOk="0">
                  <a:moveTo>
                    <a:pt x="778" y="1"/>
                  </a:moveTo>
                  <a:cubicBezTo>
                    <a:pt x="784" y="38"/>
                    <a:pt x="776" y="73"/>
                    <a:pt x="738" y="73"/>
                  </a:cubicBezTo>
                  <a:cubicBezTo>
                    <a:pt x="734" y="73"/>
                    <a:pt x="731" y="73"/>
                    <a:pt x="727" y="72"/>
                  </a:cubicBezTo>
                  <a:cubicBezTo>
                    <a:pt x="648" y="58"/>
                    <a:pt x="570" y="44"/>
                    <a:pt x="492" y="44"/>
                  </a:cubicBezTo>
                  <a:cubicBezTo>
                    <a:pt x="404" y="44"/>
                    <a:pt x="317" y="62"/>
                    <a:pt x="234" y="116"/>
                  </a:cubicBezTo>
                  <a:cubicBezTo>
                    <a:pt x="1" y="268"/>
                    <a:pt x="211" y="413"/>
                    <a:pt x="376" y="478"/>
                  </a:cubicBezTo>
                  <a:cubicBezTo>
                    <a:pt x="477" y="518"/>
                    <a:pt x="593" y="548"/>
                    <a:pt x="700" y="562"/>
                  </a:cubicBezTo>
                  <a:cubicBezTo>
                    <a:pt x="748" y="567"/>
                    <a:pt x="820" y="575"/>
                    <a:pt x="892" y="575"/>
                  </a:cubicBezTo>
                  <a:cubicBezTo>
                    <a:pt x="972" y="575"/>
                    <a:pt x="1052" y="564"/>
                    <a:pt x="1095" y="525"/>
                  </a:cubicBezTo>
                  <a:cubicBezTo>
                    <a:pt x="1241" y="397"/>
                    <a:pt x="917" y="153"/>
                    <a:pt x="846" y="93"/>
                  </a:cubicBezTo>
                  <a:cubicBezTo>
                    <a:pt x="832" y="79"/>
                    <a:pt x="822" y="45"/>
                    <a:pt x="822" y="15"/>
                  </a:cubicBezTo>
                  <a:cubicBezTo>
                    <a:pt x="808" y="7"/>
                    <a:pt x="791" y="4"/>
                    <a:pt x="778"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 name="Google Shape;26;p2"/>
            <p:cNvSpPr/>
            <p:nvPr/>
          </p:nvSpPr>
          <p:spPr>
            <a:xfrm>
              <a:off x="8335127" y="4516766"/>
              <a:ext cx="67412" cy="40360"/>
            </a:xfrm>
            <a:custGeom>
              <a:avLst/>
              <a:gdLst/>
              <a:ahLst/>
              <a:cxnLst/>
              <a:rect l="l" t="t" r="r" b="b"/>
              <a:pathLst>
                <a:path w="1388" h="831" extrusionOk="0">
                  <a:moveTo>
                    <a:pt x="302" y="1"/>
                  </a:moveTo>
                  <a:cubicBezTo>
                    <a:pt x="170" y="41"/>
                    <a:pt x="62" y="125"/>
                    <a:pt x="38" y="267"/>
                  </a:cubicBezTo>
                  <a:cubicBezTo>
                    <a:pt x="1" y="514"/>
                    <a:pt x="275" y="696"/>
                    <a:pt x="481" y="771"/>
                  </a:cubicBezTo>
                  <a:cubicBezTo>
                    <a:pt x="579" y="806"/>
                    <a:pt x="700" y="830"/>
                    <a:pt x="819" y="830"/>
                  </a:cubicBezTo>
                  <a:cubicBezTo>
                    <a:pt x="962" y="830"/>
                    <a:pt x="1103" y="795"/>
                    <a:pt x="1201" y="703"/>
                  </a:cubicBezTo>
                  <a:cubicBezTo>
                    <a:pt x="1387" y="528"/>
                    <a:pt x="1218" y="389"/>
                    <a:pt x="1063" y="264"/>
                  </a:cubicBezTo>
                  <a:cubicBezTo>
                    <a:pt x="802" y="196"/>
                    <a:pt x="539" y="105"/>
                    <a:pt x="302"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7" name="Google Shape;27;p2"/>
            <p:cNvSpPr/>
            <p:nvPr/>
          </p:nvSpPr>
          <p:spPr>
            <a:xfrm>
              <a:off x="8349746" y="4515115"/>
              <a:ext cx="37008" cy="14522"/>
            </a:xfrm>
            <a:custGeom>
              <a:avLst/>
              <a:gdLst/>
              <a:ahLst/>
              <a:cxnLst/>
              <a:rect l="l" t="t" r="r" b="b"/>
              <a:pathLst>
                <a:path w="762" h="299" extrusionOk="0">
                  <a:moveTo>
                    <a:pt x="505" y="0"/>
                  </a:moveTo>
                  <a:cubicBezTo>
                    <a:pt x="507" y="32"/>
                    <a:pt x="501" y="65"/>
                    <a:pt x="479" y="65"/>
                  </a:cubicBezTo>
                  <a:cubicBezTo>
                    <a:pt x="474" y="65"/>
                    <a:pt x="469" y="64"/>
                    <a:pt x="464" y="61"/>
                  </a:cubicBezTo>
                  <a:cubicBezTo>
                    <a:pt x="389" y="27"/>
                    <a:pt x="293" y="8"/>
                    <a:pt x="195" y="8"/>
                  </a:cubicBezTo>
                  <a:cubicBezTo>
                    <a:pt x="129" y="8"/>
                    <a:pt x="62" y="17"/>
                    <a:pt x="1" y="35"/>
                  </a:cubicBezTo>
                  <a:cubicBezTo>
                    <a:pt x="238" y="139"/>
                    <a:pt x="501" y="230"/>
                    <a:pt x="762" y="298"/>
                  </a:cubicBezTo>
                  <a:cubicBezTo>
                    <a:pt x="694" y="244"/>
                    <a:pt x="626" y="193"/>
                    <a:pt x="592" y="142"/>
                  </a:cubicBezTo>
                  <a:cubicBezTo>
                    <a:pt x="576" y="122"/>
                    <a:pt x="572" y="75"/>
                    <a:pt x="592" y="55"/>
                  </a:cubicBezTo>
                  <a:cubicBezTo>
                    <a:pt x="565" y="35"/>
                    <a:pt x="535" y="17"/>
                    <a:pt x="505" y="0"/>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8" name="Google Shape;28;p2"/>
            <p:cNvSpPr/>
            <p:nvPr/>
          </p:nvSpPr>
          <p:spPr>
            <a:xfrm>
              <a:off x="7732706" y="4097879"/>
              <a:ext cx="415932" cy="665083"/>
            </a:xfrm>
            <a:custGeom>
              <a:avLst/>
              <a:gdLst/>
              <a:ahLst/>
              <a:cxnLst/>
              <a:rect l="l" t="t" r="r" b="b"/>
              <a:pathLst>
                <a:path w="8564" h="13694" extrusionOk="0">
                  <a:moveTo>
                    <a:pt x="3799" y="3103"/>
                  </a:moveTo>
                  <a:cubicBezTo>
                    <a:pt x="3809" y="3103"/>
                    <a:pt x="3819" y="3103"/>
                    <a:pt x="3828" y="3103"/>
                  </a:cubicBezTo>
                  <a:cubicBezTo>
                    <a:pt x="3869" y="3103"/>
                    <a:pt x="3879" y="3161"/>
                    <a:pt x="3862" y="3195"/>
                  </a:cubicBezTo>
                  <a:cubicBezTo>
                    <a:pt x="3995" y="3198"/>
                    <a:pt x="4102" y="3225"/>
                    <a:pt x="4187" y="3279"/>
                  </a:cubicBezTo>
                  <a:cubicBezTo>
                    <a:pt x="4184" y="3243"/>
                    <a:pt x="4194" y="3205"/>
                    <a:pt x="4219" y="3205"/>
                  </a:cubicBezTo>
                  <a:cubicBezTo>
                    <a:pt x="4226" y="3205"/>
                    <a:pt x="4235" y="3208"/>
                    <a:pt x="4244" y="3215"/>
                  </a:cubicBezTo>
                  <a:cubicBezTo>
                    <a:pt x="4971" y="3746"/>
                    <a:pt x="4660" y="4851"/>
                    <a:pt x="4173" y="5439"/>
                  </a:cubicBezTo>
                  <a:cubicBezTo>
                    <a:pt x="3772" y="5924"/>
                    <a:pt x="3136" y="6360"/>
                    <a:pt x="2495" y="6360"/>
                  </a:cubicBezTo>
                  <a:cubicBezTo>
                    <a:pt x="2278" y="6360"/>
                    <a:pt x="2061" y="6310"/>
                    <a:pt x="1852" y="6196"/>
                  </a:cubicBezTo>
                  <a:cubicBezTo>
                    <a:pt x="1213" y="5848"/>
                    <a:pt x="1128" y="5063"/>
                    <a:pt x="1409" y="4445"/>
                  </a:cubicBezTo>
                  <a:cubicBezTo>
                    <a:pt x="1810" y="3563"/>
                    <a:pt x="2877" y="3103"/>
                    <a:pt x="3799" y="3103"/>
                  </a:cubicBezTo>
                  <a:close/>
                  <a:moveTo>
                    <a:pt x="1530" y="0"/>
                  </a:moveTo>
                  <a:cubicBezTo>
                    <a:pt x="1024" y="0"/>
                    <a:pt x="519" y="59"/>
                    <a:pt x="27" y="157"/>
                  </a:cubicBezTo>
                  <a:cubicBezTo>
                    <a:pt x="0" y="1853"/>
                    <a:pt x="4" y="5510"/>
                    <a:pt x="392" y="9457"/>
                  </a:cubicBezTo>
                  <a:cubicBezTo>
                    <a:pt x="554" y="11065"/>
                    <a:pt x="730" y="12342"/>
                    <a:pt x="913" y="13356"/>
                  </a:cubicBezTo>
                  <a:cubicBezTo>
                    <a:pt x="1282" y="13475"/>
                    <a:pt x="2116" y="13694"/>
                    <a:pt x="3203" y="13694"/>
                  </a:cubicBezTo>
                  <a:cubicBezTo>
                    <a:pt x="3945" y="13694"/>
                    <a:pt x="4805" y="13591"/>
                    <a:pt x="5714" y="13286"/>
                  </a:cubicBezTo>
                  <a:cubicBezTo>
                    <a:pt x="8445" y="12366"/>
                    <a:pt x="8563" y="9484"/>
                    <a:pt x="7072" y="4800"/>
                  </a:cubicBezTo>
                  <a:cubicBezTo>
                    <a:pt x="5889" y="1081"/>
                    <a:pt x="3702"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9" name="Google Shape;29;p2"/>
            <p:cNvSpPr/>
            <p:nvPr/>
          </p:nvSpPr>
          <p:spPr>
            <a:xfrm>
              <a:off x="7800554" y="4253001"/>
              <a:ext cx="147499" cy="138806"/>
            </a:xfrm>
            <a:custGeom>
              <a:avLst/>
              <a:gdLst/>
              <a:ahLst/>
              <a:cxnLst/>
              <a:rect l="l" t="t" r="r" b="b"/>
              <a:pathLst>
                <a:path w="3037" h="2858" extrusionOk="0">
                  <a:moveTo>
                    <a:pt x="2465" y="1"/>
                  </a:moveTo>
                  <a:cubicBezTo>
                    <a:pt x="2459" y="15"/>
                    <a:pt x="2452" y="24"/>
                    <a:pt x="2435" y="24"/>
                  </a:cubicBezTo>
                  <a:cubicBezTo>
                    <a:pt x="1614" y="132"/>
                    <a:pt x="647" y="606"/>
                    <a:pt x="299" y="1400"/>
                  </a:cubicBezTo>
                  <a:cubicBezTo>
                    <a:pt x="1" y="2082"/>
                    <a:pt x="267" y="2857"/>
                    <a:pt x="1067" y="2857"/>
                  </a:cubicBezTo>
                  <a:cubicBezTo>
                    <a:pt x="1100" y="2857"/>
                    <a:pt x="1133" y="2856"/>
                    <a:pt x="1168" y="2853"/>
                  </a:cubicBezTo>
                  <a:cubicBezTo>
                    <a:pt x="1739" y="2813"/>
                    <a:pt x="2283" y="2359"/>
                    <a:pt x="2607" y="1913"/>
                  </a:cubicBezTo>
                  <a:cubicBezTo>
                    <a:pt x="2726" y="1751"/>
                    <a:pt x="2824" y="1576"/>
                    <a:pt x="2894" y="1389"/>
                  </a:cubicBezTo>
                  <a:cubicBezTo>
                    <a:pt x="2955" y="1238"/>
                    <a:pt x="3019" y="1052"/>
                    <a:pt x="3027" y="886"/>
                  </a:cubicBezTo>
                  <a:cubicBezTo>
                    <a:pt x="3036" y="693"/>
                    <a:pt x="2932" y="281"/>
                    <a:pt x="2804" y="143"/>
                  </a:cubicBezTo>
                  <a:cubicBezTo>
                    <a:pt x="2793" y="132"/>
                    <a:pt x="2790" y="109"/>
                    <a:pt x="2790" y="85"/>
                  </a:cubicBezTo>
                  <a:cubicBezTo>
                    <a:pt x="2705" y="31"/>
                    <a:pt x="2598" y="4"/>
                    <a:pt x="2465"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0" name="Google Shape;30;p2"/>
            <p:cNvSpPr/>
            <p:nvPr/>
          </p:nvSpPr>
          <p:spPr>
            <a:xfrm>
              <a:off x="8031051" y="3702546"/>
              <a:ext cx="118845" cy="106703"/>
            </a:xfrm>
            <a:custGeom>
              <a:avLst/>
              <a:gdLst/>
              <a:ahLst/>
              <a:cxnLst/>
              <a:rect l="l" t="t" r="r" b="b"/>
              <a:pathLst>
                <a:path w="2447" h="2197" extrusionOk="0">
                  <a:moveTo>
                    <a:pt x="92" y="0"/>
                  </a:moveTo>
                  <a:cubicBezTo>
                    <a:pt x="61" y="0"/>
                    <a:pt x="31" y="0"/>
                    <a:pt x="1" y="1"/>
                  </a:cubicBezTo>
                  <a:cubicBezTo>
                    <a:pt x="332" y="646"/>
                    <a:pt x="633" y="1393"/>
                    <a:pt x="913" y="2197"/>
                  </a:cubicBezTo>
                  <a:cubicBezTo>
                    <a:pt x="1616" y="1684"/>
                    <a:pt x="2447" y="903"/>
                    <a:pt x="2414" y="517"/>
                  </a:cubicBezTo>
                  <a:cubicBezTo>
                    <a:pt x="2381" y="167"/>
                    <a:pt x="1088"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1" name="Google Shape;31;p2"/>
            <p:cNvSpPr/>
            <p:nvPr/>
          </p:nvSpPr>
          <p:spPr>
            <a:xfrm>
              <a:off x="8125611" y="3976025"/>
              <a:ext cx="124916" cy="118990"/>
            </a:xfrm>
            <a:custGeom>
              <a:avLst/>
              <a:gdLst/>
              <a:ahLst/>
              <a:cxnLst/>
              <a:rect l="l" t="t" r="r" b="b"/>
              <a:pathLst>
                <a:path w="2572" h="2450" extrusionOk="0">
                  <a:moveTo>
                    <a:pt x="219" y="0"/>
                  </a:moveTo>
                  <a:cubicBezTo>
                    <a:pt x="144" y="0"/>
                    <a:pt x="71" y="1"/>
                    <a:pt x="0" y="3"/>
                  </a:cubicBezTo>
                  <a:cubicBezTo>
                    <a:pt x="91" y="340"/>
                    <a:pt x="183" y="679"/>
                    <a:pt x="274" y="1017"/>
                  </a:cubicBezTo>
                  <a:cubicBezTo>
                    <a:pt x="406" y="1507"/>
                    <a:pt x="537" y="1983"/>
                    <a:pt x="665" y="2449"/>
                  </a:cubicBezTo>
                  <a:cubicBezTo>
                    <a:pt x="1403" y="1980"/>
                    <a:pt x="2571" y="973"/>
                    <a:pt x="2531" y="520"/>
                  </a:cubicBezTo>
                  <a:cubicBezTo>
                    <a:pt x="2500" y="171"/>
                    <a:pt x="1214"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2" name="Google Shape;32;p2"/>
            <p:cNvSpPr/>
            <p:nvPr/>
          </p:nvSpPr>
          <p:spPr>
            <a:xfrm>
              <a:off x="8207154" y="4227406"/>
              <a:ext cx="132978" cy="131181"/>
            </a:xfrm>
            <a:custGeom>
              <a:avLst/>
              <a:gdLst/>
              <a:ahLst/>
              <a:cxnLst/>
              <a:rect l="l" t="t" r="r" b="b"/>
              <a:pathLst>
                <a:path w="2738" h="2701" extrusionOk="0">
                  <a:moveTo>
                    <a:pt x="2065" y="0"/>
                  </a:moveTo>
                  <a:cubicBezTo>
                    <a:pt x="1526" y="0"/>
                    <a:pt x="653" y="205"/>
                    <a:pt x="0" y="430"/>
                  </a:cubicBezTo>
                  <a:cubicBezTo>
                    <a:pt x="349" y="1285"/>
                    <a:pt x="761" y="2042"/>
                    <a:pt x="1241" y="2701"/>
                  </a:cubicBezTo>
                  <a:cubicBezTo>
                    <a:pt x="1795" y="2092"/>
                    <a:pt x="2737" y="606"/>
                    <a:pt x="2545" y="156"/>
                  </a:cubicBezTo>
                  <a:cubicBezTo>
                    <a:pt x="2499" y="46"/>
                    <a:pt x="2319" y="0"/>
                    <a:pt x="2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3" name="Google Shape;33;p2"/>
            <p:cNvSpPr/>
            <p:nvPr/>
          </p:nvSpPr>
          <p:spPr>
            <a:xfrm>
              <a:off x="8347658" y="4373932"/>
              <a:ext cx="108645" cy="123021"/>
            </a:xfrm>
            <a:custGeom>
              <a:avLst/>
              <a:gdLst/>
              <a:ahLst/>
              <a:cxnLst/>
              <a:rect l="l" t="t" r="r" b="b"/>
              <a:pathLst>
                <a:path w="2237" h="2533" extrusionOk="0">
                  <a:moveTo>
                    <a:pt x="1780" y="0"/>
                  </a:moveTo>
                  <a:cubicBezTo>
                    <a:pt x="1412" y="0"/>
                    <a:pt x="590" y="728"/>
                    <a:pt x="0" y="1387"/>
                  </a:cubicBezTo>
                  <a:cubicBezTo>
                    <a:pt x="635" y="1867"/>
                    <a:pt x="1342" y="2249"/>
                    <a:pt x="2126" y="2533"/>
                  </a:cubicBezTo>
                  <a:cubicBezTo>
                    <a:pt x="2237" y="1650"/>
                    <a:pt x="2230" y="282"/>
                    <a:pt x="1889" y="32"/>
                  </a:cubicBezTo>
                  <a:cubicBezTo>
                    <a:pt x="1860" y="10"/>
                    <a:pt x="1823"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 name="Google Shape;34;p2"/>
            <p:cNvSpPr/>
            <p:nvPr/>
          </p:nvSpPr>
          <p:spPr>
            <a:xfrm>
              <a:off x="8562808" y="4433863"/>
              <a:ext cx="98009" cy="89510"/>
            </a:xfrm>
            <a:custGeom>
              <a:avLst/>
              <a:gdLst/>
              <a:ahLst/>
              <a:cxnLst/>
              <a:rect l="l" t="t" r="r" b="b"/>
              <a:pathLst>
                <a:path w="2018" h="1843" extrusionOk="0">
                  <a:moveTo>
                    <a:pt x="802" y="0"/>
                  </a:moveTo>
                  <a:cubicBezTo>
                    <a:pt x="507" y="0"/>
                    <a:pt x="170" y="993"/>
                    <a:pt x="1" y="1819"/>
                  </a:cubicBezTo>
                  <a:cubicBezTo>
                    <a:pt x="184" y="1835"/>
                    <a:pt x="358" y="1843"/>
                    <a:pt x="524" y="1843"/>
                  </a:cubicBezTo>
                  <a:cubicBezTo>
                    <a:pt x="1119" y="1843"/>
                    <a:pt x="1608" y="1745"/>
                    <a:pt x="2018" y="1603"/>
                  </a:cubicBezTo>
                  <a:cubicBezTo>
                    <a:pt x="1697" y="906"/>
                    <a:pt x="1152" y="34"/>
                    <a:pt x="815" y="1"/>
                  </a:cubicBezTo>
                  <a:cubicBezTo>
                    <a:pt x="811" y="1"/>
                    <a:pt x="806" y="0"/>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5" name="Google Shape;35;p2"/>
            <p:cNvSpPr/>
            <p:nvPr/>
          </p:nvSpPr>
          <p:spPr>
            <a:xfrm>
              <a:off x="7150051" y="3491912"/>
              <a:ext cx="1632742" cy="1471012"/>
            </a:xfrm>
            <a:custGeom>
              <a:avLst/>
              <a:gdLst/>
              <a:ahLst/>
              <a:cxnLst/>
              <a:rect l="l" t="t" r="r" b="b"/>
              <a:pathLst>
                <a:path w="33618" h="30288" extrusionOk="0">
                  <a:moveTo>
                    <a:pt x="1887" y="6975"/>
                  </a:moveTo>
                  <a:cubicBezTo>
                    <a:pt x="1902" y="6975"/>
                    <a:pt x="1928" y="6994"/>
                    <a:pt x="1967" y="7051"/>
                  </a:cubicBezTo>
                  <a:cubicBezTo>
                    <a:pt x="1956" y="7056"/>
                    <a:pt x="1946" y="7058"/>
                    <a:pt x="1936" y="7058"/>
                  </a:cubicBezTo>
                  <a:cubicBezTo>
                    <a:pt x="1875" y="7058"/>
                    <a:pt x="1856" y="6975"/>
                    <a:pt x="1887" y="6975"/>
                  </a:cubicBezTo>
                  <a:close/>
                  <a:moveTo>
                    <a:pt x="3072" y="391"/>
                  </a:moveTo>
                  <a:cubicBezTo>
                    <a:pt x="3750" y="391"/>
                    <a:pt x="4588" y="516"/>
                    <a:pt x="5617" y="715"/>
                  </a:cubicBezTo>
                  <a:cubicBezTo>
                    <a:pt x="6830" y="952"/>
                    <a:pt x="8310" y="1148"/>
                    <a:pt x="9743" y="1337"/>
                  </a:cubicBezTo>
                  <a:cubicBezTo>
                    <a:pt x="12717" y="1729"/>
                    <a:pt x="15792" y="2134"/>
                    <a:pt x="16630" y="2884"/>
                  </a:cubicBezTo>
                  <a:cubicBezTo>
                    <a:pt x="17018" y="3232"/>
                    <a:pt x="17377" y="3743"/>
                    <a:pt x="17705" y="4355"/>
                  </a:cubicBezTo>
                  <a:cubicBezTo>
                    <a:pt x="18073" y="5047"/>
                    <a:pt x="18408" y="5872"/>
                    <a:pt x="18715" y="6771"/>
                  </a:cubicBezTo>
                  <a:cubicBezTo>
                    <a:pt x="19066" y="7791"/>
                    <a:pt x="19387" y="8900"/>
                    <a:pt x="19688" y="9995"/>
                  </a:cubicBezTo>
                  <a:cubicBezTo>
                    <a:pt x="19786" y="10360"/>
                    <a:pt x="19888" y="10728"/>
                    <a:pt x="19986" y="11086"/>
                  </a:cubicBezTo>
                  <a:cubicBezTo>
                    <a:pt x="20124" y="11606"/>
                    <a:pt x="20262" y="12117"/>
                    <a:pt x="20401" y="12613"/>
                  </a:cubicBezTo>
                  <a:cubicBezTo>
                    <a:pt x="20719" y="13755"/>
                    <a:pt x="21036" y="14806"/>
                    <a:pt x="21381" y="15669"/>
                  </a:cubicBezTo>
                  <a:cubicBezTo>
                    <a:pt x="21388" y="15682"/>
                    <a:pt x="21395" y="15695"/>
                    <a:pt x="21398" y="15712"/>
                  </a:cubicBezTo>
                  <a:cubicBezTo>
                    <a:pt x="21763" y="16614"/>
                    <a:pt x="22199" y="17409"/>
                    <a:pt x="22706" y="18102"/>
                  </a:cubicBezTo>
                  <a:cubicBezTo>
                    <a:pt x="23199" y="18784"/>
                    <a:pt x="23767" y="19365"/>
                    <a:pt x="24402" y="19849"/>
                  </a:cubicBezTo>
                  <a:cubicBezTo>
                    <a:pt x="25091" y="20376"/>
                    <a:pt x="25862" y="20788"/>
                    <a:pt x="26721" y="21089"/>
                  </a:cubicBezTo>
                  <a:cubicBezTo>
                    <a:pt x="27312" y="21295"/>
                    <a:pt x="27944" y="21450"/>
                    <a:pt x="28619" y="21552"/>
                  </a:cubicBezTo>
                  <a:cubicBezTo>
                    <a:pt x="28758" y="21572"/>
                    <a:pt x="28890" y="21589"/>
                    <a:pt x="29018" y="21602"/>
                  </a:cubicBezTo>
                  <a:cubicBezTo>
                    <a:pt x="29227" y="21622"/>
                    <a:pt x="29426" y="21631"/>
                    <a:pt x="29615" y="21631"/>
                  </a:cubicBezTo>
                  <a:cubicBezTo>
                    <a:pt x="30273" y="21631"/>
                    <a:pt x="30816" y="21520"/>
                    <a:pt x="31262" y="21363"/>
                  </a:cubicBezTo>
                  <a:cubicBezTo>
                    <a:pt x="31969" y="21109"/>
                    <a:pt x="32445" y="20734"/>
                    <a:pt x="32769" y="20477"/>
                  </a:cubicBezTo>
                  <a:cubicBezTo>
                    <a:pt x="32871" y="20396"/>
                    <a:pt x="32989" y="20304"/>
                    <a:pt x="33060" y="20264"/>
                  </a:cubicBezTo>
                  <a:cubicBezTo>
                    <a:pt x="33138" y="20433"/>
                    <a:pt x="33239" y="21001"/>
                    <a:pt x="33131" y="21809"/>
                  </a:cubicBezTo>
                  <a:cubicBezTo>
                    <a:pt x="32992" y="22815"/>
                    <a:pt x="32448" y="24715"/>
                    <a:pt x="30340" y="26120"/>
                  </a:cubicBezTo>
                  <a:cubicBezTo>
                    <a:pt x="28584" y="27291"/>
                    <a:pt x="26700" y="27567"/>
                    <a:pt x="25313" y="27567"/>
                  </a:cubicBezTo>
                  <a:cubicBezTo>
                    <a:pt x="24089" y="27567"/>
                    <a:pt x="23252" y="27352"/>
                    <a:pt x="23233" y="27347"/>
                  </a:cubicBezTo>
                  <a:lnTo>
                    <a:pt x="23068" y="27304"/>
                  </a:lnTo>
                  <a:lnTo>
                    <a:pt x="23003" y="27462"/>
                  </a:lnTo>
                  <a:cubicBezTo>
                    <a:pt x="22625" y="28374"/>
                    <a:pt x="21831" y="29841"/>
                    <a:pt x="21304" y="29895"/>
                  </a:cubicBezTo>
                  <a:cubicBezTo>
                    <a:pt x="21296" y="29895"/>
                    <a:pt x="21289" y="29896"/>
                    <a:pt x="21281" y="29896"/>
                  </a:cubicBezTo>
                  <a:cubicBezTo>
                    <a:pt x="20802" y="29896"/>
                    <a:pt x="20146" y="28770"/>
                    <a:pt x="19824" y="27948"/>
                  </a:cubicBezTo>
                  <a:lnTo>
                    <a:pt x="19773" y="27814"/>
                  </a:lnTo>
                  <a:lnTo>
                    <a:pt x="16221" y="28050"/>
                  </a:lnTo>
                  <a:lnTo>
                    <a:pt x="16167" y="28141"/>
                  </a:lnTo>
                  <a:cubicBezTo>
                    <a:pt x="15920" y="28584"/>
                    <a:pt x="15136" y="29723"/>
                    <a:pt x="14501" y="29723"/>
                  </a:cubicBezTo>
                  <a:lnTo>
                    <a:pt x="14484" y="29723"/>
                  </a:lnTo>
                  <a:cubicBezTo>
                    <a:pt x="14241" y="29716"/>
                    <a:pt x="13541" y="29358"/>
                    <a:pt x="12910" y="25833"/>
                  </a:cubicBezTo>
                  <a:cubicBezTo>
                    <a:pt x="12727" y="24819"/>
                    <a:pt x="12551" y="23542"/>
                    <a:pt x="12389" y="21934"/>
                  </a:cubicBezTo>
                  <a:cubicBezTo>
                    <a:pt x="12001" y="17987"/>
                    <a:pt x="11997" y="14330"/>
                    <a:pt x="12024" y="12634"/>
                  </a:cubicBezTo>
                  <a:cubicBezTo>
                    <a:pt x="12034" y="12016"/>
                    <a:pt x="12048" y="11654"/>
                    <a:pt x="12048" y="11640"/>
                  </a:cubicBezTo>
                  <a:lnTo>
                    <a:pt x="12058" y="11383"/>
                  </a:lnTo>
                  <a:lnTo>
                    <a:pt x="12058" y="11383"/>
                  </a:lnTo>
                  <a:lnTo>
                    <a:pt x="11808" y="11441"/>
                  </a:lnTo>
                  <a:cubicBezTo>
                    <a:pt x="11789" y="11446"/>
                    <a:pt x="10425" y="11760"/>
                    <a:pt x="8589" y="11760"/>
                  </a:cubicBezTo>
                  <a:cubicBezTo>
                    <a:pt x="8051" y="11760"/>
                    <a:pt x="7472" y="11733"/>
                    <a:pt x="6874" y="11664"/>
                  </a:cubicBezTo>
                  <a:cubicBezTo>
                    <a:pt x="4779" y="11424"/>
                    <a:pt x="2356" y="10559"/>
                    <a:pt x="1190" y="8048"/>
                  </a:cubicBezTo>
                  <a:cubicBezTo>
                    <a:pt x="1353" y="7802"/>
                    <a:pt x="1606" y="7551"/>
                    <a:pt x="1751" y="7365"/>
                  </a:cubicBezTo>
                  <a:cubicBezTo>
                    <a:pt x="1825" y="7267"/>
                    <a:pt x="1903" y="7170"/>
                    <a:pt x="1981" y="7072"/>
                  </a:cubicBezTo>
                  <a:cubicBezTo>
                    <a:pt x="1988" y="7078"/>
                    <a:pt x="1988" y="7081"/>
                    <a:pt x="1994" y="7089"/>
                  </a:cubicBezTo>
                  <a:cubicBezTo>
                    <a:pt x="2261" y="7541"/>
                    <a:pt x="3109" y="7944"/>
                    <a:pt x="3542" y="8261"/>
                  </a:cubicBezTo>
                  <a:cubicBezTo>
                    <a:pt x="3589" y="8294"/>
                    <a:pt x="3647" y="8313"/>
                    <a:pt x="3704" y="8313"/>
                  </a:cubicBezTo>
                  <a:cubicBezTo>
                    <a:pt x="3759" y="8313"/>
                    <a:pt x="3813" y="8295"/>
                    <a:pt x="3856" y="8257"/>
                  </a:cubicBezTo>
                  <a:cubicBezTo>
                    <a:pt x="4285" y="7875"/>
                    <a:pt x="4718" y="7490"/>
                    <a:pt x="5147" y="7105"/>
                  </a:cubicBezTo>
                  <a:cubicBezTo>
                    <a:pt x="5634" y="7470"/>
                    <a:pt x="6113" y="7835"/>
                    <a:pt x="6597" y="8200"/>
                  </a:cubicBezTo>
                  <a:cubicBezTo>
                    <a:pt x="6648" y="8238"/>
                    <a:pt x="6706" y="8258"/>
                    <a:pt x="6762" y="8258"/>
                  </a:cubicBezTo>
                  <a:cubicBezTo>
                    <a:pt x="6826" y="8258"/>
                    <a:pt x="6888" y="8232"/>
                    <a:pt x="6935" y="8176"/>
                  </a:cubicBezTo>
                  <a:cubicBezTo>
                    <a:pt x="7144" y="7923"/>
                    <a:pt x="7350" y="7660"/>
                    <a:pt x="7520" y="7379"/>
                  </a:cubicBezTo>
                  <a:cubicBezTo>
                    <a:pt x="7634" y="7190"/>
                    <a:pt x="7732" y="6821"/>
                    <a:pt x="7881" y="6632"/>
                  </a:cubicBezTo>
                  <a:cubicBezTo>
                    <a:pt x="7911" y="6639"/>
                    <a:pt x="7952" y="6652"/>
                    <a:pt x="8013" y="6686"/>
                  </a:cubicBezTo>
                  <a:cubicBezTo>
                    <a:pt x="8155" y="6771"/>
                    <a:pt x="8344" y="6808"/>
                    <a:pt x="8503" y="6858"/>
                  </a:cubicBezTo>
                  <a:cubicBezTo>
                    <a:pt x="8855" y="6977"/>
                    <a:pt x="9209" y="7068"/>
                    <a:pt x="9571" y="7139"/>
                  </a:cubicBezTo>
                  <a:cubicBezTo>
                    <a:pt x="9593" y="7144"/>
                    <a:pt x="9616" y="7146"/>
                    <a:pt x="9638" y="7146"/>
                  </a:cubicBezTo>
                  <a:cubicBezTo>
                    <a:pt x="9722" y="7146"/>
                    <a:pt x="9798" y="7109"/>
                    <a:pt x="9828" y="7021"/>
                  </a:cubicBezTo>
                  <a:cubicBezTo>
                    <a:pt x="10054" y="6389"/>
                    <a:pt x="10196" y="5743"/>
                    <a:pt x="10327" y="5088"/>
                  </a:cubicBezTo>
                  <a:cubicBezTo>
                    <a:pt x="10357" y="4946"/>
                    <a:pt x="10212" y="4845"/>
                    <a:pt x="10085" y="4845"/>
                  </a:cubicBezTo>
                  <a:cubicBezTo>
                    <a:pt x="10010" y="4845"/>
                    <a:pt x="9941" y="4880"/>
                    <a:pt x="9919" y="4963"/>
                  </a:cubicBezTo>
                  <a:cubicBezTo>
                    <a:pt x="9753" y="5561"/>
                    <a:pt x="9649" y="6156"/>
                    <a:pt x="9456" y="6744"/>
                  </a:cubicBezTo>
                  <a:cubicBezTo>
                    <a:pt x="8902" y="6615"/>
                    <a:pt x="8368" y="6433"/>
                    <a:pt x="7827" y="6240"/>
                  </a:cubicBezTo>
                  <a:cubicBezTo>
                    <a:pt x="7810" y="6235"/>
                    <a:pt x="7790" y="6232"/>
                    <a:pt x="7769" y="6232"/>
                  </a:cubicBezTo>
                  <a:cubicBezTo>
                    <a:pt x="7700" y="6232"/>
                    <a:pt x="7619" y="6261"/>
                    <a:pt x="7590" y="6318"/>
                  </a:cubicBezTo>
                  <a:cubicBezTo>
                    <a:pt x="7320" y="6841"/>
                    <a:pt x="7043" y="7335"/>
                    <a:pt x="6688" y="7802"/>
                  </a:cubicBezTo>
                  <a:cubicBezTo>
                    <a:pt x="6211" y="7443"/>
                    <a:pt x="5739" y="7085"/>
                    <a:pt x="5266" y="6727"/>
                  </a:cubicBezTo>
                  <a:cubicBezTo>
                    <a:pt x="5218" y="6691"/>
                    <a:pt x="5155" y="6668"/>
                    <a:pt x="5094" y="6668"/>
                  </a:cubicBezTo>
                  <a:cubicBezTo>
                    <a:pt x="5046" y="6668"/>
                    <a:pt x="4999" y="6682"/>
                    <a:pt x="4962" y="6716"/>
                  </a:cubicBezTo>
                  <a:cubicBezTo>
                    <a:pt x="4525" y="7102"/>
                    <a:pt x="4093" y="7484"/>
                    <a:pt x="3657" y="7869"/>
                  </a:cubicBezTo>
                  <a:cubicBezTo>
                    <a:pt x="3123" y="7477"/>
                    <a:pt x="2582" y="7089"/>
                    <a:pt x="2035" y="6710"/>
                  </a:cubicBezTo>
                  <a:cubicBezTo>
                    <a:pt x="1997" y="6684"/>
                    <a:pt x="1938" y="6662"/>
                    <a:pt x="1882" y="6662"/>
                  </a:cubicBezTo>
                  <a:cubicBezTo>
                    <a:pt x="1837" y="6662"/>
                    <a:pt x="1795" y="6676"/>
                    <a:pt x="1768" y="6713"/>
                  </a:cubicBezTo>
                  <a:cubicBezTo>
                    <a:pt x="1582" y="6967"/>
                    <a:pt x="1251" y="7325"/>
                    <a:pt x="1041" y="7686"/>
                  </a:cubicBezTo>
                  <a:cubicBezTo>
                    <a:pt x="747" y="6936"/>
                    <a:pt x="551" y="6061"/>
                    <a:pt x="504" y="5017"/>
                  </a:cubicBezTo>
                  <a:cubicBezTo>
                    <a:pt x="400" y="2814"/>
                    <a:pt x="683" y="1499"/>
                    <a:pt x="1396" y="884"/>
                  </a:cubicBezTo>
                  <a:cubicBezTo>
                    <a:pt x="1800" y="534"/>
                    <a:pt x="2345" y="391"/>
                    <a:pt x="3072" y="391"/>
                  </a:cubicBezTo>
                  <a:close/>
                  <a:moveTo>
                    <a:pt x="3094" y="0"/>
                  </a:moveTo>
                  <a:cubicBezTo>
                    <a:pt x="2310" y="0"/>
                    <a:pt x="1640" y="156"/>
                    <a:pt x="1139" y="590"/>
                  </a:cubicBezTo>
                  <a:cubicBezTo>
                    <a:pt x="318" y="1300"/>
                    <a:pt x="1" y="2672"/>
                    <a:pt x="112" y="5037"/>
                  </a:cubicBezTo>
                  <a:cubicBezTo>
                    <a:pt x="352" y="10221"/>
                    <a:pt x="3897" y="11715"/>
                    <a:pt x="6830" y="12052"/>
                  </a:cubicBezTo>
                  <a:cubicBezTo>
                    <a:pt x="7454" y="12125"/>
                    <a:pt x="8055" y="12154"/>
                    <a:pt x="8611" y="12154"/>
                  </a:cubicBezTo>
                  <a:cubicBezTo>
                    <a:pt x="10035" y="12154"/>
                    <a:pt x="11167" y="11968"/>
                    <a:pt x="11649" y="11874"/>
                  </a:cubicBezTo>
                  <a:lnTo>
                    <a:pt x="11649" y="11874"/>
                  </a:lnTo>
                  <a:cubicBezTo>
                    <a:pt x="11636" y="12390"/>
                    <a:pt x="11608" y="13665"/>
                    <a:pt x="11636" y="15371"/>
                  </a:cubicBezTo>
                  <a:cubicBezTo>
                    <a:pt x="11163" y="15033"/>
                    <a:pt x="10396" y="14788"/>
                    <a:pt x="9705" y="14788"/>
                  </a:cubicBezTo>
                  <a:cubicBezTo>
                    <a:pt x="8868" y="14788"/>
                    <a:pt x="8142" y="15148"/>
                    <a:pt x="8189" y="16138"/>
                  </a:cubicBezTo>
                  <a:cubicBezTo>
                    <a:pt x="8237" y="17136"/>
                    <a:pt x="9445" y="17720"/>
                    <a:pt x="10488" y="17720"/>
                  </a:cubicBezTo>
                  <a:cubicBezTo>
                    <a:pt x="10886" y="17720"/>
                    <a:pt x="11260" y="17635"/>
                    <a:pt x="11537" y="17456"/>
                  </a:cubicBezTo>
                  <a:cubicBezTo>
                    <a:pt x="11558" y="17442"/>
                    <a:pt x="11564" y="17409"/>
                    <a:pt x="11558" y="17381"/>
                  </a:cubicBezTo>
                  <a:cubicBezTo>
                    <a:pt x="11555" y="17364"/>
                    <a:pt x="11545" y="17350"/>
                    <a:pt x="11528" y="17350"/>
                  </a:cubicBezTo>
                  <a:cubicBezTo>
                    <a:pt x="11524" y="17350"/>
                    <a:pt x="11521" y="17350"/>
                    <a:pt x="11517" y="17351"/>
                  </a:cubicBezTo>
                  <a:cubicBezTo>
                    <a:pt x="11328" y="17398"/>
                    <a:pt x="11044" y="17426"/>
                    <a:pt x="10726" y="17426"/>
                  </a:cubicBezTo>
                  <a:cubicBezTo>
                    <a:pt x="9596" y="17426"/>
                    <a:pt x="8019" y="17063"/>
                    <a:pt x="8580" y="15814"/>
                  </a:cubicBezTo>
                  <a:cubicBezTo>
                    <a:pt x="8829" y="15258"/>
                    <a:pt x="9273" y="15069"/>
                    <a:pt x="9771" y="15069"/>
                  </a:cubicBezTo>
                  <a:cubicBezTo>
                    <a:pt x="10402" y="15069"/>
                    <a:pt x="11119" y="15371"/>
                    <a:pt x="11639" y="15611"/>
                  </a:cubicBezTo>
                  <a:cubicBezTo>
                    <a:pt x="11649" y="16145"/>
                    <a:pt x="11666" y="16720"/>
                    <a:pt x="11689" y="17321"/>
                  </a:cubicBezTo>
                  <a:cubicBezTo>
                    <a:pt x="11743" y="18743"/>
                    <a:pt x="11838" y="20332"/>
                    <a:pt x="12001" y="21974"/>
                  </a:cubicBezTo>
                  <a:cubicBezTo>
                    <a:pt x="12531" y="27340"/>
                    <a:pt x="13362" y="30081"/>
                    <a:pt x="14471" y="30115"/>
                  </a:cubicBezTo>
                  <a:lnTo>
                    <a:pt x="14498" y="30115"/>
                  </a:lnTo>
                  <a:cubicBezTo>
                    <a:pt x="15383" y="30115"/>
                    <a:pt x="16224" y="28817"/>
                    <a:pt x="16454" y="28425"/>
                  </a:cubicBezTo>
                  <a:lnTo>
                    <a:pt x="19512" y="28223"/>
                  </a:lnTo>
                  <a:cubicBezTo>
                    <a:pt x="19726" y="28729"/>
                    <a:pt x="20445" y="30287"/>
                    <a:pt x="21276" y="30287"/>
                  </a:cubicBezTo>
                  <a:cubicBezTo>
                    <a:pt x="21297" y="30287"/>
                    <a:pt x="21320" y="30287"/>
                    <a:pt x="21340" y="30284"/>
                  </a:cubicBezTo>
                  <a:cubicBezTo>
                    <a:pt x="22172" y="30203"/>
                    <a:pt x="23020" y="28408"/>
                    <a:pt x="23301" y="27763"/>
                  </a:cubicBezTo>
                  <a:cubicBezTo>
                    <a:pt x="23619" y="27834"/>
                    <a:pt x="24360" y="27970"/>
                    <a:pt x="25335" y="27970"/>
                  </a:cubicBezTo>
                  <a:cubicBezTo>
                    <a:pt x="26772" y="27970"/>
                    <a:pt x="28715" y="27675"/>
                    <a:pt x="30559" y="26445"/>
                  </a:cubicBezTo>
                  <a:cubicBezTo>
                    <a:pt x="32850" y="24918"/>
                    <a:pt x="33618" y="22620"/>
                    <a:pt x="33567" y="20981"/>
                  </a:cubicBezTo>
                  <a:cubicBezTo>
                    <a:pt x="33560" y="20707"/>
                    <a:pt x="33513" y="20051"/>
                    <a:pt x="33250" y="19899"/>
                  </a:cubicBezTo>
                  <a:cubicBezTo>
                    <a:pt x="33197" y="19868"/>
                    <a:pt x="33145" y="19855"/>
                    <a:pt x="33093" y="19855"/>
                  </a:cubicBezTo>
                  <a:cubicBezTo>
                    <a:pt x="32925" y="19855"/>
                    <a:pt x="32751" y="19994"/>
                    <a:pt x="32529" y="20170"/>
                  </a:cubicBezTo>
                  <a:cubicBezTo>
                    <a:pt x="32222" y="20413"/>
                    <a:pt x="31776" y="20764"/>
                    <a:pt x="31107" y="20998"/>
                  </a:cubicBezTo>
                  <a:cubicBezTo>
                    <a:pt x="30697" y="21140"/>
                    <a:pt x="30208" y="21238"/>
                    <a:pt x="29613" y="21238"/>
                  </a:cubicBezTo>
                  <a:cubicBezTo>
                    <a:pt x="29447" y="21238"/>
                    <a:pt x="29273" y="21230"/>
                    <a:pt x="29090" y="21214"/>
                  </a:cubicBezTo>
                  <a:cubicBezTo>
                    <a:pt x="28954" y="21204"/>
                    <a:pt x="28819" y="21187"/>
                    <a:pt x="28677" y="21167"/>
                  </a:cubicBezTo>
                  <a:cubicBezTo>
                    <a:pt x="28001" y="21065"/>
                    <a:pt x="27373" y="20903"/>
                    <a:pt x="26785" y="20694"/>
                  </a:cubicBezTo>
                  <a:cubicBezTo>
                    <a:pt x="26001" y="20410"/>
                    <a:pt x="25294" y="20028"/>
                    <a:pt x="24659" y="19548"/>
                  </a:cubicBezTo>
                  <a:cubicBezTo>
                    <a:pt x="24037" y="19078"/>
                    <a:pt x="23486" y="18510"/>
                    <a:pt x="23007" y="17845"/>
                  </a:cubicBezTo>
                  <a:cubicBezTo>
                    <a:pt x="22527" y="17186"/>
                    <a:pt x="22115" y="16429"/>
                    <a:pt x="21766" y="15574"/>
                  </a:cubicBezTo>
                  <a:cubicBezTo>
                    <a:pt x="21760" y="15557"/>
                    <a:pt x="21753" y="15540"/>
                    <a:pt x="21746" y="15523"/>
                  </a:cubicBezTo>
                  <a:cubicBezTo>
                    <a:pt x="21398" y="14658"/>
                    <a:pt x="21077" y="13583"/>
                    <a:pt x="20752" y="12417"/>
                  </a:cubicBezTo>
                  <a:cubicBezTo>
                    <a:pt x="20624" y="11951"/>
                    <a:pt x="20493" y="11475"/>
                    <a:pt x="20361" y="10985"/>
                  </a:cubicBezTo>
                  <a:cubicBezTo>
                    <a:pt x="20270" y="10647"/>
                    <a:pt x="20178" y="10308"/>
                    <a:pt x="20087" y="9971"/>
                  </a:cubicBezTo>
                  <a:cubicBezTo>
                    <a:pt x="19763" y="8781"/>
                    <a:pt x="19425" y="7605"/>
                    <a:pt x="19053" y="6534"/>
                  </a:cubicBezTo>
                  <a:cubicBezTo>
                    <a:pt x="18773" y="5730"/>
                    <a:pt x="18472" y="4983"/>
                    <a:pt x="18141" y="4338"/>
                  </a:cubicBezTo>
                  <a:cubicBezTo>
                    <a:pt x="17765" y="3611"/>
                    <a:pt x="17357" y="3009"/>
                    <a:pt x="16890" y="2591"/>
                  </a:cubicBezTo>
                  <a:cubicBezTo>
                    <a:pt x="15964" y="1763"/>
                    <a:pt x="12966" y="1367"/>
                    <a:pt x="9797" y="948"/>
                  </a:cubicBezTo>
                  <a:cubicBezTo>
                    <a:pt x="8368" y="759"/>
                    <a:pt x="6891" y="563"/>
                    <a:pt x="5692" y="333"/>
                  </a:cubicBezTo>
                  <a:cubicBezTo>
                    <a:pt x="4748" y="150"/>
                    <a:pt x="3866" y="0"/>
                    <a:pt x="3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 name="Google Shape;36;p2"/>
            <p:cNvSpPr/>
            <p:nvPr/>
          </p:nvSpPr>
          <p:spPr>
            <a:xfrm>
              <a:off x="7768306" y="3673017"/>
              <a:ext cx="75037" cy="75182"/>
            </a:xfrm>
            <a:custGeom>
              <a:avLst/>
              <a:gdLst/>
              <a:ahLst/>
              <a:cxnLst/>
              <a:rect l="l" t="t" r="r" b="b"/>
              <a:pathLst>
                <a:path w="1545" h="1548" extrusionOk="0">
                  <a:moveTo>
                    <a:pt x="774" y="0"/>
                  </a:moveTo>
                  <a:cubicBezTo>
                    <a:pt x="345" y="0"/>
                    <a:pt x="0" y="345"/>
                    <a:pt x="0" y="774"/>
                  </a:cubicBezTo>
                  <a:cubicBezTo>
                    <a:pt x="0" y="1200"/>
                    <a:pt x="345" y="1548"/>
                    <a:pt x="774" y="1548"/>
                  </a:cubicBezTo>
                  <a:cubicBezTo>
                    <a:pt x="1200" y="1548"/>
                    <a:pt x="1545" y="1200"/>
                    <a:pt x="1545" y="774"/>
                  </a:cubicBezTo>
                  <a:cubicBezTo>
                    <a:pt x="1545" y="345"/>
                    <a:pt x="1200"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 name="Google Shape;37;p2"/>
            <p:cNvSpPr/>
            <p:nvPr/>
          </p:nvSpPr>
          <p:spPr>
            <a:xfrm>
              <a:off x="7787489" y="4248581"/>
              <a:ext cx="186693" cy="158184"/>
            </a:xfrm>
            <a:custGeom>
              <a:avLst/>
              <a:gdLst/>
              <a:ahLst/>
              <a:cxnLst/>
              <a:rect l="l" t="t" r="r" b="b"/>
              <a:pathLst>
                <a:path w="3844" h="3257" extrusionOk="0">
                  <a:moveTo>
                    <a:pt x="2671" y="0"/>
                  </a:moveTo>
                  <a:cubicBezTo>
                    <a:pt x="1749" y="0"/>
                    <a:pt x="682" y="460"/>
                    <a:pt x="281" y="1342"/>
                  </a:cubicBezTo>
                  <a:cubicBezTo>
                    <a:pt x="0" y="1960"/>
                    <a:pt x="85" y="2745"/>
                    <a:pt x="724" y="3093"/>
                  </a:cubicBezTo>
                  <a:cubicBezTo>
                    <a:pt x="933" y="3207"/>
                    <a:pt x="1150" y="3257"/>
                    <a:pt x="1367" y="3257"/>
                  </a:cubicBezTo>
                  <a:cubicBezTo>
                    <a:pt x="2008" y="3257"/>
                    <a:pt x="2644" y="2821"/>
                    <a:pt x="3045" y="2336"/>
                  </a:cubicBezTo>
                  <a:cubicBezTo>
                    <a:pt x="3532" y="1748"/>
                    <a:pt x="3843" y="643"/>
                    <a:pt x="3116" y="112"/>
                  </a:cubicBezTo>
                  <a:cubicBezTo>
                    <a:pt x="3107" y="105"/>
                    <a:pt x="3098" y="102"/>
                    <a:pt x="3091" y="102"/>
                  </a:cubicBezTo>
                  <a:cubicBezTo>
                    <a:pt x="3066" y="102"/>
                    <a:pt x="3056" y="140"/>
                    <a:pt x="3059" y="176"/>
                  </a:cubicBezTo>
                  <a:cubicBezTo>
                    <a:pt x="3059" y="200"/>
                    <a:pt x="3062" y="223"/>
                    <a:pt x="3073" y="234"/>
                  </a:cubicBezTo>
                  <a:cubicBezTo>
                    <a:pt x="3201" y="372"/>
                    <a:pt x="3305" y="784"/>
                    <a:pt x="3296" y="977"/>
                  </a:cubicBezTo>
                  <a:cubicBezTo>
                    <a:pt x="3288" y="1143"/>
                    <a:pt x="3224" y="1329"/>
                    <a:pt x="3163" y="1480"/>
                  </a:cubicBezTo>
                  <a:cubicBezTo>
                    <a:pt x="3093" y="1667"/>
                    <a:pt x="2995" y="1842"/>
                    <a:pt x="2876" y="2004"/>
                  </a:cubicBezTo>
                  <a:cubicBezTo>
                    <a:pt x="2552" y="2450"/>
                    <a:pt x="2008" y="2904"/>
                    <a:pt x="1437" y="2944"/>
                  </a:cubicBezTo>
                  <a:cubicBezTo>
                    <a:pt x="1402" y="2947"/>
                    <a:pt x="1369" y="2948"/>
                    <a:pt x="1336" y="2948"/>
                  </a:cubicBezTo>
                  <a:cubicBezTo>
                    <a:pt x="536" y="2948"/>
                    <a:pt x="270" y="2173"/>
                    <a:pt x="568" y="1491"/>
                  </a:cubicBezTo>
                  <a:cubicBezTo>
                    <a:pt x="916" y="697"/>
                    <a:pt x="1883" y="223"/>
                    <a:pt x="2704" y="115"/>
                  </a:cubicBezTo>
                  <a:cubicBezTo>
                    <a:pt x="2721" y="115"/>
                    <a:pt x="2728" y="106"/>
                    <a:pt x="2734" y="92"/>
                  </a:cubicBezTo>
                  <a:cubicBezTo>
                    <a:pt x="2751" y="58"/>
                    <a:pt x="2741" y="0"/>
                    <a:pt x="2700" y="0"/>
                  </a:cubicBezTo>
                  <a:cubicBezTo>
                    <a:pt x="2691" y="0"/>
                    <a:pt x="2681"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 name="Google Shape;38;p2"/>
            <p:cNvSpPr/>
            <p:nvPr/>
          </p:nvSpPr>
          <p:spPr>
            <a:xfrm>
              <a:off x="8321189" y="4504916"/>
              <a:ext cx="88539" cy="64061"/>
            </a:xfrm>
            <a:custGeom>
              <a:avLst/>
              <a:gdLst/>
              <a:ahLst/>
              <a:cxnLst/>
              <a:rect l="l" t="t" r="r" b="b"/>
              <a:pathLst>
                <a:path w="1823" h="1319" extrusionOk="0">
                  <a:moveTo>
                    <a:pt x="652" y="1"/>
                  </a:moveTo>
                  <a:cubicBezTo>
                    <a:pt x="526" y="1"/>
                    <a:pt x="402" y="36"/>
                    <a:pt x="302" y="106"/>
                  </a:cubicBezTo>
                  <a:cubicBezTo>
                    <a:pt x="214" y="167"/>
                    <a:pt x="143" y="251"/>
                    <a:pt x="110" y="366"/>
                  </a:cubicBezTo>
                  <a:cubicBezTo>
                    <a:pt x="1" y="758"/>
                    <a:pt x="380" y="1093"/>
                    <a:pt x="704" y="1227"/>
                  </a:cubicBezTo>
                  <a:cubicBezTo>
                    <a:pt x="833" y="1281"/>
                    <a:pt x="1004" y="1319"/>
                    <a:pt x="1172" y="1319"/>
                  </a:cubicBezTo>
                  <a:cubicBezTo>
                    <a:pt x="1418" y="1319"/>
                    <a:pt x="1658" y="1239"/>
                    <a:pt x="1758" y="1015"/>
                  </a:cubicBezTo>
                  <a:cubicBezTo>
                    <a:pt x="1822" y="866"/>
                    <a:pt x="1772" y="711"/>
                    <a:pt x="1684" y="582"/>
                  </a:cubicBezTo>
                  <a:cubicBezTo>
                    <a:pt x="1667" y="555"/>
                    <a:pt x="1646" y="528"/>
                    <a:pt x="1626" y="501"/>
                  </a:cubicBezTo>
                  <a:cubicBezTo>
                    <a:pt x="1568" y="438"/>
                    <a:pt x="1374" y="240"/>
                    <a:pt x="1243" y="240"/>
                  </a:cubicBezTo>
                  <a:cubicBezTo>
                    <a:pt x="1222" y="240"/>
                    <a:pt x="1202" y="245"/>
                    <a:pt x="1184" y="257"/>
                  </a:cubicBezTo>
                  <a:cubicBezTo>
                    <a:pt x="1184" y="262"/>
                    <a:pt x="1184" y="262"/>
                    <a:pt x="1180" y="265"/>
                  </a:cubicBezTo>
                  <a:cubicBezTo>
                    <a:pt x="1160" y="285"/>
                    <a:pt x="1164" y="332"/>
                    <a:pt x="1180" y="352"/>
                  </a:cubicBezTo>
                  <a:cubicBezTo>
                    <a:pt x="1214" y="403"/>
                    <a:pt x="1282" y="454"/>
                    <a:pt x="1350" y="508"/>
                  </a:cubicBezTo>
                  <a:cubicBezTo>
                    <a:pt x="1505" y="633"/>
                    <a:pt x="1674" y="772"/>
                    <a:pt x="1488" y="947"/>
                  </a:cubicBezTo>
                  <a:cubicBezTo>
                    <a:pt x="1390" y="1039"/>
                    <a:pt x="1249" y="1074"/>
                    <a:pt x="1106" y="1074"/>
                  </a:cubicBezTo>
                  <a:cubicBezTo>
                    <a:pt x="987" y="1074"/>
                    <a:pt x="866" y="1050"/>
                    <a:pt x="768" y="1015"/>
                  </a:cubicBezTo>
                  <a:cubicBezTo>
                    <a:pt x="562" y="940"/>
                    <a:pt x="288" y="758"/>
                    <a:pt x="325" y="511"/>
                  </a:cubicBezTo>
                  <a:cubicBezTo>
                    <a:pt x="349" y="369"/>
                    <a:pt x="457" y="285"/>
                    <a:pt x="589" y="245"/>
                  </a:cubicBezTo>
                  <a:cubicBezTo>
                    <a:pt x="650" y="227"/>
                    <a:pt x="717" y="218"/>
                    <a:pt x="783" y="218"/>
                  </a:cubicBezTo>
                  <a:cubicBezTo>
                    <a:pt x="881" y="218"/>
                    <a:pt x="977" y="237"/>
                    <a:pt x="1052" y="271"/>
                  </a:cubicBezTo>
                  <a:cubicBezTo>
                    <a:pt x="1057" y="274"/>
                    <a:pt x="1062" y="275"/>
                    <a:pt x="1067" y="275"/>
                  </a:cubicBezTo>
                  <a:cubicBezTo>
                    <a:pt x="1089" y="275"/>
                    <a:pt x="1095" y="242"/>
                    <a:pt x="1093" y="210"/>
                  </a:cubicBezTo>
                  <a:cubicBezTo>
                    <a:pt x="1089" y="190"/>
                    <a:pt x="1086" y="167"/>
                    <a:pt x="1075" y="160"/>
                  </a:cubicBezTo>
                  <a:cubicBezTo>
                    <a:pt x="962" y="54"/>
                    <a:pt x="806"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 name="Google Shape;39;p2"/>
            <p:cNvSpPr/>
            <p:nvPr/>
          </p:nvSpPr>
          <p:spPr>
            <a:xfrm>
              <a:off x="8441877" y="4543867"/>
              <a:ext cx="79942" cy="48713"/>
            </a:xfrm>
            <a:custGeom>
              <a:avLst/>
              <a:gdLst/>
              <a:ahLst/>
              <a:cxnLst/>
              <a:rect l="l" t="t" r="r" b="b"/>
              <a:pathLst>
                <a:path w="1646" h="1003" extrusionOk="0">
                  <a:moveTo>
                    <a:pt x="601" y="1"/>
                  </a:moveTo>
                  <a:cubicBezTo>
                    <a:pt x="407" y="1"/>
                    <a:pt x="210" y="85"/>
                    <a:pt x="131" y="257"/>
                  </a:cubicBezTo>
                  <a:cubicBezTo>
                    <a:pt x="0" y="541"/>
                    <a:pt x="290" y="770"/>
                    <a:pt x="524" y="868"/>
                  </a:cubicBezTo>
                  <a:cubicBezTo>
                    <a:pt x="653" y="924"/>
                    <a:pt x="910" y="1002"/>
                    <a:pt x="1134" y="1002"/>
                  </a:cubicBezTo>
                  <a:cubicBezTo>
                    <a:pt x="1302" y="1002"/>
                    <a:pt x="1451" y="958"/>
                    <a:pt x="1513" y="828"/>
                  </a:cubicBezTo>
                  <a:cubicBezTo>
                    <a:pt x="1646" y="561"/>
                    <a:pt x="1315" y="189"/>
                    <a:pt x="1067" y="138"/>
                  </a:cubicBezTo>
                  <a:cubicBezTo>
                    <a:pt x="1063" y="137"/>
                    <a:pt x="1059" y="137"/>
                    <a:pt x="1055" y="137"/>
                  </a:cubicBezTo>
                  <a:cubicBezTo>
                    <a:pt x="1031" y="137"/>
                    <a:pt x="1020" y="163"/>
                    <a:pt x="1017" y="193"/>
                  </a:cubicBezTo>
                  <a:cubicBezTo>
                    <a:pt x="1017" y="223"/>
                    <a:pt x="1027" y="257"/>
                    <a:pt x="1041" y="271"/>
                  </a:cubicBezTo>
                  <a:cubicBezTo>
                    <a:pt x="1112" y="331"/>
                    <a:pt x="1436" y="575"/>
                    <a:pt x="1290" y="703"/>
                  </a:cubicBezTo>
                  <a:cubicBezTo>
                    <a:pt x="1247" y="742"/>
                    <a:pt x="1167" y="753"/>
                    <a:pt x="1087" y="753"/>
                  </a:cubicBezTo>
                  <a:cubicBezTo>
                    <a:pt x="1015" y="753"/>
                    <a:pt x="943" y="745"/>
                    <a:pt x="895" y="740"/>
                  </a:cubicBezTo>
                  <a:cubicBezTo>
                    <a:pt x="788" y="726"/>
                    <a:pt x="672" y="696"/>
                    <a:pt x="571" y="656"/>
                  </a:cubicBezTo>
                  <a:cubicBezTo>
                    <a:pt x="406" y="591"/>
                    <a:pt x="196" y="446"/>
                    <a:pt x="429" y="294"/>
                  </a:cubicBezTo>
                  <a:cubicBezTo>
                    <a:pt x="512" y="240"/>
                    <a:pt x="599" y="222"/>
                    <a:pt x="687" y="222"/>
                  </a:cubicBezTo>
                  <a:cubicBezTo>
                    <a:pt x="765" y="222"/>
                    <a:pt x="843" y="236"/>
                    <a:pt x="922" y="250"/>
                  </a:cubicBezTo>
                  <a:cubicBezTo>
                    <a:pt x="926" y="251"/>
                    <a:pt x="929" y="251"/>
                    <a:pt x="933" y="251"/>
                  </a:cubicBezTo>
                  <a:cubicBezTo>
                    <a:pt x="971" y="251"/>
                    <a:pt x="979" y="216"/>
                    <a:pt x="973" y="179"/>
                  </a:cubicBezTo>
                  <a:cubicBezTo>
                    <a:pt x="966" y="145"/>
                    <a:pt x="953" y="115"/>
                    <a:pt x="936" y="101"/>
                  </a:cubicBezTo>
                  <a:cubicBezTo>
                    <a:pt x="845" y="34"/>
                    <a:pt x="724"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 name="Google Shape;40;p2"/>
            <p:cNvSpPr/>
            <p:nvPr/>
          </p:nvSpPr>
          <p:spPr>
            <a:xfrm>
              <a:off x="8341733" y="4593550"/>
              <a:ext cx="121467" cy="66440"/>
            </a:xfrm>
            <a:custGeom>
              <a:avLst/>
              <a:gdLst/>
              <a:ahLst/>
              <a:cxnLst/>
              <a:rect l="l" t="t" r="r" b="b"/>
              <a:pathLst>
                <a:path w="2501" h="1368" extrusionOk="0">
                  <a:moveTo>
                    <a:pt x="1040" y="0"/>
                  </a:moveTo>
                  <a:cubicBezTo>
                    <a:pt x="770" y="0"/>
                    <a:pt x="483" y="82"/>
                    <a:pt x="318" y="257"/>
                  </a:cubicBezTo>
                  <a:cubicBezTo>
                    <a:pt x="0" y="595"/>
                    <a:pt x="450" y="1042"/>
                    <a:pt x="741" y="1204"/>
                  </a:cubicBezTo>
                  <a:cubicBezTo>
                    <a:pt x="927" y="1306"/>
                    <a:pt x="1180" y="1368"/>
                    <a:pt x="1431" y="1368"/>
                  </a:cubicBezTo>
                  <a:cubicBezTo>
                    <a:pt x="1710" y="1368"/>
                    <a:pt x="1986" y="1292"/>
                    <a:pt x="2163" y="1113"/>
                  </a:cubicBezTo>
                  <a:cubicBezTo>
                    <a:pt x="2501" y="768"/>
                    <a:pt x="2197" y="265"/>
                    <a:pt x="1808" y="126"/>
                  </a:cubicBezTo>
                  <a:cubicBezTo>
                    <a:pt x="1799" y="123"/>
                    <a:pt x="1791" y="122"/>
                    <a:pt x="1784" y="122"/>
                  </a:cubicBezTo>
                  <a:cubicBezTo>
                    <a:pt x="1749" y="122"/>
                    <a:pt x="1738" y="154"/>
                    <a:pt x="1738" y="190"/>
                  </a:cubicBezTo>
                  <a:cubicBezTo>
                    <a:pt x="1738" y="231"/>
                    <a:pt x="1751" y="274"/>
                    <a:pt x="1778" y="295"/>
                  </a:cubicBezTo>
                  <a:cubicBezTo>
                    <a:pt x="1846" y="338"/>
                    <a:pt x="1923" y="379"/>
                    <a:pt x="1974" y="444"/>
                  </a:cubicBezTo>
                  <a:cubicBezTo>
                    <a:pt x="2095" y="589"/>
                    <a:pt x="2116" y="849"/>
                    <a:pt x="1944" y="971"/>
                  </a:cubicBezTo>
                  <a:cubicBezTo>
                    <a:pt x="1825" y="1055"/>
                    <a:pt x="1670" y="1093"/>
                    <a:pt x="1524" y="1109"/>
                  </a:cubicBezTo>
                  <a:cubicBezTo>
                    <a:pt x="1458" y="1117"/>
                    <a:pt x="1391" y="1121"/>
                    <a:pt x="1324" y="1121"/>
                  </a:cubicBezTo>
                  <a:cubicBezTo>
                    <a:pt x="1053" y="1121"/>
                    <a:pt x="779" y="1049"/>
                    <a:pt x="582" y="849"/>
                  </a:cubicBezTo>
                  <a:cubicBezTo>
                    <a:pt x="171" y="430"/>
                    <a:pt x="824" y="196"/>
                    <a:pt x="1247" y="196"/>
                  </a:cubicBezTo>
                  <a:cubicBezTo>
                    <a:pt x="1319" y="196"/>
                    <a:pt x="1384" y="203"/>
                    <a:pt x="1437" y="217"/>
                  </a:cubicBezTo>
                  <a:cubicBezTo>
                    <a:pt x="1442" y="218"/>
                    <a:pt x="1447" y="219"/>
                    <a:pt x="1451" y="219"/>
                  </a:cubicBezTo>
                  <a:cubicBezTo>
                    <a:pt x="1488" y="219"/>
                    <a:pt x="1493" y="168"/>
                    <a:pt x="1481" y="126"/>
                  </a:cubicBezTo>
                  <a:cubicBezTo>
                    <a:pt x="1471" y="99"/>
                    <a:pt x="1460" y="75"/>
                    <a:pt x="1440" y="68"/>
                  </a:cubicBezTo>
                  <a:cubicBezTo>
                    <a:pt x="1326" y="24"/>
                    <a:pt x="1185"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1" name="Google Shape;41;p2"/>
          <p:cNvGrpSpPr/>
          <p:nvPr/>
        </p:nvGrpSpPr>
        <p:grpSpPr>
          <a:xfrm flipH="1">
            <a:off x="1106379" y="182800"/>
            <a:ext cx="1958719" cy="1637909"/>
            <a:chOff x="-304950" y="1799125"/>
            <a:chExt cx="1469422" cy="1228432"/>
          </a:xfrm>
        </p:grpSpPr>
        <p:sp>
          <p:nvSpPr>
            <p:cNvPr id="42" name="Google Shape;42;p2"/>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 name="Google Shape;43;p2"/>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 name="Google Shape;44;p2"/>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 name="Google Shape;45;p2"/>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6" name="Google Shape;46;p2"/>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 name="Google Shape;47;p2"/>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 name="Google Shape;48;p2"/>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9" name="Google Shape;49;p2"/>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0" name="Google Shape;50;p2"/>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1" name="Google Shape;51;p2"/>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2" name="Google Shape;52;p2"/>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3" name="Google Shape;53;p2"/>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4" name="Google Shape;54;p2"/>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5" name="Google Shape;55;p2"/>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56" name="Google Shape;56;p2"/>
          <p:cNvGrpSpPr/>
          <p:nvPr/>
        </p:nvGrpSpPr>
        <p:grpSpPr>
          <a:xfrm>
            <a:off x="246310" y="4372213"/>
            <a:ext cx="1618438" cy="981127"/>
            <a:chOff x="478326" y="2825649"/>
            <a:chExt cx="1012293" cy="613511"/>
          </a:xfrm>
        </p:grpSpPr>
        <p:sp>
          <p:nvSpPr>
            <p:cNvPr id="57" name="Google Shape;57;p2"/>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 name="Google Shape;58;p2"/>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9" name="Google Shape;59;p2"/>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0" name="Google Shape;60;p2"/>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1" name="Google Shape;61;p2"/>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62" name="Google Shape;62;p2"/>
          <p:cNvSpPr/>
          <p:nvPr/>
        </p:nvSpPr>
        <p:spPr>
          <a:xfrm>
            <a:off x="3372721" y="726233"/>
            <a:ext cx="333365"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3" name="Google Shape;63;p2"/>
          <p:cNvSpPr/>
          <p:nvPr/>
        </p:nvSpPr>
        <p:spPr>
          <a:xfrm>
            <a:off x="300408" y="310163"/>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4" name="Google Shape;64;p2"/>
          <p:cNvSpPr/>
          <p:nvPr/>
        </p:nvSpPr>
        <p:spPr>
          <a:xfrm>
            <a:off x="0" y="2605400"/>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5" name="Google Shape;65;p2"/>
          <p:cNvSpPr/>
          <p:nvPr/>
        </p:nvSpPr>
        <p:spPr>
          <a:xfrm rot="10800000">
            <a:off x="5060287" y="-4"/>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66" name="Google Shape;66;p2"/>
          <p:cNvGrpSpPr/>
          <p:nvPr/>
        </p:nvGrpSpPr>
        <p:grpSpPr>
          <a:xfrm>
            <a:off x="246303" y="5424801"/>
            <a:ext cx="774990" cy="1244873"/>
            <a:chOff x="304350" y="3911000"/>
            <a:chExt cx="581394" cy="933655"/>
          </a:xfrm>
        </p:grpSpPr>
        <p:sp>
          <p:nvSpPr>
            <p:cNvPr id="67" name="Google Shape;67;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8" name="Google Shape;68;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9" name="Google Shape;69;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0" name="Google Shape;70;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1" name="Google Shape;71;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2" name="Google Shape;72;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3" name="Google Shape;73;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4" name="Google Shape;74;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5" name="Google Shape;75;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6" name="Google Shape;76;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77" name="Google Shape;77;p2"/>
          <p:cNvGrpSpPr/>
          <p:nvPr/>
        </p:nvGrpSpPr>
        <p:grpSpPr>
          <a:xfrm>
            <a:off x="655963" y="2063734"/>
            <a:ext cx="589513" cy="604165"/>
            <a:chOff x="918850" y="1629150"/>
            <a:chExt cx="442250" cy="453124"/>
          </a:xfrm>
        </p:grpSpPr>
        <p:sp>
          <p:nvSpPr>
            <p:cNvPr id="78" name="Google Shape;78;p2"/>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9" name="Google Shape;79;p2"/>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0" name="Google Shape;80;p2"/>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 name="Google Shape;81;p2"/>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 name="Google Shape;82;p2"/>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3" name="Google Shape;83;p2"/>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4" name="Google Shape;84;p2"/>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5" name="Google Shape;85;p2"/>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6" name="Google Shape;86;p2"/>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7" name="Google Shape;87;p2"/>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8" name="Google Shape;88;p2"/>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9" name="Google Shape;89;p2"/>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90" name="Google Shape;90;p2"/>
          <p:cNvSpPr/>
          <p:nvPr/>
        </p:nvSpPr>
        <p:spPr>
          <a:xfrm rot="4884482">
            <a:off x="357752" y="1284801"/>
            <a:ext cx="410943" cy="578929"/>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1" name="Google Shape;91;p2"/>
          <p:cNvSpPr/>
          <p:nvPr/>
        </p:nvSpPr>
        <p:spPr>
          <a:xfrm>
            <a:off x="1106392" y="5649981"/>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2" name="Google Shape;92;p2"/>
          <p:cNvSpPr/>
          <p:nvPr/>
        </p:nvSpPr>
        <p:spPr>
          <a:xfrm>
            <a:off x="396530" y="3833767"/>
            <a:ext cx="333369"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3" name="Google Shape;93;p2"/>
          <p:cNvSpPr/>
          <p:nvPr/>
        </p:nvSpPr>
        <p:spPr>
          <a:xfrm rot="10800000">
            <a:off x="11551225" y="4524884"/>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94" name="Google Shape;94;p2"/>
          <p:cNvGrpSpPr/>
          <p:nvPr/>
        </p:nvGrpSpPr>
        <p:grpSpPr>
          <a:xfrm>
            <a:off x="2023440" y="5510149"/>
            <a:ext cx="931400" cy="1244847"/>
            <a:chOff x="1517975" y="4132611"/>
            <a:chExt cx="698732" cy="933635"/>
          </a:xfrm>
        </p:grpSpPr>
        <p:sp>
          <p:nvSpPr>
            <p:cNvPr id="95" name="Google Shape;95;p2"/>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 name="Google Shape;96;p2"/>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 name="Google Shape;97;p2"/>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8" name="Google Shape;98;p2"/>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 name="Google Shape;99;p2"/>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 name="Google Shape;100;p2"/>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 name="Google Shape;101;p2"/>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2" name="Google Shape;102;p2"/>
          <p:cNvGrpSpPr/>
          <p:nvPr/>
        </p:nvGrpSpPr>
        <p:grpSpPr>
          <a:xfrm>
            <a:off x="1106379" y="3128307"/>
            <a:ext cx="624285" cy="595327"/>
            <a:chOff x="984375" y="2346230"/>
            <a:chExt cx="468336" cy="446495"/>
          </a:xfrm>
        </p:grpSpPr>
        <p:sp>
          <p:nvSpPr>
            <p:cNvPr id="103" name="Google Shape;103;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4" name="Google Shape;104;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5" name="Google Shape;105;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6" name="Google Shape;106;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7" name="Google Shape;107;p2"/>
          <p:cNvSpPr/>
          <p:nvPr/>
        </p:nvSpPr>
        <p:spPr>
          <a:xfrm>
            <a:off x="3334233" y="5967745"/>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8" name="Google Shape;108;p2"/>
          <p:cNvSpPr/>
          <p:nvPr/>
        </p:nvSpPr>
        <p:spPr>
          <a:xfrm>
            <a:off x="11147663" y="4140800"/>
            <a:ext cx="282713"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9" name="Google Shape;109;p2"/>
          <p:cNvSpPr/>
          <p:nvPr/>
        </p:nvSpPr>
        <p:spPr>
          <a:xfrm>
            <a:off x="11435918" y="4470800"/>
            <a:ext cx="179187"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0" name="Google Shape;110;p2"/>
          <p:cNvSpPr/>
          <p:nvPr/>
        </p:nvSpPr>
        <p:spPr>
          <a:xfrm>
            <a:off x="9593734" y="5967734"/>
            <a:ext cx="410893" cy="57913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1" name="Google Shape;111;p2"/>
          <p:cNvSpPr/>
          <p:nvPr/>
        </p:nvSpPr>
        <p:spPr>
          <a:xfrm>
            <a:off x="5088878" y="6224400"/>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2" name="Google Shape;112;p2"/>
          <p:cNvSpPr/>
          <p:nvPr/>
        </p:nvSpPr>
        <p:spPr>
          <a:xfrm>
            <a:off x="11494106" y="3389504"/>
            <a:ext cx="525599"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13" name="Google Shape;113;p2"/>
          <p:cNvGrpSpPr/>
          <p:nvPr/>
        </p:nvGrpSpPr>
        <p:grpSpPr>
          <a:xfrm rot="8999956">
            <a:off x="10901540" y="96913"/>
            <a:ext cx="774973" cy="1244847"/>
            <a:chOff x="304350" y="3911000"/>
            <a:chExt cx="581394" cy="933655"/>
          </a:xfrm>
        </p:grpSpPr>
        <p:sp>
          <p:nvSpPr>
            <p:cNvPr id="114" name="Google Shape;114;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 name="Google Shape;115;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 name="Google Shape;116;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7" name="Google Shape;117;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8" name="Google Shape;118;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9" name="Google Shape;119;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0" name="Google Shape;120;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1" name="Google Shape;121;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2" name="Google Shape;122;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3" name="Google Shape;123;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4" name="Google Shape;124;p2"/>
          <p:cNvGrpSpPr/>
          <p:nvPr/>
        </p:nvGrpSpPr>
        <p:grpSpPr>
          <a:xfrm>
            <a:off x="8548435" y="275221"/>
            <a:ext cx="931372" cy="888228"/>
            <a:chOff x="984375" y="2346230"/>
            <a:chExt cx="468336" cy="446495"/>
          </a:xfrm>
        </p:grpSpPr>
        <p:sp>
          <p:nvSpPr>
            <p:cNvPr id="125" name="Google Shape;125;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 name="Google Shape;126;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 name="Google Shape;127;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8" name="Google Shape;128;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9" name="Google Shape;129;p2"/>
          <p:cNvGrpSpPr/>
          <p:nvPr/>
        </p:nvGrpSpPr>
        <p:grpSpPr>
          <a:xfrm>
            <a:off x="9876515" y="2614345"/>
            <a:ext cx="1553878" cy="975852"/>
            <a:chOff x="6925510" y="205316"/>
            <a:chExt cx="905688" cy="530354"/>
          </a:xfrm>
        </p:grpSpPr>
        <p:sp>
          <p:nvSpPr>
            <p:cNvPr id="130" name="Google Shape;130;p2"/>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 name="Google Shape;131;p2"/>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2" name="Google Shape;132;p2"/>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 name="Google Shape;133;p2"/>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 name="Google Shape;134;p2"/>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 name="Google Shape;135;p2"/>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36" name="Google Shape;136;p2"/>
          <p:cNvSpPr/>
          <p:nvPr/>
        </p:nvSpPr>
        <p:spPr>
          <a:xfrm>
            <a:off x="10024256" y="4060666"/>
            <a:ext cx="333369"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7" name="Google Shape;137;p2"/>
          <p:cNvSpPr/>
          <p:nvPr/>
        </p:nvSpPr>
        <p:spPr>
          <a:xfrm>
            <a:off x="8847430" y="5646362"/>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8" name="Google Shape;138;p2"/>
          <p:cNvSpPr/>
          <p:nvPr/>
        </p:nvSpPr>
        <p:spPr>
          <a:xfrm>
            <a:off x="8344573" y="6211948"/>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9" name="Google Shape;139;p2"/>
          <p:cNvSpPr/>
          <p:nvPr/>
        </p:nvSpPr>
        <p:spPr>
          <a:xfrm>
            <a:off x="7529673" y="554512"/>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40" name="Google Shape;140;p2"/>
          <p:cNvSpPr txBox="1">
            <a:spLocks noGrp="1"/>
          </p:cNvSpPr>
          <p:nvPr>
            <p:ph type="ctrTitle"/>
          </p:nvPr>
        </p:nvSpPr>
        <p:spPr>
          <a:xfrm>
            <a:off x="2897479" y="1845467"/>
            <a:ext cx="6336749" cy="280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2"/>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endParaRPr/>
          </a:p>
        </p:txBody>
      </p:sp>
      <p:sp>
        <p:nvSpPr>
          <p:cNvPr id="141" name="Google Shape;141;p2"/>
          <p:cNvSpPr txBox="1">
            <a:spLocks noGrp="1"/>
          </p:cNvSpPr>
          <p:nvPr>
            <p:ph type="subTitle" idx="1"/>
          </p:nvPr>
        </p:nvSpPr>
        <p:spPr>
          <a:xfrm>
            <a:off x="3527881" y="4678233"/>
            <a:ext cx="5075878" cy="67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Tree>
    <p:extLst>
      <p:ext uri="{BB962C8B-B14F-4D97-AF65-F5344CB8AC3E}">
        <p14:creationId xmlns:p14="http://schemas.microsoft.com/office/powerpoint/2010/main" val="30351350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4"/>
        <p:cNvGrpSpPr/>
        <p:nvPr/>
      </p:nvGrpSpPr>
      <p:grpSpPr>
        <a:xfrm>
          <a:off x="0" y="0"/>
          <a:ext cx="0" cy="0"/>
          <a:chOff x="0" y="0"/>
          <a:chExt cx="0" cy="0"/>
        </a:xfrm>
      </p:grpSpPr>
      <p:sp>
        <p:nvSpPr>
          <p:cNvPr id="375" name="Google Shape;375;p8"/>
          <p:cNvSpPr/>
          <p:nvPr/>
        </p:nvSpPr>
        <p:spPr>
          <a:xfrm rot="-25" flipH="1">
            <a:off x="3298682" y="2571407"/>
            <a:ext cx="5700332"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376" name="Google Shape;376;p8"/>
          <p:cNvGrpSpPr/>
          <p:nvPr/>
        </p:nvGrpSpPr>
        <p:grpSpPr>
          <a:xfrm rot="-1847120" flipH="1">
            <a:off x="1030455" y="2768587"/>
            <a:ext cx="686696" cy="667360"/>
            <a:chOff x="8667201" y="2266387"/>
            <a:chExt cx="389754" cy="378681"/>
          </a:xfrm>
        </p:grpSpPr>
        <p:sp>
          <p:nvSpPr>
            <p:cNvPr id="377" name="Google Shape;377;p8"/>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8" name="Google Shape;378;p8"/>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9" name="Google Shape;379;p8"/>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380" name="Google Shape;380;p8"/>
          <p:cNvSpPr/>
          <p:nvPr/>
        </p:nvSpPr>
        <p:spPr>
          <a:xfrm flipH="1">
            <a:off x="307131" y="1766929"/>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381" name="Google Shape;381;p8"/>
          <p:cNvGrpSpPr/>
          <p:nvPr/>
        </p:nvGrpSpPr>
        <p:grpSpPr>
          <a:xfrm>
            <a:off x="9324912" y="622213"/>
            <a:ext cx="1618438" cy="981127"/>
            <a:chOff x="478326" y="2825649"/>
            <a:chExt cx="1012293" cy="613511"/>
          </a:xfrm>
        </p:grpSpPr>
        <p:sp>
          <p:nvSpPr>
            <p:cNvPr id="382" name="Google Shape;382;p8"/>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3" name="Google Shape;383;p8"/>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4" name="Google Shape;384;p8"/>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5" name="Google Shape;385;p8"/>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6" name="Google Shape;386;p8"/>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387" name="Google Shape;387;p8"/>
          <p:cNvSpPr/>
          <p:nvPr/>
        </p:nvSpPr>
        <p:spPr>
          <a:xfrm flipH="1">
            <a:off x="11362800" y="310163"/>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388" name="Google Shape;388;p8"/>
          <p:cNvSpPr/>
          <p:nvPr/>
        </p:nvSpPr>
        <p:spPr>
          <a:xfrm flipH="1">
            <a:off x="11532863" y="3259200"/>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389" name="Google Shape;389;p8"/>
          <p:cNvSpPr/>
          <p:nvPr/>
        </p:nvSpPr>
        <p:spPr>
          <a:xfrm rot="10800000" flipH="1">
            <a:off x="5117474" y="-4"/>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390" name="Google Shape;390;p8"/>
          <p:cNvGrpSpPr/>
          <p:nvPr/>
        </p:nvGrpSpPr>
        <p:grpSpPr>
          <a:xfrm flipH="1">
            <a:off x="11167539" y="5120018"/>
            <a:ext cx="774990" cy="1244873"/>
            <a:chOff x="304350" y="3911000"/>
            <a:chExt cx="581394" cy="933655"/>
          </a:xfrm>
        </p:grpSpPr>
        <p:sp>
          <p:nvSpPr>
            <p:cNvPr id="391" name="Google Shape;391;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2" name="Google Shape;392;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3" name="Google Shape;393;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4" name="Google Shape;394;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5" name="Google Shape;395;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6" name="Google Shape;396;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7" name="Google Shape;397;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8" name="Google Shape;398;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9" name="Google Shape;399;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0" name="Google Shape;400;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01" name="Google Shape;401;p8"/>
          <p:cNvGrpSpPr/>
          <p:nvPr/>
        </p:nvGrpSpPr>
        <p:grpSpPr>
          <a:xfrm flipH="1">
            <a:off x="10943356" y="2063734"/>
            <a:ext cx="589513" cy="604165"/>
            <a:chOff x="918850" y="1629150"/>
            <a:chExt cx="442250" cy="453124"/>
          </a:xfrm>
        </p:grpSpPr>
        <p:sp>
          <p:nvSpPr>
            <p:cNvPr id="402" name="Google Shape;402;p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3" name="Google Shape;403;p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4" name="Google Shape;404;p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5" name="Google Shape;405;p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6" name="Google Shape;406;p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7" name="Google Shape;407;p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8" name="Google Shape;408;p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9" name="Google Shape;409;p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0" name="Google Shape;410;p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1" name="Google Shape;411;p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2" name="Google Shape;412;p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3" name="Google Shape;413;p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14" name="Google Shape;414;p8"/>
          <p:cNvSpPr/>
          <p:nvPr/>
        </p:nvSpPr>
        <p:spPr>
          <a:xfrm rot="-4884482" flipH="1">
            <a:off x="11420138" y="1284801"/>
            <a:ext cx="410943" cy="578929"/>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15" name="Google Shape;415;p8"/>
          <p:cNvSpPr/>
          <p:nvPr/>
        </p:nvSpPr>
        <p:spPr>
          <a:xfrm flipH="1">
            <a:off x="2704329" y="5581232"/>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16" name="Google Shape;416;p8"/>
          <p:cNvSpPr/>
          <p:nvPr/>
        </p:nvSpPr>
        <p:spPr>
          <a:xfrm flipH="1">
            <a:off x="11256520" y="4371200"/>
            <a:ext cx="333369"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17" name="Google Shape;417;p8"/>
          <p:cNvGrpSpPr/>
          <p:nvPr/>
        </p:nvGrpSpPr>
        <p:grpSpPr>
          <a:xfrm flipH="1">
            <a:off x="1710066" y="830510"/>
            <a:ext cx="1221166" cy="1164639"/>
            <a:chOff x="984375" y="2346230"/>
            <a:chExt cx="468336" cy="446495"/>
          </a:xfrm>
        </p:grpSpPr>
        <p:sp>
          <p:nvSpPr>
            <p:cNvPr id="418" name="Google Shape;418;p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9" name="Google Shape;419;p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0" name="Google Shape;420;p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1" name="Google Shape;421;p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22" name="Google Shape;422;p8"/>
          <p:cNvSpPr/>
          <p:nvPr/>
        </p:nvSpPr>
        <p:spPr>
          <a:xfrm flipH="1">
            <a:off x="758456" y="4140800"/>
            <a:ext cx="282713"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23" name="Google Shape;423;p8"/>
          <p:cNvSpPr/>
          <p:nvPr/>
        </p:nvSpPr>
        <p:spPr>
          <a:xfrm flipH="1">
            <a:off x="573728" y="4470800"/>
            <a:ext cx="179187"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24" name="Google Shape;424;p8"/>
          <p:cNvSpPr/>
          <p:nvPr/>
        </p:nvSpPr>
        <p:spPr>
          <a:xfrm flipH="1">
            <a:off x="3592435" y="5903653"/>
            <a:ext cx="525599"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25" name="Google Shape;425;p8"/>
          <p:cNvGrpSpPr/>
          <p:nvPr/>
        </p:nvGrpSpPr>
        <p:grpSpPr>
          <a:xfrm rot="-8999956" flipH="1">
            <a:off x="512320" y="96913"/>
            <a:ext cx="774973" cy="1244847"/>
            <a:chOff x="304350" y="3911000"/>
            <a:chExt cx="581394" cy="933655"/>
          </a:xfrm>
        </p:grpSpPr>
        <p:sp>
          <p:nvSpPr>
            <p:cNvPr id="426" name="Google Shape;426;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7" name="Google Shape;427;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8" name="Google Shape;428;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9" name="Google Shape;429;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0" name="Google Shape;430;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1" name="Google Shape;431;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2" name="Google Shape;432;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3" name="Google Shape;433;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4" name="Google Shape;434;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5" name="Google Shape;435;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36" name="Google Shape;436;p8"/>
          <p:cNvSpPr/>
          <p:nvPr/>
        </p:nvSpPr>
        <p:spPr>
          <a:xfrm flipH="1">
            <a:off x="4325789" y="554512"/>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37" name="Google Shape;437;p8"/>
          <p:cNvSpPr/>
          <p:nvPr/>
        </p:nvSpPr>
        <p:spPr>
          <a:xfrm>
            <a:off x="1023110" y="4624945"/>
            <a:ext cx="310600" cy="359555"/>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38" name="Google Shape;438;p8"/>
          <p:cNvGrpSpPr/>
          <p:nvPr/>
        </p:nvGrpSpPr>
        <p:grpSpPr>
          <a:xfrm>
            <a:off x="147812" y="4468102"/>
            <a:ext cx="2235362" cy="2568079"/>
            <a:chOff x="864897" y="3657567"/>
            <a:chExt cx="1174669" cy="1298583"/>
          </a:xfrm>
        </p:grpSpPr>
        <p:sp>
          <p:nvSpPr>
            <p:cNvPr id="439" name="Google Shape;439;p8"/>
            <p:cNvSpPr/>
            <p:nvPr/>
          </p:nvSpPr>
          <p:spPr>
            <a:xfrm>
              <a:off x="1161146" y="4272967"/>
              <a:ext cx="143835" cy="79815"/>
            </a:xfrm>
            <a:custGeom>
              <a:avLst/>
              <a:gdLst/>
              <a:ahLst/>
              <a:cxnLst/>
              <a:rect l="l" t="t" r="r" b="b"/>
              <a:pathLst>
                <a:path w="2914" h="1617" extrusionOk="0">
                  <a:moveTo>
                    <a:pt x="1735" y="0"/>
                  </a:moveTo>
                  <a:cubicBezTo>
                    <a:pt x="1092" y="0"/>
                    <a:pt x="386" y="324"/>
                    <a:pt x="98" y="922"/>
                  </a:cubicBezTo>
                  <a:cubicBezTo>
                    <a:pt x="0" y="1129"/>
                    <a:pt x="34" y="1413"/>
                    <a:pt x="226" y="1531"/>
                  </a:cubicBezTo>
                  <a:cubicBezTo>
                    <a:pt x="312" y="1582"/>
                    <a:pt x="409" y="1599"/>
                    <a:pt x="507" y="1608"/>
                  </a:cubicBezTo>
                  <a:cubicBezTo>
                    <a:pt x="556" y="1614"/>
                    <a:pt x="614" y="1617"/>
                    <a:pt x="680" y="1617"/>
                  </a:cubicBezTo>
                  <a:cubicBezTo>
                    <a:pt x="1376" y="1617"/>
                    <a:pt x="2914" y="1300"/>
                    <a:pt x="2818" y="466"/>
                  </a:cubicBezTo>
                  <a:cubicBezTo>
                    <a:pt x="2775" y="81"/>
                    <a:pt x="2035" y="3"/>
                    <a:pt x="1754" y="0"/>
                  </a:cubicBezTo>
                  <a:cubicBezTo>
                    <a:pt x="1748" y="0"/>
                    <a:pt x="1742" y="0"/>
                    <a:pt x="1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0" name="Google Shape;440;p8"/>
            <p:cNvSpPr/>
            <p:nvPr/>
          </p:nvSpPr>
          <p:spPr>
            <a:xfrm>
              <a:off x="1228372" y="4372918"/>
              <a:ext cx="90773" cy="48620"/>
            </a:xfrm>
            <a:custGeom>
              <a:avLst/>
              <a:gdLst/>
              <a:ahLst/>
              <a:cxnLst/>
              <a:rect l="l" t="t" r="r" b="b"/>
              <a:pathLst>
                <a:path w="1839" h="985" extrusionOk="0">
                  <a:moveTo>
                    <a:pt x="1349" y="0"/>
                  </a:moveTo>
                  <a:cubicBezTo>
                    <a:pt x="1004" y="0"/>
                    <a:pt x="568" y="168"/>
                    <a:pt x="405" y="283"/>
                  </a:cubicBezTo>
                  <a:cubicBezTo>
                    <a:pt x="254" y="394"/>
                    <a:pt x="162" y="493"/>
                    <a:pt x="126" y="577"/>
                  </a:cubicBezTo>
                  <a:cubicBezTo>
                    <a:pt x="1" y="846"/>
                    <a:pt x="379" y="985"/>
                    <a:pt x="785" y="985"/>
                  </a:cubicBezTo>
                  <a:cubicBezTo>
                    <a:pt x="987" y="985"/>
                    <a:pt x="1195" y="951"/>
                    <a:pt x="1352" y="881"/>
                  </a:cubicBezTo>
                  <a:cubicBezTo>
                    <a:pt x="1585" y="780"/>
                    <a:pt x="1838" y="587"/>
                    <a:pt x="1815" y="330"/>
                  </a:cubicBezTo>
                  <a:cubicBezTo>
                    <a:pt x="1791" y="84"/>
                    <a:pt x="1593" y="0"/>
                    <a:pt x="1349" y="0"/>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1" name="Google Shape;441;p8"/>
            <p:cNvSpPr/>
            <p:nvPr/>
          </p:nvSpPr>
          <p:spPr>
            <a:xfrm>
              <a:off x="1119636" y="4374398"/>
              <a:ext cx="74879" cy="40771"/>
            </a:xfrm>
            <a:custGeom>
              <a:avLst/>
              <a:gdLst/>
              <a:ahLst/>
              <a:cxnLst/>
              <a:rect l="l" t="t" r="r" b="b"/>
              <a:pathLst>
                <a:path w="1517" h="826" extrusionOk="0">
                  <a:moveTo>
                    <a:pt x="561" y="1"/>
                  </a:moveTo>
                  <a:cubicBezTo>
                    <a:pt x="275" y="1"/>
                    <a:pt x="1" y="126"/>
                    <a:pt x="17" y="436"/>
                  </a:cubicBezTo>
                  <a:cubicBezTo>
                    <a:pt x="31" y="711"/>
                    <a:pt x="302" y="825"/>
                    <a:pt x="587" y="825"/>
                  </a:cubicBezTo>
                  <a:cubicBezTo>
                    <a:pt x="1035" y="825"/>
                    <a:pt x="1516" y="542"/>
                    <a:pt x="1078" y="162"/>
                  </a:cubicBezTo>
                  <a:cubicBezTo>
                    <a:pt x="962" y="61"/>
                    <a:pt x="759" y="1"/>
                    <a:pt x="561" y="1"/>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2" name="Google Shape;442;p8"/>
            <p:cNvSpPr/>
            <p:nvPr/>
          </p:nvSpPr>
          <p:spPr>
            <a:xfrm>
              <a:off x="864897" y="3657567"/>
              <a:ext cx="1174669" cy="1283163"/>
            </a:xfrm>
            <a:custGeom>
              <a:avLst/>
              <a:gdLst/>
              <a:ahLst/>
              <a:cxnLst/>
              <a:rect l="l" t="t" r="r" b="b"/>
              <a:pathLst>
                <a:path w="23798" h="25996" extrusionOk="0">
                  <a:moveTo>
                    <a:pt x="17992" y="1340"/>
                  </a:moveTo>
                  <a:cubicBezTo>
                    <a:pt x="18272" y="1340"/>
                    <a:pt x="18503" y="1570"/>
                    <a:pt x="18503" y="1850"/>
                  </a:cubicBezTo>
                  <a:cubicBezTo>
                    <a:pt x="18503" y="2134"/>
                    <a:pt x="18272" y="2360"/>
                    <a:pt x="17992" y="2360"/>
                  </a:cubicBezTo>
                  <a:cubicBezTo>
                    <a:pt x="17709" y="2360"/>
                    <a:pt x="17481" y="2134"/>
                    <a:pt x="17481" y="1850"/>
                  </a:cubicBezTo>
                  <a:cubicBezTo>
                    <a:pt x="17481" y="1570"/>
                    <a:pt x="17709" y="1340"/>
                    <a:pt x="17992" y="1340"/>
                  </a:cubicBezTo>
                  <a:close/>
                  <a:moveTo>
                    <a:pt x="7737" y="12468"/>
                  </a:moveTo>
                  <a:cubicBezTo>
                    <a:pt x="7744" y="12468"/>
                    <a:pt x="7750" y="12468"/>
                    <a:pt x="7756" y="12468"/>
                  </a:cubicBezTo>
                  <a:cubicBezTo>
                    <a:pt x="8037" y="12471"/>
                    <a:pt x="8777" y="12549"/>
                    <a:pt x="8820" y="12934"/>
                  </a:cubicBezTo>
                  <a:cubicBezTo>
                    <a:pt x="8916" y="13768"/>
                    <a:pt x="7378" y="14085"/>
                    <a:pt x="6682" y="14085"/>
                  </a:cubicBezTo>
                  <a:cubicBezTo>
                    <a:pt x="6616" y="14085"/>
                    <a:pt x="6558" y="14082"/>
                    <a:pt x="6509" y="14076"/>
                  </a:cubicBezTo>
                  <a:cubicBezTo>
                    <a:pt x="6411" y="14067"/>
                    <a:pt x="6314" y="14050"/>
                    <a:pt x="6228" y="13999"/>
                  </a:cubicBezTo>
                  <a:cubicBezTo>
                    <a:pt x="6036" y="13881"/>
                    <a:pt x="6002" y="13597"/>
                    <a:pt x="6100" y="13390"/>
                  </a:cubicBezTo>
                  <a:cubicBezTo>
                    <a:pt x="6388" y="12792"/>
                    <a:pt x="7094" y="12468"/>
                    <a:pt x="7737" y="12468"/>
                  </a:cubicBezTo>
                  <a:close/>
                  <a:moveTo>
                    <a:pt x="5722" y="14524"/>
                  </a:moveTo>
                  <a:cubicBezTo>
                    <a:pt x="5920" y="14524"/>
                    <a:pt x="6123" y="14584"/>
                    <a:pt x="6239" y="14685"/>
                  </a:cubicBezTo>
                  <a:cubicBezTo>
                    <a:pt x="6677" y="15065"/>
                    <a:pt x="6196" y="15348"/>
                    <a:pt x="5748" y="15348"/>
                  </a:cubicBezTo>
                  <a:cubicBezTo>
                    <a:pt x="5463" y="15348"/>
                    <a:pt x="5192" y="15234"/>
                    <a:pt x="5178" y="14959"/>
                  </a:cubicBezTo>
                  <a:cubicBezTo>
                    <a:pt x="5162" y="14649"/>
                    <a:pt x="5436" y="14524"/>
                    <a:pt x="5722" y="14524"/>
                  </a:cubicBezTo>
                  <a:close/>
                  <a:moveTo>
                    <a:pt x="8713" y="14493"/>
                  </a:moveTo>
                  <a:cubicBezTo>
                    <a:pt x="8957" y="14493"/>
                    <a:pt x="9155" y="14577"/>
                    <a:pt x="9179" y="14823"/>
                  </a:cubicBezTo>
                  <a:cubicBezTo>
                    <a:pt x="9202" y="15080"/>
                    <a:pt x="8949" y="15273"/>
                    <a:pt x="8716" y="15374"/>
                  </a:cubicBezTo>
                  <a:cubicBezTo>
                    <a:pt x="8559" y="15444"/>
                    <a:pt x="8351" y="15478"/>
                    <a:pt x="8149" y="15478"/>
                  </a:cubicBezTo>
                  <a:cubicBezTo>
                    <a:pt x="7743" y="15478"/>
                    <a:pt x="7365" y="15339"/>
                    <a:pt x="7490" y="15070"/>
                  </a:cubicBezTo>
                  <a:cubicBezTo>
                    <a:pt x="7526" y="14986"/>
                    <a:pt x="7618" y="14887"/>
                    <a:pt x="7769" y="14776"/>
                  </a:cubicBezTo>
                  <a:cubicBezTo>
                    <a:pt x="7932" y="14661"/>
                    <a:pt x="8368" y="14493"/>
                    <a:pt x="8713" y="14493"/>
                  </a:cubicBezTo>
                  <a:close/>
                  <a:moveTo>
                    <a:pt x="16922" y="0"/>
                  </a:moveTo>
                  <a:cubicBezTo>
                    <a:pt x="16521" y="0"/>
                    <a:pt x="16147" y="114"/>
                    <a:pt x="15748" y="367"/>
                  </a:cubicBezTo>
                  <a:cubicBezTo>
                    <a:pt x="14870" y="917"/>
                    <a:pt x="14582" y="1995"/>
                    <a:pt x="14893" y="4865"/>
                  </a:cubicBezTo>
                  <a:cubicBezTo>
                    <a:pt x="15204" y="7737"/>
                    <a:pt x="15593" y="9829"/>
                    <a:pt x="15282" y="12002"/>
                  </a:cubicBezTo>
                  <a:cubicBezTo>
                    <a:pt x="15113" y="13183"/>
                    <a:pt x="14485" y="13631"/>
                    <a:pt x="13710" y="13631"/>
                  </a:cubicBezTo>
                  <a:cubicBezTo>
                    <a:pt x="13060" y="13631"/>
                    <a:pt x="12306" y="13316"/>
                    <a:pt x="11632" y="12857"/>
                  </a:cubicBezTo>
                  <a:cubicBezTo>
                    <a:pt x="10567" y="12129"/>
                    <a:pt x="9632" y="11565"/>
                    <a:pt x="8381" y="11565"/>
                  </a:cubicBezTo>
                  <a:cubicBezTo>
                    <a:pt x="7894" y="11565"/>
                    <a:pt x="7358" y="11651"/>
                    <a:pt x="6749" y="11846"/>
                  </a:cubicBezTo>
                  <a:cubicBezTo>
                    <a:pt x="5566" y="12227"/>
                    <a:pt x="4958" y="12493"/>
                    <a:pt x="4462" y="12493"/>
                  </a:cubicBezTo>
                  <a:cubicBezTo>
                    <a:pt x="4047" y="12493"/>
                    <a:pt x="3710" y="12307"/>
                    <a:pt x="3181" y="11846"/>
                  </a:cubicBezTo>
                  <a:cubicBezTo>
                    <a:pt x="2015" y="10840"/>
                    <a:pt x="2170" y="9444"/>
                    <a:pt x="1707" y="9210"/>
                  </a:cubicBezTo>
                  <a:cubicBezTo>
                    <a:pt x="1646" y="9180"/>
                    <a:pt x="1577" y="9163"/>
                    <a:pt x="1502" y="9163"/>
                  </a:cubicBezTo>
                  <a:cubicBezTo>
                    <a:pt x="1010" y="9163"/>
                    <a:pt x="288" y="9918"/>
                    <a:pt x="153" y="12546"/>
                  </a:cubicBezTo>
                  <a:cubicBezTo>
                    <a:pt x="0" y="15570"/>
                    <a:pt x="1785" y="16888"/>
                    <a:pt x="2092" y="17743"/>
                  </a:cubicBezTo>
                  <a:cubicBezTo>
                    <a:pt x="2404" y="18595"/>
                    <a:pt x="609" y="20274"/>
                    <a:pt x="774" y="21079"/>
                  </a:cubicBezTo>
                  <a:cubicBezTo>
                    <a:pt x="810" y="21249"/>
                    <a:pt x="1053" y="21355"/>
                    <a:pt x="1439" y="21355"/>
                  </a:cubicBezTo>
                  <a:cubicBezTo>
                    <a:pt x="1822" y="21355"/>
                    <a:pt x="2347" y="21250"/>
                    <a:pt x="2948" y="21001"/>
                  </a:cubicBezTo>
                  <a:cubicBezTo>
                    <a:pt x="4181" y="20487"/>
                    <a:pt x="4884" y="20048"/>
                    <a:pt x="4884" y="20048"/>
                  </a:cubicBezTo>
                  <a:cubicBezTo>
                    <a:pt x="5949" y="21011"/>
                    <a:pt x="7307" y="21653"/>
                    <a:pt x="8753" y="21998"/>
                  </a:cubicBezTo>
                  <a:cubicBezTo>
                    <a:pt x="8618" y="21085"/>
                    <a:pt x="8669" y="20132"/>
                    <a:pt x="9081" y="19295"/>
                  </a:cubicBezTo>
                  <a:cubicBezTo>
                    <a:pt x="9442" y="18568"/>
                    <a:pt x="10082" y="17721"/>
                    <a:pt x="10956" y="17721"/>
                  </a:cubicBezTo>
                  <a:cubicBezTo>
                    <a:pt x="10980" y="17721"/>
                    <a:pt x="11005" y="17721"/>
                    <a:pt x="11030" y="17723"/>
                  </a:cubicBezTo>
                  <a:cubicBezTo>
                    <a:pt x="11051" y="17723"/>
                    <a:pt x="11061" y="17743"/>
                    <a:pt x="11068" y="17767"/>
                  </a:cubicBezTo>
                  <a:cubicBezTo>
                    <a:pt x="11078" y="17797"/>
                    <a:pt x="11074" y="17835"/>
                    <a:pt x="11048" y="17841"/>
                  </a:cubicBezTo>
                  <a:cubicBezTo>
                    <a:pt x="10848" y="17899"/>
                    <a:pt x="10669" y="17980"/>
                    <a:pt x="10503" y="18078"/>
                  </a:cubicBezTo>
                  <a:cubicBezTo>
                    <a:pt x="10115" y="18304"/>
                    <a:pt x="9807" y="18625"/>
                    <a:pt x="9574" y="19000"/>
                  </a:cubicBezTo>
                  <a:cubicBezTo>
                    <a:pt x="9034" y="19866"/>
                    <a:pt x="8872" y="21018"/>
                    <a:pt x="8996" y="21981"/>
                  </a:cubicBezTo>
                  <a:cubicBezTo>
                    <a:pt x="9000" y="22007"/>
                    <a:pt x="9003" y="22032"/>
                    <a:pt x="9006" y="22055"/>
                  </a:cubicBezTo>
                  <a:cubicBezTo>
                    <a:pt x="9132" y="22873"/>
                    <a:pt x="9510" y="23565"/>
                    <a:pt x="9683" y="24359"/>
                  </a:cubicBezTo>
                  <a:cubicBezTo>
                    <a:pt x="9736" y="24600"/>
                    <a:pt x="9706" y="24857"/>
                    <a:pt x="9753" y="25097"/>
                  </a:cubicBezTo>
                  <a:cubicBezTo>
                    <a:pt x="9857" y="25625"/>
                    <a:pt x="10152" y="25936"/>
                    <a:pt x="10546" y="25936"/>
                  </a:cubicBezTo>
                  <a:cubicBezTo>
                    <a:pt x="10702" y="25936"/>
                    <a:pt x="10873" y="25888"/>
                    <a:pt x="11054" y="25786"/>
                  </a:cubicBezTo>
                  <a:cubicBezTo>
                    <a:pt x="11059" y="25783"/>
                    <a:pt x="11064" y="25782"/>
                    <a:pt x="11069" y="25782"/>
                  </a:cubicBezTo>
                  <a:cubicBezTo>
                    <a:pt x="11104" y="25782"/>
                    <a:pt x="11109" y="25870"/>
                    <a:pt x="11085" y="25891"/>
                  </a:cubicBezTo>
                  <a:cubicBezTo>
                    <a:pt x="11048" y="25928"/>
                    <a:pt x="11007" y="25961"/>
                    <a:pt x="10966" y="25995"/>
                  </a:cubicBezTo>
                  <a:cubicBezTo>
                    <a:pt x="11497" y="25610"/>
                    <a:pt x="12122" y="24866"/>
                    <a:pt x="12606" y="23863"/>
                  </a:cubicBezTo>
                  <a:cubicBezTo>
                    <a:pt x="12602" y="23857"/>
                    <a:pt x="12599" y="23849"/>
                    <a:pt x="12599" y="23843"/>
                  </a:cubicBezTo>
                  <a:cubicBezTo>
                    <a:pt x="12754" y="23292"/>
                    <a:pt x="12913" y="22714"/>
                    <a:pt x="13018" y="22136"/>
                  </a:cubicBezTo>
                  <a:cubicBezTo>
                    <a:pt x="13052" y="21940"/>
                    <a:pt x="13082" y="21741"/>
                    <a:pt x="13102" y="21545"/>
                  </a:cubicBezTo>
                  <a:cubicBezTo>
                    <a:pt x="13146" y="21123"/>
                    <a:pt x="13092" y="20697"/>
                    <a:pt x="13139" y="20278"/>
                  </a:cubicBezTo>
                  <a:cubicBezTo>
                    <a:pt x="13139" y="20272"/>
                    <a:pt x="13147" y="20263"/>
                    <a:pt x="13154" y="20263"/>
                  </a:cubicBezTo>
                  <a:cubicBezTo>
                    <a:pt x="13154" y="20263"/>
                    <a:pt x="13155" y="20263"/>
                    <a:pt x="13156" y="20264"/>
                  </a:cubicBezTo>
                  <a:cubicBezTo>
                    <a:pt x="13156" y="20264"/>
                    <a:pt x="13159" y="20264"/>
                    <a:pt x="13159" y="20268"/>
                  </a:cubicBezTo>
                  <a:cubicBezTo>
                    <a:pt x="13271" y="20876"/>
                    <a:pt x="13322" y="21494"/>
                    <a:pt x="13254" y="22099"/>
                  </a:cubicBezTo>
                  <a:cubicBezTo>
                    <a:pt x="14424" y="21870"/>
                    <a:pt x="15519" y="21437"/>
                    <a:pt x="16434" y="20808"/>
                  </a:cubicBezTo>
                  <a:cubicBezTo>
                    <a:pt x="17214" y="21550"/>
                    <a:pt x="18291" y="21941"/>
                    <a:pt x="19520" y="21941"/>
                  </a:cubicBezTo>
                  <a:cubicBezTo>
                    <a:pt x="19831" y="21941"/>
                    <a:pt x="20151" y="21916"/>
                    <a:pt x="20479" y="21866"/>
                  </a:cubicBezTo>
                  <a:cubicBezTo>
                    <a:pt x="20910" y="21798"/>
                    <a:pt x="21265" y="21772"/>
                    <a:pt x="21562" y="21772"/>
                  </a:cubicBezTo>
                  <a:cubicBezTo>
                    <a:pt x="22562" y="21772"/>
                    <a:pt x="22888" y="22069"/>
                    <a:pt x="23182" y="22069"/>
                  </a:cubicBezTo>
                  <a:cubicBezTo>
                    <a:pt x="23236" y="22069"/>
                    <a:pt x="23289" y="22059"/>
                    <a:pt x="23345" y="22035"/>
                  </a:cubicBezTo>
                  <a:cubicBezTo>
                    <a:pt x="23798" y="21845"/>
                    <a:pt x="23507" y="20227"/>
                    <a:pt x="22040" y="18869"/>
                  </a:cubicBezTo>
                  <a:cubicBezTo>
                    <a:pt x="20861" y="17777"/>
                    <a:pt x="19408" y="17219"/>
                    <a:pt x="18739" y="17054"/>
                  </a:cubicBezTo>
                  <a:cubicBezTo>
                    <a:pt x="18614" y="18081"/>
                    <a:pt x="18269" y="19092"/>
                    <a:pt x="17623" y="19771"/>
                  </a:cubicBezTo>
                  <a:cubicBezTo>
                    <a:pt x="17620" y="19774"/>
                    <a:pt x="17617" y="19776"/>
                    <a:pt x="17614" y="19776"/>
                  </a:cubicBezTo>
                  <a:cubicBezTo>
                    <a:pt x="17602" y="19776"/>
                    <a:pt x="17601" y="19745"/>
                    <a:pt x="17607" y="19733"/>
                  </a:cubicBezTo>
                  <a:cubicBezTo>
                    <a:pt x="17634" y="19690"/>
                    <a:pt x="17657" y="19635"/>
                    <a:pt x="17684" y="19588"/>
                  </a:cubicBezTo>
                  <a:cubicBezTo>
                    <a:pt x="18110" y="18855"/>
                    <a:pt x="18408" y="17939"/>
                    <a:pt x="18560" y="17013"/>
                  </a:cubicBezTo>
                  <a:cubicBezTo>
                    <a:pt x="18573" y="16932"/>
                    <a:pt x="18590" y="16848"/>
                    <a:pt x="18601" y="16767"/>
                  </a:cubicBezTo>
                  <a:cubicBezTo>
                    <a:pt x="18604" y="16753"/>
                    <a:pt x="18604" y="16740"/>
                    <a:pt x="18607" y="16726"/>
                  </a:cubicBezTo>
                  <a:cubicBezTo>
                    <a:pt x="18614" y="16665"/>
                    <a:pt x="18617" y="16611"/>
                    <a:pt x="18624" y="16550"/>
                  </a:cubicBezTo>
                  <a:cubicBezTo>
                    <a:pt x="18654" y="16196"/>
                    <a:pt x="18671" y="15834"/>
                    <a:pt x="18671" y="15466"/>
                  </a:cubicBezTo>
                  <a:cubicBezTo>
                    <a:pt x="18665" y="15273"/>
                    <a:pt x="18651" y="15084"/>
                    <a:pt x="18631" y="14901"/>
                  </a:cubicBezTo>
                  <a:cubicBezTo>
                    <a:pt x="18624" y="14870"/>
                    <a:pt x="18641" y="14847"/>
                    <a:pt x="18661" y="14844"/>
                  </a:cubicBezTo>
                  <a:cubicBezTo>
                    <a:pt x="18573" y="12411"/>
                    <a:pt x="17968" y="9927"/>
                    <a:pt x="17765" y="8589"/>
                  </a:cubicBezTo>
                  <a:cubicBezTo>
                    <a:pt x="17377" y="6027"/>
                    <a:pt x="17455" y="4787"/>
                    <a:pt x="17455" y="4787"/>
                  </a:cubicBezTo>
                  <a:lnTo>
                    <a:pt x="17455" y="4787"/>
                  </a:lnTo>
                  <a:cubicBezTo>
                    <a:pt x="18204" y="5293"/>
                    <a:pt x="19137" y="5543"/>
                    <a:pt x="20116" y="5543"/>
                  </a:cubicBezTo>
                  <a:cubicBezTo>
                    <a:pt x="20360" y="5543"/>
                    <a:pt x="20607" y="5528"/>
                    <a:pt x="20854" y="5497"/>
                  </a:cubicBezTo>
                  <a:cubicBezTo>
                    <a:pt x="22098" y="5341"/>
                    <a:pt x="23118" y="4222"/>
                    <a:pt x="23118" y="2904"/>
                  </a:cubicBezTo>
                  <a:cubicBezTo>
                    <a:pt x="23118" y="1587"/>
                    <a:pt x="22257" y="2256"/>
                    <a:pt x="20013" y="1140"/>
                  </a:cubicBezTo>
                  <a:cubicBezTo>
                    <a:pt x="18609" y="443"/>
                    <a:pt x="17713" y="0"/>
                    <a:pt x="16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3" name="Google Shape;443;p8"/>
            <p:cNvSpPr/>
            <p:nvPr/>
          </p:nvSpPr>
          <p:spPr>
            <a:xfrm>
              <a:off x="1727731" y="3723658"/>
              <a:ext cx="50446" cy="50446"/>
            </a:xfrm>
            <a:custGeom>
              <a:avLst/>
              <a:gdLst/>
              <a:ahLst/>
              <a:cxnLst/>
              <a:rect l="l" t="t" r="r" b="b"/>
              <a:pathLst>
                <a:path w="1022" h="1022" extrusionOk="0">
                  <a:moveTo>
                    <a:pt x="511" y="1"/>
                  </a:moveTo>
                  <a:cubicBezTo>
                    <a:pt x="228" y="1"/>
                    <a:pt x="0" y="231"/>
                    <a:pt x="0" y="511"/>
                  </a:cubicBezTo>
                  <a:cubicBezTo>
                    <a:pt x="0" y="795"/>
                    <a:pt x="228" y="1021"/>
                    <a:pt x="511" y="1021"/>
                  </a:cubicBezTo>
                  <a:cubicBezTo>
                    <a:pt x="791" y="1021"/>
                    <a:pt x="1022" y="795"/>
                    <a:pt x="1022" y="511"/>
                  </a:cubicBezTo>
                  <a:cubicBezTo>
                    <a:pt x="1022" y="231"/>
                    <a:pt x="791" y="1"/>
                    <a:pt x="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4" name="Google Shape;444;p8"/>
            <p:cNvSpPr/>
            <p:nvPr/>
          </p:nvSpPr>
          <p:spPr>
            <a:xfrm>
              <a:off x="1290218" y="4532197"/>
              <a:ext cx="123005" cy="423953"/>
            </a:xfrm>
            <a:custGeom>
              <a:avLst/>
              <a:gdLst/>
              <a:ahLst/>
              <a:cxnLst/>
              <a:rect l="l" t="t" r="r" b="b"/>
              <a:pathLst>
                <a:path w="2492" h="8589" extrusionOk="0">
                  <a:moveTo>
                    <a:pt x="2339" y="1"/>
                  </a:moveTo>
                  <a:cubicBezTo>
                    <a:pt x="1465" y="1"/>
                    <a:pt x="825" y="848"/>
                    <a:pt x="464" y="1575"/>
                  </a:cubicBezTo>
                  <a:cubicBezTo>
                    <a:pt x="52" y="2412"/>
                    <a:pt x="1" y="3365"/>
                    <a:pt x="136" y="4278"/>
                  </a:cubicBezTo>
                  <a:cubicBezTo>
                    <a:pt x="166" y="4501"/>
                    <a:pt x="207" y="4721"/>
                    <a:pt x="261" y="4936"/>
                  </a:cubicBezTo>
                  <a:cubicBezTo>
                    <a:pt x="406" y="5535"/>
                    <a:pt x="687" y="6086"/>
                    <a:pt x="815" y="6680"/>
                  </a:cubicBezTo>
                  <a:cubicBezTo>
                    <a:pt x="920" y="7154"/>
                    <a:pt x="805" y="7823"/>
                    <a:pt x="1072" y="8249"/>
                  </a:cubicBezTo>
                  <a:cubicBezTo>
                    <a:pt x="1226" y="8494"/>
                    <a:pt x="1422" y="8589"/>
                    <a:pt x="1628" y="8589"/>
                  </a:cubicBezTo>
                  <a:cubicBezTo>
                    <a:pt x="1874" y="8589"/>
                    <a:pt x="2134" y="8452"/>
                    <a:pt x="2349" y="8275"/>
                  </a:cubicBezTo>
                  <a:cubicBezTo>
                    <a:pt x="2390" y="8241"/>
                    <a:pt x="2431" y="8208"/>
                    <a:pt x="2468" y="8171"/>
                  </a:cubicBezTo>
                  <a:cubicBezTo>
                    <a:pt x="2492" y="8150"/>
                    <a:pt x="2487" y="8062"/>
                    <a:pt x="2452" y="8062"/>
                  </a:cubicBezTo>
                  <a:cubicBezTo>
                    <a:pt x="2447" y="8062"/>
                    <a:pt x="2442" y="8063"/>
                    <a:pt x="2437" y="8066"/>
                  </a:cubicBezTo>
                  <a:cubicBezTo>
                    <a:pt x="2256" y="8168"/>
                    <a:pt x="2085" y="8216"/>
                    <a:pt x="1929" y="8216"/>
                  </a:cubicBezTo>
                  <a:cubicBezTo>
                    <a:pt x="1535" y="8216"/>
                    <a:pt x="1240" y="7905"/>
                    <a:pt x="1136" y="7377"/>
                  </a:cubicBezTo>
                  <a:cubicBezTo>
                    <a:pt x="1089" y="7137"/>
                    <a:pt x="1119" y="6880"/>
                    <a:pt x="1066" y="6639"/>
                  </a:cubicBezTo>
                  <a:cubicBezTo>
                    <a:pt x="893" y="5845"/>
                    <a:pt x="515" y="5153"/>
                    <a:pt x="389" y="4335"/>
                  </a:cubicBezTo>
                  <a:cubicBezTo>
                    <a:pt x="386" y="4312"/>
                    <a:pt x="383" y="4287"/>
                    <a:pt x="379" y="4261"/>
                  </a:cubicBezTo>
                  <a:cubicBezTo>
                    <a:pt x="255" y="3298"/>
                    <a:pt x="417" y="2146"/>
                    <a:pt x="957" y="1280"/>
                  </a:cubicBezTo>
                  <a:cubicBezTo>
                    <a:pt x="1190" y="905"/>
                    <a:pt x="1498" y="584"/>
                    <a:pt x="1886" y="358"/>
                  </a:cubicBezTo>
                  <a:cubicBezTo>
                    <a:pt x="2052" y="260"/>
                    <a:pt x="2231" y="179"/>
                    <a:pt x="2431" y="121"/>
                  </a:cubicBezTo>
                  <a:cubicBezTo>
                    <a:pt x="2457" y="115"/>
                    <a:pt x="2461" y="77"/>
                    <a:pt x="2451" y="47"/>
                  </a:cubicBezTo>
                  <a:cubicBezTo>
                    <a:pt x="2444" y="23"/>
                    <a:pt x="2434" y="3"/>
                    <a:pt x="2413" y="3"/>
                  </a:cubicBezTo>
                  <a:cubicBezTo>
                    <a:pt x="2388" y="1"/>
                    <a:pt x="2363"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5" name="Google Shape;445;p8"/>
            <p:cNvSpPr/>
            <p:nvPr/>
          </p:nvSpPr>
          <p:spPr>
            <a:xfrm>
              <a:off x="1486763" y="4657716"/>
              <a:ext cx="35687" cy="178140"/>
            </a:xfrm>
            <a:custGeom>
              <a:avLst/>
              <a:gdLst/>
              <a:ahLst/>
              <a:cxnLst/>
              <a:rect l="l" t="t" r="r" b="b"/>
              <a:pathLst>
                <a:path w="723" h="3609" extrusionOk="0">
                  <a:moveTo>
                    <a:pt x="555" y="0"/>
                  </a:moveTo>
                  <a:cubicBezTo>
                    <a:pt x="548" y="0"/>
                    <a:pt x="540" y="9"/>
                    <a:pt x="540" y="15"/>
                  </a:cubicBezTo>
                  <a:cubicBezTo>
                    <a:pt x="493" y="434"/>
                    <a:pt x="547" y="860"/>
                    <a:pt x="503" y="1282"/>
                  </a:cubicBezTo>
                  <a:cubicBezTo>
                    <a:pt x="483" y="1478"/>
                    <a:pt x="453" y="1677"/>
                    <a:pt x="419" y="1873"/>
                  </a:cubicBezTo>
                  <a:cubicBezTo>
                    <a:pt x="314" y="2451"/>
                    <a:pt x="155" y="3029"/>
                    <a:pt x="0" y="3580"/>
                  </a:cubicBezTo>
                  <a:cubicBezTo>
                    <a:pt x="0" y="3586"/>
                    <a:pt x="3" y="3594"/>
                    <a:pt x="7" y="3600"/>
                  </a:cubicBezTo>
                  <a:cubicBezTo>
                    <a:pt x="8" y="3605"/>
                    <a:pt x="12" y="3609"/>
                    <a:pt x="17" y="3609"/>
                  </a:cubicBezTo>
                  <a:cubicBezTo>
                    <a:pt x="21" y="3609"/>
                    <a:pt x="26" y="3606"/>
                    <a:pt x="30" y="3600"/>
                  </a:cubicBezTo>
                  <a:cubicBezTo>
                    <a:pt x="398" y="3053"/>
                    <a:pt x="588" y="2451"/>
                    <a:pt x="655" y="1836"/>
                  </a:cubicBezTo>
                  <a:cubicBezTo>
                    <a:pt x="723" y="1231"/>
                    <a:pt x="672" y="613"/>
                    <a:pt x="560" y="5"/>
                  </a:cubicBezTo>
                  <a:cubicBezTo>
                    <a:pt x="560" y="1"/>
                    <a:pt x="557" y="1"/>
                    <a:pt x="557" y="1"/>
                  </a:cubicBezTo>
                  <a:cubicBezTo>
                    <a:pt x="556" y="0"/>
                    <a:pt x="555" y="0"/>
                    <a:pt x="55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6" name="Google Shape;446;p8"/>
            <p:cNvSpPr/>
            <p:nvPr/>
          </p:nvSpPr>
          <p:spPr>
            <a:xfrm>
              <a:off x="1733654" y="4390144"/>
              <a:ext cx="60861" cy="243542"/>
            </a:xfrm>
            <a:custGeom>
              <a:avLst/>
              <a:gdLst/>
              <a:ahLst/>
              <a:cxnLst/>
              <a:rect l="l" t="t" r="r" b="b"/>
              <a:pathLst>
                <a:path w="1233" h="4934" extrusionOk="0">
                  <a:moveTo>
                    <a:pt x="1066" y="1"/>
                  </a:moveTo>
                  <a:cubicBezTo>
                    <a:pt x="1064" y="1"/>
                    <a:pt x="1062" y="1"/>
                    <a:pt x="1060" y="2"/>
                  </a:cubicBezTo>
                  <a:cubicBezTo>
                    <a:pt x="1040" y="5"/>
                    <a:pt x="1023" y="28"/>
                    <a:pt x="1030" y="59"/>
                  </a:cubicBezTo>
                  <a:cubicBezTo>
                    <a:pt x="1050" y="242"/>
                    <a:pt x="1064" y="431"/>
                    <a:pt x="1070" y="624"/>
                  </a:cubicBezTo>
                  <a:cubicBezTo>
                    <a:pt x="1081" y="975"/>
                    <a:pt x="1060" y="1340"/>
                    <a:pt x="1023" y="1708"/>
                  </a:cubicBezTo>
                  <a:cubicBezTo>
                    <a:pt x="1020" y="1736"/>
                    <a:pt x="1016" y="1762"/>
                    <a:pt x="1016" y="1786"/>
                  </a:cubicBezTo>
                  <a:cubicBezTo>
                    <a:pt x="1013" y="1820"/>
                    <a:pt x="1009" y="1850"/>
                    <a:pt x="1006" y="1884"/>
                  </a:cubicBezTo>
                  <a:cubicBezTo>
                    <a:pt x="1003" y="1898"/>
                    <a:pt x="1003" y="1911"/>
                    <a:pt x="1000" y="1925"/>
                  </a:cubicBezTo>
                  <a:cubicBezTo>
                    <a:pt x="989" y="2006"/>
                    <a:pt x="972" y="2090"/>
                    <a:pt x="959" y="2171"/>
                  </a:cubicBezTo>
                  <a:cubicBezTo>
                    <a:pt x="807" y="3097"/>
                    <a:pt x="509" y="4013"/>
                    <a:pt x="83" y="4746"/>
                  </a:cubicBezTo>
                  <a:cubicBezTo>
                    <a:pt x="56" y="4793"/>
                    <a:pt x="33" y="4848"/>
                    <a:pt x="6" y="4891"/>
                  </a:cubicBezTo>
                  <a:cubicBezTo>
                    <a:pt x="0" y="4903"/>
                    <a:pt x="1" y="4934"/>
                    <a:pt x="13" y="4934"/>
                  </a:cubicBezTo>
                  <a:cubicBezTo>
                    <a:pt x="16" y="4934"/>
                    <a:pt x="19" y="4932"/>
                    <a:pt x="22" y="4929"/>
                  </a:cubicBezTo>
                  <a:cubicBezTo>
                    <a:pt x="668" y="4250"/>
                    <a:pt x="1013" y="3239"/>
                    <a:pt x="1138" y="2212"/>
                  </a:cubicBezTo>
                  <a:cubicBezTo>
                    <a:pt x="1232" y="1455"/>
                    <a:pt x="1212" y="688"/>
                    <a:pt x="1094" y="36"/>
                  </a:cubicBezTo>
                  <a:cubicBezTo>
                    <a:pt x="1088" y="10"/>
                    <a:pt x="1077" y="1"/>
                    <a:pt x="1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7" name="Google Shape;447;p8"/>
          <p:cNvSpPr/>
          <p:nvPr/>
        </p:nvSpPr>
        <p:spPr>
          <a:xfrm>
            <a:off x="8795491" y="5222096"/>
            <a:ext cx="1863896" cy="1646445"/>
          </a:xfrm>
          <a:custGeom>
            <a:avLst/>
            <a:gdLst/>
            <a:ahLst/>
            <a:cxnLst/>
            <a:rect l="l" t="t" r="r" b="b"/>
            <a:pathLst>
              <a:path w="21652" h="19121" extrusionOk="0">
                <a:moveTo>
                  <a:pt x="6409" y="0"/>
                </a:moveTo>
                <a:cubicBezTo>
                  <a:pt x="6239" y="0"/>
                  <a:pt x="6079" y="21"/>
                  <a:pt x="5931" y="65"/>
                </a:cubicBezTo>
                <a:cubicBezTo>
                  <a:pt x="5023" y="339"/>
                  <a:pt x="3532" y="4742"/>
                  <a:pt x="3349" y="5425"/>
                </a:cubicBezTo>
                <a:cubicBezTo>
                  <a:pt x="3315" y="5550"/>
                  <a:pt x="3708" y="6043"/>
                  <a:pt x="3792" y="6127"/>
                </a:cubicBezTo>
                <a:cubicBezTo>
                  <a:pt x="4113" y="6445"/>
                  <a:pt x="4519" y="6715"/>
                  <a:pt x="4856" y="7023"/>
                </a:cubicBezTo>
                <a:cubicBezTo>
                  <a:pt x="5658" y="7749"/>
                  <a:pt x="6580" y="8337"/>
                  <a:pt x="7573" y="8757"/>
                </a:cubicBezTo>
                <a:cubicBezTo>
                  <a:pt x="7874" y="8885"/>
                  <a:pt x="8233" y="9057"/>
                  <a:pt x="8273" y="9385"/>
                </a:cubicBezTo>
                <a:cubicBezTo>
                  <a:pt x="8300" y="9645"/>
                  <a:pt x="8087" y="9889"/>
                  <a:pt x="7837" y="9963"/>
                </a:cubicBezTo>
                <a:cubicBezTo>
                  <a:pt x="7751" y="9989"/>
                  <a:pt x="7664" y="10000"/>
                  <a:pt x="7576" y="10000"/>
                </a:cubicBezTo>
                <a:cubicBezTo>
                  <a:pt x="7404" y="10000"/>
                  <a:pt x="7230" y="9957"/>
                  <a:pt x="7066" y="9899"/>
                </a:cubicBezTo>
                <a:cubicBezTo>
                  <a:pt x="6422" y="9669"/>
                  <a:pt x="5971" y="9223"/>
                  <a:pt x="5522" y="8730"/>
                </a:cubicBezTo>
                <a:cubicBezTo>
                  <a:pt x="4617" y="7732"/>
                  <a:pt x="2443" y="7100"/>
                  <a:pt x="2443" y="7100"/>
                </a:cubicBezTo>
                <a:cubicBezTo>
                  <a:pt x="2443" y="7100"/>
                  <a:pt x="1322" y="8050"/>
                  <a:pt x="1521" y="10453"/>
                </a:cubicBezTo>
                <a:cubicBezTo>
                  <a:pt x="1521" y="10453"/>
                  <a:pt x="3234" y="10990"/>
                  <a:pt x="4901" y="12261"/>
                </a:cubicBezTo>
                <a:cubicBezTo>
                  <a:pt x="5550" y="12757"/>
                  <a:pt x="6327" y="13272"/>
                  <a:pt x="6807" y="13950"/>
                </a:cubicBezTo>
                <a:cubicBezTo>
                  <a:pt x="6932" y="14130"/>
                  <a:pt x="7091" y="14420"/>
                  <a:pt x="6958" y="14643"/>
                </a:cubicBezTo>
                <a:cubicBezTo>
                  <a:pt x="6887" y="14763"/>
                  <a:pt x="6767" y="14808"/>
                  <a:pt x="6631" y="14808"/>
                </a:cubicBezTo>
                <a:cubicBezTo>
                  <a:pt x="6363" y="14808"/>
                  <a:pt x="6031" y="14636"/>
                  <a:pt x="5870" y="14521"/>
                </a:cubicBezTo>
                <a:cubicBezTo>
                  <a:pt x="5559" y="14302"/>
                  <a:pt x="5319" y="13997"/>
                  <a:pt x="5063" y="13714"/>
                </a:cubicBezTo>
                <a:cubicBezTo>
                  <a:pt x="4435" y="13032"/>
                  <a:pt x="3809" y="12450"/>
                  <a:pt x="2967" y="12058"/>
                </a:cubicBezTo>
                <a:cubicBezTo>
                  <a:pt x="2491" y="11835"/>
                  <a:pt x="1997" y="11645"/>
                  <a:pt x="1498" y="11494"/>
                </a:cubicBezTo>
                <a:lnTo>
                  <a:pt x="1498" y="11494"/>
                </a:lnTo>
                <a:cubicBezTo>
                  <a:pt x="1498" y="11494"/>
                  <a:pt x="1" y="14474"/>
                  <a:pt x="1812" y="17107"/>
                </a:cubicBezTo>
                <a:cubicBezTo>
                  <a:pt x="2362" y="17907"/>
                  <a:pt x="3238" y="18611"/>
                  <a:pt x="4276" y="19121"/>
                </a:cubicBezTo>
                <a:lnTo>
                  <a:pt x="11051" y="19121"/>
                </a:lnTo>
                <a:cubicBezTo>
                  <a:pt x="11288" y="18972"/>
                  <a:pt x="11517" y="18807"/>
                  <a:pt x="11737" y="18614"/>
                </a:cubicBezTo>
                <a:cubicBezTo>
                  <a:pt x="11727" y="17874"/>
                  <a:pt x="11700" y="17137"/>
                  <a:pt x="11649" y="16401"/>
                </a:cubicBezTo>
                <a:cubicBezTo>
                  <a:pt x="10765" y="16939"/>
                  <a:pt x="9535" y="17259"/>
                  <a:pt x="8334" y="17259"/>
                </a:cubicBezTo>
                <a:cubicBezTo>
                  <a:pt x="6990" y="17259"/>
                  <a:pt x="5682" y="16859"/>
                  <a:pt x="4934" y="15920"/>
                </a:cubicBezTo>
                <a:cubicBezTo>
                  <a:pt x="4917" y="15898"/>
                  <a:pt x="4927" y="15832"/>
                  <a:pt x="4954" y="15832"/>
                </a:cubicBezTo>
                <a:cubicBezTo>
                  <a:pt x="4959" y="15832"/>
                  <a:pt x="4965" y="15834"/>
                  <a:pt x="4971" y="15839"/>
                </a:cubicBezTo>
                <a:cubicBezTo>
                  <a:pt x="5817" y="16547"/>
                  <a:pt x="7042" y="16889"/>
                  <a:pt x="8275" y="16889"/>
                </a:cubicBezTo>
                <a:cubicBezTo>
                  <a:pt x="9498" y="16889"/>
                  <a:pt x="10728" y="16553"/>
                  <a:pt x="11605" y="15903"/>
                </a:cubicBezTo>
                <a:cubicBezTo>
                  <a:pt x="11544" y="15225"/>
                  <a:pt x="11473" y="14545"/>
                  <a:pt x="11375" y="13869"/>
                </a:cubicBezTo>
                <a:cubicBezTo>
                  <a:pt x="11369" y="13822"/>
                  <a:pt x="11358" y="13774"/>
                  <a:pt x="11349" y="13727"/>
                </a:cubicBezTo>
                <a:cubicBezTo>
                  <a:pt x="11343" y="13727"/>
                  <a:pt x="11337" y="13727"/>
                  <a:pt x="11332" y="13727"/>
                </a:cubicBezTo>
                <a:cubicBezTo>
                  <a:pt x="10266" y="13727"/>
                  <a:pt x="9201" y="13421"/>
                  <a:pt x="8250" y="12947"/>
                </a:cubicBezTo>
                <a:cubicBezTo>
                  <a:pt x="7111" y="12383"/>
                  <a:pt x="6364" y="11430"/>
                  <a:pt x="5525" y="10510"/>
                </a:cubicBezTo>
                <a:cubicBezTo>
                  <a:pt x="5506" y="10488"/>
                  <a:pt x="5514" y="10424"/>
                  <a:pt x="5541" y="10424"/>
                </a:cubicBezTo>
                <a:cubicBezTo>
                  <a:pt x="5546" y="10424"/>
                  <a:pt x="5553" y="10427"/>
                  <a:pt x="5559" y="10433"/>
                </a:cubicBezTo>
                <a:cubicBezTo>
                  <a:pt x="6300" y="11071"/>
                  <a:pt x="6962" y="11795"/>
                  <a:pt x="7796" y="12315"/>
                </a:cubicBezTo>
                <a:cubicBezTo>
                  <a:pt x="8772" y="12925"/>
                  <a:pt x="10064" y="13336"/>
                  <a:pt x="11253" y="13336"/>
                </a:cubicBezTo>
                <a:cubicBezTo>
                  <a:pt x="11262" y="13336"/>
                  <a:pt x="11271" y="13336"/>
                  <a:pt x="11280" y="13336"/>
                </a:cubicBezTo>
                <a:cubicBezTo>
                  <a:pt x="11004" y="11632"/>
                  <a:pt x="10591" y="9946"/>
                  <a:pt x="10044" y="8304"/>
                </a:cubicBezTo>
                <a:cubicBezTo>
                  <a:pt x="9013" y="6678"/>
                  <a:pt x="7529" y="5448"/>
                  <a:pt x="5955" y="4319"/>
                </a:cubicBezTo>
                <a:cubicBezTo>
                  <a:pt x="5924" y="4298"/>
                  <a:pt x="5916" y="4188"/>
                  <a:pt x="5960" y="4188"/>
                </a:cubicBezTo>
                <a:cubicBezTo>
                  <a:pt x="5965" y="4188"/>
                  <a:pt x="5970" y="4189"/>
                  <a:pt x="5976" y="4191"/>
                </a:cubicBezTo>
                <a:cubicBezTo>
                  <a:pt x="7219" y="4742"/>
                  <a:pt x="8259" y="5712"/>
                  <a:pt x="9223" y="6651"/>
                </a:cubicBezTo>
                <a:cubicBezTo>
                  <a:pt x="9317" y="6743"/>
                  <a:pt x="9439" y="6854"/>
                  <a:pt x="9571" y="6979"/>
                </a:cubicBezTo>
                <a:cubicBezTo>
                  <a:pt x="8824" y="5043"/>
                  <a:pt x="7891" y="3184"/>
                  <a:pt x="6749" y="1457"/>
                </a:cubicBezTo>
                <a:cubicBezTo>
                  <a:pt x="6728" y="1425"/>
                  <a:pt x="6746" y="1356"/>
                  <a:pt x="6775" y="1356"/>
                </a:cubicBezTo>
                <a:cubicBezTo>
                  <a:pt x="6782" y="1356"/>
                  <a:pt x="6791" y="1361"/>
                  <a:pt x="6800" y="1373"/>
                </a:cubicBezTo>
                <a:cubicBezTo>
                  <a:pt x="7969" y="2927"/>
                  <a:pt x="8949" y="4573"/>
                  <a:pt x="9750" y="6300"/>
                </a:cubicBezTo>
                <a:cubicBezTo>
                  <a:pt x="9821" y="5049"/>
                  <a:pt x="9770" y="3809"/>
                  <a:pt x="9635" y="2555"/>
                </a:cubicBezTo>
                <a:cubicBezTo>
                  <a:pt x="9633" y="2530"/>
                  <a:pt x="9654" y="2498"/>
                  <a:pt x="9673" y="2498"/>
                </a:cubicBezTo>
                <a:cubicBezTo>
                  <a:pt x="9682" y="2498"/>
                  <a:pt x="9690" y="2505"/>
                  <a:pt x="9696" y="2521"/>
                </a:cubicBezTo>
                <a:cubicBezTo>
                  <a:pt x="10078" y="3989"/>
                  <a:pt x="10189" y="5448"/>
                  <a:pt x="10054" y="6952"/>
                </a:cubicBezTo>
                <a:cubicBezTo>
                  <a:pt x="10740" y="8543"/>
                  <a:pt x="11263" y="10203"/>
                  <a:pt x="11636" y="11920"/>
                </a:cubicBezTo>
                <a:cubicBezTo>
                  <a:pt x="13180" y="11233"/>
                  <a:pt x="14616" y="9581"/>
                  <a:pt x="15028" y="7980"/>
                </a:cubicBezTo>
                <a:cubicBezTo>
                  <a:pt x="15035" y="7949"/>
                  <a:pt x="15052" y="7937"/>
                  <a:pt x="15070" y="7937"/>
                </a:cubicBezTo>
                <a:cubicBezTo>
                  <a:pt x="15096" y="7937"/>
                  <a:pt x="15124" y="7964"/>
                  <a:pt x="15126" y="8000"/>
                </a:cubicBezTo>
                <a:cubicBezTo>
                  <a:pt x="15258" y="9703"/>
                  <a:pt x="13203" y="11662"/>
                  <a:pt x="11706" y="12261"/>
                </a:cubicBezTo>
                <a:cubicBezTo>
                  <a:pt x="11754" y="12504"/>
                  <a:pt x="11811" y="12748"/>
                  <a:pt x="11855" y="12991"/>
                </a:cubicBezTo>
                <a:cubicBezTo>
                  <a:pt x="11987" y="13744"/>
                  <a:pt x="12085" y="14501"/>
                  <a:pt x="12163" y="15262"/>
                </a:cubicBezTo>
                <a:cubicBezTo>
                  <a:pt x="12762" y="15733"/>
                  <a:pt x="13558" y="15934"/>
                  <a:pt x="14397" y="15934"/>
                </a:cubicBezTo>
                <a:cubicBezTo>
                  <a:pt x="15909" y="15934"/>
                  <a:pt x="17558" y="15282"/>
                  <a:pt x="18438" y="14393"/>
                </a:cubicBezTo>
                <a:cubicBezTo>
                  <a:pt x="18443" y="14388"/>
                  <a:pt x="18448" y="14386"/>
                  <a:pt x="18452" y="14386"/>
                </a:cubicBezTo>
                <a:cubicBezTo>
                  <a:pt x="18476" y="14386"/>
                  <a:pt x="18483" y="14451"/>
                  <a:pt x="18472" y="14471"/>
                </a:cubicBezTo>
                <a:cubicBezTo>
                  <a:pt x="17614" y="15674"/>
                  <a:pt x="16032" y="16204"/>
                  <a:pt x="14589" y="16262"/>
                </a:cubicBezTo>
                <a:cubicBezTo>
                  <a:pt x="14517" y="16265"/>
                  <a:pt x="14426" y="16267"/>
                  <a:pt x="14321" y="16267"/>
                </a:cubicBezTo>
                <a:cubicBezTo>
                  <a:pt x="13764" y="16267"/>
                  <a:pt x="12809" y="16206"/>
                  <a:pt x="12227" y="15911"/>
                </a:cubicBezTo>
                <a:lnTo>
                  <a:pt x="12227" y="15911"/>
                </a:lnTo>
                <a:cubicBezTo>
                  <a:pt x="12305" y="16820"/>
                  <a:pt x="12352" y="17735"/>
                  <a:pt x="12362" y="18648"/>
                </a:cubicBezTo>
                <a:lnTo>
                  <a:pt x="12362" y="18681"/>
                </a:lnTo>
                <a:cubicBezTo>
                  <a:pt x="12683" y="18820"/>
                  <a:pt x="13153" y="18993"/>
                  <a:pt x="13707" y="19121"/>
                </a:cubicBezTo>
                <a:lnTo>
                  <a:pt x="16471" y="19121"/>
                </a:lnTo>
                <a:cubicBezTo>
                  <a:pt x="16830" y="19019"/>
                  <a:pt x="17184" y="18871"/>
                  <a:pt x="17525" y="18658"/>
                </a:cubicBezTo>
                <a:cubicBezTo>
                  <a:pt x="20618" y="16701"/>
                  <a:pt x="21652" y="12261"/>
                  <a:pt x="18519" y="9504"/>
                </a:cubicBezTo>
                <a:lnTo>
                  <a:pt x="18519" y="9504"/>
                </a:lnTo>
                <a:cubicBezTo>
                  <a:pt x="18431" y="11051"/>
                  <a:pt x="16542" y="13258"/>
                  <a:pt x="15758" y="13440"/>
                </a:cubicBezTo>
                <a:cubicBezTo>
                  <a:pt x="15564" y="13486"/>
                  <a:pt x="15392" y="13507"/>
                  <a:pt x="15246" y="13507"/>
                </a:cubicBezTo>
                <a:cubicBezTo>
                  <a:pt x="14540" y="13507"/>
                  <a:pt x="14413" y="13008"/>
                  <a:pt x="15126" y="12261"/>
                </a:cubicBezTo>
                <a:cubicBezTo>
                  <a:pt x="15988" y="11358"/>
                  <a:pt x="16319" y="11166"/>
                  <a:pt x="17194" y="9993"/>
                </a:cubicBezTo>
                <a:cubicBezTo>
                  <a:pt x="17971" y="8956"/>
                  <a:pt x="17999" y="8006"/>
                  <a:pt x="17999" y="8006"/>
                </a:cubicBezTo>
                <a:lnTo>
                  <a:pt x="14312" y="5019"/>
                </a:lnTo>
                <a:cubicBezTo>
                  <a:pt x="14311" y="5019"/>
                  <a:pt x="14310" y="5018"/>
                  <a:pt x="14309" y="5018"/>
                </a:cubicBezTo>
                <a:cubicBezTo>
                  <a:pt x="14234" y="5018"/>
                  <a:pt x="13615" y="6061"/>
                  <a:pt x="13589" y="6138"/>
                </a:cubicBezTo>
                <a:cubicBezTo>
                  <a:pt x="13392" y="6776"/>
                  <a:pt x="13339" y="7412"/>
                  <a:pt x="12893" y="7949"/>
                </a:cubicBezTo>
                <a:cubicBezTo>
                  <a:pt x="12781" y="8087"/>
                  <a:pt x="12639" y="8216"/>
                  <a:pt x="12467" y="8259"/>
                </a:cubicBezTo>
                <a:cubicBezTo>
                  <a:pt x="12428" y="8270"/>
                  <a:pt x="12386" y="8276"/>
                  <a:pt x="12345" y="8276"/>
                </a:cubicBezTo>
                <a:cubicBezTo>
                  <a:pt x="12204" y="8276"/>
                  <a:pt x="12063" y="8213"/>
                  <a:pt x="11997" y="8091"/>
                </a:cubicBezTo>
                <a:cubicBezTo>
                  <a:pt x="11943" y="7989"/>
                  <a:pt x="11950" y="7868"/>
                  <a:pt x="11963" y="7753"/>
                </a:cubicBezTo>
                <a:cubicBezTo>
                  <a:pt x="12038" y="7135"/>
                  <a:pt x="12328" y="6567"/>
                  <a:pt x="12619" y="6016"/>
                </a:cubicBezTo>
                <a:cubicBezTo>
                  <a:pt x="12683" y="5898"/>
                  <a:pt x="13606" y="4452"/>
                  <a:pt x="13585" y="4431"/>
                </a:cubicBezTo>
                <a:cubicBezTo>
                  <a:pt x="13573" y="4418"/>
                  <a:pt x="8900" y="0"/>
                  <a:pt x="6409"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48" name="Google Shape;448;p8"/>
          <p:cNvSpPr/>
          <p:nvPr/>
        </p:nvSpPr>
        <p:spPr>
          <a:xfrm>
            <a:off x="8765595" y="276314"/>
            <a:ext cx="361886" cy="524649"/>
          </a:xfrm>
          <a:custGeom>
            <a:avLst/>
            <a:gdLst/>
            <a:ahLst/>
            <a:cxnLst/>
            <a:rect l="l" t="t"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lnTo>
                  <a:pt x="3972" y="2411"/>
                </a:lnTo>
                <a:cubicBezTo>
                  <a:pt x="3768" y="2471"/>
                  <a:pt x="3576" y="2498"/>
                  <a:pt x="3395" y="2498"/>
                </a:cubicBezTo>
                <a:cubicBezTo>
                  <a:pt x="2162" y="2498"/>
                  <a:pt x="1461" y="1207"/>
                  <a:pt x="972" y="0"/>
                </a:cubicBezTo>
                <a:close/>
              </a:path>
            </a:pathLst>
          </a:custGeom>
          <a:solidFill>
            <a:srgbClr val="FFDA60"/>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49" name="Google Shape;449;p8"/>
          <p:cNvSpPr/>
          <p:nvPr/>
        </p:nvSpPr>
        <p:spPr>
          <a:xfrm>
            <a:off x="7506927" y="6094216"/>
            <a:ext cx="42323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0" name="Google Shape;450;p8"/>
          <p:cNvSpPr/>
          <p:nvPr/>
        </p:nvSpPr>
        <p:spPr>
          <a:xfrm>
            <a:off x="4792780" y="5860959"/>
            <a:ext cx="412894" cy="368725"/>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1" name="Google Shape;451;p8"/>
          <p:cNvSpPr/>
          <p:nvPr/>
        </p:nvSpPr>
        <p:spPr>
          <a:xfrm>
            <a:off x="3071584" y="171562"/>
            <a:ext cx="520846" cy="734141"/>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2" name="Google Shape;452;p8"/>
          <p:cNvSpPr/>
          <p:nvPr/>
        </p:nvSpPr>
        <p:spPr>
          <a:xfrm>
            <a:off x="10659383" y="4984490"/>
            <a:ext cx="423202" cy="418441"/>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3" name="Google Shape;453;p8"/>
          <p:cNvSpPr/>
          <p:nvPr/>
        </p:nvSpPr>
        <p:spPr>
          <a:xfrm>
            <a:off x="5088878" y="6224400"/>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4" name="Google Shape;454;p8"/>
          <p:cNvSpPr/>
          <p:nvPr/>
        </p:nvSpPr>
        <p:spPr>
          <a:xfrm>
            <a:off x="7799367" y="537083"/>
            <a:ext cx="42323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5" name="Google Shape;455;p8"/>
          <p:cNvSpPr txBox="1">
            <a:spLocks noGrp="1"/>
          </p:cNvSpPr>
          <p:nvPr>
            <p:ph type="title"/>
          </p:nvPr>
        </p:nvSpPr>
        <p:spPr>
          <a:xfrm>
            <a:off x="1710055" y="2188000"/>
            <a:ext cx="8768516" cy="248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10664"/>
            </a:lvl1pPr>
            <a:lvl2pPr lvl="1" algn="ctr">
              <a:spcBef>
                <a:spcPts val="0"/>
              </a:spcBef>
              <a:spcAft>
                <a:spcPts val="0"/>
              </a:spcAft>
              <a:buSzPts val="7400"/>
              <a:buNone/>
              <a:defRPr sz="9864"/>
            </a:lvl2pPr>
            <a:lvl3pPr lvl="2" algn="ctr">
              <a:spcBef>
                <a:spcPts val="0"/>
              </a:spcBef>
              <a:spcAft>
                <a:spcPts val="0"/>
              </a:spcAft>
              <a:buSzPts val="7400"/>
              <a:buNone/>
              <a:defRPr sz="9864"/>
            </a:lvl3pPr>
            <a:lvl4pPr lvl="3" algn="ctr">
              <a:spcBef>
                <a:spcPts val="0"/>
              </a:spcBef>
              <a:spcAft>
                <a:spcPts val="0"/>
              </a:spcAft>
              <a:buSzPts val="7400"/>
              <a:buNone/>
              <a:defRPr sz="9864"/>
            </a:lvl4pPr>
            <a:lvl5pPr lvl="4" algn="ctr">
              <a:spcBef>
                <a:spcPts val="0"/>
              </a:spcBef>
              <a:spcAft>
                <a:spcPts val="0"/>
              </a:spcAft>
              <a:buSzPts val="7400"/>
              <a:buNone/>
              <a:defRPr sz="9864"/>
            </a:lvl5pPr>
            <a:lvl6pPr lvl="5" algn="ctr">
              <a:spcBef>
                <a:spcPts val="0"/>
              </a:spcBef>
              <a:spcAft>
                <a:spcPts val="0"/>
              </a:spcAft>
              <a:buSzPts val="7400"/>
              <a:buNone/>
              <a:defRPr sz="9864"/>
            </a:lvl6pPr>
            <a:lvl7pPr lvl="6" algn="ctr">
              <a:spcBef>
                <a:spcPts val="0"/>
              </a:spcBef>
              <a:spcAft>
                <a:spcPts val="0"/>
              </a:spcAft>
              <a:buSzPts val="7400"/>
              <a:buNone/>
              <a:defRPr sz="9864"/>
            </a:lvl7pPr>
            <a:lvl8pPr lvl="7" algn="ctr">
              <a:spcBef>
                <a:spcPts val="0"/>
              </a:spcBef>
              <a:spcAft>
                <a:spcPts val="0"/>
              </a:spcAft>
              <a:buSzPts val="7400"/>
              <a:buNone/>
              <a:defRPr sz="9864"/>
            </a:lvl8pPr>
            <a:lvl9pPr lvl="8" algn="ctr">
              <a:spcBef>
                <a:spcPts val="0"/>
              </a:spcBef>
              <a:spcAft>
                <a:spcPts val="0"/>
              </a:spcAft>
              <a:buSzPts val="7400"/>
              <a:buNone/>
              <a:defRPr sz="9864"/>
            </a:lvl9pPr>
          </a:lstStyle>
          <a:p>
            <a:endParaRPr/>
          </a:p>
        </p:txBody>
      </p:sp>
      <p:pic>
        <p:nvPicPr>
          <p:cNvPr id="83" name="Picture 82">
            <a:extLst>
              <a:ext uri="{FF2B5EF4-FFF2-40B4-BE49-F238E27FC236}">
                <a16:creationId xmlns:a16="http://schemas.microsoft.com/office/drawing/2014/main" id="{8E589402-E923-4B1D-892A-1765BF9BC2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4" name="Picture 83">
            <a:extLst>
              <a:ext uri="{FF2B5EF4-FFF2-40B4-BE49-F238E27FC236}">
                <a16:creationId xmlns:a16="http://schemas.microsoft.com/office/drawing/2014/main" id="{3FE44042-BF6D-4876-A889-5D1F08F873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5" name="Picture 84">
            <a:extLst>
              <a:ext uri="{FF2B5EF4-FFF2-40B4-BE49-F238E27FC236}">
                <a16:creationId xmlns:a16="http://schemas.microsoft.com/office/drawing/2014/main" id="{4D00FE60-B5E5-4F3E-B3E7-1ADC06655F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86" name="Picture 85">
            <a:extLst>
              <a:ext uri="{FF2B5EF4-FFF2-40B4-BE49-F238E27FC236}">
                <a16:creationId xmlns:a16="http://schemas.microsoft.com/office/drawing/2014/main" id="{7BC0D303-83A8-4D25-BF65-A159560CD0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108196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0"/>
        <p:cNvGrpSpPr/>
        <p:nvPr/>
      </p:nvGrpSpPr>
      <p:grpSpPr>
        <a:xfrm>
          <a:off x="0" y="0"/>
          <a:ext cx="0" cy="0"/>
          <a:chOff x="0" y="0"/>
          <a:chExt cx="0" cy="0"/>
        </a:xfrm>
      </p:grpSpPr>
      <p:pic>
        <p:nvPicPr>
          <p:cNvPr id="2" name="Picture 1">
            <a:extLst>
              <a:ext uri="{FF2B5EF4-FFF2-40B4-BE49-F238E27FC236}">
                <a16:creationId xmlns:a16="http://schemas.microsoft.com/office/drawing/2014/main" id="{2C2D680D-B9D9-48A0-9C32-25F9E66251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F902BC26-5879-4DEA-8529-584846F318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4A1963E9-CE45-44EB-AFED-A10EDA31C0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BF56EC37-D9B5-47F1-B385-BB4D7D6288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354319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07"/>
        <p:cNvGrpSpPr/>
        <p:nvPr/>
      </p:nvGrpSpPr>
      <p:grpSpPr>
        <a:xfrm>
          <a:off x="0" y="0"/>
          <a:ext cx="0" cy="0"/>
          <a:chOff x="0" y="0"/>
          <a:chExt cx="0" cy="0"/>
        </a:xfrm>
      </p:grpSpPr>
      <p:sp>
        <p:nvSpPr>
          <p:cNvPr id="808" name="Google Shape;808;p21"/>
          <p:cNvSpPr txBox="1">
            <a:spLocks noGrp="1"/>
          </p:cNvSpPr>
          <p:nvPr>
            <p:ph type="subTitle" idx="1"/>
          </p:nvPr>
        </p:nvSpPr>
        <p:spPr>
          <a:xfrm>
            <a:off x="6426360" y="3425967"/>
            <a:ext cx="4336470" cy="140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09" name="Google Shape;809;p21"/>
          <p:cNvSpPr txBox="1">
            <a:spLocks noGrp="1"/>
          </p:cNvSpPr>
          <p:nvPr>
            <p:ph type="title"/>
          </p:nvPr>
        </p:nvSpPr>
        <p:spPr>
          <a:xfrm>
            <a:off x="7110148" y="1530767"/>
            <a:ext cx="3427907" cy="100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algn="r" rtl="0">
              <a:spcBef>
                <a:spcPts val="0"/>
              </a:spcBef>
              <a:spcAft>
                <a:spcPts val="0"/>
              </a:spcAft>
              <a:buSzPts val="2400"/>
              <a:buNone/>
              <a:defRPr sz="3199"/>
            </a:lvl2pPr>
            <a:lvl3pPr lvl="2" algn="r" rtl="0">
              <a:spcBef>
                <a:spcPts val="0"/>
              </a:spcBef>
              <a:spcAft>
                <a:spcPts val="0"/>
              </a:spcAft>
              <a:buSzPts val="2400"/>
              <a:buNone/>
              <a:defRPr sz="3199"/>
            </a:lvl3pPr>
            <a:lvl4pPr lvl="3" algn="r" rtl="0">
              <a:spcBef>
                <a:spcPts val="0"/>
              </a:spcBef>
              <a:spcAft>
                <a:spcPts val="0"/>
              </a:spcAft>
              <a:buSzPts val="2400"/>
              <a:buNone/>
              <a:defRPr sz="3199"/>
            </a:lvl4pPr>
            <a:lvl5pPr lvl="4" algn="r" rtl="0">
              <a:spcBef>
                <a:spcPts val="0"/>
              </a:spcBef>
              <a:spcAft>
                <a:spcPts val="0"/>
              </a:spcAft>
              <a:buSzPts val="2400"/>
              <a:buNone/>
              <a:defRPr sz="3199"/>
            </a:lvl5pPr>
            <a:lvl6pPr lvl="5" algn="r" rtl="0">
              <a:spcBef>
                <a:spcPts val="0"/>
              </a:spcBef>
              <a:spcAft>
                <a:spcPts val="0"/>
              </a:spcAft>
              <a:buSzPts val="2400"/>
              <a:buNone/>
              <a:defRPr sz="3199"/>
            </a:lvl6pPr>
            <a:lvl7pPr lvl="6" algn="r" rtl="0">
              <a:spcBef>
                <a:spcPts val="0"/>
              </a:spcBef>
              <a:spcAft>
                <a:spcPts val="0"/>
              </a:spcAft>
              <a:buSzPts val="2400"/>
              <a:buNone/>
              <a:defRPr sz="3199"/>
            </a:lvl7pPr>
            <a:lvl8pPr lvl="7" algn="r" rtl="0">
              <a:spcBef>
                <a:spcPts val="0"/>
              </a:spcBef>
              <a:spcAft>
                <a:spcPts val="0"/>
              </a:spcAft>
              <a:buSzPts val="2400"/>
              <a:buNone/>
              <a:defRPr sz="3199"/>
            </a:lvl8pPr>
            <a:lvl9pPr lvl="8" algn="r" rtl="0">
              <a:spcBef>
                <a:spcPts val="0"/>
              </a:spcBef>
              <a:spcAft>
                <a:spcPts val="0"/>
              </a:spcAft>
              <a:buSzPts val="2400"/>
              <a:buNone/>
              <a:defRPr sz="3199"/>
            </a:lvl9pPr>
          </a:lstStyle>
          <a:p>
            <a:endParaRPr/>
          </a:p>
        </p:txBody>
      </p:sp>
      <p:sp>
        <p:nvSpPr>
          <p:cNvPr id="810" name="Google Shape;810;p21"/>
          <p:cNvSpPr/>
          <p:nvPr/>
        </p:nvSpPr>
        <p:spPr>
          <a:xfrm rot="10800000">
            <a:off x="11334719" y="5415741"/>
            <a:ext cx="854104"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1" name="Google Shape;811;p21"/>
          <p:cNvSpPr/>
          <p:nvPr/>
        </p:nvSpPr>
        <p:spPr>
          <a:xfrm>
            <a:off x="11338015" y="50860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2" name="Google Shape;812;p21"/>
          <p:cNvSpPr/>
          <p:nvPr/>
        </p:nvSpPr>
        <p:spPr>
          <a:xfrm>
            <a:off x="11023762" y="64320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3" name="Google Shape;813;p21"/>
          <p:cNvSpPr/>
          <p:nvPr/>
        </p:nvSpPr>
        <p:spPr>
          <a:xfrm>
            <a:off x="11238121" y="1072936"/>
            <a:ext cx="376570" cy="32735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4" name="Google Shape;814;p21"/>
          <p:cNvSpPr/>
          <p:nvPr/>
        </p:nvSpPr>
        <p:spPr>
          <a:xfrm rot="-2401151">
            <a:off x="10736136" y="5759755"/>
            <a:ext cx="299783" cy="17389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5" name="Google Shape;815;p21"/>
          <p:cNvSpPr/>
          <p:nvPr/>
        </p:nvSpPr>
        <p:spPr>
          <a:xfrm>
            <a:off x="661028" y="2732818"/>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816" name="Google Shape;816;p21"/>
          <p:cNvGrpSpPr/>
          <p:nvPr/>
        </p:nvGrpSpPr>
        <p:grpSpPr>
          <a:xfrm>
            <a:off x="573230" y="356767"/>
            <a:ext cx="1465058" cy="1484495"/>
            <a:chOff x="918850" y="1629150"/>
            <a:chExt cx="442250" cy="453124"/>
          </a:xfrm>
        </p:grpSpPr>
        <p:sp>
          <p:nvSpPr>
            <p:cNvPr id="817" name="Google Shape;817;p21"/>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8" name="Google Shape;818;p21"/>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9" name="Google Shape;819;p21"/>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0" name="Google Shape;820;p21"/>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1" name="Google Shape;821;p21"/>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2" name="Google Shape;822;p21"/>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3" name="Google Shape;823;p21"/>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4" name="Google Shape;824;p21"/>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5" name="Google Shape;825;p21"/>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6" name="Google Shape;826;p21"/>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7" name="Google Shape;827;p21"/>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8" name="Google Shape;828;p21"/>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829" name="Google Shape;829;p21"/>
          <p:cNvSpPr/>
          <p:nvPr/>
        </p:nvSpPr>
        <p:spPr>
          <a:xfrm>
            <a:off x="-5830" y="1479344"/>
            <a:ext cx="964722" cy="148447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30" name="Google Shape;830;p21"/>
          <p:cNvSpPr/>
          <p:nvPr/>
        </p:nvSpPr>
        <p:spPr>
          <a:xfrm>
            <a:off x="2385715" y="323900"/>
            <a:ext cx="292686" cy="289416"/>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pic>
        <p:nvPicPr>
          <p:cNvPr id="25" name="Picture 24">
            <a:extLst>
              <a:ext uri="{FF2B5EF4-FFF2-40B4-BE49-F238E27FC236}">
                <a16:creationId xmlns:a16="http://schemas.microsoft.com/office/drawing/2014/main" id="{8661E475-1127-40DC-876B-E8F04729F1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26" name="Picture 25">
            <a:extLst>
              <a:ext uri="{FF2B5EF4-FFF2-40B4-BE49-F238E27FC236}">
                <a16:creationId xmlns:a16="http://schemas.microsoft.com/office/drawing/2014/main" id="{AE3BB943-B84F-4F27-9B50-5921109256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27" name="Picture 26">
            <a:extLst>
              <a:ext uri="{FF2B5EF4-FFF2-40B4-BE49-F238E27FC236}">
                <a16:creationId xmlns:a16="http://schemas.microsoft.com/office/drawing/2014/main" id="{6EFF3436-525D-48A5-99B1-8BD424EDF5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28" name="Picture 27">
            <a:extLst>
              <a:ext uri="{FF2B5EF4-FFF2-40B4-BE49-F238E27FC236}">
                <a16:creationId xmlns:a16="http://schemas.microsoft.com/office/drawing/2014/main" id="{D924DB8A-57B7-4191-8116-9E04867A44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5594537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62"/>
        <p:cNvGrpSpPr/>
        <p:nvPr/>
      </p:nvGrpSpPr>
      <p:grpSpPr>
        <a:xfrm>
          <a:off x="0" y="0"/>
          <a:ext cx="0" cy="0"/>
          <a:chOff x="0" y="0"/>
          <a:chExt cx="0" cy="0"/>
        </a:xfrm>
      </p:grpSpPr>
      <p:grpSp>
        <p:nvGrpSpPr>
          <p:cNvPr id="963" name="Google Shape;963;p27"/>
          <p:cNvGrpSpPr/>
          <p:nvPr/>
        </p:nvGrpSpPr>
        <p:grpSpPr>
          <a:xfrm>
            <a:off x="10454162" y="719332"/>
            <a:ext cx="1146544" cy="117504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976" name="Google Shape;976;p27"/>
          <p:cNvSpPr/>
          <p:nvPr/>
        </p:nvSpPr>
        <p:spPr>
          <a:xfrm>
            <a:off x="10923821" y="3059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7" name="Google Shape;977;p27"/>
          <p:cNvSpPr/>
          <p:nvPr/>
        </p:nvSpPr>
        <p:spPr>
          <a:xfrm rot="2209237">
            <a:off x="11694327" y="762449"/>
            <a:ext cx="214340"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8" name="Google Shape;978;p27"/>
          <p:cNvSpPr/>
          <p:nvPr/>
        </p:nvSpPr>
        <p:spPr>
          <a:xfrm rot="2209237">
            <a:off x="9998835" y="1400082"/>
            <a:ext cx="214340"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9" name="Google Shape;979;p27"/>
          <p:cNvSpPr/>
          <p:nvPr/>
        </p:nvSpPr>
        <p:spPr>
          <a:xfrm>
            <a:off x="10045184" y="589684"/>
            <a:ext cx="357471" cy="259293"/>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0" name="Google Shape;980;p27"/>
          <p:cNvSpPr/>
          <p:nvPr/>
        </p:nvSpPr>
        <p:spPr>
          <a:xfrm rot="10800000" flipH="1">
            <a:off x="-5844" y="5415741"/>
            <a:ext cx="854104"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1" name="Google Shape;981;p27"/>
          <p:cNvSpPr/>
          <p:nvPr/>
        </p:nvSpPr>
        <p:spPr>
          <a:xfrm flipH="1">
            <a:off x="511593" y="50860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2" name="Google Shape;982;p27"/>
          <p:cNvSpPr/>
          <p:nvPr/>
        </p:nvSpPr>
        <p:spPr>
          <a:xfrm flipH="1">
            <a:off x="837699" y="64320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3" name="Google Shape;983;p27"/>
          <p:cNvSpPr/>
          <p:nvPr/>
        </p:nvSpPr>
        <p:spPr>
          <a:xfrm flipH="1">
            <a:off x="2209575" y="61325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4" name="Google Shape;984;p27"/>
          <p:cNvSpPr/>
          <p:nvPr/>
        </p:nvSpPr>
        <p:spPr>
          <a:xfrm flipH="1">
            <a:off x="511593" y="3896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5" name="Google Shape;985;p27"/>
          <p:cNvSpPr/>
          <p:nvPr/>
        </p:nvSpPr>
        <p:spPr>
          <a:xfrm flipH="1">
            <a:off x="11694322" y="61325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4035248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86"/>
        <p:cNvGrpSpPr/>
        <p:nvPr/>
      </p:nvGrpSpPr>
      <p:grpSpPr>
        <a:xfrm>
          <a:off x="0" y="0"/>
          <a:ext cx="0" cy="0"/>
          <a:chOff x="0" y="0"/>
          <a:chExt cx="0" cy="0"/>
        </a:xfrm>
      </p:grpSpPr>
      <p:sp>
        <p:nvSpPr>
          <p:cNvPr id="987" name="Google Shape;987;p28"/>
          <p:cNvSpPr/>
          <p:nvPr/>
        </p:nvSpPr>
        <p:spPr>
          <a:xfrm>
            <a:off x="11262704" y="1606796"/>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8" name="Google Shape;988;p28"/>
          <p:cNvSpPr/>
          <p:nvPr/>
        </p:nvSpPr>
        <p:spPr>
          <a:xfrm>
            <a:off x="3372721" y="726233"/>
            <a:ext cx="333365"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9" name="Google Shape;989;p28"/>
          <p:cNvSpPr/>
          <p:nvPr/>
        </p:nvSpPr>
        <p:spPr>
          <a:xfrm>
            <a:off x="300408" y="310163"/>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90" name="Google Shape;990;p28"/>
          <p:cNvSpPr/>
          <p:nvPr/>
        </p:nvSpPr>
        <p:spPr>
          <a:xfrm>
            <a:off x="0" y="1894200"/>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91" name="Google Shape;991;p28"/>
          <p:cNvSpPr/>
          <p:nvPr/>
        </p:nvSpPr>
        <p:spPr>
          <a:xfrm rot="10800000">
            <a:off x="7582663" y="-4"/>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992" name="Google Shape;992;p28"/>
          <p:cNvGrpSpPr/>
          <p:nvPr/>
        </p:nvGrpSpPr>
        <p:grpSpPr>
          <a:xfrm>
            <a:off x="246303" y="5424801"/>
            <a:ext cx="774990" cy="1244873"/>
            <a:chOff x="304350" y="3911000"/>
            <a:chExt cx="581394" cy="933655"/>
          </a:xfrm>
        </p:grpSpPr>
        <p:sp>
          <p:nvSpPr>
            <p:cNvPr id="993" name="Google Shape;993;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4" name="Google Shape;994;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5" name="Google Shape;995;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6" name="Google Shape;996;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7" name="Google Shape;997;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8" name="Google Shape;998;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9" name="Google Shape;999;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0" name="Google Shape;1000;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1" name="Google Shape;1001;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2" name="Google Shape;1002;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03" name="Google Shape;1003;p28"/>
          <p:cNvGrpSpPr/>
          <p:nvPr/>
        </p:nvGrpSpPr>
        <p:grpSpPr>
          <a:xfrm>
            <a:off x="11230759" y="6132567"/>
            <a:ext cx="589513" cy="604165"/>
            <a:chOff x="918850" y="1629150"/>
            <a:chExt cx="442250" cy="453124"/>
          </a:xfrm>
        </p:grpSpPr>
        <p:sp>
          <p:nvSpPr>
            <p:cNvPr id="1004" name="Google Shape;1004;p2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5" name="Google Shape;1005;p2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6" name="Google Shape;1006;p2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7" name="Google Shape;1007;p2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8" name="Google Shape;1008;p2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9" name="Google Shape;1009;p2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0" name="Google Shape;1010;p2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1" name="Google Shape;1011;p2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2" name="Google Shape;1012;p2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3" name="Google Shape;1013;p2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4" name="Google Shape;1014;p2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5" name="Google Shape;1015;p2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16" name="Google Shape;1016;p28"/>
          <p:cNvSpPr/>
          <p:nvPr/>
        </p:nvSpPr>
        <p:spPr>
          <a:xfrm rot="4884482">
            <a:off x="1976198" y="429868"/>
            <a:ext cx="410943" cy="578929"/>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17" name="Google Shape;1017;p28"/>
          <p:cNvSpPr/>
          <p:nvPr/>
        </p:nvSpPr>
        <p:spPr>
          <a:xfrm>
            <a:off x="772545" y="4516548"/>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18" name="Google Shape;1018;p28"/>
          <p:cNvSpPr/>
          <p:nvPr/>
        </p:nvSpPr>
        <p:spPr>
          <a:xfrm rot="10800000">
            <a:off x="11551225" y="4524884"/>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19" name="Google Shape;1019;p28"/>
          <p:cNvGrpSpPr/>
          <p:nvPr/>
        </p:nvGrpSpPr>
        <p:grpSpPr>
          <a:xfrm>
            <a:off x="1113961" y="3128307"/>
            <a:ext cx="624285" cy="595327"/>
            <a:chOff x="984375" y="2346230"/>
            <a:chExt cx="468336" cy="446495"/>
          </a:xfrm>
        </p:grpSpPr>
        <p:sp>
          <p:nvSpPr>
            <p:cNvPr id="1020" name="Google Shape;1020;p2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1" name="Google Shape;1021;p2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2" name="Google Shape;1022;p2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3" name="Google Shape;1023;p2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24" name="Google Shape;1024;p28"/>
          <p:cNvSpPr/>
          <p:nvPr/>
        </p:nvSpPr>
        <p:spPr>
          <a:xfrm>
            <a:off x="2384483" y="6208500"/>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25" name="Google Shape;1025;p28"/>
          <p:cNvSpPr/>
          <p:nvPr/>
        </p:nvSpPr>
        <p:spPr>
          <a:xfrm>
            <a:off x="11494106" y="3389504"/>
            <a:ext cx="525599"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26" name="Google Shape;1026;p28"/>
          <p:cNvGrpSpPr/>
          <p:nvPr/>
        </p:nvGrpSpPr>
        <p:grpSpPr>
          <a:xfrm rot="8999956">
            <a:off x="10901540" y="96913"/>
            <a:ext cx="774973" cy="1244847"/>
            <a:chOff x="304350" y="3911000"/>
            <a:chExt cx="581394" cy="933655"/>
          </a:xfrm>
        </p:grpSpPr>
        <p:sp>
          <p:nvSpPr>
            <p:cNvPr id="1027" name="Google Shape;1027;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8" name="Google Shape;1028;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9" name="Google Shape;1029;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0" name="Google Shape;1030;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1" name="Google Shape;1031;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2" name="Google Shape;1032;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3" name="Google Shape;1033;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4" name="Google Shape;1034;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5" name="Google Shape;1035;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6" name="Google Shape;1036;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37" name="Google Shape;1037;p28"/>
          <p:cNvSpPr/>
          <p:nvPr/>
        </p:nvSpPr>
        <p:spPr>
          <a:xfrm>
            <a:off x="9180822" y="936065"/>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38" name="Google Shape;1038;p28"/>
          <p:cNvSpPr/>
          <p:nvPr/>
        </p:nvSpPr>
        <p:spPr>
          <a:xfrm>
            <a:off x="5673006" y="722629"/>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12082117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5797" y="-138803"/>
            <a:ext cx="9229025" cy="6998966"/>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35" name="Google Shape;435;p26"/>
          <p:cNvGrpSpPr/>
          <p:nvPr/>
        </p:nvGrpSpPr>
        <p:grpSpPr>
          <a:xfrm flipH="1">
            <a:off x="6597419" y="106153"/>
            <a:ext cx="5587194"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52" name="Google Shape;452;p26"/>
          <p:cNvSpPr/>
          <p:nvPr/>
        </p:nvSpPr>
        <p:spPr>
          <a:xfrm rot="10800000">
            <a:off x="644430" y="1038643"/>
            <a:ext cx="70418"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3" name="Google Shape;453;p26"/>
          <p:cNvSpPr/>
          <p:nvPr/>
        </p:nvSpPr>
        <p:spPr>
          <a:xfrm rot="10800000">
            <a:off x="765375" y="940573"/>
            <a:ext cx="98065"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4" name="Google Shape;454;p26"/>
          <p:cNvSpPr/>
          <p:nvPr/>
        </p:nvSpPr>
        <p:spPr>
          <a:xfrm rot="10800000">
            <a:off x="714852" y="1114378"/>
            <a:ext cx="148587"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5" name="Google Shape;455;p26"/>
          <p:cNvSpPr txBox="1">
            <a:spLocks noGrp="1"/>
          </p:cNvSpPr>
          <p:nvPr>
            <p:ph type="title"/>
          </p:nvPr>
        </p:nvSpPr>
        <p:spPr>
          <a:xfrm>
            <a:off x="959750" y="720000"/>
            <a:ext cx="10269325"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59750" y="1708700"/>
            <a:ext cx="10269325" cy="4429200"/>
          </a:xfrm>
          <a:prstGeom prst="rect">
            <a:avLst/>
          </a:prstGeom>
        </p:spPr>
        <p:txBody>
          <a:bodyPr spcFirstLastPara="1" wrap="square" lIns="91425" tIns="91425" rIns="91425" bIns="91425" anchor="ctr" anchorCtr="0">
            <a:noAutofit/>
          </a:bodyPr>
          <a:lstStyle>
            <a:lvl1pPr marL="609448" lvl="0" indent="-406298" rtl="0">
              <a:lnSpc>
                <a:spcPct val="100000"/>
              </a:lnSpc>
              <a:spcBef>
                <a:spcPts val="0"/>
              </a:spcBef>
              <a:spcAft>
                <a:spcPts val="0"/>
              </a:spcAft>
              <a:buClr>
                <a:srgbClr val="434343"/>
              </a:buClr>
              <a:buSzPts val="1200"/>
              <a:buFont typeface="Livvic"/>
              <a:buAutoNum type="arabicPeriod"/>
              <a:defRPr sz="1466">
                <a:latin typeface="Rubik"/>
                <a:ea typeface="Rubik"/>
                <a:cs typeface="Rubik"/>
                <a:sym typeface="Rubik"/>
              </a:defRPr>
            </a:lvl1pPr>
            <a:lvl2pPr marL="1218895" lvl="1"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343" lvl="2" indent="-406298"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7790" lvl="3" indent="-406298"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238" lvl="4"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6686" lvl="5" indent="-406298"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6133" lvl="6" indent="-406298"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5581" lvl="7"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5028" lvl="8" indent="-406298"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444929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25">
            <a:off x="3189818" y="2571407"/>
            <a:ext cx="5700332"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 name="Google Shape;10;p2"/>
          <p:cNvGrpSpPr/>
          <p:nvPr/>
        </p:nvGrpSpPr>
        <p:grpSpPr>
          <a:xfrm rot="1847120">
            <a:off x="10045625" y="1077087"/>
            <a:ext cx="686696" cy="667360"/>
            <a:chOff x="8667201" y="2266387"/>
            <a:chExt cx="389754" cy="378681"/>
          </a:xfrm>
        </p:grpSpPr>
        <p:sp>
          <p:nvSpPr>
            <p:cNvPr id="11" name="Google Shape;11;p2"/>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 name="Google Shape;12;p2"/>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 name="Google Shape;13;p2"/>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4" name="Google Shape;14;p2"/>
          <p:cNvSpPr/>
          <p:nvPr/>
        </p:nvSpPr>
        <p:spPr>
          <a:xfrm>
            <a:off x="11262704" y="1606796"/>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5" name="Google Shape;15;p2"/>
          <p:cNvGrpSpPr/>
          <p:nvPr/>
        </p:nvGrpSpPr>
        <p:grpSpPr>
          <a:xfrm>
            <a:off x="9686813" y="4772951"/>
            <a:ext cx="2151829" cy="1938991"/>
            <a:chOff x="7150051" y="3491912"/>
            <a:chExt cx="1632742" cy="1471012"/>
          </a:xfrm>
        </p:grpSpPr>
        <p:sp>
          <p:nvSpPr>
            <p:cNvPr id="16" name="Google Shape;16;p2"/>
            <p:cNvSpPr/>
            <p:nvPr/>
          </p:nvSpPr>
          <p:spPr>
            <a:xfrm>
              <a:off x="7539508" y="4223763"/>
              <a:ext cx="178291" cy="114522"/>
            </a:xfrm>
            <a:custGeom>
              <a:avLst/>
              <a:gdLst/>
              <a:ahLst/>
              <a:cxnLst/>
              <a:rect l="l" t="t" r="r" b="b"/>
              <a:pathLst>
                <a:path w="3671" h="2358" extrusionOk="0">
                  <a:moveTo>
                    <a:pt x="1752" y="0"/>
                  </a:moveTo>
                  <a:cubicBezTo>
                    <a:pt x="1254" y="0"/>
                    <a:pt x="810" y="189"/>
                    <a:pt x="561" y="745"/>
                  </a:cubicBezTo>
                  <a:cubicBezTo>
                    <a:pt x="0" y="1994"/>
                    <a:pt x="1577" y="2357"/>
                    <a:pt x="2707" y="2357"/>
                  </a:cubicBezTo>
                  <a:cubicBezTo>
                    <a:pt x="3025" y="2357"/>
                    <a:pt x="3309" y="2329"/>
                    <a:pt x="3498" y="2282"/>
                  </a:cubicBezTo>
                  <a:cubicBezTo>
                    <a:pt x="3502" y="2281"/>
                    <a:pt x="3505" y="2281"/>
                    <a:pt x="3509" y="2281"/>
                  </a:cubicBezTo>
                  <a:cubicBezTo>
                    <a:pt x="3526" y="2281"/>
                    <a:pt x="3536" y="2295"/>
                    <a:pt x="3539" y="2312"/>
                  </a:cubicBezTo>
                  <a:cubicBezTo>
                    <a:pt x="3586" y="2292"/>
                    <a:pt x="3634" y="2272"/>
                    <a:pt x="3670" y="2252"/>
                  </a:cubicBezTo>
                  <a:cubicBezTo>
                    <a:pt x="3647" y="1651"/>
                    <a:pt x="3630" y="1076"/>
                    <a:pt x="3620" y="542"/>
                  </a:cubicBezTo>
                  <a:cubicBezTo>
                    <a:pt x="3100" y="302"/>
                    <a:pt x="2383" y="0"/>
                    <a:pt x="175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 name="Google Shape;17;p2"/>
            <p:cNvSpPr/>
            <p:nvPr/>
          </p:nvSpPr>
          <p:spPr>
            <a:xfrm>
              <a:off x="7169430" y="3510853"/>
              <a:ext cx="1594957" cy="1433033"/>
            </a:xfrm>
            <a:custGeom>
              <a:avLst/>
              <a:gdLst/>
              <a:ahLst/>
              <a:cxnLst/>
              <a:rect l="l" t="t" r="r" b="b"/>
              <a:pathLst>
                <a:path w="32840" h="29506" extrusionOk="0">
                  <a:moveTo>
                    <a:pt x="13105" y="3339"/>
                  </a:moveTo>
                  <a:cubicBezTo>
                    <a:pt x="13531" y="3339"/>
                    <a:pt x="13876" y="3684"/>
                    <a:pt x="13876" y="4113"/>
                  </a:cubicBezTo>
                  <a:cubicBezTo>
                    <a:pt x="13876" y="4539"/>
                    <a:pt x="13531" y="4887"/>
                    <a:pt x="13105" y="4887"/>
                  </a:cubicBezTo>
                  <a:cubicBezTo>
                    <a:pt x="12676" y="4887"/>
                    <a:pt x="12331" y="4539"/>
                    <a:pt x="12331" y="4113"/>
                  </a:cubicBezTo>
                  <a:cubicBezTo>
                    <a:pt x="12331" y="3684"/>
                    <a:pt x="12676" y="3339"/>
                    <a:pt x="13105" y="3339"/>
                  </a:cubicBezTo>
                  <a:close/>
                  <a:moveTo>
                    <a:pt x="26801" y="21271"/>
                  </a:moveTo>
                  <a:cubicBezTo>
                    <a:pt x="26924" y="21271"/>
                    <a:pt x="27045" y="21304"/>
                    <a:pt x="27136" y="21371"/>
                  </a:cubicBezTo>
                  <a:cubicBezTo>
                    <a:pt x="27153" y="21385"/>
                    <a:pt x="27166" y="21415"/>
                    <a:pt x="27173" y="21449"/>
                  </a:cubicBezTo>
                  <a:cubicBezTo>
                    <a:pt x="27186" y="21452"/>
                    <a:pt x="27203" y="21455"/>
                    <a:pt x="27217" y="21463"/>
                  </a:cubicBezTo>
                  <a:cubicBezTo>
                    <a:pt x="27220" y="21433"/>
                    <a:pt x="27231" y="21407"/>
                    <a:pt x="27255" y="21407"/>
                  </a:cubicBezTo>
                  <a:cubicBezTo>
                    <a:pt x="27259" y="21407"/>
                    <a:pt x="27263" y="21407"/>
                    <a:pt x="27267" y="21408"/>
                  </a:cubicBezTo>
                  <a:cubicBezTo>
                    <a:pt x="27515" y="21459"/>
                    <a:pt x="27846" y="21831"/>
                    <a:pt x="27713" y="22098"/>
                  </a:cubicBezTo>
                  <a:cubicBezTo>
                    <a:pt x="27651" y="22228"/>
                    <a:pt x="27502" y="22272"/>
                    <a:pt x="27334" y="22272"/>
                  </a:cubicBezTo>
                  <a:cubicBezTo>
                    <a:pt x="27110" y="22272"/>
                    <a:pt x="26853" y="22194"/>
                    <a:pt x="26724" y="22138"/>
                  </a:cubicBezTo>
                  <a:cubicBezTo>
                    <a:pt x="26490" y="22040"/>
                    <a:pt x="26200" y="21811"/>
                    <a:pt x="26331" y="21527"/>
                  </a:cubicBezTo>
                  <a:cubicBezTo>
                    <a:pt x="26410" y="21355"/>
                    <a:pt x="26607" y="21271"/>
                    <a:pt x="26801" y="21271"/>
                  </a:cubicBezTo>
                  <a:close/>
                  <a:moveTo>
                    <a:pt x="25178" y="22293"/>
                  </a:moveTo>
                  <a:cubicBezTo>
                    <a:pt x="25323" y="22293"/>
                    <a:pt x="25464" y="22317"/>
                    <a:pt x="25578" y="22361"/>
                  </a:cubicBezTo>
                  <a:cubicBezTo>
                    <a:pt x="25598" y="22368"/>
                    <a:pt x="25609" y="22392"/>
                    <a:pt x="25619" y="22419"/>
                  </a:cubicBezTo>
                  <a:cubicBezTo>
                    <a:pt x="25706" y="22433"/>
                    <a:pt x="25795" y="22456"/>
                    <a:pt x="25876" y="22483"/>
                  </a:cubicBezTo>
                  <a:cubicBezTo>
                    <a:pt x="25876" y="22447"/>
                    <a:pt x="25887" y="22415"/>
                    <a:pt x="25922" y="22415"/>
                  </a:cubicBezTo>
                  <a:cubicBezTo>
                    <a:pt x="25929" y="22415"/>
                    <a:pt x="25937" y="22416"/>
                    <a:pt x="25946" y="22419"/>
                  </a:cubicBezTo>
                  <a:cubicBezTo>
                    <a:pt x="26335" y="22558"/>
                    <a:pt x="26639" y="23061"/>
                    <a:pt x="26301" y="23406"/>
                  </a:cubicBezTo>
                  <a:cubicBezTo>
                    <a:pt x="26124" y="23585"/>
                    <a:pt x="25848" y="23661"/>
                    <a:pt x="25569" y="23661"/>
                  </a:cubicBezTo>
                  <a:cubicBezTo>
                    <a:pt x="25318" y="23661"/>
                    <a:pt x="25065" y="23599"/>
                    <a:pt x="24879" y="23497"/>
                  </a:cubicBezTo>
                  <a:cubicBezTo>
                    <a:pt x="24588" y="23335"/>
                    <a:pt x="24138" y="22888"/>
                    <a:pt x="24456" y="22550"/>
                  </a:cubicBezTo>
                  <a:cubicBezTo>
                    <a:pt x="24621" y="22375"/>
                    <a:pt x="24908" y="22293"/>
                    <a:pt x="25178" y="22293"/>
                  </a:cubicBezTo>
                  <a:close/>
                  <a:moveTo>
                    <a:pt x="2673" y="1"/>
                  </a:moveTo>
                  <a:cubicBezTo>
                    <a:pt x="1946" y="1"/>
                    <a:pt x="1401" y="144"/>
                    <a:pt x="997" y="494"/>
                  </a:cubicBezTo>
                  <a:cubicBezTo>
                    <a:pt x="284" y="1109"/>
                    <a:pt x="1" y="2424"/>
                    <a:pt x="105" y="4627"/>
                  </a:cubicBezTo>
                  <a:cubicBezTo>
                    <a:pt x="152" y="5671"/>
                    <a:pt x="348" y="6546"/>
                    <a:pt x="642" y="7296"/>
                  </a:cubicBezTo>
                  <a:cubicBezTo>
                    <a:pt x="852" y="6935"/>
                    <a:pt x="1183" y="6577"/>
                    <a:pt x="1369" y="6323"/>
                  </a:cubicBezTo>
                  <a:cubicBezTo>
                    <a:pt x="1396" y="6286"/>
                    <a:pt x="1438" y="6272"/>
                    <a:pt x="1483" y="6272"/>
                  </a:cubicBezTo>
                  <a:cubicBezTo>
                    <a:pt x="1539" y="6272"/>
                    <a:pt x="1598" y="6294"/>
                    <a:pt x="1636" y="6320"/>
                  </a:cubicBezTo>
                  <a:cubicBezTo>
                    <a:pt x="2183" y="6699"/>
                    <a:pt x="2724" y="7087"/>
                    <a:pt x="3258" y="7479"/>
                  </a:cubicBezTo>
                  <a:cubicBezTo>
                    <a:pt x="3694" y="7094"/>
                    <a:pt x="4126" y="6712"/>
                    <a:pt x="4563" y="6326"/>
                  </a:cubicBezTo>
                  <a:cubicBezTo>
                    <a:pt x="4600" y="6292"/>
                    <a:pt x="4647" y="6278"/>
                    <a:pt x="4695" y="6278"/>
                  </a:cubicBezTo>
                  <a:cubicBezTo>
                    <a:pt x="4756" y="6278"/>
                    <a:pt x="4819" y="6301"/>
                    <a:pt x="4867" y="6337"/>
                  </a:cubicBezTo>
                  <a:cubicBezTo>
                    <a:pt x="5340" y="6695"/>
                    <a:pt x="5812" y="7053"/>
                    <a:pt x="6289" y="7412"/>
                  </a:cubicBezTo>
                  <a:cubicBezTo>
                    <a:pt x="6644" y="6945"/>
                    <a:pt x="6921" y="6451"/>
                    <a:pt x="7191" y="5928"/>
                  </a:cubicBezTo>
                  <a:cubicBezTo>
                    <a:pt x="7220" y="5871"/>
                    <a:pt x="7301" y="5842"/>
                    <a:pt x="7370" y="5842"/>
                  </a:cubicBezTo>
                  <a:cubicBezTo>
                    <a:pt x="7391" y="5842"/>
                    <a:pt x="7411" y="5845"/>
                    <a:pt x="7428" y="5850"/>
                  </a:cubicBezTo>
                  <a:cubicBezTo>
                    <a:pt x="7969" y="6043"/>
                    <a:pt x="8503" y="6225"/>
                    <a:pt x="9057" y="6354"/>
                  </a:cubicBezTo>
                  <a:cubicBezTo>
                    <a:pt x="9250" y="5766"/>
                    <a:pt x="9354" y="5171"/>
                    <a:pt x="9520" y="4573"/>
                  </a:cubicBezTo>
                  <a:cubicBezTo>
                    <a:pt x="9542" y="4490"/>
                    <a:pt x="9611" y="4455"/>
                    <a:pt x="9686" y="4455"/>
                  </a:cubicBezTo>
                  <a:cubicBezTo>
                    <a:pt x="9813" y="4455"/>
                    <a:pt x="9958" y="4556"/>
                    <a:pt x="9928" y="4698"/>
                  </a:cubicBezTo>
                  <a:cubicBezTo>
                    <a:pt x="9797" y="5353"/>
                    <a:pt x="9655" y="5999"/>
                    <a:pt x="9429" y="6631"/>
                  </a:cubicBezTo>
                  <a:cubicBezTo>
                    <a:pt x="9399" y="6719"/>
                    <a:pt x="9323" y="6756"/>
                    <a:pt x="9239" y="6756"/>
                  </a:cubicBezTo>
                  <a:cubicBezTo>
                    <a:pt x="9217" y="6756"/>
                    <a:pt x="9194" y="6754"/>
                    <a:pt x="9172" y="6749"/>
                  </a:cubicBezTo>
                  <a:cubicBezTo>
                    <a:pt x="8810" y="6678"/>
                    <a:pt x="8456" y="6587"/>
                    <a:pt x="8104" y="6468"/>
                  </a:cubicBezTo>
                  <a:cubicBezTo>
                    <a:pt x="7945" y="6418"/>
                    <a:pt x="7756" y="6381"/>
                    <a:pt x="7614" y="6296"/>
                  </a:cubicBezTo>
                  <a:cubicBezTo>
                    <a:pt x="7553" y="6262"/>
                    <a:pt x="7512" y="6249"/>
                    <a:pt x="7482" y="6242"/>
                  </a:cubicBezTo>
                  <a:cubicBezTo>
                    <a:pt x="7333" y="6431"/>
                    <a:pt x="7235" y="6800"/>
                    <a:pt x="7121" y="6989"/>
                  </a:cubicBezTo>
                  <a:cubicBezTo>
                    <a:pt x="6951" y="7270"/>
                    <a:pt x="6745" y="7533"/>
                    <a:pt x="6536" y="7786"/>
                  </a:cubicBezTo>
                  <a:cubicBezTo>
                    <a:pt x="6489" y="7842"/>
                    <a:pt x="6427" y="7868"/>
                    <a:pt x="6363" y="7868"/>
                  </a:cubicBezTo>
                  <a:cubicBezTo>
                    <a:pt x="6307" y="7868"/>
                    <a:pt x="6249" y="7848"/>
                    <a:pt x="6198" y="7810"/>
                  </a:cubicBezTo>
                  <a:cubicBezTo>
                    <a:pt x="5714" y="7445"/>
                    <a:pt x="5235" y="7080"/>
                    <a:pt x="4748" y="6715"/>
                  </a:cubicBezTo>
                  <a:cubicBezTo>
                    <a:pt x="4319" y="7100"/>
                    <a:pt x="3886" y="7485"/>
                    <a:pt x="3457" y="7867"/>
                  </a:cubicBezTo>
                  <a:cubicBezTo>
                    <a:pt x="3414" y="7905"/>
                    <a:pt x="3360" y="7923"/>
                    <a:pt x="3305" y="7923"/>
                  </a:cubicBezTo>
                  <a:cubicBezTo>
                    <a:pt x="3248" y="7923"/>
                    <a:pt x="3190" y="7904"/>
                    <a:pt x="3143" y="7871"/>
                  </a:cubicBezTo>
                  <a:cubicBezTo>
                    <a:pt x="2710" y="7554"/>
                    <a:pt x="1862" y="7151"/>
                    <a:pt x="1595" y="6699"/>
                  </a:cubicBezTo>
                  <a:cubicBezTo>
                    <a:pt x="1589" y="6691"/>
                    <a:pt x="1589" y="6688"/>
                    <a:pt x="1582" y="6682"/>
                  </a:cubicBezTo>
                  <a:cubicBezTo>
                    <a:pt x="1504" y="6780"/>
                    <a:pt x="1426" y="6877"/>
                    <a:pt x="1352" y="6975"/>
                  </a:cubicBezTo>
                  <a:cubicBezTo>
                    <a:pt x="1207" y="7161"/>
                    <a:pt x="954" y="7412"/>
                    <a:pt x="791" y="7658"/>
                  </a:cubicBezTo>
                  <a:cubicBezTo>
                    <a:pt x="1957" y="10169"/>
                    <a:pt x="4380" y="11034"/>
                    <a:pt x="6475" y="11274"/>
                  </a:cubicBezTo>
                  <a:cubicBezTo>
                    <a:pt x="7073" y="11343"/>
                    <a:pt x="7652" y="11370"/>
                    <a:pt x="8190" y="11370"/>
                  </a:cubicBezTo>
                  <a:cubicBezTo>
                    <a:pt x="10026" y="11370"/>
                    <a:pt x="11390" y="11056"/>
                    <a:pt x="11409" y="11051"/>
                  </a:cubicBezTo>
                  <a:lnTo>
                    <a:pt x="11659" y="10993"/>
                  </a:lnTo>
                  <a:lnTo>
                    <a:pt x="11659" y="10993"/>
                  </a:lnTo>
                  <a:lnTo>
                    <a:pt x="11649" y="11250"/>
                  </a:lnTo>
                  <a:cubicBezTo>
                    <a:pt x="11649" y="11264"/>
                    <a:pt x="11635" y="11626"/>
                    <a:pt x="11625" y="12244"/>
                  </a:cubicBezTo>
                  <a:cubicBezTo>
                    <a:pt x="12117" y="12146"/>
                    <a:pt x="12622" y="12087"/>
                    <a:pt x="13128" y="12087"/>
                  </a:cubicBezTo>
                  <a:cubicBezTo>
                    <a:pt x="15300" y="12087"/>
                    <a:pt x="17487" y="13168"/>
                    <a:pt x="18670" y="16887"/>
                  </a:cubicBezTo>
                  <a:cubicBezTo>
                    <a:pt x="20161" y="21571"/>
                    <a:pt x="20043" y="24453"/>
                    <a:pt x="17312" y="25373"/>
                  </a:cubicBezTo>
                  <a:cubicBezTo>
                    <a:pt x="16403" y="25678"/>
                    <a:pt x="15543" y="25781"/>
                    <a:pt x="14801" y="25781"/>
                  </a:cubicBezTo>
                  <a:cubicBezTo>
                    <a:pt x="13714" y="25781"/>
                    <a:pt x="12880" y="25562"/>
                    <a:pt x="12511" y="25443"/>
                  </a:cubicBezTo>
                  <a:lnTo>
                    <a:pt x="12511" y="25443"/>
                  </a:lnTo>
                  <a:cubicBezTo>
                    <a:pt x="13142" y="28968"/>
                    <a:pt x="13842" y="29326"/>
                    <a:pt x="14085" y="29333"/>
                  </a:cubicBezTo>
                  <a:lnTo>
                    <a:pt x="14102" y="29333"/>
                  </a:lnTo>
                  <a:cubicBezTo>
                    <a:pt x="14737" y="29333"/>
                    <a:pt x="15521" y="28194"/>
                    <a:pt x="15768" y="27751"/>
                  </a:cubicBezTo>
                  <a:lnTo>
                    <a:pt x="15822" y="27660"/>
                  </a:lnTo>
                  <a:lnTo>
                    <a:pt x="19374" y="27424"/>
                  </a:lnTo>
                  <a:lnTo>
                    <a:pt x="19425" y="27558"/>
                  </a:lnTo>
                  <a:cubicBezTo>
                    <a:pt x="19747" y="28380"/>
                    <a:pt x="20403" y="29506"/>
                    <a:pt x="20882" y="29506"/>
                  </a:cubicBezTo>
                  <a:cubicBezTo>
                    <a:pt x="20890" y="29506"/>
                    <a:pt x="20897" y="29505"/>
                    <a:pt x="20905" y="29505"/>
                  </a:cubicBezTo>
                  <a:cubicBezTo>
                    <a:pt x="21432" y="29451"/>
                    <a:pt x="22226" y="27984"/>
                    <a:pt x="22604" y="27072"/>
                  </a:cubicBezTo>
                  <a:lnTo>
                    <a:pt x="22669" y="26914"/>
                  </a:lnTo>
                  <a:lnTo>
                    <a:pt x="22834" y="26957"/>
                  </a:lnTo>
                  <a:cubicBezTo>
                    <a:pt x="22853" y="26962"/>
                    <a:pt x="23690" y="27177"/>
                    <a:pt x="24914" y="27177"/>
                  </a:cubicBezTo>
                  <a:cubicBezTo>
                    <a:pt x="26301" y="27177"/>
                    <a:pt x="28185" y="26901"/>
                    <a:pt x="29941" y="25730"/>
                  </a:cubicBezTo>
                  <a:cubicBezTo>
                    <a:pt x="32049" y="24325"/>
                    <a:pt x="32593" y="22425"/>
                    <a:pt x="32732" y="21419"/>
                  </a:cubicBezTo>
                  <a:cubicBezTo>
                    <a:pt x="32840" y="20611"/>
                    <a:pt x="32739" y="20043"/>
                    <a:pt x="32661" y="19874"/>
                  </a:cubicBezTo>
                  <a:cubicBezTo>
                    <a:pt x="32590" y="19914"/>
                    <a:pt x="32472" y="20006"/>
                    <a:pt x="32370" y="20087"/>
                  </a:cubicBezTo>
                  <a:cubicBezTo>
                    <a:pt x="32046" y="20344"/>
                    <a:pt x="31570" y="20719"/>
                    <a:pt x="30863" y="20973"/>
                  </a:cubicBezTo>
                  <a:cubicBezTo>
                    <a:pt x="30941" y="21176"/>
                    <a:pt x="30985" y="21341"/>
                    <a:pt x="30968" y="21412"/>
                  </a:cubicBezTo>
                  <a:cubicBezTo>
                    <a:pt x="30922" y="21656"/>
                    <a:pt x="29785" y="22024"/>
                    <a:pt x="29095" y="22024"/>
                  </a:cubicBezTo>
                  <a:cubicBezTo>
                    <a:pt x="28879" y="22024"/>
                    <a:pt x="28707" y="21988"/>
                    <a:pt x="28626" y="21901"/>
                  </a:cubicBezTo>
                  <a:cubicBezTo>
                    <a:pt x="28562" y="21834"/>
                    <a:pt x="28569" y="21561"/>
                    <a:pt x="28619" y="21212"/>
                  </a:cubicBezTo>
                  <a:cubicBezTo>
                    <a:pt x="28491" y="21199"/>
                    <a:pt x="28359" y="21182"/>
                    <a:pt x="28220" y="21162"/>
                  </a:cubicBezTo>
                  <a:cubicBezTo>
                    <a:pt x="27545" y="21060"/>
                    <a:pt x="26913" y="20905"/>
                    <a:pt x="26322" y="20699"/>
                  </a:cubicBezTo>
                  <a:cubicBezTo>
                    <a:pt x="26284" y="20864"/>
                    <a:pt x="26244" y="20989"/>
                    <a:pt x="26200" y="21040"/>
                  </a:cubicBezTo>
                  <a:cubicBezTo>
                    <a:pt x="26156" y="21088"/>
                    <a:pt x="26052" y="21110"/>
                    <a:pt x="25911" y="21110"/>
                  </a:cubicBezTo>
                  <a:cubicBezTo>
                    <a:pt x="25771" y="21110"/>
                    <a:pt x="25594" y="21089"/>
                    <a:pt x="25399" y="21050"/>
                  </a:cubicBezTo>
                  <a:lnTo>
                    <a:pt x="25399" y="21050"/>
                  </a:lnTo>
                  <a:cubicBezTo>
                    <a:pt x="25487" y="21179"/>
                    <a:pt x="25537" y="21334"/>
                    <a:pt x="25473" y="21483"/>
                  </a:cubicBezTo>
                  <a:cubicBezTo>
                    <a:pt x="25373" y="21707"/>
                    <a:pt x="25133" y="21787"/>
                    <a:pt x="24887" y="21787"/>
                  </a:cubicBezTo>
                  <a:cubicBezTo>
                    <a:pt x="24719" y="21787"/>
                    <a:pt x="24548" y="21749"/>
                    <a:pt x="24419" y="21695"/>
                  </a:cubicBezTo>
                  <a:cubicBezTo>
                    <a:pt x="24095" y="21561"/>
                    <a:pt x="23716" y="21226"/>
                    <a:pt x="23825" y="20834"/>
                  </a:cubicBezTo>
                  <a:cubicBezTo>
                    <a:pt x="23858" y="20719"/>
                    <a:pt x="23929" y="20635"/>
                    <a:pt x="24017" y="20574"/>
                  </a:cubicBezTo>
                  <a:cubicBezTo>
                    <a:pt x="23787" y="20442"/>
                    <a:pt x="23625" y="20300"/>
                    <a:pt x="23594" y="20162"/>
                  </a:cubicBezTo>
                  <a:cubicBezTo>
                    <a:pt x="23571" y="20053"/>
                    <a:pt x="23743" y="19783"/>
                    <a:pt x="24003" y="19459"/>
                  </a:cubicBezTo>
                  <a:cubicBezTo>
                    <a:pt x="23368" y="18975"/>
                    <a:pt x="22800" y="18394"/>
                    <a:pt x="22307" y="17712"/>
                  </a:cubicBezTo>
                  <a:cubicBezTo>
                    <a:pt x="22304" y="17712"/>
                    <a:pt x="22300" y="17715"/>
                    <a:pt x="22300" y="17715"/>
                  </a:cubicBezTo>
                  <a:cubicBezTo>
                    <a:pt x="22288" y="17719"/>
                    <a:pt x="22275" y="17721"/>
                    <a:pt x="22260" y="17721"/>
                  </a:cubicBezTo>
                  <a:cubicBezTo>
                    <a:pt x="21837" y="17721"/>
                    <a:pt x="20339" y="16153"/>
                    <a:pt x="20512" y="15627"/>
                  </a:cubicBezTo>
                  <a:cubicBezTo>
                    <a:pt x="20540" y="15545"/>
                    <a:pt x="20729" y="15434"/>
                    <a:pt x="20999" y="15322"/>
                  </a:cubicBezTo>
                  <a:cubicBezTo>
                    <a:pt x="20996" y="15305"/>
                    <a:pt x="20989" y="15292"/>
                    <a:pt x="20982" y="15279"/>
                  </a:cubicBezTo>
                  <a:cubicBezTo>
                    <a:pt x="20637" y="14416"/>
                    <a:pt x="20320" y="13365"/>
                    <a:pt x="20002" y="12223"/>
                  </a:cubicBezTo>
                  <a:cubicBezTo>
                    <a:pt x="19928" y="12258"/>
                    <a:pt x="19867" y="12278"/>
                    <a:pt x="19826" y="12278"/>
                  </a:cubicBezTo>
                  <a:cubicBezTo>
                    <a:pt x="19451" y="12278"/>
                    <a:pt x="18424" y="10206"/>
                    <a:pt x="18762" y="9743"/>
                  </a:cubicBezTo>
                  <a:cubicBezTo>
                    <a:pt x="18809" y="9675"/>
                    <a:pt x="19012" y="9631"/>
                    <a:pt x="19289" y="9605"/>
                  </a:cubicBezTo>
                  <a:cubicBezTo>
                    <a:pt x="18988" y="8510"/>
                    <a:pt x="18667" y="7401"/>
                    <a:pt x="18316" y="6381"/>
                  </a:cubicBezTo>
                  <a:cubicBezTo>
                    <a:pt x="18066" y="6543"/>
                    <a:pt x="17856" y="6644"/>
                    <a:pt x="17762" y="6644"/>
                  </a:cubicBezTo>
                  <a:cubicBezTo>
                    <a:pt x="17387" y="6644"/>
                    <a:pt x="16359" y="4576"/>
                    <a:pt x="16697" y="4113"/>
                  </a:cubicBezTo>
                  <a:cubicBezTo>
                    <a:pt x="16752" y="4039"/>
                    <a:pt x="16984" y="3988"/>
                    <a:pt x="17306" y="3965"/>
                  </a:cubicBezTo>
                  <a:cubicBezTo>
                    <a:pt x="16978" y="3353"/>
                    <a:pt x="16619" y="2842"/>
                    <a:pt x="16231" y="2494"/>
                  </a:cubicBezTo>
                  <a:cubicBezTo>
                    <a:pt x="15393" y="1744"/>
                    <a:pt x="12318" y="1339"/>
                    <a:pt x="9344" y="947"/>
                  </a:cubicBezTo>
                  <a:cubicBezTo>
                    <a:pt x="7911" y="758"/>
                    <a:pt x="6431" y="562"/>
                    <a:pt x="5218" y="325"/>
                  </a:cubicBezTo>
                  <a:cubicBezTo>
                    <a:pt x="4189" y="126"/>
                    <a:pt x="3351" y="1"/>
                    <a:pt x="267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 name="Google Shape;18;p2"/>
            <p:cNvSpPr/>
            <p:nvPr/>
          </p:nvSpPr>
          <p:spPr>
            <a:xfrm>
              <a:off x="7240143" y="3830665"/>
              <a:ext cx="5488" cy="4031"/>
            </a:xfrm>
            <a:custGeom>
              <a:avLst/>
              <a:gdLst/>
              <a:ahLst/>
              <a:cxnLst/>
              <a:rect l="l" t="t" r="r" b="b"/>
              <a:pathLst>
                <a:path w="113" h="83" extrusionOk="0">
                  <a:moveTo>
                    <a:pt x="32" y="0"/>
                  </a:moveTo>
                  <a:cubicBezTo>
                    <a:pt x="1" y="0"/>
                    <a:pt x="20" y="83"/>
                    <a:pt x="81" y="83"/>
                  </a:cubicBezTo>
                  <a:cubicBezTo>
                    <a:pt x="91" y="83"/>
                    <a:pt x="101" y="81"/>
                    <a:pt x="112" y="76"/>
                  </a:cubicBezTo>
                  <a:cubicBezTo>
                    <a:pt x="73" y="19"/>
                    <a:pt x="47" y="0"/>
                    <a:pt x="3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9" name="Google Shape;19;p2"/>
            <p:cNvSpPr/>
            <p:nvPr/>
          </p:nvSpPr>
          <p:spPr>
            <a:xfrm>
              <a:off x="7963932" y="3703371"/>
              <a:ext cx="95095" cy="130209"/>
            </a:xfrm>
            <a:custGeom>
              <a:avLst/>
              <a:gdLst/>
              <a:ahLst/>
              <a:cxnLst/>
              <a:rect l="l" t="t" r="r" b="b"/>
              <a:pathLst>
                <a:path w="1958" h="2681" extrusionOk="0">
                  <a:moveTo>
                    <a:pt x="947" y="1"/>
                  </a:moveTo>
                  <a:cubicBezTo>
                    <a:pt x="625" y="24"/>
                    <a:pt x="393" y="75"/>
                    <a:pt x="338" y="149"/>
                  </a:cubicBezTo>
                  <a:cubicBezTo>
                    <a:pt x="0" y="612"/>
                    <a:pt x="1028" y="2680"/>
                    <a:pt x="1403" y="2680"/>
                  </a:cubicBezTo>
                  <a:cubicBezTo>
                    <a:pt x="1497" y="2680"/>
                    <a:pt x="1707" y="2579"/>
                    <a:pt x="1957" y="2417"/>
                  </a:cubicBezTo>
                  <a:cubicBezTo>
                    <a:pt x="1650" y="1518"/>
                    <a:pt x="1315" y="693"/>
                    <a:pt x="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 name="Google Shape;20;p2"/>
            <p:cNvSpPr/>
            <p:nvPr/>
          </p:nvSpPr>
          <p:spPr>
            <a:xfrm>
              <a:off x="8064174" y="3977287"/>
              <a:ext cx="76737" cy="129869"/>
            </a:xfrm>
            <a:custGeom>
              <a:avLst/>
              <a:gdLst/>
              <a:ahLst/>
              <a:cxnLst/>
              <a:rect l="l" t="t" r="r" b="b"/>
              <a:pathLst>
                <a:path w="1580" h="2674" extrusionOk="0">
                  <a:moveTo>
                    <a:pt x="866" y="1"/>
                  </a:moveTo>
                  <a:cubicBezTo>
                    <a:pt x="589" y="27"/>
                    <a:pt x="386" y="71"/>
                    <a:pt x="339" y="139"/>
                  </a:cubicBezTo>
                  <a:cubicBezTo>
                    <a:pt x="1" y="602"/>
                    <a:pt x="1028" y="2674"/>
                    <a:pt x="1403" y="2674"/>
                  </a:cubicBezTo>
                  <a:cubicBezTo>
                    <a:pt x="1444" y="2674"/>
                    <a:pt x="1505" y="2654"/>
                    <a:pt x="1579" y="2619"/>
                  </a:cubicBezTo>
                  <a:cubicBezTo>
                    <a:pt x="1440" y="2123"/>
                    <a:pt x="1302" y="1612"/>
                    <a:pt x="1164" y="1092"/>
                  </a:cubicBezTo>
                  <a:cubicBezTo>
                    <a:pt x="1066" y="734"/>
                    <a:pt x="964" y="366"/>
                    <a:pt x="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 name="Google Shape;21;p2"/>
            <p:cNvSpPr/>
            <p:nvPr/>
          </p:nvSpPr>
          <p:spPr>
            <a:xfrm>
              <a:off x="8157228" y="4254992"/>
              <a:ext cx="95629" cy="116513"/>
            </a:xfrm>
            <a:custGeom>
              <a:avLst/>
              <a:gdLst/>
              <a:ahLst/>
              <a:cxnLst/>
              <a:rect l="l" t="t" r="r" b="b"/>
              <a:pathLst>
                <a:path w="1969" h="2399" extrusionOk="0">
                  <a:moveTo>
                    <a:pt x="660" y="0"/>
                  </a:moveTo>
                  <a:cubicBezTo>
                    <a:pt x="390" y="112"/>
                    <a:pt x="201" y="223"/>
                    <a:pt x="173" y="305"/>
                  </a:cubicBezTo>
                  <a:cubicBezTo>
                    <a:pt x="0" y="831"/>
                    <a:pt x="1498" y="2399"/>
                    <a:pt x="1921" y="2399"/>
                  </a:cubicBezTo>
                  <a:cubicBezTo>
                    <a:pt x="1936" y="2399"/>
                    <a:pt x="1949" y="2397"/>
                    <a:pt x="1961" y="2393"/>
                  </a:cubicBezTo>
                  <a:cubicBezTo>
                    <a:pt x="1961" y="2393"/>
                    <a:pt x="1965" y="2390"/>
                    <a:pt x="1968" y="2390"/>
                  </a:cubicBezTo>
                  <a:cubicBezTo>
                    <a:pt x="1461" y="1697"/>
                    <a:pt x="1025" y="902"/>
                    <a:pt x="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 name="Google Shape;22;p2"/>
            <p:cNvSpPr/>
            <p:nvPr/>
          </p:nvSpPr>
          <p:spPr>
            <a:xfrm>
              <a:off x="8314147" y="4455864"/>
              <a:ext cx="133658" cy="80234"/>
            </a:xfrm>
            <a:custGeom>
              <a:avLst/>
              <a:gdLst/>
              <a:ahLst/>
              <a:cxnLst/>
              <a:rect l="l" t="t" r="r" b="b"/>
              <a:pathLst>
                <a:path w="2752" h="1652" extrusionOk="0">
                  <a:moveTo>
                    <a:pt x="433" y="1"/>
                  </a:moveTo>
                  <a:cubicBezTo>
                    <a:pt x="173" y="325"/>
                    <a:pt x="1" y="595"/>
                    <a:pt x="24" y="704"/>
                  </a:cubicBezTo>
                  <a:cubicBezTo>
                    <a:pt x="55" y="842"/>
                    <a:pt x="217" y="984"/>
                    <a:pt x="447" y="1116"/>
                  </a:cubicBezTo>
                  <a:cubicBezTo>
                    <a:pt x="547" y="1046"/>
                    <a:pt x="671" y="1011"/>
                    <a:pt x="797" y="1011"/>
                  </a:cubicBezTo>
                  <a:cubicBezTo>
                    <a:pt x="951" y="1011"/>
                    <a:pt x="1107" y="1064"/>
                    <a:pt x="1220" y="1170"/>
                  </a:cubicBezTo>
                  <a:cubicBezTo>
                    <a:pt x="1231" y="1177"/>
                    <a:pt x="1234" y="1200"/>
                    <a:pt x="1238" y="1220"/>
                  </a:cubicBezTo>
                  <a:cubicBezTo>
                    <a:pt x="1268" y="1237"/>
                    <a:pt x="1298" y="1255"/>
                    <a:pt x="1325" y="1275"/>
                  </a:cubicBezTo>
                  <a:cubicBezTo>
                    <a:pt x="1329" y="1272"/>
                    <a:pt x="1329" y="1272"/>
                    <a:pt x="1329" y="1267"/>
                  </a:cubicBezTo>
                  <a:cubicBezTo>
                    <a:pt x="1347" y="1255"/>
                    <a:pt x="1367" y="1250"/>
                    <a:pt x="1388" y="1250"/>
                  </a:cubicBezTo>
                  <a:cubicBezTo>
                    <a:pt x="1519" y="1250"/>
                    <a:pt x="1713" y="1448"/>
                    <a:pt x="1771" y="1511"/>
                  </a:cubicBezTo>
                  <a:cubicBezTo>
                    <a:pt x="1791" y="1538"/>
                    <a:pt x="1812" y="1565"/>
                    <a:pt x="1829" y="1592"/>
                  </a:cubicBezTo>
                  <a:cubicBezTo>
                    <a:pt x="2024" y="1631"/>
                    <a:pt x="2201" y="1652"/>
                    <a:pt x="2341" y="1652"/>
                  </a:cubicBezTo>
                  <a:cubicBezTo>
                    <a:pt x="2482" y="1652"/>
                    <a:pt x="2586" y="1630"/>
                    <a:pt x="2630" y="1582"/>
                  </a:cubicBezTo>
                  <a:cubicBezTo>
                    <a:pt x="2674" y="1531"/>
                    <a:pt x="2714" y="1406"/>
                    <a:pt x="2752" y="1241"/>
                  </a:cubicBezTo>
                  <a:cubicBezTo>
                    <a:pt x="1893" y="940"/>
                    <a:pt x="1122" y="528"/>
                    <a:pt x="43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 name="Google Shape;23;p2"/>
            <p:cNvSpPr/>
            <p:nvPr/>
          </p:nvSpPr>
          <p:spPr>
            <a:xfrm>
              <a:off x="8556543" y="4529394"/>
              <a:ext cx="117776" cy="51142"/>
            </a:xfrm>
            <a:custGeom>
              <a:avLst/>
              <a:gdLst/>
              <a:ahLst/>
              <a:cxnLst/>
              <a:rect l="l" t="t" r="r" b="b"/>
              <a:pathLst>
                <a:path w="2425" h="1053" extrusionOk="0">
                  <a:moveTo>
                    <a:pt x="2302" y="1"/>
                  </a:moveTo>
                  <a:cubicBezTo>
                    <a:pt x="1856" y="158"/>
                    <a:pt x="1313" y="269"/>
                    <a:pt x="655" y="269"/>
                  </a:cubicBezTo>
                  <a:cubicBezTo>
                    <a:pt x="466" y="269"/>
                    <a:pt x="267" y="260"/>
                    <a:pt x="58" y="240"/>
                  </a:cubicBezTo>
                  <a:lnTo>
                    <a:pt x="58" y="240"/>
                  </a:lnTo>
                  <a:cubicBezTo>
                    <a:pt x="8" y="589"/>
                    <a:pt x="1" y="862"/>
                    <a:pt x="65" y="929"/>
                  </a:cubicBezTo>
                  <a:cubicBezTo>
                    <a:pt x="146" y="1016"/>
                    <a:pt x="318" y="1052"/>
                    <a:pt x="534" y="1052"/>
                  </a:cubicBezTo>
                  <a:cubicBezTo>
                    <a:pt x="1224" y="1052"/>
                    <a:pt x="2361" y="684"/>
                    <a:pt x="2407" y="440"/>
                  </a:cubicBezTo>
                  <a:cubicBezTo>
                    <a:pt x="2424" y="369"/>
                    <a:pt x="2380" y="204"/>
                    <a:pt x="2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 name="Google Shape;24;p2"/>
            <p:cNvSpPr/>
            <p:nvPr/>
          </p:nvSpPr>
          <p:spPr>
            <a:xfrm>
              <a:off x="8350037" y="4599621"/>
              <a:ext cx="94464" cy="48422"/>
            </a:xfrm>
            <a:custGeom>
              <a:avLst/>
              <a:gdLst/>
              <a:ahLst/>
              <a:cxnLst/>
              <a:rect l="l" t="t" r="r" b="b"/>
              <a:pathLst>
                <a:path w="1945" h="997" extrusionOk="0">
                  <a:moveTo>
                    <a:pt x="1310" y="1"/>
                  </a:moveTo>
                  <a:cubicBezTo>
                    <a:pt x="1322" y="43"/>
                    <a:pt x="1317" y="94"/>
                    <a:pt x="1280" y="94"/>
                  </a:cubicBezTo>
                  <a:cubicBezTo>
                    <a:pt x="1276" y="94"/>
                    <a:pt x="1271" y="93"/>
                    <a:pt x="1266" y="92"/>
                  </a:cubicBezTo>
                  <a:cubicBezTo>
                    <a:pt x="1213" y="78"/>
                    <a:pt x="1148" y="71"/>
                    <a:pt x="1076" y="71"/>
                  </a:cubicBezTo>
                  <a:cubicBezTo>
                    <a:pt x="653" y="71"/>
                    <a:pt x="0" y="305"/>
                    <a:pt x="411" y="724"/>
                  </a:cubicBezTo>
                  <a:cubicBezTo>
                    <a:pt x="608" y="924"/>
                    <a:pt x="882" y="996"/>
                    <a:pt x="1153" y="996"/>
                  </a:cubicBezTo>
                  <a:cubicBezTo>
                    <a:pt x="1220" y="996"/>
                    <a:pt x="1287" y="992"/>
                    <a:pt x="1353" y="984"/>
                  </a:cubicBezTo>
                  <a:cubicBezTo>
                    <a:pt x="1499" y="968"/>
                    <a:pt x="1654" y="930"/>
                    <a:pt x="1773" y="846"/>
                  </a:cubicBezTo>
                  <a:cubicBezTo>
                    <a:pt x="1945" y="724"/>
                    <a:pt x="1924" y="464"/>
                    <a:pt x="1803" y="319"/>
                  </a:cubicBezTo>
                  <a:cubicBezTo>
                    <a:pt x="1752" y="254"/>
                    <a:pt x="1675" y="213"/>
                    <a:pt x="1607" y="170"/>
                  </a:cubicBezTo>
                  <a:cubicBezTo>
                    <a:pt x="1580" y="149"/>
                    <a:pt x="1567" y="106"/>
                    <a:pt x="1567" y="65"/>
                  </a:cubicBezTo>
                  <a:cubicBezTo>
                    <a:pt x="1486" y="38"/>
                    <a:pt x="1397" y="15"/>
                    <a:pt x="1310"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 name="Google Shape;25;p2"/>
            <p:cNvSpPr/>
            <p:nvPr/>
          </p:nvSpPr>
          <p:spPr>
            <a:xfrm>
              <a:off x="8451348" y="4552511"/>
              <a:ext cx="60321" cy="27975"/>
            </a:xfrm>
            <a:custGeom>
              <a:avLst/>
              <a:gdLst/>
              <a:ahLst/>
              <a:cxnLst/>
              <a:rect l="l" t="t" r="r" b="b"/>
              <a:pathLst>
                <a:path w="1242" h="576" extrusionOk="0">
                  <a:moveTo>
                    <a:pt x="778" y="1"/>
                  </a:moveTo>
                  <a:cubicBezTo>
                    <a:pt x="784" y="38"/>
                    <a:pt x="776" y="73"/>
                    <a:pt x="738" y="73"/>
                  </a:cubicBezTo>
                  <a:cubicBezTo>
                    <a:pt x="734" y="73"/>
                    <a:pt x="731" y="73"/>
                    <a:pt x="727" y="72"/>
                  </a:cubicBezTo>
                  <a:cubicBezTo>
                    <a:pt x="648" y="58"/>
                    <a:pt x="570" y="44"/>
                    <a:pt x="492" y="44"/>
                  </a:cubicBezTo>
                  <a:cubicBezTo>
                    <a:pt x="404" y="44"/>
                    <a:pt x="317" y="62"/>
                    <a:pt x="234" y="116"/>
                  </a:cubicBezTo>
                  <a:cubicBezTo>
                    <a:pt x="1" y="268"/>
                    <a:pt x="211" y="413"/>
                    <a:pt x="376" y="478"/>
                  </a:cubicBezTo>
                  <a:cubicBezTo>
                    <a:pt x="477" y="518"/>
                    <a:pt x="593" y="548"/>
                    <a:pt x="700" y="562"/>
                  </a:cubicBezTo>
                  <a:cubicBezTo>
                    <a:pt x="748" y="567"/>
                    <a:pt x="820" y="575"/>
                    <a:pt x="892" y="575"/>
                  </a:cubicBezTo>
                  <a:cubicBezTo>
                    <a:pt x="972" y="575"/>
                    <a:pt x="1052" y="564"/>
                    <a:pt x="1095" y="525"/>
                  </a:cubicBezTo>
                  <a:cubicBezTo>
                    <a:pt x="1241" y="397"/>
                    <a:pt x="917" y="153"/>
                    <a:pt x="846" y="93"/>
                  </a:cubicBezTo>
                  <a:cubicBezTo>
                    <a:pt x="832" y="79"/>
                    <a:pt x="822" y="45"/>
                    <a:pt x="822" y="15"/>
                  </a:cubicBezTo>
                  <a:cubicBezTo>
                    <a:pt x="808" y="7"/>
                    <a:pt x="791" y="4"/>
                    <a:pt x="778"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 name="Google Shape;26;p2"/>
            <p:cNvSpPr/>
            <p:nvPr/>
          </p:nvSpPr>
          <p:spPr>
            <a:xfrm>
              <a:off x="8335127" y="4516766"/>
              <a:ext cx="67412" cy="40360"/>
            </a:xfrm>
            <a:custGeom>
              <a:avLst/>
              <a:gdLst/>
              <a:ahLst/>
              <a:cxnLst/>
              <a:rect l="l" t="t" r="r" b="b"/>
              <a:pathLst>
                <a:path w="1388" h="831" extrusionOk="0">
                  <a:moveTo>
                    <a:pt x="302" y="1"/>
                  </a:moveTo>
                  <a:cubicBezTo>
                    <a:pt x="170" y="41"/>
                    <a:pt x="62" y="125"/>
                    <a:pt x="38" y="267"/>
                  </a:cubicBezTo>
                  <a:cubicBezTo>
                    <a:pt x="1" y="514"/>
                    <a:pt x="275" y="696"/>
                    <a:pt x="481" y="771"/>
                  </a:cubicBezTo>
                  <a:cubicBezTo>
                    <a:pt x="579" y="806"/>
                    <a:pt x="700" y="830"/>
                    <a:pt x="819" y="830"/>
                  </a:cubicBezTo>
                  <a:cubicBezTo>
                    <a:pt x="962" y="830"/>
                    <a:pt x="1103" y="795"/>
                    <a:pt x="1201" y="703"/>
                  </a:cubicBezTo>
                  <a:cubicBezTo>
                    <a:pt x="1387" y="528"/>
                    <a:pt x="1218" y="389"/>
                    <a:pt x="1063" y="264"/>
                  </a:cubicBezTo>
                  <a:cubicBezTo>
                    <a:pt x="802" y="196"/>
                    <a:pt x="539" y="105"/>
                    <a:pt x="302"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7" name="Google Shape;27;p2"/>
            <p:cNvSpPr/>
            <p:nvPr/>
          </p:nvSpPr>
          <p:spPr>
            <a:xfrm>
              <a:off x="8349746" y="4515115"/>
              <a:ext cx="37008" cy="14522"/>
            </a:xfrm>
            <a:custGeom>
              <a:avLst/>
              <a:gdLst/>
              <a:ahLst/>
              <a:cxnLst/>
              <a:rect l="l" t="t" r="r" b="b"/>
              <a:pathLst>
                <a:path w="762" h="299" extrusionOk="0">
                  <a:moveTo>
                    <a:pt x="505" y="0"/>
                  </a:moveTo>
                  <a:cubicBezTo>
                    <a:pt x="507" y="32"/>
                    <a:pt x="501" y="65"/>
                    <a:pt x="479" y="65"/>
                  </a:cubicBezTo>
                  <a:cubicBezTo>
                    <a:pt x="474" y="65"/>
                    <a:pt x="469" y="64"/>
                    <a:pt x="464" y="61"/>
                  </a:cubicBezTo>
                  <a:cubicBezTo>
                    <a:pt x="389" y="27"/>
                    <a:pt x="293" y="8"/>
                    <a:pt x="195" y="8"/>
                  </a:cubicBezTo>
                  <a:cubicBezTo>
                    <a:pt x="129" y="8"/>
                    <a:pt x="62" y="17"/>
                    <a:pt x="1" y="35"/>
                  </a:cubicBezTo>
                  <a:cubicBezTo>
                    <a:pt x="238" y="139"/>
                    <a:pt x="501" y="230"/>
                    <a:pt x="762" y="298"/>
                  </a:cubicBezTo>
                  <a:cubicBezTo>
                    <a:pt x="694" y="244"/>
                    <a:pt x="626" y="193"/>
                    <a:pt x="592" y="142"/>
                  </a:cubicBezTo>
                  <a:cubicBezTo>
                    <a:pt x="576" y="122"/>
                    <a:pt x="572" y="75"/>
                    <a:pt x="592" y="55"/>
                  </a:cubicBezTo>
                  <a:cubicBezTo>
                    <a:pt x="565" y="35"/>
                    <a:pt x="535" y="17"/>
                    <a:pt x="505" y="0"/>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8" name="Google Shape;28;p2"/>
            <p:cNvSpPr/>
            <p:nvPr/>
          </p:nvSpPr>
          <p:spPr>
            <a:xfrm>
              <a:off x="7732706" y="4097879"/>
              <a:ext cx="415932" cy="665083"/>
            </a:xfrm>
            <a:custGeom>
              <a:avLst/>
              <a:gdLst/>
              <a:ahLst/>
              <a:cxnLst/>
              <a:rect l="l" t="t" r="r" b="b"/>
              <a:pathLst>
                <a:path w="8564" h="13694" extrusionOk="0">
                  <a:moveTo>
                    <a:pt x="3799" y="3103"/>
                  </a:moveTo>
                  <a:cubicBezTo>
                    <a:pt x="3809" y="3103"/>
                    <a:pt x="3819" y="3103"/>
                    <a:pt x="3828" y="3103"/>
                  </a:cubicBezTo>
                  <a:cubicBezTo>
                    <a:pt x="3869" y="3103"/>
                    <a:pt x="3879" y="3161"/>
                    <a:pt x="3862" y="3195"/>
                  </a:cubicBezTo>
                  <a:cubicBezTo>
                    <a:pt x="3995" y="3198"/>
                    <a:pt x="4102" y="3225"/>
                    <a:pt x="4187" y="3279"/>
                  </a:cubicBezTo>
                  <a:cubicBezTo>
                    <a:pt x="4184" y="3243"/>
                    <a:pt x="4194" y="3205"/>
                    <a:pt x="4219" y="3205"/>
                  </a:cubicBezTo>
                  <a:cubicBezTo>
                    <a:pt x="4226" y="3205"/>
                    <a:pt x="4235" y="3208"/>
                    <a:pt x="4244" y="3215"/>
                  </a:cubicBezTo>
                  <a:cubicBezTo>
                    <a:pt x="4971" y="3746"/>
                    <a:pt x="4660" y="4851"/>
                    <a:pt x="4173" y="5439"/>
                  </a:cubicBezTo>
                  <a:cubicBezTo>
                    <a:pt x="3772" y="5924"/>
                    <a:pt x="3136" y="6360"/>
                    <a:pt x="2495" y="6360"/>
                  </a:cubicBezTo>
                  <a:cubicBezTo>
                    <a:pt x="2278" y="6360"/>
                    <a:pt x="2061" y="6310"/>
                    <a:pt x="1852" y="6196"/>
                  </a:cubicBezTo>
                  <a:cubicBezTo>
                    <a:pt x="1213" y="5848"/>
                    <a:pt x="1128" y="5063"/>
                    <a:pt x="1409" y="4445"/>
                  </a:cubicBezTo>
                  <a:cubicBezTo>
                    <a:pt x="1810" y="3563"/>
                    <a:pt x="2877" y="3103"/>
                    <a:pt x="3799" y="3103"/>
                  </a:cubicBezTo>
                  <a:close/>
                  <a:moveTo>
                    <a:pt x="1530" y="0"/>
                  </a:moveTo>
                  <a:cubicBezTo>
                    <a:pt x="1024" y="0"/>
                    <a:pt x="519" y="59"/>
                    <a:pt x="27" y="157"/>
                  </a:cubicBezTo>
                  <a:cubicBezTo>
                    <a:pt x="0" y="1853"/>
                    <a:pt x="4" y="5510"/>
                    <a:pt x="392" y="9457"/>
                  </a:cubicBezTo>
                  <a:cubicBezTo>
                    <a:pt x="554" y="11065"/>
                    <a:pt x="730" y="12342"/>
                    <a:pt x="913" y="13356"/>
                  </a:cubicBezTo>
                  <a:cubicBezTo>
                    <a:pt x="1282" y="13475"/>
                    <a:pt x="2116" y="13694"/>
                    <a:pt x="3203" y="13694"/>
                  </a:cubicBezTo>
                  <a:cubicBezTo>
                    <a:pt x="3945" y="13694"/>
                    <a:pt x="4805" y="13591"/>
                    <a:pt x="5714" y="13286"/>
                  </a:cubicBezTo>
                  <a:cubicBezTo>
                    <a:pt x="8445" y="12366"/>
                    <a:pt x="8563" y="9484"/>
                    <a:pt x="7072" y="4800"/>
                  </a:cubicBezTo>
                  <a:cubicBezTo>
                    <a:pt x="5889" y="1081"/>
                    <a:pt x="3702"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9" name="Google Shape;29;p2"/>
            <p:cNvSpPr/>
            <p:nvPr/>
          </p:nvSpPr>
          <p:spPr>
            <a:xfrm>
              <a:off x="7800554" y="4253001"/>
              <a:ext cx="147499" cy="138806"/>
            </a:xfrm>
            <a:custGeom>
              <a:avLst/>
              <a:gdLst/>
              <a:ahLst/>
              <a:cxnLst/>
              <a:rect l="l" t="t" r="r" b="b"/>
              <a:pathLst>
                <a:path w="3037" h="2858" extrusionOk="0">
                  <a:moveTo>
                    <a:pt x="2465" y="1"/>
                  </a:moveTo>
                  <a:cubicBezTo>
                    <a:pt x="2459" y="15"/>
                    <a:pt x="2452" y="24"/>
                    <a:pt x="2435" y="24"/>
                  </a:cubicBezTo>
                  <a:cubicBezTo>
                    <a:pt x="1614" y="132"/>
                    <a:pt x="647" y="606"/>
                    <a:pt x="299" y="1400"/>
                  </a:cubicBezTo>
                  <a:cubicBezTo>
                    <a:pt x="1" y="2082"/>
                    <a:pt x="267" y="2857"/>
                    <a:pt x="1067" y="2857"/>
                  </a:cubicBezTo>
                  <a:cubicBezTo>
                    <a:pt x="1100" y="2857"/>
                    <a:pt x="1133" y="2856"/>
                    <a:pt x="1168" y="2853"/>
                  </a:cubicBezTo>
                  <a:cubicBezTo>
                    <a:pt x="1739" y="2813"/>
                    <a:pt x="2283" y="2359"/>
                    <a:pt x="2607" y="1913"/>
                  </a:cubicBezTo>
                  <a:cubicBezTo>
                    <a:pt x="2726" y="1751"/>
                    <a:pt x="2824" y="1576"/>
                    <a:pt x="2894" y="1389"/>
                  </a:cubicBezTo>
                  <a:cubicBezTo>
                    <a:pt x="2955" y="1238"/>
                    <a:pt x="3019" y="1052"/>
                    <a:pt x="3027" y="886"/>
                  </a:cubicBezTo>
                  <a:cubicBezTo>
                    <a:pt x="3036" y="693"/>
                    <a:pt x="2932" y="281"/>
                    <a:pt x="2804" y="143"/>
                  </a:cubicBezTo>
                  <a:cubicBezTo>
                    <a:pt x="2793" y="132"/>
                    <a:pt x="2790" y="109"/>
                    <a:pt x="2790" y="85"/>
                  </a:cubicBezTo>
                  <a:cubicBezTo>
                    <a:pt x="2705" y="31"/>
                    <a:pt x="2598" y="4"/>
                    <a:pt x="2465"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0" name="Google Shape;30;p2"/>
            <p:cNvSpPr/>
            <p:nvPr/>
          </p:nvSpPr>
          <p:spPr>
            <a:xfrm>
              <a:off x="8031051" y="3702546"/>
              <a:ext cx="118845" cy="106703"/>
            </a:xfrm>
            <a:custGeom>
              <a:avLst/>
              <a:gdLst/>
              <a:ahLst/>
              <a:cxnLst/>
              <a:rect l="l" t="t" r="r" b="b"/>
              <a:pathLst>
                <a:path w="2447" h="2197" extrusionOk="0">
                  <a:moveTo>
                    <a:pt x="92" y="0"/>
                  </a:moveTo>
                  <a:cubicBezTo>
                    <a:pt x="61" y="0"/>
                    <a:pt x="31" y="0"/>
                    <a:pt x="1" y="1"/>
                  </a:cubicBezTo>
                  <a:cubicBezTo>
                    <a:pt x="332" y="646"/>
                    <a:pt x="633" y="1393"/>
                    <a:pt x="913" y="2197"/>
                  </a:cubicBezTo>
                  <a:cubicBezTo>
                    <a:pt x="1616" y="1684"/>
                    <a:pt x="2447" y="903"/>
                    <a:pt x="2414" y="517"/>
                  </a:cubicBezTo>
                  <a:cubicBezTo>
                    <a:pt x="2381" y="167"/>
                    <a:pt x="1088"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1" name="Google Shape;31;p2"/>
            <p:cNvSpPr/>
            <p:nvPr/>
          </p:nvSpPr>
          <p:spPr>
            <a:xfrm>
              <a:off x="8125611" y="3976025"/>
              <a:ext cx="124916" cy="118990"/>
            </a:xfrm>
            <a:custGeom>
              <a:avLst/>
              <a:gdLst/>
              <a:ahLst/>
              <a:cxnLst/>
              <a:rect l="l" t="t" r="r" b="b"/>
              <a:pathLst>
                <a:path w="2572" h="2450" extrusionOk="0">
                  <a:moveTo>
                    <a:pt x="219" y="0"/>
                  </a:moveTo>
                  <a:cubicBezTo>
                    <a:pt x="144" y="0"/>
                    <a:pt x="71" y="1"/>
                    <a:pt x="0" y="3"/>
                  </a:cubicBezTo>
                  <a:cubicBezTo>
                    <a:pt x="91" y="340"/>
                    <a:pt x="183" y="679"/>
                    <a:pt x="274" y="1017"/>
                  </a:cubicBezTo>
                  <a:cubicBezTo>
                    <a:pt x="406" y="1507"/>
                    <a:pt x="537" y="1983"/>
                    <a:pt x="665" y="2449"/>
                  </a:cubicBezTo>
                  <a:cubicBezTo>
                    <a:pt x="1403" y="1980"/>
                    <a:pt x="2571" y="973"/>
                    <a:pt x="2531" y="520"/>
                  </a:cubicBezTo>
                  <a:cubicBezTo>
                    <a:pt x="2500" y="171"/>
                    <a:pt x="1214"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2" name="Google Shape;32;p2"/>
            <p:cNvSpPr/>
            <p:nvPr/>
          </p:nvSpPr>
          <p:spPr>
            <a:xfrm>
              <a:off x="8207154" y="4227406"/>
              <a:ext cx="132978" cy="131181"/>
            </a:xfrm>
            <a:custGeom>
              <a:avLst/>
              <a:gdLst/>
              <a:ahLst/>
              <a:cxnLst/>
              <a:rect l="l" t="t" r="r" b="b"/>
              <a:pathLst>
                <a:path w="2738" h="2701" extrusionOk="0">
                  <a:moveTo>
                    <a:pt x="2065" y="0"/>
                  </a:moveTo>
                  <a:cubicBezTo>
                    <a:pt x="1526" y="0"/>
                    <a:pt x="653" y="205"/>
                    <a:pt x="0" y="430"/>
                  </a:cubicBezTo>
                  <a:cubicBezTo>
                    <a:pt x="349" y="1285"/>
                    <a:pt x="761" y="2042"/>
                    <a:pt x="1241" y="2701"/>
                  </a:cubicBezTo>
                  <a:cubicBezTo>
                    <a:pt x="1795" y="2092"/>
                    <a:pt x="2737" y="606"/>
                    <a:pt x="2545" y="156"/>
                  </a:cubicBezTo>
                  <a:cubicBezTo>
                    <a:pt x="2499" y="46"/>
                    <a:pt x="2319" y="0"/>
                    <a:pt x="2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3" name="Google Shape;33;p2"/>
            <p:cNvSpPr/>
            <p:nvPr/>
          </p:nvSpPr>
          <p:spPr>
            <a:xfrm>
              <a:off x="8347658" y="4373932"/>
              <a:ext cx="108645" cy="123021"/>
            </a:xfrm>
            <a:custGeom>
              <a:avLst/>
              <a:gdLst/>
              <a:ahLst/>
              <a:cxnLst/>
              <a:rect l="l" t="t" r="r" b="b"/>
              <a:pathLst>
                <a:path w="2237" h="2533" extrusionOk="0">
                  <a:moveTo>
                    <a:pt x="1780" y="0"/>
                  </a:moveTo>
                  <a:cubicBezTo>
                    <a:pt x="1412" y="0"/>
                    <a:pt x="590" y="728"/>
                    <a:pt x="0" y="1387"/>
                  </a:cubicBezTo>
                  <a:cubicBezTo>
                    <a:pt x="635" y="1867"/>
                    <a:pt x="1342" y="2249"/>
                    <a:pt x="2126" y="2533"/>
                  </a:cubicBezTo>
                  <a:cubicBezTo>
                    <a:pt x="2237" y="1650"/>
                    <a:pt x="2230" y="282"/>
                    <a:pt x="1889" y="32"/>
                  </a:cubicBezTo>
                  <a:cubicBezTo>
                    <a:pt x="1860" y="10"/>
                    <a:pt x="1823"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 name="Google Shape;34;p2"/>
            <p:cNvSpPr/>
            <p:nvPr/>
          </p:nvSpPr>
          <p:spPr>
            <a:xfrm>
              <a:off x="8562808" y="4433863"/>
              <a:ext cx="98009" cy="89510"/>
            </a:xfrm>
            <a:custGeom>
              <a:avLst/>
              <a:gdLst/>
              <a:ahLst/>
              <a:cxnLst/>
              <a:rect l="l" t="t" r="r" b="b"/>
              <a:pathLst>
                <a:path w="2018" h="1843" extrusionOk="0">
                  <a:moveTo>
                    <a:pt x="802" y="0"/>
                  </a:moveTo>
                  <a:cubicBezTo>
                    <a:pt x="507" y="0"/>
                    <a:pt x="170" y="993"/>
                    <a:pt x="1" y="1819"/>
                  </a:cubicBezTo>
                  <a:cubicBezTo>
                    <a:pt x="184" y="1835"/>
                    <a:pt x="358" y="1843"/>
                    <a:pt x="524" y="1843"/>
                  </a:cubicBezTo>
                  <a:cubicBezTo>
                    <a:pt x="1119" y="1843"/>
                    <a:pt x="1608" y="1745"/>
                    <a:pt x="2018" y="1603"/>
                  </a:cubicBezTo>
                  <a:cubicBezTo>
                    <a:pt x="1697" y="906"/>
                    <a:pt x="1152" y="34"/>
                    <a:pt x="815" y="1"/>
                  </a:cubicBezTo>
                  <a:cubicBezTo>
                    <a:pt x="811" y="1"/>
                    <a:pt x="806" y="0"/>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5" name="Google Shape;35;p2"/>
            <p:cNvSpPr/>
            <p:nvPr/>
          </p:nvSpPr>
          <p:spPr>
            <a:xfrm>
              <a:off x="7150051" y="3491912"/>
              <a:ext cx="1632742" cy="1471012"/>
            </a:xfrm>
            <a:custGeom>
              <a:avLst/>
              <a:gdLst/>
              <a:ahLst/>
              <a:cxnLst/>
              <a:rect l="l" t="t" r="r" b="b"/>
              <a:pathLst>
                <a:path w="33618" h="30288" extrusionOk="0">
                  <a:moveTo>
                    <a:pt x="1887" y="6975"/>
                  </a:moveTo>
                  <a:cubicBezTo>
                    <a:pt x="1902" y="6975"/>
                    <a:pt x="1928" y="6994"/>
                    <a:pt x="1967" y="7051"/>
                  </a:cubicBezTo>
                  <a:cubicBezTo>
                    <a:pt x="1956" y="7056"/>
                    <a:pt x="1946" y="7058"/>
                    <a:pt x="1936" y="7058"/>
                  </a:cubicBezTo>
                  <a:cubicBezTo>
                    <a:pt x="1875" y="7058"/>
                    <a:pt x="1856" y="6975"/>
                    <a:pt x="1887" y="6975"/>
                  </a:cubicBezTo>
                  <a:close/>
                  <a:moveTo>
                    <a:pt x="3072" y="391"/>
                  </a:moveTo>
                  <a:cubicBezTo>
                    <a:pt x="3750" y="391"/>
                    <a:pt x="4588" y="516"/>
                    <a:pt x="5617" y="715"/>
                  </a:cubicBezTo>
                  <a:cubicBezTo>
                    <a:pt x="6830" y="952"/>
                    <a:pt x="8310" y="1148"/>
                    <a:pt x="9743" y="1337"/>
                  </a:cubicBezTo>
                  <a:cubicBezTo>
                    <a:pt x="12717" y="1729"/>
                    <a:pt x="15792" y="2134"/>
                    <a:pt x="16630" y="2884"/>
                  </a:cubicBezTo>
                  <a:cubicBezTo>
                    <a:pt x="17018" y="3232"/>
                    <a:pt x="17377" y="3743"/>
                    <a:pt x="17705" y="4355"/>
                  </a:cubicBezTo>
                  <a:cubicBezTo>
                    <a:pt x="18073" y="5047"/>
                    <a:pt x="18408" y="5872"/>
                    <a:pt x="18715" y="6771"/>
                  </a:cubicBezTo>
                  <a:cubicBezTo>
                    <a:pt x="19066" y="7791"/>
                    <a:pt x="19387" y="8900"/>
                    <a:pt x="19688" y="9995"/>
                  </a:cubicBezTo>
                  <a:cubicBezTo>
                    <a:pt x="19786" y="10360"/>
                    <a:pt x="19888" y="10728"/>
                    <a:pt x="19986" y="11086"/>
                  </a:cubicBezTo>
                  <a:cubicBezTo>
                    <a:pt x="20124" y="11606"/>
                    <a:pt x="20262" y="12117"/>
                    <a:pt x="20401" y="12613"/>
                  </a:cubicBezTo>
                  <a:cubicBezTo>
                    <a:pt x="20719" y="13755"/>
                    <a:pt x="21036" y="14806"/>
                    <a:pt x="21381" y="15669"/>
                  </a:cubicBezTo>
                  <a:cubicBezTo>
                    <a:pt x="21388" y="15682"/>
                    <a:pt x="21395" y="15695"/>
                    <a:pt x="21398" y="15712"/>
                  </a:cubicBezTo>
                  <a:cubicBezTo>
                    <a:pt x="21763" y="16614"/>
                    <a:pt x="22199" y="17409"/>
                    <a:pt x="22706" y="18102"/>
                  </a:cubicBezTo>
                  <a:cubicBezTo>
                    <a:pt x="23199" y="18784"/>
                    <a:pt x="23767" y="19365"/>
                    <a:pt x="24402" y="19849"/>
                  </a:cubicBezTo>
                  <a:cubicBezTo>
                    <a:pt x="25091" y="20376"/>
                    <a:pt x="25862" y="20788"/>
                    <a:pt x="26721" y="21089"/>
                  </a:cubicBezTo>
                  <a:cubicBezTo>
                    <a:pt x="27312" y="21295"/>
                    <a:pt x="27944" y="21450"/>
                    <a:pt x="28619" y="21552"/>
                  </a:cubicBezTo>
                  <a:cubicBezTo>
                    <a:pt x="28758" y="21572"/>
                    <a:pt x="28890" y="21589"/>
                    <a:pt x="29018" y="21602"/>
                  </a:cubicBezTo>
                  <a:cubicBezTo>
                    <a:pt x="29227" y="21622"/>
                    <a:pt x="29426" y="21631"/>
                    <a:pt x="29615" y="21631"/>
                  </a:cubicBezTo>
                  <a:cubicBezTo>
                    <a:pt x="30273" y="21631"/>
                    <a:pt x="30816" y="21520"/>
                    <a:pt x="31262" y="21363"/>
                  </a:cubicBezTo>
                  <a:cubicBezTo>
                    <a:pt x="31969" y="21109"/>
                    <a:pt x="32445" y="20734"/>
                    <a:pt x="32769" y="20477"/>
                  </a:cubicBezTo>
                  <a:cubicBezTo>
                    <a:pt x="32871" y="20396"/>
                    <a:pt x="32989" y="20304"/>
                    <a:pt x="33060" y="20264"/>
                  </a:cubicBezTo>
                  <a:cubicBezTo>
                    <a:pt x="33138" y="20433"/>
                    <a:pt x="33239" y="21001"/>
                    <a:pt x="33131" y="21809"/>
                  </a:cubicBezTo>
                  <a:cubicBezTo>
                    <a:pt x="32992" y="22815"/>
                    <a:pt x="32448" y="24715"/>
                    <a:pt x="30340" y="26120"/>
                  </a:cubicBezTo>
                  <a:cubicBezTo>
                    <a:pt x="28584" y="27291"/>
                    <a:pt x="26700" y="27567"/>
                    <a:pt x="25313" y="27567"/>
                  </a:cubicBezTo>
                  <a:cubicBezTo>
                    <a:pt x="24089" y="27567"/>
                    <a:pt x="23252" y="27352"/>
                    <a:pt x="23233" y="27347"/>
                  </a:cubicBezTo>
                  <a:lnTo>
                    <a:pt x="23068" y="27304"/>
                  </a:lnTo>
                  <a:lnTo>
                    <a:pt x="23003" y="27462"/>
                  </a:lnTo>
                  <a:cubicBezTo>
                    <a:pt x="22625" y="28374"/>
                    <a:pt x="21831" y="29841"/>
                    <a:pt x="21304" y="29895"/>
                  </a:cubicBezTo>
                  <a:cubicBezTo>
                    <a:pt x="21296" y="29895"/>
                    <a:pt x="21289" y="29896"/>
                    <a:pt x="21281" y="29896"/>
                  </a:cubicBezTo>
                  <a:cubicBezTo>
                    <a:pt x="20802" y="29896"/>
                    <a:pt x="20146" y="28770"/>
                    <a:pt x="19824" y="27948"/>
                  </a:cubicBezTo>
                  <a:lnTo>
                    <a:pt x="19773" y="27814"/>
                  </a:lnTo>
                  <a:lnTo>
                    <a:pt x="16221" y="28050"/>
                  </a:lnTo>
                  <a:lnTo>
                    <a:pt x="16167" y="28141"/>
                  </a:lnTo>
                  <a:cubicBezTo>
                    <a:pt x="15920" y="28584"/>
                    <a:pt x="15136" y="29723"/>
                    <a:pt x="14501" y="29723"/>
                  </a:cubicBezTo>
                  <a:lnTo>
                    <a:pt x="14484" y="29723"/>
                  </a:lnTo>
                  <a:cubicBezTo>
                    <a:pt x="14241" y="29716"/>
                    <a:pt x="13541" y="29358"/>
                    <a:pt x="12910" y="25833"/>
                  </a:cubicBezTo>
                  <a:cubicBezTo>
                    <a:pt x="12727" y="24819"/>
                    <a:pt x="12551" y="23542"/>
                    <a:pt x="12389" y="21934"/>
                  </a:cubicBezTo>
                  <a:cubicBezTo>
                    <a:pt x="12001" y="17987"/>
                    <a:pt x="11997" y="14330"/>
                    <a:pt x="12024" y="12634"/>
                  </a:cubicBezTo>
                  <a:cubicBezTo>
                    <a:pt x="12034" y="12016"/>
                    <a:pt x="12048" y="11654"/>
                    <a:pt x="12048" y="11640"/>
                  </a:cubicBezTo>
                  <a:lnTo>
                    <a:pt x="12058" y="11383"/>
                  </a:lnTo>
                  <a:lnTo>
                    <a:pt x="12058" y="11383"/>
                  </a:lnTo>
                  <a:lnTo>
                    <a:pt x="11808" y="11441"/>
                  </a:lnTo>
                  <a:cubicBezTo>
                    <a:pt x="11789" y="11446"/>
                    <a:pt x="10425" y="11760"/>
                    <a:pt x="8589" y="11760"/>
                  </a:cubicBezTo>
                  <a:cubicBezTo>
                    <a:pt x="8051" y="11760"/>
                    <a:pt x="7472" y="11733"/>
                    <a:pt x="6874" y="11664"/>
                  </a:cubicBezTo>
                  <a:cubicBezTo>
                    <a:pt x="4779" y="11424"/>
                    <a:pt x="2356" y="10559"/>
                    <a:pt x="1190" y="8048"/>
                  </a:cubicBezTo>
                  <a:cubicBezTo>
                    <a:pt x="1353" y="7802"/>
                    <a:pt x="1606" y="7551"/>
                    <a:pt x="1751" y="7365"/>
                  </a:cubicBezTo>
                  <a:cubicBezTo>
                    <a:pt x="1825" y="7267"/>
                    <a:pt x="1903" y="7170"/>
                    <a:pt x="1981" y="7072"/>
                  </a:cubicBezTo>
                  <a:cubicBezTo>
                    <a:pt x="1988" y="7078"/>
                    <a:pt x="1988" y="7081"/>
                    <a:pt x="1994" y="7089"/>
                  </a:cubicBezTo>
                  <a:cubicBezTo>
                    <a:pt x="2261" y="7541"/>
                    <a:pt x="3109" y="7944"/>
                    <a:pt x="3542" y="8261"/>
                  </a:cubicBezTo>
                  <a:cubicBezTo>
                    <a:pt x="3589" y="8294"/>
                    <a:pt x="3647" y="8313"/>
                    <a:pt x="3704" y="8313"/>
                  </a:cubicBezTo>
                  <a:cubicBezTo>
                    <a:pt x="3759" y="8313"/>
                    <a:pt x="3813" y="8295"/>
                    <a:pt x="3856" y="8257"/>
                  </a:cubicBezTo>
                  <a:cubicBezTo>
                    <a:pt x="4285" y="7875"/>
                    <a:pt x="4718" y="7490"/>
                    <a:pt x="5147" y="7105"/>
                  </a:cubicBezTo>
                  <a:cubicBezTo>
                    <a:pt x="5634" y="7470"/>
                    <a:pt x="6113" y="7835"/>
                    <a:pt x="6597" y="8200"/>
                  </a:cubicBezTo>
                  <a:cubicBezTo>
                    <a:pt x="6648" y="8238"/>
                    <a:pt x="6706" y="8258"/>
                    <a:pt x="6762" y="8258"/>
                  </a:cubicBezTo>
                  <a:cubicBezTo>
                    <a:pt x="6826" y="8258"/>
                    <a:pt x="6888" y="8232"/>
                    <a:pt x="6935" y="8176"/>
                  </a:cubicBezTo>
                  <a:cubicBezTo>
                    <a:pt x="7144" y="7923"/>
                    <a:pt x="7350" y="7660"/>
                    <a:pt x="7520" y="7379"/>
                  </a:cubicBezTo>
                  <a:cubicBezTo>
                    <a:pt x="7634" y="7190"/>
                    <a:pt x="7732" y="6821"/>
                    <a:pt x="7881" y="6632"/>
                  </a:cubicBezTo>
                  <a:cubicBezTo>
                    <a:pt x="7911" y="6639"/>
                    <a:pt x="7952" y="6652"/>
                    <a:pt x="8013" y="6686"/>
                  </a:cubicBezTo>
                  <a:cubicBezTo>
                    <a:pt x="8155" y="6771"/>
                    <a:pt x="8344" y="6808"/>
                    <a:pt x="8503" y="6858"/>
                  </a:cubicBezTo>
                  <a:cubicBezTo>
                    <a:pt x="8855" y="6977"/>
                    <a:pt x="9209" y="7068"/>
                    <a:pt x="9571" y="7139"/>
                  </a:cubicBezTo>
                  <a:cubicBezTo>
                    <a:pt x="9593" y="7144"/>
                    <a:pt x="9616" y="7146"/>
                    <a:pt x="9638" y="7146"/>
                  </a:cubicBezTo>
                  <a:cubicBezTo>
                    <a:pt x="9722" y="7146"/>
                    <a:pt x="9798" y="7109"/>
                    <a:pt x="9828" y="7021"/>
                  </a:cubicBezTo>
                  <a:cubicBezTo>
                    <a:pt x="10054" y="6389"/>
                    <a:pt x="10196" y="5743"/>
                    <a:pt x="10327" y="5088"/>
                  </a:cubicBezTo>
                  <a:cubicBezTo>
                    <a:pt x="10357" y="4946"/>
                    <a:pt x="10212" y="4845"/>
                    <a:pt x="10085" y="4845"/>
                  </a:cubicBezTo>
                  <a:cubicBezTo>
                    <a:pt x="10010" y="4845"/>
                    <a:pt x="9941" y="4880"/>
                    <a:pt x="9919" y="4963"/>
                  </a:cubicBezTo>
                  <a:cubicBezTo>
                    <a:pt x="9753" y="5561"/>
                    <a:pt x="9649" y="6156"/>
                    <a:pt x="9456" y="6744"/>
                  </a:cubicBezTo>
                  <a:cubicBezTo>
                    <a:pt x="8902" y="6615"/>
                    <a:pt x="8368" y="6433"/>
                    <a:pt x="7827" y="6240"/>
                  </a:cubicBezTo>
                  <a:cubicBezTo>
                    <a:pt x="7810" y="6235"/>
                    <a:pt x="7790" y="6232"/>
                    <a:pt x="7769" y="6232"/>
                  </a:cubicBezTo>
                  <a:cubicBezTo>
                    <a:pt x="7700" y="6232"/>
                    <a:pt x="7619" y="6261"/>
                    <a:pt x="7590" y="6318"/>
                  </a:cubicBezTo>
                  <a:cubicBezTo>
                    <a:pt x="7320" y="6841"/>
                    <a:pt x="7043" y="7335"/>
                    <a:pt x="6688" y="7802"/>
                  </a:cubicBezTo>
                  <a:cubicBezTo>
                    <a:pt x="6211" y="7443"/>
                    <a:pt x="5739" y="7085"/>
                    <a:pt x="5266" y="6727"/>
                  </a:cubicBezTo>
                  <a:cubicBezTo>
                    <a:pt x="5218" y="6691"/>
                    <a:pt x="5155" y="6668"/>
                    <a:pt x="5094" y="6668"/>
                  </a:cubicBezTo>
                  <a:cubicBezTo>
                    <a:pt x="5046" y="6668"/>
                    <a:pt x="4999" y="6682"/>
                    <a:pt x="4962" y="6716"/>
                  </a:cubicBezTo>
                  <a:cubicBezTo>
                    <a:pt x="4525" y="7102"/>
                    <a:pt x="4093" y="7484"/>
                    <a:pt x="3657" y="7869"/>
                  </a:cubicBezTo>
                  <a:cubicBezTo>
                    <a:pt x="3123" y="7477"/>
                    <a:pt x="2582" y="7089"/>
                    <a:pt x="2035" y="6710"/>
                  </a:cubicBezTo>
                  <a:cubicBezTo>
                    <a:pt x="1997" y="6684"/>
                    <a:pt x="1938" y="6662"/>
                    <a:pt x="1882" y="6662"/>
                  </a:cubicBezTo>
                  <a:cubicBezTo>
                    <a:pt x="1837" y="6662"/>
                    <a:pt x="1795" y="6676"/>
                    <a:pt x="1768" y="6713"/>
                  </a:cubicBezTo>
                  <a:cubicBezTo>
                    <a:pt x="1582" y="6967"/>
                    <a:pt x="1251" y="7325"/>
                    <a:pt x="1041" y="7686"/>
                  </a:cubicBezTo>
                  <a:cubicBezTo>
                    <a:pt x="747" y="6936"/>
                    <a:pt x="551" y="6061"/>
                    <a:pt x="504" y="5017"/>
                  </a:cubicBezTo>
                  <a:cubicBezTo>
                    <a:pt x="400" y="2814"/>
                    <a:pt x="683" y="1499"/>
                    <a:pt x="1396" y="884"/>
                  </a:cubicBezTo>
                  <a:cubicBezTo>
                    <a:pt x="1800" y="534"/>
                    <a:pt x="2345" y="391"/>
                    <a:pt x="3072" y="391"/>
                  </a:cubicBezTo>
                  <a:close/>
                  <a:moveTo>
                    <a:pt x="3094" y="0"/>
                  </a:moveTo>
                  <a:cubicBezTo>
                    <a:pt x="2310" y="0"/>
                    <a:pt x="1640" y="156"/>
                    <a:pt x="1139" y="590"/>
                  </a:cubicBezTo>
                  <a:cubicBezTo>
                    <a:pt x="318" y="1300"/>
                    <a:pt x="1" y="2672"/>
                    <a:pt x="112" y="5037"/>
                  </a:cubicBezTo>
                  <a:cubicBezTo>
                    <a:pt x="352" y="10221"/>
                    <a:pt x="3897" y="11715"/>
                    <a:pt x="6830" y="12052"/>
                  </a:cubicBezTo>
                  <a:cubicBezTo>
                    <a:pt x="7454" y="12125"/>
                    <a:pt x="8055" y="12154"/>
                    <a:pt x="8611" y="12154"/>
                  </a:cubicBezTo>
                  <a:cubicBezTo>
                    <a:pt x="10035" y="12154"/>
                    <a:pt x="11167" y="11968"/>
                    <a:pt x="11649" y="11874"/>
                  </a:cubicBezTo>
                  <a:lnTo>
                    <a:pt x="11649" y="11874"/>
                  </a:lnTo>
                  <a:cubicBezTo>
                    <a:pt x="11636" y="12390"/>
                    <a:pt x="11608" y="13665"/>
                    <a:pt x="11636" y="15371"/>
                  </a:cubicBezTo>
                  <a:cubicBezTo>
                    <a:pt x="11163" y="15033"/>
                    <a:pt x="10396" y="14788"/>
                    <a:pt x="9705" y="14788"/>
                  </a:cubicBezTo>
                  <a:cubicBezTo>
                    <a:pt x="8868" y="14788"/>
                    <a:pt x="8142" y="15148"/>
                    <a:pt x="8189" y="16138"/>
                  </a:cubicBezTo>
                  <a:cubicBezTo>
                    <a:pt x="8237" y="17136"/>
                    <a:pt x="9445" y="17720"/>
                    <a:pt x="10488" y="17720"/>
                  </a:cubicBezTo>
                  <a:cubicBezTo>
                    <a:pt x="10886" y="17720"/>
                    <a:pt x="11260" y="17635"/>
                    <a:pt x="11537" y="17456"/>
                  </a:cubicBezTo>
                  <a:cubicBezTo>
                    <a:pt x="11558" y="17442"/>
                    <a:pt x="11564" y="17409"/>
                    <a:pt x="11558" y="17381"/>
                  </a:cubicBezTo>
                  <a:cubicBezTo>
                    <a:pt x="11555" y="17364"/>
                    <a:pt x="11545" y="17350"/>
                    <a:pt x="11528" y="17350"/>
                  </a:cubicBezTo>
                  <a:cubicBezTo>
                    <a:pt x="11524" y="17350"/>
                    <a:pt x="11521" y="17350"/>
                    <a:pt x="11517" y="17351"/>
                  </a:cubicBezTo>
                  <a:cubicBezTo>
                    <a:pt x="11328" y="17398"/>
                    <a:pt x="11044" y="17426"/>
                    <a:pt x="10726" y="17426"/>
                  </a:cubicBezTo>
                  <a:cubicBezTo>
                    <a:pt x="9596" y="17426"/>
                    <a:pt x="8019" y="17063"/>
                    <a:pt x="8580" y="15814"/>
                  </a:cubicBezTo>
                  <a:cubicBezTo>
                    <a:pt x="8829" y="15258"/>
                    <a:pt x="9273" y="15069"/>
                    <a:pt x="9771" y="15069"/>
                  </a:cubicBezTo>
                  <a:cubicBezTo>
                    <a:pt x="10402" y="15069"/>
                    <a:pt x="11119" y="15371"/>
                    <a:pt x="11639" y="15611"/>
                  </a:cubicBezTo>
                  <a:cubicBezTo>
                    <a:pt x="11649" y="16145"/>
                    <a:pt x="11666" y="16720"/>
                    <a:pt x="11689" y="17321"/>
                  </a:cubicBezTo>
                  <a:cubicBezTo>
                    <a:pt x="11743" y="18743"/>
                    <a:pt x="11838" y="20332"/>
                    <a:pt x="12001" y="21974"/>
                  </a:cubicBezTo>
                  <a:cubicBezTo>
                    <a:pt x="12531" y="27340"/>
                    <a:pt x="13362" y="30081"/>
                    <a:pt x="14471" y="30115"/>
                  </a:cubicBezTo>
                  <a:lnTo>
                    <a:pt x="14498" y="30115"/>
                  </a:lnTo>
                  <a:cubicBezTo>
                    <a:pt x="15383" y="30115"/>
                    <a:pt x="16224" y="28817"/>
                    <a:pt x="16454" y="28425"/>
                  </a:cubicBezTo>
                  <a:lnTo>
                    <a:pt x="19512" y="28223"/>
                  </a:lnTo>
                  <a:cubicBezTo>
                    <a:pt x="19726" y="28729"/>
                    <a:pt x="20445" y="30287"/>
                    <a:pt x="21276" y="30287"/>
                  </a:cubicBezTo>
                  <a:cubicBezTo>
                    <a:pt x="21297" y="30287"/>
                    <a:pt x="21320" y="30287"/>
                    <a:pt x="21340" y="30284"/>
                  </a:cubicBezTo>
                  <a:cubicBezTo>
                    <a:pt x="22172" y="30203"/>
                    <a:pt x="23020" y="28408"/>
                    <a:pt x="23301" y="27763"/>
                  </a:cubicBezTo>
                  <a:cubicBezTo>
                    <a:pt x="23619" y="27834"/>
                    <a:pt x="24360" y="27970"/>
                    <a:pt x="25335" y="27970"/>
                  </a:cubicBezTo>
                  <a:cubicBezTo>
                    <a:pt x="26772" y="27970"/>
                    <a:pt x="28715" y="27675"/>
                    <a:pt x="30559" y="26445"/>
                  </a:cubicBezTo>
                  <a:cubicBezTo>
                    <a:pt x="32850" y="24918"/>
                    <a:pt x="33618" y="22620"/>
                    <a:pt x="33567" y="20981"/>
                  </a:cubicBezTo>
                  <a:cubicBezTo>
                    <a:pt x="33560" y="20707"/>
                    <a:pt x="33513" y="20051"/>
                    <a:pt x="33250" y="19899"/>
                  </a:cubicBezTo>
                  <a:cubicBezTo>
                    <a:pt x="33197" y="19868"/>
                    <a:pt x="33145" y="19855"/>
                    <a:pt x="33093" y="19855"/>
                  </a:cubicBezTo>
                  <a:cubicBezTo>
                    <a:pt x="32925" y="19855"/>
                    <a:pt x="32751" y="19994"/>
                    <a:pt x="32529" y="20170"/>
                  </a:cubicBezTo>
                  <a:cubicBezTo>
                    <a:pt x="32222" y="20413"/>
                    <a:pt x="31776" y="20764"/>
                    <a:pt x="31107" y="20998"/>
                  </a:cubicBezTo>
                  <a:cubicBezTo>
                    <a:pt x="30697" y="21140"/>
                    <a:pt x="30208" y="21238"/>
                    <a:pt x="29613" y="21238"/>
                  </a:cubicBezTo>
                  <a:cubicBezTo>
                    <a:pt x="29447" y="21238"/>
                    <a:pt x="29273" y="21230"/>
                    <a:pt x="29090" y="21214"/>
                  </a:cubicBezTo>
                  <a:cubicBezTo>
                    <a:pt x="28954" y="21204"/>
                    <a:pt x="28819" y="21187"/>
                    <a:pt x="28677" y="21167"/>
                  </a:cubicBezTo>
                  <a:cubicBezTo>
                    <a:pt x="28001" y="21065"/>
                    <a:pt x="27373" y="20903"/>
                    <a:pt x="26785" y="20694"/>
                  </a:cubicBezTo>
                  <a:cubicBezTo>
                    <a:pt x="26001" y="20410"/>
                    <a:pt x="25294" y="20028"/>
                    <a:pt x="24659" y="19548"/>
                  </a:cubicBezTo>
                  <a:cubicBezTo>
                    <a:pt x="24037" y="19078"/>
                    <a:pt x="23486" y="18510"/>
                    <a:pt x="23007" y="17845"/>
                  </a:cubicBezTo>
                  <a:cubicBezTo>
                    <a:pt x="22527" y="17186"/>
                    <a:pt x="22115" y="16429"/>
                    <a:pt x="21766" y="15574"/>
                  </a:cubicBezTo>
                  <a:cubicBezTo>
                    <a:pt x="21760" y="15557"/>
                    <a:pt x="21753" y="15540"/>
                    <a:pt x="21746" y="15523"/>
                  </a:cubicBezTo>
                  <a:cubicBezTo>
                    <a:pt x="21398" y="14658"/>
                    <a:pt x="21077" y="13583"/>
                    <a:pt x="20752" y="12417"/>
                  </a:cubicBezTo>
                  <a:cubicBezTo>
                    <a:pt x="20624" y="11951"/>
                    <a:pt x="20493" y="11475"/>
                    <a:pt x="20361" y="10985"/>
                  </a:cubicBezTo>
                  <a:cubicBezTo>
                    <a:pt x="20270" y="10647"/>
                    <a:pt x="20178" y="10308"/>
                    <a:pt x="20087" y="9971"/>
                  </a:cubicBezTo>
                  <a:cubicBezTo>
                    <a:pt x="19763" y="8781"/>
                    <a:pt x="19425" y="7605"/>
                    <a:pt x="19053" y="6534"/>
                  </a:cubicBezTo>
                  <a:cubicBezTo>
                    <a:pt x="18773" y="5730"/>
                    <a:pt x="18472" y="4983"/>
                    <a:pt x="18141" y="4338"/>
                  </a:cubicBezTo>
                  <a:cubicBezTo>
                    <a:pt x="17765" y="3611"/>
                    <a:pt x="17357" y="3009"/>
                    <a:pt x="16890" y="2591"/>
                  </a:cubicBezTo>
                  <a:cubicBezTo>
                    <a:pt x="15964" y="1763"/>
                    <a:pt x="12966" y="1367"/>
                    <a:pt x="9797" y="948"/>
                  </a:cubicBezTo>
                  <a:cubicBezTo>
                    <a:pt x="8368" y="759"/>
                    <a:pt x="6891" y="563"/>
                    <a:pt x="5692" y="333"/>
                  </a:cubicBezTo>
                  <a:cubicBezTo>
                    <a:pt x="4748" y="150"/>
                    <a:pt x="3866" y="0"/>
                    <a:pt x="3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 name="Google Shape;36;p2"/>
            <p:cNvSpPr/>
            <p:nvPr/>
          </p:nvSpPr>
          <p:spPr>
            <a:xfrm>
              <a:off x="7768306" y="3673017"/>
              <a:ext cx="75037" cy="75182"/>
            </a:xfrm>
            <a:custGeom>
              <a:avLst/>
              <a:gdLst/>
              <a:ahLst/>
              <a:cxnLst/>
              <a:rect l="l" t="t" r="r" b="b"/>
              <a:pathLst>
                <a:path w="1545" h="1548" extrusionOk="0">
                  <a:moveTo>
                    <a:pt x="774" y="0"/>
                  </a:moveTo>
                  <a:cubicBezTo>
                    <a:pt x="345" y="0"/>
                    <a:pt x="0" y="345"/>
                    <a:pt x="0" y="774"/>
                  </a:cubicBezTo>
                  <a:cubicBezTo>
                    <a:pt x="0" y="1200"/>
                    <a:pt x="345" y="1548"/>
                    <a:pt x="774" y="1548"/>
                  </a:cubicBezTo>
                  <a:cubicBezTo>
                    <a:pt x="1200" y="1548"/>
                    <a:pt x="1545" y="1200"/>
                    <a:pt x="1545" y="774"/>
                  </a:cubicBezTo>
                  <a:cubicBezTo>
                    <a:pt x="1545" y="345"/>
                    <a:pt x="1200"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 name="Google Shape;37;p2"/>
            <p:cNvSpPr/>
            <p:nvPr/>
          </p:nvSpPr>
          <p:spPr>
            <a:xfrm>
              <a:off x="7787489" y="4248581"/>
              <a:ext cx="186693" cy="158184"/>
            </a:xfrm>
            <a:custGeom>
              <a:avLst/>
              <a:gdLst/>
              <a:ahLst/>
              <a:cxnLst/>
              <a:rect l="l" t="t" r="r" b="b"/>
              <a:pathLst>
                <a:path w="3844" h="3257" extrusionOk="0">
                  <a:moveTo>
                    <a:pt x="2671" y="0"/>
                  </a:moveTo>
                  <a:cubicBezTo>
                    <a:pt x="1749" y="0"/>
                    <a:pt x="682" y="460"/>
                    <a:pt x="281" y="1342"/>
                  </a:cubicBezTo>
                  <a:cubicBezTo>
                    <a:pt x="0" y="1960"/>
                    <a:pt x="85" y="2745"/>
                    <a:pt x="724" y="3093"/>
                  </a:cubicBezTo>
                  <a:cubicBezTo>
                    <a:pt x="933" y="3207"/>
                    <a:pt x="1150" y="3257"/>
                    <a:pt x="1367" y="3257"/>
                  </a:cubicBezTo>
                  <a:cubicBezTo>
                    <a:pt x="2008" y="3257"/>
                    <a:pt x="2644" y="2821"/>
                    <a:pt x="3045" y="2336"/>
                  </a:cubicBezTo>
                  <a:cubicBezTo>
                    <a:pt x="3532" y="1748"/>
                    <a:pt x="3843" y="643"/>
                    <a:pt x="3116" y="112"/>
                  </a:cubicBezTo>
                  <a:cubicBezTo>
                    <a:pt x="3107" y="105"/>
                    <a:pt x="3098" y="102"/>
                    <a:pt x="3091" y="102"/>
                  </a:cubicBezTo>
                  <a:cubicBezTo>
                    <a:pt x="3066" y="102"/>
                    <a:pt x="3056" y="140"/>
                    <a:pt x="3059" y="176"/>
                  </a:cubicBezTo>
                  <a:cubicBezTo>
                    <a:pt x="3059" y="200"/>
                    <a:pt x="3062" y="223"/>
                    <a:pt x="3073" y="234"/>
                  </a:cubicBezTo>
                  <a:cubicBezTo>
                    <a:pt x="3201" y="372"/>
                    <a:pt x="3305" y="784"/>
                    <a:pt x="3296" y="977"/>
                  </a:cubicBezTo>
                  <a:cubicBezTo>
                    <a:pt x="3288" y="1143"/>
                    <a:pt x="3224" y="1329"/>
                    <a:pt x="3163" y="1480"/>
                  </a:cubicBezTo>
                  <a:cubicBezTo>
                    <a:pt x="3093" y="1667"/>
                    <a:pt x="2995" y="1842"/>
                    <a:pt x="2876" y="2004"/>
                  </a:cubicBezTo>
                  <a:cubicBezTo>
                    <a:pt x="2552" y="2450"/>
                    <a:pt x="2008" y="2904"/>
                    <a:pt x="1437" y="2944"/>
                  </a:cubicBezTo>
                  <a:cubicBezTo>
                    <a:pt x="1402" y="2947"/>
                    <a:pt x="1369" y="2948"/>
                    <a:pt x="1336" y="2948"/>
                  </a:cubicBezTo>
                  <a:cubicBezTo>
                    <a:pt x="536" y="2948"/>
                    <a:pt x="270" y="2173"/>
                    <a:pt x="568" y="1491"/>
                  </a:cubicBezTo>
                  <a:cubicBezTo>
                    <a:pt x="916" y="697"/>
                    <a:pt x="1883" y="223"/>
                    <a:pt x="2704" y="115"/>
                  </a:cubicBezTo>
                  <a:cubicBezTo>
                    <a:pt x="2721" y="115"/>
                    <a:pt x="2728" y="106"/>
                    <a:pt x="2734" y="92"/>
                  </a:cubicBezTo>
                  <a:cubicBezTo>
                    <a:pt x="2751" y="58"/>
                    <a:pt x="2741" y="0"/>
                    <a:pt x="2700" y="0"/>
                  </a:cubicBezTo>
                  <a:cubicBezTo>
                    <a:pt x="2691" y="0"/>
                    <a:pt x="2681"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 name="Google Shape;38;p2"/>
            <p:cNvSpPr/>
            <p:nvPr/>
          </p:nvSpPr>
          <p:spPr>
            <a:xfrm>
              <a:off x="8321189" y="4504916"/>
              <a:ext cx="88539" cy="64061"/>
            </a:xfrm>
            <a:custGeom>
              <a:avLst/>
              <a:gdLst/>
              <a:ahLst/>
              <a:cxnLst/>
              <a:rect l="l" t="t" r="r" b="b"/>
              <a:pathLst>
                <a:path w="1823" h="1319" extrusionOk="0">
                  <a:moveTo>
                    <a:pt x="652" y="1"/>
                  </a:moveTo>
                  <a:cubicBezTo>
                    <a:pt x="526" y="1"/>
                    <a:pt x="402" y="36"/>
                    <a:pt x="302" y="106"/>
                  </a:cubicBezTo>
                  <a:cubicBezTo>
                    <a:pt x="214" y="167"/>
                    <a:pt x="143" y="251"/>
                    <a:pt x="110" y="366"/>
                  </a:cubicBezTo>
                  <a:cubicBezTo>
                    <a:pt x="1" y="758"/>
                    <a:pt x="380" y="1093"/>
                    <a:pt x="704" y="1227"/>
                  </a:cubicBezTo>
                  <a:cubicBezTo>
                    <a:pt x="833" y="1281"/>
                    <a:pt x="1004" y="1319"/>
                    <a:pt x="1172" y="1319"/>
                  </a:cubicBezTo>
                  <a:cubicBezTo>
                    <a:pt x="1418" y="1319"/>
                    <a:pt x="1658" y="1239"/>
                    <a:pt x="1758" y="1015"/>
                  </a:cubicBezTo>
                  <a:cubicBezTo>
                    <a:pt x="1822" y="866"/>
                    <a:pt x="1772" y="711"/>
                    <a:pt x="1684" y="582"/>
                  </a:cubicBezTo>
                  <a:cubicBezTo>
                    <a:pt x="1667" y="555"/>
                    <a:pt x="1646" y="528"/>
                    <a:pt x="1626" y="501"/>
                  </a:cubicBezTo>
                  <a:cubicBezTo>
                    <a:pt x="1568" y="438"/>
                    <a:pt x="1374" y="240"/>
                    <a:pt x="1243" y="240"/>
                  </a:cubicBezTo>
                  <a:cubicBezTo>
                    <a:pt x="1222" y="240"/>
                    <a:pt x="1202" y="245"/>
                    <a:pt x="1184" y="257"/>
                  </a:cubicBezTo>
                  <a:cubicBezTo>
                    <a:pt x="1184" y="262"/>
                    <a:pt x="1184" y="262"/>
                    <a:pt x="1180" y="265"/>
                  </a:cubicBezTo>
                  <a:cubicBezTo>
                    <a:pt x="1160" y="285"/>
                    <a:pt x="1164" y="332"/>
                    <a:pt x="1180" y="352"/>
                  </a:cubicBezTo>
                  <a:cubicBezTo>
                    <a:pt x="1214" y="403"/>
                    <a:pt x="1282" y="454"/>
                    <a:pt x="1350" y="508"/>
                  </a:cubicBezTo>
                  <a:cubicBezTo>
                    <a:pt x="1505" y="633"/>
                    <a:pt x="1674" y="772"/>
                    <a:pt x="1488" y="947"/>
                  </a:cubicBezTo>
                  <a:cubicBezTo>
                    <a:pt x="1390" y="1039"/>
                    <a:pt x="1249" y="1074"/>
                    <a:pt x="1106" y="1074"/>
                  </a:cubicBezTo>
                  <a:cubicBezTo>
                    <a:pt x="987" y="1074"/>
                    <a:pt x="866" y="1050"/>
                    <a:pt x="768" y="1015"/>
                  </a:cubicBezTo>
                  <a:cubicBezTo>
                    <a:pt x="562" y="940"/>
                    <a:pt x="288" y="758"/>
                    <a:pt x="325" y="511"/>
                  </a:cubicBezTo>
                  <a:cubicBezTo>
                    <a:pt x="349" y="369"/>
                    <a:pt x="457" y="285"/>
                    <a:pt x="589" y="245"/>
                  </a:cubicBezTo>
                  <a:cubicBezTo>
                    <a:pt x="650" y="227"/>
                    <a:pt x="717" y="218"/>
                    <a:pt x="783" y="218"/>
                  </a:cubicBezTo>
                  <a:cubicBezTo>
                    <a:pt x="881" y="218"/>
                    <a:pt x="977" y="237"/>
                    <a:pt x="1052" y="271"/>
                  </a:cubicBezTo>
                  <a:cubicBezTo>
                    <a:pt x="1057" y="274"/>
                    <a:pt x="1062" y="275"/>
                    <a:pt x="1067" y="275"/>
                  </a:cubicBezTo>
                  <a:cubicBezTo>
                    <a:pt x="1089" y="275"/>
                    <a:pt x="1095" y="242"/>
                    <a:pt x="1093" y="210"/>
                  </a:cubicBezTo>
                  <a:cubicBezTo>
                    <a:pt x="1089" y="190"/>
                    <a:pt x="1086" y="167"/>
                    <a:pt x="1075" y="160"/>
                  </a:cubicBezTo>
                  <a:cubicBezTo>
                    <a:pt x="962" y="54"/>
                    <a:pt x="806"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 name="Google Shape;39;p2"/>
            <p:cNvSpPr/>
            <p:nvPr/>
          </p:nvSpPr>
          <p:spPr>
            <a:xfrm>
              <a:off x="8441877" y="4543867"/>
              <a:ext cx="79942" cy="48713"/>
            </a:xfrm>
            <a:custGeom>
              <a:avLst/>
              <a:gdLst/>
              <a:ahLst/>
              <a:cxnLst/>
              <a:rect l="l" t="t" r="r" b="b"/>
              <a:pathLst>
                <a:path w="1646" h="1003" extrusionOk="0">
                  <a:moveTo>
                    <a:pt x="601" y="1"/>
                  </a:moveTo>
                  <a:cubicBezTo>
                    <a:pt x="407" y="1"/>
                    <a:pt x="210" y="85"/>
                    <a:pt x="131" y="257"/>
                  </a:cubicBezTo>
                  <a:cubicBezTo>
                    <a:pt x="0" y="541"/>
                    <a:pt x="290" y="770"/>
                    <a:pt x="524" y="868"/>
                  </a:cubicBezTo>
                  <a:cubicBezTo>
                    <a:pt x="653" y="924"/>
                    <a:pt x="910" y="1002"/>
                    <a:pt x="1134" y="1002"/>
                  </a:cubicBezTo>
                  <a:cubicBezTo>
                    <a:pt x="1302" y="1002"/>
                    <a:pt x="1451" y="958"/>
                    <a:pt x="1513" y="828"/>
                  </a:cubicBezTo>
                  <a:cubicBezTo>
                    <a:pt x="1646" y="561"/>
                    <a:pt x="1315" y="189"/>
                    <a:pt x="1067" y="138"/>
                  </a:cubicBezTo>
                  <a:cubicBezTo>
                    <a:pt x="1063" y="137"/>
                    <a:pt x="1059" y="137"/>
                    <a:pt x="1055" y="137"/>
                  </a:cubicBezTo>
                  <a:cubicBezTo>
                    <a:pt x="1031" y="137"/>
                    <a:pt x="1020" y="163"/>
                    <a:pt x="1017" y="193"/>
                  </a:cubicBezTo>
                  <a:cubicBezTo>
                    <a:pt x="1017" y="223"/>
                    <a:pt x="1027" y="257"/>
                    <a:pt x="1041" y="271"/>
                  </a:cubicBezTo>
                  <a:cubicBezTo>
                    <a:pt x="1112" y="331"/>
                    <a:pt x="1436" y="575"/>
                    <a:pt x="1290" y="703"/>
                  </a:cubicBezTo>
                  <a:cubicBezTo>
                    <a:pt x="1247" y="742"/>
                    <a:pt x="1167" y="753"/>
                    <a:pt x="1087" y="753"/>
                  </a:cubicBezTo>
                  <a:cubicBezTo>
                    <a:pt x="1015" y="753"/>
                    <a:pt x="943" y="745"/>
                    <a:pt x="895" y="740"/>
                  </a:cubicBezTo>
                  <a:cubicBezTo>
                    <a:pt x="788" y="726"/>
                    <a:pt x="672" y="696"/>
                    <a:pt x="571" y="656"/>
                  </a:cubicBezTo>
                  <a:cubicBezTo>
                    <a:pt x="406" y="591"/>
                    <a:pt x="196" y="446"/>
                    <a:pt x="429" y="294"/>
                  </a:cubicBezTo>
                  <a:cubicBezTo>
                    <a:pt x="512" y="240"/>
                    <a:pt x="599" y="222"/>
                    <a:pt x="687" y="222"/>
                  </a:cubicBezTo>
                  <a:cubicBezTo>
                    <a:pt x="765" y="222"/>
                    <a:pt x="843" y="236"/>
                    <a:pt x="922" y="250"/>
                  </a:cubicBezTo>
                  <a:cubicBezTo>
                    <a:pt x="926" y="251"/>
                    <a:pt x="929" y="251"/>
                    <a:pt x="933" y="251"/>
                  </a:cubicBezTo>
                  <a:cubicBezTo>
                    <a:pt x="971" y="251"/>
                    <a:pt x="979" y="216"/>
                    <a:pt x="973" y="179"/>
                  </a:cubicBezTo>
                  <a:cubicBezTo>
                    <a:pt x="966" y="145"/>
                    <a:pt x="953" y="115"/>
                    <a:pt x="936" y="101"/>
                  </a:cubicBezTo>
                  <a:cubicBezTo>
                    <a:pt x="845" y="34"/>
                    <a:pt x="724"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 name="Google Shape;40;p2"/>
            <p:cNvSpPr/>
            <p:nvPr/>
          </p:nvSpPr>
          <p:spPr>
            <a:xfrm>
              <a:off x="8341733" y="4593550"/>
              <a:ext cx="121467" cy="66440"/>
            </a:xfrm>
            <a:custGeom>
              <a:avLst/>
              <a:gdLst/>
              <a:ahLst/>
              <a:cxnLst/>
              <a:rect l="l" t="t" r="r" b="b"/>
              <a:pathLst>
                <a:path w="2501" h="1368" extrusionOk="0">
                  <a:moveTo>
                    <a:pt x="1040" y="0"/>
                  </a:moveTo>
                  <a:cubicBezTo>
                    <a:pt x="770" y="0"/>
                    <a:pt x="483" y="82"/>
                    <a:pt x="318" y="257"/>
                  </a:cubicBezTo>
                  <a:cubicBezTo>
                    <a:pt x="0" y="595"/>
                    <a:pt x="450" y="1042"/>
                    <a:pt x="741" y="1204"/>
                  </a:cubicBezTo>
                  <a:cubicBezTo>
                    <a:pt x="927" y="1306"/>
                    <a:pt x="1180" y="1368"/>
                    <a:pt x="1431" y="1368"/>
                  </a:cubicBezTo>
                  <a:cubicBezTo>
                    <a:pt x="1710" y="1368"/>
                    <a:pt x="1986" y="1292"/>
                    <a:pt x="2163" y="1113"/>
                  </a:cubicBezTo>
                  <a:cubicBezTo>
                    <a:pt x="2501" y="768"/>
                    <a:pt x="2197" y="265"/>
                    <a:pt x="1808" y="126"/>
                  </a:cubicBezTo>
                  <a:cubicBezTo>
                    <a:pt x="1799" y="123"/>
                    <a:pt x="1791" y="122"/>
                    <a:pt x="1784" y="122"/>
                  </a:cubicBezTo>
                  <a:cubicBezTo>
                    <a:pt x="1749" y="122"/>
                    <a:pt x="1738" y="154"/>
                    <a:pt x="1738" y="190"/>
                  </a:cubicBezTo>
                  <a:cubicBezTo>
                    <a:pt x="1738" y="231"/>
                    <a:pt x="1751" y="274"/>
                    <a:pt x="1778" y="295"/>
                  </a:cubicBezTo>
                  <a:cubicBezTo>
                    <a:pt x="1846" y="338"/>
                    <a:pt x="1923" y="379"/>
                    <a:pt x="1974" y="444"/>
                  </a:cubicBezTo>
                  <a:cubicBezTo>
                    <a:pt x="2095" y="589"/>
                    <a:pt x="2116" y="849"/>
                    <a:pt x="1944" y="971"/>
                  </a:cubicBezTo>
                  <a:cubicBezTo>
                    <a:pt x="1825" y="1055"/>
                    <a:pt x="1670" y="1093"/>
                    <a:pt x="1524" y="1109"/>
                  </a:cubicBezTo>
                  <a:cubicBezTo>
                    <a:pt x="1458" y="1117"/>
                    <a:pt x="1391" y="1121"/>
                    <a:pt x="1324" y="1121"/>
                  </a:cubicBezTo>
                  <a:cubicBezTo>
                    <a:pt x="1053" y="1121"/>
                    <a:pt x="779" y="1049"/>
                    <a:pt x="582" y="849"/>
                  </a:cubicBezTo>
                  <a:cubicBezTo>
                    <a:pt x="171" y="430"/>
                    <a:pt x="824" y="196"/>
                    <a:pt x="1247" y="196"/>
                  </a:cubicBezTo>
                  <a:cubicBezTo>
                    <a:pt x="1319" y="196"/>
                    <a:pt x="1384" y="203"/>
                    <a:pt x="1437" y="217"/>
                  </a:cubicBezTo>
                  <a:cubicBezTo>
                    <a:pt x="1442" y="218"/>
                    <a:pt x="1447" y="219"/>
                    <a:pt x="1451" y="219"/>
                  </a:cubicBezTo>
                  <a:cubicBezTo>
                    <a:pt x="1488" y="219"/>
                    <a:pt x="1493" y="168"/>
                    <a:pt x="1481" y="126"/>
                  </a:cubicBezTo>
                  <a:cubicBezTo>
                    <a:pt x="1471" y="99"/>
                    <a:pt x="1460" y="75"/>
                    <a:pt x="1440" y="68"/>
                  </a:cubicBezTo>
                  <a:cubicBezTo>
                    <a:pt x="1326" y="24"/>
                    <a:pt x="1185"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1" name="Google Shape;41;p2"/>
          <p:cNvGrpSpPr/>
          <p:nvPr/>
        </p:nvGrpSpPr>
        <p:grpSpPr>
          <a:xfrm flipH="1">
            <a:off x="1106379" y="182800"/>
            <a:ext cx="1958719" cy="1637909"/>
            <a:chOff x="-304950" y="1799125"/>
            <a:chExt cx="1469422" cy="1228432"/>
          </a:xfrm>
        </p:grpSpPr>
        <p:sp>
          <p:nvSpPr>
            <p:cNvPr id="42" name="Google Shape;42;p2"/>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 name="Google Shape;43;p2"/>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 name="Google Shape;44;p2"/>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 name="Google Shape;45;p2"/>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6" name="Google Shape;46;p2"/>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 name="Google Shape;47;p2"/>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 name="Google Shape;48;p2"/>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9" name="Google Shape;49;p2"/>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0" name="Google Shape;50;p2"/>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1" name="Google Shape;51;p2"/>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2" name="Google Shape;52;p2"/>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3" name="Google Shape;53;p2"/>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4" name="Google Shape;54;p2"/>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5" name="Google Shape;55;p2"/>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56" name="Google Shape;56;p2"/>
          <p:cNvGrpSpPr/>
          <p:nvPr/>
        </p:nvGrpSpPr>
        <p:grpSpPr>
          <a:xfrm>
            <a:off x="246310" y="4372213"/>
            <a:ext cx="1618438" cy="981127"/>
            <a:chOff x="478326" y="2825649"/>
            <a:chExt cx="1012293" cy="613511"/>
          </a:xfrm>
        </p:grpSpPr>
        <p:sp>
          <p:nvSpPr>
            <p:cNvPr id="57" name="Google Shape;57;p2"/>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 name="Google Shape;58;p2"/>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9" name="Google Shape;59;p2"/>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0" name="Google Shape;60;p2"/>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1" name="Google Shape;61;p2"/>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62" name="Google Shape;62;p2"/>
          <p:cNvSpPr/>
          <p:nvPr/>
        </p:nvSpPr>
        <p:spPr>
          <a:xfrm>
            <a:off x="3372721" y="726233"/>
            <a:ext cx="333365"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3" name="Google Shape;63;p2"/>
          <p:cNvSpPr/>
          <p:nvPr/>
        </p:nvSpPr>
        <p:spPr>
          <a:xfrm>
            <a:off x="300408" y="310163"/>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4" name="Google Shape;64;p2"/>
          <p:cNvSpPr/>
          <p:nvPr/>
        </p:nvSpPr>
        <p:spPr>
          <a:xfrm>
            <a:off x="0" y="2605400"/>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5" name="Google Shape;65;p2"/>
          <p:cNvSpPr/>
          <p:nvPr/>
        </p:nvSpPr>
        <p:spPr>
          <a:xfrm rot="10800000">
            <a:off x="5060287" y="-4"/>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66" name="Google Shape;66;p2"/>
          <p:cNvGrpSpPr/>
          <p:nvPr/>
        </p:nvGrpSpPr>
        <p:grpSpPr>
          <a:xfrm>
            <a:off x="246303" y="5424801"/>
            <a:ext cx="774990" cy="1244873"/>
            <a:chOff x="304350" y="3911000"/>
            <a:chExt cx="581394" cy="933655"/>
          </a:xfrm>
        </p:grpSpPr>
        <p:sp>
          <p:nvSpPr>
            <p:cNvPr id="67" name="Google Shape;67;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8" name="Google Shape;68;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9" name="Google Shape;69;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0" name="Google Shape;70;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1" name="Google Shape;71;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2" name="Google Shape;72;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3" name="Google Shape;73;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4" name="Google Shape;74;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5" name="Google Shape;75;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6" name="Google Shape;76;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77" name="Google Shape;77;p2"/>
          <p:cNvGrpSpPr/>
          <p:nvPr/>
        </p:nvGrpSpPr>
        <p:grpSpPr>
          <a:xfrm>
            <a:off x="655963" y="2063734"/>
            <a:ext cx="589513" cy="604165"/>
            <a:chOff x="918850" y="1629150"/>
            <a:chExt cx="442250" cy="453124"/>
          </a:xfrm>
        </p:grpSpPr>
        <p:sp>
          <p:nvSpPr>
            <p:cNvPr id="78" name="Google Shape;78;p2"/>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9" name="Google Shape;79;p2"/>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0" name="Google Shape;80;p2"/>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 name="Google Shape;81;p2"/>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 name="Google Shape;82;p2"/>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3" name="Google Shape;83;p2"/>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4" name="Google Shape;84;p2"/>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5" name="Google Shape;85;p2"/>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6" name="Google Shape;86;p2"/>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7" name="Google Shape;87;p2"/>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8" name="Google Shape;88;p2"/>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9" name="Google Shape;89;p2"/>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90" name="Google Shape;90;p2"/>
          <p:cNvSpPr/>
          <p:nvPr/>
        </p:nvSpPr>
        <p:spPr>
          <a:xfrm rot="4884482">
            <a:off x="357752" y="1284801"/>
            <a:ext cx="410943" cy="578929"/>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1" name="Google Shape;91;p2"/>
          <p:cNvSpPr/>
          <p:nvPr/>
        </p:nvSpPr>
        <p:spPr>
          <a:xfrm>
            <a:off x="1106392" y="5649981"/>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2" name="Google Shape;92;p2"/>
          <p:cNvSpPr/>
          <p:nvPr/>
        </p:nvSpPr>
        <p:spPr>
          <a:xfrm>
            <a:off x="396530" y="3833767"/>
            <a:ext cx="333369"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3" name="Google Shape;93;p2"/>
          <p:cNvSpPr/>
          <p:nvPr/>
        </p:nvSpPr>
        <p:spPr>
          <a:xfrm rot="10800000">
            <a:off x="11551225" y="4524884"/>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94" name="Google Shape;94;p2"/>
          <p:cNvGrpSpPr/>
          <p:nvPr/>
        </p:nvGrpSpPr>
        <p:grpSpPr>
          <a:xfrm>
            <a:off x="2023440" y="5510149"/>
            <a:ext cx="931400" cy="1244847"/>
            <a:chOff x="1517975" y="4132611"/>
            <a:chExt cx="698732" cy="933635"/>
          </a:xfrm>
        </p:grpSpPr>
        <p:sp>
          <p:nvSpPr>
            <p:cNvPr id="95" name="Google Shape;95;p2"/>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 name="Google Shape;96;p2"/>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 name="Google Shape;97;p2"/>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8" name="Google Shape;98;p2"/>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 name="Google Shape;99;p2"/>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 name="Google Shape;100;p2"/>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 name="Google Shape;101;p2"/>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2" name="Google Shape;102;p2"/>
          <p:cNvGrpSpPr/>
          <p:nvPr/>
        </p:nvGrpSpPr>
        <p:grpSpPr>
          <a:xfrm>
            <a:off x="1106379" y="3128307"/>
            <a:ext cx="624285" cy="595327"/>
            <a:chOff x="984375" y="2346230"/>
            <a:chExt cx="468336" cy="446495"/>
          </a:xfrm>
        </p:grpSpPr>
        <p:sp>
          <p:nvSpPr>
            <p:cNvPr id="103" name="Google Shape;103;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4" name="Google Shape;104;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5" name="Google Shape;105;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6" name="Google Shape;106;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7" name="Google Shape;107;p2"/>
          <p:cNvSpPr/>
          <p:nvPr/>
        </p:nvSpPr>
        <p:spPr>
          <a:xfrm>
            <a:off x="3334233" y="5967745"/>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8" name="Google Shape;108;p2"/>
          <p:cNvSpPr/>
          <p:nvPr/>
        </p:nvSpPr>
        <p:spPr>
          <a:xfrm>
            <a:off x="11147663" y="4140800"/>
            <a:ext cx="282713"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9" name="Google Shape;109;p2"/>
          <p:cNvSpPr/>
          <p:nvPr/>
        </p:nvSpPr>
        <p:spPr>
          <a:xfrm>
            <a:off x="11435918" y="4470800"/>
            <a:ext cx="179187"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0" name="Google Shape;110;p2"/>
          <p:cNvSpPr/>
          <p:nvPr/>
        </p:nvSpPr>
        <p:spPr>
          <a:xfrm>
            <a:off x="9593734" y="5967734"/>
            <a:ext cx="410893" cy="57913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1" name="Google Shape;111;p2"/>
          <p:cNvSpPr/>
          <p:nvPr/>
        </p:nvSpPr>
        <p:spPr>
          <a:xfrm>
            <a:off x="5088878" y="6224400"/>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2" name="Google Shape;112;p2"/>
          <p:cNvSpPr/>
          <p:nvPr/>
        </p:nvSpPr>
        <p:spPr>
          <a:xfrm>
            <a:off x="11494106" y="3389504"/>
            <a:ext cx="525599"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13" name="Google Shape;113;p2"/>
          <p:cNvGrpSpPr/>
          <p:nvPr/>
        </p:nvGrpSpPr>
        <p:grpSpPr>
          <a:xfrm rot="8999956">
            <a:off x="10901540" y="96913"/>
            <a:ext cx="774973" cy="1244847"/>
            <a:chOff x="304350" y="3911000"/>
            <a:chExt cx="581394" cy="933655"/>
          </a:xfrm>
        </p:grpSpPr>
        <p:sp>
          <p:nvSpPr>
            <p:cNvPr id="114" name="Google Shape;114;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 name="Google Shape;115;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 name="Google Shape;116;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7" name="Google Shape;117;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8" name="Google Shape;118;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9" name="Google Shape;119;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0" name="Google Shape;120;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1" name="Google Shape;121;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2" name="Google Shape;122;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3" name="Google Shape;123;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4" name="Google Shape;124;p2"/>
          <p:cNvGrpSpPr/>
          <p:nvPr/>
        </p:nvGrpSpPr>
        <p:grpSpPr>
          <a:xfrm>
            <a:off x="8548435" y="275221"/>
            <a:ext cx="931372" cy="888228"/>
            <a:chOff x="984375" y="2346230"/>
            <a:chExt cx="468336" cy="446495"/>
          </a:xfrm>
        </p:grpSpPr>
        <p:sp>
          <p:nvSpPr>
            <p:cNvPr id="125" name="Google Shape;125;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 name="Google Shape;126;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 name="Google Shape;127;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8" name="Google Shape;128;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9" name="Google Shape;129;p2"/>
          <p:cNvGrpSpPr/>
          <p:nvPr/>
        </p:nvGrpSpPr>
        <p:grpSpPr>
          <a:xfrm>
            <a:off x="9876515" y="2614345"/>
            <a:ext cx="1553878" cy="975852"/>
            <a:chOff x="6925510" y="205316"/>
            <a:chExt cx="905688" cy="530354"/>
          </a:xfrm>
        </p:grpSpPr>
        <p:sp>
          <p:nvSpPr>
            <p:cNvPr id="130" name="Google Shape;130;p2"/>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 name="Google Shape;131;p2"/>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2" name="Google Shape;132;p2"/>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 name="Google Shape;133;p2"/>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 name="Google Shape;134;p2"/>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 name="Google Shape;135;p2"/>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36" name="Google Shape;136;p2"/>
          <p:cNvSpPr/>
          <p:nvPr/>
        </p:nvSpPr>
        <p:spPr>
          <a:xfrm>
            <a:off x="10024256" y="4060666"/>
            <a:ext cx="333369"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7" name="Google Shape;137;p2"/>
          <p:cNvSpPr/>
          <p:nvPr/>
        </p:nvSpPr>
        <p:spPr>
          <a:xfrm>
            <a:off x="8847430" y="5646362"/>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8" name="Google Shape;138;p2"/>
          <p:cNvSpPr/>
          <p:nvPr/>
        </p:nvSpPr>
        <p:spPr>
          <a:xfrm>
            <a:off x="8344573" y="6211948"/>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9" name="Google Shape;139;p2"/>
          <p:cNvSpPr/>
          <p:nvPr/>
        </p:nvSpPr>
        <p:spPr>
          <a:xfrm>
            <a:off x="7529673" y="554512"/>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40" name="Google Shape;140;p2"/>
          <p:cNvSpPr txBox="1">
            <a:spLocks noGrp="1"/>
          </p:cNvSpPr>
          <p:nvPr>
            <p:ph type="ctrTitle"/>
          </p:nvPr>
        </p:nvSpPr>
        <p:spPr>
          <a:xfrm>
            <a:off x="2897479" y="1845467"/>
            <a:ext cx="6336749" cy="280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2"/>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endParaRPr/>
          </a:p>
        </p:txBody>
      </p:sp>
      <p:sp>
        <p:nvSpPr>
          <p:cNvPr id="141" name="Google Shape;141;p2"/>
          <p:cNvSpPr txBox="1">
            <a:spLocks noGrp="1"/>
          </p:cNvSpPr>
          <p:nvPr>
            <p:ph type="subTitle" idx="1"/>
          </p:nvPr>
        </p:nvSpPr>
        <p:spPr>
          <a:xfrm>
            <a:off x="3527881" y="4678233"/>
            <a:ext cx="5075878" cy="67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Tree>
    <p:extLst>
      <p:ext uri="{BB962C8B-B14F-4D97-AF65-F5344CB8AC3E}">
        <p14:creationId xmlns:p14="http://schemas.microsoft.com/office/powerpoint/2010/main" val="1724340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4"/>
        <p:cNvGrpSpPr/>
        <p:nvPr/>
      </p:nvGrpSpPr>
      <p:grpSpPr>
        <a:xfrm>
          <a:off x="0" y="0"/>
          <a:ext cx="0" cy="0"/>
          <a:chOff x="0" y="0"/>
          <a:chExt cx="0" cy="0"/>
        </a:xfrm>
      </p:grpSpPr>
      <p:sp>
        <p:nvSpPr>
          <p:cNvPr id="375" name="Google Shape;375;p8"/>
          <p:cNvSpPr/>
          <p:nvPr/>
        </p:nvSpPr>
        <p:spPr>
          <a:xfrm rot="-25" flipH="1">
            <a:off x="3298682" y="2571407"/>
            <a:ext cx="5700332"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376" name="Google Shape;376;p8"/>
          <p:cNvGrpSpPr/>
          <p:nvPr/>
        </p:nvGrpSpPr>
        <p:grpSpPr>
          <a:xfrm rot="-1847120" flipH="1">
            <a:off x="1030455" y="2768587"/>
            <a:ext cx="686696" cy="667360"/>
            <a:chOff x="8667201" y="2266387"/>
            <a:chExt cx="389754" cy="378681"/>
          </a:xfrm>
        </p:grpSpPr>
        <p:sp>
          <p:nvSpPr>
            <p:cNvPr id="377" name="Google Shape;377;p8"/>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8" name="Google Shape;378;p8"/>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9" name="Google Shape;379;p8"/>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380" name="Google Shape;380;p8"/>
          <p:cNvSpPr/>
          <p:nvPr/>
        </p:nvSpPr>
        <p:spPr>
          <a:xfrm flipH="1">
            <a:off x="307131" y="1766929"/>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381" name="Google Shape;381;p8"/>
          <p:cNvGrpSpPr/>
          <p:nvPr/>
        </p:nvGrpSpPr>
        <p:grpSpPr>
          <a:xfrm>
            <a:off x="9324912" y="622213"/>
            <a:ext cx="1618438" cy="981127"/>
            <a:chOff x="478326" y="2825649"/>
            <a:chExt cx="1012293" cy="613511"/>
          </a:xfrm>
        </p:grpSpPr>
        <p:sp>
          <p:nvSpPr>
            <p:cNvPr id="382" name="Google Shape;382;p8"/>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3" name="Google Shape;383;p8"/>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4" name="Google Shape;384;p8"/>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5" name="Google Shape;385;p8"/>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6" name="Google Shape;386;p8"/>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387" name="Google Shape;387;p8"/>
          <p:cNvSpPr/>
          <p:nvPr/>
        </p:nvSpPr>
        <p:spPr>
          <a:xfrm flipH="1">
            <a:off x="11362800" y="310163"/>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388" name="Google Shape;388;p8"/>
          <p:cNvSpPr/>
          <p:nvPr/>
        </p:nvSpPr>
        <p:spPr>
          <a:xfrm flipH="1">
            <a:off x="11532863" y="3259200"/>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389" name="Google Shape;389;p8"/>
          <p:cNvSpPr/>
          <p:nvPr/>
        </p:nvSpPr>
        <p:spPr>
          <a:xfrm rot="10800000" flipH="1">
            <a:off x="5117474" y="-4"/>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390" name="Google Shape;390;p8"/>
          <p:cNvGrpSpPr/>
          <p:nvPr/>
        </p:nvGrpSpPr>
        <p:grpSpPr>
          <a:xfrm flipH="1">
            <a:off x="11167539" y="5120018"/>
            <a:ext cx="774990" cy="1244873"/>
            <a:chOff x="304350" y="3911000"/>
            <a:chExt cx="581394" cy="933655"/>
          </a:xfrm>
        </p:grpSpPr>
        <p:sp>
          <p:nvSpPr>
            <p:cNvPr id="391" name="Google Shape;391;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2" name="Google Shape;392;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3" name="Google Shape;393;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4" name="Google Shape;394;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5" name="Google Shape;395;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6" name="Google Shape;396;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7" name="Google Shape;397;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8" name="Google Shape;398;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9" name="Google Shape;399;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0" name="Google Shape;400;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01" name="Google Shape;401;p8"/>
          <p:cNvGrpSpPr/>
          <p:nvPr/>
        </p:nvGrpSpPr>
        <p:grpSpPr>
          <a:xfrm flipH="1">
            <a:off x="10943356" y="2063734"/>
            <a:ext cx="589513" cy="604165"/>
            <a:chOff x="918850" y="1629150"/>
            <a:chExt cx="442250" cy="453124"/>
          </a:xfrm>
        </p:grpSpPr>
        <p:sp>
          <p:nvSpPr>
            <p:cNvPr id="402" name="Google Shape;402;p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3" name="Google Shape;403;p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4" name="Google Shape;404;p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5" name="Google Shape;405;p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6" name="Google Shape;406;p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7" name="Google Shape;407;p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8" name="Google Shape;408;p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9" name="Google Shape;409;p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0" name="Google Shape;410;p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1" name="Google Shape;411;p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2" name="Google Shape;412;p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3" name="Google Shape;413;p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14" name="Google Shape;414;p8"/>
          <p:cNvSpPr/>
          <p:nvPr/>
        </p:nvSpPr>
        <p:spPr>
          <a:xfrm rot="-4884482" flipH="1">
            <a:off x="11420138" y="1284801"/>
            <a:ext cx="410943" cy="578929"/>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15" name="Google Shape;415;p8"/>
          <p:cNvSpPr/>
          <p:nvPr/>
        </p:nvSpPr>
        <p:spPr>
          <a:xfrm flipH="1">
            <a:off x="2704329" y="5581232"/>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16" name="Google Shape;416;p8"/>
          <p:cNvSpPr/>
          <p:nvPr/>
        </p:nvSpPr>
        <p:spPr>
          <a:xfrm flipH="1">
            <a:off x="11256520" y="4371200"/>
            <a:ext cx="333369"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17" name="Google Shape;417;p8"/>
          <p:cNvGrpSpPr/>
          <p:nvPr/>
        </p:nvGrpSpPr>
        <p:grpSpPr>
          <a:xfrm flipH="1">
            <a:off x="1710066" y="830510"/>
            <a:ext cx="1221166" cy="1164639"/>
            <a:chOff x="984375" y="2346230"/>
            <a:chExt cx="468336" cy="446495"/>
          </a:xfrm>
        </p:grpSpPr>
        <p:sp>
          <p:nvSpPr>
            <p:cNvPr id="418" name="Google Shape;418;p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9" name="Google Shape;419;p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0" name="Google Shape;420;p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1" name="Google Shape;421;p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22" name="Google Shape;422;p8"/>
          <p:cNvSpPr/>
          <p:nvPr/>
        </p:nvSpPr>
        <p:spPr>
          <a:xfrm flipH="1">
            <a:off x="758456" y="4140800"/>
            <a:ext cx="282713"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23" name="Google Shape;423;p8"/>
          <p:cNvSpPr/>
          <p:nvPr/>
        </p:nvSpPr>
        <p:spPr>
          <a:xfrm flipH="1">
            <a:off x="573728" y="4470800"/>
            <a:ext cx="179187"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24" name="Google Shape;424;p8"/>
          <p:cNvSpPr/>
          <p:nvPr/>
        </p:nvSpPr>
        <p:spPr>
          <a:xfrm flipH="1">
            <a:off x="3592435" y="5903653"/>
            <a:ext cx="525599"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25" name="Google Shape;425;p8"/>
          <p:cNvGrpSpPr/>
          <p:nvPr/>
        </p:nvGrpSpPr>
        <p:grpSpPr>
          <a:xfrm rot="-8999956" flipH="1">
            <a:off x="512320" y="96913"/>
            <a:ext cx="774973" cy="1244847"/>
            <a:chOff x="304350" y="3911000"/>
            <a:chExt cx="581394" cy="933655"/>
          </a:xfrm>
        </p:grpSpPr>
        <p:sp>
          <p:nvSpPr>
            <p:cNvPr id="426" name="Google Shape;426;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7" name="Google Shape;427;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8" name="Google Shape;428;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9" name="Google Shape;429;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0" name="Google Shape;430;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1" name="Google Shape;431;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2" name="Google Shape;432;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3" name="Google Shape;433;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4" name="Google Shape;434;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5" name="Google Shape;435;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36" name="Google Shape;436;p8"/>
          <p:cNvSpPr/>
          <p:nvPr/>
        </p:nvSpPr>
        <p:spPr>
          <a:xfrm flipH="1">
            <a:off x="4325789" y="554512"/>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37" name="Google Shape;437;p8"/>
          <p:cNvSpPr/>
          <p:nvPr/>
        </p:nvSpPr>
        <p:spPr>
          <a:xfrm>
            <a:off x="1023110" y="4624945"/>
            <a:ext cx="310600" cy="359555"/>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38" name="Google Shape;438;p8"/>
          <p:cNvGrpSpPr/>
          <p:nvPr/>
        </p:nvGrpSpPr>
        <p:grpSpPr>
          <a:xfrm>
            <a:off x="147812" y="4468102"/>
            <a:ext cx="2235362" cy="2568079"/>
            <a:chOff x="864897" y="3657567"/>
            <a:chExt cx="1174669" cy="1298583"/>
          </a:xfrm>
        </p:grpSpPr>
        <p:sp>
          <p:nvSpPr>
            <p:cNvPr id="439" name="Google Shape;439;p8"/>
            <p:cNvSpPr/>
            <p:nvPr/>
          </p:nvSpPr>
          <p:spPr>
            <a:xfrm>
              <a:off x="1161146" y="4272967"/>
              <a:ext cx="143835" cy="79815"/>
            </a:xfrm>
            <a:custGeom>
              <a:avLst/>
              <a:gdLst/>
              <a:ahLst/>
              <a:cxnLst/>
              <a:rect l="l" t="t" r="r" b="b"/>
              <a:pathLst>
                <a:path w="2914" h="1617" extrusionOk="0">
                  <a:moveTo>
                    <a:pt x="1735" y="0"/>
                  </a:moveTo>
                  <a:cubicBezTo>
                    <a:pt x="1092" y="0"/>
                    <a:pt x="386" y="324"/>
                    <a:pt x="98" y="922"/>
                  </a:cubicBezTo>
                  <a:cubicBezTo>
                    <a:pt x="0" y="1129"/>
                    <a:pt x="34" y="1413"/>
                    <a:pt x="226" y="1531"/>
                  </a:cubicBezTo>
                  <a:cubicBezTo>
                    <a:pt x="312" y="1582"/>
                    <a:pt x="409" y="1599"/>
                    <a:pt x="507" y="1608"/>
                  </a:cubicBezTo>
                  <a:cubicBezTo>
                    <a:pt x="556" y="1614"/>
                    <a:pt x="614" y="1617"/>
                    <a:pt x="680" y="1617"/>
                  </a:cubicBezTo>
                  <a:cubicBezTo>
                    <a:pt x="1376" y="1617"/>
                    <a:pt x="2914" y="1300"/>
                    <a:pt x="2818" y="466"/>
                  </a:cubicBezTo>
                  <a:cubicBezTo>
                    <a:pt x="2775" y="81"/>
                    <a:pt x="2035" y="3"/>
                    <a:pt x="1754" y="0"/>
                  </a:cubicBezTo>
                  <a:cubicBezTo>
                    <a:pt x="1748" y="0"/>
                    <a:pt x="1742" y="0"/>
                    <a:pt x="1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0" name="Google Shape;440;p8"/>
            <p:cNvSpPr/>
            <p:nvPr/>
          </p:nvSpPr>
          <p:spPr>
            <a:xfrm>
              <a:off x="1228372" y="4372918"/>
              <a:ext cx="90773" cy="48620"/>
            </a:xfrm>
            <a:custGeom>
              <a:avLst/>
              <a:gdLst/>
              <a:ahLst/>
              <a:cxnLst/>
              <a:rect l="l" t="t" r="r" b="b"/>
              <a:pathLst>
                <a:path w="1839" h="985" extrusionOk="0">
                  <a:moveTo>
                    <a:pt x="1349" y="0"/>
                  </a:moveTo>
                  <a:cubicBezTo>
                    <a:pt x="1004" y="0"/>
                    <a:pt x="568" y="168"/>
                    <a:pt x="405" y="283"/>
                  </a:cubicBezTo>
                  <a:cubicBezTo>
                    <a:pt x="254" y="394"/>
                    <a:pt x="162" y="493"/>
                    <a:pt x="126" y="577"/>
                  </a:cubicBezTo>
                  <a:cubicBezTo>
                    <a:pt x="1" y="846"/>
                    <a:pt x="379" y="985"/>
                    <a:pt x="785" y="985"/>
                  </a:cubicBezTo>
                  <a:cubicBezTo>
                    <a:pt x="987" y="985"/>
                    <a:pt x="1195" y="951"/>
                    <a:pt x="1352" y="881"/>
                  </a:cubicBezTo>
                  <a:cubicBezTo>
                    <a:pt x="1585" y="780"/>
                    <a:pt x="1838" y="587"/>
                    <a:pt x="1815" y="330"/>
                  </a:cubicBezTo>
                  <a:cubicBezTo>
                    <a:pt x="1791" y="84"/>
                    <a:pt x="1593" y="0"/>
                    <a:pt x="1349" y="0"/>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1" name="Google Shape;441;p8"/>
            <p:cNvSpPr/>
            <p:nvPr/>
          </p:nvSpPr>
          <p:spPr>
            <a:xfrm>
              <a:off x="1119636" y="4374398"/>
              <a:ext cx="74879" cy="40771"/>
            </a:xfrm>
            <a:custGeom>
              <a:avLst/>
              <a:gdLst/>
              <a:ahLst/>
              <a:cxnLst/>
              <a:rect l="l" t="t" r="r" b="b"/>
              <a:pathLst>
                <a:path w="1517" h="826" extrusionOk="0">
                  <a:moveTo>
                    <a:pt x="561" y="1"/>
                  </a:moveTo>
                  <a:cubicBezTo>
                    <a:pt x="275" y="1"/>
                    <a:pt x="1" y="126"/>
                    <a:pt x="17" y="436"/>
                  </a:cubicBezTo>
                  <a:cubicBezTo>
                    <a:pt x="31" y="711"/>
                    <a:pt x="302" y="825"/>
                    <a:pt x="587" y="825"/>
                  </a:cubicBezTo>
                  <a:cubicBezTo>
                    <a:pt x="1035" y="825"/>
                    <a:pt x="1516" y="542"/>
                    <a:pt x="1078" y="162"/>
                  </a:cubicBezTo>
                  <a:cubicBezTo>
                    <a:pt x="962" y="61"/>
                    <a:pt x="759" y="1"/>
                    <a:pt x="561" y="1"/>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2" name="Google Shape;442;p8"/>
            <p:cNvSpPr/>
            <p:nvPr/>
          </p:nvSpPr>
          <p:spPr>
            <a:xfrm>
              <a:off x="864897" y="3657567"/>
              <a:ext cx="1174669" cy="1283163"/>
            </a:xfrm>
            <a:custGeom>
              <a:avLst/>
              <a:gdLst/>
              <a:ahLst/>
              <a:cxnLst/>
              <a:rect l="l" t="t" r="r" b="b"/>
              <a:pathLst>
                <a:path w="23798" h="25996" extrusionOk="0">
                  <a:moveTo>
                    <a:pt x="17992" y="1340"/>
                  </a:moveTo>
                  <a:cubicBezTo>
                    <a:pt x="18272" y="1340"/>
                    <a:pt x="18503" y="1570"/>
                    <a:pt x="18503" y="1850"/>
                  </a:cubicBezTo>
                  <a:cubicBezTo>
                    <a:pt x="18503" y="2134"/>
                    <a:pt x="18272" y="2360"/>
                    <a:pt x="17992" y="2360"/>
                  </a:cubicBezTo>
                  <a:cubicBezTo>
                    <a:pt x="17709" y="2360"/>
                    <a:pt x="17481" y="2134"/>
                    <a:pt x="17481" y="1850"/>
                  </a:cubicBezTo>
                  <a:cubicBezTo>
                    <a:pt x="17481" y="1570"/>
                    <a:pt x="17709" y="1340"/>
                    <a:pt x="17992" y="1340"/>
                  </a:cubicBezTo>
                  <a:close/>
                  <a:moveTo>
                    <a:pt x="7737" y="12468"/>
                  </a:moveTo>
                  <a:cubicBezTo>
                    <a:pt x="7744" y="12468"/>
                    <a:pt x="7750" y="12468"/>
                    <a:pt x="7756" y="12468"/>
                  </a:cubicBezTo>
                  <a:cubicBezTo>
                    <a:pt x="8037" y="12471"/>
                    <a:pt x="8777" y="12549"/>
                    <a:pt x="8820" y="12934"/>
                  </a:cubicBezTo>
                  <a:cubicBezTo>
                    <a:pt x="8916" y="13768"/>
                    <a:pt x="7378" y="14085"/>
                    <a:pt x="6682" y="14085"/>
                  </a:cubicBezTo>
                  <a:cubicBezTo>
                    <a:pt x="6616" y="14085"/>
                    <a:pt x="6558" y="14082"/>
                    <a:pt x="6509" y="14076"/>
                  </a:cubicBezTo>
                  <a:cubicBezTo>
                    <a:pt x="6411" y="14067"/>
                    <a:pt x="6314" y="14050"/>
                    <a:pt x="6228" y="13999"/>
                  </a:cubicBezTo>
                  <a:cubicBezTo>
                    <a:pt x="6036" y="13881"/>
                    <a:pt x="6002" y="13597"/>
                    <a:pt x="6100" y="13390"/>
                  </a:cubicBezTo>
                  <a:cubicBezTo>
                    <a:pt x="6388" y="12792"/>
                    <a:pt x="7094" y="12468"/>
                    <a:pt x="7737" y="12468"/>
                  </a:cubicBezTo>
                  <a:close/>
                  <a:moveTo>
                    <a:pt x="5722" y="14524"/>
                  </a:moveTo>
                  <a:cubicBezTo>
                    <a:pt x="5920" y="14524"/>
                    <a:pt x="6123" y="14584"/>
                    <a:pt x="6239" y="14685"/>
                  </a:cubicBezTo>
                  <a:cubicBezTo>
                    <a:pt x="6677" y="15065"/>
                    <a:pt x="6196" y="15348"/>
                    <a:pt x="5748" y="15348"/>
                  </a:cubicBezTo>
                  <a:cubicBezTo>
                    <a:pt x="5463" y="15348"/>
                    <a:pt x="5192" y="15234"/>
                    <a:pt x="5178" y="14959"/>
                  </a:cubicBezTo>
                  <a:cubicBezTo>
                    <a:pt x="5162" y="14649"/>
                    <a:pt x="5436" y="14524"/>
                    <a:pt x="5722" y="14524"/>
                  </a:cubicBezTo>
                  <a:close/>
                  <a:moveTo>
                    <a:pt x="8713" y="14493"/>
                  </a:moveTo>
                  <a:cubicBezTo>
                    <a:pt x="8957" y="14493"/>
                    <a:pt x="9155" y="14577"/>
                    <a:pt x="9179" y="14823"/>
                  </a:cubicBezTo>
                  <a:cubicBezTo>
                    <a:pt x="9202" y="15080"/>
                    <a:pt x="8949" y="15273"/>
                    <a:pt x="8716" y="15374"/>
                  </a:cubicBezTo>
                  <a:cubicBezTo>
                    <a:pt x="8559" y="15444"/>
                    <a:pt x="8351" y="15478"/>
                    <a:pt x="8149" y="15478"/>
                  </a:cubicBezTo>
                  <a:cubicBezTo>
                    <a:pt x="7743" y="15478"/>
                    <a:pt x="7365" y="15339"/>
                    <a:pt x="7490" y="15070"/>
                  </a:cubicBezTo>
                  <a:cubicBezTo>
                    <a:pt x="7526" y="14986"/>
                    <a:pt x="7618" y="14887"/>
                    <a:pt x="7769" y="14776"/>
                  </a:cubicBezTo>
                  <a:cubicBezTo>
                    <a:pt x="7932" y="14661"/>
                    <a:pt x="8368" y="14493"/>
                    <a:pt x="8713" y="14493"/>
                  </a:cubicBezTo>
                  <a:close/>
                  <a:moveTo>
                    <a:pt x="16922" y="0"/>
                  </a:moveTo>
                  <a:cubicBezTo>
                    <a:pt x="16521" y="0"/>
                    <a:pt x="16147" y="114"/>
                    <a:pt x="15748" y="367"/>
                  </a:cubicBezTo>
                  <a:cubicBezTo>
                    <a:pt x="14870" y="917"/>
                    <a:pt x="14582" y="1995"/>
                    <a:pt x="14893" y="4865"/>
                  </a:cubicBezTo>
                  <a:cubicBezTo>
                    <a:pt x="15204" y="7737"/>
                    <a:pt x="15593" y="9829"/>
                    <a:pt x="15282" y="12002"/>
                  </a:cubicBezTo>
                  <a:cubicBezTo>
                    <a:pt x="15113" y="13183"/>
                    <a:pt x="14485" y="13631"/>
                    <a:pt x="13710" y="13631"/>
                  </a:cubicBezTo>
                  <a:cubicBezTo>
                    <a:pt x="13060" y="13631"/>
                    <a:pt x="12306" y="13316"/>
                    <a:pt x="11632" y="12857"/>
                  </a:cubicBezTo>
                  <a:cubicBezTo>
                    <a:pt x="10567" y="12129"/>
                    <a:pt x="9632" y="11565"/>
                    <a:pt x="8381" y="11565"/>
                  </a:cubicBezTo>
                  <a:cubicBezTo>
                    <a:pt x="7894" y="11565"/>
                    <a:pt x="7358" y="11651"/>
                    <a:pt x="6749" y="11846"/>
                  </a:cubicBezTo>
                  <a:cubicBezTo>
                    <a:pt x="5566" y="12227"/>
                    <a:pt x="4958" y="12493"/>
                    <a:pt x="4462" y="12493"/>
                  </a:cubicBezTo>
                  <a:cubicBezTo>
                    <a:pt x="4047" y="12493"/>
                    <a:pt x="3710" y="12307"/>
                    <a:pt x="3181" y="11846"/>
                  </a:cubicBezTo>
                  <a:cubicBezTo>
                    <a:pt x="2015" y="10840"/>
                    <a:pt x="2170" y="9444"/>
                    <a:pt x="1707" y="9210"/>
                  </a:cubicBezTo>
                  <a:cubicBezTo>
                    <a:pt x="1646" y="9180"/>
                    <a:pt x="1577" y="9163"/>
                    <a:pt x="1502" y="9163"/>
                  </a:cubicBezTo>
                  <a:cubicBezTo>
                    <a:pt x="1010" y="9163"/>
                    <a:pt x="288" y="9918"/>
                    <a:pt x="153" y="12546"/>
                  </a:cubicBezTo>
                  <a:cubicBezTo>
                    <a:pt x="0" y="15570"/>
                    <a:pt x="1785" y="16888"/>
                    <a:pt x="2092" y="17743"/>
                  </a:cubicBezTo>
                  <a:cubicBezTo>
                    <a:pt x="2404" y="18595"/>
                    <a:pt x="609" y="20274"/>
                    <a:pt x="774" y="21079"/>
                  </a:cubicBezTo>
                  <a:cubicBezTo>
                    <a:pt x="810" y="21249"/>
                    <a:pt x="1053" y="21355"/>
                    <a:pt x="1439" y="21355"/>
                  </a:cubicBezTo>
                  <a:cubicBezTo>
                    <a:pt x="1822" y="21355"/>
                    <a:pt x="2347" y="21250"/>
                    <a:pt x="2948" y="21001"/>
                  </a:cubicBezTo>
                  <a:cubicBezTo>
                    <a:pt x="4181" y="20487"/>
                    <a:pt x="4884" y="20048"/>
                    <a:pt x="4884" y="20048"/>
                  </a:cubicBezTo>
                  <a:cubicBezTo>
                    <a:pt x="5949" y="21011"/>
                    <a:pt x="7307" y="21653"/>
                    <a:pt x="8753" y="21998"/>
                  </a:cubicBezTo>
                  <a:cubicBezTo>
                    <a:pt x="8618" y="21085"/>
                    <a:pt x="8669" y="20132"/>
                    <a:pt x="9081" y="19295"/>
                  </a:cubicBezTo>
                  <a:cubicBezTo>
                    <a:pt x="9442" y="18568"/>
                    <a:pt x="10082" y="17721"/>
                    <a:pt x="10956" y="17721"/>
                  </a:cubicBezTo>
                  <a:cubicBezTo>
                    <a:pt x="10980" y="17721"/>
                    <a:pt x="11005" y="17721"/>
                    <a:pt x="11030" y="17723"/>
                  </a:cubicBezTo>
                  <a:cubicBezTo>
                    <a:pt x="11051" y="17723"/>
                    <a:pt x="11061" y="17743"/>
                    <a:pt x="11068" y="17767"/>
                  </a:cubicBezTo>
                  <a:cubicBezTo>
                    <a:pt x="11078" y="17797"/>
                    <a:pt x="11074" y="17835"/>
                    <a:pt x="11048" y="17841"/>
                  </a:cubicBezTo>
                  <a:cubicBezTo>
                    <a:pt x="10848" y="17899"/>
                    <a:pt x="10669" y="17980"/>
                    <a:pt x="10503" y="18078"/>
                  </a:cubicBezTo>
                  <a:cubicBezTo>
                    <a:pt x="10115" y="18304"/>
                    <a:pt x="9807" y="18625"/>
                    <a:pt x="9574" y="19000"/>
                  </a:cubicBezTo>
                  <a:cubicBezTo>
                    <a:pt x="9034" y="19866"/>
                    <a:pt x="8872" y="21018"/>
                    <a:pt x="8996" y="21981"/>
                  </a:cubicBezTo>
                  <a:cubicBezTo>
                    <a:pt x="9000" y="22007"/>
                    <a:pt x="9003" y="22032"/>
                    <a:pt x="9006" y="22055"/>
                  </a:cubicBezTo>
                  <a:cubicBezTo>
                    <a:pt x="9132" y="22873"/>
                    <a:pt x="9510" y="23565"/>
                    <a:pt x="9683" y="24359"/>
                  </a:cubicBezTo>
                  <a:cubicBezTo>
                    <a:pt x="9736" y="24600"/>
                    <a:pt x="9706" y="24857"/>
                    <a:pt x="9753" y="25097"/>
                  </a:cubicBezTo>
                  <a:cubicBezTo>
                    <a:pt x="9857" y="25625"/>
                    <a:pt x="10152" y="25936"/>
                    <a:pt x="10546" y="25936"/>
                  </a:cubicBezTo>
                  <a:cubicBezTo>
                    <a:pt x="10702" y="25936"/>
                    <a:pt x="10873" y="25888"/>
                    <a:pt x="11054" y="25786"/>
                  </a:cubicBezTo>
                  <a:cubicBezTo>
                    <a:pt x="11059" y="25783"/>
                    <a:pt x="11064" y="25782"/>
                    <a:pt x="11069" y="25782"/>
                  </a:cubicBezTo>
                  <a:cubicBezTo>
                    <a:pt x="11104" y="25782"/>
                    <a:pt x="11109" y="25870"/>
                    <a:pt x="11085" y="25891"/>
                  </a:cubicBezTo>
                  <a:cubicBezTo>
                    <a:pt x="11048" y="25928"/>
                    <a:pt x="11007" y="25961"/>
                    <a:pt x="10966" y="25995"/>
                  </a:cubicBezTo>
                  <a:cubicBezTo>
                    <a:pt x="11497" y="25610"/>
                    <a:pt x="12122" y="24866"/>
                    <a:pt x="12606" y="23863"/>
                  </a:cubicBezTo>
                  <a:cubicBezTo>
                    <a:pt x="12602" y="23857"/>
                    <a:pt x="12599" y="23849"/>
                    <a:pt x="12599" y="23843"/>
                  </a:cubicBezTo>
                  <a:cubicBezTo>
                    <a:pt x="12754" y="23292"/>
                    <a:pt x="12913" y="22714"/>
                    <a:pt x="13018" y="22136"/>
                  </a:cubicBezTo>
                  <a:cubicBezTo>
                    <a:pt x="13052" y="21940"/>
                    <a:pt x="13082" y="21741"/>
                    <a:pt x="13102" y="21545"/>
                  </a:cubicBezTo>
                  <a:cubicBezTo>
                    <a:pt x="13146" y="21123"/>
                    <a:pt x="13092" y="20697"/>
                    <a:pt x="13139" y="20278"/>
                  </a:cubicBezTo>
                  <a:cubicBezTo>
                    <a:pt x="13139" y="20272"/>
                    <a:pt x="13147" y="20263"/>
                    <a:pt x="13154" y="20263"/>
                  </a:cubicBezTo>
                  <a:cubicBezTo>
                    <a:pt x="13154" y="20263"/>
                    <a:pt x="13155" y="20263"/>
                    <a:pt x="13156" y="20264"/>
                  </a:cubicBezTo>
                  <a:cubicBezTo>
                    <a:pt x="13156" y="20264"/>
                    <a:pt x="13159" y="20264"/>
                    <a:pt x="13159" y="20268"/>
                  </a:cubicBezTo>
                  <a:cubicBezTo>
                    <a:pt x="13271" y="20876"/>
                    <a:pt x="13322" y="21494"/>
                    <a:pt x="13254" y="22099"/>
                  </a:cubicBezTo>
                  <a:cubicBezTo>
                    <a:pt x="14424" y="21870"/>
                    <a:pt x="15519" y="21437"/>
                    <a:pt x="16434" y="20808"/>
                  </a:cubicBezTo>
                  <a:cubicBezTo>
                    <a:pt x="17214" y="21550"/>
                    <a:pt x="18291" y="21941"/>
                    <a:pt x="19520" y="21941"/>
                  </a:cubicBezTo>
                  <a:cubicBezTo>
                    <a:pt x="19831" y="21941"/>
                    <a:pt x="20151" y="21916"/>
                    <a:pt x="20479" y="21866"/>
                  </a:cubicBezTo>
                  <a:cubicBezTo>
                    <a:pt x="20910" y="21798"/>
                    <a:pt x="21265" y="21772"/>
                    <a:pt x="21562" y="21772"/>
                  </a:cubicBezTo>
                  <a:cubicBezTo>
                    <a:pt x="22562" y="21772"/>
                    <a:pt x="22888" y="22069"/>
                    <a:pt x="23182" y="22069"/>
                  </a:cubicBezTo>
                  <a:cubicBezTo>
                    <a:pt x="23236" y="22069"/>
                    <a:pt x="23289" y="22059"/>
                    <a:pt x="23345" y="22035"/>
                  </a:cubicBezTo>
                  <a:cubicBezTo>
                    <a:pt x="23798" y="21845"/>
                    <a:pt x="23507" y="20227"/>
                    <a:pt x="22040" y="18869"/>
                  </a:cubicBezTo>
                  <a:cubicBezTo>
                    <a:pt x="20861" y="17777"/>
                    <a:pt x="19408" y="17219"/>
                    <a:pt x="18739" y="17054"/>
                  </a:cubicBezTo>
                  <a:cubicBezTo>
                    <a:pt x="18614" y="18081"/>
                    <a:pt x="18269" y="19092"/>
                    <a:pt x="17623" y="19771"/>
                  </a:cubicBezTo>
                  <a:cubicBezTo>
                    <a:pt x="17620" y="19774"/>
                    <a:pt x="17617" y="19776"/>
                    <a:pt x="17614" y="19776"/>
                  </a:cubicBezTo>
                  <a:cubicBezTo>
                    <a:pt x="17602" y="19776"/>
                    <a:pt x="17601" y="19745"/>
                    <a:pt x="17607" y="19733"/>
                  </a:cubicBezTo>
                  <a:cubicBezTo>
                    <a:pt x="17634" y="19690"/>
                    <a:pt x="17657" y="19635"/>
                    <a:pt x="17684" y="19588"/>
                  </a:cubicBezTo>
                  <a:cubicBezTo>
                    <a:pt x="18110" y="18855"/>
                    <a:pt x="18408" y="17939"/>
                    <a:pt x="18560" y="17013"/>
                  </a:cubicBezTo>
                  <a:cubicBezTo>
                    <a:pt x="18573" y="16932"/>
                    <a:pt x="18590" y="16848"/>
                    <a:pt x="18601" y="16767"/>
                  </a:cubicBezTo>
                  <a:cubicBezTo>
                    <a:pt x="18604" y="16753"/>
                    <a:pt x="18604" y="16740"/>
                    <a:pt x="18607" y="16726"/>
                  </a:cubicBezTo>
                  <a:cubicBezTo>
                    <a:pt x="18614" y="16665"/>
                    <a:pt x="18617" y="16611"/>
                    <a:pt x="18624" y="16550"/>
                  </a:cubicBezTo>
                  <a:cubicBezTo>
                    <a:pt x="18654" y="16196"/>
                    <a:pt x="18671" y="15834"/>
                    <a:pt x="18671" y="15466"/>
                  </a:cubicBezTo>
                  <a:cubicBezTo>
                    <a:pt x="18665" y="15273"/>
                    <a:pt x="18651" y="15084"/>
                    <a:pt x="18631" y="14901"/>
                  </a:cubicBezTo>
                  <a:cubicBezTo>
                    <a:pt x="18624" y="14870"/>
                    <a:pt x="18641" y="14847"/>
                    <a:pt x="18661" y="14844"/>
                  </a:cubicBezTo>
                  <a:cubicBezTo>
                    <a:pt x="18573" y="12411"/>
                    <a:pt x="17968" y="9927"/>
                    <a:pt x="17765" y="8589"/>
                  </a:cubicBezTo>
                  <a:cubicBezTo>
                    <a:pt x="17377" y="6027"/>
                    <a:pt x="17455" y="4787"/>
                    <a:pt x="17455" y="4787"/>
                  </a:cubicBezTo>
                  <a:lnTo>
                    <a:pt x="17455" y="4787"/>
                  </a:lnTo>
                  <a:cubicBezTo>
                    <a:pt x="18204" y="5293"/>
                    <a:pt x="19137" y="5543"/>
                    <a:pt x="20116" y="5543"/>
                  </a:cubicBezTo>
                  <a:cubicBezTo>
                    <a:pt x="20360" y="5543"/>
                    <a:pt x="20607" y="5528"/>
                    <a:pt x="20854" y="5497"/>
                  </a:cubicBezTo>
                  <a:cubicBezTo>
                    <a:pt x="22098" y="5341"/>
                    <a:pt x="23118" y="4222"/>
                    <a:pt x="23118" y="2904"/>
                  </a:cubicBezTo>
                  <a:cubicBezTo>
                    <a:pt x="23118" y="1587"/>
                    <a:pt x="22257" y="2256"/>
                    <a:pt x="20013" y="1140"/>
                  </a:cubicBezTo>
                  <a:cubicBezTo>
                    <a:pt x="18609" y="443"/>
                    <a:pt x="17713" y="0"/>
                    <a:pt x="16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3" name="Google Shape;443;p8"/>
            <p:cNvSpPr/>
            <p:nvPr/>
          </p:nvSpPr>
          <p:spPr>
            <a:xfrm>
              <a:off x="1727731" y="3723658"/>
              <a:ext cx="50446" cy="50446"/>
            </a:xfrm>
            <a:custGeom>
              <a:avLst/>
              <a:gdLst/>
              <a:ahLst/>
              <a:cxnLst/>
              <a:rect l="l" t="t" r="r" b="b"/>
              <a:pathLst>
                <a:path w="1022" h="1022" extrusionOk="0">
                  <a:moveTo>
                    <a:pt x="511" y="1"/>
                  </a:moveTo>
                  <a:cubicBezTo>
                    <a:pt x="228" y="1"/>
                    <a:pt x="0" y="231"/>
                    <a:pt x="0" y="511"/>
                  </a:cubicBezTo>
                  <a:cubicBezTo>
                    <a:pt x="0" y="795"/>
                    <a:pt x="228" y="1021"/>
                    <a:pt x="511" y="1021"/>
                  </a:cubicBezTo>
                  <a:cubicBezTo>
                    <a:pt x="791" y="1021"/>
                    <a:pt x="1022" y="795"/>
                    <a:pt x="1022" y="511"/>
                  </a:cubicBezTo>
                  <a:cubicBezTo>
                    <a:pt x="1022" y="231"/>
                    <a:pt x="791" y="1"/>
                    <a:pt x="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4" name="Google Shape;444;p8"/>
            <p:cNvSpPr/>
            <p:nvPr/>
          </p:nvSpPr>
          <p:spPr>
            <a:xfrm>
              <a:off x="1290218" y="4532197"/>
              <a:ext cx="123005" cy="423953"/>
            </a:xfrm>
            <a:custGeom>
              <a:avLst/>
              <a:gdLst/>
              <a:ahLst/>
              <a:cxnLst/>
              <a:rect l="l" t="t" r="r" b="b"/>
              <a:pathLst>
                <a:path w="2492" h="8589" extrusionOk="0">
                  <a:moveTo>
                    <a:pt x="2339" y="1"/>
                  </a:moveTo>
                  <a:cubicBezTo>
                    <a:pt x="1465" y="1"/>
                    <a:pt x="825" y="848"/>
                    <a:pt x="464" y="1575"/>
                  </a:cubicBezTo>
                  <a:cubicBezTo>
                    <a:pt x="52" y="2412"/>
                    <a:pt x="1" y="3365"/>
                    <a:pt x="136" y="4278"/>
                  </a:cubicBezTo>
                  <a:cubicBezTo>
                    <a:pt x="166" y="4501"/>
                    <a:pt x="207" y="4721"/>
                    <a:pt x="261" y="4936"/>
                  </a:cubicBezTo>
                  <a:cubicBezTo>
                    <a:pt x="406" y="5535"/>
                    <a:pt x="687" y="6086"/>
                    <a:pt x="815" y="6680"/>
                  </a:cubicBezTo>
                  <a:cubicBezTo>
                    <a:pt x="920" y="7154"/>
                    <a:pt x="805" y="7823"/>
                    <a:pt x="1072" y="8249"/>
                  </a:cubicBezTo>
                  <a:cubicBezTo>
                    <a:pt x="1226" y="8494"/>
                    <a:pt x="1422" y="8589"/>
                    <a:pt x="1628" y="8589"/>
                  </a:cubicBezTo>
                  <a:cubicBezTo>
                    <a:pt x="1874" y="8589"/>
                    <a:pt x="2134" y="8452"/>
                    <a:pt x="2349" y="8275"/>
                  </a:cubicBezTo>
                  <a:cubicBezTo>
                    <a:pt x="2390" y="8241"/>
                    <a:pt x="2431" y="8208"/>
                    <a:pt x="2468" y="8171"/>
                  </a:cubicBezTo>
                  <a:cubicBezTo>
                    <a:pt x="2492" y="8150"/>
                    <a:pt x="2487" y="8062"/>
                    <a:pt x="2452" y="8062"/>
                  </a:cubicBezTo>
                  <a:cubicBezTo>
                    <a:pt x="2447" y="8062"/>
                    <a:pt x="2442" y="8063"/>
                    <a:pt x="2437" y="8066"/>
                  </a:cubicBezTo>
                  <a:cubicBezTo>
                    <a:pt x="2256" y="8168"/>
                    <a:pt x="2085" y="8216"/>
                    <a:pt x="1929" y="8216"/>
                  </a:cubicBezTo>
                  <a:cubicBezTo>
                    <a:pt x="1535" y="8216"/>
                    <a:pt x="1240" y="7905"/>
                    <a:pt x="1136" y="7377"/>
                  </a:cubicBezTo>
                  <a:cubicBezTo>
                    <a:pt x="1089" y="7137"/>
                    <a:pt x="1119" y="6880"/>
                    <a:pt x="1066" y="6639"/>
                  </a:cubicBezTo>
                  <a:cubicBezTo>
                    <a:pt x="893" y="5845"/>
                    <a:pt x="515" y="5153"/>
                    <a:pt x="389" y="4335"/>
                  </a:cubicBezTo>
                  <a:cubicBezTo>
                    <a:pt x="386" y="4312"/>
                    <a:pt x="383" y="4287"/>
                    <a:pt x="379" y="4261"/>
                  </a:cubicBezTo>
                  <a:cubicBezTo>
                    <a:pt x="255" y="3298"/>
                    <a:pt x="417" y="2146"/>
                    <a:pt x="957" y="1280"/>
                  </a:cubicBezTo>
                  <a:cubicBezTo>
                    <a:pt x="1190" y="905"/>
                    <a:pt x="1498" y="584"/>
                    <a:pt x="1886" y="358"/>
                  </a:cubicBezTo>
                  <a:cubicBezTo>
                    <a:pt x="2052" y="260"/>
                    <a:pt x="2231" y="179"/>
                    <a:pt x="2431" y="121"/>
                  </a:cubicBezTo>
                  <a:cubicBezTo>
                    <a:pt x="2457" y="115"/>
                    <a:pt x="2461" y="77"/>
                    <a:pt x="2451" y="47"/>
                  </a:cubicBezTo>
                  <a:cubicBezTo>
                    <a:pt x="2444" y="23"/>
                    <a:pt x="2434" y="3"/>
                    <a:pt x="2413" y="3"/>
                  </a:cubicBezTo>
                  <a:cubicBezTo>
                    <a:pt x="2388" y="1"/>
                    <a:pt x="2363"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5" name="Google Shape;445;p8"/>
            <p:cNvSpPr/>
            <p:nvPr/>
          </p:nvSpPr>
          <p:spPr>
            <a:xfrm>
              <a:off x="1486763" y="4657716"/>
              <a:ext cx="35687" cy="178140"/>
            </a:xfrm>
            <a:custGeom>
              <a:avLst/>
              <a:gdLst/>
              <a:ahLst/>
              <a:cxnLst/>
              <a:rect l="l" t="t" r="r" b="b"/>
              <a:pathLst>
                <a:path w="723" h="3609" extrusionOk="0">
                  <a:moveTo>
                    <a:pt x="555" y="0"/>
                  </a:moveTo>
                  <a:cubicBezTo>
                    <a:pt x="548" y="0"/>
                    <a:pt x="540" y="9"/>
                    <a:pt x="540" y="15"/>
                  </a:cubicBezTo>
                  <a:cubicBezTo>
                    <a:pt x="493" y="434"/>
                    <a:pt x="547" y="860"/>
                    <a:pt x="503" y="1282"/>
                  </a:cubicBezTo>
                  <a:cubicBezTo>
                    <a:pt x="483" y="1478"/>
                    <a:pt x="453" y="1677"/>
                    <a:pt x="419" y="1873"/>
                  </a:cubicBezTo>
                  <a:cubicBezTo>
                    <a:pt x="314" y="2451"/>
                    <a:pt x="155" y="3029"/>
                    <a:pt x="0" y="3580"/>
                  </a:cubicBezTo>
                  <a:cubicBezTo>
                    <a:pt x="0" y="3586"/>
                    <a:pt x="3" y="3594"/>
                    <a:pt x="7" y="3600"/>
                  </a:cubicBezTo>
                  <a:cubicBezTo>
                    <a:pt x="8" y="3605"/>
                    <a:pt x="12" y="3609"/>
                    <a:pt x="17" y="3609"/>
                  </a:cubicBezTo>
                  <a:cubicBezTo>
                    <a:pt x="21" y="3609"/>
                    <a:pt x="26" y="3606"/>
                    <a:pt x="30" y="3600"/>
                  </a:cubicBezTo>
                  <a:cubicBezTo>
                    <a:pt x="398" y="3053"/>
                    <a:pt x="588" y="2451"/>
                    <a:pt x="655" y="1836"/>
                  </a:cubicBezTo>
                  <a:cubicBezTo>
                    <a:pt x="723" y="1231"/>
                    <a:pt x="672" y="613"/>
                    <a:pt x="560" y="5"/>
                  </a:cubicBezTo>
                  <a:cubicBezTo>
                    <a:pt x="560" y="1"/>
                    <a:pt x="557" y="1"/>
                    <a:pt x="557" y="1"/>
                  </a:cubicBezTo>
                  <a:cubicBezTo>
                    <a:pt x="556" y="0"/>
                    <a:pt x="555" y="0"/>
                    <a:pt x="55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6" name="Google Shape;446;p8"/>
            <p:cNvSpPr/>
            <p:nvPr/>
          </p:nvSpPr>
          <p:spPr>
            <a:xfrm>
              <a:off x="1733654" y="4390144"/>
              <a:ext cx="60861" cy="243542"/>
            </a:xfrm>
            <a:custGeom>
              <a:avLst/>
              <a:gdLst/>
              <a:ahLst/>
              <a:cxnLst/>
              <a:rect l="l" t="t" r="r" b="b"/>
              <a:pathLst>
                <a:path w="1233" h="4934" extrusionOk="0">
                  <a:moveTo>
                    <a:pt x="1066" y="1"/>
                  </a:moveTo>
                  <a:cubicBezTo>
                    <a:pt x="1064" y="1"/>
                    <a:pt x="1062" y="1"/>
                    <a:pt x="1060" y="2"/>
                  </a:cubicBezTo>
                  <a:cubicBezTo>
                    <a:pt x="1040" y="5"/>
                    <a:pt x="1023" y="28"/>
                    <a:pt x="1030" y="59"/>
                  </a:cubicBezTo>
                  <a:cubicBezTo>
                    <a:pt x="1050" y="242"/>
                    <a:pt x="1064" y="431"/>
                    <a:pt x="1070" y="624"/>
                  </a:cubicBezTo>
                  <a:cubicBezTo>
                    <a:pt x="1081" y="975"/>
                    <a:pt x="1060" y="1340"/>
                    <a:pt x="1023" y="1708"/>
                  </a:cubicBezTo>
                  <a:cubicBezTo>
                    <a:pt x="1020" y="1736"/>
                    <a:pt x="1016" y="1762"/>
                    <a:pt x="1016" y="1786"/>
                  </a:cubicBezTo>
                  <a:cubicBezTo>
                    <a:pt x="1013" y="1820"/>
                    <a:pt x="1009" y="1850"/>
                    <a:pt x="1006" y="1884"/>
                  </a:cubicBezTo>
                  <a:cubicBezTo>
                    <a:pt x="1003" y="1898"/>
                    <a:pt x="1003" y="1911"/>
                    <a:pt x="1000" y="1925"/>
                  </a:cubicBezTo>
                  <a:cubicBezTo>
                    <a:pt x="989" y="2006"/>
                    <a:pt x="972" y="2090"/>
                    <a:pt x="959" y="2171"/>
                  </a:cubicBezTo>
                  <a:cubicBezTo>
                    <a:pt x="807" y="3097"/>
                    <a:pt x="509" y="4013"/>
                    <a:pt x="83" y="4746"/>
                  </a:cubicBezTo>
                  <a:cubicBezTo>
                    <a:pt x="56" y="4793"/>
                    <a:pt x="33" y="4848"/>
                    <a:pt x="6" y="4891"/>
                  </a:cubicBezTo>
                  <a:cubicBezTo>
                    <a:pt x="0" y="4903"/>
                    <a:pt x="1" y="4934"/>
                    <a:pt x="13" y="4934"/>
                  </a:cubicBezTo>
                  <a:cubicBezTo>
                    <a:pt x="16" y="4934"/>
                    <a:pt x="19" y="4932"/>
                    <a:pt x="22" y="4929"/>
                  </a:cubicBezTo>
                  <a:cubicBezTo>
                    <a:pt x="668" y="4250"/>
                    <a:pt x="1013" y="3239"/>
                    <a:pt x="1138" y="2212"/>
                  </a:cubicBezTo>
                  <a:cubicBezTo>
                    <a:pt x="1232" y="1455"/>
                    <a:pt x="1212" y="688"/>
                    <a:pt x="1094" y="36"/>
                  </a:cubicBezTo>
                  <a:cubicBezTo>
                    <a:pt x="1088" y="10"/>
                    <a:pt x="1077" y="1"/>
                    <a:pt x="1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7" name="Google Shape;447;p8"/>
          <p:cNvSpPr/>
          <p:nvPr/>
        </p:nvSpPr>
        <p:spPr>
          <a:xfrm>
            <a:off x="8795491" y="5222096"/>
            <a:ext cx="1863896" cy="1646445"/>
          </a:xfrm>
          <a:custGeom>
            <a:avLst/>
            <a:gdLst/>
            <a:ahLst/>
            <a:cxnLst/>
            <a:rect l="l" t="t" r="r" b="b"/>
            <a:pathLst>
              <a:path w="21652" h="19121" extrusionOk="0">
                <a:moveTo>
                  <a:pt x="6409" y="0"/>
                </a:moveTo>
                <a:cubicBezTo>
                  <a:pt x="6239" y="0"/>
                  <a:pt x="6079" y="21"/>
                  <a:pt x="5931" y="65"/>
                </a:cubicBezTo>
                <a:cubicBezTo>
                  <a:pt x="5023" y="339"/>
                  <a:pt x="3532" y="4742"/>
                  <a:pt x="3349" y="5425"/>
                </a:cubicBezTo>
                <a:cubicBezTo>
                  <a:pt x="3315" y="5550"/>
                  <a:pt x="3708" y="6043"/>
                  <a:pt x="3792" y="6127"/>
                </a:cubicBezTo>
                <a:cubicBezTo>
                  <a:pt x="4113" y="6445"/>
                  <a:pt x="4519" y="6715"/>
                  <a:pt x="4856" y="7023"/>
                </a:cubicBezTo>
                <a:cubicBezTo>
                  <a:pt x="5658" y="7749"/>
                  <a:pt x="6580" y="8337"/>
                  <a:pt x="7573" y="8757"/>
                </a:cubicBezTo>
                <a:cubicBezTo>
                  <a:pt x="7874" y="8885"/>
                  <a:pt x="8233" y="9057"/>
                  <a:pt x="8273" y="9385"/>
                </a:cubicBezTo>
                <a:cubicBezTo>
                  <a:pt x="8300" y="9645"/>
                  <a:pt x="8087" y="9889"/>
                  <a:pt x="7837" y="9963"/>
                </a:cubicBezTo>
                <a:cubicBezTo>
                  <a:pt x="7751" y="9989"/>
                  <a:pt x="7664" y="10000"/>
                  <a:pt x="7576" y="10000"/>
                </a:cubicBezTo>
                <a:cubicBezTo>
                  <a:pt x="7404" y="10000"/>
                  <a:pt x="7230" y="9957"/>
                  <a:pt x="7066" y="9899"/>
                </a:cubicBezTo>
                <a:cubicBezTo>
                  <a:pt x="6422" y="9669"/>
                  <a:pt x="5971" y="9223"/>
                  <a:pt x="5522" y="8730"/>
                </a:cubicBezTo>
                <a:cubicBezTo>
                  <a:pt x="4617" y="7732"/>
                  <a:pt x="2443" y="7100"/>
                  <a:pt x="2443" y="7100"/>
                </a:cubicBezTo>
                <a:cubicBezTo>
                  <a:pt x="2443" y="7100"/>
                  <a:pt x="1322" y="8050"/>
                  <a:pt x="1521" y="10453"/>
                </a:cubicBezTo>
                <a:cubicBezTo>
                  <a:pt x="1521" y="10453"/>
                  <a:pt x="3234" y="10990"/>
                  <a:pt x="4901" y="12261"/>
                </a:cubicBezTo>
                <a:cubicBezTo>
                  <a:pt x="5550" y="12757"/>
                  <a:pt x="6327" y="13272"/>
                  <a:pt x="6807" y="13950"/>
                </a:cubicBezTo>
                <a:cubicBezTo>
                  <a:pt x="6932" y="14130"/>
                  <a:pt x="7091" y="14420"/>
                  <a:pt x="6958" y="14643"/>
                </a:cubicBezTo>
                <a:cubicBezTo>
                  <a:pt x="6887" y="14763"/>
                  <a:pt x="6767" y="14808"/>
                  <a:pt x="6631" y="14808"/>
                </a:cubicBezTo>
                <a:cubicBezTo>
                  <a:pt x="6363" y="14808"/>
                  <a:pt x="6031" y="14636"/>
                  <a:pt x="5870" y="14521"/>
                </a:cubicBezTo>
                <a:cubicBezTo>
                  <a:pt x="5559" y="14302"/>
                  <a:pt x="5319" y="13997"/>
                  <a:pt x="5063" y="13714"/>
                </a:cubicBezTo>
                <a:cubicBezTo>
                  <a:pt x="4435" y="13032"/>
                  <a:pt x="3809" y="12450"/>
                  <a:pt x="2967" y="12058"/>
                </a:cubicBezTo>
                <a:cubicBezTo>
                  <a:pt x="2491" y="11835"/>
                  <a:pt x="1997" y="11645"/>
                  <a:pt x="1498" y="11494"/>
                </a:cubicBezTo>
                <a:lnTo>
                  <a:pt x="1498" y="11494"/>
                </a:lnTo>
                <a:cubicBezTo>
                  <a:pt x="1498" y="11494"/>
                  <a:pt x="1" y="14474"/>
                  <a:pt x="1812" y="17107"/>
                </a:cubicBezTo>
                <a:cubicBezTo>
                  <a:pt x="2362" y="17907"/>
                  <a:pt x="3238" y="18611"/>
                  <a:pt x="4276" y="19121"/>
                </a:cubicBezTo>
                <a:lnTo>
                  <a:pt x="11051" y="19121"/>
                </a:lnTo>
                <a:cubicBezTo>
                  <a:pt x="11288" y="18972"/>
                  <a:pt x="11517" y="18807"/>
                  <a:pt x="11737" y="18614"/>
                </a:cubicBezTo>
                <a:cubicBezTo>
                  <a:pt x="11727" y="17874"/>
                  <a:pt x="11700" y="17137"/>
                  <a:pt x="11649" y="16401"/>
                </a:cubicBezTo>
                <a:cubicBezTo>
                  <a:pt x="10765" y="16939"/>
                  <a:pt x="9535" y="17259"/>
                  <a:pt x="8334" y="17259"/>
                </a:cubicBezTo>
                <a:cubicBezTo>
                  <a:pt x="6990" y="17259"/>
                  <a:pt x="5682" y="16859"/>
                  <a:pt x="4934" y="15920"/>
                </a:cubicBezTo>
                <a:cubicBezTo>
                  <a:pt x="4917" y="15898"/>
                  <a:pt x="4927" y="15832"/>
                  <a:pt x="4954" y="15832"/>
                </a:cubicBezTo>
                <a:cubicBezTo>
                  <a:pt x="4959" y="15832"/>
                  <a:pt x="4965" y="15834"/>
                  <a:pt x="4971" y="15839"/>
                </a:cubicBezTo>
                <a:cubicBezTo>
                  <a:pt x="5817" y="16547"/>
                  <a:pt x="7042" y="16889"/>
                  <a:pt x="8275" y="16889"/>
                </a:cubicBezTo>
                <a:cubicBezTo>
                  <a:pt x="9498" y="16889"/>
                  <a:pt x="10728" y="16553"/>
                  <a:pt x="11605" y="15903"/>
                </a:cubicBezTo>
                <a:cubicBezTo>
                  <a:pt x="11544" y="15225"/>
                  <a:pt x="11473" y="14545"/>
                  <a:pt x="11375" y="13869"/>
                </a:cubicBezTo>
                <a:cubicBezTo>
                  <a:pt x="11369" y="13822"/>
                  <a:pt x="11358" y="13774"/>
                  <a:pt x="11349" y="13727"/>
                </a:cubicBezTo>
                <a:cubicBezTo>
                  <a:pt x="11343" y="13727"/>
                  <a:pt x="11337" y="13727"/>
                  <a:pt x="11332" y="13727"/>
                </a:cubicBezTo>
                <a:cubicBezTo>
                  <a:pt x="10266" y="13727"/>
                  <a:pt x="9201" y="13421"/>
                  <a:pt x="8250" y="12947"/>
                </a:cubicBezTo>
                <a:cubicBezTo>
                  <a:pt x="7111" y="12383"/>
                  <a:pt x="6364" y="11430"/>
                  <a:pt x="5525" y="10510"/>
                </a:cubicBezTo>
                <a:cubicBezTo>
                  <a:pt x="5506" y="10488"/>
                  <a:pt x="5514" y="10424"/>
                  <a:pt x="5541" y="10424"/>
                </a:cubicBezTo>
                <a:cubicBezTo>
                  <a:pt x="5546" y="10424"/>
                  <a:pt x="5553" y="10427"/>
                  <a:pt x="5559" y="10433"/>
                </a:cubicBezTo>
                <a:cubicBezTo>
                  <a:pt x="6300" y="11071"/>
                  <a:pt x="6962" y="11795"/>
                  <a:pt x="7796" y="12315"/>
                </a:cubicBezTo>
                <a:cubicBezTo>
                  <a:pt x="8772" y="12925"/>
                  <a:pt x="10064" y="13336"/>
                  <a:pt x="11253" y="13336"/>
                </a:cubicBezTo>
                <a:cubicBezTo>
                  <a:pt x="11262" y="13336"/>
                  <a:pt x="11271" y="13336"/>
                  <a:pt x="11280" y="13336"/>
                </a:cubicBezTo>
                <a:cubicBezTo>
                  <a:pt x="11004" y="11632"/>
                  <a:pt x="10591" y="9946"/>
                  <a:pt x="10044" y="8304"/>
                </a:cubicBezTo>
                <a:cubicBezTo>
                  <a:pt x="9013" y="6678"/>
                  <a:pt x="7529" y="5448"/>
                  <a:pt x="5955" y="4319"/>
                </a:cubicBezTo>
                <a:cubicBezTo>
                  <a:pt x="5924" y="4298"/>
                  <a:pt x="5916" y="4188"/>
                  <a:pt x="5960" y="4188"/>
                </a:cubicBezTo>
                <a:cubicBezTo>
                  <a:pt x="5965" y="4188"/>
                  <a:pt x="5970" y="4189"/>
                  <a:pt x="5976" y="4191"/>
                </a:cubicBezTo>
                <a:cubicBezTo>
                  <a:pt x="7219" y="4742"/>
                  <a:pt x="8259" y="5712"/>
                  <a:pt x="9223" y="6651"/>
                </a:cubicBezTo>
                <a:cubicBezTo>
                  <a:pt x="9317" y="6743"/>
                  <a:pt x="9439" y="6854"/>
                  <a:pt x="9571" y="6979"/>
                </a:cubicBezTo>
                <a:cubicBezTo>
                  <a:pt x="8824" y="5043"/>
                  <a:pt x="7891" y="3184"/>
                  <a:pt x="6749" y="1457"/>
                </a:cubicBezTo>
                <a:cubicBezTo>
                  <a:pt x="6728" y="1425"/>
                  <a:pt x="6746" y="1356"/>
                  <a:pt x="6775" y="1356"/>
                </a:cubicBezTo>
                <a:cubicBezTo>
                  <a:pt x="6782" y="1356"/>
                  <a:pt x="6791" y="1361"/>
                  <a:pt x="6800" y="1373"/>
                </a:cubicBezTo>
                <a:cubicBezTo>
                  <a:pt x="7969" y="2927"/>
                  <a:pt x="8949" y="4573"/>
                  <a:pt x="9750" y="6300"/>
                </a:cubicBezTo>
                <a:cubicBezTo>
                  <a:pt x="9821" y="5049"/>
                  <a:pt x="9770" y="3809"/>
                  <a:pt x="9635" y="2555"/>
                </a:cubicBezTo>
                <a:cubicBezTo>
                  <a:pt x="9633" y="2530"/>
                  <a:pt x="9654" y="2498"/>
                  <a:pt x="9673" y="2498"/>
                </a:cubicBezTo>
                <a:cubicBezTo>
                  <a:pt x="9682" y="2498"/>
                  <a:pt x="9690" y="2505"/>
                  <a:pt x="9696" y="2521"/>
                </a:cubicBezTo>
                <a:cubicBezTo>
                  <a:pt x="10078" y="3989"/>
                  <a:pt x="10189" y="5448"/>
                  <a:pt x="10054" y="6952"/>
                </a:cubicBezTo>
                <a:cubicBezTo>
                  <a:pt x="10740" y="8543"/>
                  <a:pt x="11263" y="10203"/>
                  <a:pt x="11636" y="11920"/>
                </a:cubicBezTo>
                <a:cubicBezTo>
                  <a:pt x="13180" y="11233"/>
                  <a:pt x="14616" y="9581"/>
                  <a:pt x="15028" y="7980"/>
                </a:cubicBezTo>
                <a:cubicBezTo>
                  <a:pt x="15035" y="7949"/>
                  <a:pt x="15052" y="7937"/>
                  <a:pt x="15070" y="7937"/>
                </a:cubicBezTo>
                <a:cubicBezTo>
                  <a:pt x="15096" y="7937"/>
                  <a:pt x="15124" y="7964"/>
                  <a:pt x="15126" y="8000"/>
                </a:cubicBezTo>
                <a:cubicBezTo>
                  <a:pt x="15258" y="9703"/>
                  <a:pt x="13203" y="11662"/>
                  <a:pt x="11706" y="12261"/>
                </a:cubicBezTo>
                <a:cubicBezTo>
                  <a:pt x="11754" y="12504"/>
                  <a:pt x="11811" y="12748"/>
                  <a:pt x="11855" y="12991"/>
                </a:cubicBezTo>
                <a:cubicBezTo>
                  <a:pt x="11987" y="13744"/>
                  <a:pt x="12085" y="14501"/>
                  <a:pt x="12163" y="15262"/>
                </a:cubicBezTo>
                <a:cubicBezTo>
                  <a:pt x="12762" y="15733"/>
                  <a:pt x="13558" y="15934"/>
                  <a:pt x="14397" y="15934"/>
                </a:cubicBezTo>
                <a:cubicBezTo>
                  <a:pt x="15909" y="15934"/>
                  <a:pt x="17558" y="15282"/>
                  <a:pt x="18438" y="14393"/>
                </a:cubicBezTo>
                <a:cubicBezTo>
                  <a:pt x="18443" y="14388"/>
                  <a:pt x="18448" y="14386"/>
                  <a:pt x="18452" y="14386"/>
                </a:cubicBezTo>
                <a:cubicBezTo>
                  <a:pt x="18476" y="14386"/>
                  <a:pt x="18483" y="14451"/>
                  <a:pt x="18472" y="14471"/>
                </a:cubicBezTo>
                <a:cubicBezTo>
                  <a:pt x="17614" y="15674"/>
                  <a:pt x="16032" y="16204"/>
                  <a:pt x="14589" y="16262"/>
                </a:cubicBezTo>
                <a:cubicBezTo>
                  <a:pt x="14517" y="16265"/>
                  <a:pt x="14426" y="16267"/>
                  <a:pt x="14321" y="16267"/>
                </a:cubicBezTo>
                <a:cubicBezTo>
                  <a:pt x="13764" y="16267"/>
                  <a:pt x="12809" y="16206"/>
                  <a:pt x="12227" y="15911"/>
                </a:cubicBezTo>
                <a:lnTo>
                  <a:pt x="12227" y="15911"/>
                </a:lnTo>
                <a:cubicBezTo>
                  <a:pt x="12305" y="16820"/>
                  <a:pt x="12352" y="17735"/>
                  <a:pt x="12362" y="18648"/>
                </a:cubicBezTo>
                <a:lnTo>
                  <a:pt x="12362" y="18681"/>
                </a:lnTo>
                <a:cubicBezTo>
                  <a:pt x="12683" y="18820"/>
                  <a:pt x="13153" y="18993"/>
                  <a:pt x="13707" y="19121"/>
                </a:cubicBezTo>
                <a:lnTo>
                  <a:pt x="16471" y="19121"/>
                </a:lnTo>
                <a:cubicBezTo>
                  <a:pt x="16830" y="19019"/>
                  <a:pt x="17184" y="18871"/>
                  <a:pt x="17525" y="18658"/>
                </a:cubicBezTo>
                <a:cubicBezTo>
                  <a:pt x="20618" y="16701"/>
                  <a:pt x="21652" y="12261"/>
                  <a:pt x="18519" y="9504"/>
                </a:cubicBezTo>
                <a:lnTo>
                  <a:pt x="18519" y="9504"/>
                </a:lnTo>
                <a:cubicBezTo>
                  <a:pt x="18431" y="11051"/>
                  <a:pt x="16542" y="13258"/>
                  <a:pt x="15758" y="13440"/>
                </a:cubicBezTo>
                <a:cubicBezTo>
                  <a:pt x="15564" y="13486"/>
                  <a:pt x="15392" y="13507"/>
                  <a:pt x="15246" y="13507"/>
                </a:cubicBezTo>
                <a:cubicBezTo>
                  <a:pt x="14540" y="13507"/>
                  <a:pt x="14413" y="13008"/>
                  <a:pt x="15126" y="12261"/>
                </a:cubicBezTo>
                <a:cubicBezTo>
                  <a:pt x="15988" y="11358"/>
                  <a:pt x="16319" y="11166"/>
                  <a:pt x="17194" y="9993"/>
                </a:cubicBezTo>
                <a:cubicBezTo>
                  <a:pt x="17971" y="8956"/>
                  <a:pt x="17999" y="8006"/>
                  <a:pt x="17999" y="8006"/>
                </a:cubicBezTo>
                <a:lnTo>
                  <a:pt x="14312" y="5019"/>
                </a:lnTo>
                <a:cubicBezTo>
                  <a:pt x="14311" y="5019"/>
                  <a:pt x="14310" y="5018"/>
                  <a:pt x="14309" y="5018"/>
                </a:cubicBezTo>
                <a:cubicBezTo>
                  <a:pt x="14234" y="5018"/>
                  <a:pt x="13615" y="6061"/>
                  <a:pt x="13589" y="6138"/>
                </a:cubicBezTo>
                <a:cubicBezTo>
                  <a:pt x="13392" y="6776"/>
                  <a:pt x="13339" y="7412"/>
                  <a:pt x="12893" y="7949"/>
                </a:cubicBezTo>
                <a:cubicBezTo>
                  <a:pt x="12781" y="8087"/>
                  <a:pt x="12639" y="8216"/>
                  <a:pt x="12467" y="8259"/>
                </a:cubicBezTo>
                <a:cubicBezTo>
                  <a:pt x="12428" y="8270"/>
                  <a:pt x="12386" y="8276"/>
                  <a:pt x="12345" y="8276"/>
                </a:cubicBezTo>
                <a:cubicBezTo>
                  <a:pt x="12204" y="8276"/>
                  <a:pt x="12063" y="8213"/>
                  <a:pt x="11997" y="8091"/>
                </a:cubicBezTo>
                <a:cubicBezTo>
                  <a:pt x="11943" y="7989"/>
                  <a:pt x="11950" y="7868"/>
                  <a:pt x="11963" y="7753"/>
                </a:cubicBezTo>
                <a:cubicBezTo>
                  <a:pt x="12038" y="7135"/>
                  <a:pt x="12328" y="6567"/>
                  <a:pt x="12619" y="6016"/>
                </a:cubicBezTo>
                <a:cubicBezTo>
                  <a:pt x="12683" y="5898"/>
                  <a:pt x="13606" y="4452"/>
                  <a:pt x="13585" y="4431"/>
                </a:cubicBezTo>
                <a:cubicBezTo>
                  <a:pt x="13573" y="4418"/>
                  <a:pt x="8900" y="0"/>
                  <a:pt x="6409"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48" name="Google Shape;448;p8"/>
          <p:cNvSpPr/>
          <p:nvPr/>
        </p:nvSpPr>
        <p:spPr>
          <a:xfrm>
            <a:off x="8765595" y="276314"/>
            <a:ext cx="361886" cy="524649"/>
          </a:xfrm>
          <a:custGeom>
            <a:avLst/>
            <a:gdLst/>
            <a:ahLst/>
            <a:cxnLst/>
            <a:rect l="l" t="t"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lnTo>
                  <a:pt x="3972" y="2411"/>
                </a:lnTo>
                <a:cubicBezTo>
                  <a:pt x="3768" y="2471"/>
                  <a:pt x="3576" y="2498"/>
                  <a:pt x="3395" y="2498"/>
                </a:cubicBezTo>
                <a:cubicBezTo>
                  <a:pt x="2162" y="2498"/>
                  <a:pt x="1461" y="1207"/>
                  <a:pt x="972" y="0"/>
                </a:cubicBezTo>
                <a:close/>
              </a:path>
            </a:pathLst>
          </a:custGeom>
          <a:solidFill>
            <a:srgbClr val="FFDA60"/>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49" name="Google Shape;449;p8"/>
          <p:cNvSpPr/>
          <p:nvPr/>
        </p:nvSpPr>
        <p:spPr>
          <a:xfrm>
            <a:off x="7506927" y="6094216"/>
            <a:ext cx="42323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0" name="Google Shape;450;p8"/>
          <p:cNvSpPr/>
          <p:nvPr/>
        </p:nvSpPr>
        <p:spPr>
          <a:xfrm>
            <a:off x="4792780" y="5860959"/>
            <a:ext cx="412894" cy="368725"/>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1" name="Google Shape;451;p8"/>
          <p:cNvSpPr/>
          <p:nvPr/>
        </p:nvSpPr>
        <p:spPr>
          <a:xfrm>
            <a:off x="3071584" y="171562"/>
            <a:ext cx="520846" cy="734141"/>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2" name="Google Shape;452;p8"/>
          <p:cNvSpPr/>
          <p:nvPr/>
        </p:nvSpPr>
        <p:spPr>
          <a:xfrm>
            <a:off x="10659383" y="4984490"/>
            <a:ext cx="423202" cy="418441"/>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3" name="Google Shape;453;p8"/>
          <p:cNvSpPr/>
          <p:nvPr/>
        </p:nvSpPr>
        <p:spPr>
          <a:xfrm>
            <a:off x="5088878" y="6224400"/>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4" name="Google Shape;454;p8"/>
          <p:cNvSpPr/>
          <p:nvPr/>
        </p:nvSpPr>
        <p:spPr>
          <a:xfrm>
            <a:off x="7799367" y="537083"/>
            <a:ext cx="42323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5" name="Google Shape;455;p8"/>
          <p:cNvSpPr txBox="1">
            <a:spLocks noGrp="1"/>
          </p:cNvSpPr>
          <p:nvPr>
            <p:ph type="title"/>
          </p:nvPr>
        </p:nvSpPr>
        <p:spPr>
          <a:xfrm>
            <a:off x="1710055" y="2188000"/>
            <a:ext cx="8768516" cy="248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10664"/>
            </a:lvl1pPr>
            <a:lvl2pPr lvl="1" algn="ctr">
              <a:spcBef>
                <a:spcPts val="0"/>
              </a:spcBef>
              <a:spcAft>
                <a:spcPts val="0"/>
              </a:spcAft>
              <a:buSzPts val="7400"/>
              <a:buNone/>
              <a:defRPr sz="9864"/>
            </a:lvl2pPr>
            <a:lvl3pPr lvl="2" algn="ctr">
              <a:spcBef>
                <a:spcPts val="0"/>
              </a:spcBef>
              <a:spcAft>
                <a:spcPts val="0"/>
              </a:spcAft>
              <a:buSzPts val="7400"/>
              <a:buNone/>
              <a:defRPr sz="9864"/>
            </a:lvl3pPr>
            <a:lvl4pPr lvl="3" algn="ctr">
              <a:spcBef>
                <a:spcPts val="0"/>
              </a:spcBef>
              <a:spcAft>
                <a:spcPts val="0"/>
              </a:spcAft>
              <a:buSzPts val="7400"/>
              <a:buNone/>
              <a:defRPr sz="9864"/>
            </a:lvl4pPr>
            <a:lvl5pPr lvl="4" algn="ctr">
              <a:spcBef>
                <a:spcPts val="0"/>
              </a:spcBef>
              <a:spcAft>
                <a:spcPts val="0"/>
              </a:spcAft>
              <a:buSzPts val="7400"/>
              <a:buNone/>
              <a:defRPr sz="9864"/>
            </a:lvl5pPr>
            <a:lvl6pPr lvl="5" algn="ctr">
              <a:spcBef>
                <a:spcPts val="0"/>
              </a:spcBef>
              <a:spcAft>
                <a:spcPts val="0"/>
              </a:spcAft>
              <a:buSzPts val="7400"/>
              <a:buNone/>
              <a:defRPr sz="9864"/>
            </a:lvl6pPr>
            <a:lvl7pPr lvl="6" algn="ctr">
              <a:spcBef>
                <a:spcPts val="0"/>
              </a:spcBef>
              <a:spcAft>
                <a:spcPts val="0"/>
              </a:spcAft>
              <a:buSzPts val="7400"/>
              <a:buNone/>
              <a:defRPr sz="9864"/>
            </a:lvl7pPr>
            <a:lvl8pPr lvl="7" algn="ctr">
              <a:spcBef>
                <a:spcPts val="0"/>
              </a:spcBef>
              <a:spcAft>
                <a:spcPts val="0"/>
              </a:spcAft>
              <a:buSzPts val="7400"/>
              <a:buNone/>
              <a:defRPr sz="9864"/>
            </a:lvl8pPr>
            <a:lvl9pPr lvl="8" algn="ctr">
              <a:spcBef>
                <a:spcPts val="0"/>
              </a:spcBef>
              <a:spcAft>
                <a:spcPts val="0"/>
              </a:spcAft>
              <a:buSzPts val="7400"/>
              <a:buNone/>
              <a:defRPr sz="9864"/>
            </a:lvl9pPr>
          </a:lstStyle>
          <a:p>
            <a:endParaRPr/>
          </a:p>
        </p:txBody>
      </p:sp>
    </p:spTree>
    <p:extLst>
      <p:ext uri="{BB962C8B-B14F-4D97-AF65-F5344CB8AC3E}">
        <p14:creationId xmlns:p14="http://schemas.microsoft.com/office/powerpoint/2010/main" val="31225606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0"/>
        <p:cNvGrpSpPr/>
        <p:nvPr/>
      </p:nvGrpSpPr>
      <p:grpSpPr>
        <a:xfrm>
          <a:off x="0" y="0"/>
          <a:ext cx="0" cy="0"/>
          <a:chOff x="0" y="0"/>
          <a:chExt cx="0" cy="0"/>
        </a:xfrm>
      </p:grpSpPr>
      <p:pic>
        <p:nvPicPr>
          <p:cNvPr id="2" name="Picture 1">
            <a:extLst>
              <a:ext uri="{FF2B5EF4-FFF2-40B4-BE49-F238E27FC236}">
                <a16:creationId xmlns:a16="http://schemas.microsoft.com/office/drawing/2014/main" id="{8A9427E2-992E-4621-A27B-DDB3128FC0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217AD175-44F4-45AE-8D07-97A8BB32EA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96226AC4-E7C9-4C34-ACA6-7172F7CB6C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A8961A1A-4BAE-4F6E-BCC7-01000D6DFE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767947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189403-4106-99F2-D52F-E1E074B18CED}"/>
              </a:ext>
            </a:extLst>
          </p:cNvPr>
          <p:cNvSpPr txBox="1">
            <a:spLocks/>
          </p:cNvSpPr>
          <p:nvPr userDrawn="1"/>
        </p:nvSpPr>
        <p:spPr>
          <a:xfrm>
            <a:off x="928688" y="169863"/>
            <a:ext cx="9972675" cy="858837"/>
          </a:xfrm>
          <a:prstGeom prst="rect">
            <a:avLst/>
          </a:prstGeom>
        </p:spPr>
        <p:txBody>
          <a:bodyPr lIns="68569" tIns="34285" rIns="68569" bIns="34285"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685671" fontAlgn="auto">
              <a:spcAft>
                <a:spcPts val="0"/>
              </a:spcAft>
              <a:defRPr/>
            </a:pPr>
            <a:r>
              <a:rPr b="1">
                <a:solidFill>
                  <a:schemeClr val="accent1"/>
                </a:solidFill>
              </a:rPr>
              <a:t>教学成果展示</a:t>
            </a:r>
          </a:p>
        </p:txBody>
      </p:sp>
      <p:cxnSp>
        <p:nvCxnSpPr>
          <p:cNvPr id="3" name="直接连接符 2">
            <a:extLst>
              <a:ext uri="{FF2B5EF4-FFF2-40B4-BE49-F238E27FC236}">
                <a16:creationId xmlns:a16="http://schemas.microsoft.com/office/drawing/2014/main" id="{8253CA75-6919-B688-494C-4E3F3FFEA80C}"/>
              </a:ext>
            </a:extLst>
          </p:cNvPr>
          <p:cNvCxnSpPr/>
          <p:nvPr userDrawn="1"/>
        </p:nvCxnSpPr>
        <p:spPr>
          <a:xfrm>
            <a:off x="0" y="957263"/>
            <a:ext cx="10893425"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id="{D78170EF-F7D6-FFFC-98CF-2337B87EDDA6}"/>
              </a:ext>
            </a:extLst>
          </p:cNvPr>
          <p:cNvSpPr/>
          <p:nvPr userDrawn="1"/>
        </p:nvSpPr>
        <p:spPr>
          <a:xfrm>
            <a:off x="431800" y="504825"/>
            <a:ext cx="192088" cy="192088"/>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lstStyle/>
          <a:p>
            <a:pPr algn="ctr" defTabSz="914209" eaLnBrk="1" fontAlgn="auto" hangingPunct="1">
              <a:spcBef>
                <a:spcPts val="0"/>
              </a:spcBef>
              <a:spcAft>
                <a:spcPts val="0"/>
              </a:spcAft>
              <a:defRPr/>
            </a:pPr>
            <a:endParaRPr lang="zh-CN" altLang="en-US" dirty="0">
              <a:solidFill>
                <a:schemeClr val="accent1"/>
              </a:solidFill>
            </a:endParaRPr>
          </a:p>
        </p:txBody>
      </p:sp>
      <p:sp>
        <p:nvSpPr>
          <p:cNvPr id="5" name="KSO_Shape">
            <a:extLst>
              <a:ext uri="{FF2B5EF4-FFF2-40B4-BE49-F238E27FC236}">
                <a16:creationId xmlns:a16="http://schemas.microsoft.com/office/drawing/2014/main" id="{4EAAE083-B190-919E-34FE-719997109497}"/>
              </a:ext>
            </a:extLst>
          </p:cNvPr>
          <p:cNvSpPr>
            <a:spLocks/>
          </p:cNvSpPr>
          <p:nvPr userDrawn="1"/>
        </p:nvSpPr>
        <p:spPr bwMode="auto">
          <a:xfrm>
            <a:off x="10990263" y="420688"/>
            <a:ext cx="292100" cy="536575"/>
          </a:xfrm>
          <a:custGeom>
            <a:avLst/>
            <a:gdLst>
              <a:gd name="T0" fmla="*/ 121559376 w 2361"/>
              <a:gd name="T1" fmla="*/ 10314687 h 4328"/>
              <a:gd name="T2" fmla="*/ 113115570 w 2361"/>
              <a:gd name="T3" fmla="*/ 5157344 h 4328"/>
              <a:gd name="T4" fmla="*/ 84746611 w 2361"/>
              <a:gd name="T5" fmla="*/ 31769133 h 4328"/>
              <a:gd name="T6" fmla="*/ 76766255 w 2361"/>
              <a:gd name="T7" fmla="*/ 47498913 h 4328"/>
              <a:gd name="T8" fmla="*/ 71720509 w 2361"/>
              <a:gd name="T9" fmla="*/ 59412292 h 4328"/>
              <a:gd name="T10" fmla="*/ 7002111 w 2361"/>
              <a:gd name="T11" fmla="*/ 186127677 h 4328"/>
              <a:gd name="T12" fmla="*/ 4067378 w 2361"/>
              <a:gd name="T13" fmla="*/ 198556926 h 4328"/>
              <a:gd name="T14" fmla="*/ 2522873 w 2361"/>
              <a:gd name="T15" fmla="*/ 207788545 h 4328"/>
              <a:gd name="T16" fmla="*/ 0 w 2361"/>
              <a:gd name="T17" fmla="*/ 222228958 h 4328"/>
              <a:gd name="T18" fmla="*/ 978244 w 2361"/>
              <a:gd name="T19" fmla="*/ 223208877 h 4328"/>
              <a:gd name="T20" fmla="*/ 7208103 w 2361"/>
              <a:gd name="T21" fmla="*/ 210882901 h 4328"/>
              <a:gd name="T22" fmla="*/ 14930999 w 2361"/>
              <a:gd name="T23" fmla="*/ 205158236 h 4328"/>
              <a:gd name="T24" fmla="*/ 23735197 w 2361"/>
              <a:gd name="T25" fmla="*/ 194585800 h 4328"/>
              <a:gd name="T26" fmla="*/ 89946758 w 2361"/>
              <a:gd name="T27" fmla="*/ 72254014 h 4328"/>
              <a:gd name="T28" fmla="*/ 92469507 w 2361"/>
              <a:gd name="T29" fmla="*/ 69830128 h 4328"/>
              <a:gd name="T30" fmla="*/ 115844435 w 2361"/>
              <a:gd name="T31" fmla="*/ 24290929 h 4328"/>
              <a:gd name="T32" fmla="*/ 98956824 w 2361"/>
              <a:gd name="T33" fmla="*/ 58948244 h 4328"/>
              <a:gd name="T34" fmla="*/ 99265750 w 2361"/>
              <a:gd name="T35" fmla="*/ 62145750 h 4328"/>
              <a:gd name="T36" fmla="*/ 121250450 w 2361"/>
              <a:gd name="T37" fmla="*/ 19700907 h 4328"/>
              <a:gd name="T38" fmla="*/ 119242495 w 2361"/>
              <a:gd name="T39" fmla="*/ 17586469 h 4328"/>
              <a:gd name="T40" fmla="*/ 121559376 w 2361"/>
              <a:gd name="T41" fmla="*/ 12996447 h 4328"/>
              <a:gd name="T42" fmla="*/ 26000612 w 2361"/>
              <a:gd name="T43" fmla="*/ 192058640 h 4328"/>
              <a:gd name="T44" fmla="*/ 10503228 w 2361"/>
              <a:gd name="T45" fmla="*/ 185147882 h 4328"/>
              <a:gd name="T46" fmla="*/ 51074446 w 2361"/>
              <a:gd name="T47" fmla="*/ 105260939 h 4328"/>
              <a:gd name="T48" fmla="*/ 73985924 w 2361"/>
              <a:gd name="T49" fmla="*/ 60598509 h 4328"/>
              <a:gd name="T50" fmla="*/ 77641442 w 2361"/>
              <a:gd name="T51" fmla="*/ 62455198 h 4328"/>
              <a:gd name="T52" fmla="*/ 89174381 w 2361"/>
              <a:gd name="T53" fmla="*/ 68540761 h 4328"/>
              <a:gd name="T54" fmla="*/ 91697254 w 2361"/>
              <a:gd name="T55" fmla="*/ 65755853 h 4328"/>
              <a:gd name="T56" fmla="*/ 90719010 w 2361"/>
              <a:gd name="T57" fmla="*/ 66013726 h 4328"/>
              <a:gd name="T58" fmla="*/ 74449374 w 2361"/>
              <a:gd name="T59" fmla="*/ 57658877 h 4328"/>
              <a:gd name="T60" fmla="*/ 102663809 w 2361"/>
              <a:gd name="T61" fmla="*/ 3197506 h 4328"/>
              <a:gd name="T62" fmla="*/ 119036503 w 2361"/>
              <a:gd name="T63" fmla="*/ 12325976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w="9525">
            <a:noFill/>
            <a:round/>
            <a:headEnd/>
            <a:tailEnd/>
          </a:ln>
        </p:spPr>
        <p:txBody>
          <a:bodyPr lIns="91424" tIns="45713" rIns="91424" bIns="45713" anchor="ctr" anchorCtr="1"/>
          <a:lstStyle/>
          <a:p>
            <a:pPr>
              <a:defRPr/>
            </a:pPr>
            <a:endParaRPr lang="en-US"/>
          </a:p>
        </p:txBody>
      </p:sp>
    </p:spTree>
    <p:extLst>
      <p:ext uri="{BB962C8B-B14F-4D97-AF65-F5344CB8AC3E}">
        <p14:creationId xmlns:p14="http://schemas.microsoft.com/office/powerpoint/2010/main" val="2997250830"/>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07"/>
        <p:cNvGrpSpPr/>
        <p:nvPr/>
      </p:nvGrpSpPr>
      <p:grpSpPr>
        <a:xfrm>
          <a:off x="0" y="0"/>
          <a:ext cx="0" cy="0"/>
          <a:chOff x="0" y="0"/>
          <a:chExt cx="0" cy="0"/>
        </a:xfrm>
      </p:grpSpPr>
      <p:sp>
        <p:nvSpPr>
          <p:cNvPr id="808" name="Google Shape;808;p21"/>
          <p:cNvSpPr txBox="1">
            <a:spLocks noGrp="1"/>
          </p:cNvSpPr>
          <p:nvPr>
            <p:ph type="subTitle" idx="1"/>
          </p:nvPr>
        </p:nvSpPr>
        <p:spPr>
          <a:xfrm>
            <a:off x="6426360" y="3425967"/>
            <a:ext cx="4336470" cy="140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09" name="Google Shape;809;p21"/>
          <p:cNvSpPr txBox="1">
            <a:spLocks noGrp="1"/>
          </p:cNvSpPr>
          <p:nvPr>
            <p:ph type="title"/>
          </p:nvPr>
        </p:nvSpPr>
        <p:spPr>
          <a:xfrm>
            <a:off x="7110148" y="1530767"/>
            <a:ext cx="3427907" cy="100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algn="r" rtl="0">
              <a:spcBef>
                <a:spcPts val="0"/>
              </a:spcBef>
              <a:spcAft>
                <a:spcPts val="0"/>
              </a:spcAft>
              <a:buSzPts val="2400"/>
              <a:buNone/>
              <a:defRPr sz="3199"/>
            </a:lvl2pPr>
            <a:lvl3pPr lvl="2" algn="r" rtl="0">
              <a:spcBef>
                <a:spcPts val="0"/>
              </a:spcBef>
              <a:spcAft>
                <a:spcPts val="0"/>
              </a:spcAft>
              <a:buSzPts val="2400"/>
              <a:buNone/>
              <a:defRPr sz="3199"/>
            </a:lvl3pPr>
            <a:lvl4pPr lvl="3" algn="r" rtl="0">
              <a:spcBef>
                <a:spcPts val="0"/>
              </a:spcBef>
              <a:spcAft>
                <a:spcPts val="0"/>
              </a:spcAft>
              <a:buSzPts val="2400"/>
              <a:buNone/>
              <a:defRPr sz="3199"/>
            </a:lvl4pPr>
            <a:lvl5pPr lvl="4" algn="r" rtl="0">
              <a:spcBef>
                <a:spcPts val="0"/>
              </a:spcBef>
              <a:spcAft>
                <a:spcPts val="0"/>
              </a:spcAft>
              <a:buSzPts val="2400"/>
              <a:buNone/>
              <a:defRPr sz="3199"/>
            </a:lvl5pPr>
            <a:lvl6pPr lvl="5" algn="r" rtl="0">
              <a:spcBef>
                <a:spcPts val="0"/>
              </a:spcBef>
              <a:spcAft>
                <a:spcPts val="0"/>
              </a:spcAft>
              <a:buSzPts val="2400"/>
              <a:buNone/>
              <a:defRPr sz="3199"/>
            </a:lvl6pPr>
            <a:lvl7pPr lvl="6" algn="r" rtl="0">
              <a:spcBef>
                <a:spcPts val="0"/>
              </a:spcBef>
              <a:spcAft>
                <a:spcPts val="0"/>
              </a:spcAft>
              <a:buSzPts val="2400"/>
              <a:buNone/>
              <a:defRPr sz="3199"/>
            </a:lvl7pPr>
            <a:lvl8pPr lvl="7" algn="r" rtl="0">
              <a:spcBef>
                <a:spcPts val="0"/>
              </a:spcBef>
              <a:spcAft>
                <a:spcPts val="0"/>
              </a:spcAft>
              <a:buSzPts val="2400"/>
              <a:buNone/>
              <a:defRPr sz="3199"/>
            </a:lvl8pPr>
            <a:lvl9pPr lvl="8" algn="r" rtl="0">
              <a:spcBef>
                <a:spcPts val="0"/>
              </a:spcBef>
              <a:spcAft>
                <a:spcPts val="0"/>
              </a:spcAft>
              <a:buSzPts val="2400"/>
              <a:buNone/>
              <a:defRPr sz="3199"/>
            </a:lvl9pPr>
          </a:lstStyle>
          <a:p>
            <a:endParaRPr/>
          </a:p>
        </p:txBody>
      </p:sp>
      <p:sp>
        <p:nvSpPr>
          <p:cNvPr id="810" name="Google Shape;810;p21"/>
          <p:cNvSpPr/>
          <p:nvPr/>
        </p:nvSpPr>
        <p:spPr>
          <a:xfrm rot="10800000">
            <a:off x="11334719" y="5415741"/>
            <a:ext cx="854104"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1" name="Google Shape;811;p21"/>
          <p:cNvSpPr/>
          <p:nvPr/>
        </p:nvSpPr>
        <p:spPr>
          <a:xfrm>
            <a:off x="11338015" y="50860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2" name="Google Shape;812;p21"/>
          <p:cNvSpPr/>
          <p:nvPr/>
        </p:nvSpPr>
        <p:spPr>
          <a:xfrm>
            <a:off x="11023762" y="64320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3" name="Google Shape;813;p21"/>
          <p:cNvSpPr/>
          <p:nvPr/>
        </p:nvSpPr>
        <p:spPr>
          <a:xfrm>
            <a:off x="11238121" y="1072936"/>
            <a:ext cx="376570" cy="32735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4" name="Google Shape;814;p21"/>
          <p:cNvSpPr/>
          <p:nvPr/>
        </p:nvSpPr>
        <p:spPr>
          <a:xfrm rot="-2401151">
            <a:off x="10736136" y="5759755"/>
            <a:ext cx="299783" cy="17389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5" name="Google Shape;815;p21"/>
          <p:cNvSpPr/>
          <p:nvPr/>
        </p:nvSpPr>
        <p:spPr>
          <a:xfrm>
            <a:off x="661028" y="2732818"/>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816" name="Google Shape;816;p21"/>
          <p:cNvGrpSpPr/>
          <p:nvPr/>
        </p:nvGrpSpPr>
        <p:grpSpPr>
          <a:xfrm>
            <a:off x="573230" y="356767"/>
            <a:ext cx="1465058" cy="1484495"/>
            <a:chOff x="918850" y="1629150"/>
            <a:chExt cx="442250" cy="453124"/>
          </a:xfrm>
        </p:grpSpPr>
        <p:sp>
          <p:nvSpPr>
            <p:cNvPr id="817" name="Google Shape;817;p21"/>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8" name="Google Shape;818;p21"/>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9" name="Google Shape;819;p21"/>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0" name="Google Shape;820;p21"/>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1" name="Google Shape;821;p21"/>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2" name="Google Shape;822;p21"/>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3" name="Google Shape;823;p21"/>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4" name="Google Shape;824;p21"/>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5" name="Google Shape;825;p21"/>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6" name="Google Shape;826;p21"/>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7" name="Google Shape;827;p21"/>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8" name="Google Shape;828;p21"/>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829" name="Google Shape;829;p21"/>
          <p:cNvSpPr/>
          <p:nvPr/>
        </p:nvSpPr>
        <p:spPr>
          <a:xfrm>
            <a:off x="-5830" y="1479344"/>
            <a:ext cx="964722" cy="148447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30" name="Google Shape;830;p21"/>
          <p:cNvSpPr/>
          <p:nvPr/>
        </p:nvSpPr>
        <p:spPr>
          <a:xfrm>
            <a:off x="2385715" y="323900"/>
            <a:ext cx="292686" cy="289416"/>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21615435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62"/>
        <p:cNvGrpSpPr/>
        <p:nvPr/>
      </p:nvGrpSpPr>
      <p:grpSpPr>
        <a:xfrm>
          <a:off x="0" y="0"/>
          <a:ext cx="0" cy="0"/>
          <a:chOff x="0" y="0"/>
          <a:chExt cx="0" cy="0"/>
        </a:xfrm>
      </p:grpSpPr>
      <p:grpSp>
        <p:nvGrpSpPr>
          <p:cNvPr id="963" name="Google Shape;963;p27"/>
          <p:cNvGrpSpPr/>
          <p:nvPr/>
        </p:nvGrpSpPr>
        <p:grpSpPr>
          <a:xfrm>
            <a:off x="10454162" y="719332"/>
            <a:ext cx="1146544" cy="117504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976" name="Google Shape;976;p27"/>
          <p:cNvSpPr/>
          <p:nvPr/>
        </p:nvSpPr>
        <p:spPr>
          <a:xfrm>
            <a:off x="10923821" y="3059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7" name="Google Shape;977;p27"/>
          <p:cNvSpPr/>
          <p:nvPr/>
        </p:nvSpPr>
        <p:spPr>
          <a:xfrm rot="2209237">
            <a:off x="11694327" y="762449"/>
            <a:ext cx="214340"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8" name="Google Shape;978;p27"/>
          <p:cNvSpPr/>
          <p:nvPr/>
        </p:nvSpPr>
        <p:spPr>
          <a:xfrm rot="2209237">
            <a:off x="9998835" y="1400082"/>
            <a:ext cx="214340"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9" name="Google Shape;979;p27"/>
          <p:cNvSpPr/>
          <p:nvPr/>
        </p:nvSpPr>
        <p:spPr>
          <a:xfrm>
            <a:off x="10045184" y="589684"/>
            <a:ext cx="357471" cy="259293"/>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0" name="Google Shape;980;p27"/>
          <p:cNvSpPr/>
          <p:nvPr/>
        </p:nvSpPr>
        <p:spPr>
          <a:xfrm rot="10800000" flipH="1">
            <a:off x="-5844" y="5415741"/>
            <a:ext cx="854104"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1" name="Google Shape;981;p27"/>
          <p:cNvSpPr/>
          <p:nvPr/>
        </p:nvSpPr>
        <p:spPr>
          <a:xfrm flipH="1">
            <a:off x="511593" y="50860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2" name="Google Shape;982;p27"/>
          <p:cNvSpPr/>
          <p:nvPr/>
        </p:nvSpPr>
        <p:spPr>
          <a:xfrm flipH="1">
            <a:off x="837699" y="64320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3" name="Google Shape;983;p27"/>
          <p:cNvSpPr/>
          <p:nvPr/>
        </p:nvSpPr>
        <p:spPr>
          <a:xfrm flipH="1">
            <a:off x="2209575" y="61325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4" name="Google Shape;984;p27"/>
          <p:cNvSpPr/>
          <p:nvPr/>
        </p:nvSpPr>
        <p:spPr>
          <a:xfrm flipH="1">
            <a:off x="511593" y="3896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5" name="Google Shape;985;p27"/>
          <p:cNvSpPr/>
          <p:nvPr/>
        </p:nvSpPr>
        <p:spPr>
          <a:xfrm flipH="1">
            <a:off x="11694322" y="61325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29030728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86"/>
        <p:cNvGrpSpPr/>
        <p:nvPr/>
      </p:nvGrpSpPr>
      <p:grpSpPr>
        <a:xfrm>
          <a:off x="0" y="0"/>
          <a:ext cx="0" cy="0"/>
          <a:chOff x="0" y="0"/>
          <a:chExt cx="0" cy="0"/>
        </a:xfrm>
      </p:grpSpPr>
      <p:sp>
        <p:nvSpPr>
          <p:cNvPr id="987" name="Google Shape;987;p28"/>
          <p:cNvSpPr/>
          <p:nvPr/>
        </p:nvSpPr>
        <p:spPr>
          <a:xfrm>
            <a:off x="11262704" y="1606796"/>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8" name="Google Shape;988;p28"/>
          <p:cNvSpPr/>
          <p:nvPr/>
        </p:nvSpPr>
        <p:spPr>
          <a:xfrm>
            <a:off x="3372721" y="726233"/>
            <a:ext cx="333365"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9" name="Google Shape;989;p28"/>
          <p:cNvSpPr/>
          <p:nvPr/>
        </p:nvSpPr>
        <p:spPr>
          <a:xfrm>
            <a:off x="300408" y="310163"/>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90" name="Google Shape;990;p28"/>
          <p:cNvSpPr/>
          <p:nvPr/>
        </p:nvSpPr>
        <p:spPr>
          <a:xfrm>
            <a:off x="0" y="1894200"/>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91" name="Google Shape;991;p28"/>
          <p:cNvSpPr/>
          <p:nvPr/>
        </p:nvSpPr>
        <p:spPr>
          <a:xfrm rot="10800000">
            <a:off x="7582663" y="-4"/>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992" name="Google Shape;992;p28"/>
          <p:cNvGrpSpPr/>
          <p:nvPr/>
        </p:nvGrpSpPr>
        <p:grpSpPr>
          <a:xfrm>
            <a:off x="246303" y="5424801"/>
            <a:ext cx="774990" cy="1244873"/>
            <a:chOff x="304350" y="3911000"/>
            <a:chExt cx="581394" cy="933655"/>
          </a:xfrm>
        </p:grpSpPr>
        <p:sp>
          <p:nvSpPr>
            <p:cNvPr id="993" name="Google Shape;993;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4" name="Google Shape;994;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5" name="Google Shape;995;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6" name="Google Shape;996;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7" name="Google Shape;997;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8" name="Google Shape;998;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9" name="Google Shape;999;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0" name="Google Shape;1000;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1" name="Google Shape;1001;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2" name="Google Shape;1002;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03" name="Google Shape;1003;p28"/>
          <p:cNvGrpSpPr/>
          <p:nvPr/>
        </p:nvGrpSpPr>
        <p:grpSpPr>
          <a:xfrm>
            <a:off x="11230759" y="6132567"/>
            <a:ext cx="589513" cy="604165"/>
            <a:chOff x="918850" y="1629150"/>
            <a:chExt cx="442250" cy="453124"/>
          </a:xfrm>
        </p:grpSpPr>
        <p:sp>
          <p:nvSpPr>
            <p:cNvPr id="1004" name="Google Shape;1004;p2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5" name="Google Shape;1005;p2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6" name="Google Shape;1006;p2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7" name="Google Shape;1007;p2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8" name="Google Shape;1008;p2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9" name="Google Shape;1009;p2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0" name="Google Shape;1010;p2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1" name="Google Shape;1011;p2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2" name="Google Shape;1012;p2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3" name="Google Shape;1013;p2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4" name="Google Shape;1014;p2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5" name="Google Shape;1015;p2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16" name="Google Shape;1016;p28"/>
          <p:cNvSpPr/>
          <p:nvPr/>
        </p:nvSpPr>
        <p:spPr>
          <a:xfrm rot="4884482">
            <a:off x="1976198" y="429868"/>
            <a:ext cx="410943" cy="578929"/>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17" name="Google Shape;1017;p28"/>
          <p:cNvSpPr/>
          <p:nvPr/>
        </p:nvSpPr>
        <p:spPr>
          <a:xfrm>
            <a:off x="772545" y="4516548"/>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18" name="Google Shape;1018;p28"/>
          <p:cNvSpPr/>
          <p:nvPr/>
        </p:nvSpPr>
        <p:spPr>
          <a:xfrm rot="10800000">
            <a:off x="11551225" y="4524884"/>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19" name="Google Shape;1019;p28"/>
          <p:cNvGrpSpPr/>
          <p:nvPr/>
        </p:nvGrpSpPr>
        <p:grpSpPr>
          <a:xfrm>
            <a:off x="1113961" y="3128307"/>
            <a:ext cx="624285" cy="595327"/>
            <a:chOff x="984375" y="2346230"/>
            <a:chExt cx="468336" cy="446495"/>
          </a:xfrm>
        </p:grpSpPr>
        <p:sp>
          <p:nvSpPr>
            <p:cNvPr id="1020" name="Google Shape;1020;p2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1" name="Google Shape;1021;p2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2" name="Google Shape;1022;p2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3" name="Google Shape;1023;p2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24" name="Google Shape;1024;p28"/>
          <p:cNvSpPr/>
          <p:nvPr/>
        </p:nvSpPr>
        <p:spPr>
          <a:xfrm>
            <a:off x="2384483" y="6208500"/>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25" name="Google Shape;1025;p28"/>
          <p:cNvSpPr/>
          <p:nvPr/>
        </p:nvSpPr>
        <p:spPr>
          <a:xfrm>
            <a:off x="11494106" y="3389504"/>
            <a:ext cx="525599"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26" name="Google Shape;1026;p28"/>
          <p:cNvGrpSpPr/>
          <p:nvPr/>
        </p:nvGrpSpPr>
        <p:grpSpPr>
          <a:xfrm rot="8999956">
            <a:off x="10901540" y="96913"/>
            <a:ext cx="774973" cy="1244847"/>
            <a:chOff x="304350" y="3911000"/>
            <a:chExt cx="581394" cy="933655"/>
          </a:xfrm>
        </p:grpSpPr>
        <p:sp>
          <p:nvSpPr>
            <p:cNvPr id="1027" name="Google Shape;1027;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8" name="Google Shape;1028;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9" name="Google Shape;1029;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0" name="Google Shape;1030;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1" name="Google Shape;1031;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2" name="Google Shape;1032;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3" name="Google Shape;1033;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4" name="Google Shape;1034;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5" name="Google Shape;1035;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6" name="Google Shape;1036;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37" name="Google Shape;1037;p28"/>
          <p:cNvSpPr/>
          <p:nvPr/>
        </p:nvSpPr>
        <p:spPr>
          <a:xfrm>
            <a:off x="9180822" y="936065"/>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38" name="Google Shape;1038;p28"/>
          <p:cNvSpPr/>
          <p:nvPr/>
        </p:nvSpPr>
        <p:spPr>
          <a:xfrm>
            <a:off x="5673006" y="722629"/>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34260599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5797" y="-138803"/>
            <a:ext cx="9229025" cy="6998966"/>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35" name="Google Shape;435;p26"/>
          <p:cNvGrpSpPr/>
          <p:nvPr/>
        </p:nvGrpSpPr>
        <p:grpSpPr>
          <a:xfrm flipH="1">
            <a:off x="6597419" y="106153"/>
            <a:ext cx="5587194"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52" name="Google Shape;452;p26"/>
          <p:cNvSpPr/>
          <p:nvPr/>
        </p:nvSpPr>
        <p:spPr>
          <a:xfrm rot="10800000">
            <a:off x="644430" y="1038643"/>
            <a:ext cx="70418"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3" name="Google Shape;453;p26"/>
          <p:cNvSpPr/>
          <p:nvPr/>
        </p:nvSpPr>
        <p:spPr>
          <a:xfrm rot="10800000">
            <a:off x="765375" y="940573"/>
            <a:ext cx="98065"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4" name="Google Shape;454;p26"/>
          <p:cNvSpPr/>
          <p:nvPr/>
        </p:nvSpPr>
        <p:spPr>
          <a:xfrm rot="10800000">
            <a:off x="714852" y="1114378"/>
            <a:ext cx="148587"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5" name="Google Shape;455;p26"/>
          <p:cNvSpPr txBox="1">
            <a:spLocks noGrp="1"/>
          </p:cNvSpPr>
          <p:nvPr>
            <p:ph type="title"/>
          </p:nvPr>
        </p:nvSpPr>
        <p:spPr>
          <a:xfrm>
            <a:off x="959750" y="720000"/>
            <a:ext cx="10269325"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59750" y="1708700"/>
            <a:ext cx="10269325" cy="4429200"/>
          </a:xfrm>
          <a:prstGeom prst="rect">
            <a:avLst/>
          </a:prstGeom>
        </p:spPr>
        <p:txBody>
          <a:bodyPr spcFirstLastPara="1" wrap="square" lIns="91425" tIns="91425" rIns="91425" bIns="91425" anchor="ctr" anchorCtr="0">
            <a:noAutofit/>
          </a:bodyPr>
          <a:lstStyle>
            <a:lvl1pPr marL="609448" lvl="0" indent="-406298" rtl="0">
              <a:lnSpc>
                <a:spcPct val="100000"/>
              </a:lnSpc>
              <a:spcBef>
                <a:spcPts val="0"/>
              </a:spcBef>
              <a:spcAft>
                <a:spcPts val="0"/>
              </a:spcAft>
              <a:buClr>
                <a:srgbClr val="434343"/>
              </a:buClr>
              <a:buSzPts val="1200"/>
              <a:buFont typeface="Livvic"/>
              <a:buAutoNum type="arabicPeriod"/>
              <a:defRPr sz="1466">
                <a:latin typeface="Rubik"/>
                <a:ea typeface="Rubik"/>
                <a:cs typeface="Rubik"/>
                <a:sym typeface="Rubik"/>
              </a:defRPr>
            </a:lvl1pPr>
            <a:lvl2pPr marL="1218895" lvl="1"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343" lvl="2" indent="-406298"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7790" lvl="3" indent="-406298"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238" lvl="4"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6686" lvl="5" indent="-406298"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6133" lvl="6" indent="-406298"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5581" lvl="7"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5028" lvl="8" indent="-406298"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1151316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25">
            <a:off x="3189818" y="2571407"/>
            <a:ext cx="5700332"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 name="Google Shape;10;p2"/>
          <p:cNvGrpSpPr/>
          <p:nvPr/>
        </p:nvGrpSpPr>
        <p:grpSpPr>
          <a:xfrm rot="1847120">
            <a:off x="10045625" y="1077087"/>
            <a:ext cx="686696" cy="667360"/>
            <a:chOff x="8667201" y="2266387"/>
            <a:chExt cx="389754" cy="378681"/>
          </a:xfrm>
        </p:grpSpPr>
        <p:sp>
          <p:nvSpPr>
            <p:cNvPr id="11" name="Google Shape;11;p2"/>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 name="Google Shape;12;p2"/>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 name="Google Shape;13;p2"/>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4" name="Google Shape;14;p2"/>
          <p:cNvSpPr/>
          <p:nvPr/>
        </p:nvSpPr>
        <p:spPr>
          <a:xfrm>
            <a:off x="11262704" y="1606796"/>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5" name="Google Shape;15;p2"/>
          <p:cNvGrpSpPr/>
          <p:nvPr/>
        </p:nvGrpSpPr>
        <p:grpSpPr>
          <a:xfrm>
            <a:off x="9686813" y="4772951"/>
            <a:ext cx="2151829" cy="1938991"/>
            <a:chOff x="7150051" y="3491912"/>
            <a:chExt cx="1632742" cy="1471012"/>
          </a:xfrm>
        </p:grpSpPr>
        <p:sp>
          <p:nvSpPr>
            <p:cNvPr id="16" name="Google Shape;16;p2"/>
            <p:cNvSpPr/>
            <p:nvPr/>
          </p:nvSpPr>
          <p:spPr>
            <a:xfrm>
              <a:off x="7539508" y="4223763"/>
              <a:ext cx="178291" cy="114522"/>
            </a:xfrm>
            <a:custGeom>
              <a:avLst/>
              <a:gdLst/>
              <a:ahLst/>
              <a:cxnLst/>
              <a:rect l="l" t="t" r="r" b="b"/>
              <a:pathLst>
                <a:path w="3671" h="2358" extrusionOk="0">
                  <a:moveTo>
                    <a:pt x="1752" y="0"/>
                  </a:moveTo>
                  <a:cubicBezTo>
                    <a:pt x="1254" y="0"/>
                    <a:pt x="810" y="189"/>
                    <a:pt x="561" y="745"/>
                  </a:cubicBezTo>
                  <a:cubicBezTo>
                    <a:pt x="0" y="1994"/>
                    <a:pt x="1577" y="2357"/>
                    <a:pt x="2707" y="2357"/>
                  </a:cubicBezTo>
                  <a:cubicBezTo>
                    <a:pt x="3025" y="2357"/>
                    <a:pt x="3309" y="2329"/>
                    <a:pt x="3498" y="2282"/>
                  </a:cubicBezTo>
                  <a:cubicBezTo>
                    <a:pt x="3502" y="2281"/>
                    <a:pt x="3505" y="2281"/>
                    <a:pt x="3509" y="2281"/>
                  </a:cubicBezTo>
                  <a:cubicBezTo>
                    <a:pt x="3526" y="2281"/>
                    <a:pt x="3536" y="2295"/>
                    <a:pt x="3539" y="2312"/>
                  </a:cubicBezTo>
                  <a:cubicBezTo>
                    <a:pt x="3586" y="2292"/>
                    <a:pt x="3634" y="2272"/>
                    <a:pt x="3670" y="2252"/>
                  </a:cubicBezTo>
                  <a:cubicBezTo>
                    <a:pt x="3647" y="1651"/>
                    <a:pt x="3630" y="1076"/>
                    <a:pt x="3620" y="542"/>
                  </a:cubicBezTo>
                  <a:cubicBezTo>
                    <a:pt x="3100" y="302"/>
                    <a:pt x="2383" y="0"/>
                    <a:pt x="175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 name="Google Shape;17;p2"/>
            <p:cNvSpPr/>
            <p:nvPr/>
          </p:nvSpPr>
          <p:spPr>
            <a:xfrm>
              <a:off x="7169430" y="3510853"/>
              <a:ext cx="1594957" cy="1433033"/>
            </a:xfrm>
            <a:custGeom>
              <a:avLst/>
              <a:gdLst/>
              <a:ahLst/>
              <a:cxnLst/>
              <a:rect l="l" t="t" r="r" b="b"/>
              <a:pathLst>
                <a:path w="32840" h="29506" extrusionOk="0">
                  <a:moveTo>
                    <a:pt x="13105" y="3339"/>
                  </a:moveTo>
                  <a:cubicBezTo>
                    <a:pt x="13531" y="3339"/>
                    <a:pt x="13876" y="3684"/>
                    <a:pt x="13876" y="4113"/>
                  </a:cubicBezTo>
                  <a:cubicBezTo>
                    <a:pt x="13876" y="4539"/>
                    <a:pt x="13531" y="4887"/>
                    <a:pt x="13105" y="4887"/>
                  </a:cubicBezTo>
                  <a:cubicBezTo>
                    <a:pt x="12676" y="4887"/>
                    <a:pt x="12331" y="4539"/>
                    <a:pt x="12331" y="4113"/>
                  </a:cubicBezTo>
                  <a:cubicBezTo>
                    <a:pt x="12331" y="3684"/>
                    <a:pt x="12676" y="3339"/>
                    <a:pt x="13105" y="3339"/>
                  </a:cubicBezTo>
                  <a:close/>
                  <a:moveTo>
                    <a:pt x="26801" y="21271"/>
                  </a:moveTo>
                  <a:cubicBezTo>
                    <a:pt x="26924" y="21271"/>
                    <a:pt x="27045" y="21304"/>
                    <a:pt x="27136" y="21371"/>
                  </a:cubicBezTo>
                  <a:cubicBezTo>
                    <a:pt x="27153" y="21385"/>
                    <a:pt x="27166" y="21415"/>
                    <a:pt x="27173" y="21449"/>
                  </a:cubicBezTo>
                  <a:cubicBezTo>
                    <a:pt x="27186" y="21452"/>
                    <a:pt x="27203" y="21455"/>
                    <a:pt x="27217" y="21463"/>
                  </a:cubicBezTo>
                  <a:cubicBezTo>
                    <a:pt x="27220" y="21433"/>
                    <a:pt x="27231" y="21407"/>
                    <a:pt x="27255" y="21407"/>
                  </a:cubicBezTo>
                  <a:cubicBezTo>
                    <a:pt x="27259" y="21407"/>
                    <a:pt x="27263" y="21407"/>
                    <a:pt x="27267" y="21408"/>
                  </a:cubicBezTo>
                  <a:cubicBezTo>
                    <a:pt x="27515" y="21459"/>
                    <a:pt x="27846" y="21831"/>
                    <a:pt x="27713" y="22098"/>
                  </a:cubicBezTo>
                  <a:cubicBezTo>
                    <a:pt x="27651" y="22228"/>
                    <a:pt x="27502" y="22272"/>
                    <a:pt x="27334" y="22272"/>
                  </a:cubicBezTo>
                  <a:cubicBezTo>
                    <a:pt x="27110" y="22272"/>
                    <a:pt x="26853" y="22194"/>
                    <a:pt x="26724" y="22138"/>
                  </a:cubicBezTo>
                  <a:cubicBezTo>
                    <a:pt x="26490" y="22040"/>
                    <a:pt x="26200" y="21811"/>
                    <a:pt x="26331" y="21527"/>
                  </a:cubicBezTo>
                  <a:cubicBezTo>
                    <a:pt x="26410" y="21355"/>
                    <a:pt x="26607" y="21271"/>
                    <a:pt x="26801" y="21271"/>
                  </a:cubicBezTo>
                  <a:close/>
                  <a:moveTo>
                    <a:pt x="25178" y="22293"/>
                  </a:moveTo>
                  <a:cubicBezTo>
                    <a:pt x="25323" y="22293"/>
                    <a:pt x="25464" y="22317"/>
                    <a:pt x="25578" y="22361"/>
                  </a:cubicBezTo>
                  <a:cubicBezTo>
                    <a:pt x="25598" y="22368"/>
                    <a:pt x="25609" y="22392"/>
                    <a:pt x="25619" y="22419"/>
                  </a:cubicBezTo>
                  <a:cubicBezTo>
                    <a:pt x="25706" y="22433"/>
                    <a:pt x="25795" y="22456"/>
                    <a:pt x="25876" y="22483"/>
                  </a:cubicBezTo>
                  <a:cubicBezTo>
                    <a:pt x="25876" y="22447"/>
                    <a:pt x="25887" y="22415"/>
                    <a:pt x="25922" y="22415"/>
                  </a:cubicBezTo>
                  <a:cubicBezTo>
                    <a:pt x="25929" y="22415"/>
                    <a:pt x="25937" y="22416"/>
                    <a:pt x="25946" y="22419"/>
                  </a:cubicBezTo>
                  <a:cubicBezTo>
                    <a:pt x="26335" y="22558"/>
                    <a:pt x="26639" y="23061"/>
                    <a:pt x="26301" y="23406"/>
                  </a:cubicBezTo>
                  <a:cubicBezTo>
                    <a:pt x="26124" y="23585"/>
                    <a:pt x="25848" y="23661"/>
                    <a:pt x="25569" y="23661"/>
                  </a:cubicBezTo>
                  <a:cubicBezTo>
                    <a:pt x="25318" y="23661"/>
                    <a:pt x="25065" y="23599"/>
                    <a:pt x="24879" y="23497"/>
                  </a:cubicBezTo>
                  <a:cubicBezTo>
                    <a:pt x="24588" y="23335"/>
                    <a:pt x="24138" y="22888"/>
                    <a:pt x="24456" y="22550"/>
                  </a:cubicBezTo>
                  <a:cubicBezTo>
                    <a:pt x="24621" y="22375"/>
                    <a:pt x="24908" y="22293"/>
                    <a:pt x="25178" y="22293"/>
                  </a:cubicBezTo>
                  <a:close/>
                  <a:moveTo>
                    <a:pt x="2673" y="1"/>
                  </a:moveTo>
                  <a:cubicBezTo>
                    <a:pt x="1946" y="1"/>
                    <a:pt x="1401" y="144"/>
                    <a:pt x="997" y="494"/>
                  </a:cubicBezTo>
                  <a:cubicBezTo>
                    <a:pt x="284" y="1109"/>
                    <a:pt x="1" y="2424"/>
                    <a:pt x="105" y="4627"/>
                  </a:cubicBezTo>
                  <a:cubicBezTo>
                    <a:pt x="152" y="5671"/>
                    <a:pt x="348" y="6546"/>
                    <a:pt x="642" y="7296"/>
                  </a:cubicBezTo>
                  <a:cubicBezTo>
                    <a:pt x="852" y="6935"/>
                    <a:pt x="1183" y="6577"/>
                    <a:pt x="1369" y="6323"/>
                  </a:cubicBezTo>
                  <a:cubicBezTo>
                    <a:pt x="1396" y="6286"/>
                    <a:pt x="1438" y="6272"/>
                    <a:pt x="1483" y="6272"/>
                  </a:cubicBezTo>
                  <a:cubicBezTo>
                    <a:pt x="1539" y="6272"/>
                    <a:pt x="1598" y="6294"/>
                    <a:pt x="1636" y="6320"/>
                  </a:cubicBezTo>
                  <a:cubicBezTo>
                    <a:pt x="2183" y="6699"/>
                    <a:pt x="2724" y="7087"/>
                    <a:pt x="3258" y="7479"/>
                  </a:cubicBezTo>
                  <a:cubicBezTo>
                    <a:pt x="3694" y="7094"/>
                    <a:pt x="4126" y="6712"/>
                    <a:pt x="4563" y="6326"/>
                  </a:cubicBezTo>
                  <a:cubicBezTo>
                    <a:pt x="4600" y="6292"/>
                    <a:pt x="4647" y="6278"/>
                    <a:pt x="4695" y="6278"/>
                  </a:cubicBezTo>
                  <a:cubicBezTo>
                    <a:pt x="4756" y="6278"/>
                    <a:pt x="4819" y="6301"/>
                    <a:pt x="4867" y="6337"/>
                  </a:cubicBezTo>
                  <a:cubicBezTo>
                    <a:pt x="5340" y="6695"/>
                    <a:pt x="5812" y="7053"/>
                    <a:pt x="6289" y="7412"/>
                  </a:cubicBezTo>
                  <a:cubicBezTo>
                    <a:pt x="6644" y="6945"/>
                    <a:pt x="6921" y="6451"/>
                    <a:pt x="7191" y="5928"/>
                  </a:cubicBezTo>
                  <a:cubicBezTo>
                    <a:pt x="7220" y="5871"/>
                    <a:pt x="7301" y="5842"/>
                    <a:pt x="7370" y="5842"/>
                  </a:cubicBezTo>
                  <a:cubicBezTo>
                    <a:pt x="7391" y="5842"/>
                    <a:pt x="7411" y="5845"/>
                    <a:pt x="7428" y="5850"/>
                  </a:cubicBezTo>
                  <a:cubicBezTo>
                    <a:pt x="7969" y="6043"/>
                    <a:pt x="8503" y="6225"/>
                    <a:pt x="9057" y="6354"/>
                  </a:cubicBezTo>
                  <a:cubicBezTo>
                    <a:pt x="9250" y="5766"/>
                    <a:pt x="9354" y="5171"/>
                    <a:pt x="9520" y="4573"/>
                  </a:cubicBezTo>
                  <a:cubicBezTo>
                    <a:pt x="9542" y="4490"/>
                    <a:pt x="9611" y="4455"/>
                    <a:pt x="9686" y="4455"/>
                  </a:cubicBezTo>
                  <a:cubicBezTo>
                    <a:pt x="9813" y="4455"/>
                    <a:pt x="9958" y="4556"/>
                    <a:pt x="9928" y="4698"/>
                  </a:cubicBezTo>
                  <a:cubicBezTo>
                    <a:pt x="9797" y="5353"/>
                    <a:pt x="9655" y="5999"/>
                    <a:pt x="9429" y="6631"/>
                  </a:cubicBezTo>
                  <a:cubicBezTo>
                    <a:pt x="9399" y="6719"/>
                    <a:pt x="9323" y="6756"/>
                    <a:pt x="9239" y="6756"/>
                  </a:cubicBezTo>
                  <a:cubicBezTo>
                    <a:pt x="9217" y="6756"/>
                    <a:pt x="9194" y="6754"/>
                    <a:pt x="9172" y="6749"/>
                  </a:cubicBezTo>
                  <a:cubicBezTo>
                    <a:pt x="8810" y="6678"/>
                    <a:pt x="8456" y="6587"/>
                    <a:pt x="8104" y="6468"/>
                  </a:cubicBezTo>
                  <a:cubicBezTo>
                    <a:pt x="7945" y="6418"/>
                    <a:pt x="7756" y="6381"/>
                    <a:pt x="7614" y="6296"/>
                  </a:cubicBezTo>
                  <a:cubicBezTo>
                    <a:pt x="7553" y="6262"/>
                    <a:pt x="7512" y="6249"/>
                    <a:pt x="7482" y="6242"/>
                  </a:cubicBezTo>
                  <a:cubicBezTo>
                    <a:pt x="7333" y="6431"/>
                    <a:pt x="7235" y="6800"/>
                    <a:pt x="7121" y="6989"/>
                  </a:cubicBezTo>
                  <a:cubicBezTo>
                    <a:pt x="6951" y="7270"/>
                    <a:pt x="6745" y="7533"/>
                    <a:pt x="6536" y="7786"/>
                  </a:cubicBezTo>
                  <a:cubicBezTo>
                    <a:pt x="6489" y="7842"/>
                    <a:pt x="6427" y="7868"/>
                    <a:pt x="6363" y="7868"/>
                  </a:cubicBezTo>
                  <a:cubicBezTo>
                    <a:pt x="6307" y="7868"/>
                    <a:pt x="6249" y="7848"/>
                    <a:pt x="6198" y="7810"/>
                  </a:cubicBezTo>
                  <a:cubicBezTo>
                    <a:pt x="5714" y="7445"/>
                    <a:pt x="5235" y="7080"/>
                    <a:pt x="4748" y="6715"/>
                  </a:cubicBezTo>
                  <a:cubicBezTo>
                    <a:pt x="4319" y="7100"/>
                    <a:pt x="3886" y="7485"/>
                    <a:pt x="3457" y="7867"/>
                  </a:cubicBezTo>
                  <a:cubicBezTo>
                    <a:pt x="3414" y="7905"/>
                    <a:pt x="3360" y="7923"/>
                    <a:pt x="3305" y="7923"/>
                  </a:cubicBezTo>
                  <a:cubicBezTo>
                    <a:pt x="3248" y="7923"/>
                    <a:pt x="3190" y="7904"/>
                    <a:pt x="3143" y="7871"/>
                  </a:cubicBezTo>
                  <a:cubicBezTo>
                    <a:pt x="2710" y="7554"/>
                    <a:pt x="1862" y="7151"/>
                    <a:pt x="1595" y="6699"/>
                  </a:cubicBezTo>
                  <a:cubicBezTo>
                    <a:pt x="1589" y="6691"/>
                    <a:pt x="1589" y="6688"/>
                    <a:pt x="1582" y="6682"/>
                  </a:cubicBezTo>
                  <a:cubicBezTo>
                    <a:pt x="1504" y="6780"/>
                    <a:pt x="1426" y="6877"/>
                    <a:pt x="1352" y="6975"/>
                  </a:cubicBezTo>
                  <a:cubicBezTo>
                    <a:pt x="1207" y="7161"/>
                    <a:pt x="954" y="7412"/>
                    <a:pt x="791" y="7658"/>
                  </a:cubicBezTo>
                  <a:cubicBezTo>
                    <a:pt x="1957" y="10169"/>
                    <a:pt x="4380" y="11034"/>
                    <a:pt x="6475" y="11274"/>
                  </a:cubicBezTo>
                  <a:cubicBezTo>
                    <a:pt x="7073" y="11343"/>
                    <a:pt x="7652" y="11370"/>
                    <a:pt x="8190" y="11370"/>
                  </a:cubicBezTo>
                  <a:cubicBezTo>
                    <a:pt x="10026" y="11370"/>
                    <a:pt x="11390" y="11056"/>
                    <a:pt x="11409" y="11051"/>
                  </a:cubicBezTo>
                  <a:lnTo>
                    <a:pt x="11659" y="10993"/>
                  </a:lnTo>
                  <a:lnTo>
                    <a:pt x="11659" y="10993"/>
                  </a:lnTo>
                  <a:lnTo>
                    <a:pt x="11649" y="11250"/>
                  </a:lnTo>
                  <a:cubicBezTo>
                    <a:pt x="11649" y="11264"/>
                    <a:pt x="11635" y="11626"/>
                    <a:pt x="11625" y="12244"/>
                  </a:cubicBezTo>
                  <a:cubicBezTo>
                    <a:pt x="12117" y="12146"/>
                    <a:pt x="12622" y="12087"/>
                    <a:pt x="13128" y="12087"/>
                  </a:cubicBezTo>
                  <a:cubicBezTo>
                    <a:pt x="15300" y="12087"/>
                    <a:pt x="17487" y="13168"/>
                    <a:pt x="18670" y="16887"/>
                  </a:cubicBezTo>
                  <a:cubicBezTo>
                    <a:pt x="20161" y="21571"/>
                    <a:pt x="20043" y="24453"/>
                    <a:pt x="17312" y="25373"/>
                  </a:cubicBezTo>
                  <a:cubicBezTo>
                    <a:pt x="16403" y="25678"/>
                    <a:pt x="15543" y="25781"/>
                    <a:pt x="14801" y="25781"/>
                  </a:cubicBezTo>
                  <a:cubicBezTo>
                    <a:pt x="13714" y="25781"/>
                    <a:pt x="12880" y="25562"/>
                    <a:pt x="12511" y="25443"/>
                  </a:cubicBezTo>
                  <a:lnTo>
                    <a:pt x="12511" y="25443"/>
                  </a:lnTo>
                  <a:cubicBezTo>
                    <a:pt x="13142" y="28968"/>
                    <a:pt x="13842" y="29326"/>
                    <a:pt x="14085" y="29333"/>
                  </a:cubicBezTo>
                  <a:lnTo>
                    <a:pt x="14102" y="29333"/>
                  </a:lnTo>
                  <a:cubicBezTo>
                    <a:pt x="14737" y="29333"/>
                    <a:pt x="15521" y="28194"/>
                    <a:pt x="15768" y="27751"/>
                  </a:cubicBezTo>
                  <a:lnTo>
                    <a:pt x="15822" y="27660"/>
                  </a:lnTo>
                  <a:lnTo>
                    <a:pt x="19374" y="27424"/>
                  </a:lnTo>
                  <a:lnTo>
                    <a:pt x="19425" y="27558"/>
                  </a:lnTo>
                  <a:cubicBezTo>
                    <a:pt x="19747" y="28380"/>
                    <a:pt x="20403" y="29506"/>
                    <a:pt x="20882" y="29506"/>
                  </a:cubicBezTo>
                  <a:cubicBezTo>
                    <a:pt x="20890" y="29506"/>
                    <a:pt x="20897" y="29505"/>
                    <a:pt x="20905" y="29505"/>
                  </a:cubicBezTo>
                  <a:cubicBezTo>
                    <a:pt x="21432" y="29451"/>
                    <a:pt x="22226" y="27984"/>
                    <a:pt x="22604" y="27072"/>
                  </a:cubicBezTo>
                  <a:lnTo>
                    <a:pt x="22669" y="26914"/>
                  </a:lnTo>
                  <a:lnTo>
                    <a:pt x="22834" y="26957"/>
                  </a:lnTo>
                  <a:cubicBezTo>
                    <a:pt x="22853" y="26962"/>
                    <a:pt x="23690" y="27177"/>
                    <a:pt x="24914" y="27177"/>
                  </a:cubicBezTo>
                  <a:cubicBezTo>
                    <a:pt x="26301" y="27177"/>
                    <a:pt x="28185" y="26901"/>
                    <a:pt x="29941" y="25730"/>
                  </a:cubicBezTo>
                  <a:cubicBezTo>
                    <a:pt x="32049" y="24325"/>
                    <a:pt x="32593" y="22425"/>
                    <a:pt x="32732" y="21419"/>
                  </a:cubicBezTo>
                  <a:cubicBezTo>
                    <a:pt x="32840" y="20611"/>
                    <a:pt x="32739" y="20043"/>
                    <a:pt x="32661" y="19874"/>
                  </a:cubicBezTo>
                  <a:cubicBezTo>
                    <a:pt x="32590" y="19914"/>
                    <a:pt x="32472" y="20006"/>
                    <a:pt x="32370" y="20087"/>
                  </a:cubicBezTo>
                  <a:cubicBezTo>
                    <a:pt x="32046" y="20344"/>
                    <a:pt x="31570" y="20719"/>
                    <a:pt x="30863" y="20973"/>
                  </a:cubicBezTo>
                  <a:cubicBezTo>
                    <a:pt x="30941" y="21176"/>
                    <a:pt x="30985" y="21341"/>
                    <a:pt x="30968" y="21412"/>
                  </a:cubicBezTo>
                  <a:cubicBezTo>
                    <a:pt x="30922" y="21656"/>
                    <a:pt x="29785" y="22024"/>
                    <a:pt x="29095" y="22024"/>
                  </a:cubicBezTo>
                  <a:cubicBezTo>
                    <a:pt x="28879" y="22024"/>
                    <a:pt x="28707" y="21988"/>
                    <a:pt x="28626" y="21901"/>
                  </a:cubicBezTo>
                  <a:cubicBezTo>
                    <a:pt x="28562" y="21834"/>
                    <a:pt x="28569" y="21561"/>
                    <a:pt x="28619" y="21212"/>
                  </a:cubicBezTo>
                  <a:cubicBezTo>
                    <a:pt x="28491" y="21199"/>
                    <a:pt x="28359" y="21182"/>
                    <a:pt x="28220" y="21162"/>
                  </a:cubicBezTo>
                  <a:cubicBezTo>
                    <a:pt x="27545" y="21060"/>
                    <a:pt x="26913" y="20905"/>
                    <a:pt x="26322" y="20699"/>
                  </a:cubicBezTo>
                  <a:cubicBezTo>
                    <a:pt x="26284" y="20864"/>
                    <a:pt x="26244" y="20989"/>
                    <a:pt x="26200" y="21040"/>
                  </a:cubicBezTo>
                  <a:cubicBezTo>
                    <a:pt x="26156" y="21088"/>
                    <a:pt x="26052" y="21110"/>
                    <a:pt x="25911" y="21110"/>
                  </a:cubicBezTo>
                  <a:cubicBezTo>
                    <a:pt x="25771" y="21110"/>
                    <a:pt x="25594" y="21089"/>
                    <a:pt x="25399" y="21050"/>
                  </a:cubicBezTo>
                  <a:lnTo>
                    <a:pt x="25399" y="21050"/>
                  </a:lnTo>
                  <a:cubicBezTo>
                    <a:pt x="25487" y="21179"/>
                    <a:pt x="25537" y="21334"/>
                    <a:pt x="25473" y="21483"/>
                  </a:cubicBezTo>
                  <a:cubicBezTo>
                    <a:pt x="25373" y="21707"/>
                    <a:pt x="25133" y="21787"/>
                    <a:pt x="24887" y="21787"/>
                  </a:cubicBezTo>
                  <a:cubicBezTo>
                    <a:pt x="24719" y="21787"/>
                    <a:pt x="24548" y="21749"/>
                    <a:pt x="24419" y="21695"/>
                  </a:cubicBezTo>
                  <a:cubicBezTo>
                    <a:pt x="24095" y="21561"/>
                    <a:pt x="23716" y="21226"/>
                    <a:pt x="23825" y="20834"/>
                  </a:cubicBezTo>
                  <a:cubicBezTo>
                    <a:pt x="23858" y="20719"/>
                    <a:pt x="23929" y="20635"/>
                    <a:pt x="24017" y="20574"/>
                  </a:cubicBezTo>
                  <a:cubicBezTo>
                    <a:pt x="23787" y="20442"/>
                    <a:pt x="23625" y="20300"/>
                    <a:pt x="23594" y="20162"/>
                  </a:cubicBezTo>
                  <a:cubicBezTo>
                    <a:pt x="23571" y="20053"/>
                    <a:pt x="23743" y="19783"/>
                    <a:pt x="24003" y="19459"/>
                  </a:cubicBezTo>
                  <a:cubicBezTo>
                    <a:pt x="23368" y="18975"/>
                    <a:pt x="22800" y="18394"/>
                    <a:pt x="22307" y="17712"/>
                  </a:cubicBezTo>
                  <a:cubicBezTo>
                    <a:pt x="22304" y="17712"/>
                    <a:pt x="22300" y="17715"/>
                    <a:pt x="22300" y="17715"/>
                  </a:cubicBezTo>
                  <a:cubicBezTo>
                    <a:pt x="22288" y="17719"/>
                    <a:pt x="22275" y="17721"/>
                    <a:pt x="22260" y="17721"/>
                  </a:cubicBezTo>
                  <a:cubicBezTo>
                    <a:pt x="21837" y="17721"/>
                    <a:pt x="20339" y="16153"/>
                    <a:pt x="20512" y="15627"/>
                  </a:cubicBezTo>
                  <a:cubicBezTo>
                    <a:pt x="20540" y="15545"/>
                    <a:pt x="20729" y="15434"/>
                    <a:pt x="20999" y="15322"/>
                  </a:cubicBezTo>
                  <a:cubicBezTo>
                    <a:pt x="20996" y="15305"/>
                    <a:pt x="20989" y="15292"/>
                    <a:pt x="20982" y="15279"/>
                  </a:cubicBezTo>
                  <a:cubicBezTo>
                    <a:pt x="20637" y="14416"/>
                    <a:pt x="20320" y="13365"/>
                    <a:pt x="20002" y="12223"/>
                  </a:cubicBezTo>
                  <a:cubicBezTo>
                    <a:pt x="19928" y="12258"/>
                    <a:pt x="19867" y="12278"/>
                    <a:pt x="19826" y="12278"/>
                  </a:cubicBezTo>
                  <a:cubicBezTo>
                    <a:pt x="19451" y="12278"/>
                    <a:pt x="18424" y="10206"/>
                    <a:pt x="18762" y="9743"/>
                  </a:cubicBezTo>
                  <a:cubicBezTo>
                    <a:pt x="18809" y="9675"/>
                    <a:pt x="19012" y="9631"/>
                    <a:pt x="19289" y="9605"/>
                  </a:cubicBezTo>
                  <a:cubicBezTo>
                    <a:pt x="18988" y="8510"/>
                    <a:pt x="18667" y="7401"/>
                    <a:pt x="18316" y="6381"/>
                  </a:cubicBezTo>
                  <a:cubicBezTo>
                    <a:pt x="18066" y="6543"/>
                    <a:pt x="17856" y="6644"/>
                    <a:pt x="17762" y="6644"/>
                  </a:cubicBezTo>
                  <a:cubicBezTo>
                    <a:pt x="17387" y="6644"/>
                    <a:pt x="16359" y="4576"/>
                    <a:pt x="16697" y="4113"/>
                  </a:cubicBezTo>
                  <a:cubicBezTo>
                    <a:pt x="16752" y="4039"/>
                    <a:pt x="16984" y="3988"/>
                    <a:pt x="17306" y="3965"/>
                  </a:cubicBezTo>
                  <a:cubicBezTo>
                    <a:pt x="16978" y="3353"/>
                    <a:pt x="16619" y="2842"/>
                    <a:pt x="16231" y="2494"/>
                  </a:cubicBezTo>
                  <a:cubicBezTo>
                    <a:pt x="15393" y="1744"/>
                    <a:pt x="12318" y="1339"/>
                    <a:pt x="9344" y="947"/>
                  </a:cubicBezTo>
                  <a:cubicBezTo>
                    <a:pt x="7911" y="758"/>
                    <a:pt x="6431" y="562"/>
                    <a:pt x="5218" y="325"/>
                  </a:cubicBezTo>
                  <a:cubicBezTo>
                    <a:pt x="4189" y="126"/>
                    <a:pt x="3351" y="1"/>
                    <a:pt x="267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 name="Google Shape;18;p2"/>
            <p:cNvSpPr/>
            <p:nvPr/>
          </p:nvSpPr>
          <p:spPr>
            <a:xfrm>
              <a:off x="7240143" y="3830665"/>
              <a:ext cx="5488" cy="4031"/>
            </a:xfrm>
            <a:custGeom>
              <a:avLst/>
              <a:gdLst/>
              <a:ahLst/>
              <a:cxnLst/>
              <a:rect l="l" t="t" r="r" b="b"/>
              <a:pathLst>
                <a:path w="113" h="83" extrusionOk="0">
                  <a:moveTo>
                    <a:pt x="32" y="0"/>
                  </a:moveTo>
                  <a:cubicBezTo>
                    <a:pt x="1" y="0"/>
                    <a:pt x="20" y="83"/>
                    <a:pt x="81" y="83"/>
                  </a:cubicBezTo>
                  <a:cubicBezTo>
                    <a:pt x="91" y="83"/>
                    <a:pt x="101" y="81"/>
                    <a:pt x="112" y="76"/>
                  </a:cubicBezTo>
                  <a:cubicBezTo>
                    <a:pt x="73" y="19"/>
                    <a:pt x="47" y="0"/>
                    <a:pt x="3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9" name="Google Shape;19;p2"/>
            <p:cNvSpPr/>
            <p:nvPr/>
          </p:nvSpPr>
          <p:spPr>
            <a:xfrm>
              <a:off x="7963932" y="3703371"/>
              <a:ext cx="95095" cy="130209"/>
            </a:xfrm>
            <a:custGeom>
              <a:avLst/>
              <a:gdLst/>
              <a:ahLst/>
              <a:cxnLst/>
              <a:rect l="l" t="t" r="r" b="b"/>
              <a:pathLst>
                <a:path w="1958" h="2681" extrusionOk="0">
                  <a:moveTo>
                    <a:pt x="947" y="1"/>
                  </a:moveTo>
                  <a:cubicBezTo>
                    <a:pt x="625" y="24"/>
                    <a:pt x="393" y="75"/>
                    <a:pt x="338" y="149"/>
                  </a:cubicBezTo>
                  <a:cubicBezTo>
                    <a:pt x="0" y="612"/>
                    <a:pt x="1028" y="2680"/>
                    <a:pt x="1403" y="2680"/>
                  </a:cubicBezTo>
                  <a:cubicBezTo>
                    <a:pt x="1497" y="2680"/>
                    <a:pt x="1707" y="2579"/>
                    <a:pt x="1957" y="2417"/>
                  </a:cubicBezTo>
                  <a:cubicBezTo>
                    <a:pt x="1650" y="1518"/>
                    <a:pt x="1315" y="693"/>
                    <a:pt x="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 name="Google Shape;20;p2"/>
            <p:cNvSpPr/>
            <p:nvPr/>
          </p:nvSpPr>
          <p:spPr>
            <a:xfrm>
              <a:off x="8064174" y="3977287"/>
              <a:ext cx="76737" cy="129869"/>
            </a:xfrm>
            <a:custGeom>
              <a:avLst/>
              <a:gdLst/>
              <a:ahLst/>
              <a:cxnLst/>
              <a:rect l="l" t="t" r="r" b="b"/>
              <a:pathLst>
                <a:path w="1580" h="2674" extrusionOk="0">
                  <a:moveTo>
                    <a:pt x="866" y="1"/>
                  </a:moveTo>
                  <a:cubicBezTo>
                    <a:pt x="589" y="27"/>
                    <a:pt x="386" y="71"/>
                    <a:pt x="339" y="139"/>
                  </a:cubicBezTo>
                  <a:cubicBezTo>
                    <a:pt x="1" y="602"/>
                    <a:pt x="1028" y="2674"/>
                    <a:pt x="1403" y="2674"/>
                  </a:cubicBezTo>
                  <a:cubicBezTo>
                    <a:pt x="1444" y="2674"/>
                    <a:pt x="1505" y="2654"/>
                    <a:pt x="1579" y="2619"/>
                  </a:cubicBezTo>
                  <a:cubicBezTo>
                    <a:pt x="1440" y="2123"/>
                    <a:pt x="1302" y="1612"/>
                    <a:pt x="1164" y="1092"/>
                  </a:cubicBezTo>
                  <a:cubicBezTo>
                    <a:pt x="1066" y="734"/>
                    <a:pt x="964" y="366"/>
                    <a:pt x="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 name="Google Shape;21;p2"/>
            <p:cNvSpPr/>
            <p:nvPr/>
          </p:nvSpPr>
          <p:spPr>
            <a:xfrm>
              <a:off x="8157228" y="4254992"/>
              <a:ext cx="95629" cy="116513"/>
            </a:xfrm>
            <a:custGeom>
              <a:avLst/>
              <a:gdLst/>
              <a:ahLst/>
              <a:cxnLst/>
              <a:rect l="l" t="t" r="r" b="b"/>
              <a:pathLst>
                <a:path w="1969" h="2399" extrusionOk="0">
                  <a:moveTo>
                    <a:pt x="660" y="0"/>
                  </a:moveTo>
                  <a:cubicBezTo>
                    <a:pt x="390" y="112"/>
                    <a:pt x="201" y="223"/>
                    <a:pt x="173" y="305"/>
                  </a:cubicBezTo>
                  <a:cubicBezTo>
                    <a:pt x="0" y="831"/>
                    <a:pt x="1498" y="2399"/>
                    <a:pt x="1921" y="2399"/>
                  </a:cubicBezTo>
                  <a:cubicBezTo>
                    <a:pt x="1936" y="2399"/>
                    <a:pt x="1949" y="2397"/>
                    <a:pt x="1961" y="2393"/>
                  </a:cubicBezTo>
                  <a:cubicBezTo>
                    <a:pt x="1961" y="2393"/>
                    <a:pt x="1965" y="2390"/>
                    <a:pt x="1968" y="2390"/>
                  </a:cubicBezTo>
                  <a:cubicBezTo>
                    <a:pt x="1461" y="1697"/>
                    <a:pt x="1025" y="902"/>
                    <a:pt x="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 name="Google Shape;22;p2"/>
            <p:cNvSpPr/>
            <p:nvPr/>
          </p:nvSpPr>
          <p:spPr>
            <a:xfrm>
              <a:off x="8314147" y="4455864"/>
              <a:ext cx="133658" cy="80234"/>
            </a:xfrm>
            <a:custGeom>
              <a:avLst/>
              <a:gdLst/>
              <a:ahLst/>
              <a:cxnLst/>
              <a:rect l="l" t="t" r="r" b="b"/>
              <a:pathLst>
                <a:path w="2752" h="1652" extrusionOk="0">
                  <a:moveTo>
                    <a:pt x="433" y="1"/>
                  </a:moveTo>
                  <a:cubicBezTo>
                    <a:pt x="173" y="325"/>
                    <a:pt x="1" y="595"/>
                    <a:pt x="24" y="704"/>
                  </a:cubicBezTo>
                  <a:cubicBezTo>
                    <a:pt x="55" y="842"/>
                    <a:pt x="217" y="984"/>
                    <a:pt x="447" y="1116"/>
                  </a:cubicBezTo>
                  <a:cubicBezTo>
                    <a:pt x="547" y="1046"/>
                    <a:pt x="671" y="1011"/>
                    <a:pt x="797" y="1011"/>
                  </a:cubicBezTo>
                  <a:cubicBezTo>
                    <a:pt x="951" y="1011"/>
                    <a:pt x="1107" y="1064"/>
                    <a:pt x="1220" y="1170"/>
                  </a:cubicBezTo>
                  <a:cubicBezTo>
                    <a:pt x="1231" y="1177"/>
                    <a:pt x="1234" y="1200"/>
                    <a:pt x="1238" y="1220"/>
                  </a:cubicBezTo>
                  <a:cubicBezTo>
                    <a:pt x="1268" y="1237"/>
                    <a:pt x="1298" y="1255"/>
                    <a:pt x="1325" y="1275"/>
                  </a:cubicBezTo>
                  <a:cubicBezTo>
                    <a:pt x="1329" y="1272"/>
                    <a:pt x="1329" y="1272"/>
                    <a:pt x="1329" y="1267"/>
                  </a:cubicBezTo>
                  <a:cubicBezTo>
                    <a:pt x="1347" y="1255"/>
                    <a:pt x="1367" y="1250"/>
                    <a:pt x="1388" y="1250"/>
                  </a:cubicBezTo>
                  <a:cubicBezTo>
                    <a:pt x="1519" y="1250"/>
                    <a:pt x="1713" y="1448"/>
                    <a:pt x="1771" y="1511"/>
                  </a:cubicBezTo>
                  <a:cubicBezTo>
                    <a:pt x="1791" y="1538"/>
                    <a:pt x="1812" y="1565"/>
                    <a:pt x="1829" y="1592"/>
                  </a:cubicBezTo>
                  <a:cubicBezTo>
                    <a:pt x="2024" y="1631"/>
                    <a:pt x="2201" y="1652"/>
                    <a:pt x="2341" y="1652"/>
                  </a:cubicBezTo>
                  <a:cubicBezTo>
                    <a:pt x="2482" y="1652"/>
                    <a:pt x="2586" y="1630"/>
                    <a:pt x="2630" y="1582"/>
                  </a:cubicBezTo>
                  <a:cubicBezTo>
                    <a:pt x="2674" y="1531"/>
                    <a:pt x="2714" y="1406"/>
                    <a:pt x="2752" y="1241"/>
                  </a:cubicBezTo>
                  <a:cubicBezTo>
                    <a:pt x="1893" y="940"/>
                    <a:pt x="1122" y="528"/>
                    <a:pt x="43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 name="Google Shape;23;p2"/>
            <p:cNvSpPr/>
            <p:nvPr/>
          </p:nvSpPr>
          <p:spPr>
            <a:xfrm>
              <a:off x="8556543" y="4529394"/>
              <a:ext cx="117776" cy="51142"/>
            </a:xfrm>
            <a:custGeom>
              <a:avLst/>
              <a:gdLst/>
              <a:ahLst/>
              <a:cxnLst/>
              <a:rect l="l" t="t" r="r" b="b"/>
              <a:pathLst>
                <a:path w="2425" h="1053" extrusionOk="0">
                  <a:moveTo>
                    <a:pt x="2302" y="1"/>
                  </a:moveTo>
                  <a:cubicBezTo>
                    <a:pt x="1856" y="158"/>
                    <a:pt x="1313" y="269"/>
                    <a:pt x="655" y="269"/>
                  </a:cubicBezTo>
                  <a:cubicBezTo>
                    <a:pt x="466" y="269"/>
                    <a:pt x="267" y="260"/>
                    <a:pt x="58" y="240"/>
                  </a:cubicBezTo>
                  <a:lnTo>
                    <a:pt x="58" y="240"/>
                  </a:lnTo>
                  <a:cubicBezTo>
                    <a:pt x="8" y="589"/>
                    <a:pt x="1" y="862"/>
                    <a:pt x="65" y="929"/>
                  </a:cubicBezTo>
                  <a:cubicBezTo>
                    <a:pt x="146" y="1016"/>
                    <a:pt x="318" y="1052"/>
                    <a:pt x="534" y="1052"/>
                  </a:cubicBezTo>
                  <a:cubicBezTo>
                    <a:pt x="1224" y="1052"/>
                    <a:pt x="2361" y="684"/>
                    <a:pt x="2407" y="440"/>
                  </a:cubicBezTo>
                  <a:cubicBezTo>
                    <a:pt x="2424" y="369"/>
                    <a:pt x="2380" y="204"/>
                    <a:pt x="2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 name="Google Shape;24;p2"/>
            <p:cNvSpPr/>
            <p:nvPr/>
          </p:nvSpPr>
          <p:spPr>
            <a:xfrm>
              <a:off x="8350037" y="4599621"/>
              <a:ext cx="94464" cy="48422"/>
            </a:xfrm>
            <a:custGeom>
              <a:avLst/>
              <a:gdLst/>
              <a:ahLst/>
              <a:cxnLst/>
              <a:rect l="l" t="t" r="r" b="b"/>
              <a:pathLst>
                <a:path w="1945" h="997" extrusionOk="0">
                  <a:moveTo>
                    <a:pt x="1310" y="1"/>
                  </a:moveTo>
                  <a:cubicBezTo>
                    <a:pt x="1322" y="43"/>
                    <a:pt x="1317" y="94"/>
                    <a:pt x="1280" y="94"/>
                  </a:cubicBezTo>
                  <a:cubicBezTo>
                    <a:pt x="1276" y="94"/>
                    <a:pt x="1271" y="93"/>
                    <a:pt x="1266" y="92"/>
                  </a:cubicBezTo>
                  <a:cubicBezTo>
                    <a:pt x="1213" y="78"/>
                    <a:pt x="1148" y="71"/>
                    <a:pt x="1076" y="71"/>
                  </a:cubicBezTo>
                  <a:cubicBezTo>
                    <a:pt x="653" y="71"/>
                    <a:pt x="0" y="305"/>
                    <a:pt x="411" y="724"/>
                  </a:cubicBezTo>
                  <a:cubicBezTo>
                    <a:pt x="608" y="924"/>
                    <a:pt x="882" y="996"/>
                    <a:pt x="1153" y="996"/>
                  </a:cubicBezTo>
                  <a:cubicBezTo>
                    <a:pt x="1220" y="996"/>
                    <a:pt x="1287" y="992"/>
                    <a:pt x="1353" y="984"/>
                  </a:cubicBezTo>
                  <a:cubicBezTo>
                    <a:pt x="1499" y="968"/>
                    <a:pt x="1654" y="930"/>
                    <a:pt x="1773" y="846"/>
                  </a:cubicBezTo>
                  <a:cubicBezTo>
                    <a:pt x="1945" y="724"/>
                    <a:pt x="1924" y="464"/>
                    <a:pt x="1803" y="319"/>
                  </a:cubicBezTo>
                  <a:cubicBezTo>
                    <a:pt x="1752" y="254"/>
                    <a:pt x="1675" y="213"/>
                    <a:pt x="1607" y="170"/>
                  </a:cubicBezTo>
                  <a:cubicBezTo>
                    <a:pt x="1580" y="149"/>
                    <a:pt x="1567" y="106"/>
                    <a:pt x="1567" y="65"/>
                  </a:cubicBezTo>
                  <a:cubicBezTo>
                    <a:pt x="1486" y="38"/>
                    <a:pt x="1397" y="15"/>
                    <a:pt x="1310"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 name="Google Shape;25;p2"/>
            <p:cNvSpPr/>
            <p:nvPr/>
          </p:nvSpPr>
          <p:spPr>
            <a:xfrm>
              <a:off x="8451348" y="4552511"/>
              <a:ext cx="60321" cy="27975"/>
            </a:xfrm>
            <a:custGeom>
              <a:avLst/>
              <a:gdLst/>
              <a:ahLst/>
              <a:cxnLst/>
              <a:rect l="l" t="t" r="r" b="b"/>
              <a:pathLst>
                <a:path w="1242" h="576" extrusionOk="0">
                  <a:moveTo>
                    <a:pt x="778" y="1"/>
                  </a:moveTo>
                  <a:cubicBezTo>
                    <a:pt x="784" y="38"/>
                    <a:pt x="776" y="73"/>
                    <a:pt x="738" y="73"/>
                  </a:cubicBezTo>
                  <a:cubicBezTo>
                    <a:pt x="734" y="73"/>
                    <a:pt x="731" y="73"/>
                    <a:pt x="727" y="72"/>
                  </a:cubicBezTo>
                  <a:cubicBezTo>
                    <a:pt x="648" y="58"/>
                    <a:pt x="570" y="44"/>
                    <a:pt x="492" y="44"/>
                  </a:cubicBezTo>
                  <a:cubicBezTo>
                    <a:pt x="404" y="44"/>
                    <a:pt x="317" y="62"/>
                    <a:pt x="234" y="116"/>
                  </a:cubicBezTo>
                  <a:cubicBezTo>
                    <a:pt x="1" y="268"/>
                    <a:pt x="211" y="413"/>
                    <a:pt x="376" y="478"/>
                  </a:cubicBezTo>
                  <a:cubicBezTo>
                    <a:pt x="477" y="518"/>
                    <a:pt x="593" y="548"/>
                    <a:pt x="700" y="562"/>
                  </a:cubicBezTo>
                  <a:cubicBezTo>
                    <a:pt x="748" y="567"/>
                    <a:pt x="820" y="575"/>
                    <a:pt x="892" y="575"/>
                  </a:cubicBezTo>
                  <a:cubicBezTo>
                    <a:pt x="972" y="575"/>
                    <a:pt x="1052" y="564"/>
                    <a:pt x="1095" y="525"/>
                  </a:cubicBezTo>
                  <a:cubicBezTo>
                    <a:pt x="1241" y="397"/>
                    <a:pt x="917" y="153"/>
                    <a:pt x="846" y="93"/>
                  </a:cubicBezTo>
                  <a:cubicBezTo>
                    <a:pt x="832" y="79"/>
                    <a:pt x="822" y="45"/>
                    <a:pt x="822" y="15"/>
                  </a:cubicBezTo>
                  <a:cubicBezTo>
                    <a:pt x="808" y="7"/>
                    <a:pt x="791" y="4"/>
                    <a:pt x="778"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 name="Google Shape;26;p2"/>
            <p:cNvSpPr/>
            <p:nvPr/>
          </p:nvSpPr>
          <p:spPr>
            <a:xfrm>
              <a:off x="8335127" y="4516766"/>
              <a:ext cx="67412" cy="40360"/>
            </a:xfrm>
            <a:custGeom>
              <a:avLst/>
              <a:gdLst/>
              <a:ahLst/>
              <a:cxnLst/>
              <a:rect l="l" t="t" r="r" b="b"/>
              <a:pathLst>
                <a:path w="1388" h="831" extrusionOk="0">
                  <a:moveTo>
                    <a:pt x="302" y="1"/>
                  </a:moveTo>
                  <a:cubicBezTo>
                    <a:pt x="170" y="41"/>
                    <a:pt x="62" y="125"/>
                    <a:pt x="38" y="267"/>
                  </a:cubicBezTo>
                  <a:cubicBezTo>
                    <a:pt x="1" y="514"/>
                    <a:pt x="275" y="696"/>
                    <a:pt x="481" y="771"/>
                  </a:cubicBezTo>
                  <a:cubicBezTo>
                    <a:pt x="579" y="806"/>
                    <a:pt x="700" y="830"/>
                    <a:pt x="819" y="830"/>
                  </a:cubicBezTo>
                  <a:cubicBezTo>
                    <a:pt x="962" y="830"/>
                    <a:pt x="1103" y="795"/>
                    <a:pt x="1201" y="703"/>
                  </a:cubicBezTo>
                  <a:cubicBezTo>
                    <a:pt x="1387" y="528"/>
                    <a:pt x="1218" y="389"/>
                    <a:pt x="1063" y="264"/>
                  </a:cubicBezTo>
                  <a:cubicBezTo>
                    <a:pt x="802" y="196"/>
                    <a:pt x="539" y="105"/>
                    <a:pt x="302"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7" name="Google Shape;27;p2"/>
            <p:cNvSpPr/>
            <p:nvPr/>
          </p:nvSpPr>
          <p:spPr>
            <a:xfrm>
              <a:off x="8349746" y="4515115"/>
              <a:ext cx="37008" cy="14522"/>
            </a:xfrm>
            <a:custGeom>
              <a:avLst/>
              <a:gdLst/>
              <a:ahLst/>
              <a:cxnLst/>
              <a:rect l="l" t="t" r="r" b="b"/>
              <a:pathLst>
                <a:path w="762" h="299" extrusionOk="0">
                  <a:moveTo>
                    <a:pt x="505" y="0"/>
                  </a:moveTo>
                  <a:cubicBezTo>
                    <a:pt x="507" y="32"/>
                    <a:pt x="501" y="65"/>
                    <a:pt x="479" y="65"/>
                  </a:cubicBezTo>
                  <a:cubicBezTo>
                    <a:pt x="474" y="65"/>
                    <a:pt x="469" y="64"/>
                    <a:pt x="464" y="61"/>
                  </a:cubicBezTo>
                  <a:cubicBezTo>
                    <a:pt x="389" y="27"/>
                    <a:pt x="293" y="8"/>
                    <a:pt x="195" y="8"/>
                  </a:cubicBezTo>
                  <a:cubicBezTo>
                    <a:pt x="129" y="8"/>
                    <a:pt x="62" y="17"/>
                    <a:pt x="1" y="35"/>
                  </a:cubicBezTo>
                  <a:cubicBezTo>
                    <a:pt x="238" y="139"/>
                    <a:pt x="501" y="230"/>
                    <a:pt x="762" y="298"/>
                  </a:cubicBezTo>
                  <a:cubicBezTo>
                    <a:pt x="694" y="244"/>
                    <a:pt x="626" y="193"/>
                    <a:pt x="592" y="142"/>
                  </a:cubicBezTo>
                  <a:cubicBezTo>
                    <a:pt x="576" y="122"/>
                    <a:pt x="572" y="75"/>
                    <a:pt x="592" y="55"/>
                  </a:cubicBezTo>
                  <a:cubicBezTo>
                    <a:pt x="565" y="35"/>
                    <a:pt x="535" y="17"/>
                    <a:pt x="505" y="0"/>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8" name="Google Shape;28;p2"/>
            <p:cNvSpPr/>
            <p:nvPr/>
          </p:nvSpPr>
          <p:spPr>
            <a:xfrm>
              <a:off x="7732706" y="4097879"/>
              <a:ext cx="415932" cy="665083"/>
            </a:xfrm>
            <a:custGeom>
              <a:avLst/>
              <a:gdLst/>
              <a:ahLst/>
              <a:cxnLst/>
              <a:rect l="l" t="t" r="r" b="b"/>
              <a:pathLst>
                <a:path w="8564" h="13694" extrusionOk="0">
                  <a:moveTo>
                    <a:pt x="3799" y="3103"/>
                  </a:moveTo>
                  <a:cubicBezTo>
                    <a:pt x="3809" y="3103"/>
                    <a:pt x="3819" y="3103"/>
                    <a:pt x="3828" y="3103"/>
                  </a:cubicBezTo>
                  <a:cubicBezTo>
                    <a:pt x="3869" y="3103"/>
                    <a:pt x="3879" y="3161"/>
                    <a:pt x="3862" y="3195"/>
                  </a:cubicBezTo>
                  <a:cubicBezTo>
                    <a:pt x="3995" y="3198"/>
                    <a:pt x="4102" y="3225"/>
                    <a:pt x="4187" y="3279"/>
                  </a:cubicBezTo>
                  <a:cubicBezTo>
                    <a:pt x="4184" y="3243"/>
                    <a:pt x="4194" y="3205"/>
                    <a:pt x="4219" y="3205"/>
                  </a:cubicBezTo>
                  <a:cubicBezTo>
                    <a:pt x="4226" y="3205"/>
                    <a:pt x="4235" y="3208"/>
                    <a:pt x="4244" y="3215"/>
                  </a:cubicBezTo>
                  <a:cubicBezTo>
                    <a:pt x="4971" y="3746"/>
                    <a:pt x="4660" y="4851"/>
                    <a:pt x="4173" y="5439"/>
                  </a:cubicBezTo>
                  <a:cubicBezTo>
                    <a:pt x="3772" y="5924"/>
                    <a:pt x="3136" y="6360"/>
                    <a:pt x="2495" y="6360"/>
                  </a:cubicBezTo>
                  <a:cubicBezTo>
                    <a:pt x="2278" y="6360"/>
                    <a:pt x="2061" y="6310"/>
                    <a:pt x="1852" y="6196"/>
                  </a:cubicBezTo>
                  <a:cubicBezTo>
                    <a:pt x="1213" y="5848"/>
                    <a:pt x="1128" y="5063"/>
                    <a:pt x="1409" y="4445"/>
                  </a:cubicBezTo>
                  <a:cubicBezTo>
                    <a:pt x="1810" y="3563"/>
                    <a:pt x="2877" y="3103"/>
                    <a:pt x="3799" y="3103"/>
                  </a:cubicBezTo>
                  <a:close/>
                  <a:moveTo>
                    <a:pt x="1530" y="0"/>
                  </a:moveTo>
                  <a:cubicBezTo>
                    <a:pt x="1024" y="0"/>
                    <a:pt x="519" y="59"/>
                    <a:pt x="27" y="157"/>
                  </a:cubicBezTo>
                  <a:cubicBezTo>
                    <a:pt x="0" y="1853"/>
                    <a:pt x="4" y="5510"/>
                    <a:pt x="392" y="9457"/>
                  </a:cubicBezTo>
                  <a:cubicBezTo>
                    <a:pt x="554" y="11065"/>
                    <a:pt x="730" y="12342"/>
                    <a:pt x="913" y="13356"/>
                  </a:cubicBezTo>
                  <a:cubicBezTo>
                    <a:pt x="1282" y="13475"/>
                    <a:pt x="2116" y="13694"/>
                    <a:pt x="3203" y="13694"/>
                  </a:cubicBezTo>
                  <a:cubicBezTo>
                    <a:pt x="3945" y="13694"/>
                    <a:pt x="4805" y="13591"/>
                    <a:pt x="5714" y="13286"/>
                  </a:cubicBezTo>
                  <a:cubicBezTo>
                    <a:pt x="8445" y="12366"/>
                    <a:pt x="8563" y="9484"/>
                    <a:pt x="7072" y="4800"/>
                  </a:cubicBezTo>
                  <a:cubicBezTo>
                    <a:pt x="5889" y="1081"/>
                    <a:pt x="3702"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9" name="Google Shape;29;p2"/>
            <p:cNvSpPr/>
            <p:nvPr/>
          </p:nvSpPr>
          <p:spPr>
            <a:xfrm>
              <a:off x="7800554" y="4253001"/>
              <a:ext cx="147499" cy="138806"/>
            </a:xfrm>
            <a:custGeom>
              <a:avLst/>
              <a:gdLst/>
              <a:ahLst/>
              <a:cxnLst/>
              <a:rect l="l" t="t" r="r" b="b"/>
              <a:pathLst>
                <a:path w="3037" h="2858" extrusionOk="0">
                  <a:moveTo>
                    <a:pt x="2465" y="1"/>
                  </a:moveTo>
                  <a:cubicBezTo>
                    <a:pt x="2459" y="15"/>
                    <a:pt x="2452" y="24"/>
                    <a:pt x="2435" y="24"/>
                  </a:cubicBezTo>
                  <a:cubicBezTo>
                    <a:pt x="1614" y="132"/>
                    <a:pt x="647" y="606"/>
                    <a:pt x="299" y="1400"/>
                  </a:cubicBezTo>
                  <a:cubicBezTo>
                    <a:pt x="1" y="2082"/>
                    <a:pt x="267" y="2857"/>
                    <a:pt x="1067" y="2857"/>
                  </a:cubicBezTo>
                  <a:cubicBezTo>
                    <a:pt x="1100" y="2857"/>
                    <a:pt x="1133" y="2856"/>
                    <a:pt x="1168" y="2853"/>
                  </a:cubicBezTo>
                  <a:cubicBezTo>
                    <a:pt x="1739" y="2813"/>
                    <a:pt x="2283" y="2359"/>
                    <a:pt x="2607" y="1913"/>
                  </a:cubicBezTo>
                  <a:cubicBezTo>
                    <a:pt x="2726" y="1751"/>
                    <a:pt x="2824" y="1576"/>
                    <a:pt x="2894" y="1389"/>
                  </a:cubicBezTo>
                  <a:cubicBezTo>
                    <a:pt x="2955" y="1238"/>
                    <a:pt x="3019" y="1052"/>
                    <a:pt x="3027" y="886"/>
                  </a:cubicBezTo>
                  <a:cubicBezTo>
                    <a:pt x="3036" y="693"/>
                    <a:pt x="2932" y="281"/>
                    <a:pt x="2804" y="143"/>
                  </a:cubicBezTo>
                  <a:cubicBezTo>
                    <a:pt x="2793" y="132"/>
                    <a:pt x="2790" y="109"/>
                    <a:pt x="2790" y="85"/>
                  </a:cubicBezTo>
                  <a:cubicBezTo>
                    <a:pt x="2705" y="31"/>
                    <a:pt x="2598" y="4"/>
                    <a:pt x="2465"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0" name="Google Shape;30;p2"/>
            <p:cNvSpPr/>
            <p:nvPr/>
          </p:nvSpPr>
          <p:spPr>
            <a:xfrm>
              <a:off x="8031051" y="3702546"/>
              <a:ext cx="118845" cy="106703"/>
            </a:xfrm>
            <a:custGeom>
              <a:avLst/>
              <a:gdLst/>
              <a:ahLst/>
              <a:cxnLst/>
              <a:rect l="l" t="t" r="r" b="b"/>
              <a:pathLst>
                <a:path w="2447" h="2197" extrusionOk="0">
                  <a:moveTo>
                    <a:pt x="92" y="0"/>
                  </a:moveTo>
                  <a:cubicBezTo>
                    <a:pt x="61" y="0"/>
                    <a:pt x="31" y="0"/>
                    <a:pt x="1" y="1"/>
                  </a:cubicBezTo>
                  <a:cubicBezTo>
                    <a:pt x="332" y="646"/>
                    <a:pt x="633" y="1393"/>
                    <a:pt x="913" y="2197"/>
                  </a:cubicBezTo>
                  <a:cubicBezTo>
                    <a:pt x="1616" y="1684"/>
                    <a:pt x="2447" y="903"/>
                    <a:pt x="2414" y="517"/>
                  </a:cubicBezTo>
                  <a:cubicBezTo>
                    <a:pt x="2381" y="167"/>
                    <a:pt x="1088"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1" name="Google Shape;31;p2"/>
            <p:cNvSpPr/>
            <p:nvPr/>
          </p:nvSpPr>
          <p:spPr>
            <a:xfrm>
              <a:off x="8125611" y="3976025"/>
              <a:ext cx="124916" cy="118990"/>
            </a:xfrm>
            <a:custGeom>
              <a:avLst/>
              <a:gdLst/>
              <a:ahLst/>
              <a:cxnLst/>
              <a:rect l="l" t="t" r="r" b="b"/>
              <a:pathLst>
                <a:path w="2572" h="2450" extrusionOk="0">
                  <a:moveTo>
                    <a:pt x="219" y="0"/>
                  </a:moveTo>
                  <a:cubicBezTo>
                    <a:pt x="144" y="0"/>
                    <a:pt x="71" y="1"/>
                    <a:pt x="0" y="3"/>
                  </a:cubicBezTo>
                  <a:cubicBezTo>
                    <a:pt x="91" y="340"/>
                    <a:pt x="183" y="679"/>
                    <a:pt x="274" y="1017"/>
                  </a:cubicBezTo>
                  <a:cubicBezTo>
                    <a:pt x="406" y="1507"/>
                    <a:pt x="537" y="1983"/>
                    <a:pt x="665" y="2449"/>
                  </a:cubicBezTo>
                  <a:cubicBezTo>
                    <a:pt x="1403" y="1980"/>
                    <a:pt x="2571" y="973"/>
                    <a:pt x="2531" y="520"/>
                  </a:cubicBezTo>
                  <a:cubicBezTo>
                    <a:pt x="2500" y="171"/>
                    <a:pt x="1214"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2" name="Google Shape;32;p2"/>
            <p:cNvSpPr/>
            <p:nvPr/>
          </p:nvSpPr>
          <p:spPr>
            <a:xfrm>
              <a:off x="8207154" y="4227406"/>
              <a:ext cx="132978" cy="131181"/>
            </a:xfrm>
            <a:custGeom>
              <a:avLst/>
              <a:gdLst/>
              <a:ahLst/>
              <a:cxnLst/>
              <a:rect l="l" t="t" r="r" b="b"/>
              <a:pathLst>
                <a:path w="2738" h="2701" extrusionOk="0">
                  <a:moveTo>
                    <a:pt x="2065" y="0"/>
                  </a:moveTo>
                  <a:cubicBezTo>
                    <a:pt x="1526" y="0"/>
                    <a:pt x="653" y="205"/>
                    <a:pt x="0" y="430"/>
                  </a:cubicBezTo>
                  <a:cubicBezTo>
                    <a:pt x="349" y="1285"/>
                    <a:pt x="761" y="2042"/>
                    <a:pt x="1241" y="2701"/>
                  </a:cubicBezTo>
                  <a:cubicBezTo>
                    <a:pt x="1795" y="2092"/>
                    <a:pt x="2737" y="606"/>
                    <a:pt x="2545" y="156"/>
                  </a:cubicBezTo>
                  <a:cubicBezTo>
                    <a:pt x="2499" y="46"/>
                    <a:pt x="2319" y="0"/>
                    <a:pt x="2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3" name="Google Shape;33;p2"/>
            <p:cNvSpPr/>
            <p:nvPr/>
          </p:nvSpPr>
          <p:spPr>
            <a:xfrm>
              <a:off x="8347658" y="4373932"/>
              <a:ext cx="108645" cy="123021"/>
            </a:xfrm>
            <a:custGeom>
              <a:avLst/>
              <a:gdLst/>
              <a:ahLst/>
              <a:cxnLst/>
              <a:rect l="l" t="t" r="r" b="b"/>
              <a:pathLst>
                <a:path w="2237" h="2533" extrusionOk="0">
                  <a:moveTo>
                    <a:pt x="1780" y="0"/>
                  </a:moveTo>
                  <a:cubicBezTo>
                    <a:pt x="1412" y="0"/>
                    <a:pt x="590" y="728"/>
                    <a:pt x="0" y="1387"/>
                  </a:cubicBezTo>
                  <a:cubicBezTo>
                    <a:pt x="635" y="1867"/>
                    <a:pt x="1342" y="2249"/>
                    <a:pt x="2126" y="2533"/>
                  </a:cubicBezTo>
                  <a:cubicBezTo>
                    <a:pt x="2237" y="1650"/>
                    <a:pt x="2230" y="282"/>
                    <a:pt x="1889" y="32"/>
                  </a:cubicBezTo>
                  <a:cubicBezTo>
                    <a:pt x="1860" y="10"/>
                    <a:pt x="1823"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 name="Google Shape;34;p2"/>
            <p:cNvSpPr/>
            <p:nvPr/>
          </p:nvSpPr>
          <p:spPr>
            <a:xfrm>
              <a:off x="8562808" y="4433863"/>
              <a:ext cx="98009" cy="89510"/>
            </a:xfrm>
            <a:custGeom>
              <a:avLst/>
              <a:gdLst/>
              <a:ahLst/>
              <a:cxnLst/>
              <a:rect l="l" t="t" r="r" b="b"/>
              <a:pathLst>
                <a:path w="2018" h="1843" extrusionOk="0">
                  <a:moveTo>
                    <a:pt x="802" y="0"/>
                  </a:moveTo>
                  <a:cubicBezTo>
                    <a:pt x="507" y="0"/>
                    <a:pt x="170" y="993"/>
                    <a:pt x="1" y="1819"/>
                  </a:cubicBezTo>
                  <a:cubicBezTo>
                    <a:pt x="184" y="1835"/>
                    <a:pt x="358" y="1843"/>
                    <a:pt x="524" y="1843"/>
                  </a:cubicBezTo>
                  <a:cubicBezTo>
                    <a:pt x="1119" y="1843"/>
                    <a:pt x="1608" y="1745"/>
                    <a:pt x="2018" y="1603"/>
                  </a:cubicBezTo>
                  <a:cubicBezTo>
                    <a:pt x="1697" y="906"/>
                    <a:pt x="1152" y="34"/>
                    <a:pt x="815" y="1"/>
                  </a:cubicBezTo>
                  <a:cubicBezTo>
                    <a:pt x="811" y="1"/>
                    <a:pt x="806" y="0"/>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5" name="Google Shape;35;p2"/>
            <p:cNvSpPr/>
            <p:nvPr/>
          </p:nvSpPr>
          <p:spPr>
            <a:xfrm>
              <a:off x="7150051" y="3491912"/>
              <a:ext cx="1632742" cy="1471012"/>
            </a:xfrm>
            <a:custGeom>
              <a:avLst/>
              <a:gdLst/>
              <a:ahLst/>
              <a:cxnLst/>
              <a:rect l="l" t="t" r="r" b="b"/>
              <a:pathLst>
                <a:path w="33618" h="30288" extrusionOk="0">
                  <a:moveTo>
                    <a:pt x="1887" y="6975"/>
                  </a:moveTo>
                  <a:cubicBezTo>
                    <a:pt x="1902" y="6975"/>
                    <a:pt x="1928" y="6994"/>
                    <a:pt x="1967" y="7051"/>
                  </a:cubicBezTo>
                  <a:cubicBezTo>
                    <a:pt x="1956" y="7056"/>
                    <a:pt x="1946" y="7058"/>
                    <a:pt x="1936" y="7058"/>
                  </a:cubicBezTo>
                  <a:cubicBezTo>
                    <a:pt x="1875" y="7058"/>
                    <a:pt x="1856" y="6975"/>
                    <a:pt x="1887" y="6975"/>
                  </a:cubicBezTo>
                  <a:close/>
                  <a:moveTo>
                    <a:pt x="3072" y="391"/>
                  </a:moveTo>
                  <a:cubicBezTo>
                    <a:pt x="3750" y="391"/>
                    <a:pt x="4588" y="516"/>
                    <a:pt x="5617" y="715"/>
                  </a:cubicBezTo>
                  <a:cubicBezTo>
                    <a:pt x="6830" y="952"/>
                    <a:pt x="8310" y="1148"/>
                    <a:pt x="9743" y="1337"/>
                  </a:cubicBezTo>
                  <a:cubicBezTo>
                    <a:pt x="12717" y="1729"/>
                    <a:pt x="15792" y="2134"/>
                    <a:pt x="16630" y="2884"/>
                  </a:cubicBezTo>
                  <a:cubicBezTo>
                    <a:pt x="17018" y="3232"/>
                    <a:pt x="17377" y="3743"/>
                    <a:pt x="17705" y="4355"/>
                  </a:cubicBezTo>
                  <a:cubicBezTo>
                    <a:pt x="18073" y="5047"/>
                    <a:pt x="18408" y="5872"/>
                    <a:pt x="18715" y="6771"/>
                  </a:cubicBezTo>
                  <a:cubicBezTo>
                    <a:pt x="19066" y="7791"/>
                    <a:pt x="19387" y="8900"/>
                    <a:pt x="19688" y="9995"/>
                  </a:cubicBezTo>
                  <a:cubicBezTo>
                    <a:pt x="19786" y="10360"/>
                    <a:pt x="19888" y="10728"/>
                    <a:pt x="19986" y="11086"/>
                  </a:cubicBezTo>
                  <a:cubicBezTo>
                    <a:pt x="20124" y="11606"/>
                    <a:pt x="20262" y="12117"/>
                    <a:pt x="20401" y="12613"/>
                  </a:cubicBezTo>
                  <a:cubicBezTo>
                    <a:pt x="20719" y="13755"/>
                    <a:pt x="21036" y="14806"/>
                    <a:pt x="21381" y="15669"/>
                  </a:cubicBezTo>
                  <a:cubicBezTo>
                    <a:pt x="21388" y="15682"/>
                    <a:pt x="21395" y="15695"/>
                    <a:pt x="21398" y="15712"/>
                  </a:cubicBezTo>
                  <a:cubicBezTo>
                    <a:pt x="21763" y="16614"/>
                    <a:pt x="22199" y="17409"/>
                    <a:pt x="22706" y="18102"/>
                  </a:cubicBezTo>
                  <a:cubicBezTo>
                    <a:pt x="23199" y="18784"/>
                    <a:pt x="23767" y="19365"/>
                    <a:pt x="24402" y="19849"/>
                  </a:cubicBezTo>
                  <a:cubicBezTo>
                    <a:pt x="25091" y="20376"/>
                    <a:pt x="25862" y="20788"/>
                    <a:pt x="26721" y="21089"/>
                  </a:cubicBezTo>
                  <a:cubicBezTo>
                    <a:pt x="27312" y="21295"/>
                    <a:pt x="27944" y="21450"/>
                    <a:pt x="28619" y="21552"/>
                  </a:cubicBezTo>
                  <a:cubicBezTo>
                    <a:pt x="28758" y="21572"/>
                    <a:pt x="28890" y="21589"/>
                    <a:pt x="29018" y="21602"/>
                  </a:cubicBezTo>
                  <a:cubicBezTo>
                    <a:pt x="29227" y="21622"/>
                    <a:pt x="29426" y="21631"/>
                    <a:pt x="29615" y="21631"/>
                  </a:cubicBezTo>
                  <a:cubicBezTo>
                    <a:pt x="30273" y="21631"/>
                    <a:pt x="30816" y="21520"/>
                    <a:pt x="31262" y="21363"/>
                  </a:cubicBezTo>
                  <a:cubicBezTo>
                    <a:pt x="31969" y="21109"/>
                    <a:pt x="32445" y="20734"/>
                    <a:pt x="32769" y="20477"/>
                  </a:cubicBezTo>
                  <a:cubicBezTo>
                    <a:pt x="32871" y="20396"/>
                    <a:pt x="32989" y="20304"/>
                    <a:pt x="33060" y="20264"/>
                  </a:cubicBezTo>
                  <a:cubicBezTo>
                    <a:pt x="33138" y="20433"/>
                    <a:pt x="33239" y="21001"/>
                    <a:pt x="33131" y="21809"/>
                  </a:cubicBezTo>
                  <a:cubicBezTo>
                    <a:pt x="32992" y="22815"/>
                    <a:pt x="32448" y="24715"/>
                    <a:pt x="30340" y="26120"/>
                  </a:cubicBezTo>
                  <a:cubicBezTo>
                    <a:pt x="28584" y="27291"/>
                    <a:pt x="26700" y="27567"/>
                    <a:pt x="25313" y="27567"/>
                  </a:cubicBezTo>
                  <a:cubicBezTo>
                    <a:pt x="24089" y="27567"/>
                    <a:pt x="23252" y="27352"/>
                    <a:pt x="23233" y="27347"/>
                  </a:cubicBezTo>
                  <a:lnTo>
                    <a:pt x="23068" y="27304"/>
                  </a:lnTo>
                  <a:lnTo>
                    <a:pt x="23003" y="27462"/>
                  </a:lnTo>
                  <a:cubicBezTo>
                    <a:pt x="22625" y="28374"/>
                    <a:pt x="21831" y="29841"/>
                    <a:pt x="21304" y="29895"/>
                  </a:cubicBezTo>
                  <a:cubicBezTo>
                    <a:pt x="21296" y="29895"/>
                    <a:pt x="21289" y="29896"/>
                    <a:pt x="21281" y="29896"/>
                  </a:cubicBezTo>
                  <a:cubicBezTo>
                    <a:pt x="20802" y="29896"/>
                    <a:pt x="20146" y="28770"/>
                    <a:pt x="19824" y="27948"/>
                  </a:cubicBezTo>
                  <a:lnTo>
                    <a:pt x="19773" y="27814"/>
                  </a:lnTo>
                  <a:lnTo>
                    <a:pt x="16221" y="28050"/>
                  </a:lnTo>
                  <a:lnTo>
                    <a:pt x="16167" y="28141"/>
                  </a:lnTo>
                  <a:cubicBezTo>
                    <a:pt x="15920" y="28584"/>
                    <a:pt x="15136" y="29723"/>
                    <a:pt x="14501" y="29723"/>
                  </a:cubicBezTo>
                  <a:lnTo>
                    <a:pt x="14484" y="29723"/>
                  </a:lnTo>
                  <a:cubicBezTo>
                    <a:pt x="14241" y="29716"/>
                    <a:pt x="13541" y="29358"/>
                    <a:pt x="12910" y="25833"/>
                  </a:cubicBezTo>
                  <a:cubicBezTo>
                    <a:pt x="12727" y="24819"/>
                    <a:pt x="12551" y="23542"/>
                    <a:pt x="12389" y="21934"/>
                  </a:cubicBezTo>
                  <a:cubicBezTo>
                    <a:pt x="12001" y="17987"/>
                    <a:pt x="11997" y="14330"/>
                    <a:pt x="12024" y="12634"/>
                  </a:cubicBezTo>
                  <a:cubicBezTo>
                    <a:pt x="12034" y="12016"/>
                    <a:pt x="12048" y="11654"/>
                    <a:pt x="12048" y="11640"/>
                  </a:cubicBezTo>
                  <a:lnTo>
                    <a:pt x="12058" y="11383"/>
                  </a:lnTo>
                  <a:lnTo>
                    <a:pt x="12058" y="11383"/>
                  </a:lnTo>
                  <a:lnTo>
                    <a:pt x="11808" y="11441"/>
                  </a:lnTo>
                  <a:cubicBezTo>
                    <a:pt x="11789" y="11446"/>
                    <a:pt x="10425" y="11760"/>
                    <a:pt x="8589" y="11760"/>
                  </a:cubicBezTo>
                  <a:cubicBezTo>
                    <a:pt x="8051" y="11760"/>
                    <a:pt x="7472" y="11733"/>
                    <a:pt x="6874" y="11664"/>
                  </a:cubicBezTo>
                  <a:cubicBezTo>
                    <a:pt x="4779" y="11424"/>
                    <a:pt x="2356" y="10559"/>
                    <a:pt x="1190" y="8048"/>
                  </a:cubicBezTo>
                  <a:cubicBezTo>
                    <a:pt x="1353" y="7802"/>
                    <a:pt x="1606" y="7551"/>
                    <a:pt x="1751" y="7365"/>
                  </a:cubicBezTo>
                  <a:cubicBezTo>
                    <a:pt x="1825" y="7267"/>
                    <a:pt x="1903" y="7170"/>
                    <a:pt x="1981" y="7072"/>
                  </a:cubicBezTo>
                  <a:cubicBezTo>
                    <a:pt x="1988" y="7078"/>
                    <a:pt x="1988" y="7081"/>
                    <a:pt x="1994" y="7089"/>
                  </a:cubicBezTo>
                  <a:cubicBezTo>
                    <a:pt x="2261" y="7541"/>
                    <a:pt x="3109" y="7944"/>
                    <a:pt x="3542" y="8261"/>
                  </a:cubicBezTo>
                  <a:cubicBezTo>
                    <a:pt x="3589" y="8294"/>
                    <a:pt x="3647" y="8313"/>
                    <a:pt x="3704" y="8313"/>
                  </a:cubicBezTo>
                  <a:cubicBezTo>
                    <a:pt x="3759" y="8313"/>
                    <a:pt x="3813" y="8295"/>
                    <a:pt x="3856" y="8257"/>
                  </a:cubicBezTo>
                  <a:cubicBezTo>
                    <a:pt x="4285" y="7875"/>
                    <a:pt x="4718" y="7490"/>
                    <a:pt x="5147" y="7105"/>
                  </a:cubicBezTo>
                  <a:cubicBezTo>
                    <a:pt x="5634" y="7470"/>
                    <a:pt x="6113" y="7835"/>
                    <a:pt x="6597" y="8200"/>
                  </a:cubicBezTo>
                  <a:cubicBezTo>
                    <a:pt x="6648" y="8238"/>
                    <a:pt x="6706" y="8258"/>
                    <a:pt x="6762" y="8258"/>
                  </a:cubicBezTo>
                  <a:cubicBezTo>
                    <a:pt x="6826" y="8258"/>
                    <a:pt x="6888" y="8232"/>
                    <a:pt x="6935" y="8176"/>
                  </a:cubicBezTo>
                  <a:cubicBezTo>
                    <a:pt x="7144" y="7923"/>
                    <a:pt x="7350" y="7660"/>
                    <a:pt x="7520" y="7379"/>
                  </a:cubicBezTo>
                  <a:cubicBezTo>
                    <a:pt x="7634" y="7190"/>
                    <a:pt x="7732" y="6821"/>
                    <a:pt x="7881" y="6632"/>
                  </a:cubicBezTo>
                  <a:cubicBezTo>
                    <a:pt x="7911" y="6639"/>
                    <a:pt x="7952" y="6652"/>
                    <a:pt x="8013" y="6686"/>
                  </a:cubicBezTo>
                  <a:cubicBezTo>
                    <a:pt x="8155" y="6771"/>
                    <a:pt x="8344" y="6808"/>
                    <a:pt x="8503" y="6858"/>
                  </a:cubicBezTo>
                  <a:cubicBezTo>
                    <a:pt x="8855" y="6977"/>
                    <a:pt x="9209" y="7068"/>
                    <a:pt x="9571" y="7139"/>
                  </a:cubicBezTo>
                  <a:cubicBezTo>
                    <a:pt x="9593" y="7144"/>
                    <a:pt x="9616" y="7146"/>
                    <a:pt x="9638" y="7146"/>
                  </a:cubicBezTo>
                  <a:cubicBezTo>
                    <a:pt x="9722" y="7146"/>
                    <a:pt x="9798" y="7109"/>
                    <a:pt x="9828" y="7021"/>
                  </a:cubicBezTo>
                  <a:cubicBezTo>
                    <a:pt x="10054" y="6389"/>
                    <a:pt x="10196" y="5743"/>
                    <a:pt x="10327" y="5088"/>
                  </a:cubicBezTo>
                  <a:cubicBezTo>
                    <a:pt x="10357" y="4946"/>
                    <a:pt x="10212" y="4845"/>
                    <a:pt x="10085" y="4845"/>
                  </a:cubicBezTo>
                  <a:cubicBezTo>
                    <a:pt x="10010" y="4845"/>
                    <a:pt x="9941" y="4880"/>
                    <a:pt x="9919" y="4963"/>
                  </a:cubicBezTo>
                  <a:cubicBezTo>
                    <a:pt x="9753" y="5561"/>
                    <a:pt x="9649" y="6156"/>
                    <a:pt x="9456" y="6744"/>
                  </a:cubicBezTo>
                  <a:cubicBezTo>
                    <a:pt x="8902" y="6615"/>
                    <a:pt x="8368" y="6433"/>
                    <a:pt x="7827" y="6240"/>
                  </a:cubicBezTo>
                  <a:cubicBezTo>
                    <a:pt x="7810" y="6235"/>
                    <a:pt x="7790" y="6232"/>
                    <a:pt x="7769" y="6232"/>
                  </a:cubicBezTo>
                  <a:cubicBezTo>
                    <a:pt x="7700" y="6232"/>
                    <a:pt x="7619" y="6261"/>
                    <a:pt x="7590" y="6318"/>
                  </a:cubicBezTo>
                  <a:cubicBezTo>
                    <a:pt x="7320" y="6841"/>
                    <a:pt x="7043" y="7335"/>
                    <a:pt x="6688" y="7802"/>
                  </a:cubicBezTo>
                  <a:cubicBezTo>
                    <a:pt x="6211" y="7443"/>
                    <a:pt x="5739" y="7085"/>
                    <a:pt x="5266" y="6727"/>
                  </a:cubicBezTo>
                  <a:cubicBezTo>
                    <a:pt x="5218" y="6691"/>
                    <a:pt x="5155" y="6668"/>
                    <a:pt x="5094" y="6668"/>
                  </a:cubicBezTo>
                  <a:cubicBezTo>
                    <a:pt x="5046" y="6668"/>
                    <a:pt x="4999" y="6682"/>
                    <a:pt x="4962" y="6716"/>
                  </a:cubicBezTo>
                  <a:cubicBezTo>
                    <a:pt x="4525" y="7102"/>
                    <a:pt x="4093" y="7484"/>
                    <a:pt x="3657" y="7869"/>
                  </a:cubicBezTo>
                  <a:cubicBezTo>
                    <a:pt x="3123" y="7477"/>
                    <a:pt x="2582" y="7089"/>
                    <a:pt x="2035" y="6710"/>
                  </a:cubicBezTo>
                  <a:cubicBezTo>
                    <a:pt x="1997" y="6684"/>
                    <a:pt x="1938" y="6662"/>
                    <a:pt x="1882" y="6662"/>
                  </a:cubicBezTo>
                  <a:cubicBezTo>
                    <a:pt x="1837" y="6662"/>
                    <a:pt x="1795" y="6676"/>
                    <a:pt x="1768" y="6713"/>
                  </a:cubicBezTo>
                  <a:cubicBezTo>
                    <a:pt x="1582" y="6967"/>
                    <a:pt x="1251" y="7325"/>
                    <a:pt x="1041" y="7686"/>
                  </a:cubicBezTo>
                  <a:cubicBezTo>
                    <a:pt x="747" y="6936"/>
                    <a:pt x="551" y="6061"/>
                    <a:pt x="504" y="5017"/>
                  </a:cubicBezTo>
                  <a:cubicBezTo>
                    <a:pt x="400" y="2814"/>
                    <a:pt x="683" y="1499"/>
                    <a:pt x="1396" y="884"/>
                  </a:cubicBezTo>
                  <a:cubicBezTo>
                    <a:pt x="1800" y="534"/>
                    <a:pt x="2345" y="391"/>
                    <a:pt x="3072" y="391"/>
                  </a:cubicBezTo>
                  <a:close/>
                  <a:moveTo>
                    <a:pt x="3094" y="0"/>
                  </a:moveTo>
                  <a:cubicBezTo>
                    <a:pt x="2310" y="0"/>
                    <a:pt x="1640" y="156"/>
                    <a:pt x="1139" y="590"/>
                  </a:cubicBezTo>
                  <a:cubicBezTo>
                    <a:pt x="318" y="1300"/>
                    <a:pt x="1" y="2672"/>
                    <a:pt x="112" y="5037"/>
                  </a:cubicBezTo>
                  <a:cubicBezTo>
                    <a:pt x="352" y="10221"/>
                    <a:pt x="3897" y="11715"/>
                    <a:pt x="6830" y="12052"/>
                  </a:cubicBezTo>
                  <a:cubicBezTo>
                    <a:pt x="7454" y="12125"/>
                    <a:pt x="8055" y="12154"/>
                    <a:pt x="8611" y="12154"/>
                  </a:cubicBezTo>
                  <a:cubicBezTo>
                    <a:pt x="10035" y="12154"/>
                    <a:pt x="11167" y="11968"/>
                    <a:pt x="11649" y="11874"/>
                  </a:cubicBezTo>
                  <a:lnTo>
                    <a:pt x="11649" y="11874"/>
                  </a:lnTo>
                  <a:cubicBezTo>
                    <a:pt x="11636" y="12390"/>
                    <a:pt x="11608" y="13665"/>
                    <a:pt x="11636" y="15371"/>
                  </a:cubicBezTo>
                  <a:cubicBezTo>
                    <a:pt x="11163" y="15033"/>
                    <a:pt x="10396" y="14788"/>
                    <a:pt x="9705" y="14788"/>
                  </a:cubicBezTo>
                  <a:cubicBezTo>
                    <a:pt x="8868" y="14788"/>
                    <a:pt x="8142" y="15148"/>
                    <a:pt x="8189" y="16138"/>
                  </a:cubicBezTo>
                  <a:cubicBezTo>
                    <a:pt x="8237" y="17136"/>
                    <a:pt x="9445" y="17720"/>
                    <a:pt x="10488" y="17720"/>
                  </a:cubicBezTo>
                  <a:cubicBezTo>
                    <a:pt x="10886" y="17720"/>
                    <a:pt x="11260" y="17635"/>
                    <a:pt x="11537" y="17456"/>
                  </a:cubicBezTo>
                  <a:cubicBezTo>
                    <a:pt x="11558" y="17442"/>
                    <a:pt x="11564" y="17409"/>
                    <a:pt x="11558" y="17381"/>
                  </a:cubicBezTo>
                  <a:cubicBezTo>
                    <a:pt x="11555" y="17364"/>
                    <a:pt x="11545" y="17350"/>
                    <a:pt x="11528" y="17350"/>
                  </a:cubicBezTo>
                  <a:cubicBezTo>
                    <a:pt x="11524" y="17350"/>
                    <a:pt x="11521" y="17350"/>
                    <a:pt x="11517" y="17351"/>
                  </a:cubicBezTo>
                  <a:cubicBezTo>
                    <a:pt x="11328" y="17398"/>
                    <a:pt x="11044" y="17426"/>
                    <a:pt x="10726" y="17426"/>
                  </a:cubicBezTo>
                  <a:cubicBezTo>
                    <a:pt x="9596" y="17426"/>
                    <a:pt x="8019" y="17063"/>
                    <a:pt x="8580" y="15814"/>
                  </a:cubicBezTo>
                  <a:cubicBezTo>
                    <a:pt x="8829" y="15258"/>
                    <a:pt x="9273" y="15069"/>
                    <a:pt x="9771" y="15069"/>
                  </a:cubicBezTo>
                  <a:cubicBezTo>
                    <a:pt x="10402" y="15069"/>
                    <a:pt x="11119" y="15371"/>
                    <a:pt x="11639" y="15611"/>
                  </a:cubicBezTo>
                  <a:cubicBezTo>
                    <a:pt x="11649" y="16145"/>
                    <a:pt x="11666" y="16720"/>
                    <a:pt x="11689" y="17321"/>
                  </a:cubicBezTo>
                  <a:cubicBezTo>
                    <a:pt x="11743" y="18743"/>
                    <a:pt x="11838" y="20332"/>
                    <a:pt x="12001" y="21974"/>
                  </a:cubicBezTo>
                  <a:cubicBezTo>
                    <a:pt x="12531" y="27340"/>
                    <a:pt x="13362" y="30081"/>
                    <a:pt x="14471" y="30115"/>
                  </a:cubicBezTo>
                  <a:lnTo>
                    <a:pt x="14498" y="30115"/>
                  </a:lnTo>
                  <a:cubicBezTo>
                    <a:pt x="15383" y="30115"/>
                    <a:pt x="16224" y="28817"/>
                    <a:pt x="16454" y="28425"/>
                  </a:cubicBezTo>
                  <a:lnTo>
                    <a:pt x="19512" y="28223"/>
                  </a:lnTo>
                  <a:cubicBezTo>
                    <a:pt x="19726" y="28729"/>
                    <a:pt x="20445" y="30287"/>
                    <a:pt x="21276" y="30287"/>
                  </a:cubicBezTo>
                  <a:cubicBezTo>
                    <a:pt x="21297" y="30287"/>
                    <a:pt x="21320" y="30287"/>
                    <a:pt x="21340" y="30284"/>
                  </a:cubicBezTo>
                  <a:cubicBezTo>
                    <a:pt x="22172" y="30203"/>
                    <a:pt x="23020" y="28408"/>
                    <a:pt x="23301" y="27763"/>
                  </a:cubicBezTo>
                  <a:cubicBezTo>
                    <a:pt x="23619" y="27834"/>
                    <a:pt x="24360" y="27970"/>
                    <a:pt x="25335" y="27970"/>
                  </a:cubicBezTo>
                  <a:cubicBezTo>
                    <a:pt x="26772" y="27970"/>
                    <a:pt x="28715" y="27675"/>
                    <a:pt x="30559" y="26445"/>
                  </a:cubicBezTo>
                  <a:cubicBezTo>
                    <a:pt x="32850" y="24918"/>
                    <a:pt x="33618" y="22620"/>
                    <a:pt x="33567" y="20981"/>
                  </a:cubicBezTo>
                  <a:cubicBezTo>
                    <a:pt x="33560" y="20707"/>
                    <a:pt x="33513" y="20051"/>
                    <a:pt x="33250" y="19899"/>
                  </a:cubicBezTo>
                  <a:cubicBezTo>
                    <a:pt x="33197" y="19868"/>
                    <a:pt x="33145" y="19855"/>
                    <a:pt x="33093" y="19855"/>
                  </a:cubicBezTo>
                  <a:cubicBezTo>
                    <a:pt x="32925" y="19855"/>
                    <a:pt x="32751" y="19994"/>
                    <a:pt x="32529" y="20170"/>
                  </a:cubicBezTo>
                  <a:cubicBezTo>
                    <a:pt x="32222" y="20413"/>
                    <a:pt x="31776" y="20764"/>
                    <a:pt x="31107" y="20998"/>
                  </a:cubicBezTo>
                  <a:cubicBezTo>
                    <a:pt x="30697" y="21140"/>
                    <a:pt x="30208" y="21238"/>
                    <a:pt x="29613" y="21238"/>
                  </a:cubicBezTo>
                  <a:cubicBezTo>
                    <a:pt x="29447" y="21238"/>
                    <a:pt x="29273" y="21230"/>
                    <a:pt x="29090" y="21214"/>
                  </a:cubicBezTo>
                  <a:cubicBezTo>
                    <a:pt x="28954" y="21204"/>
                    <a:pt x="28819" y="21187"/>
                    <a:pt x="28677" y="21167"/>
                  </a:cubicBezTo>
                  <a:cubicBezTo>
                    <a:pt x="28001" y="21065"/>
                    <a:pt x="27373" y="20903"/>
                    <a:pt x="26785" y="20694"/>
                  </a:cubicBezTo>
                  <a:cubicBezTo>
                    <a:pt x="26001" y="20410"/>
                    <a:pt x="25294" y="20028"/>
                    <a:pt x="24659" y="19548"/>
                  </a:cubicBezTo>
                  <a:cubicBezTo>
                    <a:pt x="24037" y="19078"/>
                    <a:pt x="23486" y="18510"/>
                    <a:pt x="23007" y="17845"/>
                  </a:cubicBezTo>
                  <a:cubicBezTo>
                    <a:pt x="22527" y="17186"/>
                    <a:pt x="22115" y="16429"/>
                    <a:pt x="21766" y="15574"/>
                  </a:cubicBezTo>
                  <a:cubicBezTo>
                    <a:pt x="21760" y="15557"/>
                    <a:pt x="21753" y="15540"/>
                    <a:pt x="21746" y="15523"/>
                  </a:cubicBezTo>
                  <a:cubicBezTo>
                    <a:pt x="21398" y="14658"/>
                    <a:pt x="21077" y="13583"/>
                    <a:pt x="20752" y="12417"/>
                  </a:cubicBezTo>
                  <a:cubicBezTo>
                    <a:pt x="20624" y="11951"/>
                    <a:pt x="20493" y="11475"/>
                    <a:pt x="20361" y="10985"/>
                  </a:cubicBezTo>
                  <a:cubicBezTo>
                    <a:pt x="20270" y="10647"/>
                    <a:pt x="20178" y="10308"/>
                    <a:pt x="20087" y="9971"/>
                  </a:cubicBezTo>
                  <a:cubicBezTo>
                    <a:pt x="19763" y="8781"/>
                    <a:pt x="19425" y="7605"/>
                    <a:pt x="19053" y="6534"/>
                  </a:cubicBezTo>
                  <a:cubicBezTo>
                    <a:pt x="18773" y="5730"/>
                    <a:pt x="18472" y="4983"/>
                    <a:pt x="18141" y="4338"/>
                  </a:cubicBezTo>
                  <a:cubicBezTo>
                    <a:pt x="17765" y="3611"/>
                    <a:pt x="17357" y="3009"/>
                    <a:pt x="16890" y="2591"/>
                  </a:cubicBezTo>
                  <a:cubicBezTo>
                    <a:pt x="15964" y="1763"/>
                    <a:pt x="12966" y="1367"/>
                    <a:pt x="9797" y="948"/>
                  </a:cubicBezTo>
                  <a:cubicBezTo>
                    <a:pt x="8368" y="759"/>
                    <a:pt x="6891" y="563"/>
                    <a:pt x="5692" y="333"/>
                  </a:cubicBezTo>
                  <a:cubicBezTo>
                    <a:pt x="4748" y="150"/>
                    <a:pt x="3866" y="0"/>
                    <a:pt x="3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 name="Google Shape;36;p2"/>
            <p:cNvSpPr/>
            <p:nvPr/>
          </p:nvSpPr>
          <p:spPr>
            <a:xfrm>
              <a:off x="7768306" y="3673017"/>
              <a:ext cx="75037" cy="75182"/>
            </a:xfrm>
            <a:custGeom>
              <a:avLst/>
              <a:gdLst/>
              <a:ahLst/>
              <a:cxnLst/>
              <a:rect l="l" t="t" r="r" b="b"/>
              <a:pathLst>
                <a:path w="1545" h="1548" extrusionOk="0">
                  <a:moveTo>
                    <a:pt x="774" y="0"/>
                  </a:moveTo>
                  <a:cubicBezTo>
                    <a:pt x="345" y="0"/>
                    <a:pt x="0" y="345"/>
                    <a:pt x="0" y="774"/>
                  </a:cubicBezTo>
                  <a:cubicBezTo>
                    <a:pt x="0" y="1200"/>
                    <a:pt x="345" y="1548"/>
                    <a:pt x="774" y="1548"/>
                  </a:cubicBezTo>
                  <a:cubicBezTo>
                    <a:pt x="1200" y="1548"/>
                    <a:pt x="1545" y="1200"/>
                    <a:pt x="1545" y="774"/>
                  </a:cubicBezTo>
                  <a:cubicBezTo>
                    <a:pt x="1545" y="345"/>
                    <a:pt x="1200"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 name="Google Shape;37;p2"/>
            <p:cNvSpPr/>
            <p:nvPr/>
          </p:nvSpPr>
          <p:spPr>
            <a:xfrm>
              <a:off x="7787489" y="4248581"/>
              <a:ext cx="186693" cy="158184"/>
            </a:xfrm>
            <a:custGeom>
              <a:avLst/>
              <a:gdLst/>
              <a:ahLst/>
              <a:cxnLst/>
              <a:rect l="l" t="t" r="r" b="b"/>
              <a:pathLst>
                <a:path w="3844" h="3257" extrusionOk="0">
                  <a:moveTo>
                    <a:pt x="2671" y="0"/>
                  </a:moveTo>
                  <a:cubicBezTo>
                    <a:pt x="1749" y="0"/>
                    <a:pt x="682" y="460"/>
                    <a:pt x="281" y="1342"/>
                  </a:cubicBezTo>
                  <a:cubicBezTo>
                    <a:pt x="0" y="1960"/>
                    <a:pt x="85" y="2745"/>
                    <a:pt x="724" y="3093"/>
                  </a:cubicBezTo>
                  <a:cubicBezTo>
                    <a:pt x="933" y="3207"/>
                    <a:pt x="1150" y="3257"/>
                    <a:pt x="1367" y="3257"/>
                  </a:cubicBezTo>
                  <a:cubicBezTo>
                    <a:pt x="2008" y="3257"/>
                    <a:pt x="2644" y="2821"/>
                    <a:pt x="3045" y="2336"/>
                  </a:cubicBezTo>
                  <a:cubicBezTo>
                    <a:pt x="3532" y="1748"/>
                    <a:pt x="3843" y="643"/>
                    <a:pt x="3116" y="112"/>
                  </a:cubicBezTo>
                  <a:cubicBezTo>
                    <a:pt x="3107" y="105"/>
                    <a:pt x="3098" y="102"/>
                    <a:pt x="3091" y="102"/>
                  </a:cubicBezTo>
                  <a:cubicBezTo>
                    <a:pt x="3066" y="102"/>
                    <a:pt x="3056" y="140"/>
                    <a:pt x="3059" y="176"/>
                  </a:cubicBezTo>
                  <a:cubicBezTo>
                    <a:pt x="3059" y="200"/>
                    <a:pt x="3062" y="223"/>
                    <a:pt x="3073" y="234"/>
                  </a:cubicBezTo>
                  <a:cubicBezTo>
                    <a:pt x="3201" y="372"/>
                    <a:pt x="3305" y="784"/>
                    <a:pt x="3296" y="977"/>
                  </a:cubicBezTo>
                  <a:cubicBezTo>
                    <a:pt x="3288" y="1143"/>
                    <a:pt x="3224" y="1329"/>
                    <a:pt x="3163" y="1480"/>
                  </a:cubicBezTo>
                  <a:cubicBezTo>
                    <a:pt x="3093" y="1667"/>
                    <a:pt x="2995" y="1842"/>
                    <a:pt x="2876" y="2004"/>
                  </a:cubicBezTo>
                  <a:cubicBezTo>
                    <a:pt x="2552" y="2450"/>
                    <a:pt x="2008" y="2904"/>
                    <a:pt x="1437" y="2944"/>
                  </a:cubicBezTo>
                  <a:cubicBezTo>
                    <a:pt x="1402" y="2947"/>
                    <a:pt x="1369" y="2948"/>
                    <a:pt x="1336" y="2948"/>
                  </a:cubicBezTo>
                  <a:cubicBezTo>
                    <a:pt x="536" y="2948"/>
                    <a:pt x="270" y="2173"/>
                    <a:pt x="568" y="1491"/>
                  </a:cubicBezTo>
                  <a:cubicBezTo>
                    <a:pt x="916" y="697"/>
                    <a:pt x="1883" y="223"/>
                    <a:pt x="2704" y="115"/>
                  </a:cubicBezTo>
                  <a:cubicBezTo>
                    <a:pt x="2721" y="115"/>
                    <a:pt x="2728" y="106"/>
                    <a:pt x="2734" y="92"/>
                  </a:cubicBezTo>
                  <a:cubicBezTo>
                    <a:pt x="2751" y="58"/>
                    <a:pt x="2741" y="0"/>
                    <a:pt x="2700" y="0"/>
                  </a:cubicBezTo>
                  <a:cubicBezTo>
                    <a:pt x="2691" y="0"/>
                    <a:pt x="2681"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 name="Google Shape;38;p2"/>
            <p:cNvSpPr/>
            <p:nvPr/>
          </p:nvSpPr>
          <p:spPr>
            <a:xfrm>
              <a:off x="8321189" y="4504916"/>
              <a:ext cx="88539" cy="64061"/>
            </a:xfrm>
            <a:custGeom>
              <a:avLst/>
              <a:gdLst/>
              <a:ahLst/>
              <a:cxnLst/>
              <a:rect l="l" t="t" r="r" b="b"/>
              <a:pathLst>
                <a:path w="1823" h="1319" extrusionOk="0">
                  <a:moveTo>
                    <a:pt x="652" y="1"/>
                  </a:moveTo>
                  <a:cubicBezTo>
                    <a:pt x="526" y="1"/>
                    <a:pt x="402" y="36"/>
                    <a:pt x="302" y="106"/>
                  </a:cubicBezTo>
                  <a:cubicBezTo>
                    <a:pt x="214" y="167"/>
                    <a:pt x="143" y="251"/>
                    <a:pt x="110" y="366"/>
                  </a:cubicBezTo>
                  <a:cubicBezTo>
                    <a:pt x="1" y="758"/>
                    <a:pt x="380" y="1093"/>
                    <a:pt x="704" y="1227"/>
                  </a:cubicBezTo>
                  <a:cubicBezTo>
                    <a:pt x="833" y="1281"/>
                    <a:pt x="1004" y="1319"/>
                    <a:pt x="1172" y="1319"/>
                  </a:cubicBezTo>
                  <a:cubicBezTo>
                    <a:pt x="1418" y="1319"/>
                    <a:pt x="1658" y="1239"/>
                    <a:pt x="1758" y="1015"/>
                  </a:cubicBezTo>
                  <a:cubicBezTo>
                    <a:pt x="1822" y="866"/>
                    <a:pt x="1772" y="711"/>
                    <a:pt x="1684" y="582"/>
                  </a:cubicBezTo>
                  <a:cubicBezTo>
                    <a:pt x="1667" y="555"/>
                    <a:pt x="1646" y="528"/>
                    <a:pt x="1626" y="501"/>
                  </a:cubicBezTo>
                  <a:cubicBezTo>
                    <a:pt x="1568" y="438"/>
                    <a:pt x="1374" y="240"/>
                    <a:pt x="1243" y="240"/>
                  </a:cubicBezTo>
                  <a:cubicBezTo>
                    <a:pt x="1222" y="240"/>
                    <a:pt x="1202" y="245"/>
                    <a:pt x="1184" y="257"/>
                  </a:cubicBezTo>
                  <a:cubicBezTo>
                    <a:pt x="1184" y="262"/>
                    <a:pt x="1184" y="262"/>
                    <a:pt x="1180" y="265"/>
                  </a:cubicBezTo>
                  <a:cubicBezTo>
                    <a:pt x="1160" y="285"/>
                    <a:pt x="1164" y="332"/>
                    <a:pt x="1180" y="352"/>
                  </a:cubicBezTo>
                  <a:cubicBezTo>
                    <a:pt x="1214" y="403"/>
                    <a:pt x="1282" y="454"/>
                    <a:pt x="1350" y="508"/>
                  </a:cubicBezTo>
                  <a:cubicBezTo>
                    <a:pt x="1505" y="633"/>
                    <a:pt x="1674" y="772"/>
                    <a:pt x="1488" y="947"/>
                  </a:cubicBezTo>
                  <a:cubicBezTo>
                    <a:pt x="1390" y="1039"/>
                    <a:pt x="1249" y="1074"/>
                    <a:pt x="1106" y="1074"/>
                  </a:cubicBezTo>
                  <a:cubicBezTo>
                    <a:pt x="987" y="1074"/>
                    <a:pt x="866" y="1050"/>
                    <a:pt x="768" y="1015"/>
                  </a:cubicBezTo>
                  <a:cubicBezTo>
                    <a:pt x="562" y="940"/>
                    <a:pt x="288" y="758"/>
                    <a:pt x="325" y="511"/>
                  </a:cubicBezTo>
                  <a:cubicBezTo>
                    <a:pt x="349" y="369"/>
                    <a:pt x="457" y="285"/>
                    <a:pt x="589" y="245"/>
                  </a:cubicBezTo>
                  <a:cubicBezTo>
                    <a:pt x="650" y="227"/>
                    <a:pt x="717" y="218"/>
                    <a:pt x="783" y="218"/>
                  </a:cubicBezTo>
                  <a:cubicBezTo>
                    <a:pt x="881" y="218"/>
                    <a:pt x="977" y="237"/>
                    <a:pt x="1052" y="271"/>
                  </a:cubicBezTo>
                  <a:cubicBezTo>
                    <a:pt x="1057" y="274"/>
                    <a:pt x="1062" y="275"/>
                    <a:pt x="1067" y="275"/>
                  </a:cubicBezTo>
                  <a:cubicBezTo>
                    <a:pt x="1089" y="275"/>
                    <a:pt x="1095" y="242"/>
                    <a:pt x="1093" y="210"/>
                  </a:cubicBezTo>
                  <a:cubicBezTo>
                    <a:pt x="1089" y="190"/>
                    <a:pt x="1086" y="167"/>
                    <a:pt x="1075" y="160"/>
                  </a:cubicBezTo>
                  <a:cubicBezTo>
                    <a:pt x="962" y="54"/>
                    <a:pt x="806"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 name="Google Shape;39;p2"/>
            <p:cNvSpPr/>
            <p:nvPr/>
          </p:nvSpPr>
          <p:spPr>
            <a:xfrm>
              <a:off x="8441877" y="4543867"/>
              <a:ext cx="79942" cy="48713"/>
            </a:xfrm>
            <a:custGeom>
              <a:avLst/>
              <a:gdLst/>
              <a:ahLst/>
              <a:cxnLst/>
              <a:rect l="l" t="t" r="r" b="b"/>
              <a:pathLst>
                <a:path w="1646" h="1003" extrusionOk="0">
                  <a:moveTo>
                    <a:pt x="601" y="1"/>
                  </a:moveTo>
                  <a:cubicBezTo>
                    <a:pt x="407" y="1"/>
                    <a:pt x="210" y="85"/>
                    <a:pt x="131" y="257"/>
                  </a:cubicBezTo>
                  <a:cubicBezTo>
                    <a:pt x="0" y="541"/>
                    <a:pt x="290" y="770"/>
                    <a:pt x="524" y="868"/>
                  </a:cubicBezTo>
                  <a:cubicBezTo>
                    <a:pt x="653" y="924"/>
                    <a:pt x="910" y="1002"/>
                    <a:pt x="1134" y="1002"/>
                  </a:cubicBezTo>
                  <a:cubicBezTo>
                    <a:pt x="1302" y="1002"/>
                    <a:pt x="1451" y="958"/>
                    <a:pt x="1513" y="828"/>
                  </a:cubicBezTo>
                  <a:cubicBezTo>
                    <a:pt x="1646" y="561"/>
                    <a:pt x="1315" y="189"/>
                    <a:pt x="1067" y="138"/>
                  </a:cubicBezTo>
                  <a:cubicBezTo>
                    <a:pt x="1063" y="137"/>
                    <a:pt x="1059" y="137"/>
                    <a:pt x="1055" y="137"/>
                  </a:cubicBezTo>
                  <a:cubicBezTo>
                    <a:pt x="1031" y="137"/>
                    <a:pt x="1020" y="163"/>
                    <a:pt x="1017" y="193"/>
                  </a:cubicBezTo>
                  <a:cubicBezTo>
                    <a:pt x="1017" y="223"/>
                    <a:pt x="1027" y="257"/>
                    <a:pt x="1041" y="271"/>
                  </a:cubicBezTo>
                  <a:cubicBezTo>
                    <a:pt x="1112" y="331"/>
                    <a:pt x="1436" y="575"/>
                    <a:pt x="1290" y="703"/>
                  </a:cubicBezTo>
                  <a:cubicBezTo>
                    <a:pt x="1247" y="742"/>
                    <a:pt x="1167" y="753"/>
                    <a:pt x="1087" y="753"/>
                  </a:cubicBezTo>
                  <a:cubicBezTo>
                    <a:pt x="1015" y="753"/>
                    <a:pt x="943" y="745"/>
                    <a:pt x="895" y="740"/>
                  </a:cubicBezTo>
                  <a:cubicBezTo>
                    <a:pt x="788" y="726"/>
                    <a:pt x="672" y="696"/>
                    <a:pt x="571" y="656"/>
                  </a:cubicBezTo>
                  <a:cubicBezTo>
                    <a:pt x="406" y="591"/>
                    <a:pt x="196" y="446"/>
                    <a:pt x="429" y="294"/>
                  </a:cubicBezTo>
                  <a:cubicBezTo>
                    <a:pt x="512" y="240"/>
                    <a:pt x="599" y="222"/>
                    <a:pt x="687" y="222"/>
                  </a:cubicBezTo>
                  <a:cubicBezTo>
                    <a:pt x="765" y="222"/>
                    <a:pt x="843" y="236"/>
                    <a:pt x="922" y="250"/>
                  </a:cubicBezTo>
                  <a:cubicBezTo>
                    <a:pt x="926" y="251"/>
                    <a:pt x="929" y="251"/>
                    <a:pt x="933" y="251"/>
                  </a:cubicBezTo>
                  <a:cubicBezTo>
                    <a:pt x="971" y="251"/>
                    <a:pt x="979" y="216"/>
                    <a:pt x="973" y="179"/>
                  </a:cubicBezTo>
                  <a:cubicBezTo>
                    <a:pt x="966" y="145"/>
                    <a:pt x="953" y="115"/>
                    <a:pt x="936" y="101"/>
                  </a:cubicBezTo>
                  <a:cubicBezTo>
                    <a:pt x="845" y="34"/>
                    <a:pt x="724"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 name="Google Shape;40;p2"/>
            <p:cNvSpPr/>
            <p:nvPr/>
          </p:nvSpPr>
          <p:spPr>
            <a:xfrm>
              <a:off x="8341733" y="4593550"/>
              <a:ext cx="121467" cy="66440"/>
            </a:xfrm>
            <a:custGeom>
              <a:avLst/>
              <a:gdLst/>
              <a:ahLst/>
              <a:cxnLst/>
              <a:rect l="l" t="t" r="r" b="b"/>
              <a:pathLst>
                <a:path w="2501" h="1368" extrusionOk="0">
                  <a:moveTo>
                    <a:pt x="1040" y="0"/>
                  </a:moveTo>
                  <a:cubicBezTo>
                    <a:pt x="770" y="0"/>
                    <a:pt x="483" y="82"/>
                    <a:pt x="318" y="257"/>
                  </a:cubicBezTo>
                  <a:cubicBezTo>
                    <a:pt x="0" y="595"/>
                    <a:pt x="450" y="1042"/>
                    <a:pt x="741" y="1204"/>
                  </a:cubicBezTo>
                  <a:cubicBezTo>
                    <a:pt x="927" y="1306"/>
                    <a:pt x="1180" y="1368"/>
                    <a:pt x="1431" y="1368"/>
                  </a:cubicBezTo>
                  <a:cubicBezTo>
                    <a:pt x="1710" y="1368"/>
                    <a:pt x="1986" y="1292"/>
                    <a:pt x="2163" y="1113"/>
                  </a:cubicBezTo>
                  <a:cubicBezTo>
                    <a:pt x="2501" y="768"/>
                    <a:pt x="2197" y="265"/>
                    <a:pt x="1808" y="126"/>
                  </a:cubicBezTo>
                  <a:cubicBezTo>
                    <a:pt x="1799" y="123"/>
                    <a:pt x="1791" y="122"/>
                    <a:pt x="1784" y="122"/>
                  </a:cubicBezTo>
                  <a:cubicBezTo>
                    <a:pt x="1749" y="122"/>
                    <a:pt x="1738" y="154"/>
                    <a:pt x="1738" y="190"/>
                  </a:cubicBezTo>
                  <a:cubicBezTo>
                    <a:pt x="1738" y="231"/>
                    <a:pt x="1751" y="274"/>
                    <a:pt x="1778" y="295"/>
                  </a:cubicBezTo>
                  <a:cubicBezTo>
                    <a:pt x="1846" y="338"/>
                    <a:pt x="1923" y="379"/>
                    <a:pt x="1974" y="444"/>
                  </a:cubicBezTo>
                  <a:cubicBezTo>
                    <a:pt x="2095" y="589"/>
                    <a:pt x="2116" y="849"/>
                    <a:pt x="1944" y="971"/>
                  </a:cubicBezTo>
                  <a:cubicBezTo>
                    <a:pt x="1825" y="1055"/>
                    <a:pt x="1670" y="1093"/>
                    <a:pt x="1524" y="1109"/>
                  </a:cubicBezTo>
                  <a:cubicBezTo>
                    <a:pt x="1458" y="1117"/>
                    <a:pt x="1391" y="1121"/>
                    <a:pt x="1324" y="1121"/>
                  </a:cubicBezTo>
                  <a:cubicBezTo>
                    <a:pt x="1053" y="1121"/>
                    <a:pt x="779" y="1049"/>
                    <a:pt x="582" y="849"/>
                  </a:cubicBezTo>
                  <a:cubicBezTo>
                    <a:pt x="171" y="430"/>
                    <a:pt x="824" y="196"/>
                    <a:pt x="1247" y="196"/>
                  </a:cubicBezTo>
                  <a:cubicBezTo>
                    <a:pt x="1319" y="196"/>
                    <a:pt x="1384" y="203"/>
                    <a:pt x="1437" y="217"/>
                  </a:cubicBezTo>
                  <a:cubicBezTo>
                    <a:pt x="1442" y="218"/>
                    <a:pt x="1447" y="219"/>
                    <a:pt x="1451" y="219"/>
                  </a:cubicBezTo>
                  <a:cubicBezTo>
                    <a:pt x="1488" y="219"/>
                    <a:pt x="1493" y="168"/>
                    <a:pt x="1481" y="126"/>
                  </a:cubicBezTo>
                  <a:cubicBezTo>
                    <a:pt x="1471" y="99"/>
                    <a:pt x="1460" y="75"/>
                    <a:pt x="1440" y="68"/>
                  </a:cubicBezTo>
                  <a:cubicBezTo>
                    <a:pt x="1326" y="24"/>
                    <a:pt x="1185"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1" name="Google Shape;41;p2"/>
          <p:cNvGrpSpPr/>
          <p:nvPr/>
        </p:nvGrpSpPr>
        <p:grpSpPr>
          <a:xfrm flipH="1">
            <a:off x="1106379" y="182800"/>
            <a:ext cx="1958719" cy="1637909"/>
            <a:chOff x="-304950" y="1799125"/>
            <a:chExt cx="1469422" cy="1228432"/>
          </a:xfrm>
        </p:grpSpPr>
        <p:sp>
          <p:nvSpPr>
            <p:cNvPr id="42" name="Google Shape;42;p2"/>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 name="Google Shape;43;p2"/>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 name="Google Shape;44;p2"/>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 name="Google Shape;45;p2"/>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6" name="Google Shape;46;p2"/>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 name="Google Shape;47;p2"/>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 name="Google Shape;48;p2"/>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9" name="Google Shape;49;p2"/>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0" name="Google Shape;50;p2"/>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1" name="Google Shape;51;p2"/>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2" name="Google Shape;52;p2"/>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3" name="Google Shape;53;p2"/>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4" name="Google Shape;54;p2"/>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5" name="Google Shape;55;p2"/>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56" name="Google Shape;56;p2"/>
          <p:cNvGrpSpPr/>
          <p:nvPr/>
        </p:nvGrpSpPr>
        <p:grpSpPr>
          <a:xfrm>
            <a:off x="246310" y="4372213"/>
            <a:ext cx="1618438" cy="981127"/>
            <a:chOff x="478326" y="2825649"/>
            <a:chExt cx="1012293" cy="613511"/>
          </a:xfrm>
        </p:grpSpPr>
        <p:sp>
          <p:nvSpPr>
            <p:cNvPr id="57" name="Google Shape;57;p2"/>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 name="Google Shape;58;p2"/>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9" name="Google Shape;59;p2"/>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0" name="Google Shape;60;p2"/>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1" name="Google Shape;61;p2"/>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62" name="Google Shape;62;p2"/>
          <p:cNvSpPr/>
          <p:nvPr/>
        </p:nvSpPr>
        <p:spPr>
          <a:xfrm>
            <a:off x="3372721" y="726233"/>
            <a:ext cx="333365"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3" name="Google Shape;63;p2"/>
          <p:cNvSpPr/>
          <p:nvPr/>
        </p:nvSpPr>
        <p:spPr>
          <a:xfrm>
            <a:off x="300408" y="310163"/>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4" name="Google Shape;64;p2"/>
          <p:cNvSpPr/>
          <p:nvPr/>
        </p:nvSpPr>
        <p:spPr>
          <a:xfrm>
            <a:off x="0" y="2605400"/>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5" name="Google Shape;65;p2"/>
          <p:cNvSpPr/>
          <p:nvPr/>
        </p:nvSpPr>
        <p:spPr>
          <a:xfrm rot="10800000">
            <a:off x="5060287" y="-4"/>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66" name="Google Shape;66;p2"/>
          <p:cNvGrpSpPr/>
          <p:nvPr/>
        </p:nvGrpSpPr>
        <p:grpSpPr>
          <a:xfrm>
            <a:off x="246303" y="5424801"/>
            <a:ext cx="774990" cy="1244873"/>
            <a:chOff x="304350" y="3911000"/>
            <a:chExt cx="581394" cy="933655"/>
          </a:xfrm>
        </p:grpSpPr>
        <p:sp>
          <p:nvSpPr>
            <p:cNvPr id="67" name="Google Shape;67;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8" name="Google Shape;68;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9" name="Google Shape;69;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0" name="Google Shape;70;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1" name="Google Shape;71;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2" name="Google Shape;72;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3" name="Google Shape;73;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4" name="Google Shape;74;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5" name="Google Shape;75;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6" name="Google Shape;76;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77" name="Google Shape;77;p2"/>
          <p:cNvGrpSpPr/>
          <p:nvPr/>
        </p:nvGrpSpPr>
        <p:grpSpPr>
          <a:xfrm>
            <a:off x="655963" y="2063734"/>
            <a:ext cx="589513" cy="604165"/>
            <a:chOff x="918850" y="1629150"/>
            <a:chExt cx="442250" cy="453124"/>
          </a:xfrm>
        </p:grpSpPr>
        <p:sp>
          <p:nvSpPr>
            <p:cNvPr id="78" name="Google Shape;78;p2"/>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9" name="Google Shape;79;p2"/>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0" name="Google Shape;80;p2"/>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 name="Google Shape;81;p2"/>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 name="Google Shape;82;p2"/>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3" name="Google Shape;83;p2"/>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4" name="Google Shape;84;p2"/>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5" name="Google Shape;85;p2"/>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6" name="Google Shape;86;p2"/>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7" name="Google Shape;87;p2"/>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8" name="Google Shape;88;p2"/>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9" name="Google Shape;89;p2"/>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90" name="Google Shape;90;p2"/>
          <p:cNvSpPr/>
          <p:nvPr/>
        </p:nvSpPr>
        <p:spPr>
          <a:xfrm rot="4884482">
            <a:off x="357752" y="1284801"/>
            <a:ext cx="410943" cy="578929"/>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1" name="Google Shape;91;p2"/>
          <p:cNvSpPr/>
          <p:nvPr/>
        </p:nvSpPr>
        <p:spPr>
          <a:xfrm>
            <a:off x="1106392" y="5649981"/>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2" name="Google Shape;92;p2"/>
          <p:cNvSpPr/>
          <p:nvPr/>
        </p:nvSpPr>
        <p:spPr>
          <a:xfrm>
            <a:off x="396530" y="3833767"/>
            <a:ext cx="333369"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3" name="Google Shape;93;p2"/>
          <p:cNvSpPr/>
          <p:nvPr/>
        </p:nvSpPr>
        <p:spPr>
          <a:xfrm rot="10800000">
            <a:off x="11551225" y="4524884"/>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94" name="Google Shape;94;p2"/>
          <p:cNvGrpSpPr/>
          <p:nvPr/>
        </p:nvGrpSpPr>
        <p:grpSpPr>
          <a:xfrm>
            <a:off x="2023440" y="5510149"/>
            <a:ext cx="931400" cy="1244847"/>
            <a:chOff x="1517975" y="4132611"/>
            <a:chExt cx="698732" cy="933635"/>
          </a:xfrm>
        </p:grpSpPr>
        <p:sp>
          <p:nvSpPr>
            <p:cNvPr id="95" name="Google Shape;95;p2"/>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 name="Google Shape;96;p2"/>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 name="Google Shape;97;p2"/>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8" name="Google Shape;98;p2"/>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 name="Google Shape;99;p2"/>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 name="Google Shape;100;p2"/>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 name="Google Shape;101;p2"/>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2" name="Google Shape;102;p2"/>
          <p:cNvGrpSpPr/>
          <p:nvPr/>
        </p:nvGrpSpPr>
        <p:grpSpPr>
          <a:xfrm>
            <a:off x="1106379" y="3128307"/>
            <a:ext cx="624285" cy="595327"/>
            <a:chOff x="984375" y="2346230"/>
            <a:chExt cx="468336" cy="446495"/>
          </a:xfrm>
        </p:grpSpPr>
        <p:sp>
          <p:nvSpPr>
            <p:cNvPr id="103" name="Google Shape;103;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4" name="Google Shape;104;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5" name="Google Shape;105;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6" name="Google Shape;106;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7" name="Google Shape;107;p2"/>
          <p:cNvSpPr/>
          <p:nvPr/>
        </p:nvSpPr>
        <p:spPr>
          <a:xfrm>
            <a:off x="3334233" y="5967745"/>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8" name="Google Shape;108;p2"/>
          <p:cNvSpPr/>
          <p:nvPr/>
        </p:nvSpPr>
        <p:spPr>
          <a:xfrm>
            <a:off x="11147663" y="4140800"/>
            <a:ext cx="282713"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9" name="Google Shape;109;p2"/>
          <p:cNvSpPr/>
          <p:nvPr/>
        </p:nvSpPr>
        <p:spPr>
          <a:xfrm>
            <a:off x="11435918" y="4470800"/>
            <a:ext cx="179187"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0" name="Google Shape;110;p2"/>
          <p:cNvSpPr/>
          <p:nvPr/>
        </p:nvSpPr>
        <p:spPr>
          <a:xfrm>
            <a:off x="9593734" y="5967734"/>
            <a:ext cx="410893" cy="57913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1" name="Google Shape;111;p2"/>
          <p:cNvSpPr/>
          <p:nvPr/>
        </p:nvSpPr>
        <p:spPr>
          <a:xfrm>
            <a:off x="5088878" y="6224400"/>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2" name="Google Shape;112;p2"/>
          <p:cNvSpPr/>
          <p:nvPr/>
        </p:nvSpPr>
        <p:spPr>
          <a:xfrm>
            <a:off x="11494106" y="3389504"/>
            <a:ext cx="525599"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13" name="Google Shape;113;p2"/>
          <p:cNvGrpSpPr/>
          <p:nvPr/>
        </p:nvGrpSpPr>
        <p:grpSpPr>
          <a:xfrm rot="8999956">
            <a:off x="10901540" y="96913"/>
            <a:ext cx="774973" cy="1244847"/>
            <a:chOff x="304350" y="3911000"/>
            <a:chExt cx="581394" cy="933655"/>
          </a:xfrm>
        </p:grpSpPr>
        <p:sp>
          <p:nvSpPr>
            <p:cNvPr id="114" name="Google Shape;114;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 name="Google Shape;115;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 name="Google Shape;116;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7" name="Google Shape;117;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8" name="Google Shape;118;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9" name="Google Shape;119;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0" name="Google Shape;120;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1" name="Google Shape;121;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2" name="Google Shape;122;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3" name="Google Shape;123;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4" name="Google Shape;124;p2"/>
          <p:cNvGrpSpPr/>
          <p:nvPr/>
        </p:nvGrpSpPr>
        <p:grpSpPr>
          <a:xfrm>
            <a:off x="8548435" y="275221"/>
            <a:ext cx="931372" cy="888228"/>
            <a:chOff x="984375" y="2346230"/>
            <a:chExt cx="468336" cy="446495"/>
          </a:xfrm>
        </p:grpSpPr>
        <p:sp>
          <p:nvSpPr>
            <p:cNvPr id="125" name="Google Shape;125;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 name="Google Shape;126;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 name="Google Shape;127;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8" name="Google Shape;128;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9" name="Google Shape;129;p2"/>
          <p:cNvGrpSpPr/>
          <p:nvPr/>
        </p:nvGrpSpPr>
        <p:grpSpPr>
          <a:xfrm>
            <a:off x="9876515" y="2614345"/>
            <a:ext cx="1553878" cy="975852"/>
            <a:chOff x="6925510" y="205316"/>
            <a:chExt cx="905688" cy="530354"/>
          </a:xfrm>
        </p:grpSpPr>
        <p:sp>
          <p:nvSpPr>
            <p:cNvPr id="130" name="Google Shape;130;p2"/>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 name="Google Shape;131;p2"/>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2" name="Google Shape;132;p2"/>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 name="Google Shape;133;p2"/>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 name="Google Shape;134;p2"/>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 name="Google Shape;135;p2"/>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36" name="Google Shape;136;p2"/>
          <p:cNvSpPr/>
          <p:nvPr/>
        </p:nvSpPr>
        <p:spPr>
          <a:xfrm>
            <a:off x="10024256" y="4060666"/>
            <a:ext cx="333369"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7" name="Google Shape;137;p2"/>
          <p:cNvSpPr/>
          <p:nvPr/>
        </p:nvSpPr>
        <p:spPr>
          <a:xfrm>
            <a:off x="8847430" y="5646362"/>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8" name="Google Shape;138;p2"/>
          <p:cNvSpPr/>
          <p:nvPr/>
        </p:nvSpPr>
        <p:spPr>
          <a:xfrm>
            <a:off x="8344573" y="6211948"/>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9" name="Google Shape;139;p2"/>
          <p:cNvSpPr/>
          <p:nvPr/>
        </p:nvSpPr>
        <p:spPr>
          <a:xfrm>
            <a:off x="7529673" y="554512"/>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40" name="Google Shape;140;p2"/>
          <p:cNvSpPr txBox="1">
            <a:spLocks noGrp="1"/>
          </p:cNvSpPr>
          <p:nvPr>
            <p:ph type="ctrTitle"/>
          </p:nvPr>
        </p:nvSpPr>
        <p:spPr>
          <a:xfrm>
            <a:off x="2897479" y="1845467"/>
            <a:ext cx="6336749" cy="280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2"/>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endParaRPr/>
          </a:p>
        </p:txBody>
      </p:sp>
      <p:sp>
        <p:nvSpPr>
          <p:cNvPr id="141" name="Google Shape;141;p2"/>
          <p:cNvSpPr txBox="1">
            <a:spLocks noGrp="1"/>
          </p:cNvSpPr>
          <p:nvPr>
            <p:ph type="subTitle" idx="1"/>
          </p:nvPr>
        </p:nvSpPr>
        <p:spPr>
          <a:xfrm>
            <a:off x="3527881" y="4678233"/>
            <a:ext cx="5075878" cy="67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Tree>
    <p:extLst>
      <p:ext uri="{BB962C8B-B14F-4D97-AF65-F5344CB8AC3E}">
        <p14:creationId xmlns:p14="http://schemas.microsoft.com/office/powerpoint/2010/main" val="27972049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0"/>
        <p:cNvGrpSpPr/>
        <p:nvPr/>
      </p:nvGrpSpPr>
      <p:grpSpPr>
        <a:xfrm>
          <a:off x="0" y="0"/>
          <a:ext cx="0" cy="0"/>
          <a:chOff x="0" y="0"/>
          <a:chExt cx="0" cy="0"/>
        </a:xfrm>
      </p:grpSpPr>
    </p:spTree>
    <p:extLst>
      <p:ext uri="{BB962C8B-B14F-4D97-AF65-F5344CB8AC3E}">
        <p14:creationId xmlns:p14="http://schemas.microsoft.com/office/powerpoint/2010/main" val="25696834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07"/>
        <p:cNvGrpSpPr/>
        <p:nvPr/>
      </p:nvGrpSpPr>
      <p:grpSpPr>
        <a:xfrm>
          <a:off x="0" y="0"/>
          <a:ext cx="0" cy="0"/>
          <a:chOff x="0" y="0"/>
          <a:chExt cx="0" cy="0"/>
        </a:xfrm>
      </p:grpSpPr>
      <p:sp>
        <p:nvSpPr>
          <p:cNvPr id="808" name="Google Shape;808;p21"/>
          <p:cNvSpPr txBox="1">
            <a:spLocks noGrp="1"/>
          </p:cNvSpPr>
          <p:nvPr>
            <p:ph type="subTitle" idx="1"/>
          </p:nvPr>
        </p:nvSpPr>
        <p:spPr>
          <a:xfrm>
            <a:off x="6426360" y="3425967"/>
            <a:ext cx="4336470" cy="140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09" name="Google Shape;809;p21"/>
          <p:cNvSpPr txBox="1">
            <a:spLocks noGrp="1"/>
          </p:cNvSpPr>
          <p:nvPr>
            <p:ph type="title"/>
          </p:nvPr>
        </p:nvSpPr>
        <p:spPr>
          <a:xfrm>
            <a:off x="7110148" y="1530767"/>
            <a:ext cx="3427907" cy="100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algn="r" rtl="0">
              <a:spcBef>
                <a:spcPts val="0"/>
              </a:spcBef>
              <a:spcAft>
                <a:spcPts val="0"/>
              </a:spcAft>
              <a:buSzPts val="2400"/>
              <a:buNone/>
              <a:defRPr sz="3199"/>
            </a:lvl2pPr>
            <a:lvl3pPr lvl="2" algn="r" rtl="0">
              <a:spcBef>
                <a:spcPts val="0"/>
              </a:spcBef>
              <a:spcAft>
                <a:spcPts val="0"/>
              </a:spcAft>
              <a:buSzPts val="2400"/>
              <a:buNone/>
              <a:defRPr sz="3199"/>
            </a:lvl3pPr>
            <a:lvl4pPr lvl="3" algn="r" rtl="0">
              <a:spcBef>
                <a:spcPts val="0"/>
              </a:spcBef>
              <a:spcAft>
                <a:spcPts val="0"/>
              </a:spcAft>
              <a:buSzPts val="2400"/>
              <a:buNone/>
              <a:defRPr sz="3199"/>
            </a:lvl4pPr>
            <a:lvl5pPr lvl="4" algn="r" rtl="0">
              <a:spcBef>
                <a:spcPts val="0"/>
              </a:spcBef>
              <a:spcAft>
                <a:spcPts val="0"/>
              </a:spcAft>
              <a:buSzPts val="2400"/>
              <a:buNone/>
              <a:defRPr sz="3199"/>
            </a:lvl5pPr>
            <a:lvl6pPr lvl="5" algn="r" rtl="0">
              <a:spcBef>
                <a:spcPts val="0"/>
              </a:spcBef>
              <a:spcAft>
                <a:spcPts val="0"/>
              </a:spcAft>
              <a:buSzPts val="2400"/>
              <a:buNone/>
              <a:defRPr sz="3199"/>
            </a:lvl6pPr>
            <a:lvl7pPr lvl="6" algn="r" rtl="0">
              <a:spcBef>
                <a:spcPts val="0"/>
              </a:spcBef>
              <a:spcAft>
                <a:spcPts val="0"/>
              </a:spcAft>
              <a:buSzPts val="2400"/>
              <a:buNone/>
              <a:defRPr sz="3199"/>
            </a:lvl7pPr>
            <a:lvl8pPr lvl="7" algn="r" rtl="0">
              <a:spcBef>
                <a:spcPts val="0"/>
              </a:spcBef>
              <a:spcAft>
                <a:spcPts val="0"/>
              </a:spcAft>
              <a:buSzPts val="2400"/>
              <a:buNone/>
              <a:defRPr sz="3199"/>
            </a:lvl8pPr>
            <a:lvl9pPr lvl="8" algn="r" rtl="0">
              <a:spcBef>
                <a:spcPts val="0"/>
              </a:spcBef>
              <a:spcAft>
                <a:spcPts val="0"/>
              </a:spcAft>
              <a:buSzPts val="2400"/>
              <a:buNone/>
              <a:defRPr sz="3199"/>
            </a:lvl9pPr>
          </a:lstStyle>
          <a:p>
            <a:endParaRPr/>
          </a:p>
        </p:txBody>
      </p:sp>
      <p:sp>
        <p:nvSpPr>
          <p:cNvPr id="810" name="Google Shape;810;p21"/>
          <p:cNvSpPr/>
          <p:nvPr/>
        </p:nvSpPr>
        <p:spPr>
          <a:xfrm rot="10800000">
            <a:off x="11334719" y="5415741"/>
            <a:ext cx="854104"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1" name="Google Shape;811;p21"/>
          <p:cNvSpPr/>
          <p:nvPr/>
        </p:nvSpPr>
        <p:spPr>
          <a:xfrm>
            <a:off x="11338015" y="50860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2" name="Google Shape;812;p21"/>
          <p:cNvSpPr/>
          <p:nvPr/>
        </p:nvSpPr>
        <p:spPr>
          <a:xfrm>
            <a:off x="11023762" y="64320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3" name="Google Shape;813;p21"/>
          <p:cNvSpPr/>
          <p:nvPr/>
        </p:nvSpPr>
        <p:spPr>
          <a:xfrm>
            <a:off x="11238121" y="1072936"/>
            <a:ext cx="376570" cy="32735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4" name="Google Shape;814;p21"/>
          <p:cNvSpPr/>
          <p:nvPr/>
        </p:nvSpPr>
        <p:spPr>
          <a:xfrm rot="-2401151">
            <a:off x="10736136" y="5759755"/>
            <a:ext cx="299783" cy="17389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5" name="Google Shape;815;p21"/>
          <p:cNvSpPr/>
          <p:nvPr/>
        </p:nvSpPr>
        <p:spPr>
          <a:xfrm>
            <a:off x="661028" y="2732818"/>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816" name="Google Shape;816;p21"/>
          <p:cNvGrpSpPr/>
          <p:nvPr/>
        </p:nvGrpSpPr>
        <p:grpSpPr>
          <a:xfrm>
            <a:off x="573230" y="356767"/>
            <a:ext cx="1465058" cy="1484495"/>
            <a:chOff x="918850" y="1629150"/>
            <a:chExt cx="442250" cy="453124"/>
          </a:xfrm>
        </p:grpSpPr>
        <p:sp>
          <p:nvSpPr>
            <p:cNvPr id="817" name="Google Shape;817;p21"/>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8" name="Google Shape;818;p21"/>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9" name="Google Shape;819;p21"/>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0" name="Google Shape;820;p21"/>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1" name="Google Shape;821;p21"/>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2" name="Google Shape;822;p21"/>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3" name="Google Shape;823;p21"/>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4" name="Google Shape;824;p21"/>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5" name="Google Shape;825;p21"/>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6" name="Google Shape;826;p21"/>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7" name="Google Shape;827;p21"/>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8" name="Google Shape;828;p21"/>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829" name="Google Shape;829;p21"/>
          <p:cNvSpPr/>
          <p:nvPr/>
        </p:nvSpPr>
        <p:spPr>
          <a:xfrm>
            <a:off x="-5830" y="1479344"/>
            <a:ext cx="964722" cy="148447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30" name="Google Shape;830;p21"/>
          <p:cNvSpPr/>
          <p:nvPr/>
        </p:nvSpPr>
        <p:spPr>
          <a:xfrm>
            <a:off x="2385715" y="323900"/>
            <a:ext cx="292686" cy="289416"/>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42530867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62"/>
        <p:cNvGrpSpPr/>
        <p:nvPr/>
      </p:nvGrpSpPr>
      <p:grpSpPr>
        <a:xfrm>
          <a:off x="0" y="0"/>
          <a:ext cx="0" cy="0"/>
          <a:chOff x="0" y="0"/>
          <a:chExt cx="0" cy="0"/>
        </a:xfrm>
      </p:grpSpPr>
      <p:grpSp>
        <p:nvGrpSpPr>
          <p:cNvPr id="963" name="Google Shape;963;p27"/>
          <p:cNvGrpSpPr/>
          <p:nvPr/>
        </p:nvGrpSpPr>
        <p:grpSpPr>
          <a:xfrm>
            <a:off x="10454162" y="719332"/>
            <a:ext cx="1146544" cy="117504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976" name="Google Shape;976;p27"/>
          <p:cNvSpPr/>
          <p:nvPr/>
        </p:nvSpPr>
        <p:spPr>
          <a:xfrm>
            <a:off x="10923821" y="3059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7" name="Google Shape;977;p27"/>
          <p:cNvSpPr/>
          <p:nvPr/>
        </p:nvSpPr>
        <p:spPr>
          <a:xfrm rot="2209237">
            <a:off x="11694327" y="762449"/>
            <a:ext cx="214340"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8" name="Google Shape;978;p27"/>
          <p:cNvSpPr/>
          <p:nvPr/>
        </p:nvSpPr>
        <p:spPr>
          <a:xfrm rot="2209237">
            <a:off x="9998835" y="1400082"/>
            <a:ext cx="214340"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9" name="Google Shape;979;p27"/>
          <p:cNvSpPr/>
          <p:nvPr/>
        </p:nvSpPr>
        <p:spPr>
          <a:xfrm>
            <a:off x="10045184" y="589684"/>
            <a:ext cx="357471" cy="259293"/>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0" name="Google Shape;980;p27"/>
          <p:cNvSpPr/>
          <p:nvPr/>
        </p:nvSpPr>
        <p:spPr>
          <a:xfrm rot="10800000" flipH="1">
            <a:off x="-5844" y="5415741"/>
            <a:ext cx="854104"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1" name="Google Shape;981;p27"/>
          <p:cNvSpPr/>
          <p:nvPr/>
        </p:nvSpPr>
        <p:spPr>
          <a:xfrm flipH="1">
            <a:off x="511593" y="50860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2" name="Google Shape;982;p27"/>
          <p:cNvSpPr/>
          <p:nvPr/>
        </p:nvSpPr>
        <p:spPr>
          <a:xfrm flipH="1">
            <a:off x="837699" y="64320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3" name="Google Shape;983;p27"/>
          <p:cNvSpPr/>
          <p:nvPr/>
        </p:nvSpPr>
        <p:spPr>
          <a:xfrm flipH="1">
            <a:off x="2209575" y="61325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4" name="Google Shape;984;p27"/>
          <p:cNvSpPr/>
          <p:nvPr/>
        </p:nvSpPr>
        <p:spPr>
          <a:xfrm flipH="1">
            <a:off x="511593" y="3896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5" name="Google Shape;985;p27"/>
          <p:cNvSpPr/>
          <p:nvPr/>
        </p:nvSpPr>
        <p:spPr>
          <a:xfrm flipH="1">
            <a:off x="11694322" y="61325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1100308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86"/>
        <p:cNvGrpSpPr/>
        <p:nvPr/>
      </p:nvGrpSpPr>
      <p:grpSpPr>
        <a:xfrm>
          <a:off x="0" y="0"/>
          <a:ext cx="0" cy="0"/>
          <a:chOff x="0" y="0"/>
          <a:chExt cx="0" cy="0"/>
        </a:xfrm>
      </p:grpSpPr>
      <p:sp>
        <p:nvSpPr>
          <p:cNvPr id="987" name="Google Shape;987;p28"/>
          <p:cNvSpPr/>
          <p:nvPr/>
        </p:nvSpPr>
        <p:spPr>
          <a:xfrm>
            <a:off x="11262704" y="1606796"/>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8" name="Google Shape;988;p28"/>
          <p:cNvSpPr/>
          <p:nvPr/>
        </p:nvSpPr>
        <p:spPr>
          <a:xfrm>
            <a:off x="3372721" y="726233"/>
            <a:ext cx="333365"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9" name="Google Shape;989;p28"/>
          <p:cNvSpPr/>
          <p:nvPr/>
        </p:nvSpPr>
        <p:spPr>
          <a:xfrm>
            <a:off x="300408" y="310163"/>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90" name="Google Shape;990;p28"/>
          <p:cNvSpPr/>
          <p:nvPr/>
        </p:nvSpPr>
        <p:spPr>
          <a:xfrm>
            <a:off x="0" y="1894200"/>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91" name="Google Shape;991;p28"/>
          <p:cNvSpPr/>
          <p:nvPr/>
        </p:nvSpPr>
        <p:spPr>
          <a:xfrm rot="10800000">
            <a:off x="7582663" y="-4"/>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992" name="Google Shape;992;p28"/>
          <p:cNvGrpSpPr/>
          <p:nvPr/>
        </p:nvGrpSpPr>
        <p:grpSpPr>
          <a:xfrm>
            <a:off x="246303" y="5424801"/>
            <a:ext cx="774990" cy="1244873"/>
            <a:chOff x="304350" y="3911000"/>
            <a:chExt cx="581394" cy="933655"/>
          </a:xfrm>
        </p:grpSpPr>
        <p:sp>
          <p:nvSpPr>
            <p:cNvPr id="993" name="Google Shape;993;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4" name="Google Shape;994;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5" name="Google Shape;995;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6" name="Google Shape;996;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7" name="Google Shape;997;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8" name="Google Shape;998;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9" name="Google Shape;999;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0" name="Google Shape;1000;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1" name="Google Shape;1001;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2" name="Google Shape;1002;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03" name="Google Shape;1003;p28"/>
          <p:cNvGrpSpPr/>
          <p:nvPr/>
        </p:nvGrpSpPr>
        <p:grpSpPr>
          <a:xfrm>
            <a:off x="11230759" y="6132567"/>
            <a:ext cx="589513" cy="604165"/>
            <a:chOff x="918850" y="1629150"/>
            <a:chExt cx="442250" cy="453124"/>
          </a:xfrm>
        </p:grpSpPr>
        <p:sp>
          <p:nvSpPr>
            <p:cNvPr id="1004" name="Google Shape;1004;p2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5" name="Google Shape;1005;p2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6" name="Google Shape;1006;p2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7" name="Google Shape;1007;p2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8" name="Google Shape;1008;p2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9" name="Google Shape;1009;p2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0" name="Google Shape;1010;p2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1" name="Google Shape;1011;p2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2" name="Google Shape;1012;p2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3" name="Google Shape;1013;p2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4" name="Google Shape;1014;p2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5" name="Google Shape;1015;p2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16" name="Google Shape;1016;p28"/>
          <p:cNvSpPr/>
          <p:nvPr/>
        </p:nvSpPr>
        <p:spPr>
          <a:xfrm rot="4884482">
            <a:off x="1976198" y="429868"/>
            <a:ext cx="410943" cy="578929"/>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17" name="Google Shape;1017;p28"/>
          <p:cNvSpPr/>
          <p:nvPr/>
        </p:nvSpPr>
        <p:spPr>
          <a:xfrm>
            <a:off x="772545" y="4516548"/>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18" name="Google Shape;1018;p28"/>
          <p:cNvSpPr/>
          <p:nvPr/>
        </p:nvSpPr>
        <p:spPr>
          <a:xfrm rot="10800000">
            <a:off x="11551225" y="4524884"/>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19" name="Google Shape;1019;p28"/>
          <p:cNvGrpSpPr/>
          <p:nvPr/>
        </p:nvGrpSpPr>
        <p:grpSpPr>
          <a:xfrm>
            <a:off x="1113961" y="3128307"/>
            <a:ext cx="624285" cy="595327"/>
            <a:chOff x="984375" y="2346230"/>
            <a:chExt cx="468336" cy="446495"/>
          </a:xfrm>
        </p:grpSpPr>
        <p:sp>
          <p:nvSpPr>
            <p:cNvPr id="1020" name="Google Shape;1020;p2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1" name="Google Shape;1021;p2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2" name="Google Shape;1022;p2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3" name="Google Shape;1023;p2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24" name="Google Shape;1024;p28"/>
          <p:cNvSpPr/>
          <p:nvPr/>
        </p:nvSpPr>
        <p:spPr>
          <a:xfrm>
            <a:off x="2384483" y="6208500"/>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25" name="Google Shape;1025;p28"/>
          <p:cNvSpPr/>
          <p:nvPr/>
        </p:nvSpPr>
        <p:spPr>
          <a:xfrm>
            <a:off x="11494106" y="3389504"/>
            <a:ext cx="525599"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26" name="Google Shape;1026;p28"/>
          <p:cNvGrpSpPr/>
          <p:nvPr/>
        </p:nvGrpSpPr>
        <p:grpSpPr>
          <a:xfrm rot="8999956">
            <a:off x="10901540" y="96913"/>
            <a:ext cx="774973" cy="1244847"/>
            <a:chOff x="304350" y="3911000"/>
            <a:chExt cx="581394" cy="933655"/>
          </a:xfrm>
        </p:grpSpPr>
        <p:sp>
          <p:nvSpPr>
            <p:cNvPr id="1027" name="Google Shape;1027;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8" name="Google Shape;1028;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9" name="Google Shape;1029;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0" name="Google Shape;1030;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1" name="Google Shape;1031;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2" name="Google Shape;1032;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3" name="Google Shape;1033;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4" name="Google Shape;1034;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5" name="Google Shape;1035;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6" name="Google Shape;1036;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37" name="Google Shape;1037;p28"/>
          <p:cNvSpPr/>
          <p:nvPr/>
        </p:nvSpPr>
        <p:spPr>
          <a:xfrm>
            <a:off x="9180822" y="936065"/>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38" name="Google Shape;1038;p28"/>
          <p:cNvSpPr/>
          <p:nvPr/>
        </p:nvSpPr>
        <p:spPr>
          <a:xfrm>
            <a:off x="5673006" y="722629"/>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5352886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5797" y="-138803"/>
            <a:ext cx="9229025" cy="6998966"/>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35" name="Google Shape;435;p26"/>
          <p:cNvGrpSpPr/>
          <p:nvPr/>
        </p:nvGrpSpPr>
        <p:grpSpPr>
          <a:xfrm flipH="1">
            <a:off x="6597419" y="106153"/>
            <a:ext cx="5587194"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52" name="Google Shape;452;p26"/>
          <p:cNvSpPr/>
          <p:nvPr/>
        </p:nvSpPr>
        <p:spPr>
          <a:xfrm rot="10800000">
            <a:off x="644430" y="1038643"/>
            <a:ext cx="70418"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3" name="Google Shape;453;p26"/>
          <p:cNvSpPr/>
          <p:nvPr/>
        </p:nvSpPr>
        <p:spPr>
          <a:xfrm rot="10800000">
            <a:off x="765375" y="940573"/>
            <a:ext cx="98065"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4" name="Google Shape;454;p26"/>
          <p:cNvSpPr/>
          <p:nvPr/>
        </p:nvSpPr>
        <p:spPr>
          <a:xfrm rot="10800000">
            <a:off x="714852" y="1114378"/>
            <a:ext cx="148587"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5" name="Google Shape;455;p26"/>
          <p:cNvSpPr txBox="1">
            <a:spLocks noGrp="1"/>
          </p:cNvSpPr>
          <p:nvPr>
            <p:ph type="title"/>
          </p:nvPr>
        </p:nvSpPr>
        <p:spPr>
          <a:xfrm>
            <a:off x="959750" y="720000"/>
            <a:ext cx="10269325"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59750" y="1708700"/>
            <a:ext cx="10269325" cy="4429200"/>
          </a:xfrm>
          <a:prstGeom prst="rect">
            <a:avLst/>
          </a:prstGeom>
        </p:spPr>
        <p:txBody>
          <a:bodyPr spcFirstLastPara="1" wrap="square" lIns="91425" tIns="91425" rIns="91425" bIns="91425" anchor="ctr" anchorCtr="0">
            <a:noAutofit/>
          </a:bodyPr>
          <a:lstStyle>
            <a:lvl1pPr marL="609448" lvl="0" indent="-406298" rtl="0">
              <a:lnSpc>
                <a:spcPct val="100000"/>
              </a:lnSpc>
              <a:spcBef>
                <a:spcPts val="0"/>
              </a:spcBef>
              <a:spcAft>
                <a:spcPts val="0"/>
              </a:spcAft>
              <a:buClr>
                <a:srgbClr val="434343"/>
              </a:buClr>
              <a:buSzPts val="1200"/>
              <a:buFont typeface="Livvic"/>
              <a:buAutoNum type="arabicPeriod"/>
              <a:defRPr sz="1466">
                <a:latin typeface="Rubik"/>
                <a:ea typeface="Rubik"/>
                <a:cs typeface="Rubik"/>
                <a:sym typeface="Rubik"/>
              </a:defRPr>
            </a:lvl1pPr>
            <a:lvl2pPr marL="1218895" lvl="1"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343" lvl="2" indent="-406298"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7790" lvl="3" indent="-406298"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238" lvl="4"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6686" lvl="5" indent="-406298"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6133" lvl="6" indent="-406298"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5581" lvl="7"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5028" lvl="8" indent="-406298"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85645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2F86C5-1D3F-A894-0B29-DD447F15D2EB}"/>
              </a:ext>
            </a:extLst>
          </p:cNvPr>
          <p:cNvSpPr txBox="1">
            <a:spLocks/>
          </p:cNvSpPr>
          <p:nvPr userDrawn="1"/>
        </p:nvSpPr>
        <p:spPr>
          <a:xfrm>
            <a:off x="928688" y="169863"/>
            <a:ext cx="9972675" cy="858837"/>
          </a:xfrm>
          <a:prstGeom prst="rect">
            <a:avLst/>
          </a:prstGeom>
        </p:spPr>
        <p:txBody>
          <a:bodyPr lIns="68569" tIns="34285" rIns="68569" bIns="34285"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685671" fontAlgn="auto">
              <a:spcAft>
                <a:spcPts val="0"/>
              </a:spcAft>
              <a:defRPr/>
            </a:pPr>
            <a:r>
              <a:rPr b="1">
                <a:solidFill>
                  <a:schemeClr val="accent1"/>
                </a:solidFill>
              </a:rPr>
              <a:t>教学工作总结</a:t>
            </a:r>
          </a:p>
        </p:txBody>
      </p:sp>
      <p:cxnSp>
        <p:nvCxnSpPr>
          <p:cNvPr id="3" name="直接连接符 2">
            <a:extLst>
              <a:ext uri="{FF2B5EF4-FFF2-40B4-BE49-F238E27FC236}">
                <a16:creationId xmlns:a16="http://schemas.microsoft.com/office/drawing/2014/main" id="{7E0D3BD2-D1BA-1F4E-2143-BF5134070870}"/>
              </a:ext>
            </a:extLst>
          </p:cNvPr>
          <p:cNvCxnSpPr/>
          <p:nvPr userDrawn="1"/>
        </p:nvCxnSpPr>
        <p:spPr>
          <a:xfrm>
            <a:off x="0" y="957263"/>
            <a:ext cx="10893425"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id="{A60310BB-EDAD-272A-0F9E-18513BC8C11E}"/>
              </a:ext>
            </a:extLst>
          </p:cNvPr>
          <p:cNvSpPr/>
          <p:nvPr userDrawn="1"/>
        </p:nvSpPr>
        <p:spPr>
          <a:xfrm>
            <a:off x="431800" y="504825"/>
            <a:ext cx="192088" cy="192088"/>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lstStyle/>
          <a:p>
            <a:pPr algn="ctr" defTabSz="914209" eaLnBrk="1" fontAlgn="auto" hangingPunct="1">
              <a:spcBef>
                <a:spcPts val="0"/>
              </a:spcBef>
              <a:spcAft>
                <a:spcPts val="0"/>
              </a:spcAft>
              <a:defRPr/>
            </a:pPr>
            <a:endParaRPr lang="zh-CN" altLang="en-US" dirty="0">
              <a:solidFill>
                <a:schemeClr val="accent1"/>
              </a:solidFill>
            </a:endParaRPr>
          </a:p>
        </p:txBody>
      </p:sp>
      <p:sp>
        <p:nvSpPr>
          <p:cNvPr id="5" name="KSO_Shape">
            <a:extLst>
              <a:ext uri="{FF2B5EF4-FFF2-40B4-BE49-F238E27FC236}">
                <a16:creationId xmlns:a16="http://schemas.microsoft.com/office/drawing/2014/main" id="{44F91D56-31F7-FBD9-ABCF-DED2E16880CA}"/>
              </a:ext>
            </a:extLst>
          </p:cNvPr>
          <p:cNvSpPr>
            <a:spLocks/>
          </p:cNvSpPr>
          <p:nvPr userDrawn="1"/>
        </p:nvSpPr>
        <p:spPr bwMode="auto">
          <a:xfrm>
            <a:off x="10990263" y="420688"/>
            <a:ext cx="292100" cy="536575"/>
          </a:xfrm>
          <a:custGeom>
            <a:avLst/>
            <a:gdLst>
              <a:gd name="T0" fmla="*/ 121559376 w 2361"/>
              <a:gd name="T1" fmla="*/ 10314687 h 4328"/>
              <a:gd name="T2" fmla="*/ 113115570 w 2361"/>
              <a:gd name="T3" fmla="*/ 5157344 h 4328"/>
              <a:gd name="T4" fmla="*/ 84746611 w 2361"/>
              <a:gd name="T5" fmla="*/ 31769133 h 4328"/>
              <a:gd name="T6" fmla="*/ 76766255 w 2361"/>
              <a:gd name="T7" fmla="*/ 47498913 h 4328"/>
              <a:gd name="T8" fmla="*/ 71720509 w 2361"/>
              <a:gd name="T9" fmla="*/ 59412292 h 4328"/>
              <a:gd name="T10" fmla="*/ 7002111 w 2361"/>
              <a:gd name="T11" fmla="*/ 186127677 h 4328"/>
              <a:gd name="T12" fmla="*/ 4067378 w 2361"/>
              <a:gd name="T13" fmla="*/ 198556926 h 4328"/>
              <a:gd name="T14" fmla="*/ 2522873 w 2361"/>
              <a:gd name="T15" fmla="*/ 207788545 h 4328"/>
              <a:gd name="T16" fmla="*/ 0 w 2361"/>
              <a:gd name="T17" fmla="*/ 222228958 h 4328"/>
              <a:gd name="T18" fmla="*/ 978244 w 2361"/>
              <a:gd name="T19" fmla="*/ 223208877 h 4328"/>
              <a:gd name="T20" fmla="*/ 7208103 w 2361"/>
              <a:gd name="T21" fmla="*/ 210882901 h 4328"/>
              <a:gd name="T22" fmla="*/ 14930999 w 2361"/>
              <a:gd name="T23" fmla="*/ 205158236 h 4328"/>
              <a:gd name="T24" fmla="*/ 23735197 w 2361"/>
              <a:gd name="T25" fmla="*/ 194585800 h 4328"/>
              <a:gd name="T26" fmla="*/ 89946758 w 2361"/>
              <a:gd name="T27" fmla="*/ 72254014 h 4328"/>
              <a:gd name="T28" fmla="*/ 92469507 w 2361"/>
              <a:gd name="T29" fmla="*/ 69830128 h 4328"/>
              <a:gd name="T30" fmla="*/ 115844435 w 2361"/>
              <a:gd name="T31" fmla="*/ 24290929 h 4328"/>
              <a:gd name="T32" fmla="*/ 98956824 w 2361"/>
              <a:gd name="T33" fmla="*/ 58948244 h 4328"/>
              <a:gd name="T34" fmla="*/ 99265750 w 2361"/>
              <a:gd name="T35" fmla="*/ 62145750 h 4328"/>
              <a:gd name="T36" fmla="*/ 121250450 w 2361"/>
              <a:gd name="T37" fmla="*/ 19700907 h 4328"/>
              <a:gd name="T38" fmla="*/ 119242495 w 2361"/>
              <a:gd name="T39" fmla="*/ 17586469 h 4328"/>
              <a:gd name="T40" fmla="*/ 121559376 w 2361"/>
              <a:gd name="T41" fmla="*/ 12996447 h 4328"/>
              <a:gd name="T42" fmla="*/ 26000612 w 2361"/>
              <a:gd name="T43" fmla="*/ 192058640 h 4328"/>
              <a:gd name="T44" fmla="*/ 10503228 w 2361"/>
              <a:gd name="T45" fmla="*/ 185147882 h 4328"/>
              <a:gd name="T46" fmla="*/ 51074446 w 2361"/>
              <a:gd name="T47" fmla="*/ 105260939 h 4328"/>
              <a:gd name="T48" fmla="*/ 73985924 w 2361"/>
              <a:gd name="T49" fmla="*/ 60598509 h 4328"/>
              <a:gd name="T50" fmla="*/ 77641442 w 2361"/>
              <a:gd name="T51" fmla="*/ 62455198 h 4328"/>
              <a:gd name="T52" fmla="*/ 89174381 w 2361"/>
              <a:gd name="T53" fmla="*/ 68540761 h 4328"/>
              <a:gd name="T54" fmla="*/ 91697254 w 2361"/>
              <a:gd name="T55" fmla="*/ 65755853 h 4328"/>
              <a:gd name="T56" fmla="*/ 90719010 w 2361"/>
              <a:gd name="T57" fmla="*/ 66013726 h 4328"/>
              <a:gd name="T58" fmla="*/ 74449374 w 2361"/>
              <a:gd name="T59" fmla="*/ 57658877 h 4328"/>
              <a:gd name="T60" fmla="*/ 102663809 w 2361"/>
              <a:gd name="T61" fmla="*/ 3197506 h 4328"/>
              <a:gd name="T62" fmla="*/ 119036503 w 2361"/>
              <a:gd name="T63" fmla="*/ 12325976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w="9525">
            <a:noFill/>
            <a:round/>
            <a:headEnd/>
            <a:tailEnd/>
          </a:ln>
        </p:spPr>
        <p:txBody>
          <a:bodyPr lIns="91424" tIns="45713" rIns="91424" bIns="45713" anchor="ctr" anchorCtr="1"/>
          <a:lstStyle/>
          <a:p>
            <a:pPr>
              <a:defRPr/>
            </a:pPr>
            <a:endParaRPr lang="en-US"/>
          </a:p>
        </p:txBody>
      </p:sp>
    </p:spTree>
    <p:extLst>
      <p:ext uri="{BB962C8B-B14F-4D97-AF65-F5344CB8AC3E}">
        <p14:creationId xmlns:p14="http://schemas.microsoft.com/office/powerpoint/2010/main" val="4215437906"/>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25">
            <a:off x="3189818" y="2571407"/>
            <a:ext cx="5700332"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 name="Google Shape;10;p2"/>
          <p:cNvGrpSpPr/>
          <p:nvPr/>
        </p:nvGrpSpPr>
        <p:grpSpPr>
          <a:xfrm rot="1847120">
            <a:off x="10045625" y="1077087"/>
            <a:ext cx="686696" cy="667360"/>
            <a:chOff x="8667201" y="2266387"/>
            <a:chExt cx="389754" cy="378681"/>
          </a:xfrm>
        </p:grpSpPr>
        <p:sp>
          <p:nvSpPr>
            <p:cNvPr id="11" name="Google Shape;11;p2"/>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 name="Google Shape;12;p2"/>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 name="Google Shape;13;p2"/>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4" name="Google Shape;14;p2"/>
          <p:cNvSpPr/>
          <p:nvPr/>
        </p:nvSpPr>
        <p:spPr>
          <a:xfrm>
            <a:off x="11262704" y="1606796"/>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5" name="Google Shape;15;p2"/>
          <p:cNvGrpSpPr/>
          <p:nvPr/>
        </p:nvGrpSpPr>
        <p:grpSpPr>
          <a:xfrm>
            <a:off x="9686813" y="4772951"/>
            <a:ext cx="2151829" cy="1938991"/>
            <a:chOff x="7150051" y="3491912"/>
            <a:chExt cx="1632742" cy="1471012"/>
          </a:xfrm>
        </p:grpSpPr>
        <p:sp>
          <p:nvSpPr>
            <p:cNvPr id="16" name="Google Shape;16;p2"/>
            <p:cNvSpPr/>
            <p:nvPr/>
          </p:nvSpPr>
          <p:spPr>
            <a:xfrm>
              <a:off x="7539508" y="4223763"/>
              <a:ext cx="178291" cy="114522"/>
            </a:xfrm>
            <a:custGeom>
              <a:avLst/>
              <a:gdLst/>
              <a:ahLst/>
              <a:cxnLst/>
              <a:rect l="l" t="t" r="r" b="b"/>
              <a:pathLst>
                <a:path w="3671" h="2358" extrusionOk="0">
                  <a:moveTo>
                    <a:pt x="1752" y="0"/>
                  </a:moveTo>
                  <a:cubicBezTo>
                    <a:pt x="1254" y="0"/>
                    <a:pt x="810" y="189"/>
                    <a:pt x="561" y="745"/>
                  </a:cubicBezTo>
                  <a:cubicBezTo>
                    <a:pt x="0" y="1994"/>
                    <a:pt x="1577" y="2357"/>
                    <a:pt x="2707" y="2357"/>
                  </a:cubicBezTo>
                  <a:cubicBezTo>
                    <a:pt x="3025" y="2357"/>
                    <a:pt x="3309" y="2329"/>
                    <a:pt x="3498" y="2282"/>
                  </a:cubicBezTo>
                  <a:cubicBezTo>
                    <a:pt x="3502" y="2281"/>
                    <a:pt x="3505" y="2281"/>
                    <a:pt x="3509" y="2281"/>
                  </a:cubicBezTo>
                  <a:cubicBezTo>
                    <a:pt x="3526" y="2281"/>
                    <a:pt x="3536" y="2295"/>
                    <a:pt x="3539" y="2312"/>
                  </a:cubicBezTo>
                  <a:cubicBezTo>
                    <a:pt x="3586" y="2292"/>
                    <a:pt x="3634" y="2272"/>
                    <a:pt x="3670" y="2252"/>
                  </a:cubicBezTo>
                  <a:cubicBezTo>
                    <a:pt x="3647" y="1651"/>
                    <a:pt x="3630" y="1076"/>
                    <a:pt x="3620" y="542"/>
                  </a:cubicBezTo>
                  <a:cubicBezTo>
                    <a:pt x="3100" y="302"/>
                    <a:pt x="2383" y="0"/>
                    <a:pt x="175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 name="Google Shape;17;p2"/>
            <p:cNvSpPr/>
            <p:nvPr/>
          </p:nvSpPr>
          <p:spPr>
            <a:xfrm>
              <a:off x="7169430" y="3510853"/>
              <a:ext cx="1594957" cy="1433033"/>
            </a:xfrm>
            <a:custGeom>
              <a:avLst/>
              <a:gdLst/>
              <a:ahLst/>
              <a:cxnLst/>
              <a:rect l="l" t="t" r="r" b="b"/>
              <a:pathLst>
                <a:path w="32840" h="29506" extrusionOk="0">
                  <a:moveTo>
                    <a:pt x="13105" y="3339"/>
                  </a:moveTo>
                  <a:cubicBezTo>
                    <a:pt x="13531" y="3339"/>
                    <a:pt x="13876" y="3684"/>
                    <a:pt x="13876" y="4113"/>
                  </a:cubicBezTo>
                  <a:cubicBezTo>
                    <a:pt x="13876" y="4539"/>
                    <a:pt x="13531" y="4887"/>
                    <a:pt x="13105" y="4887"/>
                  </a:cubicBezTo>
                  <a:cubicBezTo>
                    <a:pt x="12676" y="4887"/>
                    <a:pt x="12331" y="4539"/>
                    <a:pt x="12331" y="4113"/>
                  </a:cubicBezTo>
                  <a:cubicBezTo>
                    <a:pt x="12331" y="3684"/>
                    <a:pt x="12676" y="3339"/>
                    <a:pt x="13105" y="3339"/>
                  </a:cubicBezTo>
                  <a:close/>
                  <a:moveTo>
                    <a:pt x="26801" y="21271"/>
                  </a:moveTo>
                  <a:cubicBezTo>
                    <a:pt x="26924" y="21271"/>
                    <a:pt x="27045" y="21304"/>
                    <a:pt x="27136" y="21371"/>
                  </a:cubicBezTo>
                  <a:cubicBezTo>
                    <a:pt x="27153" y="21385"/>
                    <a:pt x="27166" y="21415"/>
                    <a:pt x="27173" y="21449"/>
                  </a:cubicBezTo>
                  <a:cubicBezTo>
                    <a:pt x="27186" y="21452"/>
                    <a:pt x="27203" y="21455"/>
                    <a:pt x="27217" y="21463"/>
                  </a:cubicBezTo>
                  <a:cubicBezTo>
                    <a:pt x="27220" y="21433"/>
                    <a:pt x="27231" y="21407"/>
                    <a:pt x="27255" y="21407"/>
                  </a:cubicBezTo>
                  <a:cubicBezTo>
                    <a:pt x="27259" y="21407"/>
                    <a:pt x="27263" y="21407"/>
                    <a:pt x="27267" y="21408"/>
                  </a:cubicBezTo>
                  <a:cubicBezTo>
                    <a:pt x="27515" y="21459"/>
                    <a:pt x="27846" y="21831"/>
                    <a:pt x="27713" y="22098"/>
                  </a:cubicBezTo>
                  <a:cubicBezTo>
                    <a:pt x="27651" y="22228"/>
                    <a:pt x="27502" y="22272"/>
                    <a:pt x="27334" y="22272"/>
                  </a:cubicBezTo>
                  <a:cubicBezTo>
                    <a:pt x="27110" y="22272"/>
                    <a:pt x="26853" y="22194"/>
                    <a:pt x="26724" y="22138"/>
                  </a:cubicBezTo>
                  <a:cubicBezTo>
                    <a:pt x="26490" y="22040"/>
                    <a:pt x="26200" y="21811"/>
                    <a:pt x="26331" y="21527"/>
                  </a:cubicBezTo>
                  <a:cubicBezTo>
                    <a:pt x="26410" y="21355"/>
                    <a:pt x="26607" y="21271"/>
                    <a:pt x="26801" y="21271"/>
                  </a:cubicBezTo>
                  <a:close/>
                  <a:moveTo>
                    <a:pt x="25178" y="22293"/>
                  </a:moveTo>
                  <a:cubicBezTo>
                    <a:pt x="25323" y="22293"/>
                    <a:pt x="25464" y="22317"/>
                    <a:pt x="25578" y="22361"/>
                  </a:cubicBezTo>
                  <a:cubicBezTo>
                    <a:pt x="25598" y="22368"/>
                    <a:pt x="25609" y="22392"/>
                    <a:pt x="25619" y="22419"/>
                  </a:cubicBezTo>
                  <a:cubicBezTo>
                    <a:pt x="25706" y="22433"/>
                    <a:pt x="25795" y="22456"/>
                    <a:pt x="25876" y="22483"/>
                  </a:cubicBezTo>
                  <a:cubicBezTo>
                    <a:pt x="25876" y="22447"/>
                    <a:pt x="25887" y="22415"/>
                    <a:pt x="25922" y="22415"/>
                  </a:cubicBezTo>
                  <a:cubicBezTo>
                    <a:pt x="25929" y="22415"/>
                    <a:pt x="25937" y="22416"/>
                    <a:pt x="25946" y="22419"/>
                  </a:cubicBezTo>
                  <a:cubicBezTo>
                    <a:pt x="26335" y="22558"/>
                    <a:pt x="26639" y="23061"/>
                    <a:pt x="26301" y="23406"/>
                  </a:cubicBezTo>
                  <a:cubicBezTo>
                    <a:pt x="26124" y="23585"/>
                    <a:pt x="25848" y="23661"/>
                    <a:pt x="25569" y="23661"/>
                  </a:cubicBezTo>
                  <a:cubicBezTo>
                    <a:pt x="25318" y="23661"/>
                    <a:pt x="25065" y="23599"/>
                    <a:pt x="24879" y="23497"/>
                  </a:cubicBezTo>
                  <a:cubicBezTo>
                    <a:pt x="24588" y="23335"/>
                    <a:pt x="24138" y="22888"/>
                    <a:pt x="24456" y="22550"/>
                  </a:cubicBezTo>
                  <a:cubicBezTo>
                    <a:pt x="24621" y="22375"/>
                    <a:pt x="24908" y="22293"/>
                    <a:pt x="25178" y="22293"/>
                  </a:cubicBezTo>
                  <a:close/>
                  <a:moveTo>
                    <a:pt x="2673" y="1"/>
                  </a:moveTo>
                  <a:cubicBezTo>
                    <a:pt x="1946" y="1"/>
                    <a:pt x="1401" y="144"/>
                    <a:pt x="997" y="494"/>
                  </a:cubicBezTo>
                  <a:cubicBezTo>
                    <a:pt x="284" y="1109"/>
                    <a:pt x="1" y="2424"/>
                    <a:pt x="105" y="4627"/>
                  </a:cubicBezTo>
                  <a:cubicBezTo>
                    <a:pt x="152" y="5671"/>
                    <a:pt x="348" y="6546"/>
                    <a:pt x="642" y="7296"/>
                  </a:cubicBezTo>
                  <a:cubicBezTo>
                    <a:pt x="852" y="6935"/>
                    <a:pt x="1183" y="6577"/>
                    <a:pt x="1369" y="6323"/>
                  </a:cubicBezTo>
                  <a:cubicBezTo>
                    <a:pt x="1396" y="6286"/>
                    <a:pt x="1438" y="6272"/>
                    <a:pt x="1483" y="6272"/>
                  </a:cubicBezTo>
                  <a:cubicBezTo>
                    <a:pt x="1539" y="6272"/>
                    <a:pt x="1598" y="6294"/>
                    <a:pt x="1636" y="6320"/>
                  </a:cubicBezTo>
                  <a:cubicBezTo>
                    <a:pt x="2183" y="6699"/>
                    <a:pt x="2724" y="7087"/>
                    <a:pt x="3258" y="7479"/>
                  </a:cubicBezTo>
                  <a:cubicBezTo>
                    <a:pt x="3694" y="7094"/>
                    <a:pt x="4126" y="6712"/>
                    <a:pt x="4563" y="6326"/>
                  </a:cubicBezTo>
                  <a:cubicBezTo>
                    <a:pt x="4600" y="6292"/>
                    <a:pt x="4647" y="6278"/>
                    <a:pt x="4695" y="6278"/>
                  </a:cubicBezTo>
                  <a:cubicBezTo>
                    <a:pt x="4756" y="6278"/>
                    <a:pt x="4819" y="6301"/>
                    <a:pt x="4867" y="6337"/>
                  </a:cubicBezTo>
                  <a:cubicBezTo>
                    <a:pt x="5340" y="6695"/>
                    <a:pt x="5812" y="7053"/>
                    <a:pt x="6289" y="7412"/>
                  </a:cubicBezTo>
                  <a:cubicBezTo>
                    <a:pt x="6644" y="6945"/>
                    <a:pt x="6921" y="6451"/>
                    <a:pt x="7191" y="5928"/>
                  </a:cubicBezTo>
                  <a:cubicBezTo>
                    <a:pt x="7220" y="5871"/>
                    <a:pt x="7301" y="5842"/>
                    <a:pt x="7370" y="5842"/>
                  </a:cubicBezTo>
                  <a:cubicBezTo>
                    <a:pt x="7391" y="5842"/>
                    <a:pt x="7411" y="5845"/>
                    <a:pt x="7428" y="5850"/>
                  </a:cubicBezTo>
                  <a:cubicBezTo>
                    <a:pt x="7969" y="6043"/>
                    <a:pt x="8503" y="6225"/>
                    <a:pt x="9057" y="6354"/>
                  </a:cubicBezTo>
                  <a:cubicBezTo>
                    <a:pt x="9250" y="5766"/>
                    <a:pt x="9354" y="5171"/>
                    <a:pt x="9520" y="4573"/>
                  </a:cubicBezTo>
                  <a:cubicBezTo>
                    <a:pt x="9542" y="4490"/>
                    <a:pt x="9611" y="4455"/>
                    <a:pt x="9686" y="4455"/>
                  </a:cubicBezTo>
                  <a:cubicBezTo>
                    <a:pt x="9813" y="4455"/>
                    <a:pt x="9958" y="4556"/>
                    <a:pt x="9928" y="4698"/>
                  </a:cubicBezTo>
                  <a:cubicBezTo>
                    <a:pt x="9797" y="5353"/>
                    <a:pt x="9655" y="5999"/>
                    <a:pt x="9429" y="6631"/>
                  </a:cubicBezTo>
                  <a:cubicBezTo>
                    <a:pt x="9399" y="6719"/>
                    <a:pt x="9323" y="6756"/>
                    <a:pt x="9239" y="6756"/>
                  </a:cubicBezTo>
                  <a:cubicBezTo>
                    <a:pt x="9217" y="6756"/>
                    <a:pt x="9194" y="6754"/>
                    <a:pt x="9172" y="6749"/>
                  </a:cubicBezTo>
                  <a:cubicBezTo>
                    <a:pt x="8810" y="6678"/>
                    <a:pt x="8456" y="6587"/>
                    <a:pt x="8104" y="6468"/>
                  </a:cubicBezTo>
                  <a:cubicBezTo>
                    <a:pt x="7945" y="6418"/>
                    <a:pt x="7756" y="6381"/>
                    <a:pt x="7614" y="6296"/>
                  </a:cubicBezTo>
                  <a:cubicBezTo>
                    <a:pt x="7553" y="6262"/>
                    <a:pt x="7512" y="6249"/>
                    <a:pt x="7482" y="6242"/>
                  </a:cubicBezTo>
                  <a:cubicBezTo>
                    <a:pt x="7333" y="6431"/>
                    <a:pt x="7235" y="6800"/>
                    <a:pt x="7121" y="6989"/>
                  </a:cubicBezTo>
                  <a:cubicBezTo>
                    <a:pt x="6951" y="7270"/>
                    <a:pt x="6745" y="7533"/>
                    <a:pt x="6536" y="7786"/>
                  </a:cubicBezTo>
                  <a:cubicBezTo>
                    <a:pt x="6489" y="7842"/>
                    <a:pt x="6427" y="7868"/>
                    <a:pt x="6363" y="7868"/>
                  </a:cubicBezTo>
                  <a:cubicBezTo>
                    <a:pt x="6307" y="7868"/>
                    <a:pt x="6249" y="7848"/>
                    <a:pt x="6198" y="7810"/>
                  </a:cubicBezTo>
                  <a:cubicBezTo>
                    <a:pt x="5714" y="7445"/>
                    <a:pt x="5235" y="7080"/>
                    <a:pt x="4748" y="6715"/>
                  </a:cubicBezTo>
                  <a:cubicBezTo>
                    <a:pt x="4319" y="7100"/>
                    <a:pt x="3886" y="7485"/>
                    <a:pt x="3457" y="7867"/>
                  </a:cubicBezTo>
                  <a:cubicBezTo>
                    <a:pt x="3414" y="7905"/>
                    <a:pt x="3360" y="7923"/>
                    <a:pt x="3305" y="7923"/>
                  </a:cubicBezTo>
                  <a:cubicBezTo>
                    <a:pt x="3248" y="7923"/>
                    <a:pt x="3190" y="7904"/>
                    <a:pt x="3143" y="7871"/>
                  </a:cubicBezTo>
                  <a:cubicBezTo>
                    <a:pt x="2710" y="7554"/>
                    <a:pt x="1862" y="7151"/>
                    <a:pt x="1595" y="6699"/>
                  </a:cubicBezTo>
                  <a:cubicBezTo>
                    <a:pt x="1589" y="6691"/>
                    <a:pt x="1589" y="6688"/>
                    <a:pt x="1582" y="6682"/>
                  </a:cubicBezTo>
                  <a:cubicBezTo>
                    <a:pt x="1504" y="6780"/>
                    <a:pt x="1426" y="6877"/>
                    <a:pt x="1352" y="6975"/>
                  </a:cubicBezTo>
                  <a:cubicBezTo>
                    <a:pt x="1207" y="7161"/>
                    <a:pt x="954" y="7412"/>
                    <a:pt x="791" y="7658"/>
                  </a:cubicBezTo>
                  <a:cubicBezTo>
                    <a:pt x="1957" y="10169"/>
                    <a:pt x="4380" y="11034"/>
                    <a:pt x="6475" y="11274"/>
                  </a:cubicBezTo>
                  <a:cubicBezTo>
                    <a:pt x="7073" y="11343"/>
                    <a:pt x="7652" y="11370"/>
                    <a:pt x="8190" y="11370"/>
                  </a:cubicBezTo>
                  <a:cubicBezTo>
                    <a:pt x="10026" y="11370"/>
                    <a:pt x="11390" y="11056"/>
                    <a:pt x="11409" y="11051"/>
                  </a:cubicBezTo>
                  <a:lnTo>
                    <a:pt x="11659" y="10993"/>
                  </a:lnTo>
                  <a:lnTo>
                    <a:pt x="11659" y="10993"/>
                  </a:lnTo>
                  <a:lnTo>
                    <a:pt x="11649" y="11250"/>
                  </a:lnTo>
                  <a:cubicBezTo>
                    <a:pt x="11649" y="11264"/>
                    <a:pt x="11635" y="11626"/>
                    <a:pt x="11625" y="12244"/>
                  </a:cubicBezTo>
                  <a:cubicBezTo>
                    <a:pt x="12117" y="12146"/>
                    <a:pt x="12622" y="12087"/>
                    <a:pt x="13128" y="12087"/>
                  </a:cubicBezTo>
                  <a:cubicBezTo>
                    <a:pt x="15300" y="12087"/>
                    <a:pt x="17487" y="13168"/>
                    <a:pt x="18670" y="16887"/>
                  </a:cubicBezTo>
                  <a:cubicBezTo>
                    <a:pt x="20161" y="21571"/>
                    <a:pt x="20043" y="24453"/>
                    <a:pt x="17312" y="25373"/>
                  </a:cubicBezTo>
                  <a:cubicBezTo>
                    <a:pt x="16403" y="25678"/>
                    <a:pt x="15543" y="25781"/>
                    <a:pt x="14801" y="25781"/>
                  </a:cubicBezTo>
                  <a:cubicBezTo>
                    <a:pt x="13714" y="25781"/>
                    <a:pt x="12880" y="25562"/>
                    <a:pt x="12511" y="25443"/>
                  </a:cubicBezTo>
                  <a:lnTo>
                    <a:pt x="12511" y="25443"/>
                  </a:lnTo>
                  <a:cubicBezTo>
                    <a:pt x="13142" y="28968"/>
                    <a:pt x="13842" y="29326"/>
                    <a:pt x="14085" y="29333"/>
                  </a:cubicBezTo>
                  <a:lnTo>
                    <a:pt x="14102" y="29333"/>
                  </a:lnTo>
                  <a:cubicBezTo>
                    <a:pt x="14737" y="29333"/>
                    <a:pt x="15521" y="28194"/>
                    <a:pt x="15768" y="27751"/>
                  </a:cubicBezTo>
                  <a:lnTo>
                    <a:pt x="15822" y="27660"/>
                  </a:lnTo>
                  <a:lnTo>
                    <a:pt x="19374" y="27424"/>
                  </a:lnTo>
                  <a:lnTo>
                    <a:pt x="19425" y="27558"/>
                  </a:lnTo>
                  <a:cubicBezTo>
                    <a:pt x="19747" y="28380"/>
                    <a:pt x="20403" y="29506"/>
                    <a:pt x="20882" y="29506"/>
                  </a:cubicBezTo>
                  <a:cubicBezTo>
                    <a:pt x="20890" y="29506"/>
                    <a:pt x="20897" y="29505"/>
                    <a:pt x="20905" y="29505"/>
                  </a:cubicBezTo>
                  <a:cubicBezTo>
                    <a:pt x="21432" y="29451"/>
                    <a:pt x="22226" y="27984"/>
                    <a:pt x="22604" y="27072"/>
                  </a:cubicBezTo>
                  <a:lnTo>
                    <a:pt x="22669" y="26914"/>
                  </a:lnTo>
                  <a:lnTo>
                    <a:pt x="22834" y="26957"/>
                  </a:lnTo>
                  <a:cubicBezTo>
                    <a:pt x="22853" y="26962"/>
                    <a:pt x="23690" y="27177"/>
                    <a:pt x="24914" y="27177"/>
                  </a:cubicBezTo>
                  <a:cubicBezTo>
                    <a:pt x="26301" y="27177"/>
                    <a:pt x="28185" y="26901"/>
                    <a:pt x="29941" y="25730"/>
                  </a:cubicBezTo>
                  <a:cubicBezTo>
                    <a:pt x="32049" y="24325"/>
                    <a:pt x="32593" y="22425"/>
                    <a:pt x="32732" y="21419"/>
                  </a:cubicBezTo>
                  <a:cubicBezTo>
                    <a:pt x="32840" y="20611"/>
                    <a:pt x="32739" y="20043"/>
                    <a:pt x="32661" y="19874"/>
                  </a:cubicBezTo>
                  <a:cubicBezTo>
                    <a:pt x="32590" y="19914"/>
                    <a:pt x="32472" y="20006"/>
                    <a:pt x="32370" y="20087"/>
                  </a:cubicBezTo>
                  <a:cubicBezTo>
                    <a:pt x="32046" y="20344"/>
                    <a:pt x="31570" y="20719"/>
                    <a:pt x="30863" y="20973"/>
                  </a:cubicBezTo>
                  <a:cubicBezTo>
                    <a:pt x="30941" y="21176"/>
                    <a:pt x="30985" y="21341"/>
                    <a:pt x="30968" y="21412"/>
                  </a:cubicBezTo>
                  <a:cubicBezTo>
                    <a:pt x="30922" y="21656"/>
                    <a:pt x="29785" y="22024"/>
                    <a:pt x="29095" y="22024"/>
                  </a:cubicBezTo>
                  <a:cubicBezTo>
                    <a:pt x="28879" y="22024"/>
                    <a:pt x="28707" y="21988"/>
                    <a:pt x="28626" y="21901"/>
                  </a:cubicBezTo>
                  <a:cubicBezTo>
                    <a:pt x="28562" y="21834"/>
                    <a:pt x="28569" y="21561"/>
                    <a:pt x="28619" y="21212"/>
                  </a:cubicBezTo>
                  <a:cubicBezTo>
                    <a:pt x="28491" y="21199"/>
                    <a:pt x="28359" y="21182"/>
                    <a:pt x="28220" y="21162"/>
                  </a:cubicBezTo>
                  <a:cubicBezTo>
                    <a:pt x="27545" y="21060"/>
                    <a:pt x="26913" y="20905"/>
                    <a:pt x="26322" y="20699"/>
                  </a:cubicBezTo>
                  <a:cubicBezTo>
                    <a:pt x="26284" y="20864"/>
                    <a:pt x="26244" y="20989"/>
                    <a:pt x="26200" y="21040"/>
                  </a:cubicBezTo>
                  <a:cubicBezTo>
                    <a:pt x="26156" y="21088"/>
                    <a:pt x="26052" y="21110"/>
                    <a:pt x="25911" y="21110"/>
                  </a:cubicBezTo>
                  <a:cubicBezTo>
                    <a:pt x="25771" y="21110"/>
                    <a:pt x="25594" y="21089"/>
                    <a:pt x="25399" y="21050"/>
                  </a:cubicBezTo>
                  <a:lnTo>
                    <a:pt x="25399" y="21050"/>
                  </a:lnTo>
                  <a:cubicBezTo>
                    <a:pt x="25487" y="21179"/>
                    <a:pt x="25537" y="21334"/>
                    <a:pt x="25473" y="21483"/>
                  </a:cubicBezTo>
                  <a:cubicBezTo>
                    <a:pt x="25373" y="21707"/>
                    <a:pt x="25133" y="21787"/>
                    <a:pt x="24887" y="21787"/>
                  </a:cubicBezTo>
                  <a:cubicBezTo>
                    <a:pt x="24719" y="21787"/>
                    <a:pt x="24548" y="21749"/>
                    <a:pt x="24419" y="21695"/>
                  </a:cubicBezTo>
                  <a:cubicBezTo>
                    <a:pt x="24095" y="21561"/>
                    <a:pt x="23716" y="21226"/>
                    <a:pt x="23825" y="20834"/>
                  </a:cubicBezTo>
                  <a:cubicBezTo>
                    <a:pt x="23858" y="20719"/>
                    <a:pt x="23929" y="20635"/>
                    <a:pt x="24017" y="20574"/>
                  </a:cubicBezTo>
                  <a:cubicBezTo>
                    <a:pt x="23787" y="20442"/>
                    <a:pt x="23625" y="20300"/>
                    <a:pt x="23594" y="20162"/>
                  </a:cubicBezTo>
                  <a:cubicBezTo>
                    <a:pt x="23571" y="20053"/>
                    <a:pt x="23743" y="19783"/>
                    <a:pt x="24003" y="19459"/>
                  </a:cubicBezTo>
                  <a:cubicBezTo>
                    <a:pt x="23368" y="18975"/>
                    <a:pt x="22800" y="18394"/>
                    <a:pt x="22307" y="17712"/>
                  </a:cubicBezTo>
                  <a:cubicBezTo>
                    <a:pt x="22304" y="17712"/>
                    <a:pt x="22300" y="17715"/>
                    <a:pt x="22300" y="17715"/>
                  </a:cubicBezTo>
                  <a:cubicBezTo>
                    <a:pt x="22288" y="17719"/>
                    <a:pt x="22275" y="17721"/>
                    <a:pt x="22260" y="17721"/>
                  </a:cubicBezTo>
                  <a:cubicBezTo>
                    <a:pt x="21837" y="17721"/>
                    <a:pt x="20339" y="16153"/>
                    <a:pt x="20512" y="15627"/>
                  </a:cubicBezTo>
                  <a:cubicBezTo>
                    <a:pt x="20540" y="15545"/>
                    <a:pt x="20729" y="15434"/>
                    <a:pt x="20999" y="15322"/>
                  </a:cubicBezTo>
                  <a:cubicBezTo>
                    <a:pt x="20996" y="15305"/>
                    <a:pt x="20989" y="15292"/>
                    <a:pt x="20982" y="15279"/>
                  </a:cubicBezTo>
                  <a:cubicBezTo>
                    <a:pt x="20637" y="14416"/>
                    <a:pt x="20320" y="13365"/>
                    <a:pt x="20002" y="12223"/>
                  </a:cubicBezTo>
                  <a:cubicBezTo>
                    <a:pt x="19928" y="12258"/>
                    <a:pt x="19867" y="12278"/>
                    <a:pt x="19826" y="12278"/>
                  </a:cubicBezTo>
                  <a:cubicBezTo>
                    <a:pt x="19451" y="12278"/>
                    <a:pt x="18424" y="10206"/>
                    <a:pt x="18762" y="9743"/>
                  </a:cubicBezTo>
                  <a:cubicBezTo>
                    <a:pt x="18809" y="9675"/>
                    <a:pt x="19012" y="9631"/>
                    <a:pt x="19289" y="9605"/>
                  </a:cubicBezTo>
                  <a:cubicBezTo>
                    <a:pt x="18988" y="8510"/>
                    <a:pt x="18667" y="7401"/>
                    <a:pt x="18316" y="6381"/>
                  </a:cubicBezTo>
                  <a:cubicBezTo>
                    <a:pt x="18066" y="6543"/>
                    <a:pt x="17856" y="6644"/>
                    <a:pt x="17762" y="6644"/>
                  </a:cubicBezTo>
                  <a:cubicBezTo>
                    <a:pt x="17387" y="6644"/>
                    <a:pt x="16359" y="4576"/>
                    <a:pt x="16697" y="4113"/>
                  </a:cubicBezTo>
                  <a:cubicBezTo>
                    <a:pt x="16752" y="4039"/>
                    <a:pt x="16984" y="3988"/>
                    <a:pt x="17306" y="3965"/>
                  </a:cubicBezTo>
                  <a:cubicBezTo>
                    <a:pt x="16978" y="3353"/>
                    <a:pt x="16619" y="2842"/>
                    <a:pt x="16231" y="2494"/>
                  </a:cubicBezTo>
                  <a:cubicBezTo>
                    <a:pt x="15393" y="1744"/>
                    <a:pt x="12318" y="1339"/>
                    <a:pt x="9344" y="947"/>
                  </a:cubicBezTo>
                  <a:cubicBezTo>
                    <a:pt x="7911" y="758"/>
                    <a:pt x="6431" y="562"/>
                    <a:pt x="5218" y="325"/>
                  </a:cubicBezTo>
                  <a:cubicBezTo>
                    <a:pt x="4189" y="126"/>
                    <a:pt x="3351" y="1"/>
                    <a:pt x="267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 name="Google Shape;18;p2"/>
            <p:cNvSpPr/>
            <p:nvPr/>
          </p:nvSpPr>
          <p:spPr>
            <a:xfrm>
              <a:off x="7240143" y="3830665"/>
              <a:ext cx="5488" cy="4031"/>
            </a:xfrm>
            <a:custGeom>
              <a:avLst/>
              <a:gdLst/>
              <a:ahLst/>
              <a:cxnLst/>
              <a:rect l="l" t="t" r="r" b="b"/>
              <a:pathLst>
                <a:path w="113" h="83" extrusionOk="0">
                  <a:moveTo>
                    <a:pt x="32" y="0"/>
                  </a:moveTo>
                  <a:cubicBezTo>
                    <a:pt x="1" y="0"/>
                    <a:pt x="20" y="83"/>
                    <a:pt x="81" y="83"/>
                  </a:cubicBezTo>
                  <a:cubicBezTo>
                    <a:pt x="91" y="83"/>
                    <a:pt x="101" y="81"/>
                    <a:pt x="112" y="76"/>
                  </a:cubicBezTo>
                  <a:cubicBezTo>
                    <a:pt x="73" y="19"/>
                    <a:pt x="47" y="0"/>
                    <a:pt x="3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9" name="Google Shape;19;p2"/>
            <p:cNvSpPr/>
            <p:nvPr/>
          </p:nvSpPr>
          <p:spPr>
            <a:xfrm>
              <a:off x="7963932" y="3703371"/>
              <a:ext cx="95095" cy="130209"/>
            </a:xfrm>
            <a:custGeom>
              <a:avLst/>
              <a:gdLst/>
              <a:ahLst/>
              <a:cxnLst/>
              <a:rect l="l" t="t" r="r" b="b"/>
              <a:pathLst>
                <a:path w="1958" h="2681" extrusionOk="0">
                  <a:moveTo>
                    <a:pt x="947" y="1"/>
                  </a:moveTo>
                  <a:cubicBezTo>
                    <a:pt x="625" y="24"/>
                    <a:pt x="393" y="75"/>
                    <a:pt x="338" y="149"/>
                  </a:cubicBezTo>
                  <a:cubicBezTo>
                    <a:pt x="0" y="612"/>
                    <a:pt x="1028" y="2680"/>
                    <a:pt x="1403" y="2680"/>
                  </a:cubicBezTo>
                  <a:cubicBezTo>
                    <a:pt x="1497" y="2680"/>
                    <a:pt x="1707" y="2579"/>
                    <a:pt x="1957" y="2417"/>
                  </a:cubicBezTo>
                  <a:cubicBezTo>
                    <a:pt x="1650" y="1518"/>
                    <a:pt x="1315" y="693"/>
                    <a:pt x="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 name="Google Shape;20;p2"/>
            <p:cNvSpPr/>
            <p:nvPr/>
          </p:nvSpPr>
          <p:spPr>
            <a:xfrm>
              <a:off x="8064174" y="3977287"/>
              <a:ext cx="76737" cy="129869"/>
            </a:xfrm>
            <a:custGeom>
              <a:avLst/>
              <a:gdLst/>
              <a:ahLst/>
              <a:cxnLst/>
              <a:rect l="l" t="t" r="r" b="b"/>
              <a:pathLst>
                <a:path w="1580" h="2674" extrusionOk="0">
                  <a:moveTo>
                    <a:pt x="866" y="1"/>
                  </a:moveTo>
                  <a:cubicBezTo>
                    <a:pt x="589" y="27"/>
                    <a:pt x="386" y="71"/>
                    <a:pt x="339" y="139"/>
                  </a:cubicBezTo>
                  <a:cubicBezTo>
                    <a:pt x="1" y="602"/>
                    <a:pt x="1028" y="2674"/>
                    <a:pt x="1403" y="2674"/>
                  </a:cubicBezTo>
                  <a:cubicBezTo>
                    <a:pt x="1444" y="2674"/>
                    <a:pt x="1505" y="2654"/>
                    <a:pt x="1579" y="2619"/>
                  </a:cubicBezTo>
                  <a:cubicBezTo>
                    <a:pt x="1440" y="2123"/>
                    <a:pt x="1302" y="1612"/>
                    <a:pt x="1164" y="1092"/>
                  </a:cubicBezTo>
                  <a:cubicBezTo>
                    <a:pt x="1066" y="734"/>
                    <a:pt x="964" y="366"/>
                    <a:pt x="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 name="Google Shape;21;p2"/>
            <p:cNvSpPr/>
            <p:nvPr/>
          </p:nvSpPr>
          <p:spPr>
            <a:xfrm>
              <a:off x="8157228" y="4254992"/>
              <a:ext cx="95629" cy="116513"/>
            </a:xfrm>
            <a:custGeom>
              <a:avLst/>
              <a:gdLst/>
              <a:ahLst/>
              <a:cxnLst/>
              <a:rect l="l" t="t" r="r" b="b"/>
              <a:pathLst>
                <a:path w="1969" h="2399" extrusionOk="0">
                  <a:moveTo>
                    <a:pt x="660" y="0"/>
                  </a:moveTo>
                  <a:cubicBezTo>
                    <a:pt x="390" y="112"/>
                    <a:pt x="201" y="223"/>
                    <a:pt x="173" y="305"/>
                  </a:cubicBezTo>
                  <a:cubicBezTo>
                    <a:pt x="0" y="831"/>
                    <a:pt x="1498" y="2399"/>
                    <a:pt x="1921" y="2399"/>
                  </a:cubicBezTo>
                  <a:cubicBezTo>
                    <a:pt x="1936" y="2399"/>
                    <a:pt x="1949" y="2397"/>
                    <a:pt x="1961" y="2393"/>
                  </a:cubicBezTo>
                  <a:cubicBezTo>
                    <a:pt x="1961" y="2393"/>
                    <a:pt x="1965" y="2390"/>
                    <a:pt x="1968" y="2390"/>
                  </a:cubicBezTo>
                  <a:cubicBezTo>
                    <a:pt x="1461" y="1697"/>
                    <a:pt x="1025" y="902"/>
                    <a:pt x="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 name="Google Shape;22;p2"/>
            <p:cNvSpPr/>
            <p:nvPr/>
          </p:nvSpPr>
          <p:spPr>
            <a:xfrm>
              <a:off x="8314147" y="4455864"/>
              <a:ext cx="133658" cy="80234"/>
            </a:xfrm>
            <a:custGeom>
              <a:avLst/>
              <a:gdLst/>
              <a:ahLst/>
              <a:cxnLst/>
              <a:rect l="l" t="t" r="r" b="b"/>
              <a:pathLst>
                <a:path w="2752" h="1652" extrusionOk="0">
                  <a:moveTo>
                    <a:pt x="433" y="1"/>
                  </a:moveTo>
                  <a:cubicBezTo>
                    <a:pt x="173" y="325"/>
                    <a:pt x="1" y="595"/>
                    <a:pt x="24" y="704"/>
                  </a:cubicBezTo>
                  <a:cubicBezTo>
                    <a:pt x="55" y="842"/>
                    <a:pt x="217" y="984"/>
                    <a:pt x="447" y="1116"/>
                  </a:cubicBezTo>
                  <a:cubicBezTo>
                    <a:pt x="547" y="1046"/>
                    <a:pt x="671" y="1011"/>
                    <a:pt x="797" y="1011"/>
                  </a:cubicBezTo>
                  <a:cubicBezTo>
                    <a:pt x="951" y="1011"/>
                    <a:pt x="1107" y="1064"/>
                    <a:pt x="1220" y="1170"/>
                  </a:cubicBezTo>
                  <a:cubicBezTo>
                    <a:pt x="1231" y="1177"/>
                    <a:pt x="1234" y="1200"/>
                    <a:pt x="1238" y="1220"/>
                  </a:cubicBezTo>
                  <a:cubicBezTo>
                    <a:pt x="1268" y="1237"/>
                    <a:pt x="1298" y="1255"/>
                    <a:pt x="1325" y="1275"/>
                  </a:cubicBezTo>
                  <a:cubicBezTo>
                    <a:pt x="1329" y="1272"/>
                    <a:pt x="1329" y="1272"/>
                    <a:pt x="1329" y="1267"/>
                  </a:cubicBezTo>
                  <a:cubicBezTo>
                    <a:pt x="1347" y="1255"/>
                    <a:pt x="1367" y="1250"/>
                    <a:pt x="1388" y="1250"/>
                  </a:cubicBezTo>
                  <a:cubicBezTo>
                    <a:pt x="1519" y="1250"/>
                    <a:pt x="1713" y="1448"/>
                    <a:pt x="1771" y="1511"/>
                  </a:cubicBezTo>
                  <a:cubicBezTo>
                    <a:pt x="1791" y="1538"/>
                    <a:pt x="1812" y="1565"/>
                    <a:pt x="1829" y="1592"/>
                  </a:cubicBezTo>
                  <a:cubicBezTo>
                    <a:pt x="2024" y="1631"/>
                    <a:pt x="2201" y="1652"/>
                    <a:pt x="2341" y="1652"/>
                  </a:cubicBezTo>
                  <a:cubicBezTo>
                    <a:pt x="2482" y="1652"/>
                    <a:pt x="2586" y="1630"/>
                    <a:pt x="2630" y="1582"/>
                  </a:cubicBezTo>
                  <a:cubicBezTo>
                    <a:pt x="2674" y="1531"/>
                    <a:pt x="2714" y="1406"/>
                    <a:pt x="2752" y="1241"/>
                  </a:cubicBezTo>
                  <a:cubicBezTo>
                    <a:pt x="1893" y="940"/>
                    <a:pt x="1122" y="528"/>
                    <a:pt x="43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 name="Google Shape;23;p2"/>
            <p:cNvSpPr/>
            <p:nvPr/>
          </p:nvSpPr>
          <p:spPr>
            <a:xfrm>
              <a:off x="8556543" y="4529394"/>
              <a:ext cx="117776" cy="51142"/>
            </a:xfrm>
            <a:custGeom>
              <a:avLst/>
              <a:gdLst/>
              <a:ahLst/>
              <a:cxnLst/>
              <a:rect l="l" t="t" r="r" b="b"/>
              <a:pathLst>
                <a:path w="2425" h="1053" extrusionOk="0">
                  <a:moveTo>
                    <a:pt x="2302" y="1"/>
                  </a:moveTo>
                  <a:cubicBezTo>
                    <a:pt x="1856" y="158"/>
                    <a:pt x="1313" y="269"/>
                    <a:pt x="655" y="269"/>
                  </a:cubicBezTo>
                  <a:cubicBezTo>
                    <a:pt x="466" y="269"/>
                    <a:pt x="267" y="260"/>
                    <a:pt x="58" y="240"/>
                  </a:cubicBezTo>
                  <a:lnTo>
                    <a:pt x="58" y="240"/>
                  </a:lnTo>
                  <a:cubicBezTo>
                    <a:pt x="8" y="589"/>
                    <a:pt x="1" y="862"/>
                    <a:pt x="65" y="929"/>
                  </a:cubicBezTo>
                  <a:cubicBezTo>
                    <a:pt x="146" y="1016"/>
                    <a:pt x="318" y="1052"/>
                    <a:pt x="534" y="1052"/>
                  </a:cubicBezTo>
                  <a:cubicBezTo>
                    <a:pt x="1224" y="1052"/>
                    <a:pt x="2361" y="684"/>
                    <a:pt x="2407" y="440"/>
                  </a:cubicBezTo>
                  <a:cubicBezTo>
                    <a:pt x="2424" y="369"/>
                    <a:pt x="2380" y="204"/>
                    <a:pt x="2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 name="Google Shape;24;p2"/>
            <p:cNvSpPr/>
            <p:nvPr/>
          </p:nvSpPr>
          <p:spPr>
            <a:xfrm>
              <a:off x="8350037" y="4599621"/>
              <a:ext cx="94464" cy="48422"/>
            </a:xfrm>
            <a:custGeom>
              <a:avLst/>
              <a:gdLst/>
              <a:ahLst/>
              <a:cxnLst/>
              <a:rect l="l" t="t" r="r" b="b"/>
              <a:pathLst>
                <a:path w="1945" h="997" extrusionOk="0">
                  <a:moveTo>
                    <a:pt x="1310" y="1"/>
                  </a:moveTo>
                  <a:cubicBezTo>
                    <a:pt x="1322" y="43"/>
                    <a:pt x="1317" y="94"/>
                    <a:pt x="1280" y="94"/>
                  </a:cubicBezTo>
                  <a:cubicBezTo>
                    <a:pt x="1276" y="94"/>
                    <a:pt x="1271" y="93"/>
                    <a:pt x="1266" y="92"/>
                  </a:cubicBezTo>
                  <a:cubicBezTo>
                    <a:pt x="1213" y="78"/>
                    <a:pt x="1148" y="71"/>
                    <a:pt x="1076" y="71"/>
                  </a:cubicBezTo>
                  <a:cubicBezTo>
                    <a:pt x="653" y="71"/>
                    <a:pt x="0" y="305"/>
                    <a:pt x="411" y="724"/>
                  </a:cubicBezTo>
                  <a:cubicBezTo>
                    <a:pt x="608" y="924"/>
                    <a:pt x="882" y="996"/>
                    <a:pt x="1153" y="996"/>
                  </a:cubicBezTo>
                  <a:cubicBezTo>
                    <a:pt x="1220" y="996"/>
                    <a:pt x="1287" y="992"/>
                    <a:pt x="1353" y="984"/>
                  </a:cubicBezTo>
                  <a:cubicBezTo>
                    <a:pt x="1499" y="968"/>
                    <a:pt x="1654" y="930"/>
                    <a:pt x="1773" y="846"/>
                  </a:cubicBezTo>
                  <a:cubicBezTo>
                    <a:pt x="1945" y="724"/>
                    <a:pt x="1924" y="464"/>
                    <a:pt x="1803" y="319"/>
                  </a:cubicBezTo>
                  <a:cubicBezTo>
                    <a:pt x="1752" y="254"/>
                    <a:pt x="1675" y="213"/>
                    <a:pt x="1607" y="170"/>
                  </a:cubicBezTo>
                  <a:cubicBezTo>
                    <a:pt x="1580" y="149"/>
                    <a:pt x="1567" y="106"/>
                    <a:pt x="1567" y="65"/>
                  </a:cubicBezTo>
                  <a:cubicBezTo>
                    <a:pt x="1486" y="38"/>
                    <a:pt x="1397" y="15"/>
                    <a:pt x="1310"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 name="Google Shape;25;p2"/>
            <p:cNvSpPr/>
            <p:nvPr/>
          </p:nvSpPr>
          <p:spPr>
            <a:xfrm>
              <a:off x="8451348" y="4552511"/>
              <a:ext cx="60321" cy="27975"/>
            </a:xfrm>
            <a:custGeom>
              <a:avLst/>
              <a:gdLst/>
              <a:ahLst/>
              <a:cxnLst/>
              <a:rect l="l" t="t" r="r" b="b"/>
              <a:pathLst>
                <a:path w="1242" h="576" extrusionOk="0">
                  <a:moveTo>
                    <a:pt x="778" y="1"/>
                  </a:moveTo>
                  <a:cubicBezTo>
                    <a:pt x="784" y="38"/>
                    <a:pt x="776" y="73"/>
                    <a:pt x="738" y="73"/>
                  </a:cubicBezTo>
                  <a:cubicBezTo>
                    <a:pt x="734" y="73"/>
                    <a:pt x="731" y="73"/>
                    <a:pt x="727" y="72"/>
                  </a:cubicBezTo>
                  <a:cubicBezTo>
                    <a:pt x="648" y="58"/>
                    <a:pt x="570" y="44"/>
                    <a:pt x="492" y="44"/>
                  </a:cubicBezTo>
                  <a:cubicBezTo>
                    <a:pt x="404" y="44"/>
                    <a:pt x="317" y="62"/>
                    <a:pt x="234" y="116"/>
                  </a:cubicBezTo>
                  <a:cubicBezTo>
                    <a:pt x="1" y="268"/>
                    <a:pt x="211" y="413"/>
                    <a:pt x="376" y="478"/>
                  </a:cubicBezTo>
                  <a:cubicBezTo>
                    <a:pt x="477" y="518"/>
                    <a:pt x="593" y="548"/>
                    <a:pt x="700" y="562"/>
                  </a:cubicBezTo>
                  <a:cubicBezTo>
                    <a:pt x="748" y="567"/>
                    <a:pt x="820" y="575"/>
                    <a:pt x="892" y="575"/>
                  </a:cubicBezTo>
                  <a:cubicBezTo>
                    <a:pt x="972" y="575"/>
                    <a:pt x="1052" y="564"/>
                    <a:pt x="1095" y="525"/>
                  </a:cubicBezTo>
                  <a:cubicBezTo>
                    <a:pt x="1241" y="397"/>
                    <a:pt x="917" y="153"/>
                    <a:pt x="846" y="93"/>
                  </a:cubicBezTo>
                  <a:cubicBezTo>
                    <a:pt x="832" y="79"/>
                    <a:pt x="822" y="45"/>
                    <a:pt x="822" y="15"/>
                  </a:cubicBezTo>
                  <a:cubicBezTo>
                    <a:pt x="808" y="7"/>
                    <a:pt x="791" y="4"/>
                    <a:pt x="778"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 name="Google Shape;26;p2"/>
            <p:cNvSpPr/>
            <p:nvPr/>
          </p:nvSpPr>
          <p:spPr>
            <a:xfrm>
              <a:off x="8335127" y="4516766"/>
              <a:ext cx="67412" cy="40360"/>
            </a:xfrm>
            <a:custGeom>
              <a:avLst/>
              <a:gdLst/>
              <a:ahLst/>
              <a:cxnLst/>
              <a:rect l="l" t="t" r="r" b="b"/>
              <a:pathLst>
                <a:path w="1388" h="831" extrusionOk="0">
                  <a:moveTo>
                    <a:pt x="302" y="1"/>
                  </a:moveTo>
                  <a:cubicBezTo>
                    <a:pt x="170" y="41"/>
                    <a:pt x="62" y="125"/>
                    <a:pt x="38" y="267"/>
                  </a:cubicBezTo>
                  <a:cubicBezTo>
                    <a:pt x="1" y="514"/>
                    <a:pt x="275" y="696"/>
                    <a:pt x="481" y="771"/>
                  </a:cubicBezTo>
                  <a:cubicBezTo>
                    <a:pt x="579" y="806"/>
                    <a:pt x="700" y="830"/>
                    <a:pt x="819" y="830"/>
                  </a:cubicBezTo>
                  <a:cubicBezTo>
                    <a:pt x="962" y="830"/>
                    <a:pt x="1103" y="795"/>
                    <a:pt x="1201" y="703"/>
                  </a:cubicBezTo>
                  <a:cubicBezTo>
                    <a:pt x="1387" y="528"/>
                    <a:pt x="1218" y="389"/>
                    <a:pt x="1063" y="264"/>
                  </a:cubicBezTo>
                  <a:cubicBezTo>
                    <a:pt x="802" y="196"/>
                    <a:pt x="539" y="105"/>
                    <a:pt x="302"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7" name="Google Shape;27;p2"/>
            <p:cNvSpPr/>
            <p:nvPr/>
          </p:nvSpPr>
          <p:spPr>
            <a:xfrm>
              <a:off x="8349746" y="4515115"/>
              <a:ext cx="37008" cy="14522"/>
            </a:xfrm>
            <a:custGeom>
              <a:avLst/>
              <a:gdLst/>
              <a:ahLst/>
              <a:cxnLst/>
              <a:rect l="l" t="t" r="r" b="b"/>
              <a:pathLst>
                <a:path w="762" h="299" extrusionOk="0">
                  <a:moveTo>
                    <a:pt x="505" y="0"/>
                  </a:moveTo>
                  <a:cubicBezTo>
                    <a:pt x="507" y="32"/>
                    <a:pt x="501" y="65"/>
                    <a:pt x="479" y="65"/>
                  </a:cubicBezTo>
                  <a:cubicBezTo>
                    <a:pt x="474" y="65"/>
                    <a:pt x="469" y="64"/>
                    <a:pt x="464" y="61"/>
                  </a:cubicBezTo>
                  <a:cubicBezTo>
                    <a:pt x="389" y="27"/>
                    <a:pt x="293" y="8"/>
                    <a:pt x="195" y="8"/>
                  </a:cubicBezTo>
                  <a:cubicBezTo>
                    <a:pt x="129" y="8"/>
                    <a:pt x="62" y="17"/>
                    <a:pt x="1" y="35"/>
                  </a:cubicBezTo>
                  <a:cubicBezTo>
                    <a:pt x="238" y="139"/>
                    <a:pt x="501" y="230"/>
                    <a:pt x="762" y="298"/>
                  </a:cubicBezTo>
                  <a:cubicBezTo>
                    <a:pt x="694" y="244"/>
                    <a:pt x="626" y="193"/>
                    <a:pt x="592" y="142"/>
                  </a:cubicBezTo>
                  <a:cubicBezTo>
                    <a:pt x="576" y="122"/>
                    <a:pt x="572" y="75"/>
                    <a:pt x="592" y="55"/>
                  </a:cubicBezTo>
                  <a:cubicBezTo>
                    <a:pt x="565" y="35"/>
                    <a:pt x="535" y="17"/>
                    <a:pt x="505" y="0"/>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8" name="Google Shape;28;p2"/>
            <p:cNvSpPr/>
            <p:nvPr/>
          </p:nvSpPr>
          <p:spPr>
            <a:xfrm>
              <a:off x="7732706" y="4097879"/>
              <a:ext cx="415932" cy="665083"/>
            </a:xfrm>
            <a:custGeom>
              <a:avLst/>
              <a:gdLst/>
              <a:ahLst/>
              <a:cxnLst/>
              <a:rect l="l" t="t" r="r" b="b"/>
              <a:pathLst>
                <a:path w="8564" h="13694" extrusionOk="0">
                  <a:moveTo>
                    <a:pt x="3799" y="3103"/>
                  </a:moveTo>
                  <a:cubicBezTo>
                    <a:pt x="3809" y="3103"/>
                    <a:pt x="3819" y="3103"/>
                    <a:pt x="3828" y="3103"/>
                  </a:cubicBezTo>
                  <a:cubicBezTo>
                    <a:pt x="3869" y="3103"/>
                    <a:pt x="3879" y="3161"/>
                    <a:pt x="3862" y="3195"/>
                  </a:cubicBezTo>
                  <a:cubicBezTo>
                    <a:pt x="3995" y="3198"/>
                    <a:pt x="4102" y="3225"/>
                    <a:pt x="4187" y="3279"/>
                  </a:cubicBezTo>
                  <a:cubicBezTo>
                    <a:pt x="4184" y="3243"/>
                    <a:pt x="4194" y="3205"/>
                    <a:pt x="4219" y="3205"/>
                  </a:cubicBezTo>
                  <a:cubicBezTo>
                    <a:pt x="4226" y="3205"/>
                    <a:pt x="4235" y="3208"/>
                    <a:pt x="4244" y="3215"/>
                  </a:cubicBezTo>
                  <a:cubicBezTo>
                    <a:pt x="4971" y="3746"/>
                    <a:pt x="4660" y="4851"/>
                    <a:pt x="4173" y="5439"/>
                  </a:cubicBezTo>
                  <a:cubicBezTo>
                    <a:pt x="3772" y="5924"/>
                    <a:pt x="3136" y="6360"/>
                    <a:pt x="2495" y="6360"/>
                  </a:cubicBezTo>
                  <a:cubicBezTo>
                    <a:pt x="2278" y="6360"/>
                    <a:pt x="2061" y="6310"/>
                    <a:pt x="1852" y="6196"/>
                  </a:cubicBezTo>
                  <a:cubicBezTo>
                    <a:pt x="1213" y="5848"/>
                    <a:pt x="1128" y="5063"/>
                    <a:pt x="1409" y="4445"/>
                  </a:cubicBezTo>
                  <a:cubicBezTo>
                    <a:pt x="1810" y="3563"/>
                    <a:pt x="2877" y="3103"/>
                    <a:pt x="3799" y="3103"/>
                  </a:cubicBezTo>
                  <a:close/>
                  <a:moveTo>
                    <a:pt x="1530" y="0"/>
                  </a:moveTo>
                  <a:cubicBezTo>
                    <a:pt x="1024" y="0"/>
                    <a:pt x="519" y="59"/>
                    <a:pt x="27" y="157"/>
                  </a:cubicBezTo>
                  <a:cubicBezTo>
                    <a:pt x="0" y="1853"/>
                    <a:pt x="4" y="5510"/>
                    <a:pt x="392" y="9457"/>
                  </a:cubicBezTo>
                  <a:cubicBezTo>
                    <a:pt x="554" y="11065"/>
                    <a:pt x="730" y="12342"/>
                    <a:pt x="913" y="13356"/>
                  </a:cubicBezTo>
                  <a:cubicBezTo>
                    <a:pt x="1282" y="13475"/>
                    <a:pt x="2116" y="13694"/>
                    <a:pt x="3203" y="13694"/>
                  </a:cubicBezTo>
                  <a:cubicBezTo>
                    <a:pt x="3945" y="13694"/>
                    <a:pt x="4805" y="13591"/>
                    <a:pt x="5714" y="13286"/>
                  </a:cubicBezTo>
                  <a:cubicBezTo>
                    <a:pt x="8445" y="12366"/>
                    <a:pt x="8563" y="9484"/>
                    <a:pt x="7072" y="4800"/>
                  </a:cubicBezTo>
                  <a:cubicBezTo>
                    <a:pt x="5889" y="1081"/>
                    <a:pt x="3702"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9" name="Google Shape;29;p2"/>
            <p:cNvSpPr/>
            <p:nvPr/>
          </p:nvSpPr>
          <p:spPr>
            <a:xfrm>
              <a:off x="7800554" y="4253001"/>
              <a:ext cx="147499" cy="138806"/>
            </a:xfrm>
            <a:custGeom>
              <a:avLst/>
              <a:gdLst/>
              <a:ahLst/>
              <a:cxnLst/>
              <a:rect l="l" t="t" r="r" b="b"/>
              <a:pathLst>
                <a:path w="3037" h="2858" extrusionOk="0">
                  <a:moveTo>
                    <a:pt x="2465" y="1"/>
                  </a:moveTo>
                  <a:cubicBezTo>
                    <a:pt x="2459" y="15"/>
                    <a:pt x="2452" y="24"/>
                    <a:pt x="2435" y="24"/>
                  </a:cubicBezTo>
                  <a:cubicBezTo>
                    <a:pt x="1614" y="132"/>
                    <a:pt x="647" y="606"/>
                    <a:pt x="299" y="1400"/>
                  </a:cubicBezTo>
                  <a:cubicBezTo>
                    <a:pt x="1" y="2082"/>
                    <a:pt x="267" y="2857"/>
                    <a:pt x="1067" y="2857"/>
                  </a:cubicBezTo>
                  <a:cubicBezTo>
                    <a:pt x="1100" y="2857"/>
                    <a:pt x="1133" y="2856"/>
                    <a:pt x="1168" y="2853"/>
                  </a:cubicBezTo>
                  <a:cubicBezTo>
                    <a:pt x="1739" y="2813"/>
                    <a:pt x="2283" y="2359"/>
                    <a:pt x="2607" y="1913"/>
                  </a:cubicBezTo>
                  <a:cubicBezTo>
                    <a:pt x="2726" y="1751"/>
                    <a:pt x="2824" y="1576"/>
                    <a:pt x="2894" y="1389"/>
                  </a:cubicBezTo>
                  <a:cubicBezTo>
                    <a:pt x="2955" y="1238"/>
                    <a:pt x="3019" y="1052"/>
                    <a:pt x="3027" y="886"/>
                  </a:cubicBezTo>
                  <a:cubicBezTo>
                    <a:pt x="3036" y="693"/>
                    <a:pt x="2932" y="281"/>
                    <a:pt x="2804" y="143"/>
                  </a:cubicBezTo>
                  <a:cubicBezTo>
                    <a:pt x="2793" y="132"/>
                    <a:pt x="2790" y="109"/>
                    <a:pt x="2790" y="85"/>
                  </a:cubicBezTo>
                  <a:cubicBezTo>
                    <a:pt x="2705" y="31"/>
                    <a:pt x="2598" y="4"/>
                    <a:pt x="2465"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0" name="Google Shape;30;p2"/>
            <p:cNvSpPr/>
            <p:nvPr/>
          </p:nvSpPr>
          <p:spPr>
            <a:xfrm>
              <a:off x="8031051" y="3702546"/>
              <a:ext cx="118845" cy="106703"/>
            </a:xfrm>
            <a:custGeom>
              <a:avLst/>
              <a:gdLst/>
              <a:ahLst/>
              <a:cxnLst/>
              <a:rect l="l" t="t" r="r" b="b"/>
              <a:pathLst>
                <a:path w="2447" h="2197" extrusionOk="0">
                  <a:moveTo>
                    <a:pt x="92" y="0"/>
                  </a:moveTo>
                  <a:cubicBezTo>
                    <a:pt x="61" y="0"/>
                    <a:pt x="31" y="0"/>
                    <a:pt x="1" y="1"/>
                  </a:cubicBezTo>
                  <a:cubicBezTo>
                    <a:pt x="332" y="646"/>
                    <a:pt x="633" y="1393"/>
                    <a:pt x="913" y="2197"/>
                  </a:cubicBezTo>
                  <a:cubicBezTo>
                    <a:pt x="1616" y="1684"/>
                    <a:pt x="2447" y="903"/>
                    <a:pt x="2414" y="517"/>
                  </a:cubicBezTo>
                  <a:cubicBezTo>
                    <a:pt x="2381" y="167"/>
                    <a:pt x="1088"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1" name="Google Shape;31;p2"/>
            <p:cNvSpPr/>
            <p:nvPr/>
          </p:nvSpPr>
          <p:spPr>
            <a:xfrm>
              <a:off x="8125611" y="3976025"/>
              <a:ext cx="124916" cy="118990"/>
            </a:xfrm>
            <a:custGeom>
              <a:avLst/>
              <a:gdLst/>
              <a:ahLst/>
              <a:cxnLst/>
              <a:rect l="l" t="t" r="r" b="b"/>
              <a:pathLst>
                <a:path w="2572" h="2450" extrusionOk="0">
                  <a:moveTo>
                    <a:pt x="219" y="0"/>
                  </a:moveTo>
                  <a:cubicBezTo>
                    <a:pt x="144" y="0"/>
                    <a:pt x="71" y="1"/>
                    <a:pt x="0" y="3"/>
                  </a:cubicBezTo>
                  <a:cubicBezTo>
                    <a:pt x="91" y="340"/>
                    <a:pt x="183" y="679"/>
                    <a:pt x="274" y="1017"/>
                  </a:cubicBezTo>
                  <a:cubicBezTo>
                    <a:pt x="406" y="1507"/>
                    <a:pt x="537" y="1983"/>
                    <a:pt x="665" y="2449"/>
                  </a:cubicBezTo>
                  <a:cubicBezTo>
                    <a:pt x="1403" y="1980"/>
                    <a:pt x="2571" y="973"/>
                    <a:pt x="2531" y="520"/>
                  </a:cubicBezTo>
                  <a:cubicBezTo>
                    <a:pt x="2500" y="171"/>
                    <a:pt x="1214"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2" name="Google Shape;32;p2"/>
            <p:cNvSpPr/>
            <p:nvPr/>
          </p:nvSpPr>
          <p:spPr>
            <a:xfrm>
              <a:off x="8207154" y="4227406"/>
              <a:ext cx="132978" cy="131181"/>
            </a:xfrm>
            <a:custGeom>
              <a:avLst/>
              <a:gdLst/>
              <a:ahLst/>
              <a:cxnLst/>
              <a:rect l="l" t="t" r="r" b="b"/>
              <a:pathLst>
                <a:path w="2738" h="2701" extrusionOk="0">
                  <a:moveTo>
                    <a:pt x="2065" y="0"/>
                  </a:moveTo>
                  <a:cubicBezTo>
                    <a:pt x="1526" y="0"/>
                    <a:pt x="653" y="205"/>
                    <a:pt x="0" y="430"/>
                  </a:cubicBezTo>
                  <a:cubicBezTo>
                    <a:pt x="349" y="1285"/>
                    <a:pt x="761" y="2042"/>
                    <a:pt x="1241" y="2701"/>
                  </a:cubicBezTo>
                  <a:cubicBezTo>
                    <a:pt x="1795" y="2092"/>
                    <a:pt x="2737" y="606"/>
                    <a:pt x="2545" y="156"/>
                  </a:cubicBezTo>
                  <a:cubicBezTo>
                    <a:pt x="2499" y="46"/>
                    <a:pt x="2319" y="0"/>
                    <a:pt x="2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3" name="Google Shape;33;p2"/>
            <p:cNvSpPr/>
            <p:nvPr/>
          </p:nvSpPr>
          <p:spPr>
            <a:xfrm>
              <a:off x="8347658" y="4373932"/>
              <a:ext cx="108645" cy="123021"/>
            </a:xfrm>
            <a:custGeom>
              <a:avLst/>
              <a:gdLst/>
              <a:ahLst/>
              <a:cxnLst/>
              <a:rect l="l" t="t" r="r" b="b"/>
              <a:pathLst>
                <a:path w="2237" h="2533" extrusionOk="0">
                  <a:moveTo>
                    <a:pt x="1780" y="0"/>
                  </a:moveTo>
                  <a:cubicBezTo>
                    <a:pt x="1412" y="0"/>
                    <a:pt x="590" y="728"/>
                    <a:pt x="0" y="1387"/>
                  </a:cubicBezTo>
                  <a:cubicBezTo>
                    <a:pt x="635" y="1867"/>
                    <a:pt x="1342" y="2249"/>
                    <a:pt x="2126" y="2533"/>
                  </a:cubicBezTo>
                  <a:cubicBezTo>
                    <a:pt x="2237" y="1650"/>
                    <a:pt x="2230" y="282"/>
                    <a:pt x="1889" y="32"/>
                  </a:cubicBezTo>
                  <a:cubicBezTo>
                    <a:pt x="1860" y="10"/>
                    <a:pt x="1823"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 name="Google Shape;34;p2"/>
            <p:cNvSpPr/>
            <p:nvPr/>
          </p:nvSpPr>
          <p:spPr>
            <a:xfrm>
              <a:off x="8562808" y="4433863"/>
              <a:ext cx="98009" cy="89510"/>
            </a:xfrm>
            <a:custGeom>
              <a:avLst/>
              <a:gdLst/>
              <a:ahLst/>
              <a:cxnLst/>
              <a:rect l="l" t="t" r="r" b="b"/>
              <a:pathLst>
                <a:path w="2018" h="1843" extrusionOk="0">
                  <a:moveTo>
                    <a:pt x="802" y="0"/>
                  </a:moveTo>
                  <a:cubicBezTo>
                    <a:pt x="507" y="0"/>
                    <a:pt x="170" y="993"/>
                    <a:pt x="1" y="1819"/>
                  </a:cubicBezTo>
                  <a:cubicBezTo>
                    <a:pt x="184" y="1835"/>
                    <a:pt x="358" y="1843"/>
                    <a:pt x="524" y="1843"/>
                  </a:cubicBezTo>
                  <a:cubicBezTo>
                    <a:pt x="1119" y="1843"/>
                    <a:pt x="1608" y="1745"/>
                    <a:pt x="2018" y="1603"/>
                  </a:cubicBezTo>
                  <a:cubicBezTo>
                    <a:pt x="1697" y="906"/>
                    <a:pt x="1152" y="34"/>
                    <a:pt x="815" y="1"/>
                  </a:cubicBezTo>
                  <a:cubicBezTo>
                    <a:pt x="811" y="1"/>
                    <a:pt x="806" y="0"/>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5" name="Google Shape;35;p2"/>
            <p:cNvSpPr/>
            <p:nvPr/>
          </p:nvSpPr>
          <p:spPr>
            <a:xfrm>
              <a:off x="7150051" y="3491912"/>
              <a:ext cx="1632742" cy="1471012"/>
            </a:xfrm>
            <a:custGeom>
              <a:avLst/>
              <a:gdLst/>
              <a:ahLst/>
              <a:cxnLst/>
              <a:rect l="l" t="t" r="r" b="b"/>
              <a:pathLst>
                <a:path w="33618" h="30288" extrusionOk="0">
                  <a:moveTo>
                    <a:pt x="1887" y="6975"/>
                  </a:moveTo>
                  <a:cubicBezTo>
                    <a:pt x="1902" y="6975"/>
                    <a:pt x="1928" y="6994"/>
                    <a:pt x="1967" y="7051"/>
                  </a:cubicBezTo>
                  <a:cubicBezTo>
                    <a:pt x="1956" y="7056"/>
                    <a:pt x="1946" y="7058"/>
                    <a:pt x="1936" y="7058"/>
                  </a:cubicBezTo>
                  <a:cubicBezTo>
                    <a:pt x="1875" y="7058"/>
                    <a:pt x="1856" y="6975"/>
                    <a:pt x="1887" y="6975"/>
                  </a:cubicBezTo>
                  <a:close/>
                  <a:moveTo>
                    <a:pt x="3072" y="391"/>
                  </a:moveTo>
                  <a:cubicBezTo>
                    <a:pt x="3750" y="391"/>
                    <a:pt x="4588" y="516"/>
                    <a:pt x="5617" y="715"/>
                  </a:cubicBezTo>
                  <a:cubicBezTo>
                    <a:pt x="6830" y="952"/>
                    <a:pt x="8310" y="1148"/>
                    <a:pt x="9743" y="1337"/>
                  </a:cubicBezTo>
                  <a:cubicBezTo>
                    <a:pt x="12717" y="1729"/>
                    <a:pt x="15792" y="2134"/>
                    <a:pt x="16630" y="2884"/>
                  </a:cubicBezTo>
                  <a:cubicBezTo>
                    <a:pt x="17018" y="3232"/>
                    <a:pt x="17377" y="3743"/>
                    <a:pt x="17705" y="4355"/>
                  </a:cubicBezTo>
                  <a:cubicBezTo>
                    <a:pt x="18073" y="5047"/>
                    <a:pt x="18408" y="5872"/>
                    <a:pt x="18715" y="6771"/>
                  </a:cubicBezTo>
                  <a:cubicBezTo>
                    <a:pt x="19066" y="7791"/>
                    <a:pt x="19387" y="8900"/>
                    <a:pt x="19688" y="9995"/>
                  </a:cubicBezTo>
                  <a:cubicBezTo>
                    <a:pt x="19786" y="10360"/>
                    <a:pt x="19888" y="10728"/>
                    <a:pt x="19986" y="11086"/>
                  </a:cubicBezTo>
                  <a:cubicBezTo>
                    <a:pt x="20124" y="11606"/>
                    <a:pt x="20262" y="12117"/>
                    <a:pt x="20401" y="12613"/>
                  </a:cubicBezTo>
                  <a:cubicBezTo>
                    <a:pt x="20719" y="13755"/>
                    <a:pt x="21036" y="14806"/>
                    <a:pt x="21381" y="15669"/>
                  </a:cubicBezTo>
                  <a:cubicBezTo>
                    <a:pt x="21388" y="15682"/>
                    <a:pt x="21395" y="15695"/>
                    <a:pt x="21398" y="15712"/>
                  </a:cubicBezTo>
                  <a:cubicBezTo>
                    <a:pt x="21763" y="16614"/>
                    <a:pt x="22199" y="17409"/>
                    <a:pt x="22706" y="18102"/>
                  </a:cubicBezTo>
                  <a:cubicBezTo>
                    <a:pt x="23199" y="18784"/>
                    <a:pt x="23767" y="19365"/>
                    <a:pt x="24402" y="19849"/>
                  </a:cubicBezTo>
                  <a:cubicBezTo>
                    <a:pt x="25091" y="20376"/>
                    <a:pt x="25862" y="20788"/>
                    <a:pt x="26721" y="21089"/>
                  </a:cubicBezTo>
                  <a:cubicBezTo>
                    <a:pt x="27312" y="21295"/>
                    <a:pt x="27944" y="21450"/>
                    <a:pt x="28619" y="21552"/>
                  </a:cubicBezTo>
                  <a:cubicBezTo>
                    <a:pt x="28758" y="21572"/>
                    <a:pt x="28890" y="21589"/>
                    <a:pt x="29018" y="21602"/>
                  </a:cubicBezTo>
                  <a:cubicBezTo>
                    <a:pt x="29227" y="21622"/>
                    <a:pt x="29426" y="21631"/>
                    <a:pt x="29615" y="21631"/>
                  </a:cubicBezTo>
                  <a:cubicBezTo>
                    <a:pt x="30273" y="21631"/>
                    <a:pt x="30816" y="21520"/>
                    <a:pt x="31262" y="21363"/>
                  </a:cubicBezTo>
                  <a:cubicBezTo>
                    <a:pt x="31969" y="21109"/>
                    <a:pt x="32445" y="20734"/>
                    <a:pt x="32769" y="20477"/>
                  </a:cubicBezTo>
                  <a:cubicBezTo>
                    <a:pt x="32871" y="20396"/>
                    <a:pt x="32989" y="20304"/>
                    <a:pt x="33060" y="20264"/>
                  </a:cubicBezTo>
                  <a:cubicBezTo>
                    <a:pt x="33138" y="20433"/>
                    <a:pt x="33239" y="21001"/>
                    <a:pt x="33131" y="21809"/>
                  </a:cubicBezTo>
                  <a:cubicBezTo>
                    <a:pt x="32992" y="22815"/>
                    <a:pt x="32448" y="24715"/>
                    <a:pt x="30340" y="26120"/>
                  </a:cubicBezTo>
                  <a:cubicBezTo>
                    <a:pt x="28584" y="27291"/>
                    <a:pt x="26700" y="27567"/>
                    <a:pt x="25313" y="27567"/>
                  </a:cubicBezTo>
                  <a:cubicBezTo>
                    <a:pt x="24089" y="27567"/>
                    <a:pt x="23252" y="27352"/>
                    <a:pt x="23233" y="27347"/>
                  </a:cubicBezTo>
                  <a:lnTo>
                    <a:pt x="23068" y="27304"/>
                  </a:lnTo>
                  <a:lnTo>
                    <a:pt x="23003" y="27462"/>
                  </a:lnTo>
                  <a:cubicBezTo>
                    <a:pt x="22625" y="28374"/>
                    <a:pt x="21831" y="29841"/>
                    <a:pt x="21304" y="29895"/>
                  </a:cubicBezTo>
                  <a:cubicBezTo>
                    <a:pt x="21296" y="29895"/>
                    <a:pt x="21289" y="29896"/>
                    <a:pt x="21281" y="29896"/>
                  </a:cubicBezTo>
                  <a:cubicBezTo>
                    <a:pt x="20802" y="29896"/>
                    <a:pt x="20146" y="28770"/>
                    <a:pt x="19824" y="27948"/>
                  </a:cubicBezTo>
                  <a:lnTo>
                    <a:pt x="19773" y="27814"/>
                  </a:lnTo>
                  <a:lnTo>
                    <a:pt x="16221" y="28050"/>
                  </a:lnTo>
                  <a:lnTo>
                    <a:pt x="16167" y="28141"/>
                  </a:lnTo>
                  <a:cubicBezTo>
                    <a:pt x="15920" y="28584"/>
                    <a:pt x="15136" y="29723"/>
                    <a:pt x="14501" y="29723"/>
                  </a:cubicBezTo>
                  <a:lnTo>
                    <a:pt x="14484" y="29723"/>
                  </a:lnTo>
                  <a:cubicBezTo>
                    <a:pt x="14241" y="29716"/>
                    <a:pt x="13541" y="29358"/>
                    <a:pt x="12910" y="25833"/>
                  </a:cubicBezTo>
                  <a:cubicBezTo>
                    <a:pt x="12727" y="24819"/>
                    <a:pt x="12551" y="23542"/>
                    <a:pt x="12389" y="21934"/>
                  </a:cubicBezTo>
                  <a:cubicBezTo>
                    <a:pt x="12001" y="17987"/>
                    <a:pt x="11997" y="14330"/>
                    <a:pt x="12024" y="12634"/>
                  </a:cubicBezTo>
                  <a:cubicBezTo>
                    <a:pt x="12034" y="12016"/>
                    <a:pt x="12048" y="11654"/>
                    <a:pt x="12048" y="11640"/>
                  </a:cubicBezTo>
                  <a:lnTo>
                    <a:pt x="12058" y="11383"/>
                  </a:lnTo>
                  <a:lnTo>
                    <a:pt x="12058" y="11383"/>
                  </a:lnTo>
                  <a:lnTo>
                    <a:pt x="11808" y="11441"/>
                  </a:lnTo>
                  <a:cubicBezTo>
                    <a:pt x="11789" y="11446"/>
                    <a:pt x="10425" y="11760"/>
                    <a:pt x="8589" y="11760"/>
                  </a:cubicBezTo>
                  <a:cubicBezTo>
                    <a:pt x="8051" y="11760"/>
                    <a:pt x="7472" y="11733"/>
                    <a:pt x="6874" y="11664"/>
                  </a:cubicBezTo>
                  <a:cubicBezTo>
                    <a:pt x="4779" y="11424"/>
                    <a:pt x="2356" y="10559"/>
                    <a:pt x="1190" y="8048"/>
                  </a:cubicBezTo>
                  <a:cubicBezTo>
                    <a:pt x="1353" y="7802"/>
                    <a:pt x="1606" y="7551"/>
                    <a:pt x="1751" y="7365"/>
                  </a:cubicBezTo>
                  <a:cubicBezTo>
                    <a:pt x="1825" y="7267"/>
                    <a:pt x="1903" y="7170"/>
                    <a:pt x="1981" y="7072"/>
                  </a:cubicBezTo>
                  <a:cubicBezTo>
                    <a:pt x="1988" y="7078"/>
                    <a:pt x="1988" y="7081"/>
                    <a:pt x="1994" y="7089"/>
                  </a:cubicBezTo>
                  <a:cubicBezTo>
                    <a:pt x="2261" y="7541"/>
                    <a:pt x="3109" y="7944"/>
                    <a:pt x="3542" y="8261"/>
                  </a:cubicBezTo>
                  <a:cubicBezTo>
                    <a:pt x="3589" y="8294"/>
                    <a:pt x="3647" y="8313"/>
                    <a:pt x="3704" y="8313"/>
                  </a:cubicBezTo>
                  <a:cubicBezTo>
                    <a:pt x="3759" y="8313"/>
                    <a:pt x="3813" y="8295"/>
                    <a:pt x="3856" y="8257"/>
                  </a:cubicBezTo>
                  <a:cubicBezTo>
                    <a:pt x="4285" y="7875"/>
                    <a:pt x="4718" y="7490"/>
                    <a:pt x="5147" y="7105"/>
                  </a:cubicBezTo>
                  <a:cubicBezTo>
                    <a:pt x="5634" y="7470"/>
                    <a:pt x="6113" y="7835"/>
                    <a:pt x="6597" y="8200"/>
                  </a:cubicBezTo>
                  <a:cubicBezTo>
                    <a:pt x="6648" y="8238"/>
                    <a:pt x="6706" y="8258"/>
                    <a:pt x="6762" y="8258"/>
                  </a:cubicBezTo>
                  <a:cubicBezTo>
                    <a:pt x="6826" y="8258"/>
                    <a:pt x="6888" y="8232"/>
                    <a:pt x="6935" y="8176"/>
                  </a:cubicBezTo>
                  <a:cubicBezTo>
                    <a:pt x="7144" y="7923"/>
                    <a:pt x="7350" y="7660"/>
                    <a:pt x="7520" y="7379"/>
                  </a:cubicBezTo>
                  <a:cubicBezTo>
                    <a:pt x="7634" y="7190"/>
                    <a:pt x="7732" y="6821"/>
                    <a:pt x="7881" y="6632"/>
                  </a:cubicBezTo>
                  <a:cubicBezTo>
                    <a:pt x="7911" y="6639"/>
                    <a:pt x="7952" y="6652"/>
                    <a:pt x="8013" y="6686"/>
                  </a:cubicBezTo>
                  <a:cubicBezTo>
                    <a:pt x="8155" y="6771"/>
                    <a:pt x="8344" y="6808"/>
                    <a:pt x="8503" y="6858"/>
                  </a:cubicBezTo>
                  <a:cubicBezTo>
                    <a:pt x="8855" y="6977"/>
                    <a:pt x="9209" y="7068"/>
                    <a:pt x="9571" y="7139"/>
                  </a:cubicBezTo>
                  <a:cubicBezTo>
                    <a:pt x="9593" y="7144"/>
                    <a:pt x="9616" y="7146"/>
                    <a:pt x="9638" y="7146"/>
                  </a:cubicBezTo>
                  <a:cubicBezTo>
                    <a:pt x="9722" y="7146"/>
                    <a:pt x="9798" y="7109"/>
                    <a:pt x="9828" y="7021"/>
                  </a:cubicBezTo>
                  <a:cubicBezTo>
                    <a:pt x="10054" y="6389"/>
                    <a:pt x="10196" y="5743"/>
                    <a:pt x="10327" y="5088"/>
                  </a:cubicBezTo>
                  <a:cubicBezTo>
                    <a:pt x="10357" y="4946"/>
                    <a:pt x="10212" y="4845"/>
                    <a:pt x="10085" y="4845"/>
                  </a:cubicBezTo>
                  <a:cubicBezTo>
                    <a:pt x="10010" y="4845"/>
                    <a:pt x="9941" y="4880"/>
                    <a:pt x="9919" y="4963"/>
                  </a:cubicBezTo>
                  <a:cubicBezTo>
                    <a:pt x="9753" y="5561"/>
                    <a:pt x="9649" y="6156"/>
                    <a:pt x="9456" y="6744"/>
                  </a:cubicBezTo>
                  <a:cubicBezTo>
                    <a:pt x="8902" y="6615"/>
                    <a:pt x="8368" y="6433"/>
                    <a:pt x="7827" y="6240"/>
                  </a:cubicBezTo>
                  <a:cubicBezTo>
                    <a:pt x="7810" y="6235"/>
                    <a:pt x="7790" y="6232"/>
                    <a:pt x="7769" y="6232"/>
                  </a:cubicBezTo>
                  <a:cubicBezTo>
                    <a:pt x="7700" y="6232"/>
                    <a:pt x="7619" y="6261"/>
                    <a:pt x="7590" y="6318"/>
                  </a:cubicBezTo>
                  <a:cubicBezTo>
                    <a:pt x="7320" y="6841"/>
                    <a:pt x="7043" y="7335"/>
                    <a:pt x="6688" y="7802"/>
                  </a:cubicBezTo>
                  <a:cubicBezTo>
                    <a:pt x="6211" y="7443"/>
                    <a:pt x="5739" y="7085"/>
                    <a:pt x="5266" y="6727"/>
                  </a:cubicBezTo>
                  <a:cubicBezTo>
                    <a:pt x="5218" y="6691"/>
                    <a:pt x="5155" y="6668"/>
                    <a:pt x="5094" y="6668"/>
                  </a:cubicBezTo>
                  <a:cubicBezTo>
                    <a:pt x="5046" y="6668"/>
                    <a:pt x="4999" y="6682"/>
                    <a:pt x="4962" y="6716"/>
                  </a:cubicBezTo>
                  <a:cubicBezTo>
                    <a:pt x="4525" y="7102"/>
                    <a:pt x="4093" y="7484"/>
                    <a:pt x="3657" y="7869"/>
                  </a:cubicBezTo>
                  <a:cubicBezTo>
                    <a:pt x="3123" y="7477"/>
                    <a:pt x="2582" y="7089"/>
                    <a:pt x="2035" y="6710"/>
                  </a:cubicBezTo>
                  <a:cubicBezTo>
                    <a:pt x="1997" y="6684"/>
                    <a:pt x="1938" y="6662"/>
                    <a:pt x="1882" y="6662"/>
                  </a:cubicBezTo>
                  <a:cubicBezTo>
                    <a:pt x="1837" y="6662"/>
                    <a:pt x="1795" y="6676"/>
                    <a:pt x="1768" y="6713"/>
                  </a:cubicBezTo>
                  <a:cubicBezTo>
                    <a:pt x="1582" y="6967"/>
                    <a:pt x="1251" y="7325"/>
                    <a:pt x="1041" y="7686"/>
                  </a:cubicBezTo>
                  <a:cubicBezTo>
                    <a:pt x="747" y="6936"/>
                    <a:pt x="551" y="6061"/>
                    <a:pt x="504" y="5017"/>
                  </a:cubicBezTo>
                  <a:cubicBezTo>
                    <a:pt x="400" y="2814"/>
                    <a:pt x="683" y="1499"/>
                    <a:pt x="1396" y="884"/>
                  </a:cubicBezTo>
                  <a:cubicBezTo>
                    <a:pt x="1800" y="534"/>
                    <a:pt x="2345" y="391"/>
                    <a:pt x="3072" y="391"/>
                  </a:cubicBezTo>
                  <a:close/>
                  <a:moveTo>
                    <a:pt x="3094" y="0"/>
                  </a:moveTo>
                  <a:cubicBezTo>
                    <a:pt x="2310" y="0"/>
                    <a:pt x="1640" y="156"/>
                    <a:pt x="1139" y="590"/>
                  </a:cubicBezTo>
                  <a:cubicBezTo>
                    <a:pt x="318" y="1300"/>
                    <a:pt x="1" y="2672"/>
                    <a:pt x="112" y="5037"/>
                  </a:cubicBezTo>
                  <a:cubicBezTo>
                    <a:pt x="352" y="10221"/>
                    <a:pt x="3897" y="11715"/>
                    <a:pt x="6830" y="12052"/>
                  </a:cubicBezTo>
                  <a:cubicBezTo>
                    <a:pt x="7454" y="12125"/>
                    <a:pt x="8055" y="12154"/>
                    <a:pt x="8611" y="12154"/>
                  </a:cubicBezTo>
                  <a:cubicBezTo>
                    <a:pt x="10035" y="12154"/>
                    <a:pt x="11167" y="11968"/>
                    <a:pt x="11649" y="11874"/>
                  </a:cubicBezTo>
                  <a:lnTo>
                    <a:pt x="11649" y="11874"/>
                  </a:lnTo>
                  <a:cubicBezTo>
                    <a:pt x="11636" y="12390"/>
                    <a:pt x="11608" y="13665"/>
                    <a:pt x="11636" y="15371"/>
                  </a:cubicBezTo>
                  <a:cubicBezTo>
                    <a:pt x="11163" y="15033"/>
                    <a:pt x="10396" y="14788"/>
                    <a:pt x="9705" y="14788"/>
                  </a:cubicBezTo>
                  <a:cubicBezTo>
                    <a:pt x="8868" y="14788"/>
                    <a:pt x="8142" y="15148"/>
                    <a:pt x="8189" y="16138"/>
                  </a:cubicBezTo>
                  <a:cubicBezTo>
                    <a:pt x="8237" y="17136"/>
                    <a:pt x="9445" y="17720"/>
                    <a:pt x="10488" y="17720"/>
                  </a:cubicBezTo>
                  <a:cubicBezTo>
                    <a:pt x="10886" y="17720"/>
                    <a:pt x="11260" y="17635"/>
                    <a:pt x="11537" y="17456"/>
                  </a:cubicBezTo>
                  <a:cubicBezTo>
                    <a:pt x="11558" y="17442"/>
                    <a:pt x="11564" y="17409"/>
                    <a:pt x="11558" y="17381"/>
                  </a:cubicBezTo>
                  <a:cubicBezTo>
                    <a:pt x="11555" y="17364"/>
                    <a:pt x="11545" y="17350"/>
                    <a:pt x="11528" y="17350"/>
                  </a:cubicBezTo>
                  <a:cubicBezTo>
                    <a:pt x="11524" y="17350"/>
                    <a:pt x="11521" y="17350"/>
                    <a:pt x="11517" y="17351"/>
                  </a:cubicBezTo>
                  <a:cubicBezTo>
                    <a:pt x="11328" y="17398"/>
                    <a:pt x="11044" y="17426"/>
                    <a:pt x="10726" y="17426"/>
                  </a:cubicBezTo>
                  <a:cubicBezTo>
                    <a:pt x="9596" y="17426"/>
                    <a:pt x="8019" y="17063"/>
                    <a:pt x="8580" y="15814"/>
                  </a:cubicBezTo>
                  <a:cubicBezTo>
                    <a:pt x="8829" y="15258"/>
                    <a:pt x="9273" y="15069"/>
                    <a:pt x="9771" y="15069"/>
                  </a:cubicBezTo>
                  <a:cubicBezTo>
                    <a:pt x="10402" y="15069"/>
                    <a:pt x="11119" y="15371"/>
                    <a:pt x="11639" y="15611"/>
                  </a:cubicBezTo>
                  <a:cubicBezTo>
                    <a:pt x="11649" y="16145"/>
                    <a:pt x="11666" y="16720"/>
                    <a:pt x="11689" y="17321"/>
                  </a:cubicBezTo>
                  <a:cubicBezTo>
                    <a:pt x="11743" y="18743"/>
                    <a:pt x="11838" y="20332"/>
                    <a:pt x="12001" y="21974"/>
                  </a:cubicBezTo>
                  <a:cubicBezTo>
                    <a:pt x="12531" y="27340"/>
                    <a:pt x="13362" y="30081"/>
                    <a:pt x="14471" y="30115"/>
                  </a:cubicBezTo>
                  <a:lnTo>
                    <a:pt x="14498" y="30115"/>
                  </a:lnTo>
                  <a:cubicBezTo>
                    <a:pt x="15383" y="30115"/>
                    <a:pt x="16224" y="28817"/>
                    <a:pt x="16454" y="28425"/>
                  </a:cubicBezTo>
                  <a:lnTo>
                    <a:pt x="19512" y="28223"/>
                  </a:lnTo>
                  <a:cubicBezTo>
                    <a:pt x="19726" y="28729"/>
                    <a:pt x="20445" y="30287"/>
                    <a:pt x="21276" y="30287"/>
                  </a:cubicBezTo>
                  <a:cubicBezTo>
                    <a:pt x="21297" y="30287"/>
                    <a:pt x="21320" y="30287"/>
                    <a:pt x="21340" y="30284"/>
                  </a:cubicBezTo>
                  <a:cubicBezTo>
                    <a:pt x="22172" y="30203"/>
                    <a:pt x="23020" y="28408"/>
                    <a:pt x="23301" y="27763"/>
                  </a:cubicBezTo>
                  <a:cubicBezTo>
                    <a:pt x="23619" y="27834"/>
                    <a:pt x="24360" y="27970"/>
                    <a:pt x="25335" y="27970"/>
                  </a:cubicBezTo>
                  <a:cubicBezTo>
                    <a:pt x="26772" y="27970"/>
                    <a:pt x="28715" y="27675"/>
                    <a:pt x="30559" y="26445"/>
                  </a:cubicBezTo>
                  <a:cubicBezTo>
                    <a:pt x="32850" y="24918"/>
                    <a:pt x="33618" y="22620"/>
                    <a:pt x="33567" y="20981"/>
                  </a:cubicBezTo>
                  <a:cubicBezTo>
                    <a:pt x="33560" y="20707"/>
                    <a:pt x="33513" y="20051"/>
                    <a:pt x="33250" y="19899"/>
                  </a:cubicBezTo>
                  <a:cubicBezTo>
                    <a:pt x="33197" y="19868"/>
                    <a:pt x="33145" y="19855"/>
                    <a:pt x="33093" y="19855"/>
                  </a:cubicBezTo>
                  <a:cubicBezTo>
                    <a:pt x="32925" y="19855"/>
                    <a:pt x="32751" y="19994"/>
                    <a:pt x="32529" y="20170"/>
                  </a:cubicBezTo>
                  <a:cubicBezTo>
                    <a:pt x="32222" y="20413"/>
                    <a:pt x="31776" y="20764"/>
                    <a:pt x="31107" y="20998"/>
                  </a:cubicBezTo>
                  <a:cubicBezTo>
                    <a:pt x="30697" y="21140"/>
                    <a:pt x="30208" y="21238"/>
                    <a:pt x="29613" y="21238"/>
                  </a:cubicBezTo>
                  <a:cubicBezTo>
                    <a:pt x="29447" y="21238"/>
                    <a:pt x="29273" y="21230"/>
                    <a:pt x="29090" y="21214"/>
                  </a:cubicBezTo>
                  <a:cubicBezTo>
                    <a:pt x="28954" y="21204"/>
                    <a:pt x="28819" y="21187"/>
                    <a:pt x="28677" y="21167"/>
                  </a:cubicBezTo>
                  <a:cubicBezTo>
                    <a:pt x="28001" y="21065"/>
                    <a:pt x="27373" y="20903"/>
                    <a:pt x="26785" y="20694"/>
                  </a:cubicBezTo>
                  <a:cubicBezTo>
                    <a:pt x="26001" y="20410"/>
                    <a:pt x="25294" y="20028"/>
                    <a:pt x="24659" y="19548"/>
                  </a:cubicBezTo>
                  <a:cubicBezTo>
                    <a:pt x="24037" y="19078"/>
                    <a:pt x="23486" y="18510"/>
                    <a:pt x="23007" y="17845"/>
                  </a:cubicBezTo>
                  <a:cubicBezTo>
                    <a:pt x="22527" y="17186"/>
                    <a:pt x="22115" y="16429"/>
                    <a:pt x="21766" y="15574"/>
                  </a:cubicBezTo>
                  <a:cubicBezTo>
                    <a:pt x="21760" y="15557"/>
                    <a:pt x="21753" y="15540"/>
                    <a:pt x="21746" y="15523"/>
                  </a:cubicBezTo>
                  <a:cubicBezTo>
                    <a:pt x="21398" y="14658"/>
                    <a:pt x="21077" y="13583"/>
                    <a:pt x="20752" y="12417"/>
                  </a:cubicBezTo>
                  <a:cubicBezTo>
                    <a:pt x="20624" y="11951"/>
                    <a:pt x="20493" y="11475"/>
                    <a:pt x="20361" y="10985"/>
                  </a:cubicBezTo>
                  <a:cubicBezTo>
                    <a:pt x="20270" y="10647"/>
                    <a:pt x="20178" y="10308"/>
                    <a:pt x="20087" y="9971"/>
                  </a:cubicBezTo>
                  <a:cubicBezTo>
                    <a:pt x="19763" y="8781"/>
                    <a:pt x="19425" y="7605"/>
                    <a:pt x="19053" y="6534"/>
                  </a:cubicBezTo>
                  <a:cubicBezTo>
                    <a:pt x="18773" y="5730"/>
                    <a:pt x="18472" y="4983"/>
                    <a:pt x="18141" y="4338"/>
                  </a:cubicBezTo>
                  <a:cubicBezTo>
                    <a:pt x="17765" y="3611"/>
                    <a:pt x="17357" y="3009"/>
                    <a:pt x="16890" y="2591"/>
                  </a:cubicBezTo>
                  <a:cubicBezTo>
                    <a:pt x="15964" y="1763"/>
                    <a:pt x="12966" y="1367"/>
                    <a:pt x="9797" y="948"/>
                  </a:cubicBezTo>
                  <a:cubicBezTo>
                    <a:pt x="8368" y="759"/>
                    <a:pt x="6891" y="563"/>
                    <a:pt x="5692" y="333"/>
                  </a:cubicBezTo>
                  <a:cubicBezTo>
                    <a:pt x="4748" y="150"/>
                    <a:pt x="3866" y="0"/>
                    <a:pt x="3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 name="Google Shape;36;p2"/>
            <p:cNvSpPr/>
            <p:nvPr/>
          </p:nvSpPr>
          <p:spPr>
            <a:xfrm>
              <a:off x="7768306" y="3673017"/>
              <a:ext cx="75037" cy="75182"/>
            </a:xfrm>
            <a:custGeom>
              <a:avLst/>
              <a:gdLst/>
              <a:ahLst/>
              <a:cxnLst/>
              <a:rect l="l" t="t" r="r" b="b"/>
              <a:pathLst>
                <a:path w="1545" h="1548" extrusionOk="0">
                  <a:moveTo>
                    <a:pt x="774" y="0"/>
                  </a:moveTo>
                  <a:cubicBezTo>
                    <a:pt x="345" y="0"/>
                    <a:pt x="0" y="345"/>
                    <a:pt x="0" y="774"/>
                  </a:cubicBezTo>
                  <a:cubicBezTo>
                    <a:pt x="0" y="1200"/>
                    <a:pt x="345" y="1548"/>
                    <a:pt x="774" y="1548"/>
                  </a:cubicBezTo>
                  <a:cubicBezTo>
                    <a:pt x="1200" y="1548"/>
                    <a:pt x="1545" y="1200"/>
                    <a:pt x="1545" y="774"/>
                  </a:cubicBezTo>
                  <a:cubicBezTo>
                    <a:pt x="1545" y="345"/>
                    <a:pt x="1200"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 name="Google Shape;37;p2"/>
            <p:cNvSpPr/>
            <p:nvPr/>
          </p:nvSpPr>
          <p:spPr>
            <a:xfrm>
              <a:off x="7787489" y="4248581"/>
              <a:ext cx="186693" cy="158184"/>
            </a:xfrm>
            <a:custGeom>
              <a:avLst/>
              <a:gdLst/>
              <a:ahLst/>
              <a:cxnLst/>
              <a:rect l="l" t="t" r="r" b="b"/>
              <a:pathLst>
                <a:path w="3844" h="3257" extrusionOk="0">
                  <a:moveTo>
                    <a:pt x="2671" y="0"/>
                  </a:moveTo>
                  <a:cubicBezTo>
                    <a:pt x="1749" y="0"/>
                    <a:pt x="682" y="460"/>
                    <a:pt x="281" y="1342"/>
                  </a:cubicBezTo>
                  <a:cubicBezTo>
                    <a:pt x="0" y="1960"/>
                    <a:pt x="85" y="2745"/>
                    <a:pt x="724" y="3093"/>
                  </a:cubicBezTo>
                  <a:cubicBezTo>
                    <a:pt x="933" y="3207"/>
                    <a:pt x="1150" y="3257"/>
                    <a:pt x="1367" y="3257"/>
                  </a:cubicBezTo>
                  <a:cubicBezTo>
                    <a:pt x="2008" y="3257"/>
                    <a:pt x="2644" y="2821"/>
                    <a:pt x="3045" y="2336"/>
                  </a:cubicBezTo>
                  <a:cubicBezTo>
                    <a:pt x="3532" y="1748"/>
                    <a:pt x="3843" y="643"/>
                    <a:pt x="3116" y="112"/>
                  </a:cubicBezTo>
                  <a:cubicBezTo>
                    <a:pt x="3107" y="105"/>
                    <a:pt x="3098" y="102"/>
                    <a:pt x="3091" y="102"/>
                  </a:cubicBezTo>
                  <a:cubicBezTo>
                    <a:pt x="3066" y="102"/>
                    <a:pt x="3056" y="140"/>
                    <a:pt x="3059" y="176"/>
                  </a:cubicBezTo>
                  <a:cubicBezTo>
                    <a:pt x="3059" y="200"/>
                    <a:pt x="3062" y="223"/>
                    <a:pt x="3073" y="234"/>
                  </a:cubicBezTo>
                  <a:cubicBezTo>
                    <a:pt x="3201" y="372"/>
                    <a:pt x="3305" y="784"/>
                    <a:pt x="3296" y="977"/>
                  </a:cubicBezTo>
                  <a:cubicBezTo>
                    <a:pt x="3288" y="1143"/>
                    <a:pt x="3224" y="1329"/>
                    <a:pt x="3163" y="1480"/>
                  </a:cubicBezTo>
                  <a:cubicBezTo>
                    <a:pt x="3093" y="1667"/>
                    <a:pt x="2995" y="1842"/>
                    <a:pt x="2876" y="2004"/>
                  </a:cubicBezTo>
                  <a:cubicBezTo>
                    <a:pt x="2552" y="2450"/>
                    <a:pt x="2008" y="2904"/>
                    <a:pt x="1437" y="2944"/>
                  </a:cubicBezTo>
                  <a:cubicBezTo>
                    <a:pt x="1402" y="2947"/>
                    <a:pt x="1369" y="2948"/>
                    <a:pt x="1336" y="2948"/>
                  </a:cubicBezTo>
                  <a:cubicBezTo>
                    <a:pt x="536" y="2948"/>
                    <a:pt x="270" y="2173"/>
                    <a:pt x="568" y="1491"/>
                  </a:cubicBezTo>
                  <a:cubicBezTo>
                    <a:pt x="916" y="697"/>
                    <a:pt x="1883" y="223"/>
                    <a:pt x="2704" y="115"/>
                  </a:cubicBezTo>
                  <a:cubicBezTo>
                    <a:pt x="2721" y="115"/>
                    <a:pt x="2728" y="106"/>
                    <a:pt x="2734" y="92"/>
                  </a:cubicBezTo>
                  <a:cubicBezTo>
                    <a:pt x="2751" y="58"/>
                    <a:pt x="2741" y="0"/>
                    <a:pt x="2700" y="0"/>
                  </a:cubicBezTo>
                  <a:cubicBezTo>
                    <a:pt x="2691" y="0"/>
                    <a:pt x="2681"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 name="Google Shape;38;p2"/>
            <p:cNvSpPr/>
            <p:nvPr/>
          </p:nvSpPr>
          <p:spPr>
            <a:xfrm>
              <a:off x="8321189" y="4504916"/>
              <a:ext cx="88539" cy="64061"/>
            </a:xfrm>
            <a:custGeom>
              <a:avLst/>
              <a:gdLst/>
              <a:ahLst/>
              <a:cxnLst/>
              <a:rect l="l" t="t" r="r" b="b"/>
              <a:pathLst>
                <a:path w="1823" h="1319" extrusionOk="0">
                  <a:moveTo>
                    <a:pt x="652" y="1"/>
                  </a:moveTo>
                  <a:cubicBezTo>
                    <a:pt x="526" y="1"/>
                    <a:pt x="402" y="36"/>
                    <a:pt x="302" y="106"/>
                  </a:cubicBezTo>
                  <a:cubicBezTo>
                    <a:pt x="214" y="167"/>
                    <a:pt x="143" y="251"/>
                    <a:pt x="110" y="366"/>
                  </a:cubicBezTo>
                  <a:cubicBezTo>
                    <a:pt x="1" y="758"/>
                    <a:pt x="380" y="1093"/>
                    <a:pt x="704" y="1227"/>
                  </a:cubicBezTo>
                  <a:cubicBezTo>
                    <a:pt x="833" y="1281"/>
                    <a:pt x="1004" y="1319"/>
                    <a:pt x="1172" y="1319"/>
                  </a:cubicBezTo>
                  <a:cubicBezTo>
                    <a:pt x="1418" y="1319"/>
                    <a:pt x="1658" y="1239"/>
                    <a:pt x="1758" y="1015"/>
                  </a:cubicBezTo>
                  <a:cubicBezTo>
                    <a:pt x="1822" y="866"/>
                    <a:pt x="1772" y="711"/>
                    <a:pt x="1684" y="582"/>
                  </a:cubicBezTo>
                  <a:cubicBezTo>
                    <a:pt x="1667" y="555"/>
                    <a:pt x="1646" y="528"/>
                    <a:pt x="1626" y="501"/>
                  </a:cubicBezTo>
                  <a:cubicBezTo>
                    <a:pt x="1568" y="438"/>
                    <a:pt x="1374" y="240"/>
                    <a:pt x="1243" y="240"/>
                  </a:cubicBezTo>
                  <a:cubicBezTo>
                    <a:pt x="1222" y="240"/>
                    <a:pt x="1202" y="245"/>
                    <a:pt x="1184" y="257"/>
                  </a:cubicBezTo>
                  <a:cubicBezTo>
                    <a:pt x="1184" y="262"/>
                    <a:pt x="1184" y="262"/>
                    <a:pt x="1180" y="265"/>
                  </a:cubicBezTo>
                  <a:cubicBezTo>
                    <a:pt x="1160" y="285"/>
                    <a:pt x="1164" y="332"/>
                    <a:pt x="1180" y="352"/>
                  </a:cubicBezTo>
                  <a:cubicBezTo>
                    <a:pt x="1214" y="403"/>
                    <a:pt x="1282" y="454"/>
                    <a:pt x="1350" y="508"/>
                  </a:cubicBezTo>
                  <a:cubicBezTo>
                    <a:pt x="1505" y="633"/>
                    <a:pt x="1674" y="772"/>
                    <a:pt x="1488" y="947"/>
                  </a:cubicBezTo>
                  <a:cubicBezTo>
                    <a:pt x="1390" y="1039"/>
                    <a:pt x="1249" y="1074"/>
                    <a:pt x="1106" y="1074"/>
                  </a:cubicBezTo>
                  <a:cubicBezTo>
                    <a:pt x="987" y="1074"/>
                    <a:pt x="866" y="1050"/>
                    <a:pt x="768" y="1015"/>
                  </a:cubicBezTo>
                  <a:cubicBezTo>
                    <a:pt x="562" y="940"/>
                    <a:pt x="288" y="758"/>
                    <a:pt x="325" y="511"/>
                  </a:cubicBezTo>
                  <a:cubicBezTo>
                    <a:pt x="349" y="369"/>
                    <a:pt x="457" y="285"/>
                    <a:pt x="589" y="245"/>
                  </a:cubicBezTo>
                  <a:cubicBezTo>
                    <a:pt x="650" y="227"/>
                    <a:pt x="717" y="218"/>
                    <a:pt x="783" y="218"/>
                  </a:cubicBezTo>
                  <a:cubicBezTo>
                    <a:pt x="881" y="218"/>
                    <a:pt x="977" y="237"/>
                    <a:pt x="1052" y="271"/>
                  </a:cubicBezTo>
                  <a:cubicBezTo>
                    <a:pt x="1057" y="274"/>
                    <a:pt x="1062" y="275"/>
                    <a:pt x="1067" y="275"/>
                  </a:cubicBezTo>
                  <a:cubicBezTo>
                    <a:pt x="1089" y="275"/>
                    <a:pt x="1095" y="242"/>
                    <a:pt x="1093" y="210"/>
                  </a:cubicBezTo>
                  <a:cubicBezTo>
                    <a:pt x="1089" y="190"/>
                    <a:pt x="1086" y="167"/>
                    <a:pt x="1075" y="160"/>
                  </a:cubicBezTo>
                  <a:cubicBezTo>
                    <a:pt x="962" y="54"/>
                    <a:pt x="806"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 name="Google Shape;39;p2"/>
            <p:cNvSpPr/>
            <p:nvPr/>
          </p:nvSpPr>
          <p:spPr>
            <a:xfrm>
              <a:off x="8441877" y="4543867"/>
              <a:ext cx="79942" cy="48713"/>
            </a:xfrm>
            <a:custGeom>
              <a:avLst/>
              <a:gdLst/>
              <a:ahLst/>
              <a:cxnLst/>
              <a:rect l="l" t="t" r="r" b="b"/>
              <a:pathLst>
                <a:path w="1646" h="1003" extrusionOk="0">
                  <a:moveTo>
                    <a:pt x="601" y="1"/>
                  </a:moveTo>
                  <a:cubicBezTo>
                    <a:pt x="407" y="1"/>
                    <a:pt x="210" y="85"/>
                    <a:pt x="131" y="257"/>
                  </a:cubicBezTo>
                  <a:cubicBezTo>
                    <a:pt x="0" y="541"/>
                    <a:pt x="290" y="770"/>
                    <a:pt x="524" y="868"/>
                  </a:cubicBezTo>
                  <a:cubicBezTo>
                    <a:pt x="653" y="924"/>
                    <a:pt x="910" y="1002"/>
                    <a:pt x="1134" y="1002"/>
                  </a:cubicBezTo>
                  <a:cubicBezTo>
                    <a:pt x="1302" y="1002"/>
                    <a:pt x="1451" y="958"/>
                    <a:pt x="1513" y="828"/>
                  </a:cubicBezTo>
                  <a:cubicBezTo>
                    <a:pt x="1646" y="561"/>
                    <a:pt x="1315" y="189"/>
                    <a:pt x="1067" y="138"/>
                  </a:cubicBezTo>
                  <a:cubicBezTo>
                    <a:pt x="1063" y="137"/>
                    <a:pt x="1059" y="137"/>
                    <a:pt x="1055" y="137"/>
                  </a:cubicBezTo>
                  <a:cubicBezTo>
                    <a:pt x="1031" y="137"/>
                    <a:pt x="1020" y="163"/>
                    <a:pt x="1017" y="193"/>
                  </a:cubicBezTo>
                  <a:cubicBezTo>
                    <a:pt x="1017" y="223"/>
                    <a:pt x="1027" y="257"/>
                    <a:pt x="1041" y="271"/>
                  </a:cubicBezTo>
                  <a:cubicBezTo>
                    <a:pt x="1112" y="331"/>
                    <a:pt x="1436" y="575"/>
                    <a:pt x="1290" y="703"/>
                  </a:cubicBezTo>
                  <a:cubicBezTo>
                    <a:pt x="1247" y="742"/>
                    <a:pt x="1167" y="753"/>
                    <a:pt x="1087" y="753"/>
                  </a:cubicBezTo>
                  <a:cubicBezTo>
                    <a:pt x="1015" y="753"/>
                    <a:pt x="943" y="745"/>
                    <a:pt x="895" y="740"/>
                  </a:cubicBezTo>
                  <a:cubicBezTo>
                    <a:pt x="788" y="726"/>
                    <a:pt x="672" y="696"/>
                    <a:pt x="571" y="656"/>
                  </a:cubicBezTo>
                  <a:cubicBezTo>
                    <a:pt x="406" y="591"/>
                    <a:pt x="196" y="446"/>
                    <a:pt x="429" y="294"/>
                  </a:cubicBezTo>
                  <a:cubicBezTo>
                    <a:pt x="512" y="240"/>
                    <a:pt x="599" y="222"/>
                    <a:pt x="687" y="222"/>
                  </a:cubicBezTo>
                  <a:cubicBezTo>
                    <a:pt x="765" y="222"/>
                    <a:pt x="843" y="236"/>
                    <a:pt x="922" y="250"/>
                  </a:cubicBezTo>
                  <a:cubicBezTo>
                    <a:pt x="926" y="251"/>
                    <a:pt x="929" y="251"/>
                    <a:pt x="933" y="251"/>
                  </a:cubicBezTo>
                  <a:cubicBezTo>
                    <a:pt x="971" y="251"/>
                    <a:pt x="979" y="216"/>
                    <a:pt x="973" y="179"/>
                  </a:cubicBezTo>
                  <a:cubicBezTo>
                    <a:pt x="966" y="145"/>
                    <a:pt x="953" y="115"/>
                    <a:pt x="936" y="101"/>
                  </a:cubicBezTo>
                  <a:cubicBezTo>
                    <a:pt x="845" y="34"/>
                    <a:pt x="724"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 name="Google Shape;40;p2"/>
            <p:cNvSpPr/>
            <p:nvPr/>
          </p:nvSpPr>
          <p:spPr>
            <a:xfrm>
              <a:off x="8341733" y="4593550"/>
              <a:ext cx="121467" cy="66440"/>
            </a:xfrm>
            <a:custGeom>
              <a:avLst/>
              <a:gdLst/>
              <a:ahLst/>
              <a:cxnLst/>
              <a:rect l="l" t="t" r="r" b="b"/>
              <a:pathLst>
                <a:path w="2501" h="1368" extrusionOk="0">
                  <a:moveTo>
                    <a:pt x="1040" y="0"/>
                  </a:moveTo>
                  <a:cubicBezTo>
                    <a:pt x="770" y="0"/>
                    <a:pt x="483" y="82"/>
                    <a:pt x="318" y="257"/>
                  </a:cubicBezTo>
                  <a:cubicBezTo>
                    <a:pt x="0" y="595"/>
                    <a:pt x="450" y="1042"/>
                    <a:pt x="741" y="1204"/>
                  </a:cubicBezTo>
                  <a:cubicBezTo>
                    <a:pt x="927" y="1306"/>
                    <a:pt x="1180" y="1368"/>
                    <a:pt x="1431" y="1368"/>
                  </a:cubicBezTo>
                  <a:cubicBezTo>
                    <a:pt x="1710" y="1368"/>
                    <a:pt x="1986" y="1292"/>
                    <a:pt x="2163" y="1113"/>
                  </a:cubicBezTo>
                  <a:cubicBezTo>
                    <a:pt x="2501" y="768"/>
                    <a:pt x="2197" y="265"/>
                    <a:pt x="1808" y="126"/>
                  </a:cubicBezTo>
                  <a:cubicBezTo>
                    <a:pt x="1799" y="123"/>
                    <a:pt x="1791" y="122"/>
                    <a:pt x="1784" y="122"/>
                  </a:cubicBezTo>
                  <a:cubicBezTo>
                    <a:pt x="1749" y="122"/>
                    <a:pt x="1738" y="154"/>
                    <a:pt x="1738" y="190"/>
                  </a:cubicBezTo>
                  <a:cubicBezTo>
                    <a:pt x="1738" y="231"/>
                    <a:pt x="1751" y="274"/>
                    <a:pt x="1778" y="295"/>
                  </a:cubicBezTo>
                  <a:cubicBezTo>
                    <a:pt x="1846" y="338"/>
                    <a:pt x="1923" y="379"/>
                    <a:pt x="1974" y="444"/>
                  </a:cubicBezTo>
                  <a:cubicBezTo>
                    <a:pt x="2095" y="589"/>
                    <a:pt x="2116" y="849"/>
                    <a:pt x="1944" y="971"/>
                  </a:cubicBezTo>
                  <a:cubicBezTo>
                    <a:pt x="1825" y="1055"/>
                    <a:pt x="1670" y="1093"/>
                    <a:pt x="1524" y="1109"/>
                  </a:cubicBezTo>
                  <a:cubicBezTo>
                    <a:pt x="1458" y="1117"/>
                    <a:pt x="1391" y="1121"/>
                    <a:pt x="1324" y="1121"/>
                  </a:cubicBezTo>
                  <a:cubicBezTo>
                    <a:pt x="1053" y="1121"/>
                    <a:pt x="779" y="1049"/>
                    <a:pt x="582" y="849"/>
                  </a:cubicBezTo>
                  <a:cubicBezTo>
                    <a:pt x="171" y="430"/>
                    <a:pt x="824" y="196"/>
                    <a:pt x="1247" y="196"/>
                  </a:cubicBezTo>
                  <a:cubicBezTo>
                    <a:pt x="1319" y="196"/>
                    <a:pt x="1384" y="203"/>
                    <a:pt x="1437" y="217"/>
                  </a:cubicBezTo>
                  <a:cubicBezTo>
                    <a:pt x="1442" y="218"/>
                    <a:pt x="1447" y="219"/>
                    <a:pt x="1451" y="219"/>
                  </a:cubicBezTo>
                  <a:cubicBezTo>
                    <a:pt x="1488" y="219"/>
                    <a:pt x="1493" y="168"/>
                    <a:pt x="1481" y="126"/>
                  </a:cubicBezTo>
                  <a:cubicBezTo>
                    <a:pt x="1471" y="99"/>
                    <a:pt x="1460" y="75"/>
                    <a:pt x="1440" y="68"/>
                  </a:cubicBezTo>
                  <a:cubicBezTo>
                    <a:pt x="1326" y="24"/>
                    <a:pt x="1185"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1" name="Google Shape;41;p2"/>
          <p:cNvGrpSpPr/>
          <p:nvPr/>
        </p:nvGrpSpPr>
        <p:grpSpPr>
          <a:xfrm flipH="1">
            <a:off x="1106379" y="182800"/>
            <a:ext cx="1958719" cy="1637909"/>
            <a:chOff x="-304950" y="1799125"/>
            <a:chExt cx="1469422" cy="1228432"/>
          </a:xfrm>
        </p:grpSpPr>
        <p:sp>
          <p:nvSpPr>
            <p:cNvPr id="42" name="Google Shape;42;p2"/>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 name="Google Shape;43;p2"/>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 name="Google Shape;44;p2"/>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 name="Google Shape;45;p2"/>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6" name="Google Shape;46;p2"/>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 name="Google Shape;47;p2"/>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 name="Google Shape;48;p2"/>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9" name="Google Shape;49;p2"/>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0" name="Google Shape;50;p2"/>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1" name="Google Shape;51;p2"/>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2" name="Google Shape;52;p2"/>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3" name="Google Shape;53;p2"/>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4" name="Google Shape;54;p2"/>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5" name="Google Shape;55;p2"/>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56" name="Google Shape;56;p2"/>
          <p:cNvGrpSpPr/>
          <p:nvPr/>
        </p:nvGrpSpPr>
        <p:grpSpPr>
          <a:xfrm>
            <a:off x="246310" y="4372213"/>
            <a:ext cx="1618438" cy="981127"/>
            <a:chOff x="478326" y="2825649"/>
            <a:chExt cx="1012293" cy="613511"/>
          </a:xfrm>
        </p:grpSpPr>
        <p:sp>
          <p:nvSpPr>
            <p:cNvPr id="57" name="Google Shape;57;p2"/>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 name="Google Shape;58;p2"/>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9" name="Google Shape;59;p2"/>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0" name="Google Shape;60;p2"/>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1" name="Google Shape;61;p2"/>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62" name="Google Shape;62;p2"/>
          <p:cNvSpPr/>
          <p:nvPr/>
        </p:nvSpPr>
        <p:spPr>
          <a:xfrm>
            <a:off x="3372721" y="726233"/>
            <a:ext cx="333365"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3" name="Google Shape;63;p2"/>
          <p:cNvSpPr/>
          <p:nvPr/>
        </p:nvSpPr>
        <p:spPr>
          <a:xfrm>
            <a:off x="300408" y="310163"/>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4" name="Google Shape;64;p2"/>
          <p:cNvSpPr/>
          <p:nvPr/>
        </p:nvSpPr>
        <p:spPr>
          <a:xfrm>
            <a:off x="0" y="2605400"/>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65" name="Google Shape;65;p2"/>
          <p:cNvSpPr/>
          <p:nvPr/>
        </p:nvSpPr>
        <p:spPr>
          <a:xfrm rot="10800000">
            <a:off x="5060287" y="-4"/>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66" name="Google Shape;66;p2"/>
          <p:cNvGrpSpPr/>
          <p:nvPr/>
        </p:nvGrpSpPr>
        <p:grpSpPr>
          <a:xfrm>
            <a:off x="246303" y="5424801"/>
            <a:ext cx="774990" cy="1244873"/>
            <a:chOff x="304350" y="3911000"/>
            <a:chExt cx="581394" cy="933655"/>
          </a:xfrm>
        </p:grpSpPr>
        <p:sp>
          <p:nvSpPr>
            <p:cNvPr id="67" name="Google Shape;67;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8" name="Google Shape;68;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9" name="Google Shape;69;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0" name="Google Shape;70;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1" name="Google Shape;71;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2" name="Google Shape;72;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3" name="Google Shape;73;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4" name="Google Shape;74;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5" name="Google Shape;75;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6" name="Google Shape;76;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77" name="Google Shape;77;p2"/>
          <p:cNvGrpSpPr/>
          <p:nvPr/>
        </p:nvGrpSpPr>
        <p:grpSpPr>
          <a:xfrm>
            <a:off x="655963" y="2063734"/>
            <a:ext cx="589513" cy="604165"/>
            <a:chOff x="918850" y="1629150"/>
            <a:chExt cx="442250" cy="453124"/>
          </a:xfrm>
        </p:grpSpPr>
        <p:sp>
          <p:nvSpPr>
            <p:cNvPr id="78" name="Google Shape;78;p2"/>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9" name="Google Shape;79;p2"/>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0" name="Google Shape;80;p2"/>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 name="Google Shape;81;p2"/>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 name="Google Shape;82;p2"/>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3" name="Google Shape;83;p2"/>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4" name="Google Shape;84;p2"/>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5" name="Google Shape;85;p2"/>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6" name="Google Shape;86;p2"/>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7" name="Google Shape;87;p2"/>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8" name="Google Shape;88;p2"/>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9" name="Google Shape;89;p2"/>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90" name="Google Shape;90;p2"/>
          <p:cNvSpPr/>
          <p:nvPr/>
        </p:nvSpPr>
        <p:spPr>
          <a:xfrm rot="4884482">
            <a:off x="357752" y="1284801"/>
            <a:ext cx="410943" cy="578929"/>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1" name="Google Shape;91;p2"/>
          <p:cNvSpPr/>
          <p:nvPr/>
        </p:nvSpPr>
        <p:spPr>
          <a:xfrm>
            <a:off x="1106392" y="5649981"/>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2" name="Google Shape;92;p2"/>
          <p:cNvSpPr/>
          <p:nvPr/>
        </p:nvSpPr>
        <p:spPr>
          <a:xfrm>
            <a:off x="396530" y="3833767"/>
            <a:ext cx="333369"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3" name="Google Shape;93;p2"/>
          <p:cNvSpPr/>
          <p:nvPr/>
        </p:nvSpPr>
        <p:spPr>
          <a:xfrm rot="10800000">
            <a:off x="11551225" y="4524884"/>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94" name="Google Shape;94;p2"/>
          <p:cNvGrpSpPr/>
          <p:nvPr/>
        </p:nvGrpSpPr>
        <p:grpSpPr>
          <a:xfrm>
            <a:off x="2023440" y="5510149"/>
            <a:ext cx="931400" cy="1244847"/>
            <a:chOff x="1517975" y="4132611"/>
            <a:chExt cx="698732" cy="933635"/>
          </a:xfrm>
        </p:grpSpPr>
        <p:sp>
          <p:nvSpPr>
            <p:cNvPr id="95" name="Google Shape;95;p2"/>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 name="Google Shape;96;p2"/>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 name="Google Shape;97;p2"/>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8" name="Google Shape;98;p2"/>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 name="Google Shape;99;p2"/>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 name="Google Shape;100;p2"/>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 name="Google Shape;101;p2"/>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2" name="Google Shape;102;p2"/>
          <p:cNvGrpSpPr/>
          <p:nvPr/>
        </p:nvGrpSpPr>
        <p:grpSpPr>
          <a:xfrm>
            <a:off x="1106379" y="3128307"/>
            <a:ext cx="624285" cy="595327"/>
            <a:chOff x="984375" y="2346230"/>
            <a:chExt cx="468336" cy="446495"/>
          </a:xfrm>
        </p:grpSpPr>
        <p:sp>
          <p:nvSpPr>
            <p:cNvPr id="103" name="Google Shape;103;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4" name="Google Shape;104;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5" name="Google Shape;105;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6" name="Google Shape;106;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7" name="Google Shape;107;p2"/>
          <p:cNvSpPr/>
          <p:nvPr/>
        </p:nvSpPr>
        <p:spPr>
          <a:xfrm>
            <a:off x="3334233" y="5967745"/>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8" name="Google Shape;108;p2"/>
          <p:cNvSpPr/>
          <p:nvPr/>
        </p:nvSpPr>
        <p:spPr>
          <a:xfrm>
            <a:off x="11147663" y="4140800"/>
            <a:ext cx="282713"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9" name="Google Shape;109;p2"/>
          <p:cNvSpPr/>
          <p:nvPr/>
        </p:nvSpPr>
        <p:spPr>
          <a:xfrm>
            <a:off x="11435918" y="4470800"/>
            <a:ext cx="179187"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0" name="Google Shape;110;p2"/>
          <p:cNvSpPr/>
          <p:nvPr/>
        </p:nvSpPr>
        <p:spPr>
          <a:xfrm>
            <a:off x="9593734" y="5967734"/>
            <a:ext cx="410893" cy="57913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1" name="Google Shape;111;p2"/>
          <p:cNvSpPr/>
          <p:nvPr/>
        </p:nvSpPr>
        <p:spPr>
          <a:xfrm>
            <a:off x="5088878" y="6224400"/>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12" name="Google Shape;112;p2"/>
          <p:cNvSpPr/>
          <p:nvPr/>
        </p:nvSpPr>
        <p:spPr>
          <a:xfrm>
            <a:off x="11494106" y="3389504"/>
            <a:ext cx="525599"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13" name="Google Shape;113;p2"/>
          <p:cNvGrpSpPr/>
          <p:nvPr/>
        </p:nvGrpSpPr>
        <p:grpSpPr>
          <a:xfrm rot="8999956">
            <a:off x="10901540" y="96913"/>
            <a:ext cx="774973" cy="1244847"/>
            <a:chOff x="304350" y="3911000"/>
            <a:chExt cx="581394" cy="933655"/>
          </a:xfrm>
        </p:grpSpPr>
        <p:sp>
          <p:nvSpPr>
            <p:cNvPr id="114" name="Google Shape;114;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 name="Google Shape;115;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 name="Google Shape;116;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7" name="Google Shape;117;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8" name="Google Shape;118;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9" name="Google Shape;119;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0" name="Google Shape;120;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1" name="Google Shape;121;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2" name="Google Shape;122;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3" name="Google Shape;123;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4" name="Google Shape;124;p2"/>
          <p:cNvGrpSpPr/>
          <p:nvPr/>
        </p:nvGrpSpPr>
        <p:grpSpPr>
          <a:xfrm>
            <a:off x="8548435" y="275221"/>
            <a:ext cx="931372" cy="888228"/>
            <a:chOff x="984375" y="2346230"/>
            <a:chExt cx="468336" cy="446495"/>
          </a:xfrm>
        </p:grpSpPr>
        <p:sp>
          <p:nvSpPr>
            <p:cNvPr id="125" name="Google Shape;125;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 name="Google Shape;126;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 name="Google Shape;127;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8" name="Google Shape;128;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9" name="Google Shape;129;p2"/>
          <p:cNvGrpSpPr/>
          <p:nvPr/>
        </p:nvGrpSpPr>
        <p:grpSpPr>
          <a:xfrm>
            <a:off x="9876515" y="2614345"/>
            <a:ext cx="1553878" cy="975852"/>
            <a:chOff x="6925510" y="205316"/>
            <a:chExt cx="905688" cy="530354"/>
          </a:xfrm>
        </p:grpSpPr>
        <p:sp>
          <p:nvSpPr>
            <p:cNvPr id="130" name="Google Shape;130;p2"/>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 name="Google Shape;131;p2"/>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2" name="Google Shape;132;p2"/>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 name="Google Shape;133;p2"/>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 name="Google Shape;134;p2"/>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 name="Google Shape;135;p2"/>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36" name="Google Shape;136;p2"/>
          <p:cNvSpPr/>
          <p:nvPr/>
        </p:nvSpPr>
        <p:spPr>
          <a:xfrm>
            <a:off x="10024256" y="4060666"/>
            <a:ext cx="333369"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7" name="Google Shape;137;p2"/>
          <p:cNvSpPr/>
          <p:nvPr/>
        </p:nvSpPr>
        <p:spPr>
          <a:xfrm>
            <a:off x="8847430" y="5646362"/>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8" name="Google Shape;138;p2"/>
          <p:cNvSpPr/>
          <p:nvPr/>
        </p:nvSpPr>
        <p:spPr>
          <a:xfrm>
            <a:off x="8344573" y="6211948"/>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39" name="Google Shape;139;p2"/>
          <p:cNvSpPr/>
          <p:nvPr/>
        </p:nvSpPr>
        <p:spPr>
          <a:xfrm>
            <a:off x="7529673" y="554512"/>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40" name="Google Shape;140;p2"/>
          <p:cNvSpPr txBox="1">
            <a:spLocks noGrp="1"/>
          </p:cNvSpPr>
          <p:nvPr>
            <p:ph type="ctrTitle"/>
          </p:nvPr>
        </p:nvSpPr>
        <p:spPr>
          <a:xfrm>
            <a:off x="2897479" y="1845467"/>
            <a:ext cx="6336749" cy="280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2"/>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endParaRPr/>
          </a:p>
        </p:txBody>
      </p:sp>
      <p:sp>
        <p:nvSpPr>
          <p:cNvPr id="141" name="Google Shape;141;p2"/>
          <p:cNvSpPr txBox="1">
            <a:spLocks noGrp="1"/>
          </p:cNvSpPr>
          <p:nvPr>
            <p:ph type="subTitle" idx="1"/>
          </p:nvPr>
        </p:nvSpPr>
        <p:spPr>
          <a:xfrm>
            <a:off x="3527881" y="4678233"/>
            <a:ext cx="5075878" cy="67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Tree>
    <p:extLst>
      <p:ext uri="{BB962C8B-B14F-4D97-AF65-F5344CB8AC3E}">
        <p14:creationId xmlns:p14="http://schemas.microsoft.com/office/powerpoint/2010/main" val="7618907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4"/>
        <p:cNvGrpSpPr/>
        <p:nvPr/>
      </p:nvGrpSpPr>
      <p:grpSpPr>
        <a:xfrm>
          <a:off x="0" y="0"/>
          <a:ext cx="0" cy="0"/>
          <a:chOff x="0" y="0"/>
          <a:chExt cx="0" cy="0"/>
        </a:xfrm>
      </p:grpSpPr>
      <p:sp>
        <p:nvSpPr>
          <p:cNvPr id="375" name="Google Shape;375;p8"/>
          <p:cNvSpPr/>
          <p:nvPr/>
        </p:nvSpPr>
        <p:spPr>
          <a:xfrm rot="-25" flipH="1">
            <a:off x="3298682" y="2571407"/>
            <a:ext cx="5700332"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376" name="Google Shape;376;p8"/>
          <p:cNvGrpSpPr/>
          <p:nvPr/>
        </p:nvGrpSpPr>
        <p:grpSpPr>
          <a:xfrm rot="-1847120" flipH="1">
            <a:off x="1030455" y="2768587"/>
            <a:ext cx="686696" cy="667360"/>
            <a:chOff x="8667201" y="2266387"/>
            <a:chExt cx="389754" cy="378681"/>
          </a:xfrm>
        </p:grpSpPr>
        <p:sp>
          <p:nvSpPr>
            <p:cNvPr id="377" name="Google Shape;377;p8"/>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8" name="Google Shape;378;p8"/>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9" name="Google Shape;379;p8"/>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380" name="Google Shape;380;p8"/>
          <p:cNvSpPr/>
          <p:nvPr/>
        </p:nvSpPr>
        <p:spPr>
          <a:xfrm flipH="1">
            <a:off x="307131" y="1766929"/>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381" name="Google Shape;381;p8"/>
          <p:cNvGrpSpPr/>
          <p:nvPr/>
        </p:nvGrpSpPr>
        <p:grpSpPr>
          <a:xfrm>
            <a:off x="9324912" y="622213"/>
            <a:ext cx="1618438" cy="981127"/>
            <a:chOff x="478326" y="2825649"/>
            <a:chExt cx="1012293" cy="613511"/>
          </a:xfrm>
        </p:grpSpPr>
        <p:sp>
          <p:nvSpPr>
            <p:cNvPr id="382" name="Google Shape;382;p8"/>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3" name="Google Shape;383;p8"/>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4" name="Google Shape;384;p8"/>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5" name="Google Shape;385;p8"/>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6" name="Google Shape;386;p8"/>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387" name="Google Shape;387;p8"/>
          <p:cNvSpPr/>
          <p:nvPr/>
        </p:nvSpPr>
        <p:spPr>
          <a:xfrm flipH="1">
            <a:off x="11362800" y="310163"/>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388" name="Google Shape;388;p8"/>
          <p:cNvSpPr/>
          <p:nvPr/>
        </p:nvSpPr>
        <p:spPr>
          <a:xfrm flipH="1">
            <a:off x="11532863" y="3259200"/>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389" name="Google Shape;389;p8"/>
          <p:cNvSpPr/>
          <p:nvPr/>
        </p:nvSpPr>
        <p:spPr>
          <a:xfrm rot="10800000" flipH="1">
            <a:off x="5117474" y="-4"/>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390" name="Google Shape;390;p8"/>
          <p:cNvGrpSpPr/>
          <p:nvPr/>
        </p:nvGrpSpPr>
        <p:grpSpPr>
          <a:xfrm flipH="1">
            <a:off x="11167539" y="5120018"/>
            <a:ext cx="774990" cy="1244873"/>
            <a:chOff x="304350" y="3911000"/>
            <a:chExt cx="581394" cy="933655"/>
          </a:xfrm>
        </p:grpSpPr>
        <p:sp>
          <p:nvSpPr>
            <p:cNvPr id="391" name="Google Shape;391;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2" name="Google Shape;392;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3" name="Google Shape;393;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4" name="Google Shape;394;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5" name="Google Shape;395;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6" name="Google Shape;396;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7" name="Google Shape;397;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8" name="Google Shape;398;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9" name="Google Shape;399;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0" name="Google Shape;400;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01" name="Google Shape;401;p8"/>
          <p:cNvGrpSpPr/>
          <p:nvPr/>
        </p:nvGrpSpPr>
        <p:grpSpPr>
          <a:xfrm flipH="1">
            <a:off x="10943356" y="2063734"/>
            <a:ext cx="589513" cy="604165"/>
            <a:chOff x="918850" y="1629150"/>
            <a:chExt cx="442250" cy="453124"/>
          </a:xfrm>
        </p:grpSpPr>
        <p:sp>
          <p:nvSpPr>
            <p:cNvPr id="402" name="Google Shape;402;p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3" name="Google Shape;403;p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4" name="Google Shape;404;p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5" name="Google Shape;405;p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6" name="Google Shape;406;p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7" name="Google Shape;407;p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8" name="Google Shape;408;p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9" name="Google Shape;409;p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0" name="Google Shape;410;p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1" name="Google Shape;411;p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2" name="Google Shape;412;p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3" name="Google Shape;413;p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14" name="Google Shape;414;p8"/>
          <p:cNvSpPr/>
          <p:nvPr/>
        </p:nvSpPr>
        <p:spPr>
          <a:xfrm rot="-4884482" flipH="1">
            <a:off x="11420138" y="1284801"/>
            <a:ext cx="410943" cy="578929"/>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15" name="Google Shape;415;p8"/>
          <p:cNvSpPr/>
          <p:nvPr/>
        </p:nvSpPr>
        <p:spPr>
          <a:xfrm flipH="1">
            <a:off x="2704329" y="5581232"/>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16" name="Google Shape;416;p8"/>
          <p:cNvSpPr/>
          <p:nvPr/>
        </p:nvSpPr>
        <p:spPr>
          <a:xfrm flipH="1">
            <a:off x="11256520" y="4371200"/>
            <a:ext cx="333369"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17" name="Google Shape;417;p8"/>
          <p:cNvGrpSpPr/>
          <p:nvPr/>
        </p:nvGrpSpPr>
        <p:grpSpPr>
          <a:xfrm flipH="1">
            <a:off x="1710066" y="830510"/>
            <a:ext cx="1221166" cy="1164639"/>
            <a:chOff x="984375" y="2346230"/>
            <a:chExt cx="468336" cy="446495"/>
          </a:xfrm>
        </p:grpSpPr>
        <p:sp>
          <p:nvSpPr>
            <p:cNvPr id="418" name="Google Shape;418;p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9" name="Google Shape;419;p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0" name="Google Shape;420;p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1" name="Google Shape;421;p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22" name="Google Shape;422;p8"/>
          <p:cNvSpPr/>
          <p:nvPr/>
        </p:nvSpPr>
        <p:spPr>
          <a:xfrm flipH="1">
            <a:off x="758456" y="4140800"/>
            <a:ext cx="282713"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23" name="Google Shape;423;p8"/>
          <p:cNvSpPr/>
          <p:nvPr/>
        </p:nvSpPr>
        <p:spPr>
          <a:xfrm flipH="1">
            <a:off x="573728" y="4470800"/>
            <a:ext cx="179187"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24" name="Google Shape;424;p8"/>
          <p:cNvSpPr/>
          <p:nvPr/>
        </p:nvSpPr>
        <p:spPr>
          <a:xfrm flipH="1">
            <a:off x="3592435" y="5903653"/>
            <a:ext cx="525599"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25" name="Google Shape;425;p8"/>
          <p:cNvGrpSpPr/>
          <p:nvPr/>
        </p:nvGrpSpPr>
        <p:grpSpPr>
          <a:xfrm rot="-8999956" flipH="1">
            <a:off x="512320" y="96913"/>
            <a:ext cx="774973" cy="1244847"/>
            <a:chOff x="304350" y="3911000"/>
            <a:chExt cx="581394" cy="933655"/>
          </a:xfrm>
        </p:grpSpPr>
        <p:sp>
          <p:nvSpPr>
            <p:cNvPr id="426" name="Google Shape;426;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7" name="Google Shape;427;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8" name="Google Shape;428;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9" name="Google Shape;429;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0" name="Google Shape;430;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1" name="Google Shape;431;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2" name="Google Shape;432;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3" name="Google Shape;433;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4" name="Google Shape;434;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5" name="Google Shape;435;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36" name="Google Shape;436;p8"/>
          <p:cNvSpPr/>
          <p:nvPr/>
        </p:nvSpPr>
        <p:spPr>
          <a:xfrm flipH="1">
            <a:off x="4325789" y="554512"/>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37" name="Google Shape;437;p8"/>
          <p:cNvSpPr/>
          <p:nvPr/>
        </p:nvSpPr>
        <p:spPr>
          <a:xfrm>
            <a:off x="1023110" y="4624945"/>
            <a:ext cx="310600" cy="359555"/>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38" name="Google Shape;438;p8"/>
          <p:cNvGrpSpPr/>
          <p:nvPr/>
        </p:nvGrpSpPr>
        <p:grpSpPr>
          <a:xfrm>
            <a:off x="147812" y="4468102"/>
            <a:ext cx="2235362" cy="2568079"/>
            <a:chOff x="864897" y="3657567"/>
            <a:chExt cx="1174669" cy="1298583"/>
          </a:xfrm>
        </p:grpSpPr>
        <p:sp>
          <p:nvSpPr>
            <p:cNvPr id="439" name="Google Shape;439;p8"/>
            <p:cNvSpPr/>
            <p:nvPr/>
          </p:nvSpPr>
          <p:spPr>
            <a:xfrm>
              <a:off x="1161146" y="4272967"/>
              <a:ext cx="143835" cy="79815"/>
            </a:xfrm>
            <a:custGeom>
              <a:avLst/>
              <a:gdLst/>
              <a:ahLst/>
              <a:cxnLst/>
              <a:rect l="l" t="t" r="r" b="b"/>
              <a:pathLst>
                <a:path w="2914" h="1617" extrusionOk="0">
                  <a:moveTo>
                    <a:pt x="1735" y="0"/>
                  </a:moveTo>
                  <a:cubicBezTo>
                    <a:pt x="1092" y="0"/>
                    <a:pt x="386" y="324"/>
                    <a:pt x="98" y="922"/>
                  </a:cubicBezTo>
                  <a:cubicBezTo>
                    <a:pt x="0" y="1129"/>
                    <a:pt x="34" y="1413"/>
                    <a:pt x="226" y="1531"/>
                  </a:cubicBezTo>
                  <a:cubicBezTo>
                    <a:pt x="312" y="1582"/>
                    <a:pt x="409" y="1599"/>
                    <a:pt x="507" y="1608"/>
                  </a:cubicBezTo>
                  <a:cubicBezTo>
                    <a:pt x="556" y="1614"/>
                    <a:pt x="614" y="1617"/>
                    <a:pt x="680" y="1617"/>
                  </a:cubicBezTo>
                  <a:cubicBezTo>
                    <a:pt x="1376" y="1617"/>
                    <a:pt x="2914" y="1300"/>
                    <a:pt x="2818" y="466"/>
                  </a:cubicBezTo>
                  <a:cubicBezTo>
                    <a:pt x="2775" y="81"/>
                    <a:pt x="2035" y="3"/>
                    <a:pt x="1754" y="0"/>
                  </a:cubicBezTo>
                  <a:cubicBezTo>
                    <a:pt x="1748" y="0"/>
                    <a:pt x="1742" y="0"/>
                    <a:pt x="1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0" name="Google Shape;440;p8"/>
            <p:cNvSpPr/>
            <p:nvPr/>
          </p:nvSpPr>
          <p:spPr>
            <a:xfrm>
              <a:off x="1228372" y="4372918"/>
              <a:ext cx="90773" cy="48620"/>
            </a:xfrm>
            <a:custGeom>
              <a:avLst/>
              <a:gdLst/>
              <a:ahLst/>
              <a:cxnLst/>
              <a:rect l="l" t="t" r="r" b="b"/>
              <a:pathLst>
                <a:path w="1839" h="985" extrusionOk="0">
                  <a:moveTo>
                    <a:pt x="1349" y="0"/>
                  </a:moveTo>
                  <a:cubicBezTo>
                    <a:pt x="1004" y="0"/>
                    <a:pt x="568" y="168"/>
                    <a:pt x="405" y="283"/>
                  </a:cubicBezTo>
                  <a:cubicBezTo>
                    <a:pt x="254" y="394"/>
                    <a:pt x="162" y="493"/>
                    <a:pt x="126" y="577"/>
                  </a:cubicBezTo>
                  <a:cubicBezTo>
                    <a:pt x="1" y="846"/>
                    <a:pt x="379" y="985"/>
                    <a:pt x="785" y="985"/>
                  </a:cubicBezTo>
                  <a:cubicBezTo>
                    <a:pt x="987" y="985"/>
                    <a:pt x="1195" y="951"/>
                    <a:pt x="1352" y="881"/>
                  </a:cubicBezTo>
                  <a:cubicBezTo>
                    <a:pt x="1585" y="780"/>
                    <a:pt x="1838" y="587"/>
                    <a:pt x="1815" y="330"/>
                  </a:cubicBezTo>
                  <a:cubicBezTo>
                    <a:pt x="1791" y="84"/>
                    <a:pt x="1593" y="0"/>
                    <a:pt x="1349" y="0"/>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1" name="Google Shape;441;p8"/>
            <p:cNvSpPr/>
            <p:nvPr/>
          </p:nvSpPr>
          <p:spPr>
            <a:xfrm>
              <a:off x="1119636" y="4374398"/>
              <a:ext cx="74879" cy="40771"/>
            </a:xfrm>
            <a:custGeom>
              <a:avLst/>
              <a:gdLst/>
              <a:ahLst/>
              <a:cxnLst/>
              <a:rect l="l" t="t" r="r" b="b"/>
              <a:pathLst>
                <a:path w="1517" h="826" extrusionOk="0">
                  <a:moveTo>
                    <a:pt x="561" y="1"/>
                  </a:moveTo>
                  <a:cubicBezTo>
                    <a:pt x="275" y="1"/>
                    <a:pt x="1" y="126"/>
                    <a:pt x="17" y="436"/>
                  </a:cubicBezTo>
                  <a:cubicBezTo>
                    <a:pt x="31" y="711"/>
                    <a:pt x="302" y="825"/>
                    <a:pt x="587" y="825"/>
                  </a:cubicBezTo>
                  <a:cubicBezTo>
                    <a:pt x="1035" y="825"/>
                    <a:pt x="1516" y="542"/>
                    <a:pt x="1078" y="162"/>
                  </a:cubicBezTo>
                  <a:cubicBezTo>
                    <a:pt x="962" y="61"/>
                    <a:pt x="759" y="1"/>
                    <a:pt x="561" y="1"/>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2" name="Google Shape;442;p8"/>
            <p:cNvSpPr/>
            <p:nvPr/>
          </p:nvSpPr>
          <p:spPr>
            <a:xfrm>
              <a:off x="864897" y="3657567"/>
              <a:ext cx="1174669" cy="1283163"/>
            </a:xfrm>
            <a:custGeom>
              <a:avLst/>
              <a:gdLst/>
              <a:ahLst/>
              <a:cxnLst/>
              <a:rect l="l" t="t" r="r" b="b"/>
              <a:pathLst>
                <a:path w="23798" h="25996" extrusionOk="0">
                  <a:moveTo>
                    <a:pt x="17992" y="1340"/>
                  </a:moveTo>
                  <a:cubicBezTo>
                    <a:pt x="18272" y="1340"/>
                    <a:pt x="18503" y="1570"/>
                    <a:pt x="18503" y="1850"/>
                  </a:cubicBezTo>
                  <a:cubicBezTo>
                    <a:pt x="18503" y="2134"/>
                    <a:pt x="18272" y="2360"/>
                    <a:pt x="17992" y="2360"/>
                  </a:cubicBezTo>
                  <a:cubicBezTo>
                    <a:pt x="17709" y="2360"/>
                    <a:pt x="17481" y="2134"/>
                    <a:pt x="17481" y="1850"/>
                  </a:cubicBezTo>
                  <a:cubicBezTo>
                    <a:pt x="17481" y="1570"/>
                    <a:pt x="17709" y="1340"/>
                    <a:pt x="17992" y="1340"/>
                  </a:cubicBezTo>
                  <a:close/>
                  <a:moveTo>
                    <a:pt x="7737" y="12468"/>
                  </a:moveTo>
                  <a:cubicBezTo>
                    <a:pt x="7744" y="12468"/>
                    <a:pt x="7750" y="12468"/>
                    <a:pt x="7756" y="12468"/>
                  </a:cubicBezTo>
                  <a:cubicBezTo>
                    <a:pt x="8037" y="12471"/>
                    <a:pt x="8777" y="12549"/>
                    <a:pt x="8820" y="12934"/>
                  </a:cubicBezTo>
                  <a:cubicBezTo>
                    <a:pt x="8916" y="13768"/>
                    <a:pt x="7378" y="14085"/>
                    <a:pt x="6682" y="14085"/>
                  </a:cubicBezTo>
                  <a:cubicBezTo>
                    <a:pt x="6616" y="14085"/>
                    <a:pt x="6558" y="14082"/>
                    <a:pt x="6509" y="14076"/>
                  </a:cubicBezTo>
                  <a:cubicBezTo>
                    <a:pt x="6411" y="14067"/>
                    <a:pt x="6314" y="14050"/>
                    <a:pt x="6228" y="13999"/>
                  </a:cubicBezTo>
                  <a:cubicBezTo>
                    <a:pt x="6036" y="13881"/>
                    <a:pt x="6002" y="13597"/>
                    <a:pt x="6100" y="13390"/>
                  </a:cubicBezTo>
                  <a:cubicBezTo>
                    <a:pt x="6388" y="12792"/>
                    <a:pt x="7094" y="12468"/>
                    <a:pt x="7737" y="12468"/>
                  </a:cubicBezTo>
                  <a:close/>
                  <a:moveTo>
                    <a:pt x="5722" y="14524"/>
                  </a:moveTo>
                  <a:cubicBezTo>
                    <a:pt x="5920" y="14524"/>
                    <a:pt x="6123" y="14584"/>
                    <a:pt x="6239" y="14685"/>
                  </a:cubicBezTo>
                  <a:cubicBezTo>
                    <a:pt x="6677" y="15065"/>
                    <a:pt x="6196" y="15348"/>
                    <a:pt x="5748" y="15348"/>
                  </a:cubicBezTo>
                  <a:cubicBezTo>
                    <a:pt x="5463" y="15348"/>
                    <a:pt x="5192" y="15234"/>
                    <a:pt x="5178" y="14959"/>
                  </a:cubicBezTo>
                  <a:cubicBezTo>
                    <a:pt x="5162" y="14649"/>
                    <a:pt x="5436" y="14524"/>
                    <a:pt x="5722" y="14524"/>
                  </a:cubicBezTo>
                  <a:close/>
                  <a:moveTo>
                    <a:pt x="8713" y="14493"/>
                  </a:moveTo>
                  <a:cubicBezTo>
                    <a:pt x="8957" y="14493"/>
                    <a:pt x="9155" y="14577"/>
                    <a:pt x="9179" y="14823"/>
                  </a:cubicBezTo>
                  <a:cubicBezTo>
                    <a:pt x="9202" y="15080"/>
                    <a:pt x="8949" y="15273"/>
                    <a:pt x="8716" y="15374"/>
                  </a:cubicBezTo>
                  <a:cubicBezTo>
                    <a:pt x="8559" y="15444"/>
                    <a:pt x="8351" y="15478"/>
                    <a:pt x="8149" y="15478"/>
                  </a:cubicBezTo>
                  <a:cubicBezTo>
                    <a:pt x="7743" y="15478"/>
                    <a:pt x="7365" y="15339"/>
                    <a:pt x="7490" y="15070"/>
                  </a:cubicBezTo>
                  <a:cubicBezTo>
                    <a:pt x="7526" y="14986"/>
                    <a:pt x="7618" y="14887"/>
                    <a:pt x="7769" y="14776"/>
                  </a:cubicBezTo>
                  <a:cubicBezTo>
                    <a:pt x="7932" y="14661"/>
                    <a:pt x="8368" y="14493"/>
                    <a:pt x="8713" y="14493"/>
                  </a:cubicBezTo>
                  <a:close/>
                  <a:moveTo>
                    <a:pt x="16922" y="0"/>
                  </a:moveTo>
                  <a:cubicBezTo>
                    <a:pt x="16521" y="0"/>
                    <a:pt x="16147" y="114"/>
                    <a:pt x="15748" y="367"/>
                  </a:cubicBezTo>
                  <a:cubicBezTo>
                    <a:pt x="14870" y="917"/>
                    <a:pt x="14582" y="1995"/>
                    <a:pt x="14893" y="4865"/>
                  </a:cubicBezTo>
                  <a:cubicBezTo>
                    <a:pt x="15204" y="7737"/>
                    <a:pt x="15593" y="9829"/>
                    <a:pt x="15282" y="12002"/>
                  </a:cubicBezTo>
                  <a:cubicBezTo>
                    <a:pt x="15113" y="13183"/>
                    <a:pt x="14485" y="13631"/>
                    <a:pt x="13710" y="13631"/>
                  </a:cubicBezTo>
                  <a:cubicBezTo>
                    <a:pt x="13060" y="13631"/>
                    <a:pt x="12306" y="13316"/>
                    <a:pt x="11632" y="12857"/>
                  </a:cubicBezTo>
                  <a:cubicBezTo>
                    <a:pt x="10567" y="12129"/>
                    <a:pt x="9632" y="11565"/>
                    <a:pt x="8381" y="11565"/>
                  </a:cubicBezTo>
                  <a:cubicBezTo>
                    <a:pt x="7894" y="11565"/>
                    <a:pt x="7358" y="11651"/>
                    <a:pt x="6749" y="11846"/>
                  </a:cubicBezTo>
                  <a:cubicBezTo>
                    <a:pt x="5566" y="12227"/>
                    <a:pt x="4958" y="12493"/>
                    <a:pt x="4462" y="12493"/>
                  </a:cubicBezTo>
                  <a:cubicBezTo>
                    <a:pt x="4047" y="12493"/>
                    <a:pt x="3710" y="12307"/>
                    <a:pt x="3181" y="11846"/>
                  </a:cubicBezTo>
                  <a:cubicBezTo>
                    <a:pt x="2015" y="10840"/>
                    <a:pt x="2170" y="9444"/>
                    <a:pt x="1707" y="9210"/>
                  </a:cubicBezTo>
                  <a:cubicBezTo>
                    <a:pt x="1646" y="9180"/>
                    <a:pt x="1577" y="9163"/>
                    <a:pt x="1502" y="9163"/>
                  </a:cubicBezTo>
                  <a:cubicBezTo>
                    <a:pt x="1010" y="9163"/>
                    <a:pt x="288" y="9918"/>
                    <a:pt x="153" y="12546"/>
                  </a:cubicBezTo>
                  <a:cubicBezTo>
                    <a:pt x="0" y="15570"/>
                    <a:pt x="1785" y="16888"/>
                    <a:pt x="2092" y="17743"/>
                  </a:cubicBezTo>
                  <a:cubicBezTo>
                    <a:pt x="2404" y="18595"/>
                    <a:pt x="609" y="20274"/>
                    <a:pt x="774" y="21079"/>
                  </a:cubicBezTo>
                  <a:cubicBezTo>
                    <a:pt x="810" y="21249"/>
                    <a:pt x="1053" y="21355"/>
                    <a:pt x="1439" y="21355"/>
                  </a:cubicBezTo>
                  <a:cubicBezTo>
                    <a:pt x="1822" y="21355"/>
                    <a:pt x="2347" y="21250"/>
                    <a:pt x="2948" y="21001"/>
                  </a:cubicBezTo>
                  <a:cubicBezTo>
                    <a:pt x="4181" y="20487"/>
                    <a:pt x="4884" y="20048"/>
                    <a:pt x="4884" y="20048"/>
                  </a:cubicBezTo>
                  <a:cubicBezTo>
                    <a:pt x="5949" y="21011"/>
                    <a:pt x="7307" y="21653"/>
                    <a:pt x="8753" y="21998"/>
                  </a:cubicBezTo>
                  <a:cubicBezTo>
                    <a:pt x="8618" y="21085"/>
                    <a:pt x="8669" y="20132"/>
                    <a:pt x="9081" y="19295"/>
                  </a:cubicBezTo>
                  <a:cubicBezTo>
                    <a:pt x="9442" y="18568"/>
                    <a:pt x="10082" y="17721"/>
                    <a:pt x="10956" y="17721"/>
                  </a:cubicBezTo>
                  <a:cubicBezTo>
                    <a:pt x="10980" y="17721"/>
                    <a:pt x="11005" y="17721"/>
                    <a:pt x="11030" y="17723"/>
                  </a:cubicBezTo>
                  <a:cubicBezTo>
                    <a:pt x="11051" y="17723"/>
                    <a:pt x="11061" y="17743"/>
                    <a:pt x="11068" y="17767"/>
                  </a:cubicBezTo>
                  <a:cubicBezTo>
                    <a:pt x="11078" y="17797"/>
                    <a:pt x="11074" y="17835"/>
                    <a:pt x="11048" y="17841"/>
                  </a:cubicBezTo>
                  <a:cubicBezTo>
                    <a:pt x="10848" y="17899"/>
                    <a:pt x="10669" y="17980"/>
                    <a:pt x="10503" y="18078"/>
                  </a:cubicBezTo>
                  <a:cubicBezTo>
                    <a:pt x="10115" y="18304"/>
                    <a:pt x="9807" y="18625"/>
                    <a:pt x="9574" y="19000"/>
                  </a:cubicBezTo>
                  <a:cubicBezTo>
                    <a:pt x="9034" y="19866"/>
                    <a:pt x="8872" y="21018"/>
                    <a:pt x="8996" y="21981"/>
                  </a:cubicBezTo>
                  <a:cubicBezTo>
                    <a:pt x="9000" y="22007"/>
                    <a:pt x="9003" y="22032"/>
                    <a:pt x="9006" y="22055"/>
                  </a:cubicBezTo>
                  <a:cubicBezTo>
                    <a:pt x="9132" y="22873"/>
                    <a:pt x="9510" y="23565"/>
                    <a:pt x="9683" y="24359"/>
                  </a:cubicBezTo>
                  <a:cubicBezTo>
                    <a:pt x="9736" y="24600"/>
                    <a:pt x="9706" y="24857"/>
                    <a:pt x="9753" y="25097"/>
                  </a:cubicBezTo>
                  <a:cubicBezTo>
                    <a:pt x="9857" y="25625"/>
                    <a:pt x="10152" y="25936"/>
                    <a:pt x="10546" y="25936"/>
                  </a:cubicBezTo>
                  <a:cubicBezTo>
                    <a:pt x="10702" y="25936"/>
                    <a:pt x="10873" y="25888"/>
                    <a:pt x="11054" y="25786"/>
                  </a:cubicBezTo>
                  <a:cubicBezTo>
                    <a:pt x="11059" y="25783"/>
                    <a:pt x="11064" y="25782"/>
                    <a:pt x="11069" y="25782"/>
                  </a:cubicBezTo>
                  <a:cubicBezTo>
                    <a:pt x="11104" y="25782"/>
                    <a:pt x="11109" y="25870"/>
                    <a:pt x="11085" y="25891"/>
                  </a:cubicBezTo>
                  <a:cubicBezTo>
                    <a:pt x="11048" y="25928"/>
                    <a:pt x="11007" y="25961"/>
                    <a:pt x="10966" y="25995"/>
                  </a:cubicBezTo>
                  <a:cubicBezTo>
                    <a:pt x="11497" y="25610"/>
                    <a:pt x="12122" y="24866"/>
                    <a:pt x="12606" y="23863"/>
                  </a:cubicBezTo>
                  <a:cubicBezTo>
                    <a:pt x="12602" y="23857"/>
                    <a:pt x="12599" y="23849"/>
                    <a:pt x="12599" y="23843"/>
                  </a:cubicBezTo>
                  <a:cubicBezTo>
                    <a:pt x="12754" y="23292"/>
                    <a:pt x="12913" y="22714"/>
                    <a:pt x="13018" y="22136"/>
                  </a:cubicBezTo>
                  <a:cubicBezTo>
                    <a:pt x="13052" y="21940"/>
                    <a:pt x="13082" y="21741"/>
                    <a:pt x="13102" y="21545"/>
                  </a:cubicBezTo>
                  <a:cubicBezTo>
                    <a:pt x="13146" y="21123"/>
                    <a:pt x="13092" y="20697"/>
                    <a:pt x="13139" y="20278"/>
                  </a:cubicBezTo>
                  <a:cubicBezTo>
                    <a:pt x="13139" y="20272"/>
                    <a:pt x="13147" y="20263"/>
                    <a:pt x="13154" y="20263"/>
                  </a:cubicBezTo>
                  <a:cubicBezTo>
                    <a:pt x="13154" y="20263"/>
                    <a:pt x="13155" y="20263"/>
                    <a:pt x="13156" y="20264"/>
                  </a:cubicBezTo>
                  <a:cubicBezTo>
                    <a:pt x="13156" y="20264"/>
                    <a:pt x="13159" y="20264"/>
                    <a:pt x="13159" y="20268"/>
                  </a:cubicBezTo>
                  <a:cubicBezTo>
                    <a:pt x="13271" y="20876"/>
                    <a:pt x="13322" y="21494"/>
                    <a:pt x="13254" y="22099"/>
                  </a:cubicBezTo>
                  <a:cubicBezTo>
                    <a:pt x="14424" y="21870"/>
                    <a:pt x="15519" y="21437"/>
                    <a:pt x="16434" y="20808"/>
                  </a:cubicBezTo>
                  <a:cubicBezTo>
                    <a:pt x="17214" y="21550"/>
                    <a:pt x="18291" y="21941"/>
                    <a:pt x="19520" y="21941"/>
                  </a:cubicBezTo>
                  <a:cubicBezTo>
                    <a:pt x="19831" y="21941"/>
                    <a:pt x="20151" y="21916"/>
                    <a:pt x="20479" y="21866"/>
                  </a:cubicBezTo>
                  <a:cubicBezTo>
                    <a:pt x="20910" y="21798"/>
                    <a:pt x="21265" y="21772"/>
                    <a:pt x="21562" y="21772"/>
                  </a:cubicBezTo>
                  <a:cubicBezTo>
                    <a:pt x="22562" y="21772"/>
                    <a:pt x="22888" y="22069"/>
                    <a:pt x="23182" y="22069"/>
                  </a:cubicBezTo>
                  <a:cubicBezTo>
                    <a:pt x="23236" y="22069"/>
                    <a:pt x="23289" y="22059"/>
                    <a:pt x="23345" y="22035"/>
                  </a:cubicBezTo>
                  <a:cubicBezTo>
                    <a:pt x="23798" y="21845"/>
                    <a:pt x="23507" y="20227"/>
                    <a:pt x="22040" y="18869"/>
                  </a:cubicBezTo>
                  <a:cubicBezTo>
                    <a:pt x="20861" y="17777"/>
                    <a:pt x="19408" y="17219"/>
                    <a:pt x="18739" y="17054"/>
                  </a:cubicBezTo>
                  <a:cubicBezTo>
                    <a:pt x="18614" y="18081"/>
                    <a:pt x="18269" y="19092"/>
                    <a:pt x="17623" y="19771"/>
                  </a:cubicBezTo>
                  <a:cubicBezTo>
                    <a:pt x="17620" y="19774"/>
                    <a:pt x="17617" y="19776"/>
                    <a:pt x="17614" y="19776"/>
                  </a:cubicBezTo>
                  <a:cubicBezTo>
                    <a:pt x="17602" y="19776"/>
                    <a:pt x="17601" y="19745"/>
                    <a:pt x="17607" y="19733"/>
                  </a:cubicBezTo>
                  <a:cubicBezTo>
                    <a:pt x="17634" y="19690"/>
                    <a:pt x="17657" y="19635"/>
                    <a:pt x="17684" y="19588"/>
                  </a:cubicBezTo>
                  <a:cubicBezTo>
                    <a:pt x="18110" y="18855"/>
                    <a:pt x="18408" y="17939"/>
                    <a:pt x="18560" y="17013"/>
                  </a:cubicBezTo>
                  <a:cubicBezTo>
                    <a:pt x="18573" y="16932"/>
                    <a:pt x="18590" y="16848"/>
                    <a:pt x="18601" y="16767"/>
                  </a:cubicBezTo>
                  <a:cubicBezTo>
                    <a:pt x="18604" y="16753"/>
                    <a:pt x="18604" y="16740"/>
                    <a:pt x="18607" y="16726"/>
                  </a:cubicBezTo>
                  <a:cubicBezTo>
                    <a:pt x="18614" y="16665"/>
                    <a:pt x="18617" y="16611"/>
                    <a:pt x="18624" y="16550"/>
                  </a:cubicBezTo>
                  <a:cubicBezTo>
                    <a:pt x="18654" y="16196"/>
                    <a:pt x="18671" y="15834"/>
                    <a:pt x="18671" y="15466"/>
                  </a:cubicBezTo>
                  <a:cubicBezTo>
                    <a:pt x="18665" y="15273"/>
                    <a:pt x="18651" y="15084"/>
                    <a:pt x="18631" y="14901"/>
                  </a:cubicBezTo>
                  <a:cubicBezTo>
                    <a:pt x="18624" y="14870"/>
                    <a:pt x="18641" y="14847"/>
                    <a:pt x="18661" y="14844"/>
                  </a:cubicBezTo>
                  <a:cubicBezTo>
                    <a:pt x="18573" y="12411"/>
                    <a:pt x="17968" y="9927"/>
                    <a:pt x="17765" y="8589"/>
                  </a:cubicBezTo>
                  <a:cubicBezTo>
                    <a:pt x="17377" y="6027"/>
                    <a:pt x="17455" y="4787"/>
                    <a:pt x="17455" y="4787"/>
                  </a:cubicBezTo>
                  <a:lnTo>
                    <a:pt x="17455" y="4787"/>
                  </a:lnTo>
                  <a:cubicBezTo>
                    <a:pt x="18204" y="5293"/>
                    <a:pt x="19137" y="5543"/>
                    <a:pt x="20116" y="5543"/>
                  </a:cubicBezTo>
                  <a:cubicBezTo>
                    <a:pt x="20360" y="5543"/>
                    <a:pt x="20607" y="5528"/>
                    <a:pt x="20854" y="5497"/>
                  </a:cubicBezTo>
                  <a:cubicBezTo>
                    <a:pt x="22098" y="5341"/>
                    <a:pt x="23118" y="4222"/>
                    <a:pt x="23118" y="2904"/>
                  </a:cubicBezTo>
                  <a:cubicBezTo>
                    <a:pt x="23118" y="1587"/>
                    <a:pt x="22257" y="2256"/>
                    <a:pt x="20013" y="1140"/>
                  </a:cubicBezTo>
                  <a:cubicBezTo>
                    <a:pt x="18609" y="443"/>
                    <a:pt x="17713" y="0"/>
                    <a:pt x="16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3" name="Google Shape;443;p8"/>
            <p:cNvSpPr/>
            <p:nvPr/>
          </p:nvSpPr>
          <p:spPr>
            <a:xfrm>
              <a:off x="1727731" y="3723658"/>
              <a:ext cx="50446" cy="50446"/>
            </a:xfrm>
            <a:custGeom>
              <a:avLst/>
              <a:gdLst/>
              <a:ahLst/>
              <a:cxnLst/>
              <a:rect l="l" t="t" r="r" b="b"/>
              <a:pathLst>
                <a:path w="1022" h="1022" extrusionOk="0">
                  <a:moveTo>
                    <a:pt x="511" y="1"/>
                  </a:moveTo>
                  <a:cubicBezTo>
                    <a:pt x="228" y="1"/>
                    <a:pt x="0" y="231"/>
                    <a:pt x="0" y="511"/>
                  </a:cubicBezTo>
                  <a:cubicBezTo>
                    <a:pt x="0" y="795"/>
                    <a:pt x="228" y="1021"/>
                    <a:pt x="511" y="1021"/>
                  </a:cubicBezTo>
                  <a:cubicBezTo>
                    <a:pt x="791" y="1021"/>
                    <a:pt x="1022" y="795"/>
                    <a:pt x="1022" y="511"/>
                  </a:cubicBezTo>
                  <a:cubicBezTo>
                    <a:pt x="1022" y="231"/>
                    <a:pt x="791" y="1"/>
                    <a:pt x="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4" name="Google Shape;444;p8"/>
            <p:cNvSpPr/>
            <p:nvPr/>
          </p:nvSpPr>
          <p:spPr>
            <a:xfrm>
              <a:off x="1290218" y="4532197"/>
              <a:ext cx="123005" cy="423953"/>
            </a:xfrm>
            <a:custGeom>
              <a:avLst/>
              <a:gdLst/>
              <a:ahLst/>
              <a:cxnLst/>
              <a:rect l="l" t="t" r="r" b="b"/>
              <a:pathLst>
                <a:path w="2492" h="8589" extrusionOk="0">
                  <a:moveTo>
                    <a:pt x="2339" y="1"/>
                  </a:moveTo>
                  <a:cubicBezTo>
                    <a:pt x="1465" y="1"/>
                    <a:pt x="825" y="848"/>
                    <a:pt x="464" y="1575"/>
                  </a:cubicBezTo>
                  <a:cubicBezTo>
                    <a:pt x="52" y="2412"/>
                    <a:pt x="1" y="3365"/>
                    <a:pt x="136" y="4278"/>
                  </a:cubicBezTo>
                  <a:cubicBezTo>
                    <a:pt x="166" y="4501"/>
                    <a:pt x="207" y="4721"/>
                    <a:pt x="261" y="4936"/>
                  </a:cubicBezTo>
                  <a:cubicBezTo>
                    <a:pt x="406" y="5535"/>
                    <a:pt x="687" y="6086"/>
                    <a:pt x="815" y="6680"/>
                  </a:cubicBezTo>
                  <a:cubicBezTo>
                    <a:pt x="920" y="7154"/>
                    <a:pt x="805" y="7823"/>
                    <a:pt x="1072" y="8249"/>
                  </a:cubicBezTo>
                  <a:cubicBezTo>
                    <a:pt x="1226" y="8494"/>
                    <a:pt x="1422" y="8589"/>
                    <a:pt x="1628" y="8589"/>
                  </a:cubicBezTo>
                  <a:cubicBezTo>
                    <a:pt x="1874" y="8589"/>
                    <a:pt x="2134" y="8452"/>
                    <a:pt x="2349" y="8275"/>
                  </a:cubicBezTo>
                  <a:cubicBezTo>
                    <a:pt x="2390" y="8241"/>
                    <a:pt x="2431" y="8208"/>
                    <a:pt x="2468" y="8171"/>
                  </a:cubicBezTo>
                  <a:cubicBezTo>
                    <a:pt x="2492" y="8150"/>
                    <a:pt x="2487" y="8062"/>
                    <a:pt x="2452" y="8062"/>
                  </a:cubicBezTo>
                  <a:cubicBezTo>
                    <a:pt x="2447" y="8062"/>
                    <a:pt x="2442" y="8063"/>
                    <a:pt x="2437" y="8066"/>
                  </a:cubicBezTo>
                  <a:cubicBezTo>
                    <a:pt x="2256" y="8168"/>
                    <a:pt x="2085" y="8216"/>
                    <a:pt x="1929" y="8216"/>
                  </a:cubicBezTo>
                  <a:cubicBezTo>
                    <a:pt x="1535" y="8216"/>
                    <a:pt x="1240" y="7905"/>
                    <a:pt x="1136" y="7377"/>
                  </a:cubicBezTo>
                  <a:cubicBezTo>
                    <a:pt x="1089" y="7137"/>
                    <a:pt x="1119" y="6880"/>
                    <a:pt x="1066" y="6639"/>
                  </a:cubicBezTo>
                  <a:cubicBezTo>
                    <a:pt x="893" y="5845"/>
                    <a:pt x="515" y="5153"/>
                    <a:pt x="389" y="4335"/>
                  </a:cubicBezTo>
                  <a:cubicBezTo>
                    <a:pt x="386" y="4312"/>
                    <a:pt x="383" y="4287"/>
                    <a:pt x="379" y="4261"/>
                  </a:cubicBezTo>
                  <a:cubicBezTo>
                    <a:pt x="255" y="3298"/>
                    <a:pt x="417" y="2146"/>
                    <a:pt x="957" y="1280"/>
                  </a:cubicBezTo>
                  <a:cubicBezTo>
                    <a:pt x="1190" y="905"/>
                    <a:pt x="1498" y="584"/>
                    <a:pt x="1886" y="358"/>
                  </a:cubicBezTo>
                  <a:cubicBezTo>
                    <a:pt x="2052" y="260"/>
                    <a:pt x="2231" y="179"/>
                    <a:pt x="2431" y="121"/>
                  </a:cubicBezTo>
                  <a:cubicBezTo>
                    <a:pt x="2457" y="115"/>
                    <a:pt x="2461" y="77"/>
                    <a:pt x="2451" y="47"/>
                  </a:cubicBezTo>
                  <a:cubicBezTo>
                    <a:pt x="2444" y="23"/>
                    <a:pt x="2434" y="3"/>
                    <a:pt x="2413" y="3"/>
                  </a:cubicBezTo>
                  <a:cubicBezTo>
                    <a:pt x="2388" y="1"/>
                    <a:pt x="2363"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5" name="Google Shape;445;p8"/>
            <p:cNvSpPr/>
            <p:nvPr/>
          </p:nvSpPr>
          <p:spPr>
            <a:xfrm>
              <a:off x="1486763" y="4657716"/>
              <a:ext cx="35687" cy="178140"/>
            </a:xfrm>
            <a:custGeom>
              <a:avLst/>
              <a:gdLst/>
              <a:ahLst/>
              <a:cxnLst/>
              <a:rect l="l" t="t" r="r" b="b"/>
              <a:pathLst>
                <a:path w="723" h="3609" extrusionOk="0">
                  <a:moveTo>
                    <a:pt x="555" y="0"/>
                  </a:moveTo>
                  <a:cubicBezTo>
                    <a:pt x="548" y="0"/>
                    <a:pt x="540" y="9"/>
                    <a:pt x="540" y="15"/>
                  </a:cubicBezTo>
                  <a:cubicBezTo>
                    <a:pt x="493" y="434"/>
                    <a:pt x="547" y="860"/>
                    <a:pt x="503" y="1282"/>
                  </a:cubicBezTo>
                  <a:cubicBezTo>
                    <a:pt x="483" y="1478"/>
                    <a:pt x="453" y="1677"/>
                    <a:pt x="419" y="1873"/>
                  </a:cubicBezTo>
                  <a:cubicBezTo>
                    <a:pt x="314" y="2451"/>
                    <a:pt x="155" y="3029"/>
                    <a:pt x="0" y="3580"/>
                  </a:cubicBezTo>
                  <a:cubicBezTo>
                    <a:pt x="0" y="3586"/>
                    <a:pt x="3" y="3594"/>
                    <a:pt x="7" y="3600"/>
                  </a:cubicBezTo>
                  <a:cubicBezTo>
                    <a:pt x="8" y="3605"/>
                    <a:pt x="12" y="3609"/>
                    <a:pt x="17" y="3609"/>
                  </a:cubicBezTo>
                  <a:cubicBezTo>
                    <a:pt x="21" y="3609"/>
                    <a:pt x="26" y="3606"/>
                    <a:pt x="30" y="3600"/>
                  </a:cubicBezTo>
                  <a:cubicBezTo>
                    <a:pt x="398" y="3053"/>
                    <a:pt x="588" y="2451"/>
                    <a:pt x="655" y="1836"/>
                  </a:cubicBezTo>
                  <a:cubicBezTo>
                    <a:pt x="723" y="1231"/>
                    <a:pt x="672" y="613"/>
                    <a:pt x="560" y="5"/>
                  </a:cubicBezTo>
                  <a:cubicBezTo>
                    <a:pt x="560" y="1"/>
                    <a:pt x="557" y="1"/>
                    <a:pt x="557" y="1"/>
                  </a:cubicBezTo>
                  <a:cubicBezTo>
                    <a:pt x="556" y="0"/>
                    <a:pt x="555" y="0"/>
                    <a:pt x="55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6" name="Google Shape;446;p8"/>
            <p:cNvSpPr/>
            <p:nvPr/>
          </p:nvSpPr>
          <p:spPr>
            <a:xfrm>
              <a:off x="1733654" y="4390144"/>
              <a:ext cx="60861" cy="243542"/>
            </a:xfrm>
            <a:custGeom>
              <a:avLst/>
              <a:gdLst/>
              <a:ahLst/>
              <a:cxnLst/>
              <a:rect l="l" t="t" r="r" b="b"/>
              <a:pathLst>
                <a:path w="1233" h="4934" extrusionOk="0">
                  <a:moveTo>
                    <a:pt x="1066" y="1"/>
                  </a:moveTo>
                  <a:cubicBezTo>
                    <a:pt x="1064" y="1"/>
                    <a:pt x="1062" y="1"/>
                    <a:pt x="1060" y="2"/>
                  </a:cubicBezTo>
                  <a:cubicBezTo>
                    <a:pt x="1040" y="5"/>
                    <a:pt x="1023" y="28"/>
                    <a:pt x="1030" y="59"/>
                  </a:cubicBezTo>
                  <a:cubicBezTo>
                    <a:pt x="1050" y="242"/>
                    <a:pt x="1064" y="431"/>
                    <a:pt x="1070" y="624"/>
                  </a:cubicBezTo>
                  <a:cubicBezTo>
                    <a:pt x="1081" y="975"/>
                    <a:pt x="1060" y="1340"/>
                    <a:pt x="1023" y="1708"/>
                  </a:cubicBezTo>
                  <a:cubicBezTo>
                    <a:pt x="1020" y="1736"/>
                    <a:pt x="1016" y="1762"/>
                    <a:pt x="1016" y="1786"/>
                  </a:cubicBezTo>
                  <a:cubicBezTo>
                    <a:pt x="1013" y="1820"/>
                    <a:pt x="1009" y="1850"/>
                    <a:pt x="1006" y="1884"/>
                  </a:cubicBezTo>
                  <a:cubicBezTo>
                    <a:pt x="1003" y="1898"/>
                    <a:pt x="1003" y="1911"/>
                    <a:pt x="1000" y="1925"/>
                  </a:cubicBezTo>
                  <a:cubicBezTo>
                    <a:pt x="989" y="2006"/>
                    <a:pt x="972" y="2090"/>
                    <a:pt x="959" y="2171"/>
                  </a:cubicBezTo>
                  <a:cubicBezTo>
                    <a:pt x="807" y="3097"/>
                    <a:pt x="509" y="4013"/>
                    <a:pt x="83" y="4746"/>
                  </a:cubicBezTo>
                  <a:cubicBezTo>
                    <a:pt x="56" y="4793"/>
                    <a:pt x="33" y="4848"/>
                    <a:pt x="6" y="4891"/>
                  </a:cubicBezTo>
                  <a:cubicBezTo>
                    <a:pt x="0" y="4903"/>
                    <a:pt x="1" y="4934"/>
                    <a:pt x="13" y="4934"/>
                  </a:cubicBezTo>
                  <a:cubicBezTo>
                    <a:pt x="16" y="4934"/>
                    <a:pt x="19" y="4932"/>
                    <a:pt x="22" y="4929"/>
                  </a:cubicBezTo>
                  <a:cubicBezTo>
                    <a:pt x="668" y="4250"/>
                    <a:pt x="1013" y="3239"/>
                    <a:pt x="1138" y="2212"/>
                  </a:cubicBezTo>
                  <a:cubicBezTo>
                    <a:pt x="1232" y="1455"/>
                    <a:pt x="1212" y="688"/>
                    <a:pt x="1094" y="36"/>
                  </a:cubicBezTo>
                  <a:cubicBezTo>
                    <a:pt x="1088" y="10"/>
                    <a:pt x="1077" y="1"/>
                    <a:pt x="1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7" name="Google Shape;447;p8"/>
          <p:cNvSpPr/>
          <p:nvPr/>
        </p:nvSpPr>
        <p:spPr>
          <a:xfrm>
            <a:off x="8795491" y="5222096"/>
            <a:ext cx="1863896" cy="1646445"/>
          </a:xfrm>
          <a:custGeom>
            <a:avLst/>
            <a:gdLst/>
            <a:ahLst/>
            <a:cxnLst/>
            <a:rect l="l" t="t" r="r" b="b"/>
            <a:pathLst>
              <a:path w="21652" h="19121" extrusionOk="0">
                <a:moveTo>
                  <a:pt x="6409" y="0"/>
                </a:moveTo>
                <a:cubicBezTo>
                  <a:pt x="6239" y="0"/>
                  <a:pt x="6079" y="21"/>
                  <a:pt x="5931" y="65"/>
                </a:cubicBezTo>
                <a:cubicBezTo>
                  <a:pt x="5023" y="339"/>
                  <a:pt x="3532" y="4742"/>
                  <a:pt x="3349" y="5425"/>
                </a:cubicBezTo>
                <a:cubicBezTo>
                  <a:pt x="3315" y="5550"/>
                  <a:pt x="3708" y="6043"/>
                  <a:pt x="3792" y="6127"/>
                </a:cubicBezTo>
                <a:cubicBezTo>
                  <a:pt x="4113" y="6445"/>
                  <a:pt x="4519" y="6715"/>
                  <a:pt x="4856" y="7023"/>
                </a:cubicBezTo>
                <a:cubicBezTo>
                  <a:pt x="5658" y="7749"/>
                  <a:pt x="6580" y="8337"/>
                  <a:pt x="7573" y="8757"/>
                </a:cubicBezTo>
                <a:cubicBezTo>
                  <a:pt x="7874" y="8885"/>
                  <a:pt x="8233" y="9057"/>
                  <a:pt x="8273" y="9385"/>
                </a:cubicBezTo>
                <a:cubicBezTo>
                  <a:pt x="8300" y="9645"/>
                  <a:pt x="8087" y="9889"/>
                  <a:pt x="7837" y="9963"/>
                </a:cubicBezTo>
                <a:cubicBezTo>
                  <a:pt x="7751" y="9989"/>
                  <a:pt x="7664" y="10000"/>
                  <a:pt x="7576" y="10000"/>
                </a:cubicBezTo>
                <a:cubicBezTo>
                  <a:pt x="7404" y="10000"/>
                  <a:pt x="7230" y="9957"/>
                  <a:pt x="7066" y="9899"/>
                </a:cubicBezTo>
                <a:cubicBezTo>
                  <a:pt x="6422" y="9669"/>
                  <a:pt x="5971" y="9223"/>
                  <a:pt x="5522" y="8730"/>
                </a:cubicBezTo>
                <a:cubicBezTo>
                  <a:pt x="4617" y="7732"/>
                  <a:pt x="2443" y="7100"/>
                  <a:pt x="2443" y="7100"/>
                </a:cubicBezTo>
                <a:cubicBezTo>
                  <a:pt x="2443" y="7100"/>
                  <a:pt x="1322" y="8050"/>
                  <a:pt x="1521" y="10453"/>
                </a:cubicBezTo>
                <a:cubicBezTo>
                  <a:pt x="1521" y="10453"/>
                  <a:pt x="3234" y="10990"/>
                  <a:pt x="4901" y="12261"/>
                </a:cubicBezTo>
                <a:cubicBezTo>
                  <a:pt x="5550" y="12757"/>
                  <a:pt x="6327" y="13272"/>
                  <a:pt x="6807" y="13950"/>
                </a:cubicBezTo>
                <a:cubicBezTo>
                  <a:pt x="6932" y="14130"/>
                  <a:pt x="7091" y="14420"/>
                  <a:pt x="6958" y="14643"/>
                </a:cubicBezTo>
                <a:cubicBezTo>
                  <a:pt x="6887" y="14763"/>
                  <a:pt x="6767" y="14808"/>
                  <a:pt x="6631" y="14808"/>
                </a:cubicBezTo>
                <a:cubicBezTo>
                  <a:pt x="6363" y="14808"/>
                  <a:pt x="6031" y="14636"/>
                  <a:pt x="5870" y="14521"/>
                </a:cubicBezTo>
                <a:cubicBezTo>
                  <a:pt x="5559" y="14302"/>
                  <a:pt x="5319" y="13997"/>
                  <a:pt x="5063" y="13714"/>
                </a:cubicBezTo>
                <a:cubicBezTo>
                  <a:pt x="4435" y="13032"/>
                  <a:pt x="3809" y="12450"/>
                  <a:pt x="2967" y="12058"/>
                </a:cubicBezTo>
                <a:cubicBezTo>
                  <a:pt x="2491" y="11835"/>
                  <a:pt x="1997" y="11645"/>
                  <a:pt x="1498" y="11494"/>
                </a:cubicBezTo>
                <a:lnTo>
                  <a:pt x="1498" y="11494"/>
                </a:lnTo>
                <a:cubicBezTo>
                  <a:pt x="1498" y="11494"/>
                  <a:pt x="1" y="14474"/>
                  <a:pt x="1812" y="17107"/>
                </a:cubicBezTo>
                <a:cubicBezTo>
                  <a:pt x="2362" y="17907"/>
                  <a:pt x="3238" y="18611"/>
                  <a:pt x="4276" y="19121"/>
                </a:cubicBezTo>
                <a:lnTo>
                  <a:pt x="11051" y="19121"/>
                </a:lnTo>
                <a:cubicBezTo>
                  <a:pt x="11288" y="18972"/>
                  <a:pt x="11517" y="18807"/>
                  <a:pt x="11737" y="18614"/>
                </a:cubicBezTo>
                <a:cubicBezTo>
                  <a:pt x="11727" y="17874"/>
                  <a:pt x="11700" y="17137"/>
                  <a:pt x="11649" y="16401"/>
                </a:cubicBezTo>
                <a:cubicBezTo>
                  <a:pt x="10765" y="16939"/>
                  <a:pt x="9535" y="17259"/>
                  <a:pt x="8334" y="17259"/>
                </a:cubicBezTo>
                <a:cubicBezTo>
                  <a:pt x="6990" y="17259"/>
                  <a:pt x="5682" y="16859"/>
                  <a:pt x="4934" y="15920"/>
                </a:cubicBezTo>
                <a:cubicBezTo>
                  <a:pt x="4917" y="15898"/>
                  <a:pt x="4927" y="15832"/>
                  <a:pt x="4954" y="15832"/>
                </a:cubicBezTo>
                <a:cubicBezTo>
                  <a:pt x="4959" y="15832"/>
                  <a:pt x="4965" y="15834"/>
                  <a:pt x="4971" y="15839"/>
                </a:cubicBezTo>
                <a:cubicBezTo>
                  <a:pt x="5817" y="16547"/>
                  <a:pt x="7042" y="16889"/>
                  <a:pt x="8275" y="16889"/>
                </a:cubicBezTo>
                <a:cubicBezTo>
                  <a:pt x="9498" y="16889"/>
                  <a:pt x="10728" y="16553"/>
                  <a:pt x="11605" y="15903"/>
                </a:cubicBezTo>
                <a:cubicBezTo>
                  <a:pt x="11544" y="15225"/>
                  <a:pt x="11473" y="14545"/>
                  <a:pt x="11375" y="13869"/>
                </a:cubicBezTo>
                <a:cubicBezTo>
                  <a:pt x="11369" y="13822"/>
                  <a:pt x="11358" y="13774"/>
                  <a:pt x="11349" y="13727"/>
                </a:cubicBezTo>
                <a:cubicBezTo>
                  <a:pt x="11343" y="13727"/>
                  <a:pt x="11337" y="13727"/>
                  <a:pt x="11332" y="13727"/>
                </a:cubicBezTo>
                <a:cubicBezTo>
                  <a:pt x="10266" y="13727"/>
                  <a:pt x="9201" y="13421"/>
                  <a:pt x="8250" y="12947"/>
                </a:cubicBezTo>
                <a:cubicBezTo>
                  <a:pt x="7111" y="12383"/>
                  <a:pt x="6364" y="11430"/>
                  <a:pt x="5525" y="10510"/>
                </a:cubicBezTo>
                <a:cubicBezTo>
                  <a:pt x="5506" y="10488"/>
                  <a:pt x="5514" y="10424"/>
                  <a:pt x="5541" y="10424"/>
                </a:cubicBezTo>
                <a:cubicBezTo>
                  <a:pt x="5546" y="10424"/>
                  <a:pt x="5553" y="10427"/>
                  <a:pt x="5559" y="10433"/>
                </a:cubicBezTo>
                <a:cubicBezTo>
                  <a:pt x="6300" y="11071"/>
                  <a:pt x="6962" y="11795"/>
                  <a:pt x="7796" y="12315"/>
                </a:cubicBezTo>
                <a:cubicBezTo>
                  <a:pt x="8772" y="12925"/>
                  <a:pt x="10064" y="13336"/>
                  <a:pt x="11253" y="13336"/>
                </a:cubicBezTo>
                <a:cubicBezTo>
                  <a:pt x="11262" y="13336"/>
                  <a:pt x="11271" y="13336"/>
                  <a:pt x="11280" y="13336"/>
                </a:cubicBezTo>
                <a:cubicBezTo>
                  <a:pt x="11004" y="11632"/>
                  <a:pt x="10591" y="9946"/>
                  <a:pt x="10044" y="8304"/>
                </a:cubicBezTo>
                <a:cubicBezTo>
                  <a:pt x="9013" y="6678"/>
                  <a:pt x="7529" y="5448"/>
                  <a:pt x="5955" y="4319"/>
                </a:cubicBezTo>
                <a:cubicBezTo>
                  <a:pt x="5924" y="4298"/>
                  <a:pt x="5916" y="4188"/>
                  <a:pt x="5960" y="4188"/>
                </a:cubicBezTo>
                <a:cubicBezTo>
                  <a:pt x="5965" y="4188"/>
                  <a:pt x="5970" y="4189"/>
                  <a:pt x="5976" y="4191"/>
                </a:cubicBezTo>
                <a:cubicBezTo>
                  <a:pt x="7219" y="4742"/>
                  <a:pt x="8259" y="5712"/>
                  <a:pt x="9223" y="6651"/>
                </a:cubicBezTo>
                <a:cubicBezTo>
                  <a:pt x="9317" y="6743"/>
                  <a:pt x="9439" y="6854"/>
                  <a:pt x="9571" y="6979"/>
                </a:cubicBezTo>
                <a:cubicBezTo>
                  <a:pt x="8824" y="5043"/>
                  <a:pt x="7891" y="3184"/>
                  <a:pt x="6749" y="1457"/>
                </a:cubicBezTo>
                <a:cubicBezTo>
                  <a:pt x="6728" y="1425"/>
                  <a:pt x="6746" y="1356"/>
                  <a:pt x="6775" y="1356"/>
                </a:cubicBezTo>
                <a:cubicBezTo>
                  <a:pt x="6782" y="1356"/>
                  <a:pt x="6791" y="1361"/>
                  <a:pt x="6800" y="1373"/>
                </a:cubicBezTo>
                <a:cubicBezTo>
                  <a:pt x="7969" y="2927"/>
                  <a:pt x="8949" y="4573"/>
                  <a:pt x="9750" y="6300"/>
                </a:cubicBezTo>
                <a:cubicBezTo>
                  <a:pt x="9821" y="5049"/>
                  <a:pt x="9770" y="3809"/>
                  <a:pt x="9635" y="2555"/>
                </a:cubicBezTo>
                <a:cubicBezTo>
                  <a:pt x="9633" y="2530"/>
                  <a:pt x="9654" y="2498"/>
                  <a:pt x="9673" y="2498"/>
                </a:cubicBezTo>
                <a:cubicBezTo>
                  <a:pt x="9682" y="2498"/>
                  <a:pt x="9690" y="2505"/>
                  <a:pt x="9696" y="2521"/>
                </a:cubicBezTo>
                <a:cubicBezTo>
                  <a:pt x="10078" y="3989"/>
                  <a:pt x="10189" y="5448"/>
                  <a:pt x="10054" y="6952"/>
                </a:cubicBezTo>
                <a:cubicBezTo>
                  <a:pt x="10740" y="8543"/>
                  <a:pt x="11263" y="10203"/>
                  <a:pt x="11636" y="11920"/>
                </a:cubicBezTo>
                <a:cubicBezTo>
                  <a:pt x="13180" y="11233"/>
                  <a:pt x="14616" y="9581"/>
                  <a:pt x="15028" y="7980"/>
                </a:cubicBezTo>
                <a:cubicBezTo>
                  <a:pt x="15035" y="7949"/>
                  <a:pt x="15052" y="7937"/>
                  <a:pt x="15070" y="7937"/>
                </a:cubicBezTo>
                <a:cubicBezTo>
                  <a:pt x="15096" y="7937"/>
                  <a:pt x="15124" y="7964"/>
                  <a:pt x="15126" y="8000"/>
                </a:cubicBezTo>
                <a:cubicBezTo>
                  <a:pt x="15258" y="9703"/>
                  <a:pt x="13203" y="11662"/>
                  <a:pt x="11706" y="12261"/>
                </a:cubicBezTo>
                <a:cubicBezTo>
                  <a:pt x="11754" y="12504"/>
                  <a:pt x="11811" y="12748"/>
                  <a:pt x="11855" y="12991"/>
                </a:cubicBezTo>
                <a:cubicBezTo>
                  <a:pt x="11987" y="13744"/>
                  <a:pt x="12085" y="14501"/>
                  <a:pt x="12163" y="15262"/>
                </a:cubicBezTo>
                <a:cubicBezTo>
                  <a:pt x="12762" y="15733"/>
                  <a:pt x="13558" y="15934"/>
                  <a:pt x="14397" y="15934"/>
                </a:cubicBezTo>
                <a:cubicBezTo>
                  <a:pt x="15909" y="15934"/>
                  <a:pt x="17558" y="15282"/>
                  <a:pt x="18438" y="14393"/>
                </a:cubicBezTo>
                <a:cubicBezTo>
                  <a:pt x="18443" y="14388"/>
                  <a:pt x="18448" y="14386"/>
                  <a:pt x="18452" y="14386"/>
                </a:cubicBezTo>
                <a:cubicBezTo>
                  <a:pt x="18476" y="14386"/>
                  <a:pt x="18483" y="14451"/>
                  <a:pt x="18472" y="14471"/>
                </a:cubicBezTo>
                <a:cubicBezTo>
                  <a:pt x="17614" y="15674"/>
                  <a:pt x="16032" y="16204"/>
                  <a:pt x="14589" y="16262"/>
                </a:cubicBezTo>
                <a:cubicBezTo>
                  <a:pt x="14517" y="16265"/>
                  <a:pt x="14426" y="16267"/>
                  <a:pt x="14321" y="16267"/>
                </a:cubicBezTo>
                <a:cubicBezTo>
                  <a:pt x="13764" y="16267"/>
                  <a:pt x="12809" y="16206"/>
                  <a:pt x="12227" y="15911"/>
                </a:cubicBezTo>
                <a:lnTo>
                  <a:pt x="12227" y="15911"/>
                </a:lnTo>
                <a:cubicBezTo>
                  <a:pt x="12305" y="16820"/>
                  <a:pt x="12352" y="17735"/>
                  <a:pt x="12362" y="18648"/>
                </a:cubicBezTo>
                <a:lnTo>
                  <a:pt x="12362" y="18681"/>
                </a:lnTo>
                <a:cubicBezTo>
                  <a:pt x="12683" y="18820"/>
                  <a:pt x="13153" y="18993"/>
                  <a:pt x="13707" y="19121"/>
                </a:cubicBezTo>
                <a:lnTo>
                  <a:pt x="16471" y="19121"/>
                </a:lnTo>
                <a:cubicBezTo>
                  <a:pt x="16830" y="19019"/>
                  <a:pt x="17184" y="18871"/>
                  <a:pt x="17525" y="18658"/>
                </a:cubicBezTo>
                <a:cubicBezTo>
                  <a:pt x="20618" y="16701"/>
                  <a:pt x="21652" y="12261"/>
                  <a:pt x="18519" y="9504"/>
                </a:cubicBezTo>
                <a:lnTo>
                  <a:pt x="18519" y="9504"/>
                </a:lnTo>
                <a:cubicBezTo>
                  <a:pt x="18431" y="11051"/>
                  <a:pt x="16542" y="13258"/>
                  <a:pt x="15758" y="13440"/>
                </a:cubicBezTo>
                <a:cubicBezTo>
                  <a:pt x="15564" y="13486"/>
                  <a:pt x="15392" y="13507"/>
                  <a:pt x="15246" y="13507"/>
                </a:cubicBezTo>
                <a:cubicBezTo>
                  <a:pt x="14540" y="13507"/>
                  <a:pt x="14413" y="13008"/>
                  <a:pt x="15126" y="12261"/>
                </a:cubicBezTo>
                <a:cubicBezTo>
                  <a:pt x="15988" y="11358"/>
                  <a:pt x="16319" y="11166"/>
                  <a:pt x="17194" y="9993"/>
                </a:cubicBezTo>
                <a:cubicBezTo>
                  <a:pt x="17971" y="8956"/>
                  <a:pt x="17999" y="8006"/>
                  <a:pt x="17999" y="8006"/>
                </a:cubicBezTo>
                <a:lnTo>
                  <a:pt x="14312" y="5019"/>
                </a:lnTo>
                <a:cubicBezTo>
                  <a:pt x="14311" y="5019"/>
                  <a:pt x="14310" y="5018"/>
                  <a:pt x="14309" y="5018"/>
                </a:cubicBezTo>
                <a:cubicBezTo>
                  <a:pt x="14234" y="5018"/>
                  <a:pt x="13615" y="6061"/>
                  <a:pt x="13589" y="6138"/>
                </a:cubicBezTo>
                <a:cubicBezTo>
                  <a:pt x="13392" y="6776"/>
                  <a:pt x="13339" y="7412"/>
                  <a:pt x="12893" y="7949"/>
                </a:cubicBezTo>
                <a:cubicBezTo>
                  <a:pt x="12781" y="8087"/>
                  <a:pt x="12639" y="8216"/>
                  <a:pt x="12467" y="8259"/>
                </a:cubicBezTo>
                <a:cubicBezTo>
                  <a:pt x="12428" y="8270"/>
                  <a:pt x="12386" y="8276"/>
                  <a:pt x="12345" y="8276"/>
                </a:cubicBezTo>
                <a:cubicBezTo>
                  <a:pt x="12204" y="8276"/>
                  <a:pt x="12063" y="8213"/>
                  <a:pt x="11997" y="8091"/>
                </a:cubicBezTo>
                <a:cubicBezTo>
                  <a:pt x="11943" y="7989"/>
                  <a:pt x="11950" y="7868"/>
                  <a:pt x="11963" y="7753"/>
                </a:cubicBezTo>
                <a:cubicBezTo>
                  <a:pt x="12038" y="7135"/>
                  <a:pt x="12328" y="6567"/>
                  <a:pt x="12619" y="6016"/>
                </a:cubicBezTo>
                <a:cubicBezTo>
                  <a:pt x="12683" y="5898"/>
                  <a:pt x="13606" y="4452"/>
                  <a:pt x="13585" y="4431"/>
                </a:cubicBezTo>
                <a:cubicBezTo>
                  <a:pt x="13573" y="4418"/>
                  <a:pt x="8900" y="0"/>
                  <a:pt x="6409"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48" name="Google Shape;448;p8"/>
          <p:cNvSpPr/>
          <p:nvPr/>
        </p:nvSpPr>
        <p:spPr>
          <a:xfrm>
            <a:off x="8765595" y="276314"/>
            <a:ext cx="361886" cy="524649"/>
          </a:xfrm>
          <a:custGeom>
            <a:avLst/>
            <a:gdLst/>
            <a:ahLst/>
            <a:cxnLst/>
            <a:rect l="l" t="t"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lnTo>
                  <a:pt x="3972" y="2411"/>
                </a:lnTo>
                <a:cubicBezTo>
                  <a:pt x="3768" y="2471"/>
                  <a:pt x="3576" y="2498"/>
                  <a:pt x="3395" y="2498"/>
                </a:cubicBezTo>
                <a:cubicBezTo>
                  <a:pt x="2162" y="2498"/>
                  <a:pt x="1461" y="1207"/>
                  <a:pt x="972" y="0"/>
                </a:cubicBezTo>
                <a:close/>
              </a:path>
            </a:pathLst>
          </a:custGeom>
          <a:solidFill>
            <a:srgbClr val="FFDA60"/>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49" name="Google Shape;449;p8"/>
          <p:cNvSpPr/>
          <p:nvPr/>
        </p:nvSpPr>
        <p:spPr>
          <a:xfrm>
            <a:off x="7506927" y="6094216"/>
            <a:ext cx="42323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0" name="Google Shape;450;p8"/>
          <p:cNvSpPr/>
          <p:nvPr/>
        </p:nvSpPr>
        <p:spPr>
          <a:xfrm>
            <a:off x="4792780" y="5860959"/>
            <a:ext cx="412894" cy="368725"/>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1" name="Google Shape;451;p8"/>
          <p:cNvSpPr/>
          <p:nvPr/>
        </p:nvSpPr>
        <p:spPr>
          <a:xfrm>
            <a:off x="3071584" y="171562"/>
            <a:ext cx="520846" cy="734141"/>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2" name="Google Shape;452;p8"/>
          <p:cNvSpPr/>
          <p:nvPr/>
        </p:nvSpPr>
        <p:spPr>
          <a:xfrm>
            <a:off x="10659383" y="4984490"/>
            <a:ext cx="423202" cy="418441"/>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3" name="Google Shape;453;p8"/>
          <p:cNvSpPr/>
          <p:nvPr/>
        </p:nvSpPr>
        <p:spPr>
          <a:xfrm>
            <a:off x="5088878" y="6224400"/>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4" name="Google Shape;454;p8"/>
          <p:cNvSpPr/>
          <p:nvPr/>
        </p:nvSpPr>
        <p:spPr>
          <a:xfrm>
            <a:off x="7799367" y="537083"/>
            <a:ext cx="42323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5" name="Google Shape;455;p8"/>
          <p:cNvSpPr txBox="1">
            <a:spLocks noGrp="1"/>
          </p:cNvSpPr>
          <p:nvPr>
            <p:ph type="title"/>
          </p:nvPr>
        </p:nvSpPr>
        <p:spPr>
          <a:xfrm>
            <a:off x="1710055" y="2188000"/>
            <a:ext cx="8768516" cy="248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10664"/>
            </a:lvl1pPr>
            <a:lvl2pPr lvl="1" algn="ctr">
              <a:spcBef>
                <a:spcPts val="0"/>
              </a:spcBef>
              <a:spcAft>
                <a:spcPts val="0"/>
              </a:spcAft>
              <a:buSzPts val="7400"/>
              <a:buNone/>
              <a:defRPr sz="9864"/>
            </a:lvl2pPr>
            <a:lvl3pPr lvl="2" algn="ctr">
              <a:spcBef>
                <a:spcPts val="0"/>
              </a:spcBef>
              <a:spcAft>
                <a:spcPts val="0"/>
              </a:spcAft>
              <a:buSzPts val="7400"/>
              <a:buNone/>
              <a:defRPr sz="9864"/>
            </a:lvl3pPr>
            <a:lvl4pPr lvl="3" algn="ctr">
              <a:spcBef>
                <a:spcPts val="0"/>
              </a:spcBef>
              <a:spcAft>
                <a:spcPts val="0"/>
              </a:spcAft>
              <a:buSzPts val="7400"/>
              <a:buNone/>
              <a:defRPr sz="9864"/>
            </a:lvl4pPr>
            <a:lvl5pPr lvl="4" algn="ctr">
              <a:spcBef>
                <a:spcPts val="0"/>
              </a:spcBef>
              <a:spcAft>
                <a:spcPts val="0"/>
              </a:spcAft>
              <a:buSzPts val="7400"/>
              <a:buNone/>
              <a:defRPr sz="9864"/>
            </a:lvl5pPr>
            <a:lvl6pPr lvl="5" algn="ctr">
              <a:spcBef>
                <a:spcPts val="0"/>
              </a:spcBef>
              <a:spcAft>
                <a:spcPts val="0"/>
              </a:spcAft>
              <a:buSzPts val="7400"/>
              <a:buNone/>
              <a:defRPr sz="9864"/>
            </a:lvl6pPr>
            <a:lvl7pPr lvl="6" algn="ctr">
              <a:spcBef>
                <a:spcPts val="0"/>
              </a:spcBef>
              <a:spcAft>
                <a:spcPts val="0"/>
              </a:spcAft>
              <a:buSzPts val="7400"/>
              <a:buNone/>
              <a:defRPr sz="9864"/>
            </a:lvl7pPr>
            <a:lvl8pPr lvl="7" algn="ctr">
              <a:spcBef>
                <a:spcPts val="0"/>
              </a:spcBef>
              <a:spcAft>
                <a:spcPts val="0"/>
              </a:spcAft>
              <a:buSzPts val="7400"/>
              <a:buNone/>
              <a:defRPr sz="9864"/>
            </a:lvl8pPr>
            <a:lvl9pPr lvl="8" algn="ctr">
              <a:spcBef>
                <a:spcPts val="0"/>
              </a:spcBef>
              <a:spcAft>
                <a:spcPts val="0"/>
              </a:spcAft>
              <a:buSzPts val="7400"/>
              <a:buNone/>
              <a:defRPr sz="9864"/>
            </a:lvl9pPr>
          </a:lstStyle>
          <a:p>
            <a:endParaRPr/>
          </a:p>
        </p:txBody>
      </p:sp>
    </p:spTree>
    <p:extLst>
      <p:ext uri="{BB962C8B-B14F-4D97-AF65-F5344CB8AC3E}">
        <p14:creationId xmlns:p14="http://schemas.microsoft.com/office/powerpoint/2010/main" val="29543434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0"/>
        <p:cNvGrpSpPr/>
        <p:nvPr/>
      </p:nvGrpSpPr>
      <p:grpSpPr>
        <a:xfrm>
          <a:off x="0" y="0"/>
          <a:ext cx="0" cy="0"/>
          <a:chOff x="0" y="0"/>
          <a:chExt cx="0" cy="0"/>
        </a:xfrm>
      </p:grpSpPr>
    </p:spTree>
    <p:extLst>
      <p:ext uri="{BB962C8B-B14F-4D97-AF65-F5344CB8AC3E}">
        <p14:creationId xmlns:p14="http://schemas.microsoft.com/office/powerpoint/2010/main" val="3896260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07"/>
        <p:cNvGrpSpPr/>
        <p:nvPr/>
      </p:nvGrpSpPr>
      <p:grpSpPr>
        <a:xfrm>
          <a:off x="0" y="0"/>
          <a:ext cx="0" cy="0"/>
          <a:chOff x="0" y="0"/>
          <a:chExt cx="0" cy="0"/>
        </a:xfrm>
      </p:grpSpPr>
      <p:sp>
        <p:nvSpPr>
          <p:cNvPr id="808" name="Google Shape;808;p21"/>
          <p:cNvSpPr txBox="1">
            <a:spLocks noGrp="1"/>
          </p:cNvSpPr>
          <p:nvPr>
            <p:ph type="subTitle" idx="1"/>
          </p:nvPr>
        </p:nvSpPr>
        <p:spPr>
          <a:xfrm>
            <a:off x="6426360" y="3425967"/>
            <a:ext cx="4336470" cy="140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09" name="Google Shape;809;p21"/>
          <p:cNvSpPr txBox="1">
            <a:spLocks noGrp="1"/>
          </p:cNvSpPr>
          <p:nvPr>
            <p:ph type="title"/>
          </p:nvPr>
        </p:nvSpPr>
        <p:spPr>
          <a:xfrm>
            <a:off x="7110148" y="1530767"/>
            <a:ext cx="3427907" cy="100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algn="r" rtl="0">
              <a:spcBef>
                <a:spcPts val="0"/>
              </a:spcBef>
              <a:spcAft>
                <a:spcPts val="0"/>
              </a:spcAft>
              <a:buSzPts val="2400"/>
              <a:buNone/>
              <a:defRPr sz="3199"/>
            </a:lvl2pPr>
            <a:lvl3pPr lvl="2" algn="r" rtl="0">
              <a:spcBef>
                <a:spcPts val="0"/>
              </a:spcBef>
              <a:spcAft>
                <a:spcPts val="0"/>
              </a:spcAft>
              <a:buSzPts val="2400"/>
              <a:buNone/>
              <a:defRPr sz="3199"/>
            </a:lvl3pPr>
            <a:lvl4pPr lvl="3" algn="r" rtl="0">
              <a:spcBef>
                <a:spcPts val="0"/>
              </a:spcBef>
              <a:spcAft>
                <a:spcPts val="0"/>
              </a:spcAft>
              <a:buSzPts val="2400"/>
              <a:buNone/>
              <a:defRPr sz="3199"/>
            </a:lvl4pPr>
            <a:lvl5pPr lvl="4" algn="r" rtl="0">
              <a:spcBef>
                <a:spcPts val="0"/>
              </a:spcBef>
              <a:spcAft>
                <a:spcPts val="0"/>
              </a:spcAft>
              <a:buSzPts val="2400"/>
              <a:buNone/>
              <a:defRPr sz="3199"/>
            </a:lvl5pPr>
            <a:lvl6pPr lvl="5" algn="r" rtl="0">
              <a:spcBef>
                <a:spcPts val="0"/>
              </a:spcBef>
              <a:spcAft>
                <a:spcPts val="0"/>
              </a:spcAft>
              <a:buSzPts val="2400"/>
              <a:buNone/>
              <a:defRPr sz="3199"/>
            </a:lvl6pPr>
            <a:lvl7pPr lvl="6" algn="r" rtl="0">
              <a:spcBef>
                <a:spcPts val="0"/>
              </a:spcBef>
              <a:spcAft>
                <a:spcPts val="0"/>
              </a:spcAft>
              <a:buSzPts val="2400"/>
              <a:buNone/>
              <a:defRPr sz="3199"/>
            </a:lvl7pPr>
            <a:lvl8pPr lvl="7" algn="r" rtl="0">
              <a:spcBef>
                <a:spcPts val="0"/>
              </a:spcBef>
              <a:spcAft>
                <a:spcPts val="0"/>
              </a:spcAft>
              <a:buSzPts val="2400"/>
              <a:buNone/>
              <a:defRPr sz="3199"/>
            </a:lvl8pPr>
            <a:lvl9pPr lvl="8" algn="r" rtl="0">
              <a:spcBef>
                <a:spcPts val="0"/>
              </a:spcBef>
              <a:spcAft>
                <a:spcPts val="0"/>
              </a:spcAft>
              <a:buSzPts val="2400"/>
              <a:buNone/>
              <a:defRPr sz="3199"/>
            </a:lvl9pPr>
          </a:lstStyle>
          <a:p>
            <a:endParaRPr/>
          </a:p>
        </p:txBody>
      </p:sp>
      <p:sp>
        <p:nvSpPr>
          <p:cNvPr id="810" name="Google Shape;810;p21"/>
          <p:cNvSpPr/>
          <p:nvPr/>
        </p:nvSpPr>
        <p:spPr>
          <a:xfrm rot="10800000">
            <a:off x="11334719" y="5415741"/>
            <a:ext cx="854104"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1" name="Google Shape;811;p21"/>
          <p:cNvSpPr/>
          <p:nvPr/>
        </p:nvSpPr>
        <p:spPr>
          <a:xfrm>
            <a:off x="11338015" y="50860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2" name="Google Shape;812;p21"/>
          <p:cNvSpPr/>
          <p:nvPr/>
        </p:nvSpPr>
        <p:spPr>
          <a:xfrm>
            <a:off x="11023762" y="64320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3" name="Google Shape;813;p21"/>
          <p:cNvSpPr/>
          <p:nvPr/>
        </p:nvSpPr>
        <p:spPr>
          <a:xfrm>
            <a:off x="11238121" y="1072936"/>
            <a:ext cx="376570" cy="32735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4" name="Google Shape;814;p21"/>
          <p:cNvSpPr/>
          <p:nvPr/>
        </p:nvSpPr>
        <p:spPr>
          <a:xfrm rot="-2401151">
            <a:off x="10736136" y="5759755"/>
            <a:ext cx="299783" cy="17389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15" name="Google Shape;815;p21"/>
          <p:cNvSpPr/>
          <p:nvPr/>
        </p:nvSpPr>
        <p:spPr>
          <a:xfrm>
            <a:off x="661028" y="2732818"/>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816" name="Google Shape;816;p21"/>
          <p:cNvGrpSpPr/>
          <p:nvPr/>
        </p:nvGrpSpPr>
        <p:grpSpPr>
          <a:xfrm>
            <a:off x="573230" y="356767"/>
            <a:ext cx="1465058" cy="1484495"/>
            <a:chOff x="918850" y="1629150"/>
            <a:chExt cx="442250" cy="453124"/>
          </a:xfrm>
        </p:grpSpPr>
        <p:sp>
          <p:nvSpPr>
            <p:cNvPr id="817" name="Google Shape;817;p21"/>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8" name="Google Shape;818;p21"/>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9" name="Google Shape;819;p21"/>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0" name="Google Shape;820;p21"/>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1" name="Google Shape;821;p21"/>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2" name="Google Shape;822;p21"/>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3" name="Google Shape;823;p21"/>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4" name="Google Shape;824;p21"/>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5" name="Google Shape;825;p21"/>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6" name="Google Shape;826;p21"/>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7" name="Google Shape;827;p21"/>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8" name="Google Shape;828;p21"/>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829" name="Google Shape;829;p21"/>
          <p:cNvSpPr/>
          <p:nvPr/>
        </p:nvSpPr>
        <p:spPr>
          <a:xfrm>
            <a:off x="-5830" y="1479344"/>
            <a:ext cx="964722" cy="148447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830" name="Google Shape;830;p21"/>
          <p:cNvSpPr/>
          <p:nvPr/>
        </p:nvSpPr>
        <p:spPr>
          <a:xfrm>
            <a:off x="2385715" y="323900"/>
            <a:ext cx="292686" cy="289416"/>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27549662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62"/>
        <p:cNvGrpSpPr/>
        <p:nvPr/>
      </p:nvGrpSpPr>
      <p:grpSpPr>
        <a:xfrm>
          <a:off x="0" y="0"/>
          <a:ext cx="0" cy="0"/>
          <a:chOff x="0" y="0"/>
          <a:chExt cx="0" cy="0"/>
        </a:xfrm>
      </p:grpSpPr>
      <p:grpSp>
        <p:nvGrpSpPr>
          <p:cNvPr id="963" name="Google Shape;963;p27"/>
          <p:cNvGrpSpPr/>
          <p:nvPr/>
        </p:nvGrpSpPr>
        <p:grpSpPr>
          <a:xfrm>
            <a:off x="10454162" y="719332"/>
            <a:ext cx="1146544" cy="117504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976" name="Google Shape;976;p27"/>
          <p:cNvSpPr/>
          <p:nvPr/>
        </p:nvSpPr>
        <p:spPr>
          <a:xfrm>
            <a:off x="10923821" y="3059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7" name="Google Shape;977;p27"/>
          <p:cNvSpPr/>
          <p:nvPr/>
        </p:nvSpPr>
        <p:spPr>
          <a:xfrm rot="2209237">
            <a:off x="11694327" y="762449"/>
            <a:ext cx="214340"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8" name="Google Shape;978;p27"/>
          <p:cNvSpPr/>
          <p:nvPr/>
        </p:nvSpPr>
        <p:spPr>
          <a:xfrm rot="2209237">
            <a:off x="9998835" y="1400082"/>
            <a:ext cx="214340"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79" name="Google Shape;979;p27"/>
          <p:cNvSpPr/>
          <p:nvPr/>
        </p:nvSpPr>
        <p:spPr>
          <a:xfrm>
            <a:off x="10045184" y="589684"/>
            <a:ext cx="357471" cy="259293"/>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0" name="Google Shape;980;p27"/>
          <p:cNvSpPr/>
          <p:nvPr/>
        </p:nvSpPr>
        <p:spPr>
          <a:xfrm rot="10800000" flipH="1">
            <a:off x="-5844" y="5415741"/>
            <a:ext cx="854104"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1" name="Google Shape;981;p27"/>
          <p:cNvSpPr/>
          <p:nvPr/>
        </p:nvSpPr>
        <p:spPr>
          <a:xfrm flipH="1">
            <a:off x="511593" y="50860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2" name="Google Shape;982;p27"/>
          <p:cNvSpPr/>
          <p:nvPr/>
        </p:nvSpPr>
        <p:spPr>
          <a:xfrm flipH="1">
            <a:off x="837699" y="64320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3" name="Google Shape;983;p27"/>
          <p:cNvSpPr/>
          <p:nvPr/>
        </p:nvSpPr>
        <p:spPr>
          <a:xfrm flipH="1">
            <a:off x="2209575" y="61325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4" name="Google Shape;984;p27"/>
          <p:cNvSpPr/>
          <p:nvPr/>
        </p:nvSpPr>
        <p:spPr>
          <a:xfrm flipH="1">
            <a:off x="511593" y="389678"/>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5" name="Google Shape;985;p27"/>
          <p:cNvSpPr/>
          <p:nvPr/>
        </p:nvSpPr>
        <p:spPr>
          <a:xfrm flipH="1">
            <a:off x="11694322" y="6132551"/>
            <a:ext cx="214344"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28642948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86"/>
        <p:cNvGrpSpPr/>
        <p:nvPr/>
      </p:nvGrpSpPr>
      <p:grpSpPr>
        <a:xfrm>
          <a:off x="0" y="0"/>
          <a:ext cx="0" cy="0"/>
          <a:chOff x="0" y="0"/>
          <a:chExt cx="0" cy="0"/>
        </a:xfrm>
      </p:grpSpPr>
      <p:sp>
        <p:nvSpPr>
          <p:cNvPr id="987" name="Google Shape;987;p28"/>
          <p:cNvSpPr/>
          <p:nvPr/>
        </p:nvSpPr>
        <p:spPr>
          <a:xfrm>
            <a:off x="11262704" y="1606796"/>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8" name="Google Shape;988;p28"/>
          <p:cNvSpPr/>
          <p:nvPr/>
        </p:nvSpPr>
        <p:spPr>
          <a:xfrm>
            <a:off x="3372721" y="726233"/>
            <a:ext cx="333365"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89" name="Google Shape;989;p28"/>
          <p:cNvSpPr/>
          <p:nvPr/>
        </p:nvSpPr>
        <p:spPr>
          <a:xfrm>
            <a:off x="300408" y="310163"/>
            <a:ext cx="525623"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90" name="Google Shape;990;p28"/>
          <p:cNvSpPr/>
          <p:nvPr/>
        </p:nvSpPr>
        <p:spPr>
          <a:xfrm>
            <a:off x="0" y="1894200"/>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991" name="Google Shape;991;p28"/>
          <p:cNvSpPr/>
          <p:nvPr/>
        </p:nvSpPr>
        <p:spPr>
          <a:xfrm rot="10800000">
            <a:off x="7582663" y="-4"/>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992" name="Google Shape;992;p28"/>
          <p:cNvGrpSpPr/>
          <p:nvPr/>
        </p:nvGrpSpPr>
        <p:grpSpPr>
          <a:xfrm>
            <a:off x="246303" y="5424801"/>
            <a:ext cx="774990" cy="1244873"/>
            <a:chOff x="304350" y="3911000"/>
            <a:chExt cx="581394" cy="933655"/>
          </a:xfrm>
        </p:grpSpPr>
        <p:sp>
          <p:nvSpPr>
            <p:cNvPr id="993" name="Google Shape;993;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4" name="Google Shape;994;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5" name="Google Shape;995;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6" name="Google Shape;996;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7" name="Google Shape;997;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8" name="Google Shape;998;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99" name="Google Shape;999;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0" name="Google Shape;1000;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1" name="Google Shape;1001;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2" name="Google Shape;1002;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03" name="Google Shape;1003;p28"/>
          <p:cNvGrpSpPr/>
          <p:nvPr/>
        </p:nvGrpSpPr>
        <p:grpSpPr>
          <a:xfrm>
            <a:off x="11230759" y="6132567"/>
            <a:ext cx="589513" cy="604165"/>
            <a:chOff x="918850" y="1629150"/>
            <a:chExt cx="442250" cy="453124"/>
          </a:xfrm>
        </p:grpSpPr>
        <p:sp>
          <p:nvSpPr>
            <p:cNvPr id="1004" name="Google Shape;1004;p2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5" name="Google Shape;1005;p2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6" name="Google Shape;1006;p2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7" name="Google Shape;1007;p2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8" name="Google Shape;1008;p2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9" name="Google Shape;1009;p2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0" name="Google Shape;1010;p2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1" name="Google Shape;1011;p2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2" name="Google Shape;1012;p2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3" name="Google Shape;1013;p2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4" name="Google Shape;1014;p2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5" name="Google Shape;1015;p2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16" name="Google Shape;1016;p28"/>
          <p:cNvSpPr/>
          <p:nvPr/>
        </p:nvSpPr>
        <p:spPr>
          <a:xfrm rot="4884482">
            <a:off x="1976198" y="429868"/>
            <a:ext cx="410943" cy="578929"/>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17" name="Google Shape;1017;p28"/>
          <p:cNvSpPr/>
          <p:nvPr/>
        </p:nvSpPr>
        <p:spPr>
          <a:xfrm>
            <a:off x="772545" y="4516548"/>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18" name="Google Shape;1018;p28"/>
          <p:cNvSpPr/>
          <p:nvPr/>
        </p:nvSpPr>
        <p:spPr>
          <a:xfrm rot="10800000">
            <a:off x="11551225" y="4524884"/>
            <a:ext cx="637607"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19" name="Google Shape;1019;p28"/>
          <p:cNvGrpSpPr/>
          <p:nvPr/>
        </p:nvGrpSpPr>
        <p:grpSpPr>
          <a:xfrm>
            <a:off x="1113961" y="3128307"/>
            <a:ext cx="624285" cy="595327"/>
            <a:chOff x="984375" y="2346230"/>
            <a:chExt cx="468336" cy="446495"/>
          </a:xfrm>
        </p:grpSpPr>
        <p:sp>
          <p:nvSpPr>
            <p:cNvPr id="1020" name="Google Shape;1020;p2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1" name="Google Shape;1021;p2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2" name="Google Shape;1022;p2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3" name="Google Shape;1023;p2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24" name="Google Shape;1024;p28"/>
          <p:cNvSpPr/>
          <p:nvPr/>
        </p:nvSpPr>
        <p:spPr>
          <a:xfrm>
            <a:off x="2384483" y="6208500"/>
            <a:ext cx="2011071"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25" name="Google Shape;1025;p28"/>
          <p:cNvSpPr/>
          <p:nvPr/>
        </p:nvSpPr>
        <p:spPr>
          <a:xfrm>
            <a:off x="11494106" y="3389504"/>
            <a:ext cx="525599"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1026" name="Google Shape;1026;p28"/>
          <p:cNvGrpSpPr/>
          <p:nvPr/>
        </p:nvGrpSpPr>
        <p:grpSpPr>
          <a:xfrm rot="8999956">
            <a:off x="10901540" y="96913"/>
            <a:ext cx="774973" cy="1244847"/>
            <a:chOff x="304350" y="3911000"/>
            <a:chExt cx="581394" cy="933655"/>
          </a:xfrm>
        </p:grpSpPr>
        <p:sp>
          <p:nvSpPr>
            <p:cNvPr id="1027" name="Google Shape;1027;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8" name="Google Shape;1028;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9" name="Google Shape;1029;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0" name="Google Shape;1030;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1" name="Google Shape;1031;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2" name="Google Shape;1032;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3" name="Google Shape;1033;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4" name="Google Shape;1034;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5" name="Google Shape;1035;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6" name="Google Shape;1036;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37" name="Google Shape;1037;p28"/>
          <p:cNvSpPr/>
          <p:nvPr/>
        </p:nvSpPr>
        <p:spPr>
          <a:xfrm>
            <a:off x="9180822" y="936065"/>
            <a:ext cx="356334"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1038" name="Google Shape;1038;p28"/>
          <p:cNvSpPr/>
          <p:nvPr/>
        </p:nvSpPr>
        <p:spPr>
          <a:xfrm>
            <a:off x="5673006" y="722629"/>
            <a:ext cx="333369"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10009692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5797" y="-138803"/>
            <a:ext cx="9229025" cy="6998966"/>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grpSp>
        <p:nvGrpSpPr>
          <p:cNvPr id="435" name="Google Shape;435;p26"/>
          <p:cNvGrpSpPr/>
          <p:nvPr/>
        </p:nvGrpSpPr>
        <p:grpSpPr>
          <a:xfrm flipH="1">
            <a:off x="6597419" y="106153"/>
            <a:ext cx="5587194"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52" name="Google Shape;452;p26"/>
          <p:cNvSpPr/>
          <p:nvPr/>
        </p:nvSpPr>
        <p:spPr>
          <a:xfrm rot="10800000">
            <a:off x="644430" y="1038643"/>
            <a:ext cx="70418"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3" name="Google Shape;453;p26"/>
          <p:cNvSpPr/>
          <p:nvPr/>
        </p:nvSpPr>
        <p:spPr>
          <a:xfrm rot="10800000">
            <a:off x="765375" y="940573"/>
            <a:ext cx="98065"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4" name="Google Shape;454;p26"/>
          <p:cNvSpPr/>
          <p:nvPr/>
        </p:nvSpPr>
        <p:spPr>
          <a:xfrm rot="10800000">
            <a:off x="714852" y="1114378"/>
            <a:ext cx="148587"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533"/>
          </a:p>
        </p:txBody>
      </p:sp>
      <p:sp>
        <p:nvSpPr>
          <p:cNvPr id="455" name="Google Shape;455;p26"/>
          <p:cNvSpPr txBox="1">
            <a:spLocks noGrp="1"/>
          </p:cNvSpPr>
          <p:nvPr>
            <p:ph type="title"/>
          </p:nvPr>
        </p:nvSpPr>
        <p:spPr>
          <a:xfrm>
            <a:off x="959750" y="720000"/>
            <a:ext cx="10269325"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59750" y="1708700"/>
            <a:ext cx="10269325" cy="4429200"/>
          </a:xfrm>
          <a:prstGeom prst="rect">
            <a:avLst/>
          </a:prstGeom>
        </p:spPr>
        <p:txBody>
          <a:bodyPr spcFirstLastPara="1" wrap="square" lIns="91425" tIns="91425" rIns="91425" bIns="91425" anchor="ctr" anchorCtr="0">
            <a:noAutofit/>
          </a:bodyPr>
          <a:lstStyle>
            <a:lvl1pPr marL="609448" lvl="0" indent="-406298" rtl="0">
              <a:lnSpc>
                <a:spcPct val="100000"/>
              </a:lnSpc>
              <a:spcBef>
                <a:spcPts val="0"/>
              </a:spcBef>
              <a:spcAft>
                <a:spcPts val="0"/>
              </a:spcAft>
              <a:buClr>
                <a:srgbClr val="434343"/>
              </a:buClr>
              <a:buSzPts val="1200"/>
              <a:buFont typeface="Livvic"/>
              <a:buAutoNum type="arabicPeriod"/>
              <a:defRPr sz="1466">
                <a:latin typeface="Rubik"/>
                <a:ea typeface="Rubik"/>
                <a:cs typeface="Rubik"/>
                <a:sym typeface="Rubik"/>
              </a:defRPr>
            </a:lvl1pPr>
            <a:lvl2pPr marL="1218895" lvl="1"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343" lvl="2" indent="-406298"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7790" lvl="3" indent="-406298"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238" lvl="4"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6686" lvl="5" indent="-406298"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6133" lvl="6" indent="-406298"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5581" lvl="7" indent="-406298"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5028" lvl="8" indent="-406298"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5498599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24" y="1122363"/>
            <a:ext cx="9141619"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3624" y="3602037"/>
            <a:ext cx="9141619" cy="1655763"/>
          </a:xfrm>
        </p:spPr>
        <p:txBody>
          <a:bodyPr/>
          <a:lstStyle>
            <a:lvl1pPr marL="0" indent="0" algn="ctr">
              <a:buNone/>
              <a:defRPr sz="2400"/>
            </a:lvl1pPr>
            <a:lvl2pPr marL="457161" indent="0" algn="ctr">
              <a:buNone/>
              <a:defRPr sz="2000"/>
            </a:lvl2pPr>
            <a:lvl3pPr marL="914323" indent="0" algn="ctr">
              <a:buNone/>
              <a:defRPr sz="1900"/>
            </a:lvl3pPr>
            <a:lvl4pPr marL="1371485" indent="0" algn="ctr">
              <a:buNone/>
              <a:defRPr sz="1600"/>
            </a:lvl4pPr>
            <a:lvl5pPr marL="1828648" indent="0" algn="ctr">
              <a:buNone/>
              <a:defRPr sz="1600"/>
            </a:lvl5pPr>
            <a:lvl6pPr marL="2285809" indent="0" algn="ctr">
              <a:buNone/>
              <a:defRPr sz="1600"/>
            </a:lvl6pPr>
            <a:lvl7pPr marL="2742971" indent="0" algn="ctr">
              <a:buNone/>
              <a:defRPr sz="1600"/>
            </a:lvl7pPr>
            <a:lvl8pPr marL="3200133" indent="0" algn="ctr">
              <a:buNone/>
              <a:defRPr sz="1600"/>
            </a:lvl8pPr>
            <a:lvl9pPr marL="365729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11B5D7-6688-B5D2-EFAF-FE7113C59E84}"/>
              </a:ext>
            </a:extLst>
          </p:cNvPr>
          <p:cNvSpPr>
            <a:spLocks noGrp="1"/>
          </p:cNvSpPr>
          <p:nvPr>
            <p:ph type="dt" sz="half" idx="10"/>
          </p:nvPr>
        </p:nvSpPr>
        <p:spPr/>
        <p:txBody>
          <a:bodyPr/>
          <a:lstStyle>
            <a:lvl1pPr>
              <a:defRPr/>
            </a:lvl1pPr>
          </a:lstStyle>
          <a:p>
            <a:pPr>
              <a:defRPr/>
            </a:pPr>
            <a:fld id="{C23CAC2C-7FDB-4095-999C-065848B41F64}" type="datetimeFigureOut">
              <a:rPr lang="en-US"/>
              <a:pPr>
                <a:defRPr/>
              </a:pPr>
              <a:t>10/28/2022</a:t>
            </a:fld>
            <a:endParaRPr lang="en-US"/>
          </a:p>
        </p:txBody>
      </p:sp>
      <p:sp>
        <p:nvSpPr>
          <p:cNvPr id="5" name="Footer Placeholder 4">
            <a:extLst>
              <a:ext uri="{FF2B5EF4-FFF2-40B4-BE49-F238E27FC236}">
                <a16:creationId xmlns:a16="http://schemas.microsoft.com/office/drawing/2014/main" id="{1BCCE7E2-6675-241B-330D-A1EB9BF369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48D35C8-2FB9-17D9-F840-61E99C24BB6E}"/>
              </a:ext>
            </a:extLst>
          </p:cNvPr>
          <p:cNvSpPr>
            <a:spLocks noGrp="1"/>
          </p:cNvSpPr>
          <p:nvPr>
            <p:ph type="sldNum" sz="quarter" idx="12"/>
          </p:nvPr>
        </p:nvSpPr>
        <p:spPr/>
        <p:txBody>
          <a:bodyPr/>
          <a:lstStyle>
            <a:lvl1pPr>
              <a:defRPr/>
            </a:lvl1pPr>
          </a:lstStyle>
          <a:p>
            <a:fld id="{CC9D7E9B-AC20-4522-94E3-6A1141B6CFCB}" type="slidenum">
              <a:rPr lang="en-US" altLang="en-US"/>
              <a:pPr/>
              <a:t>‹#›</a:t>
            </a:fld>
            <a:endParaRPr lang="en-US" altLang="en-US"/>
          </a:p>
        </p:txBody>
      </p:sp>
      <p:pic>
        <p:nvPicPr>
          <p:cNvPr id="7" name="Picture 6">
            <a:extLst>
              <a:ext uri="{FF2B5EF4-FFF2-40B4-BE49-F238E27FC236}">
                <a16:creationId xmlns:a16="http://schemas.microsoft.com/office/drawing/2014/main" id="{3643F625-36C0-4152-96AF-6899921273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6EBCBA84-4C9E-4DF4-8C33-5C20715A7F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C7F28C13-531F-4BD5-89D5-9CC97C7204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B40A43A2-6F11-4EDB-8D60-5A2D316DE0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3578612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1655D1-215B-CD93-9546-C89DBE358F12}"/>
              </a:ext>
            </a:extLst>
          </p:cNvPr>
          <p:cNvSpPr>
            <a:spLocks noGrp="1"/>
          </p:cNvSpPr>
          <p:nvPr>
            <p:ph type="dt" sz="half" idx="10"/>
          </p:nvPr>
        </p:nvSpPr>
        <p:spPr/>
        <p:txBody>
          <a:bodyPr/>
          <a:lstStyle>
            <a:lvl1pPr>
              <a:defRPr/>
            </a:lvl1pPr>
          </a:lstStyle>
          <a:p>
            <a:pPr>
              <a:defRPr/>
            </a:pPr>
            <a:fld id="{DBA386BE-4804-4D16-84CA-D978287D386A}" type="datetimeFigureOut">
              <a:rPr lang="en-US"/>
              <a:pPr>
                <a:defRPr/>
              </a:pPr>
              <a:t>10/28/2022</a:t>
            </a:fld>
            <a:endParaRPr lang="en-US"/>
          </a:p>
        </p:txBody>
      </p:sp>
      <p:sp>
        <p:nvSpPr>
          <p:cNvPr id="5" name="Footer Placeholder 4">
            <a:extLst>
              <a:ext uri="{FF2B5EF4-FFF2-40B4-BE49-F238E27FC236}">
                <a16:creationId xmlns:a16="http://schemas.microsoft.com/office/drawing/2014/main" id="{C29E718E-C55E-BA39-51C8-B178942BB6C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993F26-00C2-F81E-27FF-49966DCB4549}"/>
              </a:ext>
            </a:extLst>
          </p:cNvPr>
          <p:cNvSpPr>
            <a:spLocks noGrp="1"/>
          </p:cNvSpPr>
          <p:nvPr>
            <p:ph type="sldNum" sz="quarter" idx="12"/>
          </p:nvPr>
        </p:nvSpPr>
        <p:spPr/>
        <p:txBody>
          <a:bodyPr/>
          <a:lstStyle>
            <a:lvl1pPr>
              <a:defRPr/>
            </a:lvl1pPr>
          </a:lstStyle>
          <a:p>
            <a:fld id="{24078822-DFD7-4043-B429-696B99D6E8C3}" type="slidenum">
              <a:rPr lang="en-US" altLang="en-US"/>
              <a:pPr/>
              <a:t>‹#›</a:t>
            </a:fld>
            <a:endParaRPr lang="en-US" altLang="en-US"/>
          </a:p>
        </p:txBody>
      </p:sp>
    </p:spTree>
    <p:extLst>
      <p:ext uri="{BB962C8B-B14F-4D97-AF65-F5344CB8AC3E}">
        <p14:creationId xmlns:p14="http://schemas.microsoft.com/office/powerpoint/2010/main" val="7249193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2" y="1709784"/>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2" y="4589508"/>
            <a:ext cx="10512862" cy="1500187"/>
          </a:xfrm>
        </p:spPr>
        <p:txBody>
          <a:bodyPr/>
          <a:lstStyle>
            <a:lvl1pPr marL="0" indent="0">
              <a:buNone/>
              <a:defRPr sz="2400">
                <a:solidFill>
                  <a:schemeClr val="tx1">
                    <a:tint val="75000"/>
                  </a:schemeClr>
                </a:solidFill>
              </a:defRPr>
            </a:lvl1pPr>
            <a:lvl2pPr marL="457161" indent="0">
              <a:buNone/>
              <a:defRPr sz="2000">
                <a:solidFill>
                  <a:schemeClr val="tx1">
                    <a:tint val="75000"/>
                  </a:schemeClr>
                </a:solidFill>
              </a:defRPr>
            </a:lvl2pPr>
            <a:lvl3pPr marL="914323" indent="0">
              <a:buNone/>
              <a:defRPr sz="1900">
                <a:solidFill>
                  <a:schemeClr val="tx1">
                    <a:tint val="75000"/>
                  </a:schemeClr>
                </a:solidFill>
              </a:defRPr>
            </a:lvl3pPr>
            <a:lvl4pPr marL="1371485" indent="0">
              <a:buNone/>
              <a:defRPr sz="1600">
                <a:solidFill>
                  <a:schemeClr val="tx1">
                    <a:tint val="75000"/>
                  </a:schemeClr>
                </a:solidFill>
              </a:defRPr>
            </a:lvl4pPr>
            <a:lvl5pPr marL="1828648" indent="0">
              <a:buNone/>
              <a:defRPr sz="1600">
                <a:solidFill>
                  <a:schemeClr val="tx1">
                    <a:tint val="75000"/>
                  </a:schemeClr>
                </a:solidFill>
              </a:defRPr>
            </a:lvl5pPr>
            <a:lvl6pPr marL="2285809" indent="0">
              <a:buNone/>
              <a:defRPr sz="1600">
                <a:solidFill>
                  <a:schemeClr val="tx1">
                    <a:tint val="75000"/>
                  </a:schemeClr>
                </a:solidFill>
              </a:defRPr>
            </a:lvl6pPr>
            <a:lvl7pPr marL="2742971" indent="0">
              <a:buNone/>
              <a:defRPr sz="1600">
                <a:solidFill>
                  <a:schemeClr val="tx1">
                    <a:tint val="75000"/>
                  </a:schemeClr>
                </a:solidFill>
              </a:defRPr>
            </a:lvl7pPr>
            <a:lvl8pPr marL="3200133" indent="0">
              <a:buNone/>
              <a:defRPr sz="1600">
                <a:solidFill>
                  <a:schemeClr val="tx1">
                    <a:tint val="75000"/>
                  </a:schemeClr>
                </a:solidFill>
              </a:defRPr>
            </a:lvl8pPr>
            <a:lvl9pPr marL="365729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9AB8C4-BE67-F273-A61D-B80A528689D7}"/>
              </a:ext>
            </a:extLst>
          </p:cNvPr>
          <p:cNvSpPr>
            <a:spLocks noGrp="1"/>
          </p:cNvSpPr>
          <p:nvPr>
            <p:ph type="dt" sz="half" idx="10"/>
          </p:nvPr>
        </p:nvSpPr>
        <p:spPr/>
        <p:txBody>
          <a:bodyPr/>
          <a:lstStyle>
            <a:lvl1pPr>
              <a:defRPr/>
            </a:lvl1pPr>
          </a:lstStyle>
          <a:p>
            <a:pPr>
              <a:defRPr/>
            </a:pPr>
            <a:fld id="{D7D50DDD-7241-4733-84C8-A853F5ADA5D4}" type="datetimeFigureOut">
              <a:rPr lang="en-US"/>
              <a:pPr>
                <a:defRPr/>
              </a:pPr>
              <a:t>10/28/2022</a:t>
            </a:fld>
            <a:endParaRPr lang="en-US"/>
          </a:p>
        </p:txBody>
      </p:sp>
      <p:sp>
        <p:nvSpPr>
          <p:cNvPr id="5" name="Footer Placeholder 4">
            <a:extLst>
              <a:ext uri="{FF2B5EF4-FFF2-40B4-BE49-F238E27FC236}">
                <a16:creationId xmlns:a16="http://schemas.microsoft.com/office/drawing/2014/main" id="{2BDA40D2-E03D-ED4C-AE24-0A04CAE0BE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1CD260-A701-DAC8-BFAB-C38EFD21732E}"/>
              </a:ext>
            </a:extLst>
          </p:cNvPr>
          <p:cNvSpPr>
            <a:spLocks noGrp="1"/>
          </p:cNvSpPr>
          <p:nvPr>
            <p:ph type="sldNum" sz="quarter" idx="12"/>
          </p:nvPr>
        </p:nvSpPr>
        <p:spPr/>
        <p:txBody>
          <a:bodyPr/>
          <a:lstStyle>
            <a:lvl1pPr>
              <a:defRPr/>
            </a:lvl1pPr>
          </a:lstStyle>
          <a:p>
            <a:fld id="{EADE8A72-DA01-48C3-8C11-A0004A5B84CB}" type="slidenum">
              <a:rPr lang="en-US" altLang="en-US"/>
              <a:pPr/>
              <a:t>‹#›</a:t>
            </a:fld>
            <a:endParaRPr lang="en-US" altLang="en-US"/>
          </a:p>
        </p:txBody>
      </p:sp>
    </p:spTree>
    <p:extLst>
      <p:ext uri="{BB962C8B-B14F-4D97-AF65-F5344CB8AC3E}">
        <p14:creationId xmlns:p14="http://schemas.microsoft.com/office/powerpoint/2010/main" val="666331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079082"/>
      </p:ext>
    </p:extLst>
  </p:cSld>
  <p:clrMapOvr>
    <a:masterClrMapping/>
  </p:clrMapOvr>
  <p:transition spd="slow" advClick="0" advTm="3000">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03" y="1825625"/>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214A519-4C70-92B0-18F0-6C9C30175035}"/>
              </a:ext>
            </a:extLst>
          </p:cNvPr>
          <p:cNvSpPr>
            <a:spLocks noGrp="1"/>
          </p:cNvSpPr>
          <p:nvPr>
            <p:ph type="dt" sz="half" idx="10"/>
          </p:nvPr>
        </p:nvSpPr>
        <p:spPr/>
        <p:txBody>
          <a:bodyPr/>
          <a:lstStyle>
            <a:lvl1pPr>
              <a:defRPr/>
            </a:lvl1pPr>
          </a:lstStyle>
          <a:p>
            <a:pPr>
              <a:defRPr/>
            </a:pPr>
            <a:fld id="{67D937B5-2EED-44EC-8F68-8469674BC0A8}" type="datetimeFigureOut">
              <a:rPr lang="en-US"/>
              <a:pPr>
                <a:defRPr/>
              </a:pPr>
              <a:t>10/28/2022</a:t>
            </a:fld>
            <a:endParaRPr lang="en-US"/>
          </a:p>
        </p:txBody>
      </p:sp>
      <p:sp>
        <p:nvSpPr>
          <p:cNvPr id="6" name="Footer Placeholder 4">
            <a:extLst>
              <a:ext uri="{FF2B5EF4-FFF2-40B4-BE49-F238E27FC236}">
                <a16:creationId xmlns:a16="http://schemas.microsoft.com/office/drawing/2014/main" id="{A6ED89A9-AA27-008B-B2B2-4CCF30EEA01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4AE33DC-D2B9-1502-3220-098812080C33}"/>
              </a:ext>
            </a:extLst>
          </p:cNvPr>
          <p:cNvSpPr>
            <a:spLocks noGrp="1"/>
          </p:cNvSpPr>
          <p:nvPr>
            <p:ph type="sldNum" sz="quarter" idx="12"/>
          </p:nvPr>
        </p:nvSpPr>
        <p:spPr/>
        <p:txBody>
          <a:bodyPr/>
          <a:lstStyle>
            <a:lvl1pPr>
              <a:defRPr/>
            </a:lvl1pPr>
          </a:lstStyle>
          <a:p>
            <a:fld id="{B3639AEE-6DC9-4949-BC58-070731073076}" type="slidenum">
              <a:rPr lang="en-US" altLang="en-US"/>
              <a:pPr/>
              <a:t>‹#›</a:t>
            </a:fld>
            <a:endParaRPr lang="en-US" altLang="en-US"/>
          </a:p>
        </p:txBody>
      </p:sp>
    </p:spTree>
    <p:extLst>
      <p:ext uri="{BB962C8B-B14F-4D97-AF65-F5344CB8AC3E}">
        <p14:creationId xmlns:p14="http://schemas.microsoft.com/office/powerpoint/2010/main" val="36604493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91" y="1681163"/>
            <a:ext cx="5156443" cy="823912"/>
          </a:xfrm>
        </p:spPr>
        <p:txBody>
          <a:bodyPr anchor="b"/>
          <a:lstStyle>
            <a:lvl1pPr marL="0" indent="0">
              <a:buNone/>
              <a:defRPr sz="2400" b="1"/>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a:t>Edit Master text styles</a:t>
            </a:r>
          </a:p>
        </p:txBody>
      </p:sp>
      <p:sp>
        <p:nvSpPr>
          <p:cNvPr id="4" name="Content Placeholder 3"/>
          <p:cNvSpPr>
            <a:spLocks noGrp="1"/>
          </p:cNvSpPr>
          <p:nvPr>
            <p:ph sz="half" idx="2"/>
          </p:nvPr>
        </p:nvSpPr>
        <p:spPr>
          <a:xfrm>
            <a:off x="839591" y="2505075"/>
            <a:ext cx="515644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400" b="1"/>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F7F50F1-F633-6190-F811-B717CBE033D4}"/>
              </a:ext>
            </a:extLst>
          </p:cNvPr>
          <p:cNvSpPr>
            <a:spLocks noGrp="1"/>
          </p:cNvSpPr>
          <p:nvPr>
            <p:ph type="dt" sz="half" idx="10"/>
          </p:nvPr>
        </p:nvSpPr>
        <p:spPr/>
        <p:txBody>
          <a:bodyPr/>
          <a:lstStyle>
            <a:lvl1pPr>
              <a:defRPr/>
            </a:lvl1pPr>
          </a:lstStyle>
          <a:p>
            <a:pPr>
              <a:defRPr/>
            </a:pPr>
            <a:fld id="{4BFF79F9-56DD-4B0E-94CD-C39D3870B666}" type="datetimeFigureOut">
              <a:rPr lang="en-US"/>
              <a:pPr>
                <a:defRPr/>
              </a:pPr>
              <a:t>10/28/2022</a:t>
            </a:fld>
            <a:endParaRPr lang="en-US"/>
          </a:p>
        </p:txBody>
      </p:sp>
      <p:sp>
        <p:nvSpPr>
          <p:cNvPr id="8" name="Footer Placeholder 4">
            <a:extLst>
              <a:ext uri="{FF2B5EF4-FFF2-40B4-BE49-F238E27FC236}">
                <a16:creationId xmlns:a16="http://schemas.microsoft.com/office/drawing/2014/main" id="{C56AB271-ACB7-336A-C585-D6B6C7C6626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C9B6D64-F970-AACB-ACC8-A049B75D6B4E}"/>
              </a:ext>
            </a:extLst>
          </p:cNvPr>
          <p:cNvSpPr>
            <a:spLocks noGrp="1"/>
          </p:cNvSpPr>
          <p:nvPr>
            <p:ph type="sldNum" sz="quarter" idx="12"/>
          </p:nvPr>
        </p:nvSpPr>
        <p:spPr/>
        <p:txBody>
          <a:bodyPr/>
          <a:lstStyle>
            <a:lvl1pPr>
              <a:defRPr/>
            </a:lvl1pPr>
          </a:lstStyle>
          <a:p>
            <a:fld id="{BDBDB9DE-21D6-46C2-BA80-15CFF5BC6D73}" type="slidenum">
              <a:rPr lang="en-US" altLang="en-US"/>
              <a:pPr/>
              <a:t>‹#›</a:t>
            </a:fld>
            <a:endParaRPr lang="en-US" altLang="en-US"/>
          </a:p>
        </p:txBody>
      </p:sp>
    </p:spTree>
    <p:extLst>
      <p:ext uri="{BB962C8B-B14F-4D97-AF65-F5344CB8AC3E}">
        <p14:creationId xmlns:p14="http://schemas.microsoft.com/office/powerpoint/2010/main" val="40438989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C025692-FDD0-9EA7-7F53-007363C93529}"/>
              </a:ext>
            </a:extLst>
          </p:cNvPr>
          <p:cNvSpPr>
            <a:spLocks noGrp="1"/>
          </p:cNvSpPr>
          <p:nvPr>
            <p:ph type="dt" sz="half" idx="10"/>
          </p:nvPr>
        </p:nvSpPr>
        <p:spPr/>
        <p:txBody>
          <a:bodyPr/>
          <a:lstStyle>
            <a:lvl1pPr>
              <a:defRPr/>
            </a:lvl1pPr>
          </a:lstStyle>
          <a:p>
            <a:pPr>
              <a:defRPr/>
            </a:pPr>
            <a:fld id="{838AA8BF-E61E-4F5F-AADB-3F68AEFD42F4}" type="datetimeFigureOut">
              <a:rPr lang="en-US"/>
              <a:pPr>
                <a:defRPr/>
              </a:pPr>
              <a:t>10/28/2022</a:t>
            </a:fld>
            <a:endParaRPr lang="en-US"/>
          </a:p>
        </p:txBody>
      </p:sp>
      <p:sp>
        <p:nvSpPr>
          <p:cNvPr id="4" name="Footer Placeholder 4">
            <a:extLst>
              <a:ext uri="{FF2B5EF4-FFF2-40B4-BE49-F238E27FC236}">
                <a16:creationId xmlns:a16="http://schemas.microsoft.com/office/drawing/2014/main" id="{442D6EDB-8806-CEE7-2EC6-7F839CD4B39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A5B4F35-35C4-D9E6-64D1-B33F7B3A344F}"/>
              </a:ext>
            </a:extLst>
          </p:cNvPr>
          <p:cNvSpPr>
            <a:spLocks noGrp="1"/>
          </p:cNvSpPr>
          <p:nvPr>
            <p:ph type="sldNum" sz="quarter" idx="12"/>
          </p:nvPr>
        </p:nvSpPr>
        <p:spPr/>
        <p:txBody>
          <a:bodyPr/>
          <a:lstStyle>
            <a:lvl1pPr>
              <a:defRPr/>
            </a:lvl1pPr>
          </a:lstStyle>
          <a:p>
            <a:fld id="{3BB83301-CDA8-4E7B-8D64-4042C9B32B57}" type="slidenum">
              <a:rPr lang="en-US" altLang="en-US"/>
              <a:pPr/>
              <a:t>‹#›</a:t>
            </a:fld>
            <a:endParaRPr lang="en-US" altLang="en-US"/>
          </a:p>
        </p:txBody>
      </p:sp>
    </p:spTree>
    <p:extLst>
      <p:ext uri="{BB962C8B-B14F-4D97-AF65-F5344CB8AC3E}">
        <p14:creationId xmlns:p14="http://schemas.microsoft.com/office/powerpoint/2010/main" val="34687606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E69EDE5-503F-9EEC-622B-2207C8E80E93}"/>
              </a:ext>
            </a:extLst>
          </p:cNvPr>
          <p:cNvSpPr>
            <a:spLocks noGrp="1"/>
          </p:cNvSpPr>
          <p:nvPr>
            <p:ph type="dt" sz="half" idx="10"/>
          </p:nvPr>
        </p:nvSpPr>
        <p:spPr/>
        <p:txBody>
          <a:bodyPr/>
          <a:lstStyle>
            <a:lvl1pPr>
              <a:defRPr/>
            </a:lvl1pPr>
          </a:lstStyle>
          <a:p>
            <a:pPr>
              <a:defRPr/>
            </a:pPr>
            <a:fld id="{A060C09B-E74A-40BE-B542-0244B5DDA2E6}" type="datetimeFigureOut">
              <a:rPr lang="en-US"/>
              <a:pPr>
                <a:defRPr/>
              </a:pPr>
              <a:t>10/28/2022</a:t>
            </a:fld>
            <a:endParaRPr lang="en-US"/>
          </a:p>
        </p:txBody>
      </p:sp>
      <p:sp>
        <p:nvSpPr>
          <p:cNvPr id="3" name="Footer Placeholder 4">
            <a:extLst>
              <a:ext uri="{FF2B5EF4-FFF2-40B4-BE49-F238E27FC236}">
                <a16:creationId xmlns:a16="http://schemas.microsoft.com/office/drawing/2014/main" id="{E26961CA-D7D2-DF7E-98D0-08CB3AB185E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0E78F21-FD57-5CDF-EA52-0638EEF86FAD}"/>
              </a:ext>
            </a:extLst>
          </p:cNvPr>
          <p:cNvSpPr>
            <a:spLocks noGrp="1"/>
          </p:cNvSpPr>
          <p:nvPr>
            <p:ph type="sldNum" sz="quarter" idx="12"/>
          </p:nvPr>
        </p:nvSpPr>
        <p:spPr/>
        <p:txBody>
          <a:bodyPr/>
          <a:lstStyle>
            <a:lvl1pPr>
              <a:defRPr/>
            </a:lvl1pPr>
          </a:lstStyle>
          <a:p>
            <a:fld id="{9C3E4CD3-E157-4B07-9A05-14AAEB14D7C3}" type="slidenum">
              <a:rPr lang="en-US" altLang="en-US"/>
              <a:pPr/>
              <a:t>‹#›</a:t>
            </a:fld>
            <a:endParaRPr lang="en-US" altLang="en-US"/>
          </a:p>
        </p:txBody>
      </p:sp>
    </p:spTree>
    <p:extLst>
      <p:ext uri="{BB962C8B-B14F-4D97-AF65-F5344CB8AC3E}">
        <p14:creationId xmlns:p14="http://schemas.microsoft.com/office/powerpoint/2010/main" val="1420137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92" y="457200"/>
            <a:ext cx="393121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1838" y="987470"/>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92" y="2057402"/>
            <a:ext cx="3931213" cy="3811588"/>
          </a:xfrm>
        </p:spPr>
        <p:txBody>
          <a:bodyPr/>
          <a:lstStyle>
            <a:lvl1pPr marL="0" indent="0">
              <a:buNone/>
              <a:defRPr sz="1600"/>
            </a:lvl1pPr>
            <a:lvl2pPr marL="457161" indent="0">
              <a:buNone/>
              <a:defRPr sz="1500"/>
            </a:lvl2pPr>
            <a:lvl3pPr marL="914323" indent="0">
              <a:buNone/>
              <a:defRPr sz="1200"/>
            </a:lvl3pPr>
            <a:lvl4pPr marL="1371485" indent="0">
              <a:buNone/>
              <a:defRPr sz="1100"/>
            </a:lvl4pPr>
            <a:lvl5pPr marL="1828648" indent="0">
              <a:buNone/>
              <a:defRPr sz="1100"/>
            </a:lvl5pPr>
            <a:lvl6pPr marL="2285809" indent="0">
              <a:buNone/>
              <a:defRPr sz="1100"/>
            </a:lvl6pPr>
            <a:lvl7pPr marL="2742971" indent="0">
              <a:buNone/>
              <a:defRPr sz="1100"/>
            </a:lvl7pPr>
            <a:lvl8pPr marL="3200133" indent="0">
              <a:buNone/>
              <a:defRPr sz="1100"/>
            </a:lvl8pPr>
            <a:lvl9pPr marL="3657296" indent="0">
              <a:buNone/>
              <a:defRPr sz="1100"/>
            </a:lvl9pPr>
          </a:lstStyle>
          <a:p>
            <a:pPr lvl="0"/>
            <a:r>
              <a:rPr lang="en-US"/>
              <a:t>Edit Master text styles</a:t>
            </a:r>
          </a:p>
        </p:txBody>
      </p:sp>
      <p:sp>
        <p:nvSpPr>
          <p:cNvPr id="5" name="Date Placeholder 3">
            <a:extLst>
              <a:ext uri="{FF2B5EF4-FFF2-40B4-BE49-F238E27FC236}">
                <a16:creationId xmlns:a16="http://schemas.microsoft.com/office/drawing/2014/main" id="{CDD16D36-1686-621C-35F9-135D43D2DDCC}"/>
              </a:ext>
            </a:extLst>
          </p:cNvPr>
          <p:cNvSpPr>
            <a:spLocks noGrp="1"/>
          </p:cNvSpPr>
          <p:nvPr>
            <p:ph type="dt" sz="half" idx="10"/>
          </p:nvPr>
        </p:nvSpPr>
        <p:spPr/>
        <p:txBody>
          <a:bodyPr/>
          <a:lstStyle>
            <a:lvl1pPr>
              <a:defRPr/>
            </a:lvl1pPr>
          </a:lstStyle>
          <a:p>
            <a:pPr>
              <a:defRPr/>
            </a:pPr>
            <a:fld id="{7D501545-7981-4360-83DA-7D7319E011A7}" type="datetimeFigureOut">
              <a:rPr lang="en-US"/>
              <a:pPr>
                <a:defRPr/>
              </a:pPr>
              <a:t>10/28/2022</a:t>
            </a:fld>
            <a:endParaRPr lang="en-US"/>
          </a:p>
        </p:txBody>
      </p:sp>
      <p:sp>
        <p:nvSpPr>
          <p:cNvPr id="6" name="Footer Placeholder 4">
            <a:extLst>
              <a:ext uri="{FF2B5EF4-FFF2-40B4-BE49-F238E27FC236}">
                <a16:creationId xmlns:a16="http://schemas.microsoft.com/office/drawing/2014/main" id="{43BA81E2-336C-7FAC-5F23-32ABA6DE3AD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CC5FFD5-EB17-29CD-FD1F-BAF961011F87}"/>
              </a:ext>
            </a:extLst>
          </p:cNvPr>
          <p:cNvSpPr>
            <a:spLocks noGrp="1"/>
          </p:cNvSpPr>
          <p:nvPr>
            <p:ph type="sldNum" sz="quarter" idx="12"/>
          </p:nvPr>
        </p:nvSpPr>
        <p:spPr/>
        <p:txBody>
          <a:bodyPr/>
          <a:lstStyle>
            <a:lvl1pPr>
              <a:defRPr/>
            </a:lvl1pPr>
          </a:lstStyle>
          <a:p>
            <a:fld id="{37384ED1-0081-4484-9C3E-ACD88F250059}" type="slidenum">
              <a:rPr lang="en-US" altLang="en-US"/>
              <a:pPr/>
              <a:t>‹#›</a:t>
            </a:fld>
            <a:endParaRPr lang="en-US" altLang="en-US"/>
          </a:p>
        </p:txBody>
      </p:sp>
    </p:spTree>
    <p:extLst>
      <p:ext uri="{BB962C8B-B14F-4D97-AF65-F5344CB8AC3E}">
        <p14:creationId xmlns:p14="http://schemas.microsoft.com/office/powerpoint/2010/main" val="37512162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92" y="457200"/>
            <a:ext cx="393121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1838" y="987470"/>
            <a:ext cx="6170593" cy="4873625"/>
          </a:xfrm>
        </p:spPr>
        <p:txBody>
          <a:bodyPr rtlCol="0">
            <a:normAutofit/>
          </a:bodyPr>
          <a:lstStyle>
            <a:lvl1pPr marL="0" indent="0">
              <a:buNone/>
              <a:defRPr sz="32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pPr lvl="0"/>
            <a:endParaRPr lang="en-US" noProof="0"/>
          </a:p>
        </p:txBody>
      </p:sp>
      <p:sp>
        <p:nvSpPr>
          <p:cNvPr id="4" name="Text Placeholder 3"/>
          <p:cNvSpPr>
            <a:spLocks noGrp="1"/>
          </p:cNvSpPr>
          <p:nvPr>
            <p:ph type="body" sz="half" idx="2"/>
          </p:nvPr>
        </p:nvSpPr>
        <p:spPr>
          <a:xfrm>
            <a:off x="839592" y="2057402"/>
            <a:ext cx="3931213" cy="3811588"/>
          </a:xfrm>
        </p:spPr>
        <p:txBody>
          <a:bodyPr/>
          <a:lstStyle>
            <a:lvl1pPr marL="0" indent="0">
              <a:buNone/>
              <a:defRPr sz="1600"/>
            </a:lvl1pPr>
            <a:lvl2pPr marL="457161" indent="0">
              <a:buNone/>
              <a:defRPr sz="1500"/>
            </a:lvl2pPr>
            <a:lvl3pPr marL="914323" indent="0">
              <a:buNone/>
              <a:defRPr sz="1200"/>
            </a:lvl3pPr>
            <a:lvl4pPr marL="1371485" indent="0">
              <a:buNone/>
              <a:defRPr sz="1100"/>
            </a:lvl4pPr>
            <a:lvl5pPr marL="1828648" indent="0">
              <a:buNone/>
              <a:defRPr sz="1100"/>
            </a:lvl5pPr>
            <a:lvl6pPr marL="2285809" indent="0">
              <a:buNone/>
              <a:defRPr sz="1100"/>
            </a:lvl6pPr>
            <a:lvl7pPr marL="2742971" indent="0">
              <a:buNone/>
              <a:defRPr sz="1100"/>
            </a:lvl7pPr>
            <a:lvl8pPr marL="3200133" indent="0">
              <a:buNone/>
              <a:defRPr sz="1100"/>
            </a:lvl8pPr>
            <a:lvl9pPr marL="3657296" indent="0">
              <a:buNone/>
              <a:defRPr sz="1100"/>
            </a:lvl9pPr>
          </a:lstStyle>
          <a:p>
            <a:pPr lvl="0"/>
            <a:r>
              <a:rPr lang="en-US"/>
              <a:t>Edit Master text styles</a:t>
            </a:r>
          </a:p>
        </p:txBody>
      </p:sp>
      <p:sp>
        <p:nvSpPr>
          <p:cNvPr id="5" name="Date Placeholder 3">
            <a:extLst>
              <a:ext uri="{FF2B5EF4-FFF2-40B4-BE49-F238E27FC236}">
                <a16:creationId xmlns:a16="http://schemas.microsoft.com/office/drawing/2014/main" id="{9CA2306C-F0A2-43F3-ED9B-BD3D924572F6}"/>
              </a:ext>
            </a:extLst>
          </p:cNvPr>
          <p:cNvSpPr>
            <a:spLocks noGrp="1"/>
          </p:cNvSpPr>
          <p:nvPr>
            <p:ph type="dt" sz="half" idx="10"/>
          </p:nvPr>
        </p:nvSpPr>
        <p:spPr/>
        <p:txBody>
          <a:bodyPr/>
          <a:lstStyle>
            <a:lvl1pPr>
              <a:defRPr/>
            </a:lvl1pPr>
          </a:lstStyle>
          <a:p>
            <a:pPr>
              <a:defRPr/>
            </a:pPr>
            <a:fld id="{68677E95-D404-4AB7-B389-C1B12E139952}" type="datetimeFigureOut">
              <a:rPr lang="en-US"/>
              <a:pPr>
                <a:defRPr/>
              </a:pPr>
              <a:t>10/28/2022</a:t>
            </a:fld>
            <a:endParaRPr lang="en-US"/>
          </a:p>
        </p:txBody>
      </p:sp>
      <p:sp>
        <p:nvSpPr>
          <p:cNvPr id="6" name="Footer Placeholder 4">
            <a:extLst>
              <a:ext uri="{FF2B5EF4-FFF2-40B4-BE49-F238E27FC236}">
                <a16:creationId xmlns:a16="http://schemas.microsoft.com/office/drawing/2014/main" id="{6B80EF8B-1F41-9707-6A31-30BB35E0E70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11FA818-966E-380C-80EC-F667A362E2A1}"/>
              </a:ext>
            </a:extLst>
          </p:cNvPr>
          <p:cNvSpPr>
            <a:spLocks noGrp="1"/>
          </p:cNvSpPr>
          <p:nvPr>
            <p:ph type="sldNum" sz="quarter" idx="12"/>
          </p:nvPr>
        </p:nvSpPr>
        <p:spPr/>
        <p:txBody>
          <a:bodyPr/>
          <a:lstStyle>
            <a:lvl1pPr>
              <a:defRPr/>
            </a:lvl1pPr>
          </a:lstStyle>
          <a:p>
            <a:fld id="{CB346A56-FFA5-44AD-8087-482EC02CF555}" type="slidenum">
              <a:rPr lang="en-US" altLang="en-US"/>
              <a:pPr/>
              <a:t>‹#›</a:t>
            </a:fld>
            <a:endParaRPr lang="en-US" altLang="en-US"/>
          </a:p>
        </p:txBody>
      </p:sp>
    </p:spTree>
    <p:extLst>
      <p:ext uri="{BB962C8B-B14F-4D97-AF65-F5344CB8AC3E}">
        <p14:creationId xmlns:p14="http://schemas.microsoft.com/office/powerpoint/2010/main" val="2631522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169FF-C3EF-852A-322B-C9213318C9E4}"/>
              </a:ext>
            </a:extLst>
          </p:cNvPr>
          <p:cNvSpPr>
            <a:spLocks noGrp="1"/>
          </p:cNvSpPr>
          <p:nvPr>
            <p:ph type="dt" sz="half" idx="10"/>
          </p:nvPr>
        </p:nvSpPr>
        <p:spPr/>
        <p:txBody>
          <a:bodyPr/>
          <a:lstStyle>
            <a:lvl1pPr>
              <a:defRPr/>
            </a:lvl1pPr>
          </a:lstStyle>
          <a:p>
            <a:pPr>
              <a:defRPr/>
            </a:pPr>
            <a:fld id="{31BD6104-59FB-4756-9927-01D18506D2AC}" type="datetimeFigureOut">
              <a:rPr lang="en-US"/>
              <a:pPr>
                <a:defRPr/>
              </a:pPr>
              <a:t>10/28/2022</a:t>
            </a:fld>
            <a:endParaRPr lang="en-US"/>
          </a:p>
        </p:txBody>
      </p:sp>
      <p:sp>
        <p:nvSpPr>
          <p:cNvPr id="5" name="Footer Placeholder 4">
            <a:extLst>
              <a:ext uri="{FF2B5EF4-FFF2-40B4-BE49-F238E27FC236}">
                <a16:creationId xmlns:a16="http://schemas.microsoft.com/office/drawing/2014/main" id="{787B2915-9300-8E3F-6EBE-95B07C31A0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272EEF2-36B7-8B7C-B593-CBFE6884B8F1}"/>
              </a:ext>
            </a:extLst>
          </p:cNvPr>
          <p:cNvSpPr>
            <a:spLocks noGrp="1"/>
          </p:cNvSpPr>
          <p:nvPr>
            <p:ph type="sldNum" sz="quarter" idx="12"/>
          </p:nvPr>
        </p:nvSpPr>
        <p:spPr/>
        <p:txBody>
          <a:bodyPr/>
          <a:lstStyle>
            <a:lvl1pPr>
              <a:defRPr/>
            </a:lvl1pPr>
          </a:lstStyle>
          <a:p>
            <a:fld id="{63CE5681-20EF-4F75-BADE-2D8A2F3BACDD}" type="slidenum">
              <a:rPr lang="en-US" altLang="en-US"/>
              <a:pPr/>
              <a:t>‹#›</a:t>
            </a:fld>
            <a:endParaRPr lang="en-US" altLang="en-US"/>
          </a:p>
        </p:txBody>
      </p:sp>
    </p:spTree>
    <p:extLst>
      <p:ext uri="{BB962C8B-B14F-4D97-AF65-F5344CB8AC3E}">
        <p14:creationId xmlns:p14="http://schemas.microsoft.com/office/powerpoint/2010/main" val="2714192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30" y="365127"/>
            <a:ext cx="262821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7"/>
            <a:ext cx="7732286"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014E8-FBC9-49F8-429E-265FE359CF97}"/>
              </a:ext>
            </a:extLst>
          </p:cNvPr>
          <p:cNvSpPr>
            <a:spLocks noGrp="1"/>
          </p:cNvSpPr>
          <p:nvPr>
            <p:ph type="dt" sz="half" idx="10"/>
          </p:nvPr>
        </p:nvSpPr>
        <p:spPr/>
        <p:txBody>
          <a:bodyPr/>
          <a:lstStyle>
            <a:lvl1pPr>
              <a:defRPr/>
            </a:lvl1pPr>
          </a:lstStyle>
          <a:p>
            <a:pPr>
              <a:defRPr/>
            </a:pPr>
            <a:fld id="{536AB40C-20F0-450E-951F-7748F4D35547}" type="datetimeFigureOut">
              <a:rPr lang="en-US"/>
              <a:pPr>
                <a:defRPr/>
              </a:pPr>
              <a:t>10/28/2022</a:t>
            </a:fld>
            <a:endParaRPr lang="en-US"/>
          </a:p>
        </p:txBody>
      </p:sp>
      <p:sp>
        <p:nvSpPr>
          <p:cNvPr id="5" name="Footer Placeholder 4">
            <a:extLst>
              <a:ext uri="{FF2B5EF4-FFF2-40B4-BE49-F238E27FC236}">
                <a16:creationId xmlns:a16="http://schemas.microsoft.com/office/drawing/2014/main" id="{4CC3FFB8-AB1B-62DC-A943-49EF21D931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54F5D6-7652-49A8-C03E-95060261E559}"/>
              </a:ext>
            </a:extLst>
          </p:cNvPr>
          <p:cNvSpPr>
            <a:spLocks noGrp="1"/>
          </p:cNvSpPr>
          <p:nvPr>
            <p:ph type="sldNum" sz="quarter" idx="12"/>
          </p:nvPr>
        </p:nvSpPr>
        <p:spPr/>
        <p:txBody>
          <a:bodyPr/>
          <a:lstStyle>
            <a:lvl1pPr>
              <a:defRPr/>
            </a:lvl1pPr>
          </a:lstStyle>
          <a:p>
            <a:fld id="{76E2BCC8-11D8-4E35-B990-355255216770}" type="slidenum">
              <a:rPr lang="en-US" altLang="en-US"/>
              <a:pPr/>
              <a:t>‹#›</a:t>
            </a:fld>
            <a:endParaRPr lang="en-US" altLang="en-US"/>
          </a:p>
        </p:txBody>
      </p:sp>
    </p:spTree>
    <p:extLst>
      <p:ext uri="{BB962C8B-B14F-4D97-AF65-F5344CB8AC3E}">
        <p14:creationId xmlns:p14="http://schemas.microsoft.com/office/powerpoint/2010/main" val="8414399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23" y="1122363"/>
            <a:ext cx="9141619"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3623" y="3602037"/>
            <a:ext cx="9141619" cy="1655763"/>
          </a:xfrm>
        </p:spPr>
        <p:txBody>
          <a:bodyPr/>
          <a:lstStyle>
            <a:lvl1pPr marL="0" indent="0" algn="ctr">
              <a:buNone/>
              <a:defRPr sz="2400"/>
            </a:lvl1pPr>
            <a:lvl2pPr marL="457161" indent="0" algn="ctr">
              <a:buNone/>
              <a:defRPr sz="2000"/>
            </a:lvl2pPr>
            <a:lvl3pPr marL="914323" indent="0" algn="ctr">
              <a:buNone/>
              <a:defRPr sz="1900"/>
            </a:lvl3pPr>
            <a:lvl4pPr marL="1371485" indent="0" algn="ctr">
              <a:buNone/>
              <a:defRPr sz="1600"/>
            </a:lvl4pPr>
            <a:lvl5pPr marL="1828648" indent="0" algn="ctr">
              <a:buNone/>
              <a:defRPr sz="1600"/>
            </a:lvl5pPr>
            <a:lvl6pPr marL="2285809" indent="0" algn="ctr">
              <a:buNone/>
              <a:defRPr sz="1600"/>
            </a:lvl6pPr>
            <a:lvl7pPr marL="2742971" indent="0" algn="ctr">
              <a:buNone/>
              <a:defRPr sz="1600"/>
            </a:lvl7pPr>
            <a:lvl8pPr marL="3200133" indent="0" algn="ctr">
              <a:buNone/>
              <a:defRPr sz="1600"/>
            </a:lvl8pPr>
            <a:lvl9pPr marL="365729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C88B34-84A7-3FFE-A764-56EFDE523BD9}"/>
              </a:ext>
            </a:extLst>
          </p:cNvPr>
          <p:cNvSpPr>
            <a:spLocks noGrp="1"/>
          </p:cNvSpPr>
          <p:nvPr>
            <p:ph type="dt" sz="half" idx="10"/>
          </p:nvPr>
        </p:nvSpPr>
        <p:spPr/>
        <p:txBody>
          <a:bodyPr/>
          <a:lstStyle>
            <a:lvl1pPr>
              <a:defRPr/>
            </a:lvl1pPr>
          </a:lstStyle>
          <a:p>
            <a:pPr>
              <a:defRPr/>
            </a:pPr>
            <a:fld id="{1F3F1430-6D1B-4A70-97B3-F9033D20F91F}" type="datetimeFigureOut">
              <a:rPr lang="en-US"/>
              <a:pPr>
                <a:defRPr/>
              </a:pPr>
              <a:t>10/28/2022</a:t>
            </a:fld>
            <a:endParaRPr lang="en-US"/>
          </a:p>
        </p:txBody>
      </p:sp>
      <p:sp>
        <p:nvSpPr>
          <p:cNvPr id="5" name="Footer Placeholder 4">
            <a:extLst>
              <a:ext uri="{FF2B5EF4-FFF2-40B4-BE49-F238E27FC236}">
                <a16:creationId xmlns:a16="http://schemas.microsoft.com/office/drawing/2014/main" id="{13F0810D-E7F3-0B6E-C38A-B1653A56ED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316E40-4F0E-8EB7-58D0-3E932090CA37}"/>
              </a:ext>
            </a:extLst>
          </p:cNvPr>
          <p:cNvSpPr>
            <a:spLocks noGrp="1"/>
          </p:cNvSpPr>
          <p:nvPr>
            <p:ph type="sldNum" sz="quarter" idx="12"/>
          </p:nvPr>
        </p:nvSpPr>
        <p:spPr/>
        <p:txBody>
          <a:bodyPr/>
          <a:lstStyle>
            <a:lvl1pPr>
              <a:defRPr/>
            </a:lvl1pPr>
          </a:lstStyle>
          <a:p>
            <a:fld id="{40B915F0-5C71-4F0A-B96C-00C5745209DE}" type="slidenum">
              <a:rPr lang="en-US" altLang="en-US"/>
              <a:pPr/>
              <a:t>‹#›</a:t>
            </a:fld>
            <a:endParaRPr lang="en-US" altLang="en-US"/>
          </a:p>
        </p:txBody>
      </p:sp>
    </p:spTree>
    <p:extLst>
      <p:ext uri="{BB962C8B-B14F-4D97-AF65-F5344CB8AC3E}">
        <p14:creationId xmlns:p14="http://schemas.microsoft.com/office/powerpoint/2010/main" val="17258658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010560-2E41-2CF4-E1E2-14F8568C52E2}"/>
              </a:ext>
            </a:extLst>
          </p:cNvPr>
          <p:cNvSpPr>
            <a:spLocks noGrp="1"/>
          </p:cNvSpPr>
          <p:nvPr>
            <p:ph type="dt" sz="half" idx="10"/>
          </p:nvPr>
        </p:nvSpPr>
        <p:spPr/>
        <p:txBody>
          <a:bodyPr/>
          <a:lstStyle>
            <a:lvl1pPr>
              <a:defRPr/>
            </a:lvl1pPr>
          </a:lstStyle>
          <a:p>
            <a:pPr>
              <a:defRPr/>
            </a:pPr>
            <a:fld id="{25310931-6D10-48A3-B015-36D6E9379632}" type="datetimeFigureOut">
              <a:rPr lang="en-US"/>
              <a:pPr>
                <a:defRPr/>
              </a:pPr>
              <a:t>10/28/2022</a:t>
            </a:fld>
            <a:endParaRPr lang="en-US"/>
          </a:p>
        </p:txBody>
      </p:sp>
      <p:sp>
        <p:nvSpPr>
          <p:cNvPr id="5" name="Footer Placeholder 4">
            <a:extLst>
              <a:ext uri="{FF2B5EF4-FFF2-40B4-BE49-F238E27FC236}">
                <a16:creationId xmlns:a16="http://schemas.microsoft.com/office/drawing/2014/main" id="{47D28E35-A5F6-2E2E-5B99-8949063C42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A2D173-8B44-C43E-E772-05E9C91206BC}"/>
              </a:ext>
            </a:extLst>
          </p:cNvPr>
          <p:cNvSpPr>
            <a:spLocks noGrp="1"/>
          </p:cNvSpPr>
          <p:nvPr>
            <p:ph type="sldNum" sz="quarter" idx="12"/>
          </p:nvPr>
        </p:nvSpPr>
        <p:spPr/>
        <p:txBody>
          <a:bodyPr/>
          <a:lstStyle>
            <a:lvl1pPr>
              <a:defRPr/>
            </a:lvl1pPr>
          </a:lstStyle>
          <a:p>
            <a:fld id="{7F454285-4955-4242-B125-D41F2221ED75}" type="slidenum">
              <a:rPr lang="en-US" altLang="en-US"/>
              <a:pPr/>
              <a:t>‹#›</a:t>
            </a:fld>
            <a:endParaRPr lang="en-US" altLang="en-US"/>
          </a:p>
        </p:txBody>
      </p:sp>
    </p:spTree>
    <p:extLst>
      <p:ext uri="{BB962C8B-B14F-4D97-AF65-F5344CB8AC3E}">
        <p14:creationId xmlns:p14="http://schemas.microsoft.com/office/powerpoint/2010/main" val="1451322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289874"/>
      </p:ext>
    </p:extLst>
  </p:cSld>
  <p:clrMapOvr>
    <a:masterClrMapping/>
  </p:clrMapOvr>
  <p:transition spd="slow" advClick="0" advTm="3000">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2" y="1709782"/>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2" y="4589505"/>
            <a:ext cx="10512862" cy="1500187"/>
          </a:xfrm>
        </p:spPr>
        <p:txBody>
          <a:bodyPr/>
          <a:lstStyle>
            <a:lvl1pPr marL="0" indent="0">
              <a:buNone/>
              <a:defRPr sz="2400">
                <a:solidFill>
                  <a:schemeClr val="tx1">
                    <a:tint val="75000"/>
                  </a:schemeClr>
                </a:solidFill>
              </a:defRPr>
            </a:lvl1pPr>
            <a:lvl2pPr marL="457161" indent="0">
              <a:buNone/>
              <a:defRPr sz="2000">
                <a:solidFill>
                  <a:schemeClr val="tx1">
                    <a:tint val="75000"/>
                  </a:schemeClr>
                </a:solidFill>
              </a:defRPr>
            </a:lvl2pPr>
            <a:lvl3pPr marL="914323" indent="0">
              <a:buNone/>
              <a:defRPr sz="1900">
                <a:solidFill>
                  <a:schemeClr val="tx1">
                    <a:tint val="75000"/>
                  </a:schemeClr>
                </a:solidFill>
              </a:defRPr>
            </a:lvl3pPr>
            <a:lvl4pPr marL="1371485" indent="0">
              <a:buNone/>
              <a:defRPr sz="1600">
                <a:solidFill>
                  <a:schemeClr val="tx1">
                    <a:tint val="75000"/>
                  </a:schemeClr>
                </a:solidFill>
              </a:defRPr>
            </a:lvl4pPr>
            <a:lvl5pPr marL="1828648" indent="0">
              <a:buNone/>
              <a:defRPr sz="1600">
                <a:solidFill>
                  <a:schemeClr val="tx1">
                    <a:tint val="75000"/>
                  </a:schemeClr>
                </a:solidFill>
              </a:defRPr>
            </a:lvl5pPr>
            <a:lvl6pPr marL="2285809" indent="0">
              <a:buNone/>
              <a:defRPr sz="1600">
                <a:solidFill>
                  <a:schemeClr val="tx1">
                    <a:tint val="75000"/>
                  </a:schemeClr>
                </a:solidFill>
              </a:defRPr>
            </a:lvl6pPr>
            <a:lvl7pPr marL="2742971" indent="0">
              <a:buNone/>
              <a:defRPr sz="1600">
                <a:solidFill>
                  <a:schemeClr val="tx1">
                    <a:tint val="75000"/>
                  </a:schemeClr>
                </a:solidFill>
              </a:defRPr>
            </a:lvl7pPr>
            <a:lvl8pPr marL="3200133" indent="0">
              <a:buNone/>
              <a:defRPr sz="1600">
                <a:solidFill>
                  <a:schemeClr val="tx1">
                    <a:tint val="75000"/>
                  </a:schemeClr>
                </a:solidFill>
              </a:defRPr>
            </a:lvl8pPr>
            <a:lvl9pPr marL="365729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ED244C5-08FA-F184-A01F-7849EA0B8BBD}"/>
              </a:ext>
            </a:extLst>
          </p:cNvPr>
          <p:cNvSpPr>
            <a:spLocks noGrp="1"/>
          </p:cNvSpPr>
          <p:nvPr>
            <p:ph type="dt" sz="half" idx="10"/>
          </p:nvPr>
        </p:nvSpPr>
        <p:spPr/>
        <p:txBody>
          <a:bodyPr/>
          <a:lstStyle>
            <a:lvl1pPr>
              <a:defRPr/>
            </a:lvl1pPr>
          </a:lstStyle>
          <a:p>
            <a:pPr>
              <a:defRPr/>
            </a:pPr>
            <a:fld id="{BB7D5E7F-D3D9-4230-944B-DCE5CB7E07E3}" type="datetimeFigureOut">
              <a:rPr lang="en-US"/>
              <a:pPr>
                <a:defRPr/>
              </a:pPr>
              <a:t>10/28/2022</a:t>
            </a:fld>
            <a:endParaRPr lang="en-US"/>
          </a:p>
        </p:txBody>
      </p:sp>
      <p:sp>
        <p:nvSpPr>
          <p:cNvPr id="5" name="Footer Placeholder 4">
            <a:extLst>
              <a:ext uri="{FF2B5EF4-FFF2-40B4-BE49-F238E27FC236}">
                <a16:creationId xmlns:a16="http://schemas.microsoft.com/office/drawing/2014/main" id="{23B0B1E3-682F-B7B3-73E5-F8C98357CF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35BF1DE-2DE3-CD1A-1CBB-D9BE3A5F58E7}"/>
              </a:ext>
            </a:extLst>
          </p:cNvPr>
          <p:cNvSpPr>
            <a:spLocks noGrp="1"/>
          </p:cNvSpPr>
          <p:nvPr>
            <p:ph type="sldNum" sz="quarter" idx="12"/>
          </p:nvPr>
        </p:nvSpPr>
        <p:spPr/>
        <p:txBody>
          <a:bodyPr/>
          <a:lstStyle>
            <a:lvl1pPr>
              <a:defRPr/>
            </a:lvl1pPr>
          </a:lstStyle>
          <a:p>
            <a:fld id="{DF32DDF6-7F1D-45AB-9304-53447AE88FB1}" type="slidenum">
              <a:rPr lang="en-US" altLang="en-US"/>
              <a:pPr/>
              <a:t>‹#›</a:t>
            </a:fld>
            <a:endParaRPr lang="en-US" altLang="en-US"/>
          </a:p>
        </p:txBody>
      </p:sp>
    </p:spTree>
    <p:extLst>
      <p:ext uri="{BB962C8B-B14F-4D97-AF65-F5344CB8AC3E}">
        <p14:creationId xmlns:p14="http://schemas.microsoft.com/office/powerpoint/2010/main" val="5871807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03" y="1825625"/>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A9DDBCF-F10F-AE67-DE60-5A8CAF40EDF7}"/>
              </a:ext>
            </a:extLst>
          </p:cNvPr>
          <p:cNvSpPr>
            <a:spLocks noGrp="1"/>
          </p:cNvSpPr>
          <p:nvPr>
            <p:ph type="dt" sz="half" idx="10"/>
          </p:nvPr>
        </p:nvSpPr>
        <p:spPr/>
        <p:txBody>
          <a:bodyPr/>
          <a:lstStyle>
            <a:lvl1pPr>
              <a:defRPr/>
            </a:lvl1pPr>
          </a:lstStyle>
          <a:p>
            <a:pPr>
              <a:defRPr/>
            </a:pPr>
            <a:fld id="{0EC9A44E-B6AF-484C-90E2-118DCCF3D2E1}" type="datetimeFigureOut">
              <a:rPr lang="en-US"/>
              <a:pPr>
                <a:defRPr/>
              </a:pPr>
              <a:t>10/28/2022</a:t>
            </a:fld>
            <a:endParaRPr lang="en-US"/>
          </a:p>
        </p:txBody>
      </p:sp>
      <p:sp>
        <p:nvSpPr>
          <p:cNvPr id="6" name="Footer Placeholder 4">
            <a:extLst>
              <a:ext uri="{FF2B5EF4-FFF2-40B4-BE49-F238E27FC236}">
                <a16:creationId xmlns:a16="http://schemas.microsoft.com/office/drawing/2014/main" id="{D849E8A5-0167-EAFB-88D5-91EB32DE744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299009-7011-D386-64D2-E181D550C89D}"/>
              </a:ext>
            </a:extLst>
          </p:cNvPr>
          <p:cNvSpPr>
            <a:spLocks noGrp="1"/>
          </p:cNvSpPr>
          <p:nvPr>
            <p:ph type="sldNum" sz="quarter" idx="12"/>
          </p:nvPr>
        </p:nvSpPr>
        <p:spPr/>
        <p:txBody>
          <a:bodyPr/>
          <a:lstStyle>
            <a:lvl1pPr>
              <a:defRPr/>
            </a:lvl1pPr>
          </a:lstStyle>
          <a:p>
            <a:fld id="{FEFEF13A-AC94-46DB-8CC7-BF6BB7735CFC}" type="slidenum">
              <a:rPr lang="en-US" altLang="en-US"/>
              <a:pPr/>
              <a:t>‹#›</a:t>
            </a:fld>
            <a:endParaRPr lang="en-US" altLang="en-US"/>
          </a:p>
        </p:txBody>
      </p:sp>
    </p:spTree>
    <p:extLst>
      <p:ext uri="{BB962C8B-B14F-4D97-AF65-F5344CB8AC3E}">
        <p14:creationId xmlns:p14="http://schemas.microsoft.com/office/powerpoint/2010/main" val="7939214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91" y="1681163"/>
            <a:ext cx="5156443" cy="823912"/>
          </a:xfrm>
        </p:spPr>
        <p:txBody>
          <a:bodyPr anchor="b"/>
          <a:lstStyle>
            <a:lvl1pPr marL="0" indent="0">
              <a:buNone/>
              <a:defRPr sz="2400" b="1"/>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a:t>Edit Master text styles</a:t>
            </a:r>
          </a:p>
        </p:txBody>
      </p:sp>
      <p:sp>
        <p:nvSpPr>
          <p:cNvPr id="4" name="Content Placeholder 3"/>
          <p:cNvSpPr>
            <a:spLocks noGrp="1"/>
          </p:cNvSpPr>
          <p:nvPr>
            <p:ph sz="half" idx="2"/>
          </p:nvPr>
        </p:nvSpPr>
        <p:spPr>
          <a:xfrm>
            <a:off x="839591" y="2505075"/>
            <a:ext cx="515644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400" b="1"/>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0B80FF0-6903-B9A0-796F-D2BDDF073754}"/>
              </a:ext>
            </a:extLst>
          </p:cNvPr>
          <p:cNvSpPr>
            <a:spLocks noGrp="1"/>
          </p:cNvSpPr>
          <p:nvPr>
            <p:ph type="dt" sz="half" idx="10"/>
          </p:nvPr>
        </p:nvSpPr>
        <p:spPr/>
        <p:txBody>
          <a:bodyPr/>
          <a:lstStyle>
            <a:lvl1pPr>
              <a:defRPr/>
            </a:lvl1pPr>
          </a:lstStyle>
          <a:p>
            <a:pPr>
              <a:defRPr/>
            </a:pPr>
            <a:fld id="{BC7A1AC5-49CC-41C1-A48E-5DF264BBE64E}" type="datetimeFigureOut">
              <a:rPr lang="en-US"/>
              <a:pPr>
                <a:defRPr/>
              </a:pPr>
              <a:t>10/28/2022</a:t>
            </a:fld>
            <a:endParaRPr lang="en-US"/>
          </a:p>
        </p:txBody>
      </p:sp>
      <p:sp>
        <p:nvSpPr>
          <p:cNvPr id="8" name="Footer Placeholder 4">
            <a:extLst>
              <a:ext uri="{FF2B5EF4-FFF2-40B4-BE49-F238E27FC236}">
                <a16:creationId xmlns:a16="http://schemas.microsoft.com/office/drawing/2014/main" id="{7E94CF38-360B-6933-EEBD-F3F5142F159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CC200FC-9887-C8E4-3690-77B84E5E7589}"/>
              </a:ext>
            </a:extLst>
          </p:cNvPr>
          <p:cNvSpPr>
            <a:spLocks noGrp="1"/>
          </p:cNvSpPr>
          <p:nvPr>
            <p:ph type="sldNum" sz="quarter" idx="12"/>
          </p:nvPr>
        </p:nvSpPr>
        <p:spPr/>
        <p:txBody>
          <a:bodyPr/>
          <a:lstStyle>
            <a:lvl1pPr>
              <a:defRPr/>
            </a:lvl1pPr>
          </a:lstStyle>
          <a:p>
            <a:fld id="{4816C909-D2EC-4ACD-ABBF-DF427F879814}" type="slidenum">
              <a:rPr lang="en-US" altLang="en-US"/>
              <a:pPr/>
              <a:t>‹#›</a:t>
            </a:fld>
            <a:endParaRPr lang="en-US" altLang="en-US"/>
          </a:p>
        </p:txBody>
      </p:sp>
    </p:spTree>
    <p:extLst>
      <p:ext uri="{BB962C8B-B14F-4D97-AF65-F5344CB8AC3E}">
        <p14:creationId xmlns:p14="http://schemas.microsoft.com/office/powerpoint/2010/main" val="37186659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7D1552F-F892-AC2B-D8DB-4EC526F28A1B}"/>
              </a:ext>
            </a:extLst>
          </p:cNvPr>
          <p:cNvSpPr>
            <a:spLocks noGrp="1"/>
          </p:cNvSpPr>
          <p:nvPr>
            <p:ph type="dt" sz="half" idx="10"/>
          </p:nvPr>
        </p:nvSpPr>
        <p:spPr/>
        <p:txBody>
          <a:bodyPr/>
          <a:lstStyle>
            <a:lvl1pPr>
              <a:defRPr/>
            </a:lvl1pPr>
          </a:lstStyle>
          <a:p>
            <a:pPr>
              <a:defRPr/>
            </a:pPr>
            <a:fld id="{92CC477C-1B98-4658-8B87-4E948CC7A9CF}" type="datetimeFigureOut">
              <a:rPr lang="en-US"/>
              <a:pPr>
                <a:defRPr/>
              </a:pPr>
              <a:t>10/28/2022</a:t>
            </a:fld>
            <a:endParaRPr lang="en-US"/>
          </a:p>
        </p:txBody>
      </p:sp>
      <p:sp>
        <p:nvSpPr>
          <p:cNvPr id="4" name="Footer Placeholder 4">
            <a:extLst>
              <a:ext uri="{FF2B5EF4-FFF2-40B4-BE49-F238E27FC236}">
                <a16:creationId xmlns:a16="http://schemas.microsoft.com/office/drawing/2014/main" id="{7A4A3806-E95C-DF35-1FF7-B468EC6C8E0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1C7EA1C-C27B-1FEE-E686-7A8C9CECFD6A}"/>
              </a:ext>
            </a:extLst>
          </p:cNvPr>
          <p:cNvSpPr>
            <a:spLocks noGrp="1"/>
          </p:cNvSpPr>
          <p:nvPr>
            <p:ph type="sldNum" sz="quarter" idx="12"/>
          </p:nvPr>
        </p:nvSpPr>
        <p:spPr/>
        <p:txBody>
          <a:bodyPr/>
          <a:lstStyle>
            <a:lvl1pPr>
              <a:defRPr/>
            </a:lvl1pPr>
          </a:lstStyle>
          <a:p>
            <a:fld id="{5CF8FA36-43B2-4715-8477-5D404CA768D0}" type="slidenum">
              <a:rPr lang="en-US" altLang="en-US"/>
              <a:pPr/>
              <a:t>‹#›</a:t>
            </a:fld>
            <a:endParaRPr lang="en-US" altLang="en-US"/>
          </a:p>
        </p:txBody>
      </p:sp>
    </p:spTree>
    <p:extLst>
      <p:ext uri="{BB962C8B-B14F-4D97-AF65-F5344CB8AC3E}">
        <p14:creationId xmlns:p14="http://schemas.microsoft.com/office/powerpoint/2010/main" val="24675768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446922F-B805-9B44-6F6C-801D57700B26}"/>
              </a:ext>
            </a:extLst>
          </p:cNvPr>
          <p:cNvSpPr>
            <a:spLocks noGrp="1"/>
          </p:cNvSpPr>
          <p:nvPr>
            <p:ph type="dt" sz="half" idx="10"/>
          </p:nvPr>
        </p:nvSpPr>
        <p:spPr/>
        <p:txBody>
          <a:bodyPr/>
          <a:lstStyle>
            <a:lvl1pPr>
              <a:defRPr/>
            </a:lvl1pPr>
          </a:lstStyle>
          <a:p>
            <a:pPr>
              <a:defRPr/>
            </a:pPr>
            <a:fld id="{CD46E94B-7A5A-414B-97E3-431B203C7279}" type="datetimeFigureOut">
              <a:rPr lang="en-US"/>
              <a:pPr>
                <a:defRPr/>
              </a:pPr>
              <a:t>10/28/2022</a:t>
            </a:fld>
            <a:endParaRPr lang="en-US"/>
          </a:p>
        </p:txBody>
      </p:sp>
      <p:sp>
        <p:nvSpPr>
          <p:cNvPr id="3" name="Footer Placeholder 4">
            <a:extLst>
              <a:ext uri="{FF2B5EF4-FFF2-40B4-BE49-F238E27FC236}">
                <a16:creationId xmlns:a16="http://schemas.microsoft.com/office/drawing/2014/main" id="{72E421D3-306E-A2FE-F620-72D5A7125E2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FA0E3B1-3603-03CA-5792-11670CB6BC60}"/>
              </a:ext>
            </a:extLst>
          </p:cNvPr>
          <p:cNvSpPr>
            <a:spLocks noGrp="1"/>
          </p:cNvSpPr>
          <p:nvPr>
            <p:ph type="sldNum" sz="quarter" idx="12"/>
          </p:nvPr>
        </p:nvSpPr>
        <p:spPr/>
        <p:txBody>
          <a:bodyPr/>
          <a:lstStyle>
            <a:lvl1pPr>
              <a:defRPr/>
            </a:lvl1pPr>
          </a:lstStyle>
          <a:p>
            <a:fld id="{B7068B57-25F9-4C44-9272-A6612BCB15E6}" type="slidenum">
              <a:rPr lang="en-US" altLang="en-US"/>
              <a:pPr/>
              <a:t>‹#›</a:t>
            </a:fld>
            <a:endParaRPr lang="en-US" altLang="en-US"/>
          </a:p>
        </p:txBody>
      </p:sp>
    </p:spTree>
    <p:extLst>
      <p:ext uri="{BB962C8B-B14F-4D97-AF65-F5344CB8AC3E}">
        <p14:creationId xmlns:p14="http://schemas.microsoft.com/office/powerpoint/2010/main" val="31141656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92" y="457200"/>
            <a:ext cx="393121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1838" y="987469"/>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92" y="2057402"/>
            <a:ext cx="3931213" cy="3811588"/>
          </a:xfrm>
        </p:spPr>
        <p:txBody>
          <a:bodyPr/>
          <a:lstStyle>
            <a:lvl1pPr marL="0" indent="0">
              <a:buNone/>
              <a:defRPr sz="1600"/>
            </a:lvl1pPr>
            <a:lvl2pPr marL="457161" indent="0">
              <a:buNone/>
              <a:defRPr sz="1500"/>
            </a:lvl2pPr>
            <a:lvl3pPr marL="914323" indent="0">
              <a:buNone/>
              <a:defRPr sz="1200"/>
            </a:lvl3pPr>
            <a:lvl4pPr marL="1371485" indent="0">
              <a:buNone/>
              <a:defRPr sz="1100"/>
            </a:lvl4pPr>
            <a:lvl5pPr marL="1828648" indent="0">
              <a:buNone/>
              <a:defRPr sz="1100"/>
            </a:lvl5pPr>
            <a:lvl6pPr marL="2285809" indent="0">
              <a:buNone/>
              <a:defRPr sz="1100"/>
            </a:lvl6pPr>
            <a:lvl7pPr marL="2742971" indent="0">
              <a:buNone/>
              <a:defRPr sz="1100"/>
            </a:lvl7pPr>
            <a:lvl8pPr marL="3200133" indent="0">
              <a:buNone/>
              <a:defRPr sz="1100"/>
            </a:lvl8pPr>
            <a:lvl9pPr marL="3657296" indent="0">
              <a:buNone/>
              <a:defRPr sz="1100"/>
            </a:lvl9pPr>
          </a:lstStyle>
          <a:p>
            <a:pPr lvl="0"/>
            <a:r>
              <a:rPr lang="en-US"/>
              <a:t>Edit Master text styles</a:t>
            </a:r>
          </a:p>
        </p:txBody>
      </p:sp>
      <p:sp>
        <p:nvSpPr>
          <p:cNvPr id="5" name="Date Placeholder 3">
            <a:extLst>
              <a:ext uri="{FF2B5EF4-FFF2-40B4-BE49-F238E27FC236}">
                <a16:creationId xmlns:a16="http://schemas.microsoft.com/office/drawing/2014/main" id="{8C78E309-24CF-C5B7-A4DA-347E281DA42D}"/>
              </a:ext>
            </a:extLst>
          </p:cNvPr>
          <p:cNvSpPr>
            <a:spLocks noGrp="1"/>
          </p:cNvSpPr>
          <p:nvPr>
            <p:ph type="dt" sz="half" idx="10"/>
          </p:nvPr>
        </p:nvSpPr>
        <p:spPr/>
        <p:txBody>
          <a:bodyPr/>
          <a:lstStyle>
            <a:lvl1pPr>
              <a:defRPr/>
            </a:lvl1pPr>
          </a:lstStyle>
          <a:p>
            <a:pPr>
              <a:defRPr/>
            </a:pPr>
            <a:fld id="{8E005BB5-52A9-474E-992E-55732E0EF953}" type="datetimeFigureOut">
              <a:rPr lang="en-US"/>
              <a:pPr>
                <a:defRPr/>
              </a:pPr>
              <a:t>10/28/2022</a:t>
            </a:fld>
            <a:endParaRPr lang="en-US"/>
          </a:p>
        </p:txBody>
      </p:sp>
      <p:sp>
        <p:nvSpPr>
          <p:cNvPr id="6" name="Footer Placeholder 4">
            <a:extLst>
              <a:ext uri="{FF2B5EF4-FFF2-40B4-BE49-F238E27FC236}">
                <a16:creationId xmlns:a16="http://schemas.microsoft.com/office/drawing/2014/main" id="{32E9F7A9-0277-1FB2-4A22-FB4A0332F1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303C743-64C1-832D-660F-46F1897AE1D8}"/>
              </a:ext>
            </a:extLst>
          </p:cNvPr>
          <p:cNvSpPr>
            <a:spLocks noGrp="1"/>
          </p:cNvSpPr>
          <p:nvPr>
            <p:ph type="sldNum" sz="quarter" idx="12"/>
          </p:nvPr>
        </p:nvSpPr>
        <p:spPr/>
        <p:txBody>
          <a:bodyPr/>
          <a:lstStyle>
            <a:lvl1pPr>
              <a:defRPr/>
            </a:lvl1pPr>
          </a:lstStyle>
          <a:p>
            <a:fld id="{866DE4DF-2227-4BAD-AEC5-E6EAAE214269}" type="slidenum">
              <a:rPr lang="en-US" altLang="en-US"/>
              <a:pPr/>
              <a:t>‹#›</a:t>
            </a:fld>
            <a:endParaRPr lang="en-US" altLang="en-US"/>
          </a:p>
        </p:txBody>
      </p:sp>
    </p:spTree>
    <p:extLst>
      <p:ext uri="{BB962C8B-B14F-4D97-AF65-F5344CB8AC3E}">
        <p14:creationId xmlns:p14="http://schemas.microsoft.com/office/powerpoint/2010/main" val="36135003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92" y="457200"/>
            <a:ext cx="393121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1838" y="987469"/>
            <a:ext cx="6170593" cy="4873625"/>
          </a:xfrm>
        </p:spPr>
        <p:txBody>
          <a:bodyPr rtlCol="0">
            <a:normAutofit/>
          </a:bodyPr>
          <a:lstStyle>
            <a:lvl1pPr marL="0" indent="0">
              <a:buNone/>
              <a:defRPr sz="32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pPr lvl="0"/>
            <a:endParaRPr lang="en-US" noProof="0"/>
          </a:p>
        </p:txBody>
      </p:sp>
      <p:sp>
        <p:nvSpPr>
          <p:cNvPr id="4" name="Text Placeholder 3"/>
          <p:cNvSpPr>
            <a:spLocks noGrp="1"/>
          </p:cNvSpPr>
          <p:nvPr>
            <p:ph type="body" sz="half" idx="2"/>
          </p:nvPr>
        </p:nvSpPr>
        <p:spPr>
          <a:xfrm>
            <a:off x="839592" y="2057402"/>
            <a:ext cx="3931213" cy="3811588"/>
          </a:xfrm>
        </p:spPr>
        <p:txBody>
          <a:bodyPr/>
          <a:lstStyle>
            <a:lvl1pPr marL="0" indent="0">
              <a:buNone/>
              <a:defRPr sz="1600"/>
            </a:lvl1pPr>
            <a:lvl2pPr marL="457161" indent="0">
              <a:buNone/>
              <a:defRPr sz="1500"/>
            </a:lvl2pPr>
            <a:lvl3pPr marL="914323" indent="0">
              <a:buNone/>
              <a:defRPr sz="1200"/>
            </a:lvl3pPr>
            <a:lvl4pPr marL="1371485" indent="0">
              <a:buNone/>
              <a:defRPr sz="1100"/>
            </a:lvl4pPr>
            <a:lvl5pPr marL="1828648" indent="0">
              <a:buNone/>
              <a:defRPr sz="1100"/>
            </a:lvl5pPr>
            <a:lvl6pPr marL="2285809" indent="0">
              <a:buNone/>
              <a:defRPr sz="1100"/>
            </a:lvl6pPr>
            <a:lvl7pPr marL="2742971" indent="0">
              <a:buNone/>
              <a:defRPr sz="1100"/>
            </a:lvl7pPr>
            <a:lvl8pPr marL="3200133" indent="0">
              <a:buNone/>
              <a:defRPr sz="1100"/>
            </a:lvl8pPr>
            <a:lvl9pPr marL="3657296" indent="0">
              <a:buNone/>
              <a:defRPr sz="1100"/>
            </a:lvl9pPr>
          </a:lstStyle>
          <a:p>
            <a:pPr lvl="0"/>
            <a:r>
              <a:rPr lang="en-US"/>
              <a:t>Edit Master text styles</a:t>
            </a:r>
          </a:p>
        </p:txBody>
      </p:sp>
      <p:sp>
        <p:nvSpPr>
          <p:cNvPr id="5" name="Date Placeholder 3">
            <a:extLst>
              <a:ext uri="{FF2B5EF4-FFF2-40B4-BE49-F238E27FC236}">
                <a16:creationId xmlns:a16="http://schemas.microsoft.com/office/drawing/2014/main" id="{E0AFBFF4-BBCA-CA82-EB8B-D0C58CC7E486}"/>
              </a:ext>
            </a:extLst>
          </p:cNvPr>
          <p:cNvSpPr>
            <a:spLocks noGrp="1"/>
          </p:cNvSpPr>
          <p:nvPr>
            <p:ph type="dt" sz="half" idx="10"/>
          </p:nvPr>
        </p:nvSpPr>
        <p:spPr/>
        <p:txBody>
          <a:bodyPr/>
          <a:lstStyle>
            <a:lvl1pPr>
              <a:defRPr/>
            </a:lvl1pPr>
          </a:lstStyle>
          <a:p>
            <a:pPr>
              <a:defRPr/>
            </a:pPr>
            <a:fld id="{30C0CAF8-0DA1-4B50-85EC-DFE99CBFACCA}" type="datetimeFigureOut">
              <a:rPr lang="en-US"/>
              <a:pPr>
                <a:defRPr/>
              </a:pPr>
              <a:t>10/28/2022</a:t>
            </a:fld>
            <a:endParaRPr lang="en-US"/>
          </a:p>
        </p:txBody>
      </p:sp>
      <p:sp>
        <p:nvSpPr>
          <p:cNvPr id="6" name="Footer Placeholder 4">
            <a:extLst>
              <a:ext uri="{FF2B5EF4-FFF2-40B4-BE49-F238E27FC236}">
                <a16:creationId xmlns:a16="http://schemas.microsoft.com/office/drawing/2014/main" id="{C9ABB7E1-7C1C-D5B6-EF0C-5E83967A4A7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BFC8D85-3482-4D16-C6BF-2D02F0A554F9}"/>
              </a:ext>
            </a:extLst>
          </p:cNvPr>
          <p:cNvSpPr>
            <a:spLocks noGrp="1"/>
          </p:cNvSpPr>
          <p:nvPr>
            <p:ph type="sldNum" sz="quarter" idx="12"/>
          </p:nvPr>
        </p:nvSpPr>
        <p:spPr/>
        <p:txBody>
          <a:bodyPr/>
          <a:lstStyle>
            <a:lvl1pPr>
              <a:defRPr/>
            </a:lvl1pPr>
          </a:lstStyle>
          <a:p>
            <a:fld id="{C8C16355-A11E-43CB-BD4C-25A53FC60913}" type="slidenum">
              <a:rPr lang="en-US" altLang="en-US"/>
              <a:pPr/>
              <a:t>‹#›</a:t>
            </a:fld>
            <a:endParaRPr lang="en-US" altLang="en-US"/>
          </a:p>
        </p:txBody>
      </p:sp>
    </p:spTree>
    <p:extLst>
      <p:ext uri="{BB962C8B-B14F-4D97-AF65-F5344CB8AC3E}">
        <p14:creationId xmlns:p14="http://schemas.microsoft.com/office/powerpoint/2010/main" val="3087531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75B43-3238-2AA1-7386-7AE343DA7900}"/>
              </a:ext>
            </a:extLst>
          </p:cNvPr>
          <p:cNvSpPr>
            <a:spLocks noGrp="1"/>
          </p:cNvSpPr>
          <p:nvPr>
            <p:ph type="dt" sz="half" idx="10"/>
          </p:nvPr>
        </p:nvSpPr>
        <p:spPr/>
        <p:txBody>
          <a:bodyPr/>
          <a:lstStyle>
            <a:lvl1pPr>
              <a:defRPr/>
            </a:lvl1pPr>
          </a:lstStyle>
          <a:p>
            <a:pPr>
              <a:defRPr/>
            </a:pPr>
            <a:fld id="{CA74E7DE-D215-490A-81DC-EF09B212326E}" type="datetimeFigureOut">
              <a:rPr lang="en-US"/>
              <a:pPr>
                <a:defRPr/>
              </a:pPr>
              <a:t>10/28/2022</a:t>
            </a:fld>
            <a:endParaRPr lang="en-US"/>
          </a:p>
        </p:txBody>
      </p:sp>
      <p:sp>
        <p:nvSpPr>
          <p:cNvPr id="5" name="Footer Placeholder 4">
            <a:extLst>
              <a:ext uri="{FF2B5EF4-FFF2-40B4-BE49-F238E27FC236}">
                <a16:creationId xmlns:a16="http://schemas.microsoft.com/office/drawing/2014/main" id="{C27388ED-245A-DF16-3B5E-9B4D6D3BAD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E171F4-3416-9DEA-2DC3-CD441C8C989B}"/>
              </a:ext>
            </a:extLst>
          </p:cNvPr>
          <p:cNvSpPr>
            <a:spLocks noGrp="1"/>
          </p:cNvSpPr>
          <p:nvPr>
            <p:ph type="sldNum" sz="quarter" idx="12"/>
          </p:nvPr>
        </p:nvSpPr>
        <p:spPr/>
        <p:txBody>
          <a:bodyPr/>
          <a:lstStyle>
            <a:lvl1pPr>
              <a:defRPr/>
            </a:lvl1pPr>
          </a:lstStyle>
          <a:p>
            <a:fld id="{AE9F0459-3118-4BE9-B058-4933E7CA357F}" type="slidenum">
              <a:rPr lang="en-US" altLang="en-US"/>
              <a:pPr/>
              <a:t>‹#›</a:t>
            </a:fld>
            <a:endParaRPr lang="en-US" altLang="en-US"/>
          </a:p>
        </p:txBody>
      </p:sp>
    </p:spTree>
    <p:extLst>
      <p:ext uri="{BB962C8B-B14F-4D97-AF65-F5344CB8AC3E}">
        <p14:creationId xmlns:p14="http://schemas.microsoft.com/office/powerpoint/2010/main" val="14989860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30" y="365127"/>
            <a:ext cx="262821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7"/>
            <a:ext cx="7732286"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BB859-BECA-BC96-3107-9E498250B843}"/>
              </a:ext>
            </a:extLst>
          </p:cNvPr>
          <p:cNvSpPr>
            <a:spLocks noGrp="1"/>
          </p:cNvSpPr>
          <p:nvPr>
            <p:ph type="dt" sz="half" idx="10"/>
          </p:nvPr>
        </p:nvSpPr>
        <p:spPr/>
        <p:txBody>
          <a:bodyPr/>
          <a:lstStyle>
            <a:lvl1pPr>
              <a:defRPr/>
            </a:lvl1pPr>
          </a:lstStyle>
          <a:p>
            <a:pPr>
              <a:defRPr/>
            </a:pPr>
            <a:fld id="{3FA61CA8-EBE5-4C58-BE31-8615B17582B8}" type="datetimeFigureOut">
              <a:rPr lang="en-US"/>
              <a:pPr>
                <a:defRPr/>
              </a:pPr>
              <a:t>10/28/2022</a:t>
            </a:fld>
            <a:endParaRPr lang="en-US"/>
          </a:p>
        </p:txBody>
      </p:sp>
      <p:sp>
        <p:nvSpPr>
          <p:cNvPr id="5" name="Footer Placeholder 4">
            <a:extLst>
              <a:ext uri="{FF2B5EF4-FFF2-40B4-BE49-F238E27FC236}">
                <a16:creationId xmlns:a16="http://schemas.microsoft.com/office/drawing/2014/main" id="{B9A9F09E-5A6A-7C28-8DF8-B9535071236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81126B2-FEC1-203B-DB58-9B55060C6E91}"/>
              </a:ext>
            </a:extLst>
          </p:cNvPr>
          <p:cNvSpPr>
            <a:spLocks noGrp="1"/>
          </p:cNvSpPr>
          <p:nvPr>
            <p:ph type="sldNum" sz="quarter" idx="12"/>
          </p:nvPr>
        </p:nvSpPr>
        <p:spPr/>
        <p:txBody>
          <a:bodyPr/>
          <a:lstStyle>
            <a:lvl1pPr>
              <a:defRPr/>
            </a:lvl1pPr>
          </a:lstStyle>
          <a:p>
            <a:fld id="{DBF70C62-290E-4499-B632-2804C7807A27}" type="slidenum">
              <a:rPr lang="en-US" altLang="en-US"/>
              <a:pPr/>
              <a:t>‹#›</a:t>
            </a:fld>
            <a:endParaRPr lang="en-US" altLang="en-US"/>
          </a:p>
        </p:txBody>
      </p:sp>
    </p:spTree>
    <p:extLst>
      <p:ext uri="{BB962C8B-B14F-4D97-AF65-F5344CB8AC3E}">
        <p14:creationId xmlns:p14="http://schemas.microsoft.com/office/powerpoint/2010/main" val="37984163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23" y="1122363"/>
            <a:ext cx="9141619"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3623" y="3602037"/>
            <a:ext cx="9141619" cy="1655763"/>
          </a:xfrm>
        </p:spPr>
        <p:txBody>
          <a:bodyPr/>
          <a:lstStyle>
            <a:lvl1pPr marL="0" indent="0" algn="ctr">
              <a:buNone/>
              <a:defRPr sz="2400"/>
            </a:lvl1pPr>
            <a:lvl2pPr marL="457161" indent="0" algn="ctr">
              <a:buNone/>
              <a:defRPr sz="2000"/>
            </a:lvl2pPr>
            <a:lvl3pPr marL="914323" indent="0" algn="ctr">
              <a:buNone/>
              <a:defRPr sz="1900"/>
            </a:lvl3pPr>
            <a:lvl4pPr marL="1371485" indent="0" algn="ctr">
              <a:buNone/>
              <a:defRPr sz="1600"/>
            </a:lvl4pPr>
            <a:lvl5pPr marL="1828648" indent="0" algn="ctr">
              <a:buNone/>
              <a:defRPr sz="1600"/>
            </a:lvl5pPr>
            <a:lvl6pPr marL="2285809" indent="0" algn="ctr">
              <a:buNone/>
              <a:defRPr sz="1600"/>
            </a:lvl6pPr>
            <a:lvl7pPr marL="2742971" indent="0" algn="ctr">
              <a:buNone/>
              <a:defRPr sz="1600"/>
            </a:lvl7pPr>
            <a:lvl8pPr marL="3200133" indent="0" algn="ctr">
              <a:buNone/>
              <a:defRPr sz="1600"/>
            </a:lvl8pPr>
            <a:lvl9pPr marL="365729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1402E5-53CF-E1D2-84D3-E5633877CD0E}"/>
              </a:ext>
            </a:extLst>
          </p:cNvPr>
          <p:cNvSpPr>
            <a:spLocks noGrp="1"/>
          </p:cNvSpPr>
          <p:nvPr>
            <p:ph type="dt" sz="half" idx="10"/>
          </p:nvPr>
        </p:nvSpPr>
        <p:spPr/>
        <p:txBody>
          <a:bodyPr/>
          <a:lstStyle>
            <a:lvl1pPr>
              <a:defRPr/>
            </a:lvl1pPr>
          </a:lstStyle>
          <a:p>
            <a:pPr>
              <a:defRPr/>
            </a:pPr>
            <a:fld id="{33D55AB0-6D22-4C3B-83CD-06D538A980A3}" type="datetimeFigureOut">
              <a:rPr lang="en-US"/>
              <a:pPr>
                <a:defRPr/>
              </a:pPr>
              <a:t>10/28/2022</a:t>
            </a:fld>
            <a:endParaRPr lang="en-US"/>
          </a:p>
        </p:txBody>
      </p:sp>
      <p:sp>
        <p:nvSpPr>
          <p:cNvPr id="5" name="Footer Placeholder 4">
            <a:extLst>
              <a:ext uri="{FF2B5EF4-FFF2-40B4-BE49-F238E27FC236}">
                <a16:creationId xmlns:a16="http://schemas.microsoft.com/office/drawing/2014/main" id="{673D3FB5-480F-94F4-0EA5-0E7766B128C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5F5EB12-9717-312B-6DFF-8BB8EC2BD449}"/>
              </a:ext>
            </a:extLst>
          </p:cNvPr>
          <p:cNvSpPr>
            <a:spLocks noGrp="1"/>
          </p:cNvSpPr>
          <p:nvPr>
            <p:ph type="sldNum" sz="quarter" idx="12"/>
          </p:nvPr>
        </p:nvSpPr>
        <p:spPr/>
        <p:txBody>
          <a:bodyPr/>
          <a:lstStyle>
            <a:lvl1pPr>
              <a:defRPr/>
            </a:lvl1pPr>
          </a:lstStyle>
          <a:p>
            <a:fld id="{E17A9BBD-5F93-465F-A9EE-ECE4DBA0EC73}" type="slidenum">
              <a:rPr lang="en-US" altLang="en-US"/>
              <a:pPr/>
              <a:t>‹#›</a:t>
            </a:fld>
            <a:endParaRPr lang="en-US" altLang="en-US"/>
          </a:p>
        </p:txBody>
      </p:sp>
    </p:spTree>
    <p:extLst>
      <p:ext uri="{BB962C8B-B14F-4D97-AF65-F5344CB8AC3E}">
        <p14:creationId xmlns:p14="http://schemas.microsoft.com/office/powerpoint/2010/main" val="429254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jpe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0.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1.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2.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3.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4.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5" Type="http://schemas.openxmlformats.org/officeDocument/2006/relationships/slideLayout" Target="../slideLayouts/slideLayout136.xml"/><Relationship Id="rId4" Type="http://schemas.openxmlformats.org/officeDocument/2006/relationships/slideLayout" Target="../slideLayouts/slideLayout135.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5" Type="http://schemas.openxmlformats.org/officeDocument/2006/relationships/slideLayout" Target="../slideLayouts/slideLayout143.xml"/><Relationship Id="rId4" Type="http://schemas.openxmlformats.org/officeDocument/2006/relationships/slideLayout" Target="../slideLayouts/slideLayout142.xml"/></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5" Type="http://schemas.openxmlformats.org/officeDocument/2006/relationships/slideLayout" Target="../slideLayouts/slideLayout150.xml"/><Relationship Id="rId4"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3.png"/><Relationship Id="rId12"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theme" Target="../theme/theme2.xml"/><Relationship Id="rId10" Type="http://schemas.openxmlformats.org/officeDocument/2006/relationships/image" Target="../media/image6.png"/><Relationship Id="rId4" Type="http://schemas.openxmlformats.org/officeDocument/2006/relationships/slideLayout" Target="../slideLayouts/slideLayout14.xml"/><Relationship Id="rId9" Type="http://schemas.openxmlformats.org/officeDocument/2006/relationships/image" Target="../media/image5.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jpeg"/><Relationship Id="rId2" Type="http://schemas.openxmlformats.org/officeDocument/2006/relationships/slideLayout" Target="../slideLayouts/slideLayout16.xml"/><Relationship Id="rId16"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jpe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66.xml"/><Relationship Id="rId7"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25C93C5-BCDF-45AD-A4D7-48A49A46AB7A}"/>
              </a:ext>
            </a:extLst>
          </p:cNvPr>
          <p:cNvSpPr txBox="1"/>
          <p:nvPr userDrawn="1"/>
        </p:nvSpPr>
        <p:spPr>
          <a:xfrm>
            <a:off x="0" y="-1604537"/>
            <a:ext cx="12188825" cy="461537"/>
          </a:xfrm>
          <a:prstGeom prst="rect">
            <a:avLst/>
          </a:prstGeom>
          <a:noFill/>
        </p:spPr>
        <p:txBody>
          <a:bodyPr vert="horz" wrap="square" rtlCol="0" anchor="ctr" anchorCtr="0">
            <a:spAutoFit/>
          </a:bodyPr>
          <a:lstStyle/>
          <a:p>
            <a:pPr algn="ctr"/>
            <a:r>
              <a:rPr lang="en-US" sz="2399">
                <a:solidFill>
                  <a:srgbClr val="CFCFCF"/>
                </a:solidFill>
              </a:rPr>
              <a:t>www.9slide.vn</a:t>
            </a:r>
            <a:endParaRPr lang="en-US" sz="2399" dirty="0">
              <a:solidFill>
                <a:srgbClr val="CFCFCF"/>
              </a:solidFill>
            </a:endParaRPr>
          </a:p>
        </p:txBody>
      </p:sp>
      <p:sp>
        <p:nvSpPr>
          <p:cNvPr id="2" name="矩形 1">
            <a:extLst>
              <a:ext uri="{FF2B5EF4-FFF2-40B4-BE49-F238E27FC236}">
                <a16:creationId xmlns:a16="http://schemas.microsoft.com/office/drawing/2014/main" id="{A5932F09-E0EC-C656-4C2F-04E38EA45A35}"/>
              </a:ext>
            </a:extLst>
          </p:cNvPr>
          <p:cNvSpPr/>
          <p:nvPr userDrawn="1"/>
        </p:nvSpPr>
        <p:spPr>
          <a:xfrm>
            <a:off x="0" y="0"/>
            <a:ext cx="12188825" cy="6858000"/>
          </a:xfrm>
          <a:prstGeom prst="rect">
            <a:avLst/>
          </a:prstGeom>
          <a:solidFill>
            <a:srgbClr val="F1FEF7"/>
          </a:solidFill>
          <a:ln w="0">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normAutofit/>
          </a:bodyPr>
          <a:lstStyle/>
          <a:p>
            <a:pPr algn="ctr" defTabSz="914209" eaLnBrk="1" fontAlgn="auto" hangingPunct="1">
              <a:spcBef>
                <a:spcPts val="0"/>
              </a:spcBef>
              <a:spcAft>
                <a:spcPts val="0"/>
              </a:spcAft>
              <a:defRPr/>
            </a:pPr>
            <a:endParaRPr lang="zh-CN" altLang="en-US" dirty="0"/>
          </a:p>
        </p:txBody>
      </p:sp>
      <p:pic>
        <p:nvPicPr>
          <p:cNvPr id="4" name="Picture 3">
            <a:extLst>
              <a:ext uri="{FF2B5EF4-FFF2-40B4-BE49-F238E27FC236}">
                <a16:creationId xmlns:a16="http://schemas.microsoft.com/office/drawing/2014/main" id="{7984D548-F091-4E0D-A7D7-4C0CC522BA4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58162262-4F99-4EFF-9444-13113F62627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E9BAC78B-192E-4A78-8E7E-D0FCDFEA4D7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3EFC4DFE-572E-4B03-A131-D6642FD020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6780" r:id="rId1"/>
    <p:sldLayoutId id="2147486781" r:id="rId2"/>
    <p:sldLayoutId id="2147486782" r:id="rId3"/>
    <p:sldLayoutId id="2147486982" r:id="rId4"/>
    <p:sldLayoutId id="2147486983" r:id="rId5"/>
    <p:sldLayoutId id="2147486984" r:id="rId6"/>
    <p:sldLayoutId id="2147486985" r:id="rId7"/>
    <p:sldLayoutId id="2147486783" r:id="rId8"/>
    <p:sldLayoutId id="2147486784" r:id="rId9"/>
    <p:sldLayoutId id="2147486785" r:id="rId10"/>
  </p:sldLayoutIdLst>
  <p:transition spd="slow" advClick="0" advTm="3000">
    <p:fade/>
  </p:transition>
  <p:txStyles>
    <p:titleStyle>
      <a:lvl1pPr algn="l" defTabSz="909638"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09638" rtl="0" eaLnBrk="0" fontAlgn="base" hangingPunct="0">
        <a:lnSpc>
          <a:spcPct val="90000"/>
        </a:lnSpc>
        <a:spcBef>
          <a:spcPct val="0"/>
        </a:spcBef>
        <a:spcAft>
          <a:spcPct val="0"/>
        </a:spcAft>
        <a:defRPr sz="4400">
          <a:solidFill>
            <a:schemeClr val="tx1"/>
          </a:solidFill>
          <a:latin typeface="Arial" pitchFamily="34" charset="0"/>
          <a:ea typeface="微软雅黑" pitchFamily="34" charset="-122"/>
        </a:defRPr>
      </a:lvl2pPr>
      <a:lvl3pPr algn="l" defTabSz="909638" rtl="0" eaLnBrk="0" fontAlgn="base" hangingPunct="0">
        <a:lnSpc>
          <a:spcPct val="90000"/>
        </a:lnSpc>
        <a:spcBef>
          <a:spcPct val="0"/>
        </a:spcBef>
        <a:spcAft>
          <a:spcPct val="0"/>
        </a:spcAft>
        <a:defRPr sz="4400">
          <a:solidFill>
            <a:schemeClr val="tx1"/>
          </a:solidFill>
          <a:latin typeface="Arial" pitchFamily="34" charset="0"/>
          <a:ea typeface="微软雅黑" pitchFamily="34" charset="-122"/>
        </a:defRPr>
      </a:lvl3pPr>
      <a:lvl4pPr algn="l" defTabSz="909638" rtl="0" eaLnBrk="0" fontAlgn="base" hangingPunct="0">
        <a:lnSpc>
          <a:spcPct val="90000"/>
        </a:lnSpc>
        <a:spcBef>
          <a:spcPct val="0"/>
        </a:spcBef>
        <a:spcAft>
          <a:spcPct val="0"/>
        </a:spcAft>
        <a:defRPr sz="4400">
          <a:solidFill>
            <a:schemeClr val="tx1"/>
          </a:solidFill>
          <a:latin typeface="Arial" pitchFamily="34" charset="0"/>
          <a:ea typeface="微软雅黑" pitchFamily="34" charset="-122"/>
        </a:defRPr>
      </a:lvl4pPr>
      <a:lvl5pPr algn="l" defTabSz="909638" rtl="0" eaLnBrk="0" fontAlgn="base" hangingPunct="0">
        <a:lnSpc>
          <a:spcPct val="90000"/>
        </a:lnSpc>
        <a:spcBef>
          <a:spcPct val="0"/>
        </a:spcBef>
        <a:spcAft>
          <a:spcPct val="0"/>
        </a:spcAft>
        <a:defRPr sz="4400">
          <a:solidFill>
            <a:schemeClr val="tx1"/>
          </a:solidFill>
          <a:latin typeface="Arial" pitchFamily="34" charset="0"/>
          <a:ea typeface="微软雅黑" pitchFamily="34" charset="-122"/>
        </a:defRPr>
      </a:lvl5pPr>
      <a:lvl6pPr marL="457161" algn="l" defTabSz="912738" rtl="0" fontAlgn="base">
        <a:lnSpc>
          <a:spcPct val="90000"/>
        </a:lnSpc>
        <a:spcBef>
          <a:spcPct val="0"/>
        </a:spcBef>
        <a:spcAft>
          <a:spcPct val="0"/>
        </a:spcAft>
        <a:defRPr sz="4400">
          <a:solidFill>
            <a:schemeClr val="tx1"/>
          </a:solidFill>
          <a:latin typeface="Arial" pitchFamily="34" charset="0"/>
          <a:ea typeface="微软雅黑" pitchFamily="34" charset="-122"/>
        </a:defRPr>
      </a:lvl6pPr>
      <a:lvl7pPr marL="914323" algn="l" defTabSz="912738" rtl="0" fontAlgn="base">
        <a:lnSpc>
          <a:spcPct val="90000"/>
        </a:lnSpc>
        <a:spcBef>
          <a:spcPct val="0"/>
        </a:spcBef>
        <a:spcAft>
          <a:spcPct val="0"/>
        </a:spcAft>
        <a:defRPr sz="4400">
          <a:solidFill>
            <a:schemeClr val="tx1"/>
          </a:solidFill>
          <a:latin typeface="Arial" pitchFamily="34" charset="0"/>
          <a:ea typeface="微软雅黑" pitchFamily="34" charset="-122"/>
        </a:defRPr>
      </a:lvl7pPr>
      <a:lvl8pPr marL="1371485" algn="l" defTabSz="912738" rtl="0" fontAlgn="base">
        <a:lnSpc>
          <a:spcPct val="90000"/>
        </a:lnSpc>
        <a:spcBef>
          <a:spcPct val="0"/>
        </a:spcBef>
        <a:spcAft>
          <a:spcPct val="0"/>
        </a:spcAft>
        <a:defRPr sz="4400">
          <a:solidFill>
            <a:schemeClr val="tx1"/>
          </a:solidFill>
          <a:latin typeface="Arial" pitchFamily="34" charset="0"/>
          <a:ea typeface="微软雅黑" pitchFamily="34" charset="-122"/>
        </a:defRPr>
      </a:lvl8pPr>
      <a:lvl9pPr marL="1828648" algn="l" defTabSz="912738" rtl="0" fontAlgn="base">
        <a:lnSpc>
          <a:spcPct val="90000"/>
        </a:lnSpc>
        <a:spcBef>
          <a:spcPct val="0"/>
        </a:spcBef>
        <a:spcAft>
          <a:spcPct val="0"/>
        </a:spcAft>
        <a:defRPr sz="4400">
          <a:solidFill>
            <a:schemeClr val="tx1"/>
          </a:solidFill>
          <a:latin typeface="Arial" pitchFamily="34" charset="0"/>
          <a:ea typeface="微软雅黑" pitchFamily="34" charset="-122"/>
        </a:defRPr>
      </a:lvl9pPr>
    </p:titleStyle>
    <p:bodyStyle>
      <a:lvl1pPr marL="223838" indent="-223838" algn="l" defTabSz="909638"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1038" indent="-223838" algn="l" defTabSz="909638"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38238" indent="-223838" algn="l" defTabSz="909638"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5438" indent="-223838" algn="l" defTabSz="909638"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4pPr>
      <a:lvl5pPr marL="2052638" indent="-223838" algn="l" defTabSz="909638"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5pPr>
      <a:lvl6pPr marL="2514183" indent="-228563" algn="l" defTabSz="91424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04" indent="-228563" algn="l" defTabSz="91424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29" indent="-228563" algn="l" defTabSz="91424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53" indent="-228563" algn="l" defTabSz="91424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47" rtl="0" eaLnBrk="1" latinLnBrk="0" hangingPunct="1">
        <a:defRPr sz="1900" kern="1200">
          <a:solidFill>
            <a:schemeClr val="tx1"/>
          </a:solidFill>
          <a:latin typeface="+mn-lt"/>
          <a:ea typeface="+mn-ea"/>
          <a:cs typeface="+mn-cs"/>
        </a:defRPr>
      </a:lvl1pPr>
      <a:lvl2pPr marL="457121" algn="l" defTabSz="914247" rtl="0" eaLnBrk="1" latinLnBrk="0" hangingPunct="1">
        <a:defRPr sz="1900" kern="1200">
          <a:solidFill>
            <a:schemeClr val="tx1"/>
          </a:solidFill>
          <a:latin typeface="+mn-lt"/>
          <a:ea typeface="+mn-ea"/>
          <a:cs typeface="+mn-cs"/>
        </a:defRPr>
      </a:lvl2pPr>
      <a:lvl3pPr marL="914247" algn="l" defTabSz="914247" rtl="0" eaLnBrk="1" latinLnBrk="0" hangingPunct="1">
        <a:defRPr sz="1900" kern="1200">
          <a:solidFill>
            <a:schemeClr val="tx1"/>
          </a:solidFill>
          <a:latin typeface="+mn-lt"/>
          <a:ea typeface="+mn-ea"/>
          <a:cs typeface="+mn-cs"/>
        </a:defRPr>
      </a:lvl3pPr>
      <a:lvl4pPr marL="1371371" algn="l" defTabSz="914247" rtl="0" eaLnBrk="1" latinLnBrk="0" hangingPunct="1">
        <a:defRPr sz="1900" kern="1200">
          <a:solidFill>
            <a:schemeClr val="tx1"/>
          </a:solidFill>
          <a:latin typeface="+mn-lt"/>
          <a:ea typeface="+mn-ea"/>
          <a:cs typeface="+mn-cs"/>
        </a:defRPr>
      </a:lvl4pPr>
      <a:lvl5pPr marL="1828496" algn="l" defTabSz="914247" rtl="0" eaLnBrk="1" latinLnBrk="0" hangingPunct="1">
        <a:defRPr sz="1900" kern="1200">
          <a:solidFill>
            <a:schemeClr val="tx1"/>
          </a:solidFill>
          <a:latin typeface="+mn-lt"/>
          <a:ea typeface="+mn-ea"/>
          <a:cs typeface="+mn-cs"/>
        </a:defRPr>
      </a:lvl5pPr>
      <a:lvl6pPr marL="2285617" algn="l" defTabSz="914247" rtl="0" eaLnBrk="1" latinLnBrk="0" hangingPunct="1">
        <a:defRPr sz="1900" kern="1200">
          <a:solidFill>
            <a:schemeClr val="tx1"/>
          </a:solidFill>
          <a:latin typeface="+mn-lt"/>
          <a:ea typeface="+mn-ea"/>
          <a:cs typeface="+mn-cs"/>
        </a:defRPr>
      </a:lvl6pPr>
      <a:lvl7pPr marL="2742743" algn="l" defTabSz="914247" rtl="0" eaLnBrk="1" latinLnBrk="0" hangingPunct="1">
        <a:defRPr sz="1900" kern="1200">
          <a:solidFill>
            <a:schemeClr val="tx1"/>
          </a:solidFill>
          <a:latin typeface="+mn-lt"/>
          <a:ea typeface="+mn-ea"/>
          <a:cs typeface="+mn-cs"/>
        </a:defRPr>
      </a:lvl7pPr>
      <a:lvl8pPr marL="3199867" algn="l" defTabSz="914247" rtl="0" eaLnBrk="1" latinLnBrk="0" hangingPunct="1">
        <a:defRPr sz="1900" kern="1200">
          <a:solidFill>
            <a:schemeClr val="tx1"/>
          </a:solidFill>
          <a:latin typeface="+mn-lt"/>
          <a:ea typeface="+mn-ea"/>
          <a:cs typeface="+mn-cs"/>
        </a:defRPr>
      </a:lvl8pPr>
      <a:lvl9pPr marL="3656992" algn="l" defTabSz="914247"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E23C304-A8FC-4DAA-89A2-53EF999FD58C}"/>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5122" name="Title Placeholder 1">
            <a:extLst>
              <a:ext uri="{FF2B5EF4-FFF2-40B4-BE49-F238E27FC236}">
                <a16:creationId xmlns:a16="http://schemas.microsoft.com/office/drawing/2014/main" id="{1F748A16-FC90-E665-6F2D-C90C01D00658}"/>
              </a:ext>
            </a:extLst>
          </p:cNvPr>
          <p:cNvSpPr>
            <a:spLocks noGrp="1"/>
          </p:cNvSpPr>
          <p:nvPr>
            <p:ph type="title"/>
          </p:nvPr>
        </p:nvSpPr>
        <p:spPr bwMode="auto">
          <a:xfrm>
            <a:off x="838200" y="365125"/>
            <a:ext cx="105124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E97F0859-123A-C1F2-9D4E-E17D813884C2}"/>
              </a:ext>
            </a:extLst>
          </p:cNvPr>
          <p:cNvSpPr>
            <a:spLocks noGrp="1"/>
          </p:cNvSpPr>
          <p:nvPr>
            <p:ph type="body" idx="1"/>
          </p:nvPr>
        </p:nvSpPr>
        <p:spPr bwMode="auto">
          <a:xfrm>
            <a:off x="838200" y="1825625"/>
            <a:ext cx="1051242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4DAD5A1-84D3-51BA-270D-61C9412DED4B}"/>
              </a:ext>
            </a:extLst>
          </p:cNvPr>
          <p:cNvSpPr>
            <a:spLocks noGrp="1"/>
          </p:cNvSpPr>
          <p:nvPr>
            <p:ph type="dt" sz="half" idx="2"/>
          </p:nvPr>
        </p:nvSpPr>
        <p:spPr>
          <a:xfrm>
            <a:off x="838200" y="6356350"/>
            <a:ext cx="2741613" cy="365125"/>
          </a:xfrm>
          <a:prstGeom prst="rect">
            <a:avLst/>
          </a:prstGeom>
        </p:spPr>
        <p:txBody>
          <a:bodyPr vert="horz" wrap="square" lIns="91432" tIns="45717" rIns="91432" bIns="45717" numCol="1" anchor="ctr" anchorCtr="0" compatLnSpc="1">
            <a:prstTxWarp prst="textNoShape">
              <a:avLst/>
            </a:prstTxWarp>
          </a:bodyPr>
          <a:lstStyle>
            <a:lvl1pPr defTabSz="911187" eaLnBrk="1" hangingPunct="1">
              <a:defRPr sz="1200">
                <a:solidFill>
                  <a:srgbClr val="898989"/>
                </a:solidFill>
                <a:latin typeface="Calibri" pitchFamily="34" charset="0"/>
              </a:defRPr>
            </a:lvl1pPr>
          </a:lstStyle>
          <a:p>
            <a:pPr>
              <a:defRPr/>
            </a:pPr>
            <a:fld id="{EFADB4D8-773A-41E4-B9EB-4E2802AF494A}" type="datetimeFigureOut">
              <a:rPr lang="en-US"/>
              <a:pPr>
                <a:defRPr/>
              </a:pPr>
              <a:t>10/28/2022</a:t>
            </a:fld>
            <a:endParaRPr lang="en-US"/>
          </a:p>
        </p:txBody>
      </p:sp>
      <p:sp>
        <p:nvSpPr>
          <p:cNvPr id="5" name="Footer Placeholder 4">
            <a:extLst>
              <a:ext uri="{FF2B5EF4-FFF2-40B4-BE49-F238E27FC236}">
                <a16:creationId xmlns:a16="http://schemas.microsoft.com/office/drawing/2014/main" id="{FD90C828-725C-8518-829B-E1D39ABF4775}"/>
              </a:ext>
            </a:extLst>
          </p:cNvPr>
          <p:cNvSpPr>
            <a:spLocks noGrp="1"/>
          </p:cNvSpPr>
          <p:nvPr>
            <p:ph type="ftr" sz="quarter" idx="3"/>
          </p:nvPr>
        </p:nvSpPr>
        <p:spPr>
          <a:xfrm>
            <a:off x="4037013" y="6356350"/>
            <a:ext cx="4114800" cy="365125"/>
          </a:xfrm>
          <a:prstGeom prst="rect">
            <a:avLst/>
          </a:prstGeom>
        </p:spPr>
        <p:txBody>
          <a:bodyPr vert="horz" wrap="square" lIns="91432" tIns="45717" rIns="91432" bIns="45717" numCol="1" anchor="ctr" anchorCtr="0" compatLnSpc="1">
            <a:prstTxWarp prst="textNoShape">
              <a:avLst/>
            </a:prstTxWarp>
          </a:bodyPr>
          <a:lstStyle>
            <a:lvl1pPr algn="ctr" defTabSz="911187" eaLnBrk="1" hangingPunct="1">
              <a:defRPr sz="1200">
                <a:solidFill>
                  <a:srgbClr val="898989"/>
                </a:solidFill>
                <a:latin typeface="Calibri"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BC34035-AD46-CD13-CF00-1AAEC30E84D9}"/>
              </a:ext>
            </a:extLst>
          </p:cNvPr>
          <p:cNvSpPr>
            <a:spLocks noGrp="1"/>
          </p:cNvSpPr>
          <p:nvPr>
            <p:ph type="sldNum" sz="quarter" idx="4"/>
          </p:nvPr>
        </p:nvSpPr>
        <p:spPr>
          <a:xfrm>
            <a:off x="8609013" y="6356350"/>
            <a:ext cx="2741612" cy="365125"/>
          </a:xfrm>
          <a:prstGeom prst="rect">
            <a:avLst/>
          </a:prstGeom>
        </p:spPr>
        <p:txBody>
          <a:bodyPr vert="horz" wrap="square" lIns="91432" tIns="45717" rIns="91432" bIns="45717"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40EFB8C9-FB2A-4047-AF3D-7F074ED75B4B}" type="slidenum">
              <a:rPr lang="en-US" altLang="en-US"/>
              <a:pPr/>
              <a:t>‹#›</a:t>
            </a:fld>
            <a:endParaRPr lang="en-US" altLang="en-US"/>
          </a:p>
        </p:txBody>
      </p:sp>
      <p:pic>
        <p:nvPicPr>
          <p:cNvPr id="8" name="Picture 7">
            <a:extLst>
              <a:ext uri="{FF2B5EF4-FFF2-40B4-BE49-F238E27FC236}">
                <a16:creationId xmlns:a16="http://schemas.microsoft.com/office/drawing/2014/main" id="{3A5AC106-E116-44C4-908C-E7389B6A226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434768F-38B9-4312-9EB9-2F279D0650A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EB7A56D3-761A-46BA-B005-1B3063CA8AE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9D60BE5E-9EB4-4CD6-9C29-C0BA1E03AB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58603870"/>
      </p:ext>
    </p:extLst>
  </p:cSld>
  <p:clrMap bg1="lt1" tx1="dk1" bg2="lt2" tx2="dk2" accent1="accent1" accent2="accent2" accent3="accent3" accent4="accent4" accent5="accent5" accent6="accent6" hlink="hlink" folHlink="folHlink"/>
  <p:sldLayoutIdLst>
    <p:sldLayoutId id="2147487180" r:id="rId1"/>
    <p:sldLayoutId id="2147487181" r:id="rId2"/>
    <p:sldLayoutId id="2147487182" r:id="rId3"/>
    <p:sldLayoutId id="2147487183" r:id="rId4"/>
    <p:sldLayoutId id="2147487184" r:id="rId5"/>
    <p:sldLayoutId id="2147487185" r:id="rId6"/>
    <p:sldLayoutId id="2147487186" r:id="rId7"/>
    <p:sldLayoutId id="2147487187" r:id="rId8"/>
    <p:sldLayoutId id="2147487188" r:id="rId9"/>
    <p:sldLayoutId id="2147487189" r:id="rId10"/>
    <p:sldLayoutId id="214748719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161" algn="l" rtl="0" fontAlgn="base">
        <a:lnSpc>
          <a:spcPct val="90000"/>
        </a:lnSpc>
        <a:spcBef>
          <a:spcPct val="0"/>
        </a:spcBef>
        <a:spcAft>
          <a:spcPct val="0"/>
        </a:spcAft>
        <a:defRPr sz="4400">
          <a:solidFill>
            <a:schemeClr val="tx1"/>
          </a:solidFill>
          <a:latin typeface="Calibri Light" pitchFamily="34" charset="0"/>
        </a:defRPr>
      </a:lvl6pPr>
      <a:lvl7pPr marL="914323" algn="l" rtl="0" fontAlgn="base">
        <a:lnSpc>
          <a:spcPct val="90000"/>
        </a:lnSpc>
        <a:spcBef>
          <a:spcPct val="0"/>
        </a:spcBef>
        <a:spcAft>
          <a:spcPct val="0"/>
        </a:spcAft>
        <a:defRPr sz="4400">
          <a:solidFill>
            <a:schemeClr val="tx1"/>
          </a:solidFill>
          <a:latin typeface="Calibri Light" pitchFamily="34" charset="0"/>
        </a:defRPr>
      </a:lvl7pPr>
      <a:lvl8pPr marL="1371485" algn="l" rtl="0" fontAlgn="base">
        <a:lnSpc>
          <a:spcPct val="90000"/>
        </a:lnSpc>
        <a:spcBef>
          <a:spcPct val="0"/>
        </a:spcBef>
        <a:spcAft>
          <a:spcPct val="0"/>
        </a:spcAft>
        <a:defRPr sz="4400">
          <a:solidFill>
            <a:schemeClr val="tx1"/>
          </a:solidFill>
          <a:latin typeface="Calibri Light" pitchFamily="34" charset="0"/>
        </a:defRPr>
      </a:lvl8pPr>
      <a:lvl9pPr marL="1828648" algn="l" rtl="0" fontAlgn="base">
        <a:lnSpc>
          <a:spcPct val="90000"/>
        </a:lnSpc>
        <a:spcBef>
          <a:spcPct val="0"/>
        </a:spcBef>
        <a:spcAft>
          <a:spcPct val="0"/>
        </a:spcAft>
        <a:defRPr sz="4400">
          <a:solidFill>
            <a:schemeClr val="tx1"/>
          </a:solidFill>
          <a:latin typeface="Calibri Light" pitchFamily="34" charset="0"/>
        </a:defRPr>
      </a:lvl9pPr>
    </p:titleStyle>
    <p:bodyStyle>
      <a:lvl1pPr marL="225425" indent="-225425"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2625" indent="-225425"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39825" indent="-225425"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7025" indent="-225425"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4225" indent="-225425"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391" indent="-228581" algn="l" defTabSz="9143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52" indent="-228581" algn="l" defTabSz="9143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15" indent="-228581" algn="l" defTabSz="9143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76" indent="-228581" algn="l" defTabSz="9143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23" rtl="0" eaLnBrk="1" latinLnBrk="0" hangingPunct="1">
        <a:defRPr sz="1900" kern="1200">
          <a:solidFill>
            <a:schemeClr val="tx1"/>
          </a:solidFill>
          <a:latin typeface="+mn-lt"/>
          <a:ea typeface="+mn-ea"/>
          <a:cs typeface="+mn-cs"/>
        </a:defRPr>
      </a:lvl1pPr>
      <a:lvl2pPr marL="457161" algn="l" defTabSz="914323" rtl="0" eaLnBrk="1" latinLnBrk="0" hangingPunct="1">
        <a:defRPr sz="1900" kern="1200">
          <a:solidFill>
            <a:schemeClr val="tx1"/>
          </a:solidFill>
          <a:latin typeface="+mn-lt"/>
          <a:ea typeface="+mn-ea"/>
          <a:cs typeface="+mn-cs"/>
        </a:defRPr>
      </a:lvl2pPr>
      <a:lvl3pPr marL="914323" algn="l" defTabSz="914323" rtl="0" eaLnBrk="1" latinLnBrk="0" hangingPunct="1">
        <a:defRPr sz="1900" kern="1200">
          <a:solidFill>
            <a:schemeClr val="tx1"/>
          </a:solidFill>
          <a:latin typeface="+mn-lt"/>
          <a:ea typeface="+mn-ea"/>
          <a:cs typeface="+mn-cs"/>
        </a:defRPr>
      </a:lvl3pPr>
      <a:lvl4pPr marL="1371485" algn="l" defTabSz="914323" rtl="0" eaLnBrk="1" latinLnBrk="0" hangingPunct="1">
        <a:defRPr sz="1900" kern="1200">
          <a:solidFill>
            <a:schemeClr val="tx1"/>
          </a:solidFill>
          <a:latin typeface="+mn-lt"/>
          <a:ea typeface="+mn-ea"/>
          <a:cs typeface="+mn-cs"/>
        </a:defRPr>
      </a:lvl4pPr>
      <a:lvl5pPr marL="1828648" algn="l" defTabSz="914323" rtl="0" eaLnBrk="1" latinLnBrk="0" hangingPunct="1">
        <a:defRPr sz="1900" kern="1200">
          <a:solidFill>
            <a:schemeClr val="tx1"/>
          </a:solidFill>
          <a:latin typeface="+mn-lt"/>
          <a:ea typeface="+mn-ea"/>
          <a:cs typeface="+mn-cs"/>
        </a:defRPr>
      </a:lvl5pPr>
      <a:lvl6pPr marL="2285809" algn="l" defTabSz="914323" rtl="0" eaLnBrk="1" latinLnBrk="0" hangingPunct="1">
        <a:defRPr sz="1900" kern="1200">
          <a:solidFill>
            <a:schemeClr val="tx1"/>
          </a:solidFill>
          <a:latin typeface="+mn-lt"/>
          <a:ea typeface="+mn-ea"/>
          <a:cs typeface="+mn-cs"/>
        </a:defRPr>
      </a:lvl6pPr>
      <a:lvl7pPr marL="2742971" algn="l" defTabSz="914323" rtl="0" eaLnBrk="1" latinLnBrk="0" hangingPunct="1">
        <a:defRPr sz="1900" kern="1200">
          <a:solidFill>
            <a:schemeClr val="tx1"/>
          </a:solidFill>
          <a:latin typeface="+mn-lt"/>
          <a:ea typeface="+mn-ea"/>
          <a:cs typeface="+mn-cs"/>
        </a:defRPr>
      </a:lvl7pPr>
      <a:lvl8pPr marL="3200133" algn="l" defTabSz="914323" rtl="0" eaLnBrk="1" latinLnBrk="0" hangingPunct="1">
        <a:defRPr sz="1900" kern="1200">
          <a:solidFill>
            <a:schemeClr val="tx1"/>
          </a:solidFill>
          <a:latin typeface="+mn-lt"/>
          <a:ea typeface="+mn-ea"/>
          <a:cs typeface="+mn-cs"/>
        </a:defRPr>
      </a:lvl8pPr>
      <a:lvl9pPr marL="3657296" algn="l" defTabSz="914323"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6688001-AD8F-4301-BBAD-2F4127D9954C}"/>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6146" name="Title Placeholder 1">
            <a:extLst>
              <a:ext uri="{FF2B5EF4-FFF2-40B4-BE49-F238E27FC236}">
                <a16:creationId xmlns:a16="http://schemas.microsoft.com/office/drawing/2014/main" id="{6D859CBA-8D86-CC90-4D00-D76AE28BF1AC}"/>
              </a:ext>
            </a:extLst>
          </p:cNvPr>
          <p:cNvSpPr>
            <a:spLocks noGrp="1"/>
          </p:cNvSpPr>
          <p:nvPr>
            <p:ph type="title"/>
          </p:nvPr>
        </p:nvSpPr>
        <p:spPr bwMode="auto">
          <a:xfrm>
            <a:off x="838200" y="365125"/>
            <a:ext cx="105124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E60ED2AF-7DF5-5C62-0717-833BE0A9C8D1}"/>
              </a:ext>
            </a:extLst>
          </p:cNvPr>
          <p:cNvSpPr>
            <a:spLocks noGrp="1"/>
          </p:cNvSpPr>
          <p:nvPr>
            <p:ph type="body" idx="1"/>
          </p:nvPr>
        </p:nvSpPr>
        <p:spPr bwMode="auto">
          <a:xfrm>
            <a:off x="838200" y="1825625"/>
            <a:ext cx="1051242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1F630EB-1996-6CD0-DBB8-2B69C74CB675}"/>
              </a:ext>
            </a:extLst>
          </p:cNvPr>
          <p:cNvSpPr>
            <a:spLocks noGrp="1"/>
          </p:cNvSpPr>
          <p:nvPr>
            <p:ph type="dt" sz="half" idx="2"/>
          </p:nvPr>
        </p:nvSpPr>
        <p:spPr>
          <a:xfrm>
            <a:off x="838200" y="6356350"/>
            <a:ext cx="2741613" cy="365125"/>
          </a:xfrm>
          <a:prstGeom prst="rect">
            <a:avLst/>
          </a:prstGeom>
        </p:spPr>
        <p:txBody>
          <a:bodyPr vert="horz" wrap="square" lIns="91432" tIns="45717" rIns="91432" bIns="45717" numCol="1" anchor="ctr" anchorCtr="0" compatLnSpc="1">
            <a:prstTxWarp prst="textNoShape">
              <a:avLst/>
            </a:prstTxWarp>
          </a:bodyPr>
          <a:lstStyle>
            <a:lvl1pPr defTabSz="911187" eaLnBrk="1" hangingPunct="1">
              <a:defRPr sz="1200">
                <a:solidFill>
                  <a:srgbClr val="898989"/>
                </a:solidFill>
                <a:latin typeface="Calibri" pitchFamily="34" charset="0"/>
              </a:defRPr>
            </a:lvl1pPr>
          </a:lstStyle>
          <a:p>
            <a:pPr>
              <a:defRPr/>
            </a:pPr>
            <a:fld id="{0C55257E-8340-41F5-844D-53385E16E4B1}" type="datetimeFigureOut">
              <a:rPr lang="en-US"/>
              <a:pPr>
                <a:defRPr/>
              </a:pPr>
              <a:t>10/28/2022</a:t>
            </a:fld>
            <a:endParaRPr lang="en-US"/>
          </a:p>
        </p:txBody>
      </p:sp>
      <p:sp>
        <p:nvSpPr>
          <p:cNvPr id="5" name="Footer Placeholder 4">
            <a:extLst>
              <a:ext uri="{FF2B5EF4-FFF2-40B4-BE49-F238E27FC236}">
                <a16:creationId xmlns:a16="http://schemas.microsoft.com/office/drawing/2014/main" id="{35852D13-1165-0029-5AF7-36107C5BB2C9}"/>
              </a:ext>
            </a:extLst>
          </p:cNvPr>
          <p:cNvSpPr>
            <a:spLocks noGrp="1"/>
          </p:cNvSpPr>
          <p:nvPr>
            <p:ph type="ftr" sz="quarter" idx="3"/>
          </p:nvPr>
        </p:nvSpPr>
        <p:spPr>
          <a:xfrm>
            <a:off x="4037013" y="6356350"/>
            <a:ext cx="4114800" cy="365125"/>
          </a:xfrm>
          <a:prstGeom prst="rect">
            <a:avLst/>
          </a:prstGeom>
        </p:spPr>
        <p:txBody>
          <a:bodyPr vert="horz" wrap="square" lIns="91432" tIns="45717" rIns="91432" bIns="45717" numCol="1" anchor="ctr" anchorCtr="0" compatLnSpc="1">
            <a:prstTxWarp prst="textNoShape">
              <a:avLst/>
            </a:prstTxWarp>
          </a:bodyPr>
          <a:lstStyle>
            <a:lvl1pPr algn="ctr" defTabSz="911187" eaLnBrk="1" hangingPunct="1">
              <a:defRPr sz="1200">
                <a:solidFill>
                  <a:srgbClr val="898989"/>
                </a:solidFill>
                <a:latin typeface="Calibri"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CCC1EAA-44C9-E616-32EB-0E467F0C0304}"/>
              </a:ext>
            </a:extLst>
          </p:cNvPr>
          <p:cNvSpPr>
            <a:spLocks noGrp="1"/>
          </p:cNvSpPr>
          <p:nvPr>
            <p:ph type="sldNum" sz="quarter" idx="4"/>
          </p:nvPr>
        </p:nvSpPr>
        <p:spPr>
          <a:xfrm>
            <a:off x="8609013" y="6356350"/>
            <a:ext cx="2741612" cy="365125"/>
          </a:xfrm>
          <a:prstGeom prst="rect">
            <a:avLst/>
          </a:prstGeom>
        </p:spPr>
        <p:txBody>
          <a:bodyPr vert="horz" wrap="square" lIns="91432" tIns="45717" rIns="91432" bIns="45717"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4ECEFE75-8F6E-4F06-AAF3-03452413E40E}" type="slidenum">
              <a:rPr lang="en-US" altLang="en-US"/>
              <a:pPr/>
              <a:t>‹#›</a:t>
            </a:fld>
            <a:endParaRPr lang="en-US" altLang="en-US"/>
          </a:p>
        </p:txBody>
      </p:sp>
    </p:spTree>
    <p:extLst>
      <p:ext uri="{BB962C8B-B14F-4D97-AF65-F5344CB8AC3E}">
        <p14:creationId xmlns:p14="http://schemas.microsoft.com/office/powerpoint/2010/main" val="2289792982"/>
      </p:ext>
    </p:extLst>
  </p:cSld>
  <p:clrMap bg1="lt1" tx1="dk1" bg2="lt2" tx2="dk2" accent1="accent1" accent2="accent2" accent3="accent3" accent4="accent4" accent5="accent5" accent6="accent6" hlink="hlink" folHlink="folHlink"/>
  <p:sldLayoutIdLst>
    <p:sldLayoutId id="2147487192" r:id="rId1"/>
    <p:sldLayoutId id="2147487193" r:id="rId2"/>
    <p:sldLayoutId id="2147487194" r:id="rId3"/>
    <p:sldLayoutId id="2147487195" r:id="rId4"/>
    <p:sldLayoutId id="2147487196" r:id="rId5"/>
    <p:sldLayoutId id="2147487197" r:id="rId6"/>
    <p:sldLayoutId id="2147487198" r:id="rId7"/>
    <p:sldLayoutId id="2147487199" r:id="rId8"/>
    <p:sldLayoutId id="2147487200" r:id="rId9"/>
    <p:sldLayoutId id="2147487201" r:id="rId10"/>
    <p:sldLayoutId id="214748720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161" algn="l" rtl="0" fontAlgn="base">
        <a:lnSpc>
          <a:spcPct val="90000"/>
        </a:lnSpc>
        <a:spcBef>
          <a:spcPct val="0"/>
        </a:spcBef>
        <a:spcAft>
          <a:spcPct val="0"/>
        </a:spcAft>
        <a:defRPr sz="4400">
          <a:solidFill>
            <a:schemeClr val="tx1"/>
          </a:solidFill>
          <a:latin typeface="Calibri Light" pitchFamily="34" charset="0"/>
        </a:defRPr>
      </a:lvl6pPr>
      <a:lvl7pPr marL="914323" algn="l" rtl="0" fontAlgn="base">
        <a:lnSpc>
          <a:spcPct val="90000"/>
        </a:lnSpc>
        <a:spcBef>
          <a:spcPct val="0"/>
        </a:spcBef>
        <a:spcAft>
          <a:spcPct val="0"/>
        </a:spcAft>
        <a:defRPr sz="4400">
          <a:solidFill>
            <a:schemeClr val="tx1"/>
          </a:solidFill>
          <a:latin typeface="Calibri Light" pitchFamily="34" charset="0"/>
        </a:defRPr>
      </a:lvl7pPr>
      <a:lvl8pPr marL="1371485" algn="l" rtl="0" fontAlgn="base">
        <a:lnSpc>
          <a:spcPct val="90000"/>
        </a:lnSpc>
        <a:spcBef>
          <a:spcPct val="0"/>
        </a:spcBef>
        <a:spcAft>
          <a:spcPct val="0"/>
        </a:spcAft>
        <a:defRPr sz="4400">
          <a:solidFill>
            <a:schemeClr val="tx1"/>
          </a:solidFill>
          <a:latin typeface="Calibri Light" pitchFamily="34" charset="0"/>
        </a:defRPr>
      </a:lvl8pPr>
      <a:lvl9pPr marL="1828648" algn="l" rtl="0" fontAlgn="base">
        <a:lnSpc>
          <a:spcPct val="90000"/>
        </a:lnSpc>
        <a:spcBef>
          <a:spcPct val="0"/>
        </a:spcBef>
        <a:spcAft>
          <a:spcPct val="0"/>
        </a:spcAft>
        <a:defRPr sz="4400">
          <a:solidFill>
            <a:schemeClr val="tx1"/>
          </a:solidFill>
          <a:latin typeface="Calibri Light" pitchFamily="34" charset="0"/>
        </a:defRPr>
      </a:lvl9pPr>
    </p:titleStyle>
    <p:bodyStyle>
      <a:lvl1pPr marL="225425" indent="-225425"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2625" indent="-225425"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39825" indent="-225425"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7025" indent="-225425"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4225" indent="-225425"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391" indent="-228581" algn="l" defTabSz="9143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52" indent="-228581" algn="l" defTabSz="9143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15" indent="-228581" algn="l" defTabSz="9143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76" indent="-228581" algn="l" defTabSz="9143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23" rtl="0" eaLnBrk="1" latinLnBrk="0" hangingPunct="1">
        <a:defRPr sz="1900" kern="1200">
          <a:solidFill>
            <a:schemeClr val="tx1"/>
          </a:solidFill>
          <a:latin typeface="+mn-lt"/>
          <a:ea typeface="+mn-ea"/>
          <a:cs typeface="+mn-cs"/>
        </a:defRPr>
      </a:lvl1pPr>
      <a:lvl2pPr marL="457161" algn="l" defTabSz="914323" rtl="0" eaLnBrk="1" latinLnBrk="0" hangingPunct="1">
        <a:defRPr sz="1900" kern="1200">
          <a:solidFill>
            <a:schemeClr val="tx1"/>
          </a:solidFill>
          <a:latin typeface="+mn-lt"/>
          <a:ea typeface="+mn-ea"/>
          <a:cs typeface="+mn-cs"/>
        </a:defRPr>
      </a:lvl2pPr>
      <a:lvl3pPr marL="914323" algn="l" defTabSz="914323" rtl="0" eaLnBrk="1" latinLnBrk="0" hangingPunct="1">
        <a:defRPr sz="1900" kern="1200">
          <a:solidFill>
            <a:schemeClr val="tx1"/>
          </a:solidFill>
          <a:latin typeface="+mn-lt"/>
          <a:ea typeface="+mn-ea"/>
          <a:cs typeface="+mn-cs"/>
        </a:defRPr>
      </a:lvl3pPr>
      <a:lvl4pPr marL="1371485" algn="l" defTabSz="914323" rtl="0" eaLnBrk="1" latinLnBrk="0" hangingPunct="1">
        <a:defRPr sz="1900" kern="1200">
          <a:solidFill>
            <a:schemeClr val="tx1"/>
          </a:solidFill>
          <a:latin typeface="+mn-lt"/>
          <a:ea typeface="+mn-ea"/>
          <a:cs typeface="+mn-cs"/>
        </a:defRPr>
      </a:lvl4pPr>
      <a:lvl5pPr marL="1828648" algn="l" defTabSz="914323" rtl="0" eaLnBrk="1" latinLnBrk="0" hangingPunct="1">
        <a:defRPr sz="1900" kern="1200">
          <a:solidFill>
            <a:schemeClr val="tx1"/>
          </a:solidFill>
          <a:latin typeface="+mn-lt"/>
          <a:ea typeface="+mn-ea"/>
          <a:cs typeface="+mn-cs"/>
        </a:defRPr>
      </a:lvl5pPr>
      <a:lvl6pPr marL="2285809" algn="l" defTabSz="914323" rtl="0" eaLnBrk="1" latinLnBrk="0" hangingPunct="1">
        <a:defRPr sz="1900" kern="1200">
          <a:solidFill>
            <a:schemeClr val="tx1"/>
          </a:solidFill>
          <a:latin typeface="+mn-lt"/>
          <a:ea typeface="+mn-ea"/>
          <a:cs typeface="+mn-cs"/>
        </a:defRPr>
      </a:lvl6pPr>
      <a:lvl7pPr marL="2742971" algn="l" defTabSz="914323" rtl="0" eaLnBrk="1" latinLnBrk="0" hangingPunct="1">
        <a:defRPr sz="1900" kern="1200">
          <a:solidFill>
            <a:schemeClr val="tx1"/>
          </a:solidFill>
          <a:latin typeface="+mn-lt"/>
          <a:ea typeface="+mn-ea"/>
          <a:cs typeface="+mn-cs"/>
        </a:defRPr>
      </a:lvl7pPr>
      <a:lvl8pPr marL="3200133" algn="l" defTabSz="914323" rtl="0" eaLnBrk="1" latinLnBrk="0" hangingPunct="1">
        <a:defRPr sz="1900" kern="1200">
          <a:solidFill>
            <a:schemeClr val="tx1"/>
          </a:solidFill>
          <a:latin typeface="+mn-lt"/>
          <a:ea typeface="+mn-ea"/>
          <a:cs typeface="+mn-cs"/>
        </a:defRPr>
      </a:lvl8pPr>
      <a:lvl9pPr marL="3657296" algn="l" defTabSz="914323"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972026E-3DED-4DB0-BD87-6C0A7A8822E2}"/>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7170" name="Title Placeholder 1">
            <a:extLst>
              <a:ext uri="{FF2B5EF4-FFF2-40B4-BE49-F238E27FC236}">
                <a16:creationId xmlns:a16="http://schemas.microsoft.com/office/drawing/2014/main" id="{B2A329DA-78C3-BE40-DE3B-616805EB1CC4}"/>
              </a:ext>
            </a:extLst>
          </p:cNvPr>
          <p:cNvSpPr>
            <a:spLocks noGrp="1"/>
          </p:cNvSpPr>
          <p:nvPr>
            <p:ph type="title"/>
          </p:nvPr>
        </p:nvSpPr>
        <p:spPr bwMode="auto">
          <a:xfrm>
            <a:off x="838200" y="365125"/>
            <a:ext cx="105124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26D763E2-67EF-D928-0EAD-EDA4D2901AD6}"/>
              </a:ext>
            </a:extLst>
          </p:cNvPr>
          <p:cNvSpPr>
            <a:spLocks noGrp="1"/>
          </p:cNvSpPr>
          <p:nvPr>
            <p:ph type="body" idx="1"/>
          </p:nvPr>
        </p:nvSpPr>
        <p:spPr bwMode="auto">
          <a:xfrm>
            <a:off x="838200" y="1825625"/>
            <a:ext cx="1051242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BFFC313-2A74-523D-2C7D-3C36D2F0BA35}"/>
              </a:ext>
            </a:extLst>
          </p:cNvPr>
          <p:cNvSpPr>
            <a:spLocks noGrp="1"/>
          </p:cNvSpPr>
          <p:nvPr>
            <p:ph type="dt" sz="half" idx="2"/>
          </p:nvPr>
        </p:nvSpPr>
        <p:spPr>
          <a:xfrm>
            <a:off x="838200" y="6356350"/>
            <a:ext cx="2741613" cy="365125"/>
          </a:xfrm>
          <a:prstGeom prst="rect">
            <a:avLst/>
          </a:prstGeom>
        </p:spPr>
        <p:txBody>
          <a:bodyPr vert="horz" wrap="square" lIns="91432" tIns="45717" rIns="91432" bIns="45717" numCol="1" anchor="ctr" anchorCtr="0" compatLnSpc="1">
            <a:prstTxWarp prst="textNoShape">
              <a:avLst/>
            </a:prstTxWarp>
          </a:bodyPr>
          <a:lstStyle>
            <a:lvl1pPr defTabSz="911187" eaLnBrk="1" hangingPunct="1">
              <a:defRPr sz="1200">
                <a:solidFill>
                  <a:srgbClr val="898989"/>
                </a:solidFill>
                <a:latin typeface="Calibri" pitchFamily="34" charset="0"/>
              </a:defRPr>
            </a:lvl1pPr>
          </a:lstStyle>
          <a:p>
            <a:pPr>
              <a:defRPr/>
            </a:pPr>
            <a:fld id="{FD55B792-B42E-44B9-8751-09CE423E2673}" type="datetimeFigureOut">
              <a:rPr lang="en-US"/>
              <a:pPr>
                <a:defRPr/>
              </a:pPr>
              <a:t>10/28/2022</a:t>
            </a:fld>
            <a:endParaRPr lang="en-US"/>
          </a:p>
        </p:txBody>
      </p:sp>
      <p:sp>
        <p:nvSpPr>
          <p:cNvPr id="5" name="Footer Placeholder 4">
            <a:extLst>
              <a:ext uri="{FF2B5EF4-FFF2-40B4-BE49-F238E27FC236}">
                <a16:creationId xmlns:a16="http://schemas.microsoft.com/office/drawing/2014/main" id="{F0677B08-27C1-4A73-1FAE-9CE8D61468EA}"/>
              </a:ext>
            </a:extLst>
          </p:cNvPr>
          <p:cNvSpPr>
            <a:spLocks noGrp="1"/>
          </p:cNvSpPr>
          <p:nvPr>
            <p:ph type="ftr" sz="quarter" idx="3"/>
          </p:nvPr>
        </p:nvSpPr>
        <p:spPr>
          <a:xfrm>
            <a:off x="4037013" y="6356350"/>
            <a:ext cx="4114800" cy="365125"/>
          </a:xfrm>
          <a:prstGeom prst="rect">
            <a:avLst/>
          </a:prstGeom>
        </p:spPr>
        <p:txBody>
          <a:bodyPr vert="horz" wrap="square" lIns="91432" tIns="45717" rIns="91432" bIns="45717" numCol="1" anchor="ctr" anchorCtr="0" compatLnSpc="1">
            <a:prstTxWarp prst="textNoShape">
              <a:avLst/>
            </a:prstTxWarp>
          </a:bodyPr>
          <a:lstStyle>
            <a:lvl1pPr algn="ctr" defTabSz="911187" eaLnBrk="1" hangingPunct="1">
              <a:defRPr sz="1200">
                <a:solidFill>
                  <a:srgbClr val="898989"/>
                </a:solidFill>
                <a:latin typeface="Calibri"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7F2CFBA-9956-751A-D64D-1914A469ABF3}"/>
              </a:ext>
            </a:extLst>
          </p:cNvPr>
          <p:cNvSpPr>
            <a:spLocks noGrp="1"/>
          </p:cNvSpPr>
          <p:nvPr>
            <p:ph type="sldNum" sz="quarter" idx="4"/>
          </p:nvPr>
        </p:nvSpPr>
        <p:spPr>
          <a:xfrm>
            <a:off x="8609013" y="6356350"/>
            <a:ext cx="2741612" cy="365125"/>
          </a:xfrm>
          <a:prstGeom prst="rect">
            <a:avLst/>
          </a:prstGeom>
        </p:spPr>
        <p:txBody>
          <a:bodyPr vert="horz" wrap="square" lIns="91432" tIns="45717" rIns="91432" bIns="45717"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B1DBC3E5-4CFD-4C3E-A649-565FC1A3C9C2}" type="slidenum">
              <a:rPr lang="en-US" altLang="en-US"/>
              <a:pPr/>
              <a:t>‹#›</a:t>
            </a:fld>
            <a:endParaRPr lang="en-US" altLang="en-US"/>
          </a:p>
        </p:txBody>
      </p:sp>
    </p:spTree>
    <p:extLst>
      <p:ext uri="{BB962C8B-B14F-4D97-AF65-F5344CB8AC3E}">
        <p14:creationId xmlns:p14="http://schemas.microsoft.com/office/powerpoint/2010/main" val="2578138031"/>
      </p:ext>
    </p:extLst>
  </p:cSld>
  <p:clrMap bg1="lt1" tx1="dk1" bg2="lt2" tx2="dk2" accent1="accent1" accent2="accent2" accent3="accent3" accent4="accent4" accent5="accent5" accent6="accent6" hlink="hlink" folHlink="folHlink"/>
  <p:sldLayoutIdLst>
    <p:sldLayoutId id="2147487204" r:id="rId1"/>
    <p:sldLayoutId id="2147487205" r:id="rId2"/>
    <p:sldLayoutId id="2147487206" r:id="rId3"/>
    <p:sldLayoutId id="2147487207" r:id="rId4"/>
    <p:sldLayoutId id="2147487208" r:id="rId5"/>
    <p:sldLayoutId id="2147487209" r:id="rId6"/>
    <p:sldLayoutId id="2147487210" r:id="rId7"/>
    <p:sldLayoutId id="2147487211" r:id="rId8"/>
    <p:sldLayoutId id="2147487212" r:id="rId9"/>
    <p:sldLayoutId id="2147487213" r:id="rId10"/>
    <p:sldLayoutId id="214748721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161" algn="l" rtl="0" fontAlgn="base">
        <a:lnSpc>
          <a:spcPct val="90000"/>
        </a:lnSpc>
        <a:spcBef>
          <a:spcPct val="0"/>
        </a:spcBef>
        <a:spcAft>
          <a:spcPct val="0"/>
        </a:spcAft>
        <a:defRPr sz="4400">
          <a:solidFill>
            <a:schemeClr val="tx1"/>
          </a:solidFill>
          <a:latin typeface="Calibri Light" pitchFamily="34" charset="0"/>
        </a:defRPr>
      </a:lvl6pPr>
      <a:lvl7pPr marL="914323" algn="l" rtl="0" fontAlgn="base">
        <a:lnSpc>
          <a:spcPct val="90000"/>
        </a:lnSpc>
        <a:spcBef>
          <a:spcPct val="0"/>
        </a:spcBef>
        <a:spcAft>
          <a:spcPct val="0"/>
        </a:spcAft>
        <a:defRPr sz="4400">
          <a:solidFill>
            <a:schemeClr val="tx1"/>
          </a:solidFill>
          <a:latin typeface="Calibri Light" pitchFamily="34" charset="0"/>
        </a:defRPr>
      </a:lvl7pPr>
      <a:lvl8pPr marL="1371485" algn="l" rtl="0" fontAlgn="base">
        <a:lnSpc>
          <a:spcPct val="90000"/>
        </a:lnSpc>
        <a:spcBef>
          <a:spcPct val="0"/>
        </a:spcBef>
        <a:spcAft>
          <a:spcPct val="0"/>
        </a:spcAft>
        <a:defRPr sz="4400">
          <a:solidFill>
            <a:schemeClr val="tx1"/>
          </a:solidFill>
          <a:latin typeface="Calibri Light" pitchFamily="34" charset="0"/>
        </a:defRPr>
      </a:lvl8pPr>
      <a:lvl9pPr marL="1828648" algn="l" rtl="0" fontAlgn="base">
        <a:lnSpc>
          <a:spcPct val="90000"/>
        </a:lnSpc>
        <a:spcBef>
          <a:spcPct val="0"/>
        </a:spcBef>
        <a:spcAft>
          <a:spcPct val="0"/>
        </a:spcAft>
        <a:defRPr sz="4400">
          <a:solidFill>
            <a:schemeClr val="tx1"/>
          </a:solidFill>
          <a:latin typeface="Calibri Light" pitchFamily="34" charset="0"/>
        </a:defRPr>
      </a:lvl9pPr>
    </p:titleStyle>
    <p:bodyStyle>
      <a:lvl1pPr marL="225425" indent="-225425"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2625" indent="-225425"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39825" indent="-225425"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7025" indent="-225425"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4225" indent="-225425"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391" indent="-228581" algn="l" defTabSz="9143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52" indent="-228581" algn="l" defTabSz="9143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15" indent="-228581" algn="l" defTabSz="9143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76" indent="-228581" algn="l" defTabSz="9143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23" rtl="0" eaLnBrk="1" latinLnBrk="0" hangingPunct="1">
        <a:defRPr sz="1900" kern="1200">
          <a:solidFill>
            <a:schemeClr val="tx1"/>
          </a:solidFill>
          <a:latin typeface="+mn-lt"/>
          <a:ea typeface="+mn-ea"/>
          <a:cs typeface="+mn-cs"/>
        </a:defRPr>
      </a:lvl1pPr>
      <a:lvl2pPr marL="457161" algn="l" defTabSz="914323" rtl="0" eaLnBrk="1" latinLnBrk="0" hangingPunct="1">
        <a:defRPr sz="1900" kern="1200">
          <a:solidFill>
            <a:schemeClr val="tx1"/>
          </a:solidFill>
          <a:latin typeface="+mn-lt"/>
          <a:ea typeface="+mn-ea"/>
          <a:cs typeface="+mn-cs"/>
        </a:defRPr>
      </a:lvl2pPr>
      <a:lvl3pPr marL="914323" algn="l" defTabSz="914323" rtl="0" eaLnBrk="1" latinLnBrk="0" hangingPunct="1">
        <a:defRPr sz="1900" kern="1200">
          <a:solidFill>
            <a:schemeClr val="tx1"/>
          </a:solidFill>
          <a:latin typeface="+mn-lt"/>
          <a:ea typeface="+mn-ea"/>
          <a:cs typeface="+mn-cs"/>
        </a:defRPr>
      </a:lvl3pPr>
      <a:lvl4pPr marL="1371485" algn="l" defTabSz="914323" rtl="0" eaLnBrk="1" latinLnBrk="0" hangingPunct="1">
        <a:defRPr sz="1900" kern="1200">
          <a:solidFill>
            <a:schemeClr val="tx1"/>
          </a:solidFill>
          <a:latin typeface="+mn-lt"/>
          <a:ea typeface="+mn-ea"/>
          <a:cs typeface="+mn-cs"/>
        </a:defRPr>
      </a:lvl4pPr>
      <a:lvl5pPr marL="1828648" algn="l" defTabSz="914323" rtl="0" eaLnBrk="1" latinLnBrk="0" hangingPunct="1">
        <a:defRPr sz="1900" kern="1200">
          <a:solidFill>
            <a:schemeClr val="tx1"/>
          </a:solidFill>
          <a:latin typeface="+mn-lt"/>
          <a:ea typeface="+mn-ea"/>
          <a:cs typeface="+mn-cs"/>
        </a:defRPr>
      </a:lvl5pPr>
      <a:lvl6pPr marL="2285809" algn="l" defTabSz="914323" rtl="0" eaLnBrk="1" latinLnBrk="0" hangingPunct="1">
        <a:defRPr sz="1900" kern="1200">
          <a:solidFill>
            <a:schemeClr val="tx1"/>
          </a:solidFill>
          <a:latin typeface="+mn-lt"/>
          <a:ea typeface="+mn-ea"/>
          <a:cs typeface="+mn-cs"/>
        </a:defRPr>
      </a:lvl6pPr>
      <a:lvl7pPr marL="2742971" algn="l" defTabSz="914323" rtl="0" eaLnBrk="1" latinLnBrk="0" hangingPunct="1">
        <a:defRPr sz="1900" kern="1200">
          <a:solidFill>
            <a:schemeClr val="tx1"/>
          </a:solidFill>
          <a:latin typeface="+mn-lt"/>
          <a:ea typeface="+mn-ea"/>
          <a:cs typeface="+mn-cs"/>
        </a:defRPr>
      </a:lvl7pPr>
      <a:lvl8pPr marL="3200133" algn="l" defTabSz="914323" rtl="0" eaLnBrk="1" latinLnBrk="0" hangingPunct="1">
        <a:defRPr sz="1900" kern="1200">
          <a:solidFill>
            <a:schemeClr val="tx1"/>
          </a:solidFill>
          <a:latin typeface="+mn-lt"/>
          <a:ea typeface="+mn-ea"/>
          <a:cs typeface="+mn-cs"/>
        </a:defRPr>
      </a:lvl8pPr>
      <a:lvl9pPr marL="3657296" algn="l" defTabSz="914323"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2099241-7A5F-4362-8714-93349B220AE2}"/>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8194" name="Title Placeholder 1">
            <a:extLst>
              <a:ext uri="{FF2B5EF4-FFF2-40B4-BE49-F238E27FC236}">
                <a16:creationId xmlns:a16="http://schemas.microsoft.com/office/drawing/2014/main" id="{6E0FBC07-1109-CE6A-C831-CBE512C62E05}"/>
              </a:ext>
            </a:extLst>
          </p:cNvPr>
          <p:cNvSpPr>
            <a:spLocks noGrp="1"/>
          </p:cNvSpPr>
          <p:nvPr>
            <p:ph type="title"/>
          </p:nvPr>
        </p:nvSpPr>
        <p:spPr bwMode="auto">
          <a:xfrm>
            <a:off x="838200" y="365125"/>
            <a:ext cx="105124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ctr" anchorCtr="0" compatLnSpc="1">
            <a:prstTxWarp prst="textNoShape">
              <a:avLst/>
            </a:prstTxWarp>
          </a:bodyPr>
          <a:lstStyle/>
          <a:p>
            <a:pPr lvl="0"/>
            <a:r>
              <a:rPr lang="en-US" altLang="en-US"/>
              <a:t>Click to edit Master title style</a:t>
            </a:r>
          </a:p>
        </p:txBody>
      </p:sp>
      <p:sp>
        <p:nvSpPr>
          <p:cNvPr id="8195" name="Text Placeholder 2">
            <a:extLst>
              <a:ext uri="{FF2B5EF4-FFF2-40B4-BE49-F238E27FC236}">
                <a16:creationId xmlns:a16="http://schemas.microsoft.com/office/drawing/2014/main" id="{B3D646CA-80D2-3897-C72F-C791313DCAE7}"/>
              </a:ext>
            </a:extLst>
          </p:cNvPr>
          <p:cNvSpPr>
            <a:spLocks noGrp="1"/>
          </p:cNvSpPr>
          <p:nvPr>
            <p:ph type="body" idx="1"/>
          </p:nvPr>
        </p:nvSpPr>
        <p:spPr bwMode="auto">
          <a:xfrm>
            <a:off x="838200" y="1825625"/>
            <a:ext cx="1051242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1BF1CC8-FCD1-762B-6D5E-DEDAB28D678A}"/>
              </a:ext>
            </a:extLst>
          </p:cNvPr>
          <p:cNvSpPr>
            <a:spLocks noGrp="1"/>
          </p:cNvSpPr>
          <p:nvPr>
            <p:ph type="dt" sz="half" idx="2"/>
          </p:nvPr>
        </p:nvSpPr>
        <p:spPr>
          <a:xfrm>
            <a:off x="838200" y="6356350"/>
            <a:ext cx="2741613" cy="365125"/>
          </a:xfrm>
          <a:prstGeom prst="rect">
            <a:avLst/>
          </a:prstGeom>
        </p:spPr>
        <p:txBody>
          <a:bodyPr vert="horz" wrap="square" lIns="91432" tIns="45717" rIns="91432" bIns="45717" numCol="1" anchor="ctr" anchorCtr="0" compatLnSpc="1">
            <a:prstTxWarp prst="textNoShape">
              <a:avLst/>
            </a:prstTxWarp>
          </a:bodyPr>
          <a:lstStyle>
            <a:lvl1pPr defTabSz="911187" eaLnBrk="1" hangingPunct="1">
              <a:defRPr sz="1200">
                <a:solidFill>
                  <a:srgbClr val="898989"/>
                </a:solidFill>
                <a:latin typeface="Calibri" pitchFamily="34" charset="0"/>
              </a:defRPr>
            </a:lvl1pPr>
          </a:lstStyle>
          <a:p>
            <a:pPr>
              <a:defRPr/>
            </a:pPr>
            <a:fld id="{9CC28CF0-D708-412C-8EDF-10D3DCBC4059}" type="datetimeFigureOut">
              <a:rPr lang="en-US"/>
              <a:pPr>
                <a:defRPr/>
              </a:pPr>
              <a:t>10/28/2022</a:t>
            </a:fld>
            <a:endParaRPr lang="en-US"/>
          </a:p>
        </p:txBody>
      </p:sp>
      <p:sp>
        <p:nvSpPr>
          <p:cNvPr id="5" name="Footer Placeholder 4">
            <a:extLst>
              <a:ext uri="{FF2B5EF4-FFF2-40B4-BE49-F238E27FC236}">
                <a16:creationId xmlns:a16="http://schemas.microsoft.com/office/drawing/2014/main" id="{27FA9EDA-40D8-26C6-E02D-3FC1621E7AEB}"/>
              </a:ext>
            </a:extLst>
          </p:cNvPr>
          <p:cNvSpPr>
            <a:spLocks noGrp="1"/>
          </p:cNvSpPr>
          <p:nvPr>
            <p:ph type="ftr" sz="quarter" idx="3"/>
          </p:nvPr>
        </p:nvSpPr>
        <p:spPr>
          <a:xfrm>
            <a:off x="4037013" y="6356350"/>
            <a:ext cx="4114800" cy="365125"/>
          </a:xfrm>
          <a:prstGeom prst="rect">
            <a:avLst/>
          </a:prstGeom>
        </p:spPr>
        <p:txBody>
          <a:bodyPr vert="horz" wrap="square" lIns="91432" tIns="45717" rIns="91432" bIns="45717" numCol="1" anchor="ctr" anchorCtr="0" compatLnSpc="1">
            <a:prstTxWarp prst="textNoShape">
              <a:avLst/>
            </a:prstTxWarp>
          </a:bodyPr>
          <a:lstStyle>
            <a:lvl1pPr algn="ctr" defTabSz="911187" eaLnBrk="1" hangingPunct="1">
              <a:defRPr sz="1200">
                <a:solidFill>
                  <a:srgbClr val="898989"/>
                </a:solidFill>
                <a:latin typeface="Calibri"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9286902-86E9-461A-F03D-FCAB6A578FCB}"/>
              </a:ext>
            </a:extLst>
          </p:cNvPr>
          <p:cNvSpPr>
            <a:spLocks noGrp="1"/>
          </p:cNvSpPr>
          <p:nvPr>
            <p:ph type="sldNum" sz="quarter" idx="4"/>
          </p:nvPr>
        </p:nvSpPr>
        <p:spPr>
          <a:xfrm>
            <a:off x="8609013" y="6356350"/>
            <a:ext cx="2741612" cy="365125"/>
          </a:xfrm>
          <a:prstGeom prst="rect">
            <a:avLst/>
          </a:prstGeom>
        </p:spPr>
        <p:txBody>
          <a:bodyPr vert="horz" wrap="square" lIns="91432" tIns="45717" rIns="91432" bIns="45717"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5F48B872-B77D-4C5D-8EA1-927D06A8B4B2}" type="slidenum">
              <a:rPr lang="en-US" altLang="en-US"/>
              <a:pPr/>
              <a:t>‹#›</a:t>
            </a:fld>
            <a:endParaRPr lang="en-US" altLang="en-US"/>
          </a:p>
        </p:txBody>
      </p:sp>
    </p:spTree>
    <p:extLst>
      <p:ext uri="{BB962C8B-B14F-4D97-AF65-F5344CB8AC3E}">
        <p14:creationId xmlns:p14="http://schemas.microsoft.com/office/powerpoint/2010/main" val="3227940776"/>
      </p:ext>
    </p:extLst>
  </p:cSld>
  <p:clrMap bg1="lt1" tx1="dk1" bg2="lt2" tx2="dk2" accent1="accent1" accent2="accent2" accent3="accent3" accent4="accent4" accent5="accent5" accent6="accent6" hlink="hlink" folHlink="folHlink"/>
  <p:sldLayoutIdLst>
    <p:sldLayoutId id="2147487216" r:id="rId1"/>
    <p:sldLayoutId id="2147487217" r:id="rId2"/>
    <p:sldLayoutId id="2147487218" r:id="rId3"/>
    <p:sldLayoutId id="2147487219" r:id="rId4"/>
    <p:sldLayoutId id="2147487220" r:id="rId5"/>
    <p:sldLayoutId id="2147487221" r:id="rId6"/>
    <p:sldLayoutId id="2147487222" r:id="rId7"/>
    <p:sldLayoutId id="2147487223" r:id="rId8"/>
    <p:sldLayoutId id="2147487224" r:id="rId9"/>
    <p:sldLayoutId id="2147487225" r:id="rId10"/>
    <p:sldLayoutId id="214748722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161" algn="l" rtl="0" fontAlgn="base">
        <a:lnSpc>
          <a:spcPct val="90000"/>
        </a:lnSpc>
        <a:spcBef>
          <a:spcPct val="0"/>
        </a:spcBef>
        <a:spcAft>
          <a:spcPct val="0"/>
        </a:spcAft>
        <a:defRPr sz="4400">
          <a:solidFill>
            <a:schemeClr val="tx1"/>
          </a:solidFill>
          <a:latin typeface="Calibri Light" pitchFamily="34" charset="0"/>
        </a:defRPr>
      </a:lvl6pPr>
      <a:lvl7pPr marL="914323" algn="l" rtl="0" fontAlgn="base">
        <a:lnSpc>
          <a:spcPct val="90000"/>
        </a:lnSpc>
        <a:spcBef>
          <a:spcPct val="0"/>
        </a:spcBef>
        <a:spcAft>
          <a:spcPct val="0"/>
        </a:spcAft>
        <a:defRPr sz="4400">
          <a:solidFill>
            <a:schemeClr val="tx1"/>
          </a:solidFill>
          <a:latin typeface="Calibri Light" pitchFamily="34" charset="0"/>
        </a:defRPr>
      </a:lvl7pPr>
      <a:lvl8pPr marL="1371485" algn="l" rtl="0" fontAlgn="base">
        <a:lnSpc>
          <a:spcPct val="90000"/>
        </a:lnSpc>
        <a:spcBef>
          <a:spcPct val="0"/>
        </a:spcBef>
        <a:spcAft>
          <a:spcPct val="0"/>
        </a:spcAft>
        <a:defRPr sz="4400">
          <a:solidFill>
            <a:schemeClr val="tx1"/>
          </a:solidFill>
          <a:latin typeface="Calibri Light" pitchFamily="34" charset="0"/>
        </a:defRPr>
      </a:lvl8pPr>
      <a:lvl9pPr marL="1828648" algn="l" rtl="0" fontAlgn="base">
        <a:lnSpc>
          <a:spcPct val="90000"/>
        </a:lnSpc>
        <a:spcBef>
          <a:spcPct val="0"/>
        </a:spcBef>
        <a:spcAft>
          <a:spcPct val="0"/>
        </a:spcAft>
        <a:defRPr sz="4400">
          <a:solidFill>
            <a:schemeClr val="tx1"/>
          </a:solidFill>
          <a:latin typeface="Calibri Light" pitchFamily="34" charset="0"/>
        </a:defRPr>
      </a:lvl9pPr>
    </p:titleStyle>
    <p:bodyStyle>
      <a:lvl1pPr marL="225425" indent="-225425"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2625" indent="-225425"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39825" indent="-225425"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7025" indent="-225425"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4225" indent="-225425"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391" indent="-228581" algn="l" defTabSz="9143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52" indent="-228581" algn="l" defTabSz="9143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15" indent="-228581" algn="l" defTabSz="9143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76" indent="-228581" algn="l" defTabSz="9143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23" rtl="0" eaLnBrk="1" latinLnBrk="0" hangingPunct="1">
        <a:defRPr sz="1900" kern="1200">
          <a:solidFill>
            <a:schemeClr val="tx1"/>
          </a:solidFill>
          <a:latin typeface="+mn-lt"/>
          <a:ea typeface="+mn-ea"/>
          <a:cs typeface="+mn-cs"/>
        </a:defRPr>
      </a:lvl1pPr>
      <a:lvl2pPr marL="457161" algn="l" defTabSz="914323" rtl="0" eaLnBrk="1" latinLnBrk="0" hangingPunct="1">
        <a:defRPr sz="1900" kern="1200">
          <a:solidFill>
            <a:schemeClr val="tx1"/>
          </a:solidFill>
          <a:latin typeface="+mn-lt"/>
          <a:ea typeface="+mn-ea"/>
          <a:cs typeface="+mn-cs"/>
        </a:defRPr>
      </a:lvl2pPr>
      <a:lvl3pPr marL="914323" algn="l" defTabSz="914323" rtl="0" eaLnBrk="1" latinLnBrk="0" hangingPunct="1">
        <a:defRPr sz="1900" kern="1200">
          <a:solidFill>
            <a:schemeClr val="tx1"/>
          </a:solidFill>
          <a:latin typeface="+mn-lt"/>
          <a:ea typeface="+mn-ea"/>
          <a:cs typeface="+mn-cs"/>
        </a:defRPr>
      </a:lvl3pPr>
      <a:lvl4pPr marL="1371485" algn="l" defTabSz="914323" rtl="0" eaLnBrk="1" latinLnBrk="0" hangingPunct="1">
        <a:defRPr sz="1900" kern="1200">
          <a:solidFill>
            <a:schemeClr val="tx1"/>
          </a:solidFill>
          <a:latin typeface="+mn-lt"/>
          <a:ea typeface="+mn-ea"/>
          <a:cs typeface="+mn-cs"/>
        </a:defRPr>
      </a:lvl4pPr>
      <a:lvl5pPr marL="1828648" algn="l" defTabSz="914323" rtl="0" eaLnBrk="1" latinLnBrk="0" hangingPunct="1">
        <a:defRPr sz="1900" kern="1200">
          <a:solidFill>
            <a:schemeClr val="tx1"/>
          </a:solidFill>
          <a:latin typeface="+mn-lt"/>
          <a:ea typeface="+mn-ea"/>
          <a:cs typeface="+mn-cs"/>
        </a:defRPr>
      </a:lvl5pPr>
      <a:lvl6pPr marL="2285809" algn="l" defTabSz="914323" rtl="0" eaLnBrk="1" latinLnBrk="0" hangingPunct="1">
        <a:defRPr sz="1900" kern="1200">
          <a:solidFill>
            <a:schemeClr val="tx1"/>
          </a:solidFill>
          <a:latin typeface="+mn-lt"/>
          <a:ea typeface="+mn-ea"/>
          <a:cs typeface="+mn-cs"/>
        </a:defRPr>
      </a:lvl6pPr>
      <a:lvl7pPr marL="2742971" algn="l" defTabSz="914323" rtl="0" eaLnBrk="1" latinLnBrk="0" hangingPunct="1">
        <a:defRPr sz="1900" kern="1200">
          <a:solidFill>
            <a:schemeClr val="tx1"/>
          </a:solidFill>
          <a:latin typeface="+mn-lt"/>
          <a:ea typeface="+mn-ea"/>
          <a:cs typeface="+mn-cs"/>
        </a:defRPr>
      </a:lvl7pPr>
      <a:lvl8pPr marL="3200133" algn="l" defTabSz="914323" rtl="0" eaLnBrk="1" latinLnBrk="0" hangingPunct="1">
        <a:defRPr sz="1900" kern="1200">
          <a:solidFill>
            <a:schemeClr val="tx1"/>
          </a:solidFill>
          <a:latin typeface="+mn-lt"/>
          <a:ea typeface="+mn-ea"/>
          <a:cs typeface="+mn-cs"/>
        </a:defRPr>
      </a:lvl8pPr>
      <a:lvl9pPr marL="3657296" algn="l" defTabSz="914323"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46409CA-BA2F-4B3D-B944-F14BE5A306DC}"/>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9218" name="Title Placeholder 1">
            <a:extLst>
              <a:ext uri="{FF2B5EF4-FFF2-40B4-BE49-F238E27FC236}">
                <a16:creationId xmlns:a16="http://schemas.microsoft.com/office/drawing/2014/main" id="{724AD9C6-D047-4A6D-23BE-AAE67264CD9D}"/>
              </a:ext>
            </a:extLst>
          </p:cNvPr>
          <p:cNvSpPr>
            <a:spLocks noGrp="1"/>
          </p:cNvSpPr>
          <p:nvPr>
            <p:ph type="title"/>
          </p:nvPr>
        </p:nvSpPr>
        <p:spPr bwMode="auto">
          <a:xfrm>
            <a:off x="838200" y="365125"/>
            <a:ext cx="105124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ctr" anchorCtr="0" compatLnSpc="1">
            <a:prstTxWarp prst="textNoShape">
              <a:avLst/>
            </a:prstTxWarp>
          </a:bodyPr>
          <a:lstStyle/>
          <a:p>
            <a:pPr lvl="0"/>
            <a:r>
              <a:rPr lang="en-US" altLang="en-US"/>
              <a:t>Click to edit Master title style</a:t>
            </a:r>
          </a:p>
        </p:txBody>
      </p:sp>
      <p:sp>
        <p:nvSpPr>
          <p:cNvPr id="9219" name="Text Placeholder 2">
            <a:extLst>
              <a:ext uri="{FF2B5EF4-FFF2-40B4-BE49-F238E27FC236}">
                <a16:creationId xmlns:a16="http://schemas.microsoft.com/office/drawing/2014/main" id="{24285C06-54DF-1C93-C548-ECD716E32F88}"/>
              </a:ext>
            </a:extLst>
          </p:cNvPr>
          <p:cNvSpPr>
            <a:spLocks noGrp="1"/>
          </p:cNvSpPr>
          <p:nvPr>
            <p:ph type="body" idx="1"/>
          </p:nvPr>
        </p:nvSpPr>
        <p:spPr bwMode="auto">
          <a:xfrm>
            <a:off x="838200" y="1825625"/>
            <a:ext cx="1051242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26C45A9-517F-3CA5-20D1-7649E7CB1E45}"/>
              </a:ext>
            </a:extLst>
          </p:cNvPr>
          <p:cNvSpPr>
            <a:spLocks noGrp="1"/>
          </p:cNvSpPr>
          <p:nvPr>
            <p:ph type="dt" sz="half" idx="2"/>
          </p:nvPr>
        </p:nvSpPr>
        <p:spPr>
          <a:xfrm>
            <a:off x="838200" y="6356350"/>
            <a:ext cx="2741613" cy="365125"/>
          </a:xfrm>
          <a:prstGeom prst="rect">
            <a:avLst/>
          </a:prstGeom>
        </p:spPr>
        <p:txBody>
          <a:bodyPr vert="horz" wrap="square" lIns="91432" tIns="45717" rIns="91432" bIns="45717" numCol="1" anchor="ctr" anchorCtr="0" compatLnSpc="1">
            <a:prstTxWarp prst="textNoShape">
              <a:avLst/>
            </a:prstTxWarp>
          </a:bodyPr>
          <a:lstStyle>
            <a:lvl1pPr defTabSz="911187" eaLnBrk="1" hangingPunct="1">
              <a:defRPr sz="1200">
                <a:solidFill>
                  <a:srgbClr val="898989"/>
                </a:solidFill>
                <a:latin typeface="Calibri" pitchFamily="34" charset="0"/>
              </a:defRPr>
            </a:lvl1pPr>
          </a:lstStyle>
          <a:p>
            <a:pPr>
              <a:defRPr/>
            </a:pPr>
            <a:fld id="{8D8D767B-3D95-42DA-8A3B-7CCCE2EDD693}" type="datetimeFigureOut">
              <a:rPr lang="en-US"/>
              <a:pPr>
                <a:defRPr/>
              </a:pPr>
              <a:t>10/28/2022</a:t>
            </a:fld>
            <a:endParaRPr lang="en-US"/>
          </a:p>
        </p:txBody>
      </p:sp>
      <p:sp>
        <p:nvSpPr>
          <p:cNvPr id="5" name="Footer Placeholder 4">
            <a:extLst>
              <a:ext uri="{FF2B5EF4-FFF2-40B4-BE49-F238E27FC236}">
                <a16:creationId xmlns:a16="http://schemas.microsoft.com/office/drawing/2014/main" id="{FCD4DBDB-A082-72E7-74A2-4896759652E6}"/>
              </a:ext>
            </a:extLst>
          </p:cNvPr>
          <p:cNvSpPr>
            <a:spLocks noGrp="1"/>
          </p:cNvSpPr>
          <p:nvPr>
            <p:ph type="ftr" sz="quarter" idx="3"/>
          </p:nvPr>
        </p:nvSpPr>
        <p:spPr>
          <a:xfrm>
            <a:off x="4037013" y="6356350"/>
            <a:ext cx="4114800" cy="365125"/>
          </a:xfrm>
          <a:prstGeom prst="rect">
            <a:avLst/>
          </a:prstGeom>
        </p:spPr>
        <p:txBody>
          <a:bodyPr vert="horz" wrap="square" lIns="91432" tIns="45717" rIns="91432" bIns="45717" numCol="1" anchor="ctr" anchorCtr="0" compatLnSpc="1">
            <a:prstTxWarp prst="textNoShape">
              <a:avLst/>
            </a:prstTxWarp>
          </a:bodyPr>
          <a:lstStyle>
            <a:lvl1pPr algn="ctr" defTabSz="911187" eaLnBrk="1" hangingPunct="1">
              <a:defRPr sz="1200">
                <a:solidFill>
                  <a:srgbClr val="898989"/>
                </a:solidFill>
                <a:latin typeface="Calibri"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A8F52AD-0CEF-2A7A-5299-CC88CD7797CE}"/>
              </a:ext>
            </a:extLst>
          </p:cNvPr>
          <p:cNvSpPr>
            <a:spLocks noGrp="1"/>
          </p:cNvSpPr>
          <p:nvPr>
            <p:ph type="sldNum" sz="quarter" idx="4"/>
          </p:nvPr>
        </p:nvSpPr>
        <p:spPr>
          <a:xfrm>
            <a:off x="8609013" y="6356350"/>
            <a:ext cx="2741612" cy="365125"/>
          </a:xfrm>
          <a:prstGeom prst="rect">
            <a:avLst/>
          </a:prstGeom>
        </p:spPr>
        <p:txBody>
          <a:bodyPr vert="horz" wrap="square" lIns="91432" tIns="45717" rIns="91432" bIns="45717"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876A87C0-0519-4273-8764-1390BC94764B}" type="slidenum">
              <a:rPr lang="en-US" altLang="en-US"/>
              <a:pPr/>
              <a:t>‹#›</a:t>
            </a:fld>
            <a:endParaRPr lang="en-US" altLang="en-US"/>
          </a:p>
        </p:txBody>
      </p:sp>
    </p:spTree>
    <p:extLst>
      <p:ext uri="{BB962C8B-B14F-4D97-AF65-F5344CB8AC3E}">
        <p14:creationId xmlns:p14="http://schemas.microsoft.com/office/powerpoint/2010/main" val="217559388"/>
      </p:ext>
    </p:extLst>
  </p:cSld>
  <p:clrMap bg1="lt1" tx1="dk1" bg2="lt2" tx2="dk2" accent1="accent1" accent2="accent2" accent3="accent3" accent4="accent4" accent5="accent5" accent6="accent6" hlink="hlink" folHlink="folHlink"/>
  <p:sldLayoutIdLst>
    <p:sldLayoutId id="2147487228" r:id="rId1"/>
    <p:sldLayoutId id="2147487229" r:id="rId2"/>
    <p:sldLayoutId id="2147487230" r:id="rId3"/>
    <p:sldLayoutId id="2147487231" r:id="rId4"/>
    <p:sldLayoutId id="2147487232" r:id="rId5"/>
    <p:sldLayoutId id="2147487233" r:id="rId6"/>
    <p:sldLayoutId id="2147487234" r:id="rId7"/>
    <p:sldLayoutId id="2147487235" r:id="rId8"/>
    <p:sldLayoutId id="2147487236" r:id="rId9"/>
    <p:sldLayoutId id="2147487237" r:id="rId10"/>
    <p:sldLayoutId id="214748723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161" algn="l" rtl="0" fontAlgn="base">
        <a:lnSpc>
          <a:spcPct val="90000"/>
        </a:lnSpc>
        <a:spcBef>
          <a:spcPct val="0"/>
        </a:spcBef>
        <a:spcAft>
          <a:spcPct val="0"/>
        </a:spcAft>
        <a:defRPr sz="4400">
          <a:solidFill>
            <a:schemeClr val="tx1"/>
          </a:solidFill>
          <a:latin typeface="Calibri Light" pitchFamily="34" charset="0"/>
        </a:defRPr>
      </a:lvl6pPr>
      <a:lvl7pPr marL="914323" algn="l" rtl="0" fontAlgn="base">
        <a:lnSpc>
          <a:spcPct val="90000"/>
        </a:lnSpc>
        <a:spcBef>
          <a:spcPct val="0"/>
        </a:spcBef>
        <a:spcAft>
          <a:spcPct val="0"/>
        </a:spcAft>
        <a:defRPr sz="4400">
          <a:solidFill>
            <a:schemeClr val="tx1"/>
          </a:solidFill>
          <a:latin typeface="Calibri Light" pitchFamily="34" charset="0"/>
        </a:defRPr>
      </a:lvl7pPr>
      <a:lvl8pPr marL="1371485" algn="l" rtl="0" fontAlgn="base">
        <a:lnSpc>
          <a:spcPct val="90000"/>
        </a:lnSpc>
        <a:spcBef>
          <a:spcPct val="0"/>
        </a:spcBef>
        <a:spcAft>
          <a:spcPct val="0"/>
        </a:spcAft>
        <a:defRPr sz="4400">
          <a:solidFill>
            <a:schemeClr val="tx1"/>
          </a:solidFill>
          <a:latin typeface="Calibri Light" pitchFamily="34" charset="0"/>
        </a:defRPr>
      </a:lvl8pPr>
      <a:lvl9pPr marL="1828648" algn="l" rtl="0" fontAlgn="base">
        <a:lnSpc>
          <a:spcPct val="90000"/>
        </a:lnSpc>
        <a:spcBef>
          <a:spcPct val="0"/>
        </a:spcBef>
        <a:spcAft>
          <a:spcPct val="0"/>
        </a:spcAft>
        <a:defRPr sz="4400">
          <a:solidFill>
            <a:schemeClr val="tx1"/>
          </a:solidFill>
          <a:latin typeface="Calibri Light" pitchFamily="34" charset="0"/>
        </a:defRPr>
      </a:lvl9pPr>
    </p:titleStyle>
    <p:bodyStyle>
      <a:lvl1pPr marL="225425" indent="-225425"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2625" indent="-225425"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39825" indent="-225425"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7025" indent="-225425"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4225" indent="-225425"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391" indent="-228581" algn="l" defTabSz="9143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52" indent="-228581" algn="l" defTabSz="9143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15" indent="-228581" algn="l" defTabSz="9143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76" indent="-228581" algn="l" defTabSz="9143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23" rtl="0" eaLnBrk="1" latinLnBrk="0" hangingPunct="1">
        <a:defRPr sz="1900" kern="1200">
          <a:solidFill>
            <a:schemeClr val="tx1"/>
          </a:solidFill>
          <a:latin typeface="+mn-lt"/>
          <a:ea typeface="+mn-ea"/>
          <a:cs typeface="+mn-cs"/>
        </a:defRPr>
      </a:lvl1pPr>
      <a:lvl2pPr marL="457161" algn="l" defTabSz="914323" rtl="0" eaLnBrk="1" latinLnBrk="0" hangingPunct="1">
        <a:defRPr sz="1900" kern="1200">
          <a:solidFill>
            <a:schemeClr val="tx1"/>
          </a:solidFill>
          <a:latin typeface="+mn-lt"/>
          <a:ea typeface="+mn-ea"/>
          <a:cs typeface="+mn-cs"/>
        </a:defRPr>
      </a:lvl2pPr>
      <a:lvl3pPr marL="914323" algn="l" defTabSz="914323" rtl="0" eaLnBrk="1" latinLnBrk="0" hangingPunct="1">
        <a:defRPr sz="1900" kern="1200">
          <a:solidFill>
            <a:schemeClr val="tx1"/>
          </a:solidFill>
          <a:latin typeface="+mn-lt"/>
          <a:ea typeface="+mn-ea"/>
          <a:cs typeface="+mn-cs"/>
        </a:defRPr>
      </a:lvl3pPr>
      <a:lvl4pPr marL="1371485" algn="l" defTabSz="914323" rtl="0" eaLnBrk="1" latinLnBrk="0" hangingPunct="1">
        <a:defRPr sz="1900" kern="1200">
          <a:solidFill>
            <a:schemeClr val="tx1"/>
          </a:solidFill>
          <a:latin typeface="+mn-lt"/>
          <a:ea typeface="+mn-ea"/>
          <a:cs typeface="+mn-cs"/>
        </a:defRPr>
      </a:lvl4pPr>
      <a:lvl5pPr marL="1828648" algn="l" defTabSz="914323" rtl="0" eaLnBrk="1" latinLnBrk="0" hangingPunct="1">
        <a:defRPr sz="1900" kern="1200">
          <a:solidFill>
            <a:schemeClr val="tx1"/>
          </a:solidFill>
          <a:latin typeface="+mn-lt"/>
          <a:ea typeface="+mn-ea"/>
          <a:cs typeface="+mn-cs"/>
        </a:defRPr>
      </a:lvl5pPr>
      <a:lvl6pPr marL="2285809" algn="l" defTabSz="914323" rtl="0" eaLnBrk="1" latinLnBrk="0" hangingPunct="1">
        <a:defRPr sz="1900" kern="1200">
          <a:solidFill>
            <a:schemeClr val="tx1"/>
          </a:solidFill>
          <a:latin typeface="+mn-lt"/>
          <a:ea typeface="+mn-ea"/>
          <a:cs typeface="+mn-cs"/>
        </a:defRPr>
      </a:lvl6pPr>
      <a:lvl7pPr marL="2742971" algn="l" defTabSz="914323" rtl="0" eaLnBrk="1" latinLnBrk="0" hangingPunct="1">
        <a:defRPr sz="1900" kern="1200">
          <a:solidFill>
            <a:schemeClr val="tx1"/>
          </a:solidFill>
          <a:latin typeface="+mn-lt"/>
          <a:ea typeface="+mn-ea"/>
          <a:cs typeface="+mn-cs"/>
        </a:defRPr>
      </a:lvl7pPr>
      <a:lvl8pPr marL="3200133" algn="l" defTabSz="914323" rtl="0" eaLnBrk="1" latinLnBrk="0" hangingPunct="1">
        <a:defRPr sz="1900" kern="1200">
          <a:solidFill>
            <a:schemeClr val="tx1"/>
          </a:solidFill>
          <a:latin typeface="+mn-lt"/>
          <a:ea typeface="+mn-ea"/>
          <a:cs typeface="+mn-cs"/>
        </a:defRPr>
      </a:lvl8pPr>
      <a:lvl9pPr marL="3657296" algn="l" defTabSz="914323"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E476A3F2-DAAE-4F8D-96B1-0A32DA6F868C}"/>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6" name="Google Shape;6;p1"/>
          <p:cNvSpPr txBox="1">
            <a:spLocks noGrp="1"/>
          </p:cNvSpPr>
          <p:nvPr>
            <p:ph type="title"/>
          </p:nvPr>
        </p:nvSpPr>
        <p:spPr>
          <a:xfrm>
            <a:off x="950719" y="593367"/>
            <a:ext cx="1028732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950719" y="1536633"/>
            <a:ext cx="1028732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3283435984"/>
      </p:ext>
    </p:extLst>
  </p:cSld>
  <p:clrMap bg1="lt1" tx1="dk1" bg2="dk2" tx2="lt2" accent1="accent1" accent2="accent2" accent3="accent3" accent4="accent4" accent5="accent5" accent6="accent6" hlink="hlink" folHlink="folHlink"/>
  <p:sldLayoutIdLst>
    <p:sldLayoutId id="2147487264" r:id="rId1"/>
    <p:sldLayoutId id="2147487266" r:id="rId2"/>
    <p:sldLayoutId id="2147487271" r:id="rId3"/>
    <p:sldLayoutId id="2147487280" r:id="rId4"/>
    <p:sldLayoutId id="2147487287" r:id="rId5"/>
    <p:sldLayoutId id="2147487292" r:id="rId6"/>
    <p:sldLayoutId id="214748730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AA3E46F8-FBA5-494F-A3F9-C5C7345B4F7B}"/>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6" name="Google Shape;6;p1"/>
          <p:cNvSpPr txBox="1">
            <a:spLocks noGrp="1"/>
          </p:cNvSpPr>
          <p:nvPr>
            <p:ph type="title"/>
          </p:nvPr>
        </p:nvSpPr>
        <p:spPr>
          <a:xfrm>
            <a:off x="950719" y="593367"/>
            <a:ext cx="1028732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950719" y="1536633"/>
            <a:ext cx="1028732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127731807"/>
      </p:ext>
    </p:extLst>
  </p:cSld>
  <p:clrMap bg1="lt1" tx1="dk1" bg2="dk2" tx2="lt2" accent1="accent1" accent2="accent2" accent3="accent3" accent4="accent4" accent5="accent5" accent6="accent6" hlink="hlink" folHlink="folHlink"/>
  <p:sldLayoutIdLst>
    <p:sldLayoutId id="2147487302" r:id="rId1"/>
    <p:sldLayoutId id="2147487304" r:id="rId2"/>
    <p:sldLayoutId id="2147487309" r:id="rId3"/>
    <p:sldLayoutId id="2147487318" r:id="rId4"/>
    <p:sldLayoutId id="2147487325" r:id="rId5"/>
    <p:sldLayoutId id="2147487330" r:id="rId6"/>
    <p:sldLayoutId id="214748733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55FE7581-F6F6-4FD5-AB36-0E13F2611F7D}"/>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6" name="Google Shape;6;p1"/>
          <p:cNvSpPr txBox="1">
            <a:spLocks noGrp="1"/>
          </p:cNvSpPr>
          <p:nvPr>
            <p:ph type="title"/>
          </p:nvPr>
        </p:nvSpPr>
        <p:spPr>
          <a:xfrm>
            <a:off x="950719" y="593367"/>
            <a:ext cx="1028732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950719" y="1536633"/>
            <a:ext cx="1028732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3653916004"/>
      </p:ext>
    </p:extLst>
  </p:cSld>
  <p:clrMap bg1="lt1" tx1="dk1" bg2="dk2" tx2="lt2" accent1="accent1" accent2="accent2" accent3="accent3" accent4="accent4" accent5="accent5" accent6="accent6" hlink="hlink" folHlink="folHlink"/>
  <p:sldLayoutIdLst>
    <p:sldLayoutId id="2147487340" r:id="rId1"/>
    <p:sldLayoutId id="2147487342" r:id="rId2"/>
    <p:sldLayoutId id="2147487347" r:id="rId3"/>
    <p:sldLayoutId id="2147487356" r:id="rId4"/>
    <p:sldLayoutId id="2147487363" r:id="rId5"/>
    <p:sldLayoutId id="2147487368" r:id="rId6"/>
    <p:sldLayoutId id="214748737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13FA997-D724-4686-B5DA-4AD2A8045995}"/>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pic>
        <p:nvPicPr>
          <p:cNvPr id="37" name="图片 36">
            <a:extLst>
              <a:ext uri="{FF2B5EF4-FFF2-40B4-BE49-F238E27FC236}">
                <a16:creationId xmlns:a16="http://schemas.microsoft.com/office/drawing/2014/main" id="{D29B592E-675D-2BE3-B758-CEAB4E25D587}"/>
              </a:ext>
            </a:extLst>
          </p:cNvPr>
          <p:cNvPicPr>
            <a:picLocks noChangeAspect="1"/>
          </p:cNvPicPr>
          <p:nvPr userDrawn="1"/>
        </p:nvPicPr>
        <p:blipFill>
          <a:blip r:embed="rId6" cstate="print"/>
          <a:stretch>
            <a:fillRect/>
          </a:stretch>
        </p:blipFill>
        <p:spPr>
          <a:xfrm>
            <a:off x="-16099" y="-38498"/>
            <a:ext cx="12204925" cy="6891580"/>
          </a:xfrm>
          <a:prstGeom prst="rect">
            <a:avLst/>
          </a:prstGeom>
          <a:scene3d>
            <a:camera prst="orthographicFront"/>
            <a:lightRig rig="threePt" dir="t"/>
          </a:scene3d>
          <a:sp3d>
            <a:bevelT w="165100" prst="coolSlant"/>
          </a:sp3d>
        </p:spPr>
      </p:pic>
      <p:pic>
        <p:nvPicPr>
          <p:cNvPr id="3075" name="图片 44">
            <a:extLst>
              <a:ext uri="{FF2B5EF4-FFF2-40B4-BE49-F238E27FC236}">
                <a16:creationId xmlns:a16="http://schemas.microsoft.com/office/drawing/2014/main" id="{2032D02B-C498-1426-009F-AA71C7A28FC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763" y="5357813"/>
            <a:ext cx="12188825"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图片 46">
            <a:extLst>
              <a:ext uri="{FF2B5EF4-FFF2-40B4-BE49-F238E27FC236}">
                <a16:creationId xmlns:a16="http://schemas.microsoft.com/office/drawing/2014/main" id="{1C9C1C93-AC41-6704-AD00-BDC5525E0F4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938" y="5276850"/>
            <a:ext cx="12188826"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图片 54">
            <a:extLst>
              <a:ext uri="{FF2B5EF4-FFF2-40B4-BE49-F238E27FC236}">
                <a16:creationId xmlns:a16="http://schemas.microsoft.com/office/drawing/2014/main" id="{F5A4EF8E-25ED-4F31-05B0-7318110715F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rot="2776435" flipH="1">
            <a:off x="608013" y="231775"/>
            <a:ext cx="715962"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图片 55">
            <a:extLst>
              <a:ext uri="{FF2B5EF4-FFF2-40B4-BE49-F238E27FC236}">
                <a16:creationId xmlns:a16="http://schemas.microsoft.com/office/drawing/2014/main" id="{3E85F24C-CAFC-9999-410B-EAA007AA4369}"/>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969375" y="-11113"/>
            <a:ext cx="3221038"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6">
            <a:extLst>
              <a:ext uri="{FF2B5EF4-FFF2-40B4-BE49-F238E27FC236}">
                <a16:creationId xmlns:a16="http://schemas.microsoft.com/office/drawing/2014/main" id="{6468C516-AA2A-90C8-FB6C-0E40A9854A5B}"/>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5875" y="488950"/>
            <a:ext cx="12160250"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3DBBDA5-25B9-4841-84DF-2B15DE67E6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FC189547-EFE5-4333-9E68-24273DD0251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72ECD426-2709-4A7E-A1F4-CA23BB7A171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C3998614-FA48-4DB2-A3CD-A582B9EF6E7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6986" r:id="rId1"/>
    <p:sldLayoutId id="2147486786" r:id="rId2"/>
    <p:sldLayoutId id="2147486787" r:id="rId3"/>
    <p:sldLayoutId id="2147486788" r:id="rId4"/>
  </p:sldLayoutIdLst>
  <p:transition spd="slow" advClick="0" advTm="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nodeType="afterGroup">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09638"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09638" rtl="0" eaLnBrk="0" fontAlgn="base" hangingPunct="0">
        <a:lnSpc>
          <a:spcPct val="90000"/>
        </a:lnSpc>
        <a:spcBef>
          <a:spcPct val="0"/>
        </a:spcBef>
        <a:spcAft>
          <a:spcPct val="0"/>
        </a:spcAft>
        <a:defRPr sz="4400">
          <a:solidFill>
            <a:schemeClr val="tx1"/>
          </a:solidFill>
          <a:latin typeface="Calibri Light" pitchFamily="34" charset="0"/>
        </a:defRPr>
      </a:lvl2pPr>
      <a:lvl3pPr algn="l" defTabSz="909638" rtl="0" eaLnBrk="0" fontAlgn="base" hangingPunct="0">
        <a:lnSpc>
          <a:spcPct val="90000"/>
        </a:lnSpc>
        <a:spcBef>
          <a:spcPct val="0"/>
        </a:spcBef>
        <a:spcAft>
          <a:spcPct val="0"/>
        </a:spcAft>
        <a:defRPr sz="4400">
          <a:solidFill>
            <a:schemeClr val="tx1"/>
          </a:solidFill>
          <a:latin typeface="Calibri Light" pitchFamily="34" charset="0"/>
        </a:defRPr>
      </a:lvl3pPr>
      <a:lvl4pPr algn="l" defTabSz="909638" rtl="0" eaLnBrk="0" fontAlgn="base" hangingPunct="0">
        <a:lnSpc>
          <a:spcPct val="90000"/>
        </a:lnSpc>
        <a:spcBef>
          <a:spcPct val="0"/>
        </a:spcBef>
        <a:spcAft>
          <a:spcPct val="0"/>
        </a:spcAft>
        <a:defRPr sz="4400">
          <a:solidFill>
            <a:schemeClr val="tx1"/>
          </a:solidFill>
          <a:latin typeface="Calibri Light" pitchFamily="34" charset="0"/>
        </a:defRPr>
      </a:lvl4pPr>
      <a:lvl5pPr algn="l" defTabSz="909638" rtl="0" eaLnBrk="0" fontAlgn="base" hangingPunct="0">
        <a:lnSpc>
          <a:spcPct val="90000"/>
        </a:lnSpc>
        <a:spcBef>
          <a:spcPct val="0"/>
        </a:spcBef>
        <a:spcAft>
          <a:spcPct val="0"/>
        </a:spcAft>
        <a:defRPr sz="4400">
          <a:solidFill>
            <a:schemeClr val="tx1"/>
          </a:solidFill>
          <a:latin typeface="Calibri Light" pitchFamily="34" charset="0"/>
        </a:defRPr>
      </a:lvl5pPr>
      <a:lvl6pPr marL="457161" algn="l" defTabSz="912738" rtl="0" fontAlgn="base">
        <a:lnSpc>
          <a:spcPct val="90000"/>
        </a:lnSpc>
        <a:spcBef>
          <a:spcPct val="0"/>
        </a:spcBef>
        <a:spcAft>
          <a:spcPct val="0"/>
        </a:spcAft>
        <a:defRPr sz="4400">
          <a:solidFill>
            <a:schemeClr val="tx1"/>
          </a:solidFill>
          <a:latin typeface="Calibri Light" pitchFamily="34" charset="0"/>
        </a:defRPr>
      </a:lvl6pPr>
      <a:lvl7pPr marL="914323" algn="l" defTabSz="912738" rtl="0" fontAlgn="base">
        <a:lnSpc>
          <a:spcPct val="90000"/>
        </a:lnSpc>
        <a:spcBef>
          <a:spcPct val="0"/>
        </a:spcBef>
        <a:spcAft>
          <a:spcPct val="0"/>
        </a:spcAft>
        <a:defRPr sz="4400">
          <a:solidFill>
            <a:schemeClr val="tx1"/>
          </a:solidFill>
          <a:latin typeface="Calibri Light" pitchFamily="34" charset="0"/>
        </a:defRPr>
      </a:lvl7pPr>
      <a:lvl8pPr marL="1371485" algn="l" defTabSz="912738" rtl="0" fontAlgn="base">
        <a:lnSpc>
          <a:spcPct val="90000"/>
        </a:lnSpc>
        <a:spcBef>
          <a:spcPct val="0"/>
        </a:spcBef>
        <a:spcAft>
          <a:spcPct val="0"/>
        </a:spcAft>
        <a:defRPr sz="4400">
          <a:solidFill>
            <a:schemeClr val="tx1"/>
          </a:solidFill>
          <a:latin typeface="Calibri Light" pitchFamily="34" charset="0"/>
        </a:defRPr>
      </a:lvl8pPr>
      <a:lvl9pPr marL="1828648" algn="l" defTabSz="912738" rtl="0" fontAlgn="base">
        <a:lnSpc>
          <a:spcPct val="90000"/>
        </a:lnSpc>
        <a:spcBef>
          <a:spcPct val="0"/>
        </a:spcBef>
        <a:spcAft>
          <a:spcPct val="0"/>
        </a:spcAft>
        <a:defRPr sz="4400">
          <a:solidFill>
            <a:schemeClr val="tx1"/>
          </a:solidFill>
          <a:latin typeface="Calibri Light" pitchFamily="34" charset="0"/>
        </a:defRPr>
      </a:lvl9pPr>
    </p:titleStyle>
    <p:bodyStyle>
      <a:lvl1pPr marL="223838" indent="-223838" algn="l" defTabSz="909638"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1038" indent="-223838" algn="l" defTabSz="909638"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38238" indent="-223838" algn="l" defTabSz="909638"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5438" indent="-223838" algn="l" defTabSz="909638"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4pPr>
      <a:lvl5pPr marL="2052638" indent="-223838" algn="l" defTabSz="909638"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5pPr>
      <a:lvl6pPr marL="2514183" indent="-228563" algn="l" defTabSz="91424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04" indent="-228563" algn="l" defTabSz="91424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29" indent="-228563" algn="l" defTabSz="91424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53" indent="-228563" algn="l" defTabSz="91424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47" rtl="0" eaLnBrk="1" latinLnBrk="0" hangingPunct="1">
        <a:defRPr sz="1900" kern="1200">
          <a:solidFill>
            <a:schemeClr val="tx1"/>
          </a:solidFill>
          <a:latin typeface="+mn-lt"/>
          <a:ea typeface="+mn-ea"/>
          <a:cs typeface="+mn-cs"/>
        </a:defRPr>
      </a:lvl1pPr>
      <a:lvl2pPr marL="457121" algn="l" defTabSz="914247" rtl="0" eaLnBrk="1" latinLnBrk="0" hangingPunct="1">
        <a:defRPr sz="1900" kern="1200">
          <a:solidFill>
            <a:schemeClr val="tx1"/>
          </a:solidFill>
          <a:latin typeface="+mn-lt"/>
          <a:ea typeface="+mn-ea"/>
          <a:cs typeface="+mn-cs"/>
        </a:defRPr>
      </a:lvl2pPr>
      <a:lvl3pPr marL="914247" algn="l" defTabSz="914247" rtl="0" eaLnBrk="1" latinLnBrk="0" hangingPunct="1">
        <a:defRPr sz="1900" kern="1200">
          <a:solidFill>
            <a:schemeClr val="tx1"/>
          </a:solidFill>
          <a:latin typeface="+mn-lt"/>
          <a:ea typeface="+mn-ea"/>
          <a:cs typeface="+mn-cs"/>
        </a:defRPr>
      </a:lvl3pPr>
      <a:lvl4pPr marL="1371371" algn="l" defTabSz="914247" rtl="0" eaLnBrk="1" latinLnBrk="0" hangingPunct="1">
        <a:defRPr sz="1900" kern="1200">
          <a:solidFill>
            <a:schemeClr val="tx1"/>
          </a:solidFill>
          <a:latin typeface="+mn-lt"/>
          <a:ea typeface="+mn-ea"/>
          <a:cs typeface="+mn-cs"/>
        </a:defRPr>
      </a:lvl4pPr>
      <a:lvl5pPr marL="1828496" algn="l" defTabSz="914247" rtl="0" eaLnBrk="1" latinLnBrk="0" hangingPunct="1">
        <a:defRPr sz="1900" kern="1200">
          <a:solidFill>
            <a:schemeClr val="tx1"/>
          </a:solidFill>
          <a:latin typeface="+mn-lt"/>
          <a:ea typeface="+mn-ea"/>
          <a:cs typeface="+mn-cs"/>
        </a:defRPr>
      </a:lvl5pPr>
      <a:lvl6pPr marL="2285617" algn="l" defTabSz="914247" rtl="0" eaLnBrk="1" latinLnBrk="0" hangingPunct="1">
        <a:defRPr sz="1900" kern="1200">
          <a:solidFill>
            <a:schemeClr val="tx1"/>
          </a:solidFill>
          <a:latin typeface="+mn-lt"/>
          <a:ea typeface="+mn-ea"/>
          <a:cs typeface="+mn-cs"/>
        </a:defRPr>
      </a:lvl6pPr>
      <a:lvl7pPr marL="2742743" algn="l" defTabSz="914247" rtl="0" eaLnBrk="1" latinLnBrk="0" hangingPunct="1">
        <a:defRPr sz="1900" kern="1200">
          <a:solidFill>
            <a:schemeClr val="tx1"/>
          </a:solidFill>
          <a:latin typeface="+mn-lt"/>
          <a:ea typeface="+mn-ea"/>
          <a:cs typeface="+mn-cs"/>
        </a:defRPr>
      </a:lvl7pPr>
      <a:lvl8pPr marL="3199867" algn="l" defTabSz="914247" rtl="0" eaLnBrk="1" latinLnBrk="0" hangingPunct="1">
        <a:defRPr sz="1900" kern="1200">
          <a:solidFill>
            <a:schemeClr val="tx1"/>
          </a:solidFill>
          <a:latin typeface="+mn-lt"/>
          <a:ea typeface="+mn-ea"/>
          <a:cs typeface="+mn-cs"/>
        </a:defRPr>
      </a:lvl8pPr>
      <a:lvl9pPr marL="3656992" algn="l" defTabSz="91424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18780A6-69B5-421B-B0CB-D0684F7227BB}"/>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12290" name="标题占位符 1">
            <a:extLst>
              <a:ext uri="{FF2B5EF4-FFF2-40B4-BE49-F238E27FC236}">
                <a16:creationId xmlns:a16="http://schemas.microsoft.com/office/drawing/2014/main" id="{6DED9DD5-5E85-3B0C-2FA1-EC87972FBA67}"/>
              </a:ext>
            </a:extLst>
          </p:cNvPr>
          <p:cNvSpPr>
            <a:spLocks noGrp="1"/>
          </p:cNvSpPr>
          <p:nvPr>
            <p:ph type="title"/>
          </p:nvPr>
        </p:nvSpPr>
        <p:spPr bwMode="auto">
          <a:xfrm>
            <a:off x="609600" y="274638"/>
            <a:ext cx="10969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ctr" anchorCtr="0" compatLnSpc="1">
            <a:prstTxWarp prst="textNoShape">
              <a:avLst/>
            </a:prstTxWarp>
          </a:bodyPr>
          <a:lstStyle/>
          <a:p>
            <a:pPr lvl="0"/>
            <a:r>
              <a:rPr lang="zh-CN" altLang="en-US"/>
              <a:t>单击此处编辑母版标题样式</a:t>
            </a:r>
          </a:p>
        </p:txBody>
      </p:sp>
      <p:sp>
        <p:nvSpPr>
          <p:cNvPr id="12291" name="文本占位符 2">
            <a:extLst>
              <a:ext uri="{FF2B5EF4-FFF2-40B4-BE49-F238E27FC236}">
                <a16:creationId xmlns:a16="http://schemas.microsoft.com/office/drawing/2014/main" id="{ED50300F-8965-7240-3F21-A7D4E7D9CC99}"/>
              </a:ext>
            </a:extLst>
          </p:cNvPr>
          <p:cNvSpPr>
            <a:spLocks noGrp="1"/>
          </p:cNvSpPr>
          <p:nvPr>
            <p:ph type="body" idx="1"/>
          </p:nvPr>
        </p:nvSpPr>
        <p:spPr bwMode="auto">
          <a:xfrm>
            <a:off x="609600" y="1600200"/>
            <a:ext cx="109696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0C397D-756B-1E71-5698-FFD8266EB6F3}"/>
              </a:ext>
            </a:extLst>
          </p:cNvPr>
          <p:cNvSpPr>
            <a:spLocks noGrp="1"/>
          </p:cNvSpPr>
          <p:nvPr>
            <p:ph type="dt" sz="half" idx="2"/>
          </p:nvPr>
        </p:nvSpPr>
        <p:spPr>
          <a:xfrm>
            <a:off x="609600" y="6356350"/>
            <a:ext cx="2843213" cy="365125"/>
          </a:xfrm>
          <a:prstGeom prst="rect">
            <a:avLst/>
          </a:prstGeom>
        </p:spPr>
        <p:txBody>
          <a:bodyPr vert="horz" wrap="square" lIns="121888" tIns="60944" rIns="121888" bIns="60944" numCol="1" anchor="ctr" anchorCtr="0" compatLnSpc="1">
            <a:prstTxWarp prst="textNoShape">
              <a:avLst/>
            </a:prstTxWarp>
          </a:bodyPr>
          <a:lstStyle>
            <a:lvl1pPr defTabSz="911187" eaLnBrk="1" hangingPunct="1">
              <a:defRPr sz="1600">
                <a:solidFill>
                  <a:srgbClr val="898989"/>
                </a:solidFill>
                <a:latin typeface="华康方圆体W7"/>
                <a:cs typeface="华康方圆体W7"/>
              </a:defRPr>
            </a:lvl1pPr>
          </a:lstStyle>
          <a:p>
            <a:pPr>
              <a:defRPr/>
            </a:pPr>
            <a:fld id="{7F15FEBB-1F5D-4DAF-8551-2B3E2D7DE291}" type="datetimeFigureOut">
              <a:rPr lang="zh-CN" altLang="en-US"/>
              <a:pPr>
                <a:defRPr/>
              </a:pPr>
              <a:t>2022/10/28</a:t>
            </a:fld>
            <a:endParaRPr lang="zh-CN" altLang="en-US"/>
          </a:p>
        </p:txBody>
      </p:sp>
      <p:sp>
        <p:nvSpPr>
          <p:cNvPr id="5" name="页脚占位符 4">
            <a:extLst>
              <a:ext uri="{FF2B5EF4-FFF2-40B4-BE49-F238E27FC236}">
                <a16:creationId xmlns:a16="http://schemas.microsoft.com/office/drawing/2014/main" id="{D5CD59F1-63CF-F074-BD8D-C0C2F690C86C}"/>
              </a:ext>
            </a:extLst>
          </p:cNvPr>
          <p:cNvSpPr>
            <a:spLocks noGrp="1"/>
          </p:cNvSpPr>
          <p:nvPr>
            <p:ph type="ftr" sz="quarter" idx="3"/>
          </p:nvPr>
        </p:nvSpPr>
        <p:spPr>
          <a:xfrm>
            <a:off x="4164013" y="6356350"/>
            <a:ext cx="3860800" cy="365125"/>
          </a:xfrm>
          <a:prstGeom prst="rect">
            <a:avLst/>
          </a:prstGeom>
        </p:spPr>
        <p:txBody>
          <a:bodyPr vert="horz" wrap="square" lIns="121888" tIns="60944" rIns="121888" bIns="60944" numCol="1" anchor="ctr" anchorCtr="0" compatLnSpc="1">
            <a:prstTxWarp prst="textNoShape">
              <a:avLst/>
            </a:prstTxWarp>
          </a:bodyPr>
          <a:lstStyle>
            <a:lvl1pPr algn="ctr" defTabSz="911187" eaLnBrk="1" hangingPunct="1">
              <a:defRPr sz="1600">
                <a:solidFill>
                  <a:srgbClr val="898989"/>
                </a:solidFill>
                <a:latin typeface="华康方圆体W7"/>
                <a:cs typeface="华康方圆体W7"/>
              </a:defRPr>
            </a:lvl1pPr>
          </a:lstStyle>
          <a:p>
            <a:pPr>
              <a:defRPr/>
            </a:pPr>
            <a:endParaRPr lang="zh-CN" altLang="en-US"/>
          </a:p>
        </p:txBody>
      </p:sp>
      <p:sp>
        <p:nvSpPr>
          <p:cNvPr id="6" name="灯片编号占位符 5">
            <a:extLst>
              <a:ext uri="{FF2B5EF4-FFF2-40B4-BE49-F238E27FC236}">
                <a16:creationId xmlns:a16="http://schemas.microsoft.com/office/drawing/2014/main" id="{E4AAE1F8-35FE-FA5E-A979-ECDE4A169FD6}"/>
              </a:ext>
            </a:extLst>
          </p:cNvPr>
          <p:cNvSpPr>
            <a:spLocks noGrp="1"/>
          </p:cNvSpPr>
          <p:nvPr>
            <p:ph type="sldNum" sz="quarter" idx="4"/>
          </p:nvPr>
        </p:nvSpPr>
        <p:spPr>
          <a:xfrm>
            <a:off x="8736013" y="6356350"/>
            <a:ext cx="2843212" cy="365125"/>
          </a:xfrm>
          <a:prstGeom prst="rect">
            <a:avLst/>
          </a:prstGeom>
        </p:spPr>
        <p:txBody>
          <a:bodyPr vert="horz" wrap="square" lIns="121888" tIns="60944" rIns="121888" bIns="60944" numCol="1" anchor="ctr" anchorCtr="0" compatLnSpc="1">
            <a:prstTxWarp prst="textNoShape">
              <a:avLst/>
            </a:prstTxWarp>
          </a:bodyPr>
          <a:lstStyle>
            <a:lvl1pPr algn="r" eaLnBrk="1" hangingPunct="1">
              <a:defRPr sz="1600">
                <a:solidFill>
                  <a:srgbClr val="898989"/>
                </a:solidFill>
                <a:latin typeface="华康方圆体W7"/>
                <a:cs typeface="华康方圆体W7"/>
              </a:defRPr>
            </a:lvl1pPr>
          </a:lstStyle>
          <a:p>
            <a:fld id="{4214C076-838F-40DE-AA96-65FB08B44CA9}" type="slidenum">
              <a:rPr lang="zh-CN" altLang="en-US"/>
              <a:pPr/>
              <a:t>‹#›</a:t>
            </a:fld>
            <a:endParaRPr lang="zh-CN" altLang="en-US"/>
          </a:p>
        </p:txBody>
      </p:sp>
      <p:pic>
        <p:nvPicPr>
          <p:cNvPr id="8" name="Picture 7">
            <a:extLst>
              <a:ext uri="{FF2B5EF4-FFF2-40B4-BE49-F238E27FC236}">
                <a16:creationId xmlns:a16="http://schemas.microsoft.com/office/drawing/2014/main" id="{9A07DDA7-1B74-437C-9FDD-EA45F5B96A4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46D9DF7-1917-48A1-B44C-8CB84BEF120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DFC9DBD-8B09-46FE-8B29-C4609126C97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79FFEF83-EE44-4E27-AEA3-84906CF118B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6875" r:id="rId1"/>
    <p:sldLayoutId id="2147486989" r:id="rId2"/>
    <p:sldLayoutId id="2147486990" r:id="rId3"/>
    <p:sldLayoutId id="2147486991" r:id="rId4"/>
    <p:sldLayoutId id="2147486992" r:id="rId5"/>
    <p:sldLayoutId id="2147486993" r:id="rId6"/>
    <p:sldLayoutId id="2147486876" r:id="rId7"/>
    <p:sldLayoutId id="2147486877" r:id="rId8"/>
    <p:sldLayoutId id="2147486878" r:id="rId9"/>
    <p:sldLayoutId id="2147486879" r:id="rId10"/>
    <p:sldLayoutId id="2147486880" r:id="rId11"/>
    <p:sldLayoutId id="2147486881" r:id="rId12"/>
    <p:sldLayoutId id="2147486882" r:id="rId13"/>
    <p:sldLayoutId id="2147486883" r:id="rId14"/>
    <p:sldLayoutId id="2147486884" r:id="rId15"/>
  </p:sldLayoutIdLst>
  <p:transition spd="slow" advClick="0" advTm="3000">
    <p:random/>
  </p:transition>
  <p:txStyles>
    <p:titleStyle>
      <a:lvl1pPr algn="ctr" defTabSz="1214438" rtl="0" eaLnBrk="0" fontAlgn="base" hangingPunct="0">
        <a:spcBef>
          <a:spcPct val="0"/>
        </a:spcBef>
        <a:spcAft>
          <a:spcPct val="0"/>
        </a:spcAft>
        <a:defRPr sz="5900" kern="1200">
          <a:solidFill>
            <a:schemeClr val="tx1"/>
          </a:solidFill>
          <a:latin typeface="+mj-lt"/>
          <a:ea typeface="+mj-ea"/>
          <a:cs typeface="华康方圆体W7"/>
        </a:defRPr>
      </a:lvl1pPr>
      <a:lvl2pPr algn="ctr" defTabSz="1214438" rtl="0" eaLnBrk="0" fontAlgn="base" hangingPunct="0">
        <a:spcBef>
          <a:spcPct val="0"/>
        </a:spcBef>
        <a:spcAft>
          <a:spcPct val="0"/>
        </a:spcAft>
        <a:defRPr sz="5900">
          <a:solidFill>
            <a:schemeClr val="tx1"/>
          </a:solidFill>
          <a:latin typeface="华康方圆体W7"/>
          <a:ea typeface="华康方圆体W7"/>
          <a:cs typeface="华康方圆体W7"/>
        </a:defRPr>
      </a:lvl2pPr>
      <a:lvl3pPr algn="ctr" defTabSz="1214438" rtl="0" eaLnBrk="0" fontAlgn="base" hangingPunct="0">
        <a:spcBef>
          <a:spcPct val="0"/>
        </a:spcBef>
        <a:spcAft>
          <a:spcPct val="0"/>
        </a:spcAft>
        <a:defRPr sz="5900">
          <a:solidFill>
            <a:schemeClr val="tx1"/>
          </a:solidFill>
          <a:latin typeface="华康方圆体W7"/>
          <a:ea typeface="华康方圆体W7"/>
          <a:cs typeface="华康方圆体W7"/>
        </a:defRPr>
      </a:lvl3pPr>
      <a:lvl4pPr algn="ctr" defTabSz="1214438" rtl="0" eaLnBrk="0" fontAlgn="base" hangingPunct="0">
        <a:spcBef>
          <a:spcPct val="0"/>
        </a:spcBef>
        <a:spcAft>
          <a:spcPct val="0"/>
        </a:spcAft>
        <a:defRPr sz="5900">
          <a:solidFill>
            <a:schemeClr val="tx1"/>
          </a:solidFill>
          <a:latin typeface="华康方圆体W7"/>
          <a:ea typeface="华康方圆体W7"/>
          <a:cs typeface="华康方圆体W7"/>
        </a:defRPr>
      </a:lvl4pPr>
      <a:lvl5pPr algn="ctr" defTabSz="1214438" rtl="0" eaLnBrk="0" fontAlgn="base" hangingPunct="0">
        <a:spcBef>
          <a:spcPct val="0"/>
        </a:spcBef>
        <a:spcAft>
          <a:spcPct val="0"/>
        </a:spcAft>
        <a:defRPr sz="5900">
          <a:solidFill>
            <a:schemeClr val="tx1"/>
          </a:solidFill>
          <a:latin typeface="华康方圆体W7"/>
          <a:ea typeface="华康方圆体W7"/>
          <a:cs typeface="华康方圆体W7"/>
        </a:defRPr>
      </a:lvl5pPr>
      <a:lvl6pPr marL="457161" algn="ctr" defTabSz="1217512" rtl="0" fontAlgn="base">
        <a:spcBef>
          <a:spcPct val="0"/>
        </a:spcBef>
        <a:spcAft>
          <a:spcPct val="0"/>
        </a:spcAft>
        <a:defRPr sz="5900">
          <a:solidFill>
            <a:schemeClr val="tx1"/>
          </a:solidFill>
          <a:latin typeface="华康方圆体W7"/>
          <a:ea typeface="华康方圆体W7"/>
          <a:cs typeface="华康方圆体W7"/>
        </a:defRPr>
      </a:lvl6pPr>
      <a:lvl7pPr marL="914323" algn="ctr" defTabSz="1217512" rtl="0" fontAlgn="base">
        <a:spcBef>
          <a:spcPct val="0"/>
        </a:spcBef>
        <a:spcAft>
          <a:spcPct val="0"/>
        </a:spcAft>
        <a:defRPr sz="5900">
          <a:solidFill>
            <a:schemeClr val="tx1"/>
          </a:solidFill>
          <a:latin typeface="华康方圆体W7"/>
          <a:ea typeface="华康方圆体W7"/>
          <a:cs typeface="华康方圆体W7"/>
        </a:defRPr>
      </a:lvl7pPr>
      <a:lvl8pPr marL="1371485" algn="ctr" defTabSz="1217512" rtl="0" fontAlgn="base">
        <a:spcBef>
          <a:spcPct val="0"/>
        </a:spcBef>
        <a:spcAft>
          <a:spcPct val="0"/>
        </a:spcAft>
        <a:defRPr sz="5900">
          <a:solidFill>
            <a:schemeClr val="tx1"/>
          </a:solidFill>
          <a:latin typeface="华康方圆体W7"/>
          <a:ea typeface="华康方圆体W7"/>
          <a:cs typeface="华康方圆体W7"/>
        </a:defRPr>
      </a:lvl8pPr>
      <a:lvl9pPr marL="1828648" algn="ctr" defTabSz="1217512" rtl="0" fontAlgn="base">
        <a:spcBef>
          <a:spcPct val="0"/>
        </a:spcBef>
        <a:spcAft>
          <a:spcPct val="0"/>
        </a:spcAft>
        <a:defRPr sz="5900">
          <a:solidFill>
            <a:schemeClr val="tx1"/>
          </a:solidFill>
          <a:latin typeface="华康方圆体W7"/>
          <a:ea typeface="华康方圆体W7"/>
          <a:cs typeface="华康方圆体W7"/>
        </a:defRPr>
      </a:lvl9pPr>
    </p:titleStyle>
    <p:bodyStyle>
      <a:lvl1pPr marL="452438" indent="-452438" algn="l" defTabSz="1214438"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华康方圆体W7"/>
        </a:defRPr>
      </a:lvl1pPr>
      <a:lvl2pPr marL="985838" indent="-376238" algn="l" defTabSz="1214438"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华康方圆体W7"/>
        </a:defRPr>
      </a:lvl2pPr>
      <a:lvl3pPr marL="1519238" indent="-300038" algn="l" defTabSz="1214438"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华康方圆体W7"/>
        </a:defRPr>
      </a:lvl3pPr>
      <a:lvl4pPr marL="2128838" indent="-300038" algn="l" defTabSz="1214438"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华康方圆体W7"/>
        </a:defRPr>
      </a:lvl4pPr>
      <a:lvl5pPr marL="2738438" indent="-300038" algn="l" defTabSz="1214438"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华康方圆体W7"/>
        </a:defRPr>
      </a:lvl5pPr>
      <a:lvl6pPr marL="3351933" indent="-304723" algn="l" defTabSz="12188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376" indent="-304723" algn="l" defTabSz="12188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819" indent="-304723" algn="l" defTabSz="12188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261" indent="-304723" algn="l" defTabSz="12188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885" rtl="0" eaLnBrk="1" latinLnBrk="0" hangingPunct="1">
        <a:defRPr sz="2400" kern="1200">
          <a:solidFill>
            <a:schemeClr val="tx1"/>
          </a:solidFill>
          <a:latin typeface="+mn-lt"/>
          <a:ea typeface="+mn-ea"/>
          <a:cs typeface="+mn-cs"/>
        </a:defRPr>
      </a:lvl1pPr>
      <a:lvl2pPr marL="609443" algn="l" defTabSz="1218885" rtl="0" eaLnBrk="1" latinLnBrk="0" hangingPunct="1">
        <a:defRPr sz="2400" kern="1200">
          <a:solidFill>
            <a:schemeClr val="tx1"/>
          </a:solidFill>
          <a:latin typeface="+mn-lt"/>
          <a:ea typeface="+mn-ea"/>
          <a:cs typeface="+mn-cs"/>
        </a:defRPr>
      </a:lvl2pPr>
      <a:lvl3pPr marL="1218885" algn="l" defTabSz="1218885" rtl="0" eaLnBrk="1" latinLnBrk="0" hangingPunct="1">
        <a:defRPr sz="2400" kern="1200">
          <a:solidFill>
            <a:schemeClr val="tx1"/>
          </a:solidFill>
          <a:latin typeface="+mn-lt"/>
          <a:ea typeface="+mn-ea"/>
          <a:cs typeface="+mn-cs"/>
        </a:defRPr>
      </a:lvl3pPr>
      <a:lvl4pPr marL="1828328" algn="l" defTabSz="1218885" rtl="0" eaLnBrk="1" latinLnBrk="0" hangingPunct="1">
        <a:defRPr sz="2400" kern="1200">
          <a:solidFill>
            <a:schemeClr val="tx1"/>
          </a:solidFill>
          <a:latin typeface="+mn-lt"/>
          <a:ea typeface="+mn-ea"/>
          <a:cs typeface="+mn-cs"/>
        </a:defRPr>
      </a:lvl4pPr>
      <a:lvl5pPr marL="2437771" algn="l" defTabSz="1218885" rtl="0" eaLnBrk="1" latinLnBrk="0" hangingPunct="1">
        <a:defRPr sz="2400" kern="1200">
          <a:solidFill>
            <a:schemeClr val="tx1"/>
          </a:solidFill>
          <a:latin typeface="+mn-lt"/>
          <a:ea typeface="+mn-ea"/>
          <a:cs typeface="+mn-cs"/>
        </a:defRPr>
      </a:lvl5pPr>
      <a:lvl6pPr marL="3047213" algn="l" defTabSz="1218885" rtl="0" eaLnBrk="1" latinLnBrk="0" hangingPunct="1">
        <a:defRPr sz="2400" kern="1200">
          <a:solidFill>
            <a:schemeClr val="tx1"/>
          </a:solidFill>
          <a:latin typeface="+mn-lt"/>
          <a:ea typeface="+mn-ea"/>
          <a:cs typeface="+mn-cs"/>
        </a:defRPr>
      </a:lvl6pPr>
      <a:lvl7pPr marL="3656656" algn="l" defTabSz="1218885" rtl="0" eaLnBrk="1" latinLnBrk="0" hangingPunct="1">
        <a:defRPr sz="2400" kern="1200">
          <a:solidFill>
            <a:schemeClr val="tx1"/>
          </a:solidFill>
          <a:latin typeface="+mn-lt"/>
          <a:ea typeface="+mn-ea"/>
          <a:cs typeface="+mn-cs"/>
        </a:defRPr>
      </a:lvl7pPr>
      <a:lvl8pPr marL="4266097" algn="l" defTabSz="1218885" rtl="0" eaLnBrk="1" latinLnBrk="0" hangingPunct="1">
        <a:defRPr sz="2400" kern="1200">
          <a:solidFill>
            <a:schemeClr val="tx1"/>
          </a:solidFill>
          <a:latin typeface="+mn-lt"/>
          <a:ea typeface="+mn-ea"/>
          <a:cs typeface="+mn-cs"/>
        </a:defRPr>
      </a:lvl8pPr>
      <a:lvl9pPr marL="4875541" algn="l" defTabSz="12188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15DB175-0F1C-4723-AD95-7D4F97E62571}"/>
              </a:ext>
            </a:extLst>
          </p:cNvPr>
          <p:cNvSpPr txBox="1"/>
          <p:nvPr userDrawn="1"/>
        </p:nvSpPr>
        <p:spPr>
          <a:xfrm>
            <a:off x="0" y="-1637687"/>
            <a:ext cx="12188825" cy="494687"/>
          </a:xfrm>
          <a:prstGeom prst="rect">
            <a:avLst/>
          </a:prstGeom>
          <a:noFill/>
        </p:spPr>
        <p:txBody>
          <a:bodyPr vert="horz" wrap="none" rtlCol="0" anchor="ctr">
            <a:spAutoFit/>
          </a:bodyPr>
          <a:lstStyle/>
          <a:p>
            <a:pPr algn="ctr">
              <a:lnSpc>
                <a:spcPct val="120000"/>
              </a:lnSpc>
            </a:pPr>
            <a:r>
              <a:rPr lang="en-US" sz="2399">
                <a:solidFill>
                  <a:srgbClr val="CFCFCF"/>
                </a:solidFill>
              </a:rPr>
              <a:t>www.9slide.vn</a:t>
            </a:r>
            <a:endParaRPr lang="en-US" sz="2399" dirty="0">
              <a:solidFill>
                <a:srgbClr val="CFCFCF"/>
              </a:solidFill>
            </a:endParaRPr>
          </a:p>
        </p:txBody>
      </p:sp>
      <p:pic>
        <p:nvPicPr>
          <p:cNvPr id="3" name="Picture 2">
            <a:extLst>
              <a:ext uri="{FF2B5EF4-FFF2-40B4-BE49-F238E27FC236}">
                <a16:creationId xmlns:a16="http://schemas.microsoft.com/office/drawing/2014/main" id="{1F0DE1FF-1C52-4C77-BA2D-85F4AC04777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901B5C3F-035E-483E-A260-F76C93FD9A5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F994E710-2ADD-44F9-B09C-3C4C90512F5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C3CCAC9E-ED97-44A4-AB04-B843122BDD3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6995" r:id="rId1"/>
    <p:sldLayoutId id="2147486896" r:id="rId2"/>
    <p:sldLayoutId id="2147486996" r:id="rId3"/>
    <p:sldLayoutId id="2147486997" r:id="rId4"/>
    <p:sldLayoutId id="2147486998" r:id="rId5"/>
    <p:sldLayoutId id="2147486999" r:id="rId6"/>
    <p:sldLayoutId id="2147487000" r:id="rId7"/>
    <p:sldLayoutId id="2147486897" r:id="rId8"/>
    <p:sldLayoutId id="2147486898" r:id="rId9"/>
  </p:sldLayoutIdLst>
  <p:transition spd="slow" advClick="0" advTm="3000">
    <p:fade/>
  </p:transition>
  <p:txStyles>
    <p:titleStyle>
      <a:lvl1pPr algn="l" defTabSz="911225" rtl="0" eaLnBrk="0" fontAlgn="base" hangingPunct="0">
        <a:lnSpc>
          <a:spcPct val="90000"/>
        </a:lnSpc>
        <a:spcBef>
          <a:spcPct val="0"/>
        </a:spcBef>
        <a:spcAft>
          <a:spcPct val="0"/>
        </a:spcAft>
        <a:defRPr sz="4400" kern="1200">
          <a:solidFill>
            <a:schemeClr val="tx1"/>
          </a:solidFill>
          <a:latin typeface="DengXian Light" panose="02010600030101010101" pitchFamily="2" charset="-122"/>
          <a:ea typeface="+mj-ea"/>
          <a:cs typeface="方正有猫在_GBK"/>
        </a:defRPr>
      </a:lvl1pPr>
      <a:lvl2pPr algn="l" defTabSz="911225" rtl="0" eaLnBrk="0" fontAlgn="base" hangingPunct="0">
        <a:lnSpc>
          <a:spcPct val="90000"/>
        </a:lnSpc>
        <a:spcBef>
          <a:spcPct val="0"/>
        </a:spcBef>
        <a:spcAft>
          <a:spcPct val="0"/>
        </a:spcAft>
        <a:defRPr sz="4400">
          <a:solidFill>
            <a:schemeClr val="tx1"/>
          </a:solidFill>
          <a:latin typeface="DengXian Light" panose="02010600030101010101" pitchFamily="2" charset="-122"/>
          <a:ea typeface="方正有猫在_GBK"/>
          <a:cs typeface="方正有猫在_GBK"/>
        </a:defRPr>
      </a:lvl2pPr>
      <a:lvl3pPr algn="l" defTabSz="911225" rtl="0" eaLnBrk="0" fontAlgn="base" hangingPunct="0">
        <a:lnSpc>
          <a:spcPct val="90000"/>
        </a:lnSpc>
        <a:spcBef>
          <a:spcPct val="0"/>
        </a:spcBef>
        <a:spcAft>
          <a:spcPct val="0"/>
        </a:spcAft>
        <a:defRPr sz="4400">
          <a:solidFill>
            <a:schemeClr val="tx1"/>
          </a:solidFill>
          <a:latin typeface="DengXian Light" panose="02010600030101010101" pitchFamily="2" charset="-122"/>
          <a:ea typeface="方正有猫在_GBK"/>
          <a:cs typeface="方正有猫在_GBK"/>
        </a:defRPr>
      </a:lvl3pPr>
      <a:lvl4pPr algn="l" defTabSz="911225" rtl="0" eaLnBrk="0" fontAlgn="base" hangingPunct="0">
        <a:lnSpc>
          <a:spcPct val="90000"/>
        </a:lnSpc>
        <a:spcBef>
          <a:spcPct val="0"/>
        </a:spcBef>
        <a:spcAft>
          <a:spcPct val="0"/>
        </a:spcAft>
        <a:defRPr sz="4400">
          <a:solidFill>
            <a:schemeClr val="tx1"/>
          </a:solidFill>
          <a:latin typeface="DengXian Light" panose="02010600030101010101" pitchFamily="2" charset="-122"/>
          <a:ea typeface="方正有猫在_GBK"/>
          <a:cs typeface="方正有猫在_GBK"/>
        </a:defRPr>
      </a:lvl4pPr>
      <a:lvl5pPr algn="l" defTabSz="911225" rtl="0" eaLnBrk="0" fontAlgn="base" hangingPunct="0">
        <a:lnSpc>
          <a:spcPct val="90000"/>
        </a:lnSpc>
        <a:spcBef>
          <a:spcPct val="0"/>
        </a:spcBef>
        <a:spcAft>
          <a:spcPct val="0"/>
        </a:spcAft>
        <a:defRPr sz="4400">
          <a:solidFill>
            <a:schemeClr val="tx1"/>
          </a:solidFill>
          <a:latin typeface="DengXian Light" panose="02010600030101010101" pitchFamily="2" charset="-122"/>
          <a:ea typeface="方正有猫在_GBK"/>
          <a:cs typeface="方正有猫在_GBK"/>
        </a:defRPr>
      </a:lvl5pPr>
      <a:lvl6pPr marL="457181" algn="l" defTabSz="912775" rtl="0" fontAlgn="base">
        <a:lnSpc>
          <a:spcPct val="90000"/>
        </a:lnSpc>
        <a:spcBef>
          <a:spcPct val="0"/>
        </a:spcBef>
        <a:spcAft>
          <a:spcPct val="0"/>
        </a:spcAft>
        <a:defRPr sz="4400">
          <a:solidFill>
            <a:schemeClr val="tx1"/>
          </a:solidFill>
          <a:latin typeface="等线 Light"/>
          <a:ea typeface="方正有猫在_GBK"/>
          <a:cs typeface="方正有猫在_GBK"/>
        </a:defRPr>
      </a:lvl6pPr>
      <a:lvl7pPr marL="914361" algn="l" defTabSz="912775" rtl="0" fontAlgn="base">
        <a:lnSpc>
          <a:spcPct val="90000"/>
        </a:lnSpc>
        <a:spcBef>
          <a:spcPct val="0"/>
        </a:spcBef>
        <a:spcAft>
          <a:spcPct val="0"/>
        </a:spcAft>
        <a:defRPr sz="4400">
          <a:solidFill>
            <a:schemeClr val="tx1"/>
          </a:solidFill>
          <a:latin typeface="等线 Light"/>
          <a:ea typeface="方正有猫在_GBK"/>
          <a:cs typeface="方正有猫在_GBK"/>
        </a:defRPr>
      </a:lvl7pPr>
      <a:lvl8pPr marL="1371543" algn="l" defTabSz="912775" rtl="0" fontAlgn="base">
        <a:lnSpc>
          <a:spcPct val="90000"/>
        </a:lnSpc>
        <a:spcBef>
          <a:spcPct val="0"/>
        </a:spcBef>
        <a:spcAft>
          <a:spcPct val="0"/>
        </a:spcAft>
        <a:defRPr sz="4400">
          <a:solidFill>
            <a:schemeClr val="tx1"/>
          </a:solidFill>
          <a:latin typeface="等线 Light"/>
          <a:ea typeface="方正有猫在_GBK"/>
          <a:cs typeface="方正有猫在_GBK"/>
        </a:defRPr>
      </a:lvl8pPr>
      <a:lvl9pPr marL="1828724" algn="l" defTabSz="912775" rtl="0" fontAlgn="base">
        <a:lnSpc>
          <a:spcPct val="90000"/>
        </a:lnSpc>
        <a:spcBef>
          <a:spcPct val="0"/>
        </a:spcBef>
        <a:spcAft>
          <a:spcPct val="0"/>
        </a:spcAft>
        <a:defRPr sz="4400">
          <a:solidFill>
            <a:schemeClr val="tx1"/>
          </a:solidFill>
          <a:latin typeface="等线 Light"/>
          <a:ea typeface="方正有猫在_GBK"/>
          <a:cs typeface="方正有猫在_GBK"/>
        </a:defRPr>
      </a:lvl9pPr>
    </p:titleStyle>
    <p:bodyStyle>
      <a:lvl1pPr marL="225425" indent="-225425" algn="l" defTabSz="911225"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DengXian" panose="02010600030101010101" pitchFamily="2" charset="-122"/>
          <a:ea typeface="+mn-ea"/>
          <a:cs typeface="汉仪全唐诗简"/>
        </a:defRPr>
      </a:lvl1pPr>
      <a:lvl2pPr marL="682625" indent="-225425" algn="l" defTabSz="911225"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DengXian" panose="02010600030101010101" pitchFamily="2" charset="-122"/>
          <a:ea typeface="+mn-ea"/>
          <a:cs typeface="汉仪全唐诗简"/>
        </a:defRPr>
      </a:lvl2pPr>
      <a:lvl3pPr marL="1139825" indent="-225425" algn="l" defTabSz="911225"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DengXian" panose="02010600030101010101" pitchFamily="2" charset="-122"/>
          <a:ea typeface="+mn-ea"/>
          <a:cs typeface="汉仪全唐诗简"/>
        </a:defRPr>
      </a:lvl3pPr>
      <a:lvl4pPr marL="1597025" indent="-225425" algn="l" defTabSz="911225"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DengXian" panose="02010600030101010101" pitchFamily="2" charset="-122"/>
          <a:ea typeface="+mn-ea"/>
          <a:cs typeface="汉仪全唐诗简"/>
        </a:defRPr>
      </a:lvl4pPr>
      <a:lvl5pPr marL="2054225" indent="-225425" algn="l" defTabSz="911225"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DengXian" panose="02010600030101010101" pitchFamily="2" charset="-122"/>
          <a:ea typeface="+mn-ea"/>
          <a:cs typeface="汉仪全唐诗简"/>
        </a:defRPr>
      </a:lvl5pPr>
      <a:lvl6pPr marL="2513951" indent="-228541" algn="l" defTabSz="91416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032" indent="-228541" algn="l" defTabSz="91416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115" indent="-228541" algn="l" defTabSz="91416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197" indent="-228541" algn="l" defTabSz="91416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63" rtl="0" eaLnBrk="1" latinLnBrk="0" hangingPunct="1">
        <a:defRPr sz="1900" kern="1200">
          <a:solidFill>
            <a:schemeClr val="tx1"/>
          </a:solidFill>
          <a:latin typeface="+mn-lt"/>
          <a:ea typeface="+mn-ea"/>
          <a:cs typeface="+mn-cs"/>
        </a:defRPr>
      </a:lvl1pPr>
      <a:lvl2pPr marL="457081" algn="l" defTabSz="914163" rtl="0" eaLnBrk="1" latinLnBrk="0" hangingPunct="1">
        <a:defRPr sz="1900" kern="1200">
          <a:solidFill>
            <a:schemeClr val="tx1"/>
          </a:solidFill>
          <a:latin typeface="+mn-lt"/>
          <a:ea typeface="+mn-ea"/>
          <a:cs typeface="+mn-cs"/>
        </a:defRPr>
      </a:lvl2pPr>
      <a:lvl3pPr marL="914163" algn="l" defTabSz="914163" rtl="0" eaLnBrk="1" latinLnBrk="0" hangingPunct="1">
        <a:defRPr sz="1900" kern="1200">
          <a:solidFill>
            <a:schemeClr val="tx1"/>
          </a:solidFill>
          <a:latin typeface="+mn-lt"/>
          <a:ea typeface="+mn-ea"/>
          <a:cs typeface="+mn-cs"/>
        </a:defRPr>
      </a:lvl3pPr>
      <a:lvl4pPr marL="1371245" algn="l" defTabSz="914163" rtl="0" eaLnBrk="1" latinLnBrk="0" hangingPunct="1">
        <a:defRPr sz="1900" kern="1200">
          <a:solidFill>
            <a:schemeClr val="tx1"/>
          </a:solidFill>
          <a:latin typeface="+mn-lt"/>
          <a:ea typeface="+mn-ea"/>
          <a:cs typeface="+mn-cs"/>
        </a:defRPr>
      </a:lvl4pPr>
      <a:lvl5pPr marL="1828328" algn="l" defTabSz="914163" rtl="0" eaLnBrk="1" latinLnBrk="0" hangingPunct="1">
        <a:defRPr sz="1900" kern="1200">
          <a:solidFill>
            <a:schemeClr val="tx1"/>
          </a:solidFill>
          <a:latin typeface="+mn-lt"/>
          <a:ea typeface="+mn-ea"/>
          <a:cs typeface="+mn-cs"/>
        </a:defRPr>
      </a:lvl5pPr>
      <a:lvl6pPr marL="2285409" algn="l" defTabSz="914163" rtl="0" eaLnBrk="1" latinLnBrk="0" hangingPunct="1">
        <a:defRPr sz="1900" kern="1200">
          <a:solidFill>
            <a:schemeClr val="tx1"/>
          </a:solidFill>
          <a:latin typeface="+mn-lt"/>
          <a:ea typeface="+mn-ea"/>
          <a:cs typeface="+mn-cs"/>
        </a:defRPr>
      </a:lvl6pPr>
      <a:lvl7pPr marL="2742491" algn="l" defTabSz="914163" rtl="0" eaLnBrk="1" latinLnBrk="0" hangingPunct="1">
        <a:defRPr sz="1900" kern="1200">
          <a:solidFill>
            <a:schemeClr val="tx1"/>
          </a:solidFill>
          <a:latin typeface="+mn-lt"/>
          <a:ea typeface="+mn-ea"/>
          <a:cs typeface="+mn-cs"/>
        </a:defRPr>
      </a:lvl7pPr>
      <a:lvl8pPr marL="3199573" algn="l" defTabSz="914163" rtl="0" eaLnBrk="1" latinLnBrk="0" hangingPunct="1">
        <a:defRPr sz="1900" kern="1200">
          <a:solidFill>
            <a:schemeClr val="tx1"/>
          </a:solidFill>
          <a:latin typeface="+mn-lt"/>
          <a:ea typeface="+mn-ea"/>
          <a:cs typeface="+mn-cs"/>
        </a:defRPr>
      </a:lvl8pPr>
      <a:lvl9pPr marL="3656656" algn="l" defTabSz="914163"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B706082-5AFD-48AB-BE06-78EC504E8C88}"/>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14338" name="Title Placeholder 1">
            <a:extLst>
              <a:ext uri="{FF2B5EF4-FFF2-40B4-BE49-F238E27FC236}">
                <a16:creationId xmlns:a16="http://schemas.microsoft.com/office/drawing/2014/main" id="{0B1F9386-F3C1-24C9-B63C-BCA86638E6D9}"/>
              </a:ext>
            </a:extLst>
          </p:cNvPr>
          <p:cNvSpPr>
            <a:spLocks noGrp="1"/>
          </p:cNvSpPr>
          <p:nvPr>
            <p:ph type="title"/>
          </p:nvPr>
        </p:nvSpPr>
        <p:spPr bwMode="auto">
          <a:xfrm>
            <a:off x="838200" y="365125"/>
            <a:ext cx="105124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ctr" anchorCtr="0" compatLnSpc="1">
            <a:prstTxWarp prst="textNoShape">
              <a:avLst/>
            </a:prstTxWarp>
          </a:bodyPr>
          <a:lstStyle/>
          <a:p>
            <a:pPr lvl="0"/>
            <a:r>
              <a:rPr lang="zh-CN" altLang="en-US"/>
              <a:t>单击此处编辑母版标题样式</a:t>
            </a:r>
            <a:endParaRPr lang="en-US" altLang="en-US"/>
          </a:p>
        </p:txBody>
      </p:sp>
      <p:sp>
        <p:nvSpPr>
          <p:cNvPr id="14339" name="Text Placeholder 2">
            <a:extLst>
              <a:ext uri="{FF2B5EF4-FFF2-40B4-BE49-F238E27FC236}">
                <a16:creationId xmlns:a16="http://schemas.microsoft.com/office/drawing/2014/main" id="{E6834D21-AE93-F4DF-11FB-E4DA8673B206}"/>
              </a:ext>
            </a:extLst>
          </p:cNvPr>
          <p:cNvSpPr>
            <a:spLocks noGrp="1"/>
          </p:cNvSpPr>
          <p:nvPr>
            <p:ph type="body" idx="1"/>
          </p:nvPr>
        </p:nvSpPr>
        <p:spPr bwMode="auto">
          <a:xfrm>
            <a:off x="838200" y="1825625"/>
            <a:ext cx="1051242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en-US"/>
          </a:p>
        </p:txBody>
      </p:sp>
      <p:sp>
        <p:nvSpPr>
          <p:cNvPr id="4" name="Date Placeholder 3">
            <a:extLst>
              <a:ext uri="{FF2B5EF4-FFF2-40B4-BE49-F238E27FC236}">
                <a16:creationId xmlns:a16="http://schemas.microsoft.com/office/drawing/2014/main" id="{7F47B198-0A3D-8601-F43B-2388FF020B2D}"/>
              </a:ext>
            </a:extLst>
          </p:cNvPr>
          <p:cNvSpPr>
            <a:spLocks noGrp="1"/>
          </p:cNvSpPr>
          <p:nvPr>
            <p:ph type="dt" sz="half" idx="2"/>
          </p:nvPr>
        </p:nvSpPr>
        <p:spPr>
          <a:xfrm>
            <a:off x="838200" y="6356350"/>
            <a:ext cx="2741613" cy="365125"/>
          </a:xfrm>
          <a:prstGeom prst="rect">
            <a:avLst/>
          </a:prstGeom>
        </p:spPr>
        <p:txBody>
          <a:bodyPr vert="horz" wrap="square" lIns="121888" tIns="60944" rIns="121888" bIns="60944" numCol="1" anchor="ctr" anchorCtr="0" compatLnSpc="1">
            <a:prstTxWarp prst="textNoShape">
              <a:avLst/>
            </a:prstTxWarp>
          </a:bodyPr>
          <a:lstStyle>
            <a:lvl1pPr eaLnBrk="1" hangingPunct="1">
              <a:defRPr sz="1200">
                <a:solidFill>
                  <a:srgbClr val="898989"/>
                </a:solidFill>
              </a:defRPr>
            </a:lvl1pPr>
          </a:lstStyle>
          <a:p>
            <a:pPr>
              <a:defRPr/>
            </a:pPr>
            <a:fld id="{52E7A1B0-1103-488D-B560-A230B7C51760}" type="datetimeFigureOut">
              <a:rPr lang="en-US" altLang="en-US"/>
              <a:pPr>
                <a:defRPr/>
              </a:pPr>
              <a:t>10/28/2022</a:t>
            </a:fld>
            <a:endParaRPr lang="en-US" altLang="en-US"/>
          </a:p>
        </p:txBody>
      </p:sp>
      <p:sp>
        <p:nvSpPr>
          <p:cNvPr id="5" name="Footer Placeholder 4">
            <a:extLst>
              <a:ext uri="{FF2B5EF4-FFF2-40B4-BE49-F238E27FC236}">
                <a16:creationId xmlns:a16="http://schemas.microsoft.com/office/drawing/2014/main" id="{4BDE6AD4-95F6-9189-B471-6149E13CBBA2}"/>
              </a:ext>
            </a:extLst>
          </p:cNvPr>
          <p:cNvSpPr>
            <a:spLocks noGrp="1"/>
          </p:cNvSpPr>
          <p:nvPr>
            <p:ph type="ftr" sz="quarter" idx="3"/>
          </p:nvPr>
        </p:nvSpPr>
        <p:spPr>
          <a:xfrm>
            <a:off x="4037013" y="6356350"/>
            <a:ext cx="4114800" cy="365125"/>
          </a:xfrm>
          <a:prstGeom prst="rect">
            <a:avLst/>
          </a:prstGeom>
        </p:spPr>
        <p:txBody>
          <a:bodyPr vert="horz" wrap="square" lIns="121888" tIns="60944" rIns="121888" bIns="60944" numCol="1" anchor="ctr" anchorCtr="0" compatLnSpc="1">
            <a:prstTxWarp prst="textNoShape">
              <a:avLst/>
            </a:prstTxWarp>
          </a:bodyPr>
          <a:lstStyle>
            <a:lvl1pPr algn="ctr" eaLnBrk="1" hangingPunct="1">
              <a:defRPr sz="1200">
                <a:solidFill>
                  <a:srgbClr val="898989"/>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A41DD2C9-3B76-AF3B-1225-040C745B1F52}"/>
              </a:ext>
            </a:extLst>
          </p:cNvPr>
          <p:cNvSpPr>
            <a:spLocks noGrp="1"/>
          </p:cNvSpPr>
          <p:nvPr>
            <p:ph type="sldNum" sz="quarter" idx="4"/>
          </p:nvPr>
        </p:nvSpPr>
        <p:spPr>
          <a:xfrm>
            <a:off x="8609013" y="6356350"/>
            <a:ext cx="2741612" cy="365125"/>
          </a:xfrm>
          <a:prstGeom prst="rect">
            <a:avLst/>
          </a:prstGeom>
        </p:spPr>
        <p:txBody>
          <a:bodyPr vert="horz" wrap="square" lIns="121888" tIns="60944" rIns="121888" bIns="60944" numCol="1" anchor="ctr" anchorCtr="0" compatLnSpc="1">
            <a:prstTxWarp prst="textNoShape">
              <a:avLst/>
            </a:prstTxWarp>
          </a:bodyPr>
          <a:lstStyle>
            <a:lvl1pPr algn="r" eaLnBrk="1" hangingPunct="1">
              <a:defRPr sz="1200">
                <a:solidFill>
                  <a:srgbClr val="898989"/>
                </a:solidFill>
              </a:defRPr>
            </a:lvl1pPr>
          </a:lstStyle>
          <a:p>
            <a:fld id="{39CA2838-423B-4CFB-960A-0A4FD9AA8F56}" type="slidenum">
              <a:rPr lang="en-US" altLang="en-US"/>
              <a:pPr/>
              <a:t>‹#›</a:t>
            </a:fld>
            <a:endParaRPr lang="en-US" altLang="en-US"/>
          </a:p>
        </p:txBody>
      </p:sp>
      <p:pic>
        <p:nvPicPr>
          <p:cNvPr id="8" name="Picture 7">
            <a:extLst>
              <a:ext uri="{FF2B5EF4-FFF2-40B4-BE49-F238E27FC236}">
                <a16:creationId xmlns:a16="http://schemas.microsoft.com/office/drawing/2014/main" id="{611589D9-ABBC-46D8-AE24-85E0B0267B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A57DE32-BF56-4F67-9C82-3BAB12BC585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036B54AD-F4AA-4F4A-8768-FE120C152A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4023C170-4332-4E7E-A722-785CD3CF7B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7001" r:id="rId1"/>
    <p:sldLayoutId id="2147487002" r:id="rId2"/>
    <p:sldLayoutId id="2147487003" r:id="rId3"/>
    <p:sldLayoutId id="2147487004" r:id="rId4"/>
    <p:sldLayoutId id="2147487005" r:id="rId5"/>
    <p:sldLayoutId id="2147487006" r:id="rId6"/>
    <p:sldLayoutId id="2147487007" r:id="rId7"/>
    <p:sldLayoutId id="2147487008" r:id="rId8"/>
    <p:sldLayoutId id="2147487009" r:id="rId9"/>
    <p:sldLayoutId id="2147487010" r:id="rId10"/>
    <p:sldLayoutId id="2147487011" r:id="rId11"/>
  </p:sldLayoutIdLst>
  <p:transition spd="slow" advTm="2000">
    <p:push dir="u"/>
  </p:transition>
  <p:txStyles>
    <p:titleStyle>
      <a:lvl1pPr algn="l" defTabSz="911225"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1225" rtl="0" eaLnBrk="0" fontAlgn="base" hangingPunct="0">
        <a:lnSpc>
          <a:spcPct val="90000"/>
        </a:lnSpc>
        <a:spcBef>
          <a:spcPct val="0"/>
        </a:spcBef>
        <a:spcAft>
          <a:spcPct val="0"/>
        </a:spcAft>
        <a:defRPr sz="4400">
          <a:solidFill>
            <a:schemeClr val="tx1"/>
          </a:solidFill>
          <a:latin typeface="Calibri Light" pitchFamily="34" charset="0"/>
        </a:defRPr>
      </a:lvl2pPr>
      <a:lvl3pPr algn="l" defTabSz="911225" rtl="0" eaLnBrk="0" fontAlgn="base" hangingPunct="0">
        <a:lnSpc>
          <a:spcPct val="90000"/>
        </a:lnSpc>
        <a:spcBef>
          <a:spcPct val="0"/>
        </a:spcBef>
        <a:spcAft>
          <a:spcPct val="0"/>
        </a:spcAft>
        <a:defRPr sz="4400">
          <a:solidFill>
            <a:schemeClr val="tx1"/>
          </a:solidFill>
          <a:latin typeface="Calibri Light" pitchFamily="34" charset="0"/>
        </a:defRPr>
      </a:lvl3pPr>
      <a:lvl4pPr algn="l" defTabSz="911225" rtl="0" eaLnBrk="0" fontAlgn="base" hangingPunct="0">
        <a:lnSpc>
          <a:spcPct val="90000"/>
        </a:lnSpc>
        <a:spcBef>
          <a:spcPct val="0"/>
        </a:spcBef>
        <a:spcAft>
          <a:spcPct val="0"/>
        </a:spcAft>
        <a:defRPr sz="4400">
          <a:solidFill>
            <a:schemeClr val="tx1"/>
          </a:solidFill>
          <a:latin typeface="Calibri Light" pitchFamily="34" charset="0"/>
        </a:defRPr>
      </a:lvl4pPr>
      <a:lvl5pPr algn="l" defTabSz="911225" rtl="0" eaLnBrk="0" fontAlgn="base" hangingPunct="0">
        <a:lnSpc>
          <a:spcPct val="90000"/>
        </a:lnSpc>
        <a:spcBef>
          <a:spcPct val="0"/>
        </a:spcBef>
        <a:spcAft>
          <a:spcPct val="0"/>
        </a:spcAft>
        <a:defRPr sz="4400">
          <a:solidFill>
            <a:schemeClr val="tx1"/>
          </a:solidFill>
          <a:latin typeface="Calibri Light" pitchFamily="34" charset="0"/>
        </a:defRPr>
      </a:lvl5pPr>
      <a:lvl6pPr marL="457181" algn="l" defTabSz="912775" rtl="0" fontAlgn="base">
        <a:lnSpc>
          <a:spcPct val="90000"/>
        </a:lnSpc>
        <a:spcBef>
          <a:spcPct val="0"/>
        </a:spcBef>
        <a:spcAft>
          <a:spcPct val="0"/>
        </a:spcAft>
        <a:defRPr sz="4400">
          <a:solidFill>
            <a:schemeClr val="tx1"/>
          </a:solidFill>
          <a:latin typeface="Calibri Light" pitchFamily="34" charset="0"/>
        </a:defRPr>
      </a:lvl6pPr>
      <a:lvl7pPr marL="914361" algn="l" defTabSz="912775" rtl="0" fontAlgn="base">
        <a:lnSpc>
          <a:spcPct val="90000"/>
        </a:lnSpc>
        <a:spcBef>
          <a:spcPct val="0"/>
        </a:spcBef>
        <a:spcAft>
          <a:spcPct val="0"/>
        </a:spcAft>
        <a:defRPr sz="4400">
          <a:solidFill>
            <a:schemeClr val="tx1"/>
          </a:solidFill>
          <a:latin typeface="Calibri Light" pitchFamily="34" charset="0"/>
        </a:defRPr>
      </a:lvl7pPr>
      <a:lvl8pPr marL="1371543" algn="l" defTabSz="912775" rtl="0" fontAlgn="base">
        <a:lnSpc>
          <a:spcPct val="90000"/>
        </a:lnSpc>
        <a:spcBef>
          <a:spcPct val="0"/>
        </a:spcBef>
        <a:spcAft>
          <a:spcPct val="0"/>
        </a:spcAft>
        <a:defRPr sz="4400">
          <a:solidFill>
            <a:schemeClr val="tx1"/>
          </a:solidFill>
          <a:latin typeface="Calibri Light" pitchFamily="34" charset="0"/>
        </a:defRPr>
      </a:lvl8pPr>
      <a:lvl9pPr marL="1828724" algn="l" defTabSz="912775" rtl="0" fontAlgn="base">
        <a:lnSpc>
          <a:spcPct val="90000"/>
        </a:lnSpc>
        <a:spcBef>
          <a:spcPct val="0"/>
        </a:spcBef>
        <a:spcAft>
          <a:spcPct val="0"/>
        </a:spcAft>
        <a:defRPr sz="4400">
          <a:solidFill>
            <a:schemeClr val="tx1"/>
          </a:solidFill>
          <a:latin typeface="Calibri Light" pitchFamily="34" charset="0"/>
        </a:defRPr>
      </a:lvl9pPr>
    </p:titleStyle>
    <p:bodyStyle>
      <a:lvl1pPr marL="227013" indent="-227013" algn="l" defTabSz="911225"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2625" indent="-227013" algn="l" defTabSz="911225"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39825" indent="-227013" algn="l" defTabSz="911225"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7025" indent="-227013" algn="l" defTabSz="911225"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4pPr>
      <a:lvl5pPr marL="2054225" indent="-227013" algn="l" defTabSz="911225"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5pPr>
      <a:lvl6pPr marL="2513907" indent="-228643" algn="l" defTabSz="91399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71187" indent="-228643" algn="l" defTabSz="91399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7896" indent="-228643" algn="l" defTabSz="91399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85179" indent="-228643" algn="l" defTabSz="91399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91" rtl="0" eaLnBrk="1" latinLnBrk="0" hangingPunct="1">
        <a:defRPr sz="1900" kern="1200">
          <a:solidFill>
            <a:schemeClr val="tx1"/>
          </a:solidFill>
          <a:latin typeface="+mn-lt"/>
          <a:ea typeface="+mn-ea"/>
          <a:cs typeface="+mn-cs"/>
        </a:defRPr>
      </a:lvl1pPr>
      <a:lvl2pPr marL="457281" algn="l" defTabSz="913991" rtl="0" eaLnBrk="1" latinLnBrk="0" hangingPunct="1">
        <a:defRPr sz="1900" kern="1200">
          <a:solidFill>
            <a:schemeClr val="tx1"/>
          </a:solidFill>
          <a:latin typeface="+mn-lt"/>
          <a:ea typeface="+mn-ea"/>
          <a:cs typeface="+mn-cs"/>
        </a:defRPr>
      </a:lvl2pPr>
      <a:lvl3pPr marL="913991" algn="l" defTabSz="913991" rtl="0" eaLnBrk="1" latinLnBrk="0" hangingPunct="1">
        <a:defRPr sz="1900" kern="1200">
          <a:solidFill>
            <a:schemeClr val="tx1"/>
          </a:solidFill>
          <a:latin typeface="+mn-lt"/>
          <a:ea typeface="+mn-ea"/>
          <a:cs typeface="+mn-cs"/>
        </a:defRPr>
      </a:lvl3pPr>
      <a:lvl4pPr marL="1371272" algn="l" defTabSz="913991" rtl="0" eaLnBrk="1" latinLnBrk="0" hangingPunct="1">
        <a:defRPr sz="1900" kern="1200">
          <a:solidFill>
            <a:schemeClr val="tx1"/>
          </a:solidFill>
          <a:latin typeface="+mn-lt"/>
          <a:ea typeface="+mn-ea"/>
          <a:cs typeface="+mn-cs"/>
        </a:defRPr>
      </a:lvl4pPr>
      <a:lvl5pPr marL="1828557" algn="l" defTabSz="913991" rtl="0" eaLnBrk="1" latinLnBrk="0" hangingPunct="1">
        <a:defRPr sz="1900" kern="1200">
          <a:solidFill>
            <a:schemeClr val="tx1"/>
          </a:solidFill>
          <a:latin typeface="+mn-lt"/>
          <a:ea typeface="+mn-ea"/>
          <a:cs typeface="+mn-cs"/>
        </a:defRPr>
      </a:lvl5pPr>
      <a:lvl6pPr marL="2285265" algn="l" defTabSz="913991" rtl="0" eaLnBrk="1" latinLnBrk="0" hangingPunct="1">
        <a:defRPr sz="1900" kern="1200">
          <a:solidFill>
            <a:schemeClr val="tx1"/>
          </a:solidFill>
          <a:latin typeface="+mn-lt"/>
          <a:ea typeface="+mn-ea"/>
          <a:cs typeface="+mn-cs"/>
        </a:defRPr>
      </a:lvl6pPr>
      <a:lvl7pPr marL="2742547" algn="l" defTabSz="913991" rtl="0" eaLnBrk="1" latinLnBrk="0" hangingPunct="1">
        <a:defRPr sz="1900" kern="1200">
          <a:solidFill>
            <a:schemeClr val="tx1"/>
          </a:solidFill>
          <a:latin typeface="+mn-lt"/>
          <a:ea typeface="+mn-ea"/>
          <a:cs typeface="+mn-cs"/>
        </a:defRPr>
      </a:lvl7pPr>
      <a:lvl8pPr marL="3199829" algn="l" defTabSz="913991" rtl="0" eaLnBrk="1" latinLnBrk="0" hangingPunct="1">
        <a:defRPr sz="1900" kern="1200">
          <a:solidFill>
            <a:schemeClr val="tx1"/>
          </a:solidFill>
          <a:latin typeface="+mn-lt"/>
          <a:ea typeface="+mn-ea"/>
          <a:cs typeface="+mn-cs"/>
        </a:defRPr>
      </a:lvl8pPr>
      <a:lvl9pPr marL="3656536" algn="l" defTabSz="913991"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7919111-1F27-40AC-A7D1-5C20887C5AA5}"/>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6" name="Google Shape;6;p1"/>
          <p:cNvSpPr txBox="1">
            <a:spLocks noGrp="1"/>
          </p:cNvSpPr>
          <p:nvPr>
            <p:ph type="title"/>
          </p:nvPr>
        </p:nvSpPr>
        <p:spPr>
          <a:xfrm>
            <a:off x="950719" y="593367"/>
            <a:ext cx="1028732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950719" y="1536633"/>
            <a:ext cx="1028732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pic>
        <p:nvPicPr>
          <p:cNvPr id="5" name="Picture 4">
            <a:extLst>
              <a:ext uri="{FF2B5EF4-FFF2-40B4-BE49-F238E27FC236}">
                <a16:creationId xmlns:a16="http://schemas.microsoft.com/office/drawing/2014/main" id="{34C3BF9E-AE93-4866-88EB-3C66133AB1A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FD9393CD-871B-4A5C-B226-A27787DAB8A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21D8E7C7-4A71-4E34-BB5E-9FFA8F2B72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8C445C72-B889-426A-A540-B06749E9051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63818373"/>
      </p:ext>
    </p:extLst>
  </p:cSld>
  <p:clrMap bg1="lt1" tx1="dk1" bg2="dk2" tx2="lt2" accent1="accent1" accent2="accent2" accent3="accent3" accent4="accent4" accent5="accent5" accent6="accent6" hlink="hlink" folHlink="folHlink"/>
  <p:sldLayoutIdLst>
    <p:sldLayoutId id="2147487028" r:id="rId1"/>
    <p:sldLayoutId id="2147487030" r:id="rId2"/>
    <p:sldLayoutId id="2147487035" r:id="rId3"/>
    <p:sldLayoutId id="2147487044" r:id="rId4"/>
    <p:sldLayoutId id="2147487051" r:id="rId5"/>
    <p:sldLayoutId id="2147487056" r:id="rId6"/>
    <p:sldLayoutId id="214748706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91C0B357-1D56-40D1-A53F-105869ED74D2}"/>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6" name="Google Shape;6;p1"/>
          <p:cNvSpPr txBox="1">
            <a:spLocks noGrp="1"/>
          </p:cNvSpPr>
          <p:nvPr>
            <p:ph type="title"/>
          </p:nvPr>
        </p:nvSpPr>
        <p:spPr>
          <a:xfrm>
            <a:off x="950719" y="593367"/>
            <a:ext cx="1028732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950719" y="1536633"/>
            <a:ext cx="1028732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pic>
        <p:nvPicPr>
          <p:cNvPr id="5" name="Picture 4">
            <a:extLst>
              <a:ext uri="{FF2B5EF4-FFF2-40B4-BE49-F238E27FC236}">
                <a16:creationId xmlns:a16="http://schemas.microsoft.com/office/drawing/2014/main" id="{936CD0A2-4D72-4357-A38A-EB4E9A62E6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B9481BC-C218-46AC-9F82-2031775FD53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14416704-5FD6-4405-9FB2-63A2792C45C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808656DE-29DE-4E65-B2AE-303606C951A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802057772"/>
      </p:ext>
    </p:extLst>
  </p:cSld>
  <p:clrMap bg1="lt1" tx1="dk1" bg2="dk2" tx2="lt2" accent1="accent1" accent2="accent2" accent3="accent3" accent4="accent4" accent5="accent5" accent6="accent6" hlink="hlink" folHlink="folHlink"/>
  <p:sldLayoutIdLst>
    <p:sldLayoutId id="2147487066" r:id="rId1"/>
    <p:sldLayoutId id="2147487068" r:id="rId2"/>
    <p:sldLayoutId id="2147487073" r:id="rId3"/>
    <p:sldLayoutId id="2147487082" r:id="rId4"/>
    <p:sldLayoutId id="2147487089" r:id="rId5"/>
    <p:sldLayoutId id="2147487094" r:id="rId6"/>
    <p:sldLayoutId id="2147487102"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C62DC123-30E8-462F-87A3-C80A4EF9FC7E}"/>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6" name="Google Shape;6;p1"/>
          <p:cNvSpPr txBox="1">
            <a:spLocks noGrp="1"/>
          </p:cNvSpPr>
          <p:nvPr>
            <p:ph type="title"/>
          </p:nvPr>
        </p:nvSpPr>
        <p:spPr>
          <a:xfrm>
            <a:off x="950719" y="593367"/>
            <a:ext cx="1028732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950719" y="1536633"/>
            <a:ext cx="1028732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pic>
        <p:nvPicPr>
          <p:cNvPr id="5" name="Picture 4">
            <a:extLst>
              <a:ext uri="{FF2B5EF4-FFF2-40B4-BE49-F238E27FC236}">
                <a16:creationId xmlns:a16="http://schemas.microsoft.com/office/drawing/2014/main" id="{B3117FF9-1DE9-4E09-9212-30BECC5EB99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1D11668A-2D9C-4F66-95E3-8115B1A6957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1847E6FE-AFAA-4C76-8040-EBB0B0C5C9B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9B49C5E-4876-4AEE-92AD-7E2CA0AC6F6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214189786"/>
      </p:ext>
    </p:extLst>
  </p:cSld>
  <p:clrMap bg1="lt1" tx1="dk1" bg2="dk2" tx2="lt2" accent1="accent1" accent2="accent2" accent3="accent3" accent4="accent4" accent5="accent5" accent6="accent6" hlink="hlink" folHlink="folHlink"/>
  <p:sldLayoutIdLst>
    <p:sldLayoutId id="2147487104" r:id="rId1"/>
    <p:sldLayoutId id="2147487111" r:id="rId2"/>
    <p:sldLayoutId id="2147487120" r:id="rId3"/>
    <p:sldLayoutId id="2147487127" r:id="rId4"/>
    <p:sldLayoutId id="2147487132" r:id="rId5"/>
    <p:sldLayoutId id="214748714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A3B06AB-FBAF-47F2-8BE2-E103F7C4DC1F}"/>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6" name="Google Shape;6;p1"/>
          <p:cNvSpPr txBox="1">
            <a:spLocks noGrp="1"/>
          </p:cNvSpPr>
          <p:nvPr>
            <p:ph type="title"/>
          </p:nvPr>
        </p:nvSpPr>
        <p:spPr>
          <a:xfrm>
            <a:off x="950719" y="593367"/>
            <a:ext cx="1028732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950719" y="1536633"/>
            <a:ext cx="1028732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pic>
        <p:nvPicPr>
          <p:cNvPr id="5" name="Picture 4">
            <a:extLst>
              <a:ext uri="{FF2B5EF4-FFF2-40B4-BE49-F238E27FC236}">
                <a16:creationId xmlns:a16="http://schemas.microsoft.com/office/drawing/2014/main" id="{DF3BAA1B-51B5-4447-B513-53AA9901FFF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9F8ADD03-574F-47CD-8020-D2AE2022751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429C61FB-758F-43AF-9E95-16AA50F862C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E8ACAB6B-8C11-4652-A7F3-4C3EF041FFF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967732395"/>
      </p:ext>
    </p:extLst>
  </p:cSld>
  <p:clrMap bg1="lt1" tx1="dk1" bg2="dk2" tx2="lt2" accent1="accent1" accent2="accent2" accent3="accent3" accent4="accent4" accent5="accent5" accent6="accent6" hlink="hlink" folHlink="folHlink"/>
  <p:sldLayoutIdLst>
    <p:sldLayoutId id="2147487142" r:id="rId1"/>
    <p:sldLayoutId id="2147487144" r:id="rId2"/>
    <p:sldLayoutId id="2147487149" r:id="rId3"/>
    <p:sldLayoutId id="2147487158" r:id="rId4"/>
    <p:sldLayoutId id="2147487165" r:id="rId5"/>
    <p:sldLayoutId id="2147487170" r:id="rId6"/>
    <p:sldLayoutId id="214748717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0.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55.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55.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64.xml"/><Relationship Id="rId5" Type="http://schemas.openxmlformats.org/officeDocument/2006/relationships/image" Target="../media/image35.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55.xml"/><Relationship Id="rId5" Type="http://schemas.openxmlformats.org/officeDocument/2006/relationships/image" Target="../media/image42.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55.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75.xml"/><Relationship Id="rId6" Type="http://schemas.openxmlformats.org/officeDocument/2006/relationships/image" Target="../media/image49.png"/><Relationship Id="rId11" Type="http://schemas.openxmlformats.org/officeDocument/2006/relationships/image" Target="../media/image52.sv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75.xml"/><Relationship Id="rId6" Type="http://schemas.openxmlformats.org/officeDocument/2006/relationships/image" Target="../media/image49.png"/><Relationship Id="rId11" Type="http://schemas.openxmlformats.org/officeDocument/2006/relationships/image" Target="../media/image52.sv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microsoft.com/office/2007/relationships/hdphoto" Target="../media/hdphoto7.wdp"/></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75.xml"/><Relationship Id="rId6" Type="http://schemas.openxmlformats.org/officeDocument/2006/relationships/image" Target="../media/image49.png"/><Relationship Id="rId11" Type="http://schemas.openxmlformats.org/officeDocument/2006/relationships/image" Target="../media/image52.sv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54.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75.xml"/><Relationship Id="rId6" Type="http://schemas.openxmlformats.org/officeDocument/2006/relationships/image" Target="../media/image49.png"/><Relationship Id="rId11" Type="http://schemas.openxmlformats.org/officeDocument/2006/relationships/image" Target="../media/image52.sv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75.xml"/><Relationship Id="rId6" Type="http://schemas.openxmlformats.org/officeDocument/2006/relationships/image" Target="../media/image49.png"/><Relationship Id="rId11" Type="http://schemas.openxmlformats.org/officeDocument/2006/relationships/image" Target="../media/image52.sv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9.png"/><Relationship Id="rId1" Type="http://schemas.openxmlformats.org/officeDocument/2006/relationships/slideLayout" Target="../slideLayouts/slideLayout133.xml"/><Relationship Id="rId5" Type="http://schemas.microsoft.com/office/2007/relationships/hdphoto" Target="../media/hdphoto5.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50.xml"/><Relationship Id="rId5" Type="http://schemas.openxmlformats.org/officeDocument/2006/relationships/image" Target="../media/image35.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9.png"/><Relationship Id="rId1" Type="http://schemas.openxmlformats.org/officeDocument/2006/relationships/slideLayout" Target="../slideLayouts/slideLayout133.xml"/><Relationship Id="rId5" Type="http://schemas.microsoft.com/office/2007/relationships/hdphoto" Target="../media/hdphoto5.wdp"/><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40.xml"/><Relationship Id="rId6" Type="http://schemas.microsoft.com/office/2007/relationships/hdphoto" Target="../media/hdphoto7.wdp"/><Relationship Id="rId5" Type="http://schemas.openxmlformats.org/officeDocument/2006/relationships/image" Target="../media/image50.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40.xml"/><Relationship Id="rId5" Type="http://schemas.openxmlformats.org/officeDocument/2006/relationships/image" Target="../media/image56.pn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50.xml"/><Relationship Id="rId5" Type="http://schemas.openxmlformats.org/officeDocument/2006/relationships/image" Target="../media/image35.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0.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57.xml"/><Relationship Id="rId5" Type="http://schemas.openxmlformats.org/officeDocument/2006/relationships/image" Target="../media/image35.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0.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50.xml"/><Relationship Id="rId5" Type="http://schemas.openxmlformats.org/officeDocument/2006/relationships/image" Target="../media/image35.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83.xml"/><Relationship Id="rId1" Type="http://schemas.openxmlformats.org/officeDocument/2006/relationships/video" Target="NULL" TargetMode="External"/><Relationship Id="rId6" Type="http://schemas.openxmlformats.org/officeDocument/2006/relationships/image" Target="../media/image62.gif"/><Relationship Id="rId5" Type="http://schemas.openxmlformats.org/officeDocument/2006/relationships/image" Target="../media/image61.png"/><Relationship Id="rId4" Type="http://schemas.openxmlformats.org/officeDocument/2006/relationships/image" Target="../media/image60.gif"/></Relationships>
</file>

<file path=ppt/slides/_rels/slide33.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64.png"/><Relationship Id="rId12" Type="http://schemas.openxmlformats.org/officeDocument/2006/relationships/slide" Target="slide37.xml"/><Relationship Id="rId2" Type="http://schemas.openxmlformats.org/officeDocument/2006/relationships/slideLayout" Target="../slideLayouts/slideLayout94.xml"/><Relationship Id="rId1" Type="http://schemas.openxmlformats.org/officeDocument/2006/relationships/video" Target="NULL" TargetMode="External"/><Relationship Id="rId6" Type="http://schemas.openxmlformats.org/officeDocument/2006/relationships/slide" Target="slide34.xml"/><Relationship Id="rId11" Type="http://schemas.openxmlformats.org/officeDocument/2006/relationships/image" Target="../media/image66.png"/><Relationship Id="rId5" Type="http://schemas.openxmlformats.org/officeDocument/2006/relationships/image" Target="../media/image60.gif"/><Relationship Id="rId15" Type="http://schemas.openxmlformats.org/officeDocument/2006/relationships/slide" Target="slide38.xml"/><Relationship Id="rId10" Type="http://schemas.openxmlformats.org/officeDocument/2006/relationships/slide" Target="slide36.xml"/><Relationship Id="rId4" Type="http://schemas.openxmlformats.org/officeDocument/2006/relationships/image" Target="../media/image63.jpeg"/><Relationship Id="rId9" Type="http://schemas.openxmlformats.org/officeDocument/2006/relationships/image" Target="../media/image65.png"/><Relationship Id="rId14"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slide" Target="slide33.xml"/><Relationship Id="rId2" Type="http://schemas.openxmlformats.org/officeDocument/2006/relationships/slideLayout" Target="../slideLayouts/slideLayout105.xml"/><Relationship Id="rId1" Type="http://schemas.openxmlformats.org/officeDocument/2006/relationships/video" Target="NULL" TargetMode="External"/><Relationship Id="rId6" Type="http://schemas.openxmlformats.org/officeDocument/2006/relationships/image" Target="../media/image60.gif"/><Relationship Id="rId5" Type="http://schemas.openxmlformats.org/officeDocument/2006/relationships/image" Target="../media/image69.png"/><Relationship Id="rId4" Type="http://schemas.openxmlformats.org/officeDocument/2006/relationships/image" Target="../media/image68.jpeg"/><Relationship Id="rId9"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slide" Target="slide33.xml"/><Relationship Id="rId2" Type="http://schemas.openxmlformats.org/officeDocument/2006/relationships/slideLayout" Target="../slideLayouts/slideLayout105.xml"/><Relationship Id="rId1" Type="http://schemas.openxmlformats.org/officeDocument/2006/relationships/video" Target="NULL" TargetMode="External"/><Relationship Id="rId6" Type="http://schemas.openxmlformats.org/officeDocument/2006/relationships/image" Target="../media/image60.gif"/><Relationship Id="rId5" Type="http://schemas.openxmlformats.org/officeDocument/2006/relationships/image" Target="../media/image69.png"/><Relationship Id="rId4" Type="http://schemas.openxmlformats.org/officeDocument/2006/relationships/image" Target="../media/image68.jpeg"/><Relationship Id="rId9"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slide" Target="slide33.xml"/><Relationship Id="rId2" Type="http://schemas.openxmlformats.org/officeDocument/2006/relationships/slideLayout" Target="../slideLayouts/slideLayout116.xml"/><Relationship Id="rId1" Type="http://schemas.openxmlformats.org/officeDocument/2006/relationships/video" Target="NULL" TargetMode="External"/><Relationship Id="rId6" Type="http://schemas.openxmlformats.org/officeDocument/2006/relationships/image" Target="../media/image60.gif"/><Relationship Id="rId5" Type="http://schemas.openxmlformats.org/officeDocument/2006/relationships/image" Target="../media/image69.png"/><Relationship Id="rId4" Type="http://schemas.openxmlformats.org/officeDocument/2006/relationships/image" Target="../media/image68.jpeg"/><Relationship Id="rId9"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slide" Target="slide33.xml"/><Relationship Id="rId2" Type="http://schemas.openxmlformats.org/officeDocument/2006/relationships/slideLayout" Target="../slideLayouts/slideLayout127.xml"/><Relationship Id="rId1" Type="http://schemas.openxmlformats.org/officeDocument/2006/relationships/video" Target="NULL" TargetMode="External"/><Relationship Id="rId6" Type="http://schemas.openxmlformats.org/officeDocument/2006/relationships/image" Target="../media/image60.gif"/><Relationship Id="rId5" Type="http://schemas.openxmlformats.org/officeDocument/2006/relationships/image" Target="../media/image69.png"/><Relationship Id="rId4" Type="http://schemas.openxmlformats.org/officeDocument/2006/relationships/image" Target="../media/image68.jpeg"/><Relationship Id="rId9"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2.xml"/><Relationship Id="rId4" Type="http://schemas.openxmlformats.org/officeDocument/2006/relationships/image" Target="../media/image39.gif"/></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64.xml"/><Relationship Id="rId5" Type="http://schemas.openxmlformats.org/officeDocument/2006/relationships/image" Target="../media/image35.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2000">
              <a:schemeClr val="accent3">
                <a:lumMod val="20000"/>
                <a:lumOff val="80000"/>
              </a:schemeClr>
            </a:gs>
            <a:gs pos="100000">
              <a:schemeClr val="accent6">
                <a:lumMod val="40000"/>
                <a:lumOff val="60000"/>
              </a:schemeClr>
            </a:gs>
            <a:gs pos="83000">
              <a:schemeClr val="accent6">
                <a:lumMod val="20000"/>
                <a:lumOff val="80000"/>
              </a:schemeClr>
            </a:gs>
            <a:gs pos="6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1487" t="39559" r="32181" b="26687"/>
          <a:stretch/>
        </p:blipFill>
        <p:spPr>
          <a:xfrm>
            <a:off x="2798454" y="2265219"/>
            <a:ext cx="6467541" cy="2574577"/>
          </a:xfrm>
          <a:prstGeom prst="rect">
            <a:avLst/>
          </a:prstGeom>
          <a:ln>
            <a:noFill/>
          </a:ln>
          <a:effectLst>
            <a:softEdge rad="112500"/>
          </a:effectLst>
        </p:spPr>
      </p:pic>
      <p:sp>
        <p:nvSpPr>
          <p:cNvPr id="4" name="Rectangle 3"/>
          <p:cNvSpPr/>
          <p:nvPr/>
        </p:nvSpPr>
        <p:spPr>
          <a:xfrm>
            <a:off x="3111795" y="2272476"/>
            <a:ext cx="6154200" cy="3046323"/>
          </a:xfrm>
          <a:prstGeom prst="rect">
            <a:avLst/>
          </a:prstGeom>
          <a:noFill/>
          <a:effectLst>
            <a:innerShdw blurRad="63500" dist="50800" dir="18900000">
              <a:prstClr val="black">
                <a:alpha val="50000"/>
              </a:prstClr>
            </a:innerShdw>
          </a:effectLst>
        </p:spPr>
        <p:txBody>
          <a:bodyPr wrap="none" lIns="91416" tIns="45708" rIns="91416" bIns="45708">
            <a:spAutoFit/>
            <a:scene3d>
              <a:camera prst="orthographicFront"/>
              <a:lightRig rig="soft" dir="t">
                <a:rot lat="0" lon="0" rev="15600000"/>
              </a:lightRig>
            </a:scene3d>
            <a:sp3d extrusionH="57150" prstMaterial="softEdge">
              <a:bevelT w="25400" h="38100"/>
            </a:sp3d>
          </a:bodyPr>
          <a:lstStyle/>
          <a:p>
            <a:pPr algn="ctr" defTabSz="1218895" eaLnBrk="1" fontAlgn="auto" hangingPunct="1">
              <a:spcBef>
                <a:spcPts val="0"/>
              </a:spcBef>
              <a:spcAft>
                <a:spcPts val="0"/>
              </a:spcAft>
              <a:buClr>
                <a:srgbClr val="000000"/>
              </a:buClr>
            </a:pPr>
            <a:r>
              <a:rPr lang="vi-VN" sz="9598" kern="0">
                <a:ln/>
                <a:solidFill>
                  <a:schemeClr val="accent1">
                    <a:lumMod val="75000"/>
                  </a:schemeClr>
                </a:solidFill>
                <a:effectLst>
                  <a:outerShdw blurRad="38100" dist="38100" dir="2700000" algn="tl">
                    <a:srgbClr val="000000">
                      <a:alpha val="43137"/>
                    </a:srgbClr>
                  </a:outerShdw>
                </a:effectLst>
                <a:latin typeface="UTM Showcard" panose="02040603050506020204" pitchFamily="18" charset="0"/>
                <a:cs typeface="Arial"/>
                <a:sym typeface="Arial"/>
              </a:rPr>
              <a:t>ĐỒNG HỒ</a:t>
            </a:r>
            <a:endParaRPr lang="en-US" sz="9598" kern="0">
              <a:ln/>
              <a:solidFill>
                <a:schemeClr val="accent1">
                  <a:lumMod val="75000"/>
                </a:schemeClr>
              </a:solidFill>
              <a:effectLst>
                <a:outerShdw blurRad="38100" dist="38100" dir="2700000" algn="tl">
                  <a:srgbClr val="000000">
                    <a:alpha val="43137"/>
                  </a:srgbClr>
                </a:outerShdw>
              </a:effectLst>
              <a:latin typeface="UTM Showcard" panose="02040603050506020204" pitchFamily="18" charset="0"/>
              <a:cs typeface="Arial"/>
              <a:sym typeface="Arial"/>
            </a:endParaRPr>
          </a:p>
          <a:p>
            <a:pPr algn="ctr" defTabSz="1218895" eaLnBrk="1" fontAlgn="auto" hangingPunct="1">
              <a:spcBef>
                <a:spcPts val="0"/>
              </a:spcBef>
              <a:spcAft>
                <a:spcPts val="0"/>
              </a:spcAft>
              <a:buClr>
                <a:srgbClr val="000000"/>
              </a:buClr>
            </a:pPr>
            <a:r>
              <a:rPr lang="vi-VN" sz="9598" kern="0">
                <a:ln/>
                <a:solidFill>
                  <a:schemeClr val="accent1">
                    <a:lumMod val="75000"/>
                  </a:schemeClr>
                </a:solidFill>
                <a:effectLst>
                  <a:outerShdw blurRad="38100" dist="38100" dir="2700000" algn="tl">
                    <a:srgbClr val="000000">
                      <a:alpha val="43137"/>
                    </a:srgbClr>
                  </a:outerShdw>
                </a:effectLst>
                <a:latin typeface="UTM Showcard" panose="02040603050506020204" pitchFamily="18" charset="0"/>
                <a:cs typeface="Arial"/>
                <a:sym typeface="Arial"/>
              </a:rPr>
              <a:t> MẶT TRỜI</a:t>
            </a:r>
            <a:endParaRPr lang="en-US" sz="9598" kern="0" dirty="0">
              <a:ln/>
              <a:solidFill>
                <a:schemeClr val="accent1">
                  <a:lumMod val="75000"/>
                </a:schemeClr>
              </a:solidFill>
              <a:effectLst>
                <a:outerShdw blurRad="38100" dist="38100" dir="2700000" algn="tl">
                  <a:srgbClr val="000000">
                    <a:alpha val="43137"/>
                  </a:srgbClr>
                </a:outerShdw>
              </a:effectLst>
              <a:latin typeface="UVF Lobster12" panose="02000506000000020003" pitchFamily="2" charset="0"/>
              <a:cs typeface="Arial"/>
              <a:sym typeface="Arial"/>
            </a:endParaRPr>
          </a:p>
        </p:txBody>
      </p:sp>
      <p:pic>
        <p:nvPicPr>
          <p:cNvPr id="2050" name="Picture 2" descr="Đồng Hồ Treo Tường Mặt Đen Hoa Mặt Trời Vàng TX Decor – Alan.vn">
            <a:extLst>
              <a:ext uri="{FF2B5EF4-FFF2-40B4-BE49-F238E27FC236}">
                <a16:creationId xmlns:a16="http://schemas.microsoft.com/office/drawing/2014/main" id="{2A78CD57-A052-486F-8F36-BF55147A9B0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50" b="96250" l="5875" r="94000">
                        <a14:foregroundMark x1="18375" y1="21500" x2="22250" y2="26250"/>
                        <a14:foregroundMark x1="6875" y1="36750" x2="12250" y2="39125"/>
                        <a14:foregroundMark x1="5875" y1="53125" x2="12625" y2="53125"/>
                        <a14:foregroundMark x1="10000" y1="72250" x2="22000" y2="66250"/>
                        <a14:foregroundMark x1="38500" y1="85125" x2="38250" y2="96250"/>
                        <a14:foregroundMark x1="52625" y1="89250" x2="54000" y2="95625"/>
                        <a14:foregroundMark x1="46500" y1="86125" x2="47250" y2="92125"/>
                        <a14:foregroundMark x1="83375" y1="60875" x2="94000" y2="61375"/>
                        <a14:foregroundMark x1="62625" y1="8250" x2="62625" y2="8250"/>
                      </a14:backgroundRemoval>
                    </a14:imgEffect>
                  </a14:imgLayer>
                </a14:imgProps>
              </a:ext>
              <a:ext uri="{28A0092B-C50C-407E-A947-70E740481C1C}">
                <a14:useLocalDpi xmlns:a14="http://schemas.microsoft.com/office/drawing/2010/main" val="0"/>
              </a:ext>
            </a:extLst>
          </a:blip>
          <a:srcRect/>
          <a:stretch>
            <a:fillRect/>
          </a:stretch>
        </p:blipFill>
        <p:spPr bwMode="auto">
          <a:xfrm>
            <a:off x="18341" y="-175299"/>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75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22000">
              <a:schemeClr val="accent3">
                <a:lumMod val="20000"/>
                <a:lumOff val="80000"/>
              </a:schemeClr>
            </a:gs>
            <a:gs pos="100000">
              <a:schemeClr val="accent6">
                <a:lumMod val="40000"/>
                <a:lumOff val="60000"/>
              </a:schemeClr>
            </a:gs>
            <a:gs pos="83000">
              <a:schemeClr val="accent6">
                <a:lumMod val="20000"/>
                <a:lumOff val="80000"/>
              </a:schemeClr>
            </a:gs>
            <a:gs pos="6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4" name="Rounded Rectangle 43"/>
          <p:cNvSpPr/>
          <p:nvPr/>
        </p:nvSpPr>
        <p:spPr>
          <a:xfrm>
            <a:off x="232278" y="509338"/>
            <a:ext cx="11722561" cy="6196262"/>
          </a:xfrm>
          <a:prstGeom prst="roundRect">
            <a:avLst>
              <a:gd name="adj" fmla="val 10346"/>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218895" rtl="0" eaLnBrk="1" fontAlgn="auto" latinLnBrk="0" hangingPunct="1">
              <a:lnSpc>
                <a:spcPct val="100000"/>
              </a:lnSpc>
              <a:spcBef>
                <a:spcPts val="0"/>
              </a:spcBef>
              <a:spcAft>
                <a:spcPts val="0"/>
              </a:spcAft>
              <a:buClr>
                <a:srgbClr val="000000"/>
              </a:buClr>
              <a:buSzTx/>
              <a:buFontTx/>
              <a:buNone/>
              <a:tabLst/>
              <a:defRPr/>
            </a:pPr>
            <a:r>
              <a:rPr kumimoji="0" lang="en-US" altLang="en-US" sz="2800" b="1"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Nghì</a:t>
            </a:r>
            <a:r>
              <a:rPr kumimoji="0" lang="en-US" altLang="en-US" sz="2800" b="1" i="0" u="none" strike="noStrike" kern="0" cap="none" spc="0" normalizeH="0" baseline="0" noProof="0" dirty="0">
                <a:ln>
                  <a:noFill/>
                </a:ln>
                <a:solidFill>
                  <a:srgbClr val="FFFFFF"/>
                </a:solidFill>
                <a:effectLst/>
                <a:uLnTx/>
                <a:uFillTx/>
                <a:latin typeface="Arial"/>
                <a:ea typeface="+mn-ea"/>
                <a:cs typeface="Baloo 2" pitchFamily="2" charset="0"/>
                <a:sym typeface="Arial"/>
              </a:rPr>
              <a:t> : </a:t>
            </a:r>
            <a:r>
              <a:rPr kumimoji="0" lang="en-US" altLang="en-US" sz="2800"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nghĩa</a:t>
            </a:r>
            <a:r>
              <a:rPr kumimoji="0" lang="en-US" altLang="en-US" sz="2800" b="0" i="0" u="none" strike="noStrike" kern="0" cap="none" spc="0" normalizeH="0" baseline="0" noProof="0" dirty="0">
                <a:ln>
                  <a:noFill/>
                </a:ln>
                <a:solidFill>
                  <a:srgbClr val="FFFFFF"/>
                </a:solidFill>
                <a:effectLst/>
                <a:uLnTx/>
                <a:uFillTx/>
                <a:latin typeface="Arial"/>
                <a:ea typeface="+mn-ea"/>
                <a:cs typeface="Baloo 2" pitchFamily="2" charset="0"/>
                <a:sym typeface="Arial"/>
              </a:rPr>
              <a:t>, </a:t>
            </a:r>
            <a:r>
              <a:rPr kumimoji="0" lang="en-US" altLang="en-US" sz="2800"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tình</a:t>
            </a:r>
            <a:r>
              <a:rPr kumimoji="0" lang="en-US" altLang="en-US" sz="2800" b="0" i="0" u="none" strike="noStrike" kern="0" cap="none" spc="0" normalizeH="0" baseline="0" noProof="0" dirty="0">
                <a:ln>
                  <a:noFill/>
                </a:ln>
                <a:solidFill>
                  <a:srgbClr val="FFFFFF"/>
                </a:solidFill>
                <a:effectLst/>
                <a:uLnTx/>
                <a:uFillTx/>
                <a:latin typeface="Arial"/>
                <a:ea typeface="+mn-ea"/>
                <a:cs typeface="Baloo 2" pitchFamily="2" charset="0"/>
                <a:sym typeface="Arial"/>
              </a:rPr>
              <a:t> </a:t>
            </a:r>
            <a:r>
              <a:rPr kumimoji="0" lang="en-US" altLang="en-US" sz="2800"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nghĩa</a:t>
            </a:r>
            <a:r>
              <a:rPr kumimoji="0" lang="vi-VN"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Baloo 2" pitchFamily="2" charset="0"/>
                <a:sym typeface="Arial"/>
              </a:rPr>
              <a:t>.z</a:t>
            </a:r>
            <a:endParaRPr kumimoji="0" lang="en-US" altLang="en-US" sz="2800" b="0" i="0" u="none" strike="noStrike" kern="0" cap="none" spc="0" normalizeH="0" baseline="0" noProof="0" dirty="0">
              <a:ln>
                <a:noFill/>
              </a:ln>
              <a:solidFill>
                <a:srgbClr val="FFFFFF"/>
              </a:solidFill>
              <a:effectLst/>
              <a:uLnTx/>
              <a:uFillTx/>
              <a:latin typeface="Arial"/>
              <a:ea typeface="+mn-ea"/>
              <a:cs typeface="Baloo 2" pitchFamily="2" charset="0"/>
              <a:sym typeface="Arial"/>
            </a:endParaRPr>
          </a:p>
        </p:txBody>
      </p:sp>
      <p:sp>
        <p:nvSpPr>
          <p:cNvPr id="4" name="Nội dung">
            <a:extLst>
              <a:ext uri="{FF2B5EF4-FFF2-40B4-BE49-F238E27FC236}">
                <a16:creationId xmlns:a16="http://schemas.microsoft.com/office/drawing/2014/main" id="{2027D178-CDF0-BEDD-1AAB-86DDAC2C5CC0}"/>
              </a:ext>
            </a:extLst>
          </p:cNvPr>
          <p:cNvSpPr txBox="1">
            <a:spLocks noChangeArrowheads="1"/>
          </p:cNvSpPr>
          <p:nvPr/>
        </p:nvSpPr>
        <p:spPr bwMode="auto">
          <a:xfrm>
            <a:off x="526919" y="593690"/>
            <a:ext cx="11133281" cy="628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3" tIns="60941" rIns="121883" bIns="60941">
            <a:spAutoFit/>
          </a:bodyPr>
          <a:lstStyle>
            <a:lvl1pPr>
              <a:defRPr sz="1900">
                <a:solidFill>
                  <a:schemeClr val="tx1"/>
                </a:solidFill>
                <a:latin typeface="Arial" panose="020B0604020202020204" pitchFamily="34" charset="0"/>
                <a:cs typeface="Arial" panose="020B0604020202020204" pitchFamily="34" charset="0"/>
              </a:defRPr>
            </a:lvl1pPr>
            <a:lvl2pPr marL="742950" indent="-285750">
              <a:defRPr sz="1900">
                <a:solidFill>
                  <a:schemeClr val="tx1"/>
                </a:solidFill>
                <a:latin typeface="Arial" panose="020B0604020202020204" pitchFamily="34" charset="0"/>
                <a:cs typeface="Arial" panose="020B0604020202020204" pitchFamily="34" charset="0"/>
              </a:defRPr>
            </a:lvl2pPr>
            <a:lvl3pPr marL="1143000" indent="-228600">
              <a:defRPr sz="1900">
                <a:solidFill>
                  <a:schemeClr val="tx1"/>
                </a:solidFill>
                <a:latin typeface="Arial" panose="020B0604020202020204" pitchFamily="34" charset="0"/>
                <a:cs typeface="Arial" panose="020B0604020202020204" pitchFamily="34" charset="0"/>
              </a:defRPr>
            </a:lvl3pPr>
            <a:lvl4pPr marL="1600200" indent="-228600">
              <a:defRPr sz="1900">
                <a:solidFill>
                  <a:schemeClr val="tx1"/>
                </a:solidFill>
                <a:latin typeface="Arial" panose="020B0604020202020204" pitchFamily="34" charset="0"/>
                <a:cs typeface="Arial" panose="020B0604020202020204" pitchFamily="34" charset="0"/>
              </a:defRPr>
            </a:lvl4pPr>
            <a:lvl5pPr marL="2057400" indent="-228600">
              <a:defRPr sz="19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marL="0" marR="0" lvl="0" indent="0" algn="just" defTabSz="909638" rtl="0" eaLnBrk="0" fontAlgn="base" latinLnBrk="0" hangingPunct="0">
              <a:lnSpc>
                <a:spcPct val="100000"/>
              </a:lnSpc>
              <a:spcBef>
                <a:spcPct val="0"/>
              </a:spcBef>
              <a:spcAft>
                <a:spcPts val="500"/>
              </a:spcAft>
              <a:buClrTx/>
              <a:buSzTx/>
              <a:buFontTx/>
              <a:buNone/>
              <a:tabLst/>
              <a:defRPr/>
            </a:pPr>
            <a:r>
              <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rPr>
              <a:t>	</a:t>
            </a:r>
            <a:r>
              <a:rPr kumimoji="0" lang="vi-VN"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rPr>
              <a:t>1. Lúc nhỏ, I-</a:t>
            </a:r>
            <a:r>
              <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rPr>
              <a:t>s</a:t>
            </a:r>
            <a:r>
              <a:rPr kumimoji="0" lang="vi-VN"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rPr>
              <a:t>ắc Niu-tơn là cậu bé ít nói nhưng rất thích tìm tòi, sáng chế. Cậu thường xuyên tự thiết kế và làm ra các đồ chơi tinh xảo</a:t>
            </a:r>
            <a:r>
              <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rPr>
              <a:t>.</a:t>
            </a:r>
            <a:endParaRPr kumimoji="0" lang="vi-VN"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endParaRPr>
          </a:p>
          <a:p>
            <a:pPr marL="0" marR="0" lvl="0" indent="0" algn="just" defTabSz="909638" rtl="0" eaLnBrk="0" fontAlgn="base" latinLnBrk="0" hangingPunct="0">
              <a:lnSpc>
                <a:spcPct val="100000"/>
              </a:lnSpc>
              <a:spcBef>
                <a:spcPct val="0"/>
              </a:spcBef>
              <a:spcAft>
                <a:spcPts val="500"/>
              </a:spcAft>
              <a:buClrTx/>
              <a:buSzTx/>
              <a:buFontTx/>
              <a:buNone/>
              <a:tabLst/>
              <a:defRPr/>
            </a:pPr>
            <a:r>
              <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rPr>
              <a:t>	</a:t>
            </a:r>
            <a:r>
              <a:rPr kumimoji="0" lang="vi-VN"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rPr>
              <a:t>2. Năm hơn mười tuổi, trên đường đi học, Niu-tơn quan sát thấy bóng của mình cứ chạy dài ở đằng trước. Đến trưa thì cái bóng ngắn lại. Buổi chiều, cái bóng đổi hướng và lại dài ra. Mấy ngày liền đểu như vậy, cậu cảm thấy Mặt Trời chuyển động có quy luật. Hằng ngày, </a:t>
            </a:r>
            <a:r>
              <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rPr>
              <a:t>c</a:t>
            </a:r>
            <a:r>
              <a:rPr kumimoji="0" lang="vi-VN"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rPr>
              <a:t>ậu “đuổi theo” b</a:t>
            </a:r>
            <a:r>
              <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rPr>
              <a:t>ó</a:t>
            </a:r>
            <a:r>
              <a:rPr kumimoji="0" lang="vi-VN"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rPr>
              <a:t>ng n</a:t>
            </a:r>
            <a:r>
              <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rPr>
              <a:t>ắ</a:t>
            </a:r>
            <a:r>
              <a:rPr kumimoji="0" lang="vi-VN"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rPr>
              <a:t>ng khắp nơi, ghi lại sự thay đổi vị trí của bóng mình theo từng giờ.</a:t>
            </a:r>
            <a:endPar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endParaRPr>
          </a:p>
          <a:p>
            <a:pPr marL="0" marR="0" lvl="0" indent="0" algn="just" defTabSz="909638" rtl="0" eaLnBrk="0" fontAlgn="base" latinLnBrk="0" hangingPunct="0">
              <a:lnSpc>
                <a:spcPct val="100000"/>
              </a:lnSpc>
              <a:spcBef>
                <a:spcPct val="0"/>
              </a:spcBef>
              <a:spcAft>
                <a:spcPts val="500"/>
              </a:spcAft>
              <a:buClrTx/>
              <a:buSzTx/>
              <a:buFontTx/>
              <a:buNone/>
              <a:tabLst/>
              <a:defRPr/>
            </a:pPr>
            <a:r>
              <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rPr>
              <a:t>	</a:t>
            </a:r>
            <a:r>
              <a:rPr kumimoji="0" lang="vi-VN"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rPr>
              <a:t>3. Từ những điều quan sát được, Niu-tơn đã chế tạo ra một chiếc đồng hồ bóng nắng có hình tròn. Mặt đồng hồ có khắc nhiều vạch, ở giữa cắm một cái que. Nhờ bóng que đổ xuống các vạch khác nhau mà có thể biết được lúc đó là mấy giờ. Cậu chỉ vào một vạch và nói với bà: “Khi bóng đổ xuống đây thì bà có thể biết là cháu đã tan học."</a:t>
            </a:r>
            <a:endPar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endParaRPr>
          </a:p>
          <a:p>
            <a:pPr marL="0" marR="0" lvl="0" indent="0" algn="just" defTabSz="909638" rtl="0" eaLnBrk="0" fontAlgn="base" latinLnBrk="0" hangingPunct="0">
              <a:lnSpc>
                <a:spcPct val="100000"/>
              </a:lnSpc>
              <a:spcBef>
                <a:spcPct val="0"/>
              </a:spcBef>
              <a:spcAft>
                <a:spcPts val="500"/>
              </a:spcAft>
              <a:buClrTx/>
              <a:buSzTx/>
              <a:buFontTx/>
              <a:buNone/>
              <a:tabLst/>
              <a:defRPr/>
            </a:pPr>
            <a:r>
              <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rPr>
              <a:t>	</a:t>
            </a:r>
            <a:r>
              <a:rPr kumimoji="0" lang="vi-VN"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rPr>
              <a:t>4. Sau khi làm xong, Niu-tơn đặt đồng hồ ở giữa làng để nó báo giờ cho mọi người. Mỗi lần nhìn thấy “đồng hồ Niu-tơn", mọi người lại nhớ đến cậu bé khéo tay, thông minh của làng mình. </a:t>
            </a:r>
          </a:p>
          <a:p>
            <a:pPr marL="0" marR="0" lvl="0" indent="0" algn="just" defTabSz="909638" rtl="0" eaLnBrk="0" fontAlgn="base" latinLnBrk="0" hangingPunct="0">
              <a:lnSpc>
                <a:spcPct val="100000"/>
              </a:lnSpc>
              <a:spcBef>
                <a:spcPct val="0"/>
              </a:spcBef>
              <a:spcAft>
                <a:spcPts val="500"/>
              </a:spcAft>
              <a:buClrTx/>
              <a:buSzTx/>
              <a:buFontTx/>
              <a:buNone/>
              <a:tabLst/>
              <a:defRPr/>
            </a:pPr>
            <a:endParaRPr kumimoji="0" lang="vi-VN"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endParaRPr>
          </a:p>
        </p:txBody>
      </p:sp>
      <p:sp>
        <p:nvSpPr>
          <p:cNvPr id="5" name="Nội dung">
            <a:extLst>
              <a:ext uri="{FF2B5EF4-FFF2-40B4-BE49-F238E27FC236}">
                <a16:creationId xmlns:a16="http://schemas.microsoft.com/office/drawing/2014/main" id="{53FF892F-AD56-C467-62BA-498DCBB7DF32}"/>
              </a:ext>
            </a:extLst>
          </p:cNvPr>
          <p:cNvSpPr txBox="1">
            <a:spLocks noChangeArrowheads="1"/>
          </p:cNvSpPr>
          <p:nvPr/>
        </p:nvSpPr>
        <p:spPr bwMode="auto">
          <a:xfrm>
            <a:off x="3122612" y="16914"/>
            <a:ext cx="7158038" cy="98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3" tIns="60941" rIns="121883" bIns="60941">
            <a:spAutoFit/>
          </a:bodyPr>
          <a:lstStyle>
            <a:lvl1pPr>
              <a:defRPr sz="1900">
                <a:solidFill>
                  <a:schemeClr val="tx1"/>
                </a:solidFill>
                <a:latin typeface="Arial" panose="020B0604020202020204" pitchFamily="34" charset="0"/>
                <a:cs typeface="Arial" panose="020B0604020202020204" pitchFamily="34" charset="0"/>
              </a:defRPr>
            </a:lvl1pPr>
            <a:lvl2pPr marL="742950" indent="-285750">
              <a:defRPr sz="1900">
                <a:solidFill>
                  <a:schemeClr val="tx1"/>
                </a:solidFill>
                <a:latin typeface="Arial" panose="020B0604020202020204" pitchFamily="34" charset="0"/>
                <a:cs typeface="Arial" panose="020B0604020202020204" pitchFamily="34" charset="0"/>
              </a:defRPr>
            </a:lvl2pPr>
            <a:lvl3pPr marL="1143000" indent="-228600">
              <a:defRPr sz="1900">
                <a:solidFill>
                  <a:schemeClr val="tx1"/>
                </a:solidFill>
                <a:latin typeface="Arial" panose="020B0604020202020204" pitchFamily="34" charset="0"/>
                <a:cs typeface="Arial" panose="020B0604020202020204" pitchFamily="34" charset="0"/>
              </a:defRPr>
            </a:lvl3pPr>
            <a:lvl4pPr marL="1600200" indent="-228600">
              <a:defRPr sz="1900">
                <a:solidFill>
                  <a:schemeClr val="tx1"/>
                </a:solidFill>
                <a:latin typeface="Arial" panose="020B0604020202020204" pitchFamily="34" charset="0"/>
                <a:cs typeface="Arial" panose="020B0604020202020204" pitchFamily="34" charset="0"/>
              </a:defRPr>
            </a:lvl4pPr>
            <a:lvl5pPr marL="2057400" indent="-228600">
              <a:defRPr sz="19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marL="0" marR="0" lvl="0" indent="0" algn="l" defTabSz="909638"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a:ea typeface="+mn-ea"/>
                <a:cs typeface="汉仪全唐诗简"/>
              </a:rPr>
              <a:t>	</a:t>
            </a:r>
            <a:r>
              <a:rPr kumimoji="0" lang="en-US" altLang="en-US" sz="2800" b="1" i="0" u="none" strike="noStrike" kern="1200" cap="none" spc="0" normalizeH="0" baseline="0" noProof="0">
                <a:ln>
                  <a:noFill/>
                </a:ln>
                <a:solidFill>
                  <a:srgbClr val="002060"/>
                </a:solidFill>
                <a:effectLst/>
                <a:uLnTx/>
                <a:uFillTx/>
                <a:latin typeface="Arial"/>
                <a:ea typeface="+mn-ea"/>
                <a:cs typeface="Times New Roman" panose="02020603050405020304" pitchFamily="18" charset="0"/>
              </a:rPr>
              <a:t>Đồng hồ Mặt Trời</a:t>
            </a:r>
          </a:p>
          <a:p>
            <a:pPr marL="0" marR="0" lvl="0" indent="0" algn="l" defTabSz="909638"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00B0F0"/>
              </a:solidFill>
              <a:effectLst/>
              <a:uLnTx/>
              <a:uFillTx/>
              <a:latin typeface="Arial"/>
              <a:ea typeface="+mn-ea"/>
              <a:cs typeface="汉仪全唐诗简"/>
            </a:endParaRPr>
          </a:p>
        </p:txBody>
      </p:sp>
      <p:sp>
        <p:nvSpPr>
          <p:cNvPr id="6" name="TextBox 5">
            <a:extLst>
              <a:ext uri="{FF2B5EF4-FFF2-40B4-BE49-F238E27FC236}">
                <a16:creationId xmlns:a16="http://schemas.microsoft.com/office/drawing/2014/main" id="{3812FF53-C7E1-469F-ADB8-055D9854FF93}"/>
              </a:ext>
            </a:extLst>
          </p:cNvPr>
          <p:cNvSpPr txBox="1"/>
          <p:nvPr/>
        </p:nvSpPr>
        <p:spPr>
          <a:xfrm>
            <a:off x="3940273" y="6225217"/>
            <a:ext cx="6091310" cy="400110"/>
          </a:xfrm>
          <a:prstGeom prst="rect">
            <a:avLst/>
          </a:prstGeom>
          <a:noFill/>
        </p:spPr>
        <p:txBody>
          <a:bodyPr wrap="square">
            <a:spAutoFit/>
          </a:bodyPr>
          <a:lstStyle/>
          <a:p>
            <a:pPr marL="0" marR="0" lvl="0" indent="0" algn="r" defTabSz="909638" rtl="0" eaLnBrk="0" fontAlgn="base" latinLnBrk="0" hangingPunct="0">
              <a:lnSpc>
                <a:spcPct val="100000"/>
              </a:lnSpc>
              <a:spcBef>
                <a:spcPct val="0"/>
              </a:spcBef>
              <a:spcAft>
                <a:spcPts val="500"/>
              </a:spcAft>
              <a:buClrTx/>
              <a:buSzTx/>
              <a:buFontTx/>
              <a:buNone/>
              <a:tabLst/>
              <a:defRPr/>
            </a:pPr>
            <a:r>
              <a:rPr kumimoji="0" lang="vi-VN" altLang="en-US" sz="20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Minh Đức tổng hợp</a:t>
            </a:r>
          </a:p>
        </p:txBody>
      </p:sp>
      <p:sp>
        <p:nvSpPr>
          <p:cNvPr id="7" name="Rounded Rectangle 6">
            <a:extLst>
              <a:ext uri="{FF2B5EF4-FFF2-40B4-BE49-F238E27FC236}">
                <a16:creationId xmlns:a16="http://schemas.microsoft.com/office/drawing/2014/main" id="{CECF2793-E36C-4CF9-B1EE-ACA1F65618E6}"/>
              </a:ext>
            </a:extLst>
          </p:cNvPr>
          <p:cNvSpPr/>
          <p:nvPr/>
        </p:nvSpPr>
        <p:spPr>
          <a:xfrm>
            <a:off x="7417837" y="6186390"/>
            <a:ext cx="3122881" cy="51921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625073"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a:ln>
                  <a:noFill/>
                </a:ln>
                <a:solidFill>
                  <a:srgbClr val="FF0000"/>
                </a:solidFill>
                <a:effectLst/>
                <a:uLnTx/>
                <a:uFillTx/>
                <a:latin typeface="Times New Roman" pitchFamily="18" charset="0"/>
                <a:ea typeface="inpin heiti" charset="-122"/>
                <a:cs typeface="Times New Roman" pitchFamily="18" charset="0"/>
              </a:rPr>
              <a:t>CHIA ĐOẠN</a:t>
            </a:r>
            <a:endParaRPr kumimoji="0" lang="zh-CN" altLang="en-US" sz="3200" b="1" i="0" u="none" strike="noStrike" kern="0" cap="none" spc="0" normalizeH="0" baseline="0" noProof="0" dirty="0">
              <a:ln>
                <a:noFill/>
              </a:ln>
              <a:solidFill>
                <a:srgbClr val="FF0000"/>
              </a:solidFill>
              <a:effectLst/>
              <a:uLnTx/>
              <a:uFillTx/>
              <a:latin typeface="Times New Roman" pitchFamily="18" charset="0"/>
              <a:ea typeface="inpin heiti" charset="-122"/>
              <a:cs typeface="Times New Roman" pitchFamily="18" charset="0"/>
            </a:endParaRPr>
          </a:p>
        </p:txBody>
      </p:sp>
      <p:cxnSp>
        <p:nvCxnSpPr>
          <p:cNvPr id="8" name="Straight Connector 7">
            <a:extLst>
              <a:ext uri="{FF2B5EF4-FFF2-40B4-BE49-F238E27FC236}">
                <a16:creationId xmlns:a16="http://schemas.microsoft.com/office/drawing/2014/main" id="{05AD991C-C01D-437C-96AC-BDF505F6B3E2}"/>
              </a:ext>
            </a:extLst>
          </p:cNvPr>
          <p:cNvCxnSpPr/>
          <p:nvPr/>
        </p:nvCxnSpPr>
        <p:spPr>
          <a:xfrm rot="5400000">
            <a:off x="8788777" y="1154888"/>
            <a:ext cx="3810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5C8F3BB-B9B7-4620-A147-9DF682626C54}"/>
              </a:ext>
            </a:extLst>
          </p:cNvPr>
          <p:cNvSpPr/>
          <p:nvPr/>
        </p:nvSpPr>
        <p:spPr>
          <a:xfrm>
            <a:off x="1000519" y="593690"/>
            <a:ext cx="457200" cy="42227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lvl1pPr defTabSz="911225">
              <a:defRPr sz="1900">
                <a:solidFill>
                  <a:schemeClr val="tx1"/>
                </a:solidFill>
                <a:latin typeface="Arial" panose="020B0604020202020204" pitchFamily="34" charset="0"/>
                <a:cs typeface="Arial" panose="020B0604020202020204" pitchFamily="34" charset="0"/>
              </a:defRPr>
            </a:lvl1pPr>
            <a:lvl2pPr marL="742950" indent="-285750" defTabSz="911225">
              <a:defRPr sz="1900">
                <a:solidFill>
                  <a:schemeClr val="tx1"/>
                </a:solidFill>
                <a:latin typeface="Arial" panose="020B0604020202020204" pitchFamily="34" charset="0"/>
                <a:cs typeface="Arial" panose="020B0604020202020204" pitchFamily="34" charset="0"/>
              </a:defRPr>
            </a:lvl2pPr>
            <a:lvl3pPr marL="1143000" indent="-228600" defTabSz="911225">
              <a:defRPr sz="1900">
                <a:solidFill>
                  <a:schemeClr val="tx1"/>
                </a:solidFill>
                <a:latin typeface="Arial" panose="020B0604020202020204" pitchFamily="34" charset="0"/>
                <a:cs typeface="Arial" panose="020B0604020202020204" pitchFamily="34" charset="0"/>
              </a:defRPr>
            </a:lvl3pPr>
            <a:lvl4pPr marL="1600200" indent="-228600" defTabSz="911225">
              <a:defRPr sz="1900">
                <a:solidFill>
                  <a:schemeClr val="tx1"/>
                </a:solidFill>
                <a:latin typeface="Arial" panose="020B0604020202020204" pitchFamily="34" charset="0"/>
                <a:cs typeface="Arial" panose="020B0604020202020204" pitchFamily="34" charset="0"/>
              </a:defRPr>
            </a:lvl4pPr>
            <a:lvl5pPr marL="2057400" indent="-228600" defTabSz="911225">
              <a:defRPr sz="1900">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FF0000"/>
                </a:solidFill>
                <a:latin typeface="DengXian" panose="02010600030101010101" pitchFamily="2" charset="-122"/>
                <a:cs typeface="汉仪全唐诗简"/>
              </a:rPr>
              <a:t>1</a:t>
            </a:r>
          </a:p>
        </p:txBody>
      </p:sp>
      <p:cxnSp>
        <p:nvCxnSpPr>
          <p:cNvPr id="10" name="Straight Connector 9">
            <a:extLst>
              <a:ext uri="{FF2B5EF4-FFF2-40B4-BE49-F238E27FC236}">
                <a16:creationId xmlns:a16="http://schemas.microsoft.com/office/drawing/2014/main" id="{2CA00467-1A46-4924-AAD6-127F8D3F3FF6}"/>
              </a:ext>
            </a:extLst>
          </p:cNvPr>
          <p:cNvCxnSpPr/>
          <p:nvPr/>
        </p:nvCxnSpPr>
        <p:spPr>
          <a:xfrm rot="5400000">
            <a:off x="7728922" y="3091004"/>
            <a:ext cx="3810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BC9095D-5C12-4B67-BF11-AEEB40984E3A}"/>
              </a:ext>
            </a:extLst>
          </p:cNvPr>
          <p:cNvSpPr/>
          <p:nvPr/>
        </p:nvSpPr>
        <p:spPr>
          <a:xfrm>
            <a:off x="1000519" y="1435500"/>
            <a:ext cx="457200" cy="42227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lvl1pPr defTabSz="911225">
              <a:defRPr sz="1900">
                <a:solidFill>
                  <a:schemeClr val="tx1"/>
                </a:solidFill>
                <a:latin typeface="Arial" panose="020B0604020202020204" pitchFamily="34" charset="0"/>
                <a:cs typeface="Arial" panose="020B0604020202020204" pitchFamily="34" charset="0"/>
              </a:defRPr>
            </a:lvl1pPr>
            <a:lvl2pPr marL="742950" indent="-285750" defTabSz="911225">
              <a:defRPr sz="1900">
                <a:solidFill>
                  <a:schemeClr val="tx1"/>
                </a:solidFill>
                <a:latin typeface="Arial" panose="020B0604020202020204" pitchFamily="34" charset="0"/>
                <a:cs typeface="Arial" panose="020B0604020202020204" pitchFamily="34" charset="0"/>
              </a:defRPr>
            </a:lvl2pPr>
            <a:lvl3pPr marL="1143000" indent="-228600" defTabSz="911225">
              <a:defRPr sz="1900">
                <a:solidFill>
                  <a:schemeClr val="tx1"/>
                </a:solidFill>
                <a:latin typeface="Arial" panose="020B0604020202020204" pitchFamily="34" charset="0"/>
                <a:cs typeface="Arial" panose="020B0604020202020204" pitchFamily="34" charset="0"/>
              </a:defRPr>
            </a:lvl3pPr>
            <a:lvl4pPr marL="1600200" indent="-228600" defTabSz="911225">
              <a:defRPr sz="1900">
                <a:solidFill>
                  <a:schemeClr val="tx1"/>
                </a:solidFill>
                <a:latin typeface="Arial" panose="020B0604020202020204" pitchFamily="34" charset="0"/>
                <a:cs typeface="Arial" panose="020B0604020202020204" pitchFamily="34" charset="0"/>
              </a:defRPr>
            </a:lvl4pPr>
            <a:lvl5pPr marL="2057400" indent="-228600" defTabSz="911225">
              <a:defRPr sz="1900">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FF0000"/>
                </a:solidFill>
                <a:latin typeface="DengXian" panose="02010600030101010101" pitchFamily="2" charset="-122"/>
                <a:cs typeface="汉仪全唐诗简"/>
              </a:rPr>
              <a:t>2</a:t>
            </a:r>
          </a:p>
        </p:txBody>
      </p:sp>
      <p:cxnSp>
        <p:nvCxnSpPr>
          <p:cNvPr id="12" name="Straight Connector 11">
            <a:extLst>
              <a:ext uri="{FF2B5EF4-FFF2-40B4-BE49-F238E27FC236}">
                <a16:creationId xmlns:a16="http://schemas.microsoft.com/office/drawing/2014/main" id="{759A933E-4D1F-4367-AE23-F8F07728857F}"/>
              </a:ext>
            </a:extLst>
          </p:cNvPr>
          <p:cNvCxnSpPr/>
          <p:nvPr/>
        </p:nvCxnSpPr>
        <p:spPr>
          <a:xfrm rot="5400000">
            <a:off x="5065712" y="4991100"/>
            <a:ext cx="3810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95D39E4-6586-4B2A-93E4-5317C6151DCC}"/>
              </a:ext>
            </a:extLst>
          </p:cNvPr>
          <p:cNvSpPr/>
          <p:nvPr/>
        </p:nvSpPr>
        <p:spPr>
          <a:xfrm>
            <a:off x="1000519" y="3315846"/>
            <a:ext cx="457200" cy="42227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lvl1pPr defTabSz="911225">
              <a:defRPr sz="1900">
                <a:solidFill>
                  <a:schemeClr val="tx1"/>
                </a:solidFill>
                <a:latin typeface="Arial" panose="020B0604020202020204" pitchFamily="34" charset="0"/>
                <a:cs typeface="Arial" panose="020B0604020202020204" pitchFamily="34" charset="0"/>
              </a:defRPr>
            </a:lvl1pPr>
            <a:lvl2pPr marL="742950" indent="-285750" defTabSz="911225">
              <a:defRPr sz="1900">
                <a:solidFill>
                  <a:schemeClr val="tx1"/>
                </a:solidFill>
                <a:latin typeface="Arial" panose="020B0604020202020204" pitchFamily="34" charset="0"/>
                <a:cs typeface="Arial" panose="020B0604020202020204" pitchFamily="34" charset="0"/>
              </a:defRPr>
            </a:lvl2pPr>
            <a:lvl3pPr marL="1143000" indent="-228600" defTabSz="911225">
              <a:defRPr sz="1900">
                <a:solidFill>
                  <a:schemeClr val="tx1"/>
                </a:solidFill>
                <a:latin typeface="Arial" panose="020B0604020202020204" pitchFamily="34" charset="0"/>
                <a:cs typeface="Arial" panose="020B0604020202020204" pitchFamily="34" charset="0"/>
              </a:defRPr>
            </a:lvl3pPr>
            <a:lvl4pPr marL="1600200" indent="-228600" defTabSz="911225">
              <a:defRPr sz="1900">
                <a:solidFill>
                  <a:schemeClr val="tx1"/>
                </a:solidFill>
                <a:latin typeface="Arial" panose="020B0604020202020204" pitchFamily="34" charset="0"/>
                <a:cs typeface="Arial" panose="020B0604020202020204" pitchFamily="34" charset="0"/>
              </a:defRPr>
            </a:lvl4pPr>
            <a:lvl5pPr marL="2057400" indent="-228600" defTabSz="911225">
              <a:defRPr sz="1900">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FF0000"/>
                </a:solidFill>
                <a:latin typeface="DengXian" panose="02010600030101010101" pitchFamily="2" charset="-122"/>
                <a:cs typeface="汉仪全唐诗简"/>
              </a:rPr>
              <a:t>3</a:t>
            </a:r>
          </a:p>
        </p:txBody>
      </p:sp>
      <p:cxnSp>
        <p:nvCxnSpPr>
          <p:cNvPr id="14" name="Straight Connector 13">
            <a:extLst>
              <a:ext uri="{FF2B5EF4-FFF2-40B4-BE49-F238E27FC236}">
                <a16:creationId xmlns:a16="http://schemas.microsoft.com/office/drawing/2014/main" id="{8FE14E41-3B0F-47F5-978E-E782888792B0}"/>
              </a:ext>
            </a:extLst>
          </p:cNvPr>
          <p:cNvCxnSpPr/>
          <p:nvPr/>
        </p:nvCxnSpPr>
        <p:spPr>
          <a:xfrm rot="5400000">
            <a:off x="5444460" y="6147069"/>
            <a:ext cx="3810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8313006D-DC7C-445D-8C9F-32E3B8E8D2F6}"/>
              </a:ext>
            </a:extLst>
          </p:cNvPr>
          <p:cNvSpPr/>
          <p:nvPr/>
        </p:nvSpPr>
        <p:spPr>
          <a:xfrm>
            <a:off x="1076719" y="5215451"/>
            <a:ext cx="457200" cy="42227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lvl1pPr defTabSz="911225">
              <a:defRPr sz="1900">
                <a:solidFill>
                  <a:schemeClr val="tx1"/>
                </a:solidFill>
                <a:latin typeface="Arial" panose="020B0604020202020204" pitchFamily="34" charset="0"/>
                <a:cs typeface="Arial" panose="020B0604020202020204" pitchFamily="34" charset="0"/>
              </a:defRPr>
            </a:lvl1pPr>
            <a:lvl2pPr marL="742950" indent="-285750" defTabSz="911225">
              <a:defRPr sz="1900">
                <a:solidFill>
                  <a:schemeClr val="tx1"/>
                </a:solidFill>
                <a:latin typeface="Arial" panose="020B0604020202020204" pitchFamily="34" charset="0"/>
                <a:cs typeface="Arial" panose="020B0604020202020204" pitchFamily="34" charset="0"/>
              </a:defRPr>
            </a:lvl2pPr>
            <a:lvl3pPr marL="1143000" indent="-228600" defTabSz="911225">
              <a:defRPr sz="1900">
                <a:solidFill>
                  <a:schemeClr val="tx1"/>
                </a:solidFill>
                <a:latin typeface="Arial" panose="020B0604020202020204" pitchFamily="34" charset="0"/>
                <a:cs typeface="Arial" panose="020B0604020202020204" pitchFamily="34" charset="0"/>
              </a:defRPr>
            </a:lvl3pPr>
            <a:lvl4pPr marL="1600200" indent="-228600" defTabSz="911225">
              <a:defRPr sz="1900">
                <a:solidFill>
                  <a:schemeClr val="tx1"/>
                </a:solidFill>
                <a:latin typeface="Arial" panose="020B0604020202020204" pitchFamily="34" charset="0"/>
                <a:cs typeface="Arial" panose="020B0604020202020204" pitchFamily="34" charset="0"/>
              </a:defRPr>
            </a:lvl4pPr>
            <a:lvl5pPr marL="2057400" indent="-228600" defTabSz="911225">
              <a:defRPr sz="1900">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FF0000"/>
                </a:solidFill>
                <a:latin typeface="DengXian" panose="02010600030101010101" pitchFamily="2" charset="-122"/>
                <a:cs typeface="汉仪全唐诗简"/>
              </a:rPr>
              <a:t>4</a:t>
            </a:r>
          </a:p>
        </p:txBody>
      </p:sp>
    </p:spTree>
    <p:extLst>
      <p:ext uri="{BB962C8B-B14F-4D97-AF65-F5344CB8AC3E}">
        <p14:creationId xmlns:p14="http://schemas.microsoft.com/office/powerpoint/2010/main" val="3659068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6">
            <a:extLst>
              <a:ext uri="{FF2B5EF4-FFF2-40B4-BE49-F238E27FC236}">
                <a16:creationId xmlns:a16="http://schemas.microsoft.com/office/drawing/2014/main" id="{B60A8A8B-8AE0-7485-DA88-F7F8ED41A8B2}"/>
              </a:ext>
            </a:extLst>
          </p:cNvPr>
          <p:cNvSpPr/>
          <p:nvPr/>
        </p:nvSpPr>
        <p:spPr>
          <a:xfrm>
            <a:off x="1731839" y="2088325"/>
            <a:ext cx="4040263" cy="941057"/>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9638" rtl="0" eaLnBrk="1" fontAlgn="base" latinLnBrk="0" hangingPunct="1">
              <a:lnSpc>
                <a:spcPct val="120000"/>
              </a:lnSpc>
              <a:spcBef>
                <a:spcPct val="0"/>
              </a:spcBef>
              <a:spcAft>
                <a:spcPct val="0"/>
              </a:spcAft>
              <a:buClrTx/>
              <a:buSzTx/>
              <a:buFontTx/>
              <a:buNone/>
              <a:tabLst/>
              <a:defRPr/>
            </a:pPr>
            <a:r>
              <a:rPr kumimoji="0" lang="nl-NL" altLang="zh-CN" sz="4400" b="0" i="0" u="none" strike="noStrike" kern="120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I-sắc Niu-tơn</a:t>
            </a:r>
            <a:endParaRPr kumimoji="0" lang="zh-CN" altLang="en-US" sz="4400" b="1" i="0" u="none" strike="noStrike" kern="1200" cap="none" spc="0" normalizeH="0" baseline="0" noProof="0">
              <a:ln>
                <a:noFill/>
              </a:ln>
              <a:solidFill>
                <a:sysClr val="windowText" lastClr="000000"/>
              </a:solidFill>
              <a:effectLst/>
              <a:uLnTx/>
              <a:uFillTx/>
              <a:latin typeface="Arial-Rounded" panose="020B0500000000000000" pitchFamily="34" charset="0"/>
              <a:ea typeface="宋体"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49747E45-9CBF-048C-B6E7-4AAC00E25FC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4653" b="75644" l="7333" r="26333">
                        <a14:foregroundMark x1="19000" y1="27921" x2="17222" y2="35644"/>
                        <a14:foregroundMark x1="13889" y1="27723" x2="12333" y2="38416"/>
                        <a14:foregroundMark x1="24444" y1="42574" x2="22667" y2="44356"/>
                        <a14:foregroundMark x1="21333" y1="44554" x2="18111" y2="43168"/>
                        <a14:foregroundMark x1="23778" y1="40792" x2="22222" y2="44554"/>
                        <a14:foregroundMark x1="24333" y1="35644" x2="24333" y2="36832"/>
                        <a14:foregroundMark x1="23000" y1="35248" x2="23222" y2="37030"/>
                        <a14:foregroundMark x1="25778" y1="37426" x2="24889" y2="38020"/>
                      </a14:backgroundRemoval>
                    </a14:imgEffect>
                  </a14:imgLayer>
                </a14:imgProps>
              </a:ext>
            </a:extLst>
          </a:blip>
          <a:srcRect l="5228" t="8198" r="72493" b="24434"/>
          <a:stretch/>
        </p:blipFill>
        <p:spPr>
          <a:xfrm flipH="1">
            <a:off x="9857773" y="3662324"/>
            <a:ext cx="1814682" cy="3079103"/>
          </a:xfrm>
          <a:prstGeom prst="rect">
            <a:avLst/>
          </a:prstGeom>
        </p:spPr>
      </p:pic>
      <p:pic>
        <p:nvPicPr>
          <p:cNvPr id="4" name="Picture 3">
            <a:extLst>
              <a:ext uri="{FF2B5EF4-FFF2-40B4-BE49-F238E27FC236}">
                <a16:creationId xmlns:a16="http://schemas.microsoft.com/office/drawing/2014/main" id="{21A615F9-DC88-E6E0-827A-BF056E150B4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71" b="76634" l="75111" r="93889">
                        <a14:foregroundMark x1="84778" y1="28515" x2="86000" y2="33861"/>
                        <a14:foregroundMark x1="80111" y1="28317" x2="82444" y2="34653"/>
                        <a14:foregroundMark x1="83778" y1="32277" x2="84778" y2="37624"/>
                        <a14:foregroundMark x1="84000" y1="69703" x2="85556" y2="72871"/>
                        <a14:foregroundMark x1="81667" y1="70693" x2="78889" y2="73861"/>
                        <a14:foregroundMark x1="85222" y1="26733" x2="85889" y2="31287"/>
                        <a14:foregroundMark x1="80444" y1="29307" x2="80444" y2="33465"/>
                        <a14:foregroundMark x1="90667" y1="21980" x2="91444" y2="23366"/>
                        <a14:foregroundMark x1="92444" y1="20990" x2="92333" y2="22376"/>
                        <a14:foregroundMark x1="92444" y1="23960" x2="93778" y2="22574"/>
                      </a14:backgroundRemoval>
                    </a14:imgEffect>
                  </a14:imgLayer>
                </a14:imgProps>
              </a:ext>
            </a:extLst>
          </a:blip>
          <a:srcRect l="74382" t="7010" r="3850" b="23934"/>
          <a:stretch/>
        </p:blipFill>
        <p:spPr>
          <a:xfrm>
            <a:off x="379412" y="3557295"/>
            <a:ext cx="1782253" cy="3172409"/>
          </a:xfrm>
          <a:prstGeom prst="rect">
            <a:avLst/>
          </a:prstGeom>
        </p:spPr>
      </p:pic>
      <p:sp>
        <p:nvSpPr>
          <p:cNvPr id="5" name="Rounded Rectangle 6">
            <a:extLst>
              <a:ext uri="{FF2B5EF4-FFF2-40B4-BE49-F238E27FC236}">
                <a16:creationId xmlns:a16="http://schemas.microsoft.com/office/drawing/2014/main" id="{213249B9-69CA-70C3-4C59-0F59D2D23C3C}"/>
              </a:ext>
            </a:extLst>
          </p:cNvPr>
          <p:cNvSpPr/>
          <p:nvPr/>
        </p:nvSpPr>
        <p:spPr>
          <a:xfrm>
            <a:off x="6456239" y="2082463"/>
            <a:ext cx="4040263" cy="941057"/>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9638" rtl="0" eaLnBrk="1" fontAlgn="base" latinLnBrk="0" hangingPunct="1">
              <a:lnSpc>
                <a:spcPct val="120000"/>
              </a:lnSpc>
              <a:spcBef>
                <a:spcPct val="0"/>
              </a:spcBef>
              <a:spcAft>
                <a:spcPct val="0"/>
              </a:spcAft>
              <a:buClrTx/>
              <a:buSzTx/>
              <a:buFontTx/>
              <a:buNone/>
              <a:tabLst/>
              <a:defRPr/>
            </a:pPr>
            <a:r>
              <a:rPr kumimoji="0" lang="nl-NL" altLang="zh-CN" sz="4400" b="0" i="0" u="none" strike="noStrike" kern="120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tinh xảo</a:t>
            </a:r>
          </a:p>
        </p:txBody>
      </p:sp>
      <p:sp>
        <p:nvSpPr>
          <p:cNvPr id="6" name="Rounded Rectangle 6">
            <a:extLst>
              <a:ext uri="{FF2B5EF4-FFF2-40B4-BE49-F238E27FC236}">
                <a16:creationId xmlns:a16="http://schemas.microsoft.com/office/drawing/2014/main" id="{FD547DB4-61AD-B5DA-4119-397784F0A174}"/>
              </a:ext>
            </a:extLst>
          </p:cNvPr>
          <p:cNvSpPr/>
          <p:nvPr/>
        </p:nvSpPr>
        <p:spPr>
          <a:xfrm>
            <a:off x="1731839" y="3702239"/>
            <a:ext cx="4040263" cy="941057"/>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9638" rtl="0" eaLnBrk="1" fontAlgn="base" latinLnBrk="0" hangingPunct="1">
              <a:lnSpc>
                <a:spcPct val="120000"/>
              </a:lnSpc>
              <a:spcBef>
                <a:spcPct val="0"/>
              </a:spcBef>
              <a:spcAft>
                <a:spcPct val="0"/>
              </a:spcAft>
              <a:buClrTx/>
              <a:buSzTx/>
              <a:buFontTx/>
              <a:buNone/>
              <a:tabLst/>
              <a:defRPr/>
            </a:pPr>
            <a:r>
              <a:rPr kumimoji="0" lang="nl-NL" altLang="zh-CN" sz="4400" b="0" i="0" u="none" strike="noStrike" kern="120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quy luật</a:t>
            </a:r>
          </a:p>
        </p:txBody>
      </p:sp>
      <p:sp>
        <p:nvSpPr>
          <p:cNvPr id="7" name="Rounded Rectangle 6">
            <a:extLst>
              <a:ext uri="{FF2B5EF4-FFF2-40B4-BE49-F238E27FC236}">
                <a16:creationId xmlns:a16="http://schemas.microsoft.com/office/drawing/2014/main" id="{2F45B018-8154-1557-FF45-573218E7655B}"/>
              </a:ext>
            </a:extLst>
          </p:cNvPr>
          <p:cNvSpPr/>
          <p:nvPr/>
        </p:nvSpPr>
        <p:spPr>
          <a:xfrm>
            <a:off x="6456239" y="3702239"/>
            <a:ext cx="4040263" cy="941057"/>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9638" rtl="0" eaLnBrk="1" fontAlgn="base" latinLnBrk="0" hangingPunct="1">
              <a:lnSpc>
                <a:spcPct val="120000"/>
              </a:lnSpc>
              <a:spcBef>
                <a:spcPct val="0"/>
              </a:spcBef>
              <a:spcAft>
                <a:spcPct val="0"/>
              </a:spcAft>
              <a:buClrTx/>
              <a:buSzTx/>
              <a:buFontTx/>
              <a:buNone/>
              <a:tabLst/>
              <a:defRPr/>
            </a:pPr>
            <a:r>
              <a:rPr kumimoji="0" lang="nl-NL" altLang="zh-CN" sz="4400" b="0" i="0" u="none" strike="noStrike" kern="120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sáng  chế</a:t>
            </a:r>
          </a:p>
        </p:txBody>
      </p:sp>
      <p:sp>
        <p:nvSpPr>
          <p:cNvPr id="8" name="Rounded Rectangle 6">
            <a:extLst>
              <a:ext uri="{FF2B5EF4-FFF2-40B4-BE49-F238E27FC236}">
                <a16:creationId xmlns:a16="http://schemas.microsoft.com/office/drawing/2014/main" id="{7A7289EE-40E8-3CF4-F63B-A7102DD6F934}"/>
              </a:ext>
            </a:extLst>
          </p:cNvPr>
          <p:cNvSpPr/>
          <p:nvPr/>
        </p:nvSpPr>
        <p:spPr>
          <a:xfrm>
            <a:off x="3767967" y="5266989"/>
            <a:ext cx="4040263" cy="941057"/>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9638" rtl="0" eaLnBrk="1" fontAlgn="base" latinLnBrk="0" hangingPunct="1">
              <a:lnSpc>
                <a:spcPct val="120000"/>
              </a:lnSpc>
              <a:spcBef>
                <a:spcPct val="0"/>
              </a:spcBef>
              <a:spcAft>
                <a:spcPct val="0"/>
              </a:spcAft>
              <a:buClrTx/>
              <a:buSzTx/>
              <a:buFontTx/>
              <a:buNone/>
              <a:tabLst/>
              <a:defRPr/>
            </a:pPr>
            <a:r>
              <a:rPr kumimoji="0" lang="nl-NL" altLang="zh-CN" sz="4400" b="0" i="0" u="none" strike="noStrike" kern="120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bóng que</a:t>
            </a:r>
          </a:p>
        </p:txBody>
      </p:sp>
      <p:sp>
        <p:nvSpPr>
          <p:cNvPr id="9" name="TextBox 8">
            <a:extLst>
              <a:ext uri="{FF2B5EF4-FFF2-40B4-BE49-F238E27FC236}">
                <a16:creationId xmlns:a16="http://schemas.microsoft.com/office/drawing/2014/main" id="{0A4E7FE5-7815-4DFC-B582-BBF59688E726}"/>
              </a:ext>
            </a:extLst>
          </p:cNvPr>
          <p:cNvSpPr txBox="1"/>
          <p:nvPr/>
        </p:nvSpPr>
        <p:spPr>
          <a:xfrm>
            <a:off x="843671" y="802843"/>
            <a:ext cx="9921443" cy="1015663"/>
          </a:xfrm>
          <a:prstGeom prst="rect">
            <a:avLst/>
          </a:prstGeom>
          <a:noFill/>
        </p:spPr>
        <p:txBody>
          <a:bodyPr wrap="square" rtlCol="0">
            <a:spAutoFit/>
          </a:bodyPr>
          <a:lstStyle/>
          <a:p>
            <a:pPr algn="ctr" defTabSz="1218895" eaLnBrk="1" fontAlgn="auto" hangingPunct="1">
              <a:spcBef>
                <a:spcPts val="0"/>
              </a:spcBef>
              <a:spcAft>
                <a:spcPts val="0"/>
              </a:spcAft>
              <a:buClr>
                <a:srgbClr val="000000"/>
              </a:buClr>
            </a:pPr>
            <a:r>
              <a:rPr lang="en-US" sz="6000" kern="0">
                <a:ln>
                  <a:solidFill>
                    <a:srgbClr val="FFFFFF"/>
                  </a:solidFill>
                </a:ln>
                <a:solidFill>
                  <a:srgbClr val="0070C0"/>
                </a:solidFill>
                <a:effectLst>
                  <a:glow rad="228600">
                    <a:srgbClr val="FECE5F">
                      <a:satMod val="175000"/>
                      <a:alpha val="40000"/>
                    </a:srgbClr>
                  </a:glow>
                </a:effectLst>
                <a:cs typeface="Calibri" panose="020F0502020204030204" pitchFamily="34" charset="0"/>
                <a:sym typeface="Arial"/>
              </a:rPr>
              <a:t>LUYỆN ĐỌC TỪ KHÓ</a:t>
            </a:r>
            <a:endParaRPr lang="vi-VN" sz="6000" kern="0" dirty="0">
              <a:ln>
                <a:solidFill>
                  <a:srgbClr val="FFFFFF"/>
                </a:solidFill>
              </a:ln>
              <a:solidFill>
                <a:srgbClr val="0070C0"/>
              </a:solidFill>
              <a:effectLst>
                <a:glow rad="228600">
                  <a:srgbClr val="FECE5F">
                    <a:satMod val="175000"/>
                    <a:alpha val="40000"/>
                  </a:srgbClr>
                </a:glow>
              </a:effectLst>
              <a:cs typeface="Calibri" panose="020F0502020204030204" pitchFamily="34" charset="0"/>
              <a:sym typeface="Arial"/>
            </a:endParaRPr>
          </a:p>
        </p:txBody>
      </p:sp>
    </p:spTree>
    <p:extLst>
      <p:ext uri="{BB962C8B-B14F-4D97-AF65-F5344CB8AC3E}">
        <p14:creationId xmlns:p14="http://schemas.microsoft.com/office/powerpoint/2010/main" val="151679415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6">
            <a:extLst>
              <a:ext uri="{FF2B5EF4-FFF2-40B4-BE49-F238E27FC236}">
                <a16:creationId xmlns:a16="http://schemas.microsoft.com/office/drawing/2014/main" id="{34028F12-D1B1-711B-1E5B-164A43E5CCF7}"/>
              </a:ext>
            </a:extLst>
          </p:cNvPr>
          <p:cNvSpPr/>
          <p:nvPr/>
        </p:nvSpPr>
        <p:spPr>
          <a:xfrm>
            <a:off x="856008" y="3153160"/>
            <a:ext cx="11029604" cy="1410502"/>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9638" rtl="0" eaLnBrk="1" fontAlgn="base" latinLnBrk="0" hangingPunct="1">
              <a:lnSpc>
                <a:spcPct val="120000"/>
              </a:lnSpc>
              <a:spcBef>
                <a:spcPct val="0"/>
              </a:spcBef>
              <a:spcAft>
                <a:spcPct val="0"/>
              </a:spcAft>
              <a:buClrTx/>
              <a:buSzTx/>
              <a:buFontTx/>
              <a:buNone/>
              <a:tabLst/>
              <a:defRPr/>
            </a:pPr>
            <a:endParaRPr kumimoji="0" lang="zh-CN" altLang="en-US" sz="4400" b="1" i="0" u="none" strike="noStrike" kern="1200" cap="none" spc="0" normalizeH="0" baseline="0" noProof="0">
              <a:ln>
                <a:noFill/>
              </a:ln>
              <a:solidFill>
                <a:sysClr val="windowText" lastClr="000000"/>
              </a:solidFill>
              <a:effectLst/>
              <a:uLnTx/>
              <a:uFillTx/>
              <a:latin typeface="Arial-Rounded" panose="020B0500000000000000" pitchFamily="34" charset="0"/>
              <a:ea typeface="宋体" panose="02010600030101010101" pitchFamily="2" charset="-122"/>
              <a:cs typeface="Arial" panose="020B0604020202020204" pitchFamily="34" charset="0"/>
            </a:endParaRPr>
          </a:p>
        </p:txBody>
      </p:sp>
      <p:sp>
        <p:nvSpPr>
          <p:cNvPr id="34" name="Rounded Rectangle 6">
            <a:extLst>
              <a:ext uri="{FF2B5EF4-FFF2-40B4-BE49-F238E27FC236}">
                <a16:creationId xmlns:a16="http://schemas.microsoft.com/office/drawing/2014/main" id="{12408081-F32D-FB61-A4D9-3BCF956CE0F3}"/>
              </a:ext>
            </a:extLst>
          </p:cNvPr>
          <p:cNvSpPr/>
          <p:nvPr/>
        </p:nvSpPr>
        <p:spPr>
          <a:xfrm>
            <a:off x="912813" y="1407176"/>
            <a:ext cx="10820400" cy="1410502"/>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9638" rtl="0" eaLnBrk="1" fontAlgn="base" latinLnBrk="0" hangingPunct="1">
              <a:lnSpc>
                <a:spcPct val="120000"/>
              </a:lnSpc>
              <a:spcBef>
                <a:spcPct val="0"/>
              </a:spcBef>
              <a:spcAft>
                <a:spcPct val="0"/>
              </a:spcAft>
              <a:buClrTx/>
              <a:buSzTx/>
              <a:buFontTx/>
              <a:buNone/>
              <a:tabLst/>
              <a:defRPr/>
            </a:pPr>
            <a:endParaRPr kumimoji="0" lang="zh-CN" altLang="en-US" sz="4400" b="1" i="0" u="none" strike="noStrike" kern="1200" cap="none" spc="0" normalizeH="0" baseline="0" noProof="0">
              <a:ln>
                <a:noFill/>
              </a:ln>
              <a:solidFill>
                <a:sysClr val="windowText" lastClr="000000"/>
              </a:solidFill>
              <a:effectLst/>
              <a:uLnTx/>
              <a:uFillTx/>
              <a:latin typeface="Arial-Rounded" panose="020B0500000000000000" pitchFamily="34" charset="0"/>
              <a:ea typeface="宋体"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49747E45-9CBF-048C-B6E7-4AAC00E25FC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4653" b="75644" l="7333" r="26333">
                        <a14:foregroundMark x1="19000" y1="27921" x2="17222" y2="35644"/>
                        <a14:foregroundMark x1="13889" y1="27723" x2="12333" y2="38416"/>
                        <a14:foregroundMark x1="24444" y1="42574" x2="22667" y2="44356"/>
                        <a14:foregroundMark x1="21333" y1="44554" x2="18111" y2="43168"/>
                        <a14:foregroundMark x1="23778" y1="40792" x2="22222" y2="44554"/>
                        <a14:foregroundMark x1="24333" y1="35644" x2="24333" y2="36832"/>
                        <a14:foregroundMark x1="23000" y1="35248" x2="23222" y2="37030"/>
                        <a14:foregroundMark x1="25778" y1="37426" x2="24889" y2="38020"/>
                      </a14:backgroundRemoval>
                    </a14:imgEffect>
                  </a14:imgLayer>
                </a14:imgProps>
              </a:ext>
            </a:extLst>
          </a:blip>
          <a:srcRect l="5228" t="8198" r="72493" b="24434"/>
          <a:stretch/>
        </p:blipFill>
        <p:spPr>
          <a:xfrm flipH="1">
            <a:off x="10557305" y="3650601"/>
            <a:ext cx="1814682" cy="3079103"/>
          </a:xfrm>
          <a:prstGeom prst="rect">
            <a:avLst/>
          </a:prstGeom>
        </p:spPr>
      </p:pic>
      <p:pic>
        <p:nvPicPr>
          <p:cNvPr id="4" name="Picture 3">
            <a:extLst>
              <a:ext uri="{FF2B5EF4-FFF2-40B4-BE49-F238E27FC236}">
                <a16:creationId xmlns:a16="http://schemas.microsoft.com/office/drawing/2014/main" id="{21A615F9-DC88-E6E0-827A-BF056E150B4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71" b="76634" l="75111" r="93889">
                        <a14:foregroundMark x1="84778" y1="28515" x2="86000" y2="33861"/>
                        <a14:foregroundMark x1="80111" y1="28317" x2="82444" y2="34653"/>
                        <a14:foregroundMark x1="83778" y1="32277" x2="84778" y2="37624"/>
                        <a14:foregroundMark x1="84000" y1="69703" x2="85556" y2="72871"/>
                        <a14:foregroundMark x1="81667" y1="70693" x2="78889" y2="73861"/>
                        <a14:foregroundMark x1="85222" y1="26733" x2="85889" y2="31287"/>
                        <a14:foregroundMark x1="80444" y1="29307" x2="80444" y2="33465"/>
                        <a14:foregroundMark x1="90667" y1="21980" x2="91444" y2="23366"/>
                        <a14:foregroundMark x1="92444" y1="20990" x2="92333" y2="22376"/>
                        <a14:foregroundMark x1="92444" y1="23960" x2="93778" y2="22574"/>
                      </a14:backgroundRemoval>
                    </a14:imgEffect>
                  </a14:imgLayer>
                </a14:imgProps>
              </a:ext>
            </a:extLst>
          </a:blip>
          <a:srcRect l="74382" t="7010" r="3850" b="23934"/>
          <a:stretch/>
        </p:blipFill>
        <p:spPr>
          <a:xfrm>
            <a:off x="21686" y="3667127"/>
            <a:ext cx="1782253" cy="3172409"/>
          </a:xfrm>
          <a:prstGeom prst="rect">
            <a:avLst/>
          </a:prstGeom>
        </p:spPr>
      </p:pic>
      <p:sp>
        <p:nvSpPr>
          <p:cNvPr id="17" name="TextBox 16">
            <a:extLst>
              <a:ext uri="{FF2B5EF4-FFF2-40B4-BE49-F238E27FC236}">
                <a16:creationId xmlns:a16="http://schemas.microsoft.com/office/drawing/2014/main" id="{B2E571E1-DEA8-EB71-4B3A-1128D441BDED}"/>
              </a:ext>
            </a:extLst>
          </p:cNvPr>
          <p:cNvSpPr txBox="1"/>
          <p:nvPr/>
        </p:nvSpPr>
        <p:spPr>
          <a:xfrm>
            <a:off x="1200147" y="1555183"/>
            <a:ext cx="10264499" cy="1077218"/>
          </a:xfrm>
          <a:prstGeom prst="rect">
            <a:avLst/>
          </a:prstGeom>
          <a:noFill/>
        </p:spPr>
        <p:txBody>
          <a:bodyPr wrap="square">
            <a:spAutoFit/>
          </a:bodyPr>
          <a:lstStyle/>
          <a:p>
            <a:pPr algn="ctr">
              <a:defRPr/>
            </a:pPr>
            <a:r>
              <a:rPr lang="vi-VN" sz="3200">
                <a:solidFill>
                  <a:sysClr val="windowText" lastClr="000000"/>
                </a:solidFill>
              </a:rPr>
              <a:t>Năm hơn mười tuổi,</a:t>
            </a:r>
            <a:r>
              <a:rPr lang="vi-VN" sz="3200">
                <a:solidFill>
                  <a:schemeClr val="accent1">
                    <a:lumMod val="75000"/>
                  </a:schemeClr>
                </a:solidFill>
              </a:rPr>
              <a:t>/</a:t>
            </a:r>
            <a:r>
              <a:rPr lang="vi-VN" sz="3200">
                <a:solidFill>
                  <a:sysClr val="windowText" lastClr="000000"/>
                </a:solidFill>
              </a:rPr>
              <a:t> trên đường đi học,</a:t>
            </a:r>
            <a:r>
              <a:rPr lang="vi-VN" sz="3200">
                <a:solidFill>
                  <a:schemeClr val="accent1">
                    <a:lumMod val="75000"/>
                  </a:schemeClr>
                </a:solidFill>
              </a:rPr>
              <a:t>/</a:t>
            </a:r>
            <a:r>
              <a:rPr lang="vi-VN" sz="3200">
                <a:solidFill>
                  <a:sysClr val="windowText" lastClr="000000"/>
                </a:solidFill>
              </a:rPr>
              <a:t>Niu-tơn quan sát thấy</a:t>
            </a:r>
            <a:r>
              <a:rPr lang="vi-VN" sz="3200">
                <a:solidFill>
                  <a:schemeClr val="accent1">
                    <a:lumMod val="75000"/>
                  </a:schemeClr>
                </a:solidFill>
              </a:rPr>
              <a:t>/</a:t>
            </a:r>
            <a:r>
              <a:rPr lang="vi-VN" sz="3200">
                <a:solidFill>
                  <a:sysClr val="windowText" lastClr="000000"/>
                </a:solidFill>
              </a:rPr>
              <a:t> bóng cùa mình rất dài</a:t>
            </a:r>
            <a:r>
              <a:rPr lang="vi-VN" sz="3200">
                <a:solidFill>
                  <a:schemeClr val="accent1">
                    <a:lumMod val="75000"/>
                  </a:schemeClr>
                </a:solidFill>
              </a:rPr>
              <a:t>/</a:t>
            </a:r>
            <a:r>
              <a:rPr lang="vi-VN" sz="3200">
                <a:solidFill>
                  <a:sysClr val="windowText" lastClr="000000"/>
                </a:solidFill>
              </a:rPr>
              <a:t> cứ chạy ở đằng trước.</a:t>
            </a:r>
            <a:r>
              <a:rPr lang="vi-VN" sz="3200">
                <a:solidFill>
                  <a:schemeClr val="accent1">
                    <a:lumMod val="75000"/>
                  </a:schemeClr>
                </a:solidFill>
              </a:rPr>
              <a:t>//</a:t>
            </a:r>
            <a:endParaRPr lang="en-US" sz="3200" dirty="0">
              <a:solidFill>
                <a:schemeClr val="accent1">
                  <a:lumMod val="75000"/>
                </a:schemeClr>
              </a:solidFill>
            </a:endParaRPr>
          </a:p>
        </p:txBody>
      </p:sp>
      <p:sp>
        <p:nvSpPr>
          <p:cNvPr id="35" name="TextBox 34">
            <a:extLst>
              <a:ext uri="{FF2B5EF4-FFF2-40B4-BE49-F238E27FC236}">
                <a16:creationId xmlns:a16="http://schemas.microsoft.com/office/drawing/2014/main" id="{9DB24B82-C0FA-EEFD-1A3D-30A68328FEF2}"/>
              </a:ext>
            </a:extLst>
          </p:cNvPr>
          <p:cNvSpPr txBox="1"/>
          <p:nvPr/>
        </p:nvSpPr>
        <p:spPr>
          <a:xfrm>
            <a:off x="856008" y="3265446"/>
            <a:ext cx="10649229" cy="1077218"/>
          </a:xfrm>
          <a:prstGeom prst="rect">
            <a:avLst/>
          </a:prstGeom>
          <a:noFill/>
        </p:spPr>
        <p:txBody>
          <a:bodyPr wrap="square">
            <a:spAutoFit/>
          </a:bodyPr>
          <a:lstStyle/>
          <a:p>
            <a:pPr algn="ctr">
              <a:defRPr/>
            </a:pPr>
            <a:r>
              <a:rPr lang="vi-VN" sz="3200">
                <a:solidFill>
                  <a:sysClr val="windowText" lastClr="000000"/>
                </a:solidFill>
              </a:rPr>
              <a:t>Mỗi lần</a:t>
            </a:r>
            <a:r>
              <a:rPr lang="vi-VN" sz="3200">
                <a:solidFill>
                  <a:schemeClr val="accent1">
                    <a:lumMod val="75000"/>
                  </a:schemeClr>
                </a:solidFill>
              </a:rPr>
              <a:t>/</a:t>
            </a:r>
            <a:r>
              <a:rPr lang="vi-VN" sz="3200">
                <a:solidFill>
                  <a:sysClr val="windowText" lastClr="000000"/>
                </a:solidFill>
              </a:rPr>
              <a:t> nhìn thấy "đồng hồ  Niu – tơn”</a:t>
            </a:r>
            <a:r>
              <a:rPr lang="vi-VN" sz="3200">
                <a:solidFill>
                  <a:schemeClr val="accent1">
                    <a:lumMod val="75000"/>
                  </a:schemeClr>
                </a:solidFill>
              </a:rPr>
              <a:t>/</a:t>
            </a:r>
            <a:r>
              <a:rPr lang="vi-VN" sz="3200">
                <a:solidFill>
                  <a:sysClr val="windowText" lastClr="000000"/>
                </a:solidFill>
              </a:rPr>
              <a:t> mọi người lại nhớ đến</a:t>
            </a:r>
            <a:r>
              <a:rPr lang="vi-VN" sz="3200">
                <a:solidFill>
                  <a:schemeClr val="accent1">
                    <a:lumMod val="75000"/>
                  </a:schemeClr>
                </a:solidFill>
              </a:rPr>
              <a:t>/</a:t>
            </a:r>
            <a:r>
              <a:rPr lang="vi-VN" sz="3200">
                <a:solidFill>
                  <a:sysClr val="windowText" lastClr="000000"/>
                </a:solidFill>
              </a:rPr>
              <a:t> cậu bé khéo tay,</a:t>
            </a:r>
            <a:r>
              <a:rPr lang="vi-VN" sz="3200">
                <a:solidFill>
                  <a:schemeClr val="accent1">
                    <a:lumMod val="75000"/>
                  </a:schemeClr>
                </a:solidFill>
              </a:rPr>
              <a:t>/</a:t>
            </a:r>
            <a:r>
              <a:rPr lang="vi-VN" sz="3200">
                <a:solidFill>
                  <a:sysClr val="windowText" lastClr="000000"/>
                </a:solidFill>
              </a:rPr>
              <a:t> thông minh</a:t>
            </a:r>
            <a:r>
              <a:rPr lang="vi-VN" sz="3200">
                <a:solidFill>
                  <a:schemeClr val="accent1">
                    <a:lumMod val="75000"/>
                  </a:schemeClr>
                </a:solidFill>
              </a:rPr>
              <a:t>/</a:t>
            </a:r>
            <a:r>
              <a:rPr lang="vi-VN" sz="3200">
                <a:solidFill>
                  <a:sysClr val="windowText" lastClr="000000"/>
                </a:solidFill>
              </a:rPr>
              <a:t> của làng mình.</a:t>
            </a:r>
            <a:r>
              <a:rPr lang="vi-VN" sz="3200">
                <a:solidFill>
                  <a:schemeClr val="accent1">
                    <a:lumMod val="75000"/>
                  </a:schemeClr>
                </a:solidFill>
              </a:rPr>
              <a:t>//</a:t>
            </a:r>
            <a:endParaRPr lang="en-US" sz="3200" dirty="0">
              <a:solidFill>
                <a:sysClr val="windowText" lastClr="000000"/>
              </a:solidFill>
            </a:endParaRPr>
          </a:p>
        </p:txBody>
      </p:sp>
      <p:sp>
        <p:nvSpPr>
          <p:cNvPr id="12" name="TextBox 11">
            <a:extLst>
              <a:ext uri="{FF2B5EF4-FFF2-40B4-BE49-F238E27FC236}">
                <a16:creationId xmlns:a16="http://schemas.microsoft.com/office/drawing/2014/main" id="{95BACED2-21E7-4361-98A0-F2DBFBEF17CA}"/>
              </a:ext>
            </a:extLst>
          </p:cNvPr>
          <p:cNvSpPr txBox="1"/>
          <p:nvPr/>
        </p:nvSpPr>
        <p:spPr>
          <a:xfrm>
            <a:off x="912812" y="262733"/>
            <a:ext cx="9921443" cy="923330"/>
          </a:xfrm>
          <a:prstGeom prst="rect">
            <a:avLst/>
          </a:prstGeom>
          <a:noFill/>
        </p:spPr>
        <p:txBody>
          <a:bodyPr wrap="square" rtlCol="0">
            <a:spAutoFit/>
          </a:bodyPr>
          <a:lstStyle/>
          <a:p>
            <a:pPr algn="ctr" defTabSz="1218895" eaLnBrk="1" fontAlgn="auto" hangingPunct="1">
              <a:spcBef>
                <a:spcPts val="0"/>
              </a:spcBef>
              <a:spcAft>
                <a:spcPts val="0"/>
              </a:spcAft>
              <a:buClr>
                <a:srgbClr val="000000"/>
              </a:buClr>
            </a:pPr>
            <a:r>
              <a:rPr lang="en-US" sz="5400" kern="0">
                <a:ln>
                  <a:solidFill>
                    <a:srgbClr val="FFFFFF"/>
                  </a:solidFill>
                </a:ln>
                <a:solidFill>
                  <a:srgbClr val="0070C0"/>
                </a:solidFill>
                <a:effectLst>
                  <a:glow rad="228600">
                    <a:srgbClr val="FECE5F">
                      <a:satMod val="175000"/>
                      <a:alpha val="40000"/>
                    </a:srgbClr>
                  </a:glow>
                </a:effectLst>
                <a:cs typeface="Calibri" panose="020F0502020204030204" pitchFamily="34" charset="0"/>
                <a:sym typeface="Arial"/>
              </a:rPr>
              <a:t>LUYỆN ĐỌC CÂU DÀI</a:t>
            </a:r>
            <a:endParaRPr lang="vi-VN" sz="5400" kern="0" dirty="0">
              <a:ln>
                <a:solidFill>
                  <a:srgbClr val="FFFFFF"/>
                </a:solidFill>
              </a:ln>
              <a:solidFill>
                <a:srgbClr val="0070C0"/>
              </a:solidFill>
              <a:effectLst>
                <a:glow rad="228600">
                  <a:srgbClr val="FECE5F">
                    <a:satMod val="175000"/>
                    <a:alpha val="40000"/>
                  </a:srgbClr>
                </a:glow>
              </a:effectLst>
              <a:cs typeface="Calibri" panose="020F0502020204030204" pitchFamily="34" charset="0"/>
              <a:sym typeface="Arial"/>
            </a:endParaRPr>
          </a:p>
        </p:txBody>
      </p:sp>
    </p:spTree>
    <p:extLst>
      <p:ext uri="{BB962C8B-B14F-4D97-AF65-F5344CB8AC3E}">
        <p14:creationId xmlns:p14="http://schemas.microsoft.com/office/powerpoint/2010/main" val="380615723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C86F91-4A42-FDBA-D5EA-C0EE4A778FD1}"/>
              </a:ext>
            </a:extLst>
          </p:cNvPr>
          <p:cNvSpPr/>
          <p:nvPr/>
        </p:nvSpPr>
        <p:spPr>
          <a:xfrm>
            <a:off x="2205038" y="769938"/>
            <a:ext cx="7778750" cy="779462"/>
          </a:xfrm>
          <a:prstGeom prst="rect">
            <a:avLst/>
          </a:prstGeom>
        </p:spPr>
        <p:txBody>
          <a:bodyPr lIns="121888" tIns="60944" rIns="121888" bIns="60944">
            <a:spAutoFit/>
          </a:bodyPr>
          <a:lstStyle/>
          <a:p>
            <a:pPr algn="ctr" defTabSz="1218856" eaLnBrk="1" hangingPunct="1">
              <a:defRPr/>
            </a:pPr>
            <a:r>
              <a:rPr lang="en-US" altLang="zh-CN" sz="4300" b="1" kern="0" dirty="0" err="1">
                <a:solidFill>
                  <a:prstClr val="black"/>
                </a:solidFill>
                <a:latin typeface="VNI-Avo" pitchFamily="2" charset="0"/>
                <a:ea typeface="inpin heiti" charset="-122"/>
                <a:cs typeface="Times New Roman" panose="02020603050405020304" pitchFamily="18" charset="0"/>
              </a:rPr>
              <a:t>Luyeän</a:t>
            </a:r>
            <a:r>
              <a:rPr lang="en-US" altLang="zh-CN" sz="4300" b="1" kern="0" dirty="0">
                <a:solidFill>
                  <a:prstClr val="black"/>
                </a:solidFill>
                <a:latin typeface="VNI-Avo" pitchFamily="2" charset="0"/>
                <a:ea typeface="inpin heiti" charset="-122"/>
                <a:cs typeface="Times New Roman" panose="02020603050405020304" pitchFamily="18" charset="0"/>
              </a:rPr>
              <a:t> </a:t>
            </a:r>
            <a:r>
              <a:rPr lang="en-US" altLang="zh-CN" sz="4300" b="1" kern="0" dirty="0" err="1">
                <a:solidFill>
                  <a:prstClr val="black"/>
                </a:solidFill>
                <a:latin typeface="VNI-Avo" pitchFamily="2" charset="0"/>
                <a:ea typeface="inpin heiti" charset="-122"/>
                <a:cs typeface="Times New Roman" panose="02020603050405020304" pitchFamily="18" charset="0"/>
              </a:rPr>
              <a:t>ñoïc</a:t>
            </a:r>
            <a:r>
              <a:rPr lang="en-US" altLang="zh-CN" sz="4300" b="1" kern="0" dirty="0">
                <a:solidFill>
                  <a:prstClr val="black"/>
                </a:solidFill>
                <a:latin typeface="VNI-Avo" pitchFamily="2" charset="0"/>
                <a:ea typeface="inpin heiti" charset="-122"/>
                <a:cs typeface="Times New Roman" panose="02020603050405020304" pitchFamily="18" charset="0"/>
              </a:rPr>
              <a:t> </a:t>
            </a:r>
            <a:r>
              <a:rPr lang="en-US" altLang="zh-CN" sz="4300" b="1" kern="0" dirty="0" err="1">
                <a:solidFill>
                  <a:prstClr val="black"/>
                </a:solidFill>
                <a:latin typeface="VNI-Avo" pitchFamily="2" charset="0"/>
                <a:ea typeface="inpin heiti" charset="-122"/>
                <a:cs typeface="Times New Roman" panose="02020603050405020304" pitchFamily="18" charset="0"/>
              </a:rPr>
              <a:t>nhoùm</a:t>
            </a:r>
            <a:endParaRPr lang="zh-CN" altLang="en-US" sz="4300" b="1" kern="0" dirty="0">
              <a:solidFill>
                <a:prstClr val="black"/>
              </a:solidFill>
              <a:latin typeface="VNI-Avo" pitchFamily="2"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FFA660ED-EEA7-B41D-9319-8EAB261076F9}"/>
              </a:ext>
            </a:extLst>
          </p:cNvPr>
          <p:cNvSpPr/>
          <p:nvPr/>
        </p:nvSpPr>
        <p:spPr>
          <a:xfrm>
            <a:off x="831850" y="2049463"/>
            <a:ext cx="5441950" cy="1984375"/>
          </a:xfrm>
          <a:prstGeom prst="rect">
            <a:avLst/>
          </a:prstGeom>
        </p:spPr>
        <p:txBody>
          <a:bodyPr lIns="121888" tIns="60944" rIns="121888" bIns="60944">
            <a:spAutoFit/>
          </a:bodyPr>
          <a:lstStyle/>
          <a:p>
            <a:pPr algn="ctr" defTabSz="1218856" eaLnBrk="1" hangingPunct="1">
              <a:lnSpc>
                <a:spcPct val="112000"/>
              </a:lnSpc>
              <a:defRPr/>
            </a:pPr>
            <a:r>
              <a:rPr lang="en-US" altLang="zh-CN" sz="2700" b="1" dirty="0" err="1">
                <a:solidFill>
                  <a:srgbClr val="0070C0"/>
                </a:solidFill>
                <a:latin typeface="VNI-Avo" pitchFamily="2" charset="0"/>
                <a:ea typeface="inpin heiti" charset="-122"/>
                <a:cs typeface="Times New Roman" panose="02020603050405020304" pitchFamily="18" charset="0"/>
              </a:rPr>
              <a:t>Yeâu</a:t>
            </a:r>
            <a:r>
              <a:rPr lang="en-US" altLang="zh-CN" sz="2700" b="1" dirty="0">
                <a:solidFill>
                  <a:srgbClr val="0070C0"/>
                </a:solidFill>
                <a:latin typeface="VNI-Avo" pitchFamily="2" charset="0"/>
                <a:ea typeface="inpin heiti" charset="-122"/>
                <a:cs typeface="Times New Roman" panose="02020603050405020304" pitchFamily="18" charset="0"/>
              </a:rPr>
              <a:t> </a:t>
            </a:r>
            <a:r>
              <a:rPr lang="en-US" altLang="zh-CN" sz="2700" b="1" dirty="0" err="1">
                <a:solidFill>
                  <a:srgbClr val="0070C0"/>
                </a:solidFill>
                <a:latin typeface="VNI-Avo" pitchFamily="2" charset="0"/>
                <a:ea typeface="inpin heiti" charset="-122"/>
                <a:cs typeface="Times New Roman" panose="02020603050405020304" pitchFamily="18" charset="0"/>
              </a:rPr>
              <a:t>caàu</a:t>
            </a:r>
            <a:endParaRPr lang="en-US" altLang="zh-CN" sz="2700" b="1" dirty="0">
              <a:solidFill>
                <a:srgbClr val="0070C0"/>
              </a:solidFill>
              <a:latin typeface="VNI-Avo" pitchFamily="2" charset="0"/>
              <a:ea typeface="inpin heiti" charset="-122"/>
              <a:cs typeface="Times New Roman" panose="02020603050405020304" pitchFamily="18" charset="0"/>
            </a:endParaRPr>
          </a:p>
          <a:p>
            <a:pPr marL="374544" indent="-374544" defTabSz="1218856" eaLnBrk="1" hangingPunct="1">
              <a:lnSpc>
                <a:spcPct val="112000"/>
              </a:lnSpc>
              <a:buFontTx/>
              <a:buChar char="-"/>
              <a:defRPr/>
            </a:pPr>
            <a:r>
              <a:rPr lang="en-US" altLang="zh-CN" sz="2700" dirty="0" err="1">
                <a:solidFill>
                  <a:srgbClr val="FF0000"/>
                </a:solidFill>
                <a:latin typeface="VNI-Avo" pitchFamily="2" charset="0"/>
                <a:ea typeface="inpin heiti" charset="-122"/>
                <a:cs typeface="Times New Roman" panose="02020603050405020304" pitchFamily="18" charset="0"/>
              </a:rPr>
              <a:t>Phaân</a:t>
            </a:r>
            <a:r>
              <a:rPr lang="en-US" altLang="zh-CN" sz="2700" dirty="0">
                <a:solidFill>
                  <a:srgbClr val="FF0000"/>
                </a:solidFill>
                <a:latin typeface="VNI-Avo" pitchFamily="2" charset="0"/>
                <a:ea typeface="inpin heiti" charset="-122"/>
                <a:cs typeface="Times New Roman" panose="02020603050405020304" pitchFamily="18" charset="0"/>
              </a:rPr>
              <a:t> </a:t>
            </a:r>
            <a:r>
              <a:rPr lang="en-US" altLang="zh-CN" sz="2700" dirty="0" err="1">
                <a:solidFill>
                  <a:srgbClr val="FF0000"/>
                </a:solidFill>
                <a:latin typeface="VNI-Avo" pitchFamily="2" charset="0"/>
                <a:ea typeface="inpin heiti" charset="-122"/>
                <a:cs typeface="Times New Roman" panose="02020603050405020304" pitchFamily="18" charset="0"/>
              </a:rPr>
              <a:t>coâng</a:t>
            </a:r>
            <a:r>
              <a:rPr lang="en-US" altLang="zh-CN" sz="2700" dirty="0">
                <a:solidFill>
                  <a:srgbClr val="FF0000"/>
                </a:solidFill>
                <a:latin typeface="VNI-Avo" pitchFamily="2" charset="0"/>
                <a:ea typeface="inpin heiti" charset="-122"/>
                <a:cs typeface="Times New Roman" panose="02020603050405020304" pitchFamily="18" charset="0"/>
              </a:rPr>
              <a:t> </a:t>
            </a:r>
            <a:r>
              <a:rPr lang="en-US" altLang="zh-CN" sz="2700" dirty="0" err="1">
                <a:solidFill>
                  <a:srgbClr val="FF0000"/>
                </a:solidFill>
                <a:latin typeface="VNI-Avo" pitchFamily="2" charset="0"/>
                <a:ea typeface="inpin heiti" charset="-122"/>
                <a:cs typeface="Times New Roman" panose="02020603050405020304" pitchFamily="18" charset="0"/>
              </a:rPr>
              <a:t>ñoïc</a:t>
            </a:r>
            <a:r>
              <a:rPr lang="en-US" altLang="zh-CN" sz="2700" dirty="0">
                <a:solidFill>
                  <a:srgbClr val="FF0000"/>
                </a:solidFill>
                <a:latin typeface="VNI-Avo" pitchFamily="2" charset="0"/>
                <a:ea typeface="inpin heiti" charset="-122"/>
                <a:cs typeface="Times New Roman" panose="02020603050405020304" pitchFamily="18" charset="0"/>
              </a:rPr>
              <a:t> </a:t>
            </a:r>
            <a:r>
              <a:rPr lang="en-US" altLang="zh-CN" sz="2700" dirty="0" err="1">
                <a:solidFill>
                  <a:srgbClr val="FF0000"/>
                </a:solidFill>
                <a:latin typeface="VNI-Avo" pitchFamily="2" charset="0"/>
                <a:ea typeface="inpin heiti" charset="-122"/>
                <a:cs typeface="Times New Roman" panose="02020603050405020304" pitchFamily="18" charset="0"/>
              </a:rPr>
              <a:t>theo</a:t>
            </a:r>
            <a:r>
              <a:rPr lang="en-US" altLang="zh-CN" sz="2700" dirty="0">
                <a:solidFill>
                  <a:srgbClr val="FF0000"/>
                </a:solidFill>
                <a:latin typeface="VNI-Avo" pitchFamily="2" charset="0"/>
                <a:ea typeface="inpin heiti" charset="-122"/>
                <a:cs typeface="Times New Roman" panose="02020603050405020304" pitchFamily="18" charset="0"/>
              </a:rPr>
              <a:t> </a:t>
            </a:r>
            <a:r>
              <a:rPr lang="en-US" altLang="zh-CN" sz="2700" dirty="0" err="1">
                <a:solidFill>
                  <a:srgbClr val="FF0000"/>
                </a:solidFill>
                <a:latin typeface="VNI-Avo" pitchFamily="2" charset="0"/>
                <a:ea typeface="inpin heiti" charset="-122"/>
                <a:cs typeface="Times New Roman" panose="02020603050405020304" pitchFamily="18" charset="0"/>
              </a:rPr>
              <a:t>ñoaïn</a:t>
            </a:r>
            <a:r>
              <a:rPr lang="en-US" altLang="zh-CN" sz="2700" dirty="0">
                <a:solidFill>
                  <a:srgbClr val="FF0000"/>
                </a:solidFill>
                <a:latin typeface="VNI-Avo" pitchFamily="2" charset="0"/>
                <a:ea typeface="inpin heiti" charset="-122"/>
                <a:cs typeface="Times New Roman" panose="02020603050405020304" pitchFamily="18" charset="0"/>
              </a:rPr>
              <a:t>.</a:t>
            </a:r>
          </a:p>
          <a:p>
            <a:pPr marL="374544" indent="-374544" defTabSz="1218856" eaLnBrk="1" hangingPunct="1">
              <a:lnSpc>
                <a:spcPct val="112000"/>
              </a:lnSpc>
              <a:buFontTx/>
              <a:buChar char="-"/>
              <a:defRPr/>
            </a:pPr>
            <a:r>
              <a:rPr lang="en-US" altLang="zh-CN" sz="2700" dirty="0" err="1">
                <a:solidFill>
                  <a:srgbClr val="FF0000"/>
                </a:solidFill>
                <a:latin typeface="VNI-Avo" pitchFamily="2" charset="0"/>
                <a:ea typeface="inpin heiti" charset="-122"/>
                <a:cs typeface="Times New Roman" panose="02020603050405020304" pitchFamily="18" charset="0"/>
              </a:rPr>
              <a:t>Taát</a:t>
            </a:r>
            <a:r>
              <a:rPr lang="en-US" altLang="zh-CN" sz="2700" dirty="0">
                <a:solidFill>
                  <a:srgbClr val="FF0000"/>
                </a:solidFill>
                <a:latin typeface="VNI-Avo" pitchFamily="2" charset="0"/>
                <a:ea typeface="inpin heiti" charset="-122"/>
                <a:cs typeface="Times New Roman" panose="02020603050405020304" pitchFamily="18" charset="0"/>
              </a:rPr>
              <a:t> </a:t>
            </a:r>
            <a:r>
              <a:rPr lang="en-US" altLang="zh-CN" sz="2700" dirty="0" err="1">
                <a:solidFill>
                  <a:srgbClr val="FF0000"/>
                </a:solidFill>
                <a:latin typeface="VNI-Avo" pitchFamily="2" charset="0"/>
                <a:ea typeface="inpin heiti" charset="-122"/>
                <a:cs typeface="Times New Roman" panose="02020603050405020304" pitchFamily="18" charset="0"/>
              </a:rPr>
              <a:t>caû</a:t>
            </a:r>
            <a:r>
              <a:rPr lang="en-US" altLang="zh-CN" sz="2700" dirty="0">
                <a:solidFill>
                  <a:srgbClr val="FF0000"/>
                </a:solidFill>
                <a:latin typeface="VNI-Avo" pitchFamily="2" charset="0"/>
                <a:ea typeface="inpin heiti" charset="-122"/>
                <a:cs typeface="Times New Roman" panose="02020603050405020304" pitchFamily="18" charset="0"/>
              </a:rPr>
              <a:t> </a:t>
            </a:r>
            <a:r>
              <a:rPr lang="en-US" altLang="zh-CN" sz="2700" dirty="0" err="1">
                <a:solidFill>
                  <a:srgbClr val="FF0000"/>
                </a:solidFill>
                <a:latin typeface="VNI-Avo" pitchFamily="2" charset="0"/>
                <a:ea typeface="inpin heiti" charset="-122"/>
                <a:cs typeface="Times New Roman" panose="02020603050405020304" pitchFamily="18" charset="0"/>
              </a:rPr>
              <a:t>thaønh</a:t>
            </a:r>
            <a:r>
              <a:rPr lang="en-US" altLang="zh-CN" sz="2700" dirty="0">
                <a:solidFill>
                  <a:srgbClr val="FF0000"/>
                </a:solidFill>
                <a:latin typeface="VNI-Avo" pitchFamily="2" charset="0"/>
                <a:ea typeface="inpin heiti" charset="-122"/>
                <a:cs typeface="Times New Roman" panose="02020603050405020304" pitchFamily="18" charset="0"/>
              </a:rPr>
              <a:t> </a:t>
            </a:r>
            <a:r>
              <a:rPr lang="en-US" altLang="zh-CN" sz="2700" dirty="0" err="1">
                <a:solidFill>
                  <a:srgbClr val="FF0000"/>
                </a:solidFill>
                <a:latin typeface="VNI-Avo" pitchFamily="2" charset="0"/>
                <a:ea typeface="inpin heiti" charset="-122"/>
                <a:cs typeface="Times New Roman" panose="02020603050405020304" pitchFamily="18" charset="0"/>
              </a:rPr>
              <a:t>vieân</a:t>
            </a:r>
            <a:r>
              <a:rPr lang="en-US" altLang="zh-CN" sz="2700" dirty="0">
                <a:solidFill>
                  <a:srgbClr val="FF0000"/>
                </a:solidFill>
                <a:latin typeface="VNI-Avo" pitchFamily="2" charset="0"/>
                <a:ea typeface="inpin heiti" charset="-122"/>
                <a:cs typeface="Times New Roman" panose="02020603050405020304" pitchFamily="18" charset="0"/>
              </a:rPr>
              <a:t> </a:t>
            </a:r>
            <a:r>
              <a:rPr lang="en-US" altLang="zh-CN" sz="2700" dirty="0" err="1">
                <a:solidFill>
                  <a:srgbClr val="FF0000"/>
                </a:solidFill>
                <a:latin typeface="VNI-Avo" pitchFamily="2" charset="0"/>
                <a:ea typeface="inpin heiti" charset="-122"/>
                <a:cs typeface="Times New Roman" panose="02020603050405020304" pitchFamily="18" charset="0"/>
              </a:rPr>
              <a:t>ñeàu</a:t>
            </a:r>
            <a:r>
              <a:rPr lang="en-US" altLang="zh-CN" sz="2700" dirty="0">
                <a:solidFill>
                  <a:srgbClr val="FF0000"/>
                </a:solidFill>
                <a:latin typeface="VNI-Avo" pitchFamily="2" charset="0"/>
                <a:ea typeface="inpin heiti" charset="-122"/>
                <a:cs typeface="Times New Roman" panose="02020603050405020304" pitchFamily="18" charset="0"/>
              </a:rPr>
              <a:t> </a:t>
            </a:r>
            <a:r>
              <a:rPr lang="en-US" altLang="zh-CN" sz="2700" dirty="0" err="1">
                <a:solidFill>
                  <a:srgbClr val="FF0000"/>
                </a:solidFill>
                <a:latin typeface="VNI-Avo" pitchFamily="2" charset="0"/>
                <a:ea typeface="inpin heiti" charset="-122"/>
                <a:cs typeface="Times New Roman" panose="02020603050405020304" pitchFamily="18" charset="0"/>
              </a:rPr>
              <a:t>ñoïc</a:t>
            </a:r>
            <a:r>
              <a:rPr lang="en-US" altLang="zh-CN" sz="2700" dirty="0">
                <a:solidFill>
                  <a:srgbClr val="FF0000"/>
                </a:solidFill>
                <a:latin typeface="VNI-Avo" pitchFamily="2" charset="0"/>
                <a:ea typeface="inpin heiti" charset="-122"/>
                <a:cs typeface="Times New Roman" panose="02020603050405020304" pitchFamily="18" charset="0"/>
              </a:rPr>
              <a:t>.</a:t>
            </a:r>
          </a:p>
          <a:p>
            <a:pPr marL="374544" indent="-374544" defTabSz="1218856" eaLnBrk="1" hangingPunct="1">
              <a:lnSpc>
                <a:spcPct val="112000"/>
              </a:lnSpc>
              <a:buFontTx/>
              <a:buChar char="-"/>
              <a:defRPr/>
            </a:pPr>
            <a:r>
              <a:rPr lang="en-US" altLang="zh-CN" sz="2700" dirty="0" err="1">
                <a:solidFill>
                  <a:srgbClr val="FF0000"/>
                </a:solidFill>
                <a:latin typeface="VNI-Avo" pitchFamily="2" charset="0"/>
                <a:ea typeface="inpin heiti" charset="-122"/>
                <a:cs typeface="Times New Roman" panose="02020603050405020304" pitchFamily="18" charset="0"/>
              </a:rPr>
              <a:t>Giaûi</a:t>
            </a:r>
            <a:r>
              <a:rPr lang="en-US" altLang="zh-CN" sz="2700" dirty="0">
                <a:solidFill>
                  <a:srgbClr val="FF0000"/>
                </a:solidFill>
                <a:latin typeface="VNI-Avo" pitchFamily="2" charset="0"/>
                <a:ea typeface="inpin heiti" charset="-122"/>
                <a:cs typeface="Times New Roman" panose="02020603050405020304" pitchFamily="18" charset="0"/>
              </a:rPr>
              <a:t> </a:t>
            </a:r>
            <a:r>
              <a:rPr lang="en-US" altLang="zh-CN" sz="2700" dirty="0" err="1">
                <a:solidFill>
                  <a:srgbClr val="FF0000"/>
                </a:solidFill>
                <a:latin typeface="VNI-Avo" pitchFamily="2" charset="0"/>
                <a:ea typeface="inpin heiti" charset="-122"/>
                <a:cs typeface="Times New Roman" panose="02020603050405020304" pitchFamily="18" charset="0"/>
              </a:rPr>
              <a:t>nghóa</a:t>
            </a:r>
            <a:r>
              <a:rPr lang="en-US" altLang="zh-CN" sz="2700" dirty="0">
                <a:solidFill>
                  <a:srgbClr val="FF0000"/>
                </a:solidFill>
                <a:latin typeface="VNI-Avo" pitchFamily="2" charset="0"/>
                <a:ea typeface="inpin heiti" charset="-122"/>
                <a:cs typeface="Times New Roman" panose="02020603050405020304" pitchFamily="18" charset="0"/>
              </a:rPr>
              <a:t> </a:t>
            </a:r>
            <a:r>
              <a:rPr lang="en-US" altLang="zh-CN" sz="2700" dirty="0" err="1">
                <a:solidFill>
                  <a:srgbClr val="FF0000"/>
                </a:solidFill>
                <a:latin typeface="VNI-Avo" pitchFamily="2" charset="0"/>
                <a:ea typeface="inpin heiti" charset="-122"/>
                <a:cs typeface="Times New Roman" panose="02020603050405020304" pitchFamily="18" charset="0"/>
              </a:rPr>
              <a:t>töø</a:t>
            </a:r>
            <a:r>
              <a:rPr lang="en-US" altLang="zh-CN" sz="2700" dirty="0">
                <a:solidFill>
                  <a:srgbClr val="FF0000"/>
                </a:solidFill>
                <a:latin typeface="VNI-Avo" pitchFamily="2" charset="0"/>
                <a:ea typeface="inpin heiti" charset="-122"/>
                <a:cs typeface="Times New Roman" panose="02020603050405020304" pitchFamily="18" charset="0"/>
              </a:rPr>
              <a:t> </a:t>
            </a:r>
            <a:r>
              <a:rPr lang="en-US" altLang="zh-CN" sz="2700" dirty="0" err="1">
                <a:solidFill>
                  <a:srgbClr val="FF0000"/>
                </a:solidFill>
                <a:latin typeface="VNI-Avo" pitchFamily="2" charset="0"/>
                <a:ea typeface="inpin heiti" charset="-122"/>
                <a:cs typeface="Times New Roman" panose="02020603050405020304" pitchFamily="18" charset="0"/>
              </a:rPr>
              <a:t>cuøng</a:t>
            </a:r>
            <a:r>
              <a:rPr lang="en-US" altLang="zh-CN" sz="2700" dirty="0">
                <a:solidFill>
                  <a:srgbClr val="FF0000"/>
                </a:solidFill>
                <a:latin typeface="VNI-Avo" pitchFamily="2" charset="0"/>
                <a:ea typeface="inpin heiti" charset="-122"/>
                <a:cs typeface="Times New Roman" panose="02020603050405020304" pitchFamily="18" charset="0"/>
              </a:rPr>
              <a:t> </a:t>
            </a:r>
            <a:r>
              <a:rPr lang="en-US" altLang="zh-CN" sz="2700" dirty="0" err="1">
                <a:solidFill>
                  <a:srgbClr val="FF0000"/>
                </a:solidFill>
                <a:latin typeface="VNI-Avo" pitchFamily="2" charset="0"/>
                <a:ea typeface="inpin heiti" charset="-122"/>
                <a:cs typeface="Times New Roman" panose="02020603050405020304" pitchFamily="18" charset="0"/>
              </a:rPr>
              <a:t>nhau</a:t>
            </a:r>
            <a:r>
              <a:rPr lang="en-US" altLang="zh-CN" sz="2700" dirty="0">
                <a:solidFill>
                  <a:srgbClr val="FF0000"/>
                </a:solidFill>
                <a:latin typeface="VNI-Avo" pitchFamily="2" charset="0"/>
                <a:ea typeface="inpin heiti" charset="-122"/>
                <a:cs typeface="Times New Roman" panose="02020603050405020304" pitchFamily="18" charset="0"/>
              </a:rPr>
              <a:t>.</a:t>
            </a:r>
          </a:p>
        </p:txBody>
      </p:sp>
      <p:sp>
        <p:nvSpPr>
          <p:cNvPr id="4" name="Rectangle 3">
            <a:extLst>
              <a:ext uri="{FF2B5EF4-FFF2-40B4-BE49-F238E27FC236}">
                <a16:creationId xmlns:a16="http://schemas.microsoft.com/office/drawing/2014/main" id="{AE3077D7-B819-4A5A-2AB2-5BEAF19261FF}"/>
              </a:ext>
            </a:extLst>
          </p:cNvPr>
          <p:cNvSpPr/>
          <p:nvPr/>
        </p:nvSpPr>
        <p:spPr>
          <a:xfrm>
            <a:off x="6899275" y="1943100"/>
            <a:ext cx="4664075" cy="1984375"/>
          </a:xfrm>
          <a:prstGeom prst="rect">
            <a:avLst/>
          </a:prstGeom>
        </p:spPr>
        <p:txBody>
          <a:bodyPr lIns="121888" tIns="60944" rIns="121888" bIns="60944">
            <a:spAutoFit/>
          </a:bodyPr>
          <a:lstStyle/>
          <a:p>
            <a:pPr algn="ctr" defTabSz="1218856" eaLnBrk="1" hangingPunct="1">
              <a:lnSpc>
                <a:spcPct val="112000"/>
              </a:lnSpc>
              <a:defRPr/>
            </a:pPr>
            <a:r>
              <a:rPr lang="en-US" altLang="zh-CN" sz="2700" b="1" dirty="0" err="1">
                <a:solidFill>
                  <a:srgbClr val="0070C0"/>
                </a:solidFill>
                <a:latin typeface="VNI-Avo" pitchFamily="2" charset="0"/>
                <a:ea typeface="inpin heiti" charset="-122"/>
                <a:cs typeface="Times New Roman" panose="02020603050405020304" pitchFamily="18" charset="0"/>
              </a:rPr>
              <a:t>Tieâu</a:t>
            </a:r>
            <a:r>
              <a:rPr lang="en-US" altLang="zh-CN" sz="2700" b="1" dirty="0">
                <a:solidFill>
                  <a:srgbClr val="0070C0"/>
                </a:solidFill>
                <a:latin typeface="VNI-Avo" pitchFamily="2" charset="0"/>
                <a:ea typeface="inpin heiti" charset="-122"/>
                <a:cs typeface="Times New Roman" panose="02020603050405020304" pitchFamily="18" charset="0"/>
              </a:rPr>
              <a:t> </a:t>
            </a:r>
            <a:r>
              <a:rPr lang="en-US" altLang="zh-CN" sz="2700" b="1" dirty="0" err="1">
                <a:solidFill>
                  <a:srgbClr val="0070C0"/>
                </a:solidFill>
                <a:latin typeface="VNI-Avo" pitchFamily="2" charset="0"/>
                <a:ea typeface="inpin heiti" charset="-122"/>
                <a:cs typeface="Times New Roman" panose="02020603050405020304" pitchFamily="18" charset="0"/>
              </a:rPr>
              <a:t>chí</a:t>
            </a:r>
            <a:r>
              <a:rPr lang="en-US" altLang="zh-CN" sz="2700" b="1" dirty="0">
                <a:solidFill>
                  <a:srgbClr val="0070C0"/>
                </a:solidFill>
                <a:latin typeface="VNI-Avo" pitchFamily="2" charset="0"/>
                <a:ea typeface="inpin heiti" charset="-122"/>
                <a:cs typeface="Times New Roman" panose="02020603050405020304" pitchFamily="18" charset="0"/>
              </a:rPr>
              <a:t> </a:t>
            </a:r>
            <a:r>
              <a:rPr lang="en-US" altLang="zh-CN" sz="2700" b="1" dirty="0" err="1">
                <a:solidFill>
                  <a:srgbClr val="0070C0"/>
                </a:solidFill>
                <a:latin typeface="VNI-Avo" pitchFamily="2" charset="0"/>
                <a:ea typeface="inpin heiti" charset="-122"/>
                <a:cs typeface="Times New Roman" panose="02020603050405020304" pitchFamily="18" charset="0"/>
              </a:rPr>
              <a:t>ñaùnh</a:t>
            </a:r>
            <a:r>
              <a:rPr lang="en-US" altLang="zh-CN" sz="2700" b="1" dirty="0">
                <a:solidFill>
                  <a:srgbClr val="0070C0"/>
                </a:solidFill>
                <a:latin typeface="VNI-Avo" pitchFamily="2" charset="0"/>
                <a:ea typeface="inpin heiti" charset="-122"/>
                <a:cs typeface="Times New Roman" panose="02020603050405020304" pitchFamily="18" charset="0"/>
              </a:rPr>
              <a:t> </a:t>
            </a:r>
            <a:r>
              <a:rPr lang="en-US" altLang="zh-CN" sz="2700" b="1" dirty="0" err="1">
                <a:solidFill>
                  <a:srgbClr val="0070C0"/>
                </a:solidFill>
                <a:latin typeface="VNI-Avo" pitchFamily="2" charset="0"/>
                <a:ea typeface="inpin heiti" charset="-122"/>
                <a:cs typeface="Times New Roman" panose="02020603050405020304" pitchFamily="18" charset="0"/>
              </a:rPr>
              <a:t>giaù</a:t>
            </a:r>
            <a:endParaRPr lang="en-US" altLang="zh-CN" sz="2700" b="1" dirty="0">
              <a:solidFill>
                <a:srgbClr val="0070C0"/>
              </a:solidFill>
              <a:latin typeface="VNI-Avo" pitchFamily="2" charset="0"/>
              <a:ea typeface="inpin heiti" charset="-122"/>
              <a:cs typeface="Times New Roman" panose="02020603050405020304" pitchFamily="18" charset="0"/>
            </a:endParaRPr>
          </a:p>
          <a:p>
            <a:pPr marL="685607" indent="-685607" defTabSz="1218856" eaLnBrk="1" hangingPunct="1">
              <a:lnSpc>
                <a:spcPct val="112000"/>
              </a:lnSpc>
              <a:buFontTx/>
              <a:buAutoNum type="arabicPeriod"/>
              <a:defRPr/>
            </a:pPr>
            <a:r>
              <a:rPr lang="en-US" altLang="zh-CN" sz="2700" dirty="0" err="1">
                <a:solidFill>
                  <a:srgbClr val="7030A0"/>
                </a:solidFill>
                <a:latin typeface="VNI-Avo" pitchFamily="2" charset="0"/>
                <a:ea typeface="inpin heiti" charset="-122"/>
                <a:cs typeface="Times New Roman" panose="02020603050405020304" pitchFamily="18" charset="0"/>
              </a:rPr>
              <a:t>Ñoïc</a:t>
            </a:r>
            <a:r>
              <a:rPr lang="en-US" altLang="zh-CN" sz="2700" dirty="0">
                <a:solidFill>
                  <a:srgbClr val="7030A0"/>
                </a:solidFill>
                <a:latin typeface="VNI-Avo" pitchFamily="2" charset="0"/>
                <a:ea typeface="inpin heiti" charset="-122"/>
                <a:cs typeface="Times New Roman" panose="02020603050405020304" pitchFamily="18" charset="0"/>
              </a:rPr>
              <a:t> </a:t>
            </a:r>
            <a:r>
              <a:rPr lang="en-US" altLang="zh-CN" sz="2700" dirty="0" err="1">
                <a:solidFill>
                  <a:srgbClr val="7030A0"/>
                </a:solidFill>
                <a:latin typeface="VNI-Avo" pitchFamily="2" charset="0"/>
                <a:ea typeface="inpin heiti" charset="-122"/>
                <a:cs typeface="Times New Roman" panose="02020603050405020304" pitchFamily="18" charset="0"/>
              </a:rPr>
              <a:t>ñuùng</a:t>
            </a:r>
            <a:endParaRPr lang="en-US" altLang="zh-CN" sz="2700" dirty="0">
              <a:solidFill>
                <a:srgbClr val="7030A0"/>
              </a:solidFill>
              <a:latin typeface="VNI-Avo" pitchFamily="2" charset="0"/>
              <a:ea typeface="inpin heiti" charset="-122"/>
              <a:cs typeface="Times New Roman" panose="02020603050405020304" pitchFamily="18" charset="0"/>
            </a:endParaRPr>
          </a:p>
          <a:p>
            <a:pPr marL="685607" indent="-685607" defTabSz="1218856" eaLnBrk="1" hangingPunct="1">
              <a:lnSpc>
                <a:spcPct val="112000"/>
              </a:lnSpc>
              <a:buFontTx/>
              <a:buAutoNum type="arabicPeriod"/>
              <a:defRPr/>
            </a:pPr>
            <a:r>
              <a:rPr lang="en-US" altLang="zh-CN" sz="2700" dirty="0" err="1">
                <a:solidFill>
                  <a:srgbClr val="7030A0"/>
                </a:solidFill>
                <a:latin typeface="VNI-Avo" pitchFamily="2" charset="0"/>
                <a:ea typeface="inpin heiti" charset="-122"/>
                <a:cs typeface="Times New Roman" panose="02020603050405020304" pitchFamily="18" charset="0"/>
              </a:rPr>
              <a:t>Ñoïc</a:t>
            </a:r>
            <a:r>
              <a:rPr lang="en-US" altLang="zh-CN" sz="2700" dirty="0">
                <a:solidFill>
                  <a:srgbClr val="7030A0"/>
                </a:solidFill>
                <a:latin typeface="VNI-Avo" pitchFamily="2" charset="0"/>
                <a:ea typeface="inpin heiti" charset="-122"/>
                <a:cs typeface="Times New Roman" panose="02020603050405020304" pitchFamily="18" charset="0"/>
              </a:rPr>
              <a:t> </a:t>
            </a:r>
            <a:r>
              <a:rPr lang="en-US" altLang="zh-CN" sz="2700" dirty="0" err="1">
                <a:solidFill>
                  <a:srgbClr val="7030A0"/>
                </a:solidFill>
                <a:latin typeface="VNI-Avo" pitchFamily="2" charset="0"/>
                <a:ea typeface="inpin heiti" charset="-122"/>
                <a:cs typeface="Times New Roman" panose="02020603050405020304" pitchFamily="18" charset="0"/>
              </a:rPr>
              <a:t>roõ</a:t>
            </a:r>
            <a:r>
              <a:rPr lang="en-US" altLang="zh-CN" sz="2700" dirty="0">
                <a:solidFill>
                  <a:srgbClr val="7030A0"/>
                </a:solidFill>
                <a:latin typeface="VNI-Avo" pitchFamily="2" charset="0"/>
                <a:ea typeface="inpin heiti" charset="-122"/>
                <a:cs typeface="Times New Roman" panose="02020603050405020304" pitchFamily="18" charset="0"/>
              </a:rPr>
              <a:t> </a:t>
            </a:r>
            <a:r>
              <a:rPr lang="en-US" altLang="zh-CN" sz="2700" dirty="0" err="1">
                <a:solidFill>
                  <a:srgbClr val="7030A0"/>
                </a:solidFill>
                <a:latin typeface="VNI-Avo" pitchFamily="2" charset="0"/>
                <a:ea typeface="inpin heiti" charset="-122"/>
                <a:cs typeface="Times New Roman" panose="02020603050405020304" pitchFamily="18" charset="0"/>
              </a:rPr>
              <a:t>raøng</a:t>
            </a:r>
            <a:endParaRPr lang="en-US" altLang="zh-CN" sz="2700" dirty="0">
              <a:solidFill>
                <a:srgbClr val="7030A0"/>
              </a:solidFill>
              <a:latin typeface="VNI-Avo" pitchFamily="2" charset="0"/>
              <a:ea typeface="inpin heiti" charset="-122"/>
              <a:cs typeface="Times New Roman" panose="02020603050405020304" pitchFamily="18" charset="0"/>
            </a:endParaRPr>
          </a:p>
          <a:p>
            <a:pPr marL="685607" indent="-685607" defTabSz="1218856" eaLnBrk="1" hangingPunct="1">
              <a:lnSpc>
                <a:spcPct val="112000"/>
              </a:lnSpc>
              <a:buFontTx/>
              <a:buAutoNum type="arabicPeriod"/>
              <a:defRPr/>
            </a:pPr>
            <a:r>
              <a:rPr lang="en-US" altLang="zh-CN" sz="2700" dirty="0" err="1">
                <a:solidFill>
                  <a:srgbClr val="7030A0"/>
                </a:solidFill>
                <a:latin typeface="VNI-Avo" pitchFamily="2" charset="0"/>
                <a:ea typeface="inpin heiti" charset="-122"/>
                <a:cs typeface="Times New Roman" panose="02020603050405020304" pitchFamily="18" charset="0"/>
              </a:rPr>
              <a:t>Ngaét</a:t>
            </a:r>
            <a:r>
              <a:rPr lang="en-US" altLang="zh-CN" sz="2700" dirty="0">
                <a:solidFill>
                  <a:srgbClr val="7030A0"/>
                </a:solidFill>
                <a:latin typeface="VNI-Avo" pitchFamily="2" charset="0"/>
                <a:ea typeface="inpin heiti" charset="-122"/>
                <a:cs typeface="Times New Roman" panose="02020603050405020304" pitchFamily="18" charset="0"/>
              </a:rPr>
              <a:t> </a:t>
            </a:r>
            <a:r>
              <a:rPr lang="en-US" altLang="zh-CN" sz="2700" dirty="0" err="1">
                <a:solidFill>
                  <a:srgbClr val="7030A0"/>
                </a:solidFill>
                <a:latin typeface="VNI-Avo" pitchFamily="2" charset="0"/>
                <a:ea typeface="inpin heiti" charset="-122"/>
                <a:cs typeface="Times New Roman" panose="02020603050405020304" pitchFamily="18" charset="0"/>
              </a:rPr>
              <a:t>nghæ</a:t>
            </a:r>
            <a:r>
              <a:rPr lang="en-US" altLang="zh-CN" sz="2700" dirty="0">
                <a:solidFill>
                  <a:srgbClr val="7030A0"/>
                </a:solidFill>
                <a:latin typeface="VNI-Avo" pitchFamily="2" charset="0"/>
                <a:ea typeface="inpin heiti" charset="-122"/>
                <a:cs typeface="Times New Roman" panose="02020603050405020304" pitchFamily="18" charset="0"/>
              </a:rPr>
              <a:t> </a:t>
            </a:r>
            <a:r>
              <a:rPr lang="en-US" altLang="zh-CN" sz="2700" dirty="0" err="1">
                <a:solidFill>
                  <a:srgbClr val="7030A0"/>
                </a:solidFill>
                <a:latin typeface="VNI-Avo" pitchFamily="2" charset="0"/>
                <a:ea typeface="inpin heiti" charset="-122"/>
                <a:cs typeface="Times New Roman" panose="02020603050405020304" pitchFamily="18" charset="0"/>
              </a:rPr>
              <a:t>ñuùng</a:t>
            </a:r>
            <a:r>
              <a:rPr lang="en-US" altLang="zh-CN" sz="2700" dirty="0">
                <a:solidFill>
                  <a:srgbClr val="7030A0"/>
                </a:solidFill>
                <a:latin typeface="VNI-Avo" pitchFamily="2" charset="0"/>
                <a:ea typeface="inpin heiti" charset="-122"/>
                <a:cs typeface="Times New Roman" panose="02020603050405020304" pitchFamily="18" charset="0"/>
              </a:rPr>
              <a:t> </a:t>
            </a:r>
            <a:r>
              <a:rPr lang="en-US" altLang="zh-CN" sz="2700" dirty="0" err="1">
                <a:solidFill>
                  <a:srgbClr val="7030A0"/>
                </a:solidFill>
                <a:latin typeface="VNI-Avo" pitchFamily="2" charset="0"/>
                <a:ea typeface="inpin heiti" charset="-122"/>
                <a:cs typeface="Times New Roman" panose="02020603050405020304" pitchFamily="18" charset="0"/>
              </a:rPr>
              <a:t>choã</a:t>
            </a:r>
            <a:endParaRPr lang="zh-CN" altLang="en-US" sz="2700" dirty="0">
              <a:solidFill>
                <a:srgbClr val="7030A0"/>
              </a:solidFill>
              <a:latin typeface="VNI-Avo" pitchFamily="2" charset="0"/>
              <a:ea typeface="inpin heiti" charset="-122"/>
              <a:cs typeface="Times New Roman" panose="02020603050405020304" pitchFamily="18" charset="0"/>
            </a:endParaRPr>
          </a:p>
        </p:txBody>
      </p:sp>
      <p:pic>
        <p:nvPicPr>
          <p:cNvPr id="5" name="Picture 12">
            <a:extLst>
              <a:ext uri="{FF2B5EF4-FFF2-40B4-BE49-F238E27FC236}">
                <a16:creationId xmlns:a16="http://schemas.microsoft.com/office/drawing/2014/main" id="{83008519-BB89-CE17-0578-19FF4DE26C8A}"/>
              </a:ext>
            </a:extLst>
          </p:cNvPr>
          <p:cNvPicPr>
            <a:picLocks noChangeAspect="1"/>
          </p:cNvPicPr>
          <p:nvPr/>
        </p:nvPicPr>
        <p:blipFill>
          <a:blip r:embed="rId2">
            <a:clrChange>
              <a:clrFrom>
                <a:srgbClr val="E0E0E0"/>
              </a:clrFrom>
              <a:clrTo>
                <a:srgbClr val="E0E0E0">
                  <a:alpha val="0"/>
                </a:srgbClr>
              </a:clrTo>
            </a:clrChange>
            <a:extLst>
              <a:ext uri="{28A0092B-C50C-407E-A947-70E740481C1C}">
                <a14:useLocalDpi xmlns:a14="http://schemas.microsoft.com/office/drawing/2010/main" val="0"/>
              </a:ext>
            </a:extLst>
          </a:blip>
          <a:srcRect/>
          <a:stretch>
            <a:fillRect/>
          </a:stretch>
        </p:blipFill>
        <p:spPr bwMode="auto">
          <a:xfrm>
            <a:off x="3427412" y="4332898"/>
            <a:ext cx="4838700"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5328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4" name="Rectangle 3"/>
          <p:cNvSpPr/>
          <p:nvPr/>
        </p:nvSpPr>
        <p:spPr>
          <a:xfrm>
            <a:off x="2719164" y="1819889"/>
            <a:ext cx="6513403" cy="3047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lang="en-US" sz="1866"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p:cNvGrpSpPr/>
          <p:nvPr/>
        </p:nvGrpSpPr>
        <p:grpSpPr>
          <a:xfrm>
            <a:off x="2510088" y="291251"/>
            <a:ext cx="7661618" cy="5735309"/>
            <a:chOff x="2285947" y="400027"/>
            <a:chExt cx="4837350" cy="4019686"/>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47838" b="90000" l="65811" r="95946">
                          <a14:foregroundMark x1="70946" y1="88514" x2="72568" y2="86622"/>
                          <a14:foregroundMark x1="90270" y1="87432" x2="90270" y2="89324"/>
                        </a14:backgroundRemoval>
                      </a14:imgEffect>
                    </a14:imgLayer>
                  </a14:imgProps>
                </a:ext>
              </a:extLst>
            </a:blip>
            <a:srcRect l="64396" t="48144"/>
            <a:stretch/>
          </p:blipFill>
          <p:spPr>
            <a:xfrm rot="1013487">
              <a:off x="5291692" y="400027"/>
              <a:ext cx="1831605" cy="2667684"/>
            </a:xfrm>
            <a:prstGeom prst="rect">
              <a:avLst/>
            </a:prstGeom>
          </p:spPr>
        </p:pic>
        <p:pic>
          <p:nvPicPr>
            <p:cNvPr id="10" name="Picture 9"/>
            <p:cNvPicPr>
              <a:picLocks noChangeAspect="1"/>
            </p:cNvPicPr>
            <p:nvPr/>
          </p:nvPicPr>
          <p:blipFill rotWithShape="1">
            <a:blip r:embed="rId5"/>
            <a:srcRect l="79201"/>
            <a:stretch/>
          </p:blipFill>
          <p:spPr>
            <a:xfrm rot="20977888">
              <a:off x="2285947" y="451355"/>
              <a:ext cx="1245189" cy="2322777"/>
            </a:xfrm>
            <a:prstGeom prst="rect">
              <a:avLst/>
            </a:prstGeom>
          </p:spPr>
        </p:pic>
        <p:pic>
          <p:nvPicPr>
            <p:cNvPr id="11" name="Picture 10"/>
            <p:cNvPicPr>
              <a:picLocks noChangeAspect="1"/>
            </p:cNvPicPr>
            <p:nvPr/>
          </p:nvPicPr>
          <p:blipFill rotWithShape="1">
            <a:blip r:embed="rId5"/>
            <a:srcRect r="75867"/>
            <a:stretch/>
          </p:blipFill>
          <p:spPr>
            <a:xfrm>
              <a:off x="4002961" y="544444"/>
              <a:ext cx="1444786" cy="2322777"/>
            </a:xfrm>
            <a:prstGeom prst="rect">
              <a:avLst/>
            </a:prstGeom>
          </p:spPr>
        </p:pic>
        <p:sp>
          <p:nvSpPr>
            <p:cNvPr id="13" name="Cloud 12"/>
            <p:cNvSpPr/>
            <p:nvPr/>
          </p:nvSpPr>
          <p:spPr>
            <a:xfrm rot="213604">
              <a:off x="2438832" y="1746204"/>
              <a:ext cx="4381663" cy="2673509"/>
            </a:xfrm>
            <a:prstGeom prst="cloud">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lang="en-US" sz="1866"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TextBox 2"/>
          <p:cNvSpPr txBox="1"/>
          <p:nvPr/>
        </p:nvSpPr>
        <p:spPr>
          <a:xfrm>
            <a:off x="3199037" y="2843953"/>
            <a:ext cx="6462655" cy="2307683"/>
          </a:xfrm>
          <a:prstGeom prst="rect">
            <a:avLst/>
          </a:prstGeom>
          <a:noFill/>
        </p:spPr>
        <p:txBody>
          <a:bodyPr wrap="square" rtlCol="0">
            <a:spAutoFit/>
          </a:bodyP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r>
              <a:rPr kumimoji="0" lang="en-US" altLang="zh-CN" sz="7200" b="0" i="0" u="none" strike="noStrike" kern="1200" cap="none" spc="0" normalizeH="0" baseline="0" noProof="0">
                <a:ln>
                  <a:noFill/>
                </a:ln>
                <a:solidFill>
                  <a:srgbClr val="7030A0"/>
                </a:solidFill>
                <a:effectLst/>
                <a:uLnTx/>
                <a:uFillTx/>
                <a:latin typeface="VNI-Avo" pitchFamily="2" charset="0"/>
                <a:ea typeface="仓耳今楷05-6763 W05"/>
                <a:cs typeface="仓耳今楷05-6763 W05"/>
              </a:rPr>
              <a:t>Luyeän ñoïc hieåu</a:t>
            </a:r>
            <a:endParaRPr kumimoji="0" lang="vi-VN" sz="7198" b="0" i="0" u="none" strike="noStrike" kern="0" cap="none" spc="0" normalizeH="0" baseline="0" noProof="0" dirty="0">
              <a:ln>
                <a:solidFill>
                  <a:srgbClr val="FFFFFF"/>
                </a:solidFill>
              </a:ln>
              <a:solidFill>
                <a:srgbClr val="0070C0"/>
              </a:solidFill>
              <a:effectLst>
                <a:glow rad="228600">
                  <a:srgbClr val="FECE5F">
                    <a:satMod val="175000"/>
                    <a:alpha val="40000"/>
                  </a:srgbClr>
                </a:glow>
              </a:effectLst>
              <a:uLnTx/>
              <a:uFillTx/>
              <a:latin typeface="Arial" panose="020B060402020202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7013585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7B6DB4-9C9A-EB89-3682-E9359CF36C5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2871" b="76634" l="75111" r="93889">
                        <a14:foregroundMark x1="84778" y1="28515" x2="86000" y2="33861"/>
                        <a14:foregroundMark x1="80111" y1="28317" x2="82444" y2="34653"/>
                        <a14:foregroundMark x1="83778" y1="32277" x2="84778" y2="37624"/>
                        <a14:foregroundMark x1="84000" y1="69703" x2="85556" y2="72871"/>
                        <a14:foregroundMark x1="81667" y1="70693" x2="78889" y2="73861"/>
                        <a14:foregroundMark x1="85222" y1="26733" x2="85889" y2="31287"/>
                        <a14:foregroundMark x1="80444" y1="29307" x2="80444" y2="33465"/>
                        <a14:foregroundMark x1="90667" y1="21980" x2="91444" y2="23366"/>
                        <a14:foregroundMark x1="92444" y1="20990" x2="92333" y2="22376"/>
                        <a14:foregroundMark x1="92444" y1="23960" x2="93778" y2="22574"/>
                      </a14:backgroundRemoval>
                    </a14:imgEffect>
                  </a14:imgLayer>
                </a14:imgProps>
              </a:ext>
            </a:extLst>
          </a:blip>
          <a:srcRect l="74382" t="7010" r="3850" b="23934"/>
          <a:stretch/>
        </p:blipFill>
        <p:spPr>
          <a:xfrm flipH="1">
            <a:off x="10170226" y="3737978"/>
            <a:ext cx="1782253" cy="3172409"/>
          </a:xfrm>
          <a:prstGeom prst="rect">
            <a:avLst/>
          </a:prstGeom>
        </p:spPr>
      </p:pic>
      <p:sp>
        <p:nvSpPr>
          <p:cNvPr id="13" name="Rectangle 12">
            <a:extLst>
              <a:ext uri="{FF2B5EF4-FFF2-40B4-BE49-F238E27FC236}">
                <a16:creationId xmlns:a16="http://schemas.microsoft.com/office/drawing/2014/main" id="{3D48039B-1CBE-D9A6-54F5-EC0E6C1408AC}"/>
              </a:ext>
            </a:extLst>
          </p:cNvPr>
          <p:cNvSpPr>
            <a:spLocks noChangeArrowheads="1"/>
          </p:cNvSpPr>
          <p:nvPr/>
        </p:nvSpPr>
        <p:spPr bwMode="auto">
          <a:xfrm>
            <a:off x="379412" y="1153141"/>
            <a:ext cx="111093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8" tIns="60944" rIns="121888" bIns="60944">
            <a:spAutoFit/>
          </a:bodyPr>
          <a:lstStyle>
            <a:lvl1pPr>
              <a:defRPr sz="1900">
                <a:solidFill>
                  <a:schemeClr val="tx1"/>
                </a:solidFill>
                <a:latin typeface="Arial" panose="020B0604020202020204" pitchFamily="34" charset="0"/>
                <a:cs typeface="Arial" panose="020B0604020202020204" pitchFamily="34" charset="0"/>
              </a:defRPr>
            </a:lvl1pPr>
            <a:lvl2pPr marL="742950" indent="-285750">
              <a:defRPr sz="1900">
                <a:solidFill>
                  <a:schemeClr val="tx1"/>
                </a:solidFill>
                <a:latin typeface="Arial" panose="020B0604020202020204" pitchFamily="34" charset="0"/>
                <a:cs typeface="Arial" panose="020B0604020202020204" pitchFamily="34" charset="0"/>
              </a:defRPr>
            </a:lvl2pPr>
            <a:lvl3pPr marL="1143000" indent="-228600">
              <a:defRPr sz="1900">
                <a:solidFill>
                  <a:schemeClr val="tx1"/>
                </a:solidFill>
                <a:latin typeface="Arial" panose="020B0604020202020204" pitchFamily="34" charset="0"/>
                <a:cs typeface="Arial" panose="020B0604020202020204" pitchFamily="34" charset="0"/>
              </a:defRPr>
            </a:lvl3pPr>
            <a:lvl4pPr marL="1600200" indent="-228600">
              <a:defRPr sz="1900">
                <a:solidFill>
                  <a:schemeClr val="tx1"/>
                </a:solidFill>
                <a:latin typeface="Arial" panose="020B0604020202020204" pitchFamily="34" charset="0"/>
                <a:cs typeface="Arial" panose="020B0604020202020204" pitchFamily="34" charset="0"/>
              </a:defRPr>
            </a:lvl4pPr>
            <a:lvl5pPr marL="2057400" indent="-228600">
              <a:defRPr sz="19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eaLnBrk="1" hangingPunct="1"/>
            <a:r>
              <a:rPr lang="en-US" altLang="en-US" sz="4000" b="1">
                <a:solidFill>
                  <a:srgbClr val="FF0000"/>
                </a:solidFill>
              </a:rPr>
              <a:t>I-sắc Niu-tơn </a:t>
            </a:r>
            <a:r>
              <a:rPr lang="vi-VN" altLang="en-US" sz="4000" b="1">
                <a:solidFill>
                  <a:srgbClr val="FF0000"/>
                </a:solidFill>
              </a:rPr>
              <a:t>(</a:t>
            </a:r>
            <a:r>
              <a:rPr lang="en-US" altLang="en-US" sz="4000" b="1">
                <a:solidFill>
                  <a:srgbClr val="FF0000"/>
                </a:solidFill>
              </a:rPr>
              <a:t>Isaac Newton Jr, 1642 - 1727</a:t>
            </a:r>
            <a:r>
              <a:rPr lang="vi-VN" altLang="en-US" sz="4000" b="1">
                <a:solidFill>
                  <a:srgbClr val="FF0000"/>
                </a:solidFill>
              </a:rPr>
              <a:t>):</a:t>
            </a:r>
            <a:endParaRPr lang="en-US" altLang="en-US" sz="3700">
              <a:solidFill>
                <a:srgbClr val="FF0000"/>
              </a:solidFill>
              <a:latin typeface="Averta Std CY" panose="00000500000000000000" pitchFamily="50" charset="0"/>
              <a:cs typeface="Times New Roman" panose="02020603050405020304" pitchFamily="18" charset="0"/>
            </a:endParaRPr>
          </a:p>
        </p:txBody>
      </p:sp>
      <p:sp>
        <p:nvSpPr>
          <p:cNvPr id="14" name="文本框 11">
            <a:extLst>
              <a:ext uri="{FF2B5EF4-FFF2-40B4-BE49-F238E27FC236}">
                <a16:creationId xmlns:a16="http://schemas.microsoft.com/office/drawing/2014/main" id="{801F7495-303B-BE91-5644-135935F98DBF}"/>
              </a:ext>
            </a:extLst>
          </p:cNvPr>
          <p:cNvSpPr txBox="1">
            <a:spLocks noChangeArrowheads="1"/>
          </p:cNvSpPr>
          <p:nvPr/>
        </p:nvSpPr>
        <p:spPr bwMode="auto">
          <a:xfrm>
            <a:off x="1797049" y="1061151"/>
            <a:ext cx="8274049" cy="166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3" tIns="60941" rIns="121883" bIns="60941">
            <a:spAutoFit/>
          </a:bodyPr>
          <a:lstStyle>
            <a:lvl1pPr defTabSz="827088">
              <a:defRPr sz="1900">
                <a:solidFill>
                  <a:schemeClr val="tx1"/>
                </a:solidFill>
                <a:latin typeface="Arial" panose="020B0604020202020204" pitchFamily="34" charset="0"/>
                <a:cs typeface="Arial" panose="020B0604020202020204" pitchFamily="34" charset="0"/>
              </a:defRPr>
            </a:lvl1pPr>
            <a:lvl2pPr marL="742950" indent="-285750" defTabSz="827088">
              <a:defRPr sz="1900">
                <a:solidFill>
                  <a:schemeClr val="tx1"/>
                </a:solidFill>
                <a:latin typeface="Arial" panose="020B0604020202020204" pitchFamily="34" charset="0"/>
                <a:cs typeface="Arial" panose="020B0604020202020204" pitchFamily="34" charset="0"/>
              </a:defRPr>
            </a:lvl2pPr>
            <a:lvl3pPr marL="1143000" indent="-228600" defTabSz="827088">
              <a:defRPr sz="1900">
                <a:solidFill>
                  <a:schemeClr val="tx1"/>
                </a:solidFill>
                <a:latin typeface="Arial" panose="020B0604020202020204" pitchFamily="34" charset="0"/>
                <a:cs typeface="Arial" panose="020B0604020202020204" pitchFamily="34" charset="0"/>
              </a:defRPr>
            </a:lvl3pPr>
            <a:lvl4pPr marL="1600200" indent="-228600" defTabSz="827088">
              <a:defRPr sz="1900">
                <a:solidFill>
                  <a:schemeClr val="tx1"/>
                </a:solidFill>
                <a:latin typeface="Arial" panose="020B0604020202020204" pitchFamily="34" charset="0"/>
                <a:cs typeface="Arial" panose="020B0604020202020204" pitchFamily="34" charset="0"/>
              </a:defRPr>
            </a:lvl4pPr>
            <a:lvl5pPr marL="2057400" indent="-228600" defTabSz="827088">
              <a:defRPr sz="1900">
                <a:solidFill>
                  <a:schemeClr val="tx1"/>
                </a:solidFill>
                <a:latin typeface="Arial" panose="020B0604020202020204" pitchFamily="34" charset="0"/>
                <a:cs typeface="Arial" panose="020B0604020202020204" pitchFamily="34" charset="0"/>
              </a:defRPr>
            </a:lvl5pPr>
            <a:lvl6pPr marL="2514600" indent="-228600" defTabSz="82708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82708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82708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82708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algn="ctr" eaLnBrk="1" hangingPunct="1">
              <a:lnSpc>
                <a:spcPct val="120000"/>
              </a:lnSpc>
            </a:pPr>
            <a:r>
              <a:rPr lang="en-US" altLang="en-US" sz="4400" b="1">
                <a:solidFill>
                  <a:srgbClr val="0070C0"/>
                </a:solidFill>
              </a:rPr>
              <a:t>                                                                                               </a:t>
            </a:r>
          </a:p>
          <a:p>
            <a:pPr algn="ctr" eaLnBrk="1" hangingPunct="1">
              <a:lnSpc>
                <a:spcPct val="120000"/>
              </a:lnSpc>
            </a:pPr>
            <a:r>
              <a:rPr lang="en-US" altLang="zh-CN" sz="4400" b="1" i="1">
                <a:solidFill>
                  <a:srgbClr val="0070C0"/>
                </a:solidFill>
                <a:latin typeface="Arial-Rounded" panose="020B0500000000000000" pitchFamily="34" charset="0"/>
                <a:cs typeface="Arial-Rounded" panose="020B0500000000000000" pitchFamily="34" charset="0"/>
              </a:rPr>
              <a:t>Nhà khoa học vĩ đại người Anh.  </a:t>
            </a:r>
            <a:endParaRPr lang="zh-CN" altLang="en-US" sz="4400" b="1" i="1">
              <a:solidFill>
                <a:srgbClr val="0070C0"/>
              </a:solidFill>
              <a:latin typeface="Arial-Rounded" panose="020B0500000000000000" pitchFamily="34" charset="0"/>
              <a:cs typeface="Arial-Rounded" panose="020B0500000000000000" pitchFamily="34" charset="0"/>
            </a:endParaRPr>
          </a:p>
        </p:txBody>
      </p:sp>
      <p:pic>
        <p:nvPicPr>
          <p:cNvPr id="15" name="Picture 2" descr="C:\Users\DO NGOC THUOC\Desktop\Newton.jpg">
            <a:extLst>
              <a:ext uri="{FF2B5EF4-FFF2-40B4-BE49-F238E27FC236}">
                <a16:creationId xmlns:a16="http://schemas.microsoft.com/office/drawing/2014/main" id="{795CC823-5EDD-0C96-F7A1-CABBA4215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2613" y="2895600"/>
            <a:ext cx="58959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483AB98-29C9-B93D-6C79-5484842E195A}"/>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14653" b="75644" l="7333" r="26333">
                        <a14:foregroundMark x1="19000" y1="27921" x2="17222" y2="35644"/>
                        <a14:foregroundMark x1="13889" y1="27723" x2="12333" y2="38416"/>
                        <a14:foregroundMark x1="24444" y1="42574" x2="22667" y2="44356"/>
                        <a14:foregroundMark x1="21333" y1="44554" x2="18111" y2="43168"/>
                        <a14:foregroundMark x1="23778" y1="40792" x2="22222" y2="44554"/>
                        <a14:foregroundMark x1="24333" y1="35644" x2="24333" y2="36832"/>
                        <a14:foregroundMark x1="23000" y1="35248" x2="23222" y2="37030"/>
                        <a14:foregroundMark x1="25778" y1="37426" x2="24889" y2="38020"/>
                      </a14:backgroundRemoval>
                    </a14:imgEffect>
                  </a14:imgLayer>
                </a14:imgProps>
              </a:ext>
            </a:extLst>
          </a:blip>
          <a:srcRect l="5228" t="8198" r="72493" b="24434"/>
          <a:stretch/>
        </p:blipFill>
        <p:spPr>
          <a:xfrm>
            <a:off x="-17633" y="3664597"/>
            <a:ext cx="1814682" cy="3079103"/>
          </a:xfrm>
          <a:prstGeom prst="rect">
            <a:avLst/>
          </a:prstGeom>
        </p:spPr>
      </p:pic>
    </p:spTree>
    <p:extLst>
      <p:ext uri="{BB962C8B-B14F-4D97-AF65-F5344CB8AC3E}">
        <p14:creationId xmlns:p14="http://schemas.microsoft.com/office/powerpoint/2010/main" val="2114150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ppt_x</p:attrName>
                                        </p:attrNameLst>
                                      </p:cBhvr>
                                      <p:tavLst>
                                        <p:tav tm="0">
                                          <p:val>
                                            <p:strVal val="#ppt_x-#ppt_w*1.125000"/>
                                          </p:val>
                                        </p:tav>
                                        <p:tav tm="100000">
                                          <p:val>
                                            <p:strVal val="#ppt_x"/>
                                          </p:val>
                                        </p:tav>
                                      </p:tavLst>
                                    </p:anim>
                                    <p:animEffect transition="in" filter="wipe(right)">
                                      <p:cBhvr>
                                        <p:cTn id="11" dur="500"/>
                                        <p:tgtEl>
                                          <p:spTgt spid="14"/>
                                        </p:tgtEl>
                                      </p:cBhvr>
                                    </p:animEffect>
                                  </p:childTnLst>
                                </p:cTn>
                              </p:par>
                              <p:par>
                                <p:cTn id="12" presetID="5" presetClass="entr" presetSubtype="1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heckerboard(across)">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0">
            <a:extLst>
              <a:ext uri="{FF2B5EF4-FFF2-40B4-BE49-F238E27FC236}">
                <a16:creationId xmlns:a16="http://schemas.microsoft.com/office/drawing/2014/main" id="{D0A4A063-6FAA-839D-17B5-E0F40F1A93DC}"/>
              </a:ext>
            </a:extLst>
          </p:cNvPr>
          <p:cNvSpPr txBox="1">
            <a:spLocks noChangeArrowheads="1"/>
          </p:cNvSpPr>
          <p:nvPr/>
        </p:nvSpPr>
        <p:spPr bwMode="auto">
          <a:xfrm>
            <a:off x="1798637" y="1259202"/>
            <a:ext cx="8843963" cy="153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3" tIns="60941" rIns="121883" bIns="60941">
            <a:spAutoFit/>
          </a:bodyPr>
          <a:lstStyle>
            <a:lvl1pPr defTabSz="827088">
              <a:defRPr sz="1900">
                <a:solidFill>
                  <a:schemeClr val="tx1"/>
                </a:solidFill>
                <a:latin typeface="Arial" panose="020B0604020202020204" pitchFamily="34" charset="0"/>
                <a:cs typeface="Arial" panose="020B0604020202020204" pitchFamily="34" charset="0"/>
              </a:defRPr>
            </a:lvl1pPr>
            <a:lvl2pPr marL="742950" indent="-285750" defTabSz="827088">
              <a:defRPr sz="1900">
                <a:solidFill>
                  <a:schemeClr val="tx1"/>
                </a:solidFill>
                <a:latin typeface="Arial" panose="020B0604020202020204" pitchFamily="34" charset="0"/>
                <a:cs typeface="Arial" panose="020B0604020202020204" pitchFamily="34" charset="0"/>
              </a:defRPr>
            </a:lvl2pPr>
            <a:lvl3pPr marL="1143000" indent="-228600" defTabSz="827088">
              <a:defRPr sz="1900">
                <a:solidFill>
                  <a:schemeClr val="tx1"/>
                </a:solidFill>
                <a:latin typeface="Arial" panose="020B0604020202020204" pitchFamily="34" charset="0"/>
                <a:cs typeface="Arial" panose="020B0604020202020204" pitchFamily="34" charset="0"/>
              </a:defRPr>
            </a:lvl3pPr>
            <a:lvl4pPr marL="1600200" indent="-228600" defTabSz="827088">
              <a:defRPr sz="1900">
                <a:solidFill>
                  <a:schemeClr val="tx1"/>
                </a:solidFill>
                <a:latin typeface="Arial" panose="020B0604020202020204" pitchFamily="34" charset="0"/>
                <a:cs typeface="Arial" panose="020B0604020202020204" pitchFamily="34" charset="0"/>
              </a:defRPr>
            </a:lvl4pPr>
            <a:lvl5pPr marL="2057400" indent="-228600" defTabSz="827088">
              <a:defRPr sz="1900">
                <a:solidFill>
                  <a:schemeClr val="tx1"/>
                </a:solidFill>
                <a:latin typeface="Arial" panose="020B0604020202020204" pitchFamily="34" charset="0"/>
                <a:cs typeface="Arial" panose="020B0604020202020204" pitchFamily="34" charset="0"/>
              </a:defRPr>
            </a:lvl5pPr>
            <a:lvl6pPr marL="2514600" indent="-228600" defTabSz="82708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82708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82708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82708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eaLnBrk="1" hangingPunct="1">
              <a:lnSpc>
                <a:spcPct val="120000"/>
              </a:lnSpc>
            </a:pPr>
            <a:r>
              <a:rPr lang="en-US" altLang="en-US" sz="4000" i="1"/>
              <a:t>               Tạo ra một sản phẩm trước đó chưa có.</a:t>
            </a:r>
            <a:endParaRPr lang="zh-CN" altLang="en-US" sz="4000" b="1">
              <a:latin typeface="Arial-Rounded" panose="020B0500000000000000" pitchFamily="34" charset="0"/>
              <a:cs typeface="Arial-Rounded" panose="020B0500000000000000" pitchFamily="34" charset="0"/>
            </a:endParaRPr>
          </a:p>
        </p:txBody>
      </p:sp>
      <p:sp>
        <p:nvSpPr>
          <p:cNvPr id="3" name="文本框 10">
            <a:extLst>
              <a:ext uri="{FF2B5EF4-FFF2-40B4-BE49-F238E27FC236}">
                <a16:creationId xmlns:a16="http://schemas.microsoft.com/office/drawing/2014/main" id="{5EA33A4A-676B-63DC-078C-BA394247E5C3}"/>
              </a:ext>
            </a:extLst>
          </p:cNvPr>
          <p:cNvSpPr txBox="1">
            <a:spLocks noChangeArrowheads="1"/>
          </p:cNvSpPr>
          <p:nvPr/>
        </p:nvSpPr>
        <p:spPr bwMode="auto">
          <a:xfrm>
            <a:off x="1797049" y="3038712"/>
            <a:ext cx="9419432" cy="153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3" tIns="60941" rIns="121883" bIns="60941">
            <a:spAutoFit/>
          </a:bodyPr>
          <a:lstStyle>
            <a:lvl1pPr defTabSz="827088">
              <a:defRPr sz="1900">
                <a:solidFill>
                  <a:schemeClr val="tx1"/>
                </a:solidFill>
                <a:latin typeface="Arial" panose="020B0604020202020204" pitchFamily="34" charset="0"/>
                <a:cs typeface="Arial" panose="020B0604020202020204" pitchFamily="34" charset="0"/>
              </a:defRPr>
            </a:lvl1pPr>
            <a:lvl2pPr marL="742950" indent="-285750" defTabSz="827088">
              <a:defRPr sz="1900">
                <a:solidFill>
                  <a:schemeClr val="tx1"/>
                </a:solidFill>
                <a:latin typeface="Arial" panose="020B0604020202020204" pitchFamily="34" charset="0"/>
                <a:cs typeface="Arial" panose="020B0604020202020204" pitchFamily="34" charset="0"/>
              </a:defRPr>
            </a:lvl2pPr>
            <a:lvl3pPr marL="1143000" indent="-228600" defTabSz="827088">
              <a:defRPr sz="1900">
                <a:solidFill>
                  <a:schemeClr val="tx1"/>
                </a:solidFill>
                <a:latin typeface="Arial" panose="020B0604020202020204" pitchFamily="34" charset="0"/>
                <a:cs typeface="Arial" panose="020B0604020202020204" pitchFamily="34" charset="0"/>
              </a:defRPr>
            </a:lvl3pPr>
            <a:lvl4pPr marL="1600200" indent="-228600" defTabSz="827088">
              <a:defRPr sz="1900">
                <a:solidFill>
                  <a:schemeClr val="tx1"/>
                </a:solidFill>
                <a:latin typeface="Arial" panose="020B0604020202020204" pitchFamily="34" charset="0"/>
                <a:cs typeface="Arial" panose="020B0604020202020204" pitchFamily="34" charset="0"/>
              </a:defRPr>
            </a:lvl4pPr>
            <a:lvl5pPr marL="2057400" indent="-228600" defTabSz="827088">
              <a:defRPr sz="1900">
                <a:solidFill>
                  <a:schemeClr val="tx1"/>
                </a:solidFill>
                <a:latin typeface="Arial" panose="020B0604020202020204" pitchFamily="34" charset="0"/>
                <a:cs typeface="Arial" panose="020B0604020202020204" pitchFamily="34" charset="0"/>
              </a:defRPr>
            </a:lvl5pPr>
            <a:lvl6pPr marL="2514600" indent="-228600" defTabSz="82708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82708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82708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82708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eaLnBrk="1" hangingPunct="1">
              <a:lnSpc>
                <a:spcPct val="120000"/>
              </a:lnSpc>
            </a:pPr>
            <a:r>
              <a:rPr lang="en-US" altLang="en-US" sz="4000" i="1"/>
              <a:t>                         Đồ chơi có những chi tiết nhỏ, phức tạp và độ chính xác cao.</a:t>
            </a:r>
            <a:endParaRPr lang="zh-CN" altLang="en-US" sz="4000" b="1">
              <a:latin typeface="Arial-Rounded" panose="020B0500000000000000" pitchFamily="34" charset="0"/>
              <a:cs typeface="Arial-Rounded" panose="020B0500000000000000" pitchFamily="34" charset="0"/>
            </a:endParaRPr>
          </a:p>
        </p:txBody>
      </p:sp>
      <p:sp>
        <p:nvSpPr>
          <p:cNvPr id="4" name="Rectangle 3">
            <a:extLst>
              <a:ext uri="{FF2B5EF4-FFF2-40B4-BE49-F238E27FC236}">
                <a16:creationId xmlns:a16="http://schemas.microsoft.com/office/drawing/2014/main" id="{02B564B0-9B6D-3943-FB8B-8945C7A82857}"/>
              </a:ext>
            </a:extLst>
          </p:cNvPr>
          <p:cNvSpPr>
            <a:spLocks noChangeArrowheads="1"/>
          </p:cNvSpPr>
          <p:nvPr/>
        </p:nvSpPr>
        <p:spPr bwMode="auto">
          <a:xfrm>
            <a:off x="1441450" y="1355705"/>
            <a:ext cx="91646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8" tIns="60944" rIns="121888" bIns="60944">
            <a:spAutoFit/>
          </a:bodyPr>
          <a:lstStyle>
            <a:lvl1pPr>
              <a:defRPr sz="1900">
                <a:solidFill>
                  <a:schemeClr val="tx1"/>
                </a:solidFill>
                <a:latin typeface="Arial" panose="020B0604020202020204" pitchFamily="34" charset="0"/>
                <a:cs typeface="Arial" panose="020B0604020202020204" pitchFamily="34" charset="0"/>
              </a:defRPr>
            </a:lvl1pPr>
            <a:lvl2pPr marL="742950" indent="-285750">
              <a:defRPr sz="1900">
                <a:solidFill>
                  <a:schemeClr val="tx1"/>
                </a:solidFill>
                <a:latin typeface="Arial" panose="020B0604020202020204" pitchFamily="34" charset="0"/>
                <a:cs typeface="Arial" panose="020B0604020202020204" pitchFamily="34" charset="0"/>
              </a:defRPr>
            </a:lvl2pPr>
            <a:lvl3pPr marL="1143000" indent="-228600">
              <a:defRPr sz="1900">
                <a:solidFill>
                  <a:schemeClr val="tx1"/>
                </a:solidFill>
                <a:latin typeface="Arial" panose="020B0604020202020204" pitchFamily="34" charset="0"/>
                <a:cs typeface="Arial" panose="020B0604020202020204" pitchFamily="34" charset="0"/>
              </a:defRPr>
            </a:lvl3pPr>
            <a:lvl4pPr marL="1600200" indent="-228600">
              <a:defRPr sz="1900">
                <a:solidFill>
                  <a:schemeClr val="tx1"/>
                </a:solidFill>
                <a:latin typeface="Arial" panose="020B0604020202020204" pitchFamily="34" charset="0"/>
                <a:cs typeface="Arial" panose="020B0604020202020204" pitchFamily="34" charset="0"/>
              </a:defRPr>
            </a:lvl4pPr>
            <a:lvl5pPr marL="2057400" indent="-228600">
              <a:defRPr sz="19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eaLnBrk="1" hangingPunct="1"/>
            <a:r>
              <a:rPr lang="en-US" altLang="en-US" sz="4000" i="1">
                <a:solidFill>
                  <a:srgbClr val="FF0000"/>
                </a:solidFill>
              </a:rPr>
              <a:t>Sáng chế:</a:t>
            </a:r>
            <a:r>
              <a:rPr lang="en-US" altLang="en-US" sz="4000" b="1" i="1">
                <a:solidFill>
                  <a:srgbClr val="FF0000"/>
                </a:solidFill>
                <a:latin typeface="Averta Std CY" panose="00000500000000000000" pitchFamily="50" charset="0"/>
                <a:cs typeface="Times New Roman" panose="02020603050405020304" pitchFamily="18" charset="0"/>
              </a:rPr>
              <a:t> </a:t>
            </a:r>
            <a:endParaRPr lang="en-US" altLang="en-US" sz="4000">
              <a:latin typeface="Averta Std CY" panose="00000500000000000000" pitchFamily="50" charset="0"/>
              <a:cs typeface="Times New Roman" panose="02020603050405020304" pitchFamily="18" charset="0"/>
            </a:endParaRPr>
          </a:p>
        </p:txBody>
      </p:sp>
      <p:sp>
        <p:nvSpPr>
          <p:cNvPr id="5" name="Rectangle 4">
            <a:extLst>
              <a:ext uri="{FF2B5EF4-FFF2-40B4-BE49-F238E27FC236}">
                <a16:creationId xmlns:a16="http://schemas.microsoft.com/office/drawing/2014/main" id="{F4D4508D-1C60-1AE6-2F02-D0872C24359B}"/>
              </a:ext>
            </a:extLst>
          </p:cNvPr>
          <p:cNvSpPr>
            <a:spLocks noChangeArrowheads="1"/>
          </p:cNvSpPr>
          <p:nvPr/>
        </p:nvSpPr>
        <p:spPr bwMode="auto">
          <a:xfrm>
            <a:off x="1266540" y="3038712"/>
            <a:ext cx="91646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8" tIns="60944" rIns="121888" bIns="60944">
            <a:spAutoFit/>
          </a:bodyPr>
          <a:lstStyle>
            <a:lvl1pPr>
              <a:defRPr sz="1900">
                <a:solidFill>
                  <a:schemeClr val="tx1"/>
                </a:solidFill>
                <a:latin typeface="Arial" panose="020B0604020202020204" pitchFamily="34" charset="0"/>
                <a:cs typeface="Arial" panose="020B0604020202020204" pitchFamily="34" charset="0"/>
              </a:defRPr>
            </a:lvl1pPr>
            <a:lvl2pPr marL="742950" indent="-285750">
              <a:defRPr sz="1900">
                <a:solidFill>
                  <a:schemeClr val="tx1"/>
                </a:solidFill>
                <a:latin typeface="Arial" panose="020B0604020202020204" pitchFamily="34" charset="0"/>
                <a:cs typeface="Arial" panose="020B0604020202020204" pitchFamily="34" charset="0"/>
              </a:defRPr>
            </a:lvl2pPr>
            <a:lvl3pPr marL="1143000" indent="-228600">
              <a:defRPr sz="1900">
                <a:solidFill>
                  <a:schemeClr val="tx1"/>
                </a:solidFill>
                <a:latin typeface="Arial" panose="020B0604020202020204" pitchFamily="34" charset="0"/>
                <a:cs typeface="Arial" panose="020B0604020202020204" pitchFamily="34" charset="0"/>
              </a:defRPr>
            </a:lvl3pPr>
            <a:lvl4pPr marL="1600200" indent="-228600">
              <a:defRPr sz="1900">
                <a:solidFill>
                  <a:schemeClr val="tx1"/>
                </a:solidFill>
                <a:latin typeface="Arial" panose="020B0604020202020204" pitchFamily="34" charset="0"/>
                <a:cs typeface="Arial" panose="020B0604020202020204" pitchFamily="34" charset="0"/>
              </a:defRPr>
            </a:lvl4pPr>
            <a:lvl5pPr marL="2057400" indent="-228600">
              <a:defRPr sz="19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eaLnBrk="1" hangingPunct="1"/>
            <a:r>
              <a:rPr lang="en-US" altLang="en-US" sz="4000" i="1">
                <a:solidFill>
                  <a:srgbClr val="FF0000"/>
                </a:solidFill>
              </a:rPr>
              <a:t>Đồ chơi tinh xảo:</a:t>
            </a:r>
            <a:r>
              <a:rPr lang="en-US" altLang="en-US" sz="4000" b="1" i="1">
                <a:solidFill>
                  <a:srgbClr val="FF0000"/>
                </a:solidFill>
                <a:latin typeface="Averta Std CY" panose="00000500000000000000" pitchFamily="50" charset="0"/>
                <a:cs typeface="Times New Roman" panose="02020603050405020304" pitchFamily="18" charset="0"/>
              </a:rPr>
              <a:t> </a:t>
            </a:r>
            <a:endParaRPr lang="en-US" altLang="en-US" sz="4000">
              <a:latin typeface="Averta Std CY" panose="00000500000000000000" pitchFamily="50" charset="0"/>
              <a:cs typeface="Times New Roman" panose="02020603050405020304" pitchFamily="18" charset="0"/>
            </a:endParaRPr>
          </a:p>
        </p:txBody>
      </p:sp>
      <p:pic>
        <p:nvPicPr>
          <p:cNvPr id="6" name="Picture 5">
            <a:extLst>
              <a:ext uri="{FF2B5EF4-FFF2-40B4-BE49-F238E27FC236}">
                <a16:creationId xmlns:a16="http://schemas.microsoft.com/office/drawing/2014/main" id="{DA25F7D2-C557-FCBF-AE8B-871832DAB4C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2871" b="76634" l="75111" r="93889">
                        <a14:foregroundMark x1="84778" y1="28515" x2="86000" y2="33861"/>
                        <a14:foregroundMark x1="80111" y1="28317" x2="82444" y2="34653"/>
                        <a14:foregroundMark x1="83778" y1="32277" x2="84778" y2="37624"/>
                        <a14:foregroundMark x1="84000" y1="69703" x2="85556" y2="72871"/>
                        <a14:foregroundMark x1="81667" y1="70693" x2="78889" y2="73861"/>
                        <a14:foregroundMark x1="85222" y1="26733" x2="85889" y2="31287"/>
                        <a14:foregroundMark x1="80444" y1="29307" x2="80444" y2="33465"/>
                        <a14:foregroundMark x1="90667" y1="21980" x2="91444" y2="23366"/>
                        <a14:foregroundMark x1="92444" y1="20990" x2="92333" y2="22376"/>
                        <a14:foregroundMark x1="92444" y1="23960" x2="93778" y2="22574"/>
                      </a14:backgroundRemoval>
                    </a14:imgEffect>
                  </a14:imgLayer>
                </a14:imgProps>
              </a:ext>
            </a:extLst>
          </a:blip>
          <a:srcRect l="74382" t="7010" r="3850" b="23934"/>
          <a:stretch/>
        </p:blipFill>
        <p:spPr>
          <a:xfrm flipH="1">
            <a:off x="10277475" y="3776900"/>
            <a:ext cx="1782253" cy="3172409"/>
          </a:xfrm>
          <a:prstGeom prst="rect">
            <a:avLst/>
          </a:prstGeom>
        </p:spPr>
      </p:pic>
      <p:pic>
        <p:nvPicPr>
          <p:cNvPr id="7" name="Picture 6">
            <a:extLst>
              <a:ext uri="{FF2B5EF4-FFF2-40B4-BE49-F238E27FC236}">
                <a16:creationId xmlns:a16="http://schemas.microsoft.com/office/drawing/2014/main" id="{B8AB5BF1-8928-5E04-F06B-085AD221C7F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4653" b="75644" l="7333" r="26333">
                        <a14:foregroundMark x1="19000" y1="27921" x2="17222" y2="35644"/>
                        <a14:foregroundMark x1="13889" y1="27723" x2="12333" y2="38416"/>
                        <a14:foregroundMark x1="24444" y1="42574" x2="22667" y2="44356"/>
                        <a14:foregroundMark x1="21333" y1="44554" x2="18111" y2="43168"/>
                        <a14:foregroundMark x1="23778" y1="40792" x2="22222" y2="44554"/>
                        <a14:foregroundMark x1="24333" y1="35644" x2="24333" y2="36832"/>
                        <a14:foregroundMark x1="23000" y1="35248" x2="23222" y2="37030"/>
                        <a14:foregroundMark x1="25778" y1="37426" x2="24889" y2="38020"/>
                      </a14:backgroundRemoval>
                    </a14:imgEffect>
                  </a14:imgLayer>
                </a14:imgProps>
              </a:ext>
            </a:extLst>
          </a:blip>
          <a:srcRect l="5228" t="8198" r="72493" b="24434"/>
          <a:stretch/>
        </p:blipFill>
        <p:spPr>
          <a:xfrm>
            <a:off x="-17633" y="3664597"/>
            <a:ext cx="1814682" cy="3079103"/>
          </a:xfrm>
          <a:prstGeom prst="rect">
            <a:avLst/>
          </a:prstGeom>
        </p:spPr>
      </p:pic>
    </p:spTree>
    <p:extLst>
      <p:ext uri="{BB962C8B-B14F-4D97-AF65-F5344CB8AC3E}">
        <p14:creationId xmlns:p14="http://schemas.microsoft.com/office/powerpoint/2010/main" val="1406446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22000">
              <a:schemeClr val="accent3">
                <a:lumMod val="20000"/>
                <a:lumOff val="80000"/>
              </a:schemeClr>
            </a:gs>
            <a:gs pos="100000">
              <a:schemeClr val="accent6">
                <a:lumMod val="40000"/>
                <a:lumOff val="60000"/>
              </a:schemeClr>
            </a:gs>
            <a:gs pos="83000">
              <a:schemeClr val="accent6">
                <a:lumMod val="20000"/>
                <a:lumOff val="80000"/>
              </a:schemeClr>
            </a:gs>
            <a:gs pos="6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4" name="Rounded Rectangle 43"/>
          <p:cNvSpPr/>
          <p:nvPr/>
        </p:nvSpPr>
        <p:spPr>
          <a:xfrm>
            <a:off x="232280" y="571416"/>
            <a:ext cx="11722561" cy="6008956"/>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1218895" eaLnBrk="1" fontAlgn="auto" hangingPunct="1">
              <a:spcBef>
                <a:spcPts val="0"/>
              </a:spcBef>
              <a:spcAft>
                <a:spcPts val="0"/>
              </a:spcAft>
              <a:buClr>
                <a:srgbClr val="000000"/>
              </a:buClr>
            </a:pPr>
            <a:r>
              <a:rPr lang="en-US" altLang="en-US" sz="3199" b="1" kern="0" dirty="0" err="1">
                <a:solidFill>
                  <a:srgbClr val="FFFFFF"/>
                </a:solidFill>
                <a:cs typeface="Baloo 2" pitchFamily="2" charset="0"/>
                <a:sym typeface="Arial"/>
              </a:rPr>
              <a:t>Nghì</a:t>
            </a:r>
            <a:r>
              <a:rPr lang="en-US" altLang="en-US" sz="3199" b="1" kern="0" dirty="0">
                <a:solidFill>
                  <a:srgbClr val="FFFFFF"/>
                </a:solidFill>
                <a:cs typeface="Baloo 2" pitchFamily="2" charset="0"/>
                <a:sym typeface="Arial"/>
              </a:rPr>
              <a:t> : </a:t>
            </a:r>
            <a:r>
              <a:rPr lang="en-US" altLang="en-US" sz="3199" kern="0" dirty="0" err="1">
                <a:solidFill>
                  <a:srgbClr val="FFFFFF"/>
                </a:solidFill>
                <a:cs typeface="Baloo 2" pitchFamily="2" charset="0"/>
                <a:sym typeface="Arial"/>
              </a:rPr>
              <a:t>nghĩa</a:t>
            </a:r>
            <a:r>
              <a:rPr lang="en-US" altLang="en-US" sz="3199" kern="0" dirty="0">
                <a:solidFill>
                  <a:srgbClr val="FFFFFF"/>
                </a:solidFill>
                <a:cs typeface="Baloo 2" pitchFamily="2" charset="0"/>
                <a:sym typeface="Arial"/>
              </a:rPr>
              <a:t>, </a:t>
            </a:r>
            <a:r>
              <a:rPr lang="en-US" altLang="en-US" sz="3199" kern="0" dirty="0" err="1">
                <a:solidFill>
                  <a:srgbClr val="FFFFFF"/>
                </a:solidFill>
                <a:cs typeface="Baloo 2" pitchFamily="2" charset="0"/>
                <a:sym typeface="Arial"/>
              </a:rPr>
              <a:t>tình</a:t>
            </a:r>
            <a:r>
              <a:rPr lang="en-US" altLang="en-US" sz="3199" kern="0" dirty="0">
                <a:solidFill>
                  <a:srgbClr val="FFFFFF"/>
                </a:solidFill>
                <a:cs typeface="Baloo 2" pitchFamily="2" charset="0"/>
                <a:sym typeface="Arial"/>
              </a:rPr>
              <a:t> </a:t>
            </a:r>
            <a:r>
              <a:rPr lang="en-US" altLang="en-US" sz="3199" kern="0" dirty="0" err="1">
                <a:solidFill>
                  <a:srgbClr val="FFFFFF"/>
                </a:solidFill>
                <a:cs typeface="Baloo 2" pitchFamily="2" charset="0"/>
                <a:sym typeface="Arial"/>
              </a:rPr>
              <a:t>nghĩa</a:t>
            </a:r>
            <a:r>
              <a:rPr lang="vi-VN" altLang="en-US" sz="3199" kern="0" dirty="0">
                <a:solidFill>
                  <a:srgbClr val="FFFFFF"/>
                </a:solidFill>
                <a:cs typeface="Baloo 2" pitchFamily="2" charset="0"/>
                <a:sym typeface="Arial"/>
              </a:rPr>
              <a:t>.z</a:t>
            </a:r>
            <a:endParaRPr lang="en-US" altLang="en-US" sz="3199" kern="0" dirty="0">
              <a:solidFill>
                <a:srgbClr val="FFFFFF"/>
              </a:solidFill>
              <a:cs typeface="Baloo 2" pitchFamily="2" charset="0"/>
              <a:sym typeface="Arial"/>
            </a:endParaRPr>
          </a:p>
        </p:txBody>
      </p:sp>
      <p:pic>
        <p:nvPicPr>
          <p:cNvPr id="28" name="Picture 2" descr="خلفيات اعلان">
            <a:extLst>
              <a:ext uri="{FF2B5EF4-FFF2-40B4-BE49-F238E27FC236}">
                <a16:creationId xmlns:a16="http://schemas.microsoft.com/office/drawing/2014/main" id="{9EF09C0C-D7B5-4F80-AA7B-F89393CFC43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793" b="26333" l="54496" r="84301"/>
                    </a14:imgEffect>
                  </a14:imgLayer>
                </a14:imgProps>
              </a:ext>
              <a:ext uri="{28A0092B-C50C-407E-A947-70E740481C1C}">
                <a14:useLocalDpi xmlns:a14="http://schemas.microsoft.com/office/drawing/2010/main" val="0"/>
              </a:ext>
            </a:extLst>
          </a:blip>
          <a:srcRect l="50770" t="4350" r="11973" b="71224"/>
          <a:stretch/>
        </p:blipFill>
        <p:spPr bwMode="auto">
          <a:xfrm flipH="1">
            <a:off x="3261146" y="2497689"/>
            <a:ext cx="1674502" cy="86147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خلفيات اعلان">
            <a:extLst>
              <a:ext uri="{FF2B5EF4-FFF2-40B4-BE49-F238E27FC236}">
                <a16:creationId xmlns:a16="http://schemas.microsoft.com/office/drawing/2014/main" id="{9671A8E8-9706-4E07-B840-D975896080B2}"/>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77147" b="97230" l="57826" r="81957">
                        <a14:foregroundMark x1="58261" y1="85319" x2="60870" y2="87535"/>
                        <a14:foregroundMark x1="57826" y1="85319" x2="60000" y2="85319"/>
                      </a14:backgroundRemoval>
                    </a14:imgEffect>
                  </a14:imgLayer>
                </a14:imgProps>
              </a:ext>
              <a:ext uri="{28A0092B-C50C-407E-A947-70E740481C1C}">
                <a14:useLocalDpi xmlns:a14="http://schemas.microsoft.com/office/drawing/2010/main" val="0"/>
              </a:ext>
            </a:extLst>
          </a:blip>
          <a:srcRect l="55767" t="74667" r="14938"/>
          <a:stretch/>
        </p:blipFill>
        <p:spPr bwMode="auto">
          <a:xfrm>
            <a:off x="7262450" y="4608229"/>
            <a:ext cx="1471042" cy="99820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3">
            <a:extLst>
              <a:ext uri="{FF2B5EF4-FFF2-40B4-BE49-F238E27FC236}">
                <a16:creationId xmlns:a16="http://schemas.microsoft.com/office/drawing/2014/main" id="{B4F4C793-A5B4-4A0C-996B-9CAB3498D328}"/>
              </a:ext>
            </a:extLst>
          </p:cNvPr>
          <p:cNvSpPr/>
          <p:nvPr/>
        </p:nvSpPr>
        <p:spPr>
          <a:xfrm>
            <a:off x="569590" y="4207638"/>
            <a:ext cx="2129365" cy="1683398"/>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8895" eaLnBrk="1" fontAlgn="auto" hangingPunct="1">
              <a:spcBef>
                <a:spcPts val="0"/>
              </a:spcBef>
              <a:spcAft>
                <a:spcPts val="0"/>
              </a:spcAft>
              <a:buClr>
                <a:srgbClr val="000000"/>
              </a:buClr>
            </a:pPr>
            <a:endParaRPr lang="en-US" sz="3199" kern="0" dirty="0">
              <a:solidFill>
                <a:srgbClr val="000000"/>
              </a:solidFill>
              <a:cs typeface="Baloo 2" pitchFamily="2" charset="0"/>
              <a:sym typeface="Arial"/>
            </a:endParaRPr>
          </a:p>
        </p:txBody>
      </p:sp>
      <p:grpSp>
        <p:nvGrpSpPr>
          <p:cNvPr id="50" name="Group 49"/>
          <p:cNvGrpSpPr/>
          <p:nvPr/>
        </p:nvGrpSpPr>
        <p:grpSpPr>
          <a:xfrm>
            <a:off x="8482232" y="3031783"/>
            <a:ext cx="3489730" cy="2615771"/>
            <a:chOff x="6363331" y="2273759"/>
            <a:chExt cx="2617979" cy="1962339"/>
          </a:xfrm>
        </p:grpSpPr>
        <p:sp>
          <p:nvSpPr>
            <p:cNvPr id="31" name="Google Shape;1651;p46">
              <a:extLst>
                <a:ext uri="{FF2B5EF4-FFF2-40B4-BE49-F238E27FC236}">
                  <a16:creationId xmlns:a16="http://schemas.microsoft.com/office/drawing/2014/main" id="{C5BD9438-A9D8-44AD-8BD5-147B6553734A}"/>
                </a:ext>
              </a:extLst>
            </p:cNvPr>
            <p:cNvSpPr/>
            <p:nvPr/>
          </p:nvSpPr>
          <p:spPr>
            <a:xfrm>
              <a:off x="6363331" y="2273759"/>
              <a:ext cx="2617979" cy="1962339"/>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alpha val="97000"/>
              </a:schemeClr>
            </a:solidFill>
            <a:ln>
              <a:noFill/>
            </a:ln>
          </p:spPr>
          <p:txBody>
            <a:bodyPr spcFirstLastPara="1" wrap="square" lIns="91402" tIns="91402" rIns="91402" bIns="91402" anchor="ctr" anchorCtr="0">
              <a:noAutofit/>
            </a:bodyPr>
            <a:lstStyle/>
            <a:p>
              <a:pPr algn="ctr" defTabSz="1218895" eaLnBrk="1" fontAlgn="auto" hangingPunct="1">
                <a:spcBef>
                  <a:spcPts val="0"/>
                </a:spcBef>
                <a:spcAft>
                  <a:spcPts val="0"/>
                </a:spcAft>
                <a:buClr>
                  <a:srgbClr val="000000"/>
                </a:buClr>
              </a:pPr>
              <a:endParaRPr sz="3199" b="1" kern="0" dirty="0">
                <a:solidFill>
                  <a:srgbClr val="002969"/>
                </a:solidFill>
                <a:latin typeface="+mn-lt"/>
                <a:ea typeface="Patrick Hand"/>
                <a:cs typeface="Baloo 2" pitchFamily="2" charset="0"/>
                <a:sym typeface="Patrick Hand"/>
              </a:endParaRPr>
            </a:p>
          </p:txBody>
        </p:sp>
        <p:sp>
          <p:nvSpPr>
            <p:cNvPr id="34" name="Rectangle: Rounded Corners 3">
              <a:extLst>
                <a:ext uri="{FF2B5EF4-FFF2-40B4-BE49-F238E27FC236}">
                  <a16:creationId xmlns:a16="http://schemas.microsoft.com/office/drawing/2014/main" id="{B4F4C793-A5B4-4A0C-996B-9CAB3498D328}"/>
                </a:ext>
              </a:extLst>
            </p:cNvPr>
            <p:cNvSpPr/>
            <p:nvPr/>
          </p:nvSpPr>
          <p:spPr>
            <a:xfrm>
              <a:off x="6414343" y="2547077"/>
              <a:ext cx="2445023" cy="1510699"/>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eaLnBrk="1" fontAlgn="auto" hangingPunct="1">
                <a:spcBef>
                  <a:spcPts val="0"/>
                </a:spcBef>
                <a:spcAft>
                  <a:spcPts val="0"/>
                </a:spcAft>
                <a:buClr>
                  <a:srgbClr val="000000"/>
                </a:buClr>
              </a:pPr>
              <a:r>
                <a:rPr lang="en-US" sz="3199" kern="0">
                  <a:solidFill>
                    <a:srgbClr val="002969"/>
                  </a:solidFill>
                  <a:cs typeface="Baloo 2" pitchFamily="2" charset="0"/>
                  <a:sym typeface="Arial"/>
                </a:rPr>
                <a:t>Đọc đoạn 1 đi để chúng ta tìm câu trả lời.</a:t>
              </a:r>
              <a:endParaRPr lang="en-US" sz="3199" kern="0" dirty="0">
                <a:solidFill>
                  <a:srgbClr val="002969"/>
                </a:solidFill>
                <a:cs typeface="Baloo 2" pitchFamily="2" charset="0"/>
                <a:sym typeface="Arial"/>
              </a:endParaRPr>
            </a:p>
          </p:txBody>
        </p:sp>
      </p:grpSp>
      <p:grpSp>
        <p:nvGrpSpPr>
          <p:cNvPr id="49" name="Group 48"/>
          <p:cNvGrpSpPr/>
          <p:nvPr/>
        </p:nvGrpSpPr>
        <p:grpSpPr>
          <a:xfrm>
            <a:off x="206786" y="3031783"/>
            <a:ext cx="4635031" cy="3722099"/>
            <a:chOff x="109661" y="2547077"/>
            <a:chExt cx="3477179" cy="2428578"/>
          </a:xfrm>
        </p:grpSpPr>
        <p:pic>
          <p:nvPicPr>
            <p:cNvPr id="30" name="Google Shape;3053;p67">
              <a:extLst>
                <a:ext uri="{FF2B5EF4-FFF2-40B4-BE49-F238E27FC236}">
                  <a16:creationId xmlns:a16="http://schemas.microsoft.com/office/drawing/2014/main" id="{F8899A29-0348-4F04-B4FA-E07BD4338EFF}"/>
                </a:ext>
              </a:extLst>
            </p:cNvPr>
            <p:cNvPicPr preferRelativeResize="0"/>
            <p:nvPr/>
          </p:nvPicPr>
          <p:blipFill>
            <a:blip r:embed="rId5">
              <a:alphaModFix/>
            </a:blip>
            <a:stretch>
              <a:fillRect/>
            </a:stretch>
          </p:blipFill>
          <p:spPr>
            <a:xfrm>
              <a:off x="109661" y="2547077"/>
              <a:ext cx="3477179" cy="2428578"/>
            </a:xfrm>
            <a:prstGeom prst="rect">
              <a:avLst/>
            </a:prstGeom>
            <a:ln>
              <a:noFill/>
            </a:ln>
            <a:effectLst>
              <a:softEdge rad="112500"/>
            </a:effectLst>
          </p:spPr>
        </p:pic>
        <p:sp>
          <p:nvSpPr>
            <p:cNvPr id="35" name="Rectangle: Rounded Corners 3">
              <a:extLst>
                <a:ext uri="{FF2B5EF4-FFF2-40B4-BE49-F238E27FC236}">
                  <a16:creationId xmlns:a16="http://schemas.microsoft.com/office/drawing/2014/main" id="{B4F4C793-A5B4-4A0C-996B-9CAB3498D328}"/>
                </a:ext>
              </a:extLst>
            </p:cNvPr>
            <p:cNvSpPr/>
            <p:nvPr/>
          </p:nvSpPr>
          <p:spPr>
            <a:xfrm>
              <a:off x="174255" y="3034031"/>
              <a:ext cx="3308346" cy="1521507"/>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eaLnBrk="1" fontAlgn="auto" hangingPunct="1">
                <a:spcBef>
                  <a:spcPts val="0"/>
                </a:spcBef>
                <a:spcAft>
                  <a:spcPts val="0"/>
                </a:spcAft>
                <a:buClr>
                  <a:srgbClr val="000000"/>
                </a:buClr>
              </a:pPr>
              <a:r>
                <a:rPr lang="vi-VN" sz="3200" kern="0">
                  <a:solidFill>
                    <a:srgbClr val="000000"/>
                  </a:solidFill>
                  <a:cs typeface="Baloo 2" pitchFamily="2" charset="0"/>
                  <a:sym typeface="Arial"/>
                </a:rPr>
                <a:t>Lúc nhỏ, Niu-tơn thích: tìm tòi, sáng chế, thường xuyên thiết kế và làm ra các đồ chơi tinh xảo.</a:t>
              </a:r>
              <a:endParaRPr lang="vi-VN" sz="3200" kern="0" dirty="0">
                <a:solidFill>
                  <a:srgbClr val="000000"/>
                </a:solidFill>
                <a:cs typeface="Baloo 2" pitchFamily="2" charset="0"/>
                <a:sym typeface="Arial"/>
              </a:endParaRPr>
            </a:p>
          </p:txBody>
        </p:sp>
      </p:grpSp>
      <p:pic>
        <p:nvPicPr>
          <p:cNvPr id="38" name="Picture 2" descr="Little Boy Cartoon Images – Browse 240,121 Stock Photos, Vectors, and Video  | Adobe Stock">
            <a:extLst>
              <a:ext uri="{FF2B5EF4-FFF2-40B4-BE49-F238E27FC236}">
                <a16:creationId xmlns:a16="http://schemas.microsoft.com/office/drawing/2014/main" id="{C9318FEC-A7CE-4EC0-A3AA-E8AA187AA05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00" b="94722" l="65942" r="96377">
                        <a14:foregroundMark x1="75000" y1="35556" x2="79348" y2="33889"/>
                        <a14:foregroundMark x1="84239" y1="35278" x2="89130" y2="36111"/>
                        <a14:foregroundMark x1="88949" y1="38611" x2="89674" y2="38611"/>
                        <a14:foregroundMark x1="79348" y1="45278" x2="84783" y2="47778"/>
                        <a14:foregroundMark x1="79710" y1="8889" x2="88043" y2="7500"/>
                        <a14:foregroundMark x1="67572" y1="48611" x2="69384" y2="52222"/>
                        <a14:foregroundMark x1="69022" y1="47222" x2="69746" y2="51944"/>
                        <a14:foregroundMark x1="66304" y1="47778" x2="68297" y2="50000"/>
                        <a14:foregroundMark x1="73007" y1="53889" x2="75906" y2="56389"/>
                        <a14:foregroundMark x1="75725" y1="53333" x2="78080" y2="59722"/>
                        <a14:foregroundMark x1="72645" y1="93333" x2="77717" y2="86944"/>
                        <a14:foregroundMark x1="86413" y1="94722" x2="85507" y2="84722"/>
                        <a14:foregroundMark x1="87319" y1="92222" x2="86594" y2="88611"/>
                        <a14:foregroundMark x1="73370" y1="93611" x2="78080" y2="92500"/>
                        <a14:foregroundMark x1="73188" y1="94444" x2="81159" y2="92222"/>
                      </a14:backgroundRemoval>
                    </a14:imgEffect>
                  </a14:imgLayer>
                </a14:imgProps>
              </a:ext>
              <a:ext uri="{28A0092B-C50C-407E-A947-70E740481C1C}">
                <a14:useLocalDpi xmlns:a14="http://schemas.microsoft.com/office/drawing/2010/main" val="0"/>
              </a:ext>
            </a:extLst>
          </a:blip>
          <a:srcRect l="63880" t="3696"/>
          <a:stretch/>
        </p:blipFill>
        <p:spPr bwMode="auto">
          <a:xfrm>
            <a:off x="6228845" y="3260723"/>
            <a:ext cx="1713703" cy="274573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4493176" y="2856017"/>
            <a:ext cx="1975980" cy="3258426"/>
            <a:chOff x="2976883" y="2163131"/>
            <a:chExt cx="1482371" cy="2444456"/>
          </a:xfrm>
        </p:grpSpPr>
        <p:pic>
          <p:nvPicPr>
            <p:cNvPr id="42" name="Picture 8" descr="Cute girl character set Royalty Free Vector Image">
              <a:extLst>
                <a:ext uri="{FF2B5EF4-FFF2-40B4-BE49-F238E27FC236}">
                  <a16:creationId xmlns:a16="http://schemas.microsoft.com/office/drawing/2014/main" id="{D5C4EBF1-B32D-4044-8A84-FF41AE92085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5513" b="43718" l="49000" r="59900">
                          <a14:foregroundMark x1="51700" y1="43333" x2="53800" y2="42949"/>
                          <a14:foregroundMark x1="55900" y1="42436" x2="57300" y2="43718"/>
                          <a14:foregroundMark x1="53500" y1="16282" x2="56200" y2="15513"/>
                        </a14:backgroundRemoval>
                      </a14:imgEffect>
                    </a14:imgLayer>
                  </a14:imgProps>
                </a:ext>
                <a:ext uri="{28A0092B-C50C-407E-A947-70E740481C1C}">
                  <a14:useLocalDpi xmlns:a14="http://schemas.microsoft.com/office/drawing/2010/main" val="0"/>
                </a:ext>
              </a:extLst>
            </a:blip>
            <a:srcRect l="47747" t="13111" r="38734" b="53778"/>
            <a:stretch/>
          </p:blipFill>
          <p:spPr bwMode="auto">
            <a:xfrm>
              <a:off x="2976883" y="2163131"/>
              <a:ext cx="1482371" cy="2444456"/>
            </a:xfrm>
            <a:prstGeom prst="rect">
              <a:avLst/>
            </a:prstGeom>
            <a:noFill/>
            <a:extLst>
              <a:ext uri="{909E8E84-426E-40DD-AFC4-6F175D3DCCD1}">
                <a14:hiddenFill xmlns:a14="http://schemas.microsoft.com/office/drawing/2010/main">
                  <a:solidFill>
                    <a:srgbClr val="FFFFFF"/>
                  </a:solidFill>
                </a14:hiddenFill>
              </a:ext>
            </a:extLst>
          </p:spPr>
        </p:pic>
        <p:sp>
          <p:nvSpPr>
            <p:cNvPr id="41" name="Moon 40"/>
            <p:cNvSpPr/>
            <p:nvPr/>
          </p:nvSpPr>
          <p:spPr>
            <a:xfrm rot="5400000">
              <a:off x="3630219" y="2210987"/>
              <a:ext cx="175697" cy="524709"/>
            </a:xfrm>
            <a:prstGeom prst="moon">
              <a:avLst/>
            </a:prstGeom>
            <a:solidFill>
              <a:srgbClr val="FF0000"/>
            </a:solidFill>
          </p:spPr>
          <p:style>
            <a:lnRef idx="1">
              <a:schemeClr val="accent4"/>
            </a:lnRef>
            <a:fillRef idx="3">
              <a:schemeClr val="accent4"/>
            </a:fillRef>
            <a:effectRef idx="2">
              <a:schemeClr val="accent4"/>
            </a:effectRef>
            <a:fontRef idx="minor">
              <a:schemeClr val="lt1"/>
            </a:fontRef>
          </p:style>
          <p:txBody>
            <a:bodyPr rtlCol="0" anchor="ctr"/>
            <a:lstStyle/>
            <a:p>
              <a:pPr algn="ctr" defTabSz="1218895" eaLnBrk="1" fontAlgn="auto" hangingPunct="1">
                <a:spcBef>
                  <a:spcPts val="0"/>
                </a:spcBef>
                <a:spcAft>
                  <a:spcPts val="0"/>
                </a:spcAft>
                <a:buClr>
                  <a:srgbClr val="000000"/>
                </a:buClr>
              </a:pPr>
              <a:endParaRPr lang="en-US" sz="1866" kern="0">
                <a:solidFill>
                  <a:srgbClr val="FFFFFF"/>
                </a:solidFill>
                <a:sym typeface="Arial"/>
              </a:endParaRPr>
            </a:p>
          </p:txBody>
        </p:sp>
      </p:grpSp>
      <p:grpSp>
        <p:nvGrpSpPr>
          <p:cNvPr id="47" name="Group 46"/>
          <p:cNvGrpSpPr/>
          <p:nvPr/>
        </p:nvGrpSpPr>
        <p:grpSpPr>
          <a:xfrm>
            <a:off x="1536841" y="196012"/>
            <a:ext cx="9318801" cy="1189759"/>
            <a:chOff x="1152931" y="146377"/>
            <a:chExt cx="6990921" cy="892552"/>
          </a:xfrm>
        </p:grpSpPr>
        <p:sp>
          <p:nvSpPr>
            <p:cNvPr id="45" name="Rounded Rectangle 44"/>
            <p:cNvSpPr/>
            <p:nvPr/>
          </p:nvSpPr>
          <p:spPr>
            <a:xfrm>
              <a:off x="1152931" y="146377"/>
              <a:ext cx="6990921" cy="892552"/>
            </a:xfrm>
            <a:prstGeom prst="roundRect">
              <a:avLst/>
            </a:prstGeom>
            <a:solidFill>
              <a:schemeClr val="accent3">
                <a:lumMod val="60000"/>
                <a:lumOff val="4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18895" eaLnBrk="1" fontAlgn="auto" hangingPunct="1">
                <a:spcBef>
                  <a:spcPts val="0"/>
                </a:spcBef>
                <a:spcAft>
                  <a:spcPts val="0"/>
                </a:spcAft>
                <a:buClr>
                  <a:srgbClr val="000000"/>
                </a:buClr>
              </a:pPr>
              <a:endParaRPr lang="en-US" sz="5332" kern="0" dirty="0">
                <a:solidFill>
                  <a:srgbClr val="0070C0"/>
                </a:solidFill>
                <a:cs typeface="Baloo 2" pitchFamily="2" charset="0"/>
                <a:sym typeface="Arial"/>
              </a:endParaRPr>
            </a:p>
          </p:txBody>
        </p:sp>
        <p:sp>
          <p:nvSpPr>
            <p:cNvPr id="46" name="Google Shape;667;p39">
              <a:extLst>
                <a:ext uri="{FF2B5EF4-FFF2-40B4-BE49-F238E27FC236}">
                  <a16:creationId xmlns:a16="http://schemas.microsoft.com/office/drawing/2014/main" id="{E885132F-F6D7-4713-B990-40AFF24C5E78}"/>
                </a:ext>
              </a:extLst>
            </p:cNvPr>
            <p:cNvSpPr txBox="1">
              <a:spLocks/>
            </p:cNvSpPr>
            <p:nvPr/>
          </p:nvSpPr>
          <p:spPr>
            <a:xfrm>
              <a:off x="1445611" y="368427"/>
              <a:ext cx="6405560" cy="572700"/>
            </a:xfrm>
            <a:prstGeom prst="rect">
              <a:avLst/>
            </a:prstGeom>
          </p:spPr>
          <p:txBody>
            <a:bodyPr spcFirstLastPara="1" wrap="square" lIns="121868" tIns="121868" rIns="121868" bIns="12186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8895" eaLnBrk="1" fontAlgn="auto" hangingPunct="1"/>
              <a:r>
                <a:rPr lang="vi-VN" sz="3732" b="1" kern="0" dirty="0">
                  <a:solidFill>
                    <a:srgbClr val="C00000"/>
                  </a:solidFill>
                  <a:latin typeface="+mn-lt"/>
                  <a:ea typeface="DFVN Catchland" pitchFamily="50" charset="0"/>
                  <a:cs typeface="Baloo 2" pitchFamily="2" charset="0"/>
                </a:rPr>
                <a:t> Giu-li-ét-ta và Ma-ri-ô có chung </a:t>
              </a:r>
            </a:p>
            <a:p>
              <a:pPr algn="ctr" defTabSz="1218895" eaLnBrk="1" fontAlgn="auto" hangingPunct="1"/>
              <a:r>
                <a:rPr lang="vi-VN" sz="3732" b="1" kern="0" dirty="0">
                  <a:solidFill>
                    <a:srgbClr val="C00000"/>
                  </a:solidFill>
                  <a:latin typeface="+mn-lt"/>
                  <a:ea typeface="DFVN Catchland" pitchFamily="50" charset="0"/>
                  <a:cs typeface="Baloo 2" pitchFamily="2" charset="0"/>
                </a:rPr>
                <a:t>những phẩm chất gì?</a:t>
              </a:r>
            </a:p>
          </p:txBody>
        </p:sp>
      </p:grpSp>
      <p:grpSp>
        <p:nvGrpSpPr>
          <p:cNvPr id="48" name="Group 47"/>
          <p:cNvGrpSpPr/>
          <p:nvPr/>
        </p:nvGrpSpPr>
        <p:grpSpPr>
          <a:xfrm>
            <a:off x="730679" y="-74114"/>
            <a:ext cx="10931123" cy="2256220"/>
            <a:chOff x="676466" y="768046"/>
            <a:chExt cx="7943850" cy="1677463"/>
          </a:xfrm>
        </p:grpSpPr>
        <p:pic>
          <p:nvPicPr>
            <p:cNvPr id="10" name="Picture 11">
              <a:extLst>
                <a:ext uri="{FF2B5EF4-FFF2-40B4-BE49-F238E27FC236}">
                  <a16:creationId xmlns:a16="http://schemas.microsoft.com/office/drawing/2014/main" id="{A34B5635-F973-469C-80FA-8A51BF89FA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6466" y="768046"/>
              <a:ext cx="7943850" cy="1677463"/>
            </a:xfrm>
            <a:prstGeom prst="rect">
              <a:avLst/>
            </a:prstGeom>
          </p:spPr>
        </p:pic>
        <p:sp>
          <p:nvSpPr>
            <p:cNvPr id="18" name="Google Shape;667;p39">
              <a:extLst>
                <a:ext uri="{FF2B5EF4-FFF2-40B4-BE49-F238E27FC236}">
                  <a16:creationId xmlns:a16="http://schemas.microsoft.com/office/drawing/2014/main" id="{E885132F-F6D7-4713-B990-40AFF24C5E78}"/>
                </a:ext>
              </a:extLst>
            </p:cNvPr>
            <p:cNvSpPr txBox="1">
              <a:spLocks/>
            </p:cNvSpPr>
            <p:nvPr/>
          </p:nvSpPr>
          <p:spPr>
            <a:xfrm>
              <a:off x="1521044" y="1261689"/>
              <a:ext cx="5776301" cy="1144024"/>
            </a:xfrm>
            <a:prstGeom prst="rect">
              <a:avLst/>
            </a:prstGeom>
          </p:spPr>
          <p:txBody>
            <a:bodyPr spcFirstLastPara="1" wrap="square" lIns="121868" tIns="121868" rIns="121868" bIns="121868" numCol="1" anchor="ctr" anchorCtr="0">
              <a:prstTxWarp prst="textArchUp">
                <a:avLst>
                  <a:gd name="adj" fmla="val 11395932"/>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8895" eaLnBrk="1" fontAlgn="auto" hangingPunct="1"/>
              <a:r>
                <a:rPr lang="vi-VN" sz="8000" kern="0">
                  <a:solidFill>
                    <a:srgbClr val="C00000"/>
                  </a:solidFill>
                  <a:latin typeface="+mn-lt"/>
                  <a:ea typeface="DFVN Catchland" pitchFamily="50" charset="0"/>
                  <a:cs typeface="Baloo 2" pitchFamily="2" charset="0"/>
                </a:rPr>
                <a:t>1. Lúc nhỏ, Niu-tơn thích làm gì?</a:t>
              </a:r>
              <a:endParaRPr lang="vi-VN" sz="8000" kern="0" dirty="0">
                <a:solidFill>
                  <a:srgbClr val="C00000"/>
                </a:solidFill>
                <a:latin typeface="+mn-lt"/>
                <a:ea typeface="DFVN Catchland" pitchFamily="50" charset="0"/>
                <a:cs typeface="Baloo 2" pitchFamily="2" charset="0"/>
              </a:endParaRPr>
            </a:p>
          </p:txBody>
        </p:sp>
      </p:grpSp>
    </p:spTree>
    <p:extLst>
      <p:ext uri="{BB962C8B-B14F-4D97-AF65-F5344CB8AC3E}">
        <p14:creationId xmlns:p14="http://schemas.microsoft.com/office/powerpoint/2010/main" val="3633675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barn(inVertical)">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right)">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arn(inVertical)">
                                      <p:cBhvr>
                                        <p:cTn id="18" dur="500"/>
                                        <p:tgtEl>
                                          <p:spTgt spid="49"/>
                                        </p:tgtEl>
                                      </p:cBhvr>
                                    </p:animEffect>
                                  </p:childTnLst>
                                </p:cTn>
                              </p:par>
                              <p:par>
                                <p:cTn id="19" presetID="10" presetClass="entr" presetSubtype="0" fill="hold" grpId="0" nodeType="withEffect" nodePh="1">
                                  <p:stCondLst>
                                    <p:cond delay="0"/>
                                  </p:stCondLst>
                                  <p:endCondLst>
                                    <p:cond evt="begin" delay="0">
                                      <p:tn val="19"/>
                                    </p:cond>
                                  </p:end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22000">
              <a:schemeClr val="accent3">
                <a:lumMod val="20000"/>
                <a:lumOff val="80000"/>
              </a:schemeClr>
            </a:gs>
            <a:gs pos="100000">
              <a:schemeClr val="accent6">
                <a:lumMod val="40000"/>
                <a:lumOff val="60000"/>
              </a:schemeClr>
            </a:gs>
            <a:gs pos="83000">
              <a:schemeClr val="accent6">
                <a:lumMod val="20000"/>
                <a:lumOff val="80000"/>
              </a:schemeClr>
            </a:gs>
            <a:gs pos="6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4" name="Rounded Rectangle 43"/>
          <p:cNvSpPr/>
          <p:nvPr/>
        </p:nvSpPr>
        <p:spPr>
          <a:xfrm>
            <a:off x="232280" y="571416"/>
            <a:ext cx="11722561" cy="6008956"/>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218895" rtl="0" eaLnBrk="1" fontAlgn="auto" latinLnBrk="0" hangingPunct="1">
              <a:lnSpc>
                <a:spcPct val="100000"/>
              </a:lnSpc>
              <a:spcBef>
                <a:spcPts val="0"/>
              </a:spcBef>
              <a:spcAft>
                <a:spcPts val="0"/>
              </a:spcAft>
              <a:buClr>
                <a:srgbClr val="000000"/>
              </a:buClr>
              <a:buSzTx/>
              <a:buFontTx/>
              <a:buNone/>
              <a:tabLst/>
              <a:defRPr/>
            </a:pPr>
            <a:r>
              <a:rPr kumimoji="0" lang="en-US" altLang="en-US" sz="3199" b="1"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Nghì</a:t>
            </a:r>
            <a:r>
              <a:rPr kumimoji="0" lang="en-US" altLang="en-US" sz="3199" b="1" i="0" u="none" strike="noStrike" kern="0" cap="none" spc="0" normalizeH="0" baseline="0" noProof="0" dirty="0">
                <a:ln>
                  <a:noFill/>
                </a:ln>
                <a:solidFill>
                  <a:srgbClr val="FFFFFF"/>
                </a:solidFill>
                <a:effectLst/>
                <a:uLnTx/>
                <a:uFillTx/>
                <a:latin typeface="Arial"/>
                <a:ea typeface="+mn-ea"/>
                <a:cs typeface="Baloo 2" pitchFamily="2" charset="0"/>
                <a:sym typeface="Arial"/>
              </a:rPr>
              <a:t> : </a:t>
            </a:r>
            <a:r>
              <a:rPr kumimoji="0" lang="en-US" altLang="en-US" sz="3199"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nghĩa</a:t>
            </a:r>
            <a:r>
              <a:rPr kumimoji="0" lang="en-US" altLang="en-US" sz="3199" b="0" i="0" u="none" strike="noStrike" kern="0" cap="none" spc="0" normalizeH="0" baseline="0" noProof="0" dirty="0">
                <a:ln>
                  <a:noFill/>
                </a:ln>
                <a:solidFill>
                  <a:srgbClr val="FFFFFF"/>
                </a:solidFill>
                <a:effectLst/>
                <a:uLnTx/>
                <a:uFillTx/>
                <a:latin typeface="Arial"/>
                <a:ea typeface="+mn-ea"/>
                <a:cs typeface="Baloo 2" pitchFamily="2" charset="0"/>
                <a:sym typeface="Arial"/>
              </a:rPr>
              <a:t>, </a:t>
            </a:r>
            <a:r>
              <a:rPr kumimoji="0" lang="en-US" altLang="en-US" sz="3199"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tình</a:t>
            </a:r>
            <a:r>
              <a:rPr kumimoji="0" lang="en-US" altLang="en-US" sz="3199" b="0" i="0" u="none" strike="noStrike" kern="0" cap="none" spc="0" normalizeH="0" baseline="0" noProof="0" dirty="0">
                <a:ln>
                  <a:noFill/>
                </a:ln>
                <a:solidFill>
                  <a:srgbClr val="FFFFFF"/>
                </a:solidFill>
                <a:effectLst/>
                <a:uLnTx/>
                <a:uFillTx/>
                <a:latin typeface="Arial"/>
                <a:ea typeface="+mn-ea"/>
                <a:cs typeface="Baloo 2" pitchFamily="2" charset="0"/>
                <a:sym typeface="Arial"/>
              </a:rPr>
              <a:t> </a:t>
            </a:r>
            <a:r>
              <a:rPr kumimoji="0" lang="en-US" altLang="en-US" sz="3199"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nghĩa</a:t>
            </a:r>
            <a:r>
              <a:rPr kumimoji="0" lang="vi-VN" altLang="en-US" sz="3199" b="0" i="0" u="none" strike="noStrike" kern="0" cap="none" spc="0" normalizeH="0" baseline="0" noProof="0" dirty="0">
                <a:ln>
                  <a:noFill/>
                </a:ln>
                <a:solidFill>
                  <a:srgbClr val="FFFFFF"/>
                </a:solidFill>
                <a:effectLst/>
                <a:uLnTx/>
                <a:uFillTx/>
                <a:latin typeface="Arial" panose="020B0604020202020204" pitchFamily="34" charset="0"/>
                <a:ea typeface="+mn-ea"/>
                <a:cs typeface="Baloo 2" pitchFamily="2" charset="0"/>
                <a:sym typeface="Arial"/>
              </a:rPr>
              <a:t>.z</a:t>
            </a:r>
            <a:endParaRPr kumimoji="0" lang="en-US" altLang="en-US" sz="3199" b="0" i="0" u="none" strike="noStrike" kern="0" cap="none" spc="0" normalizeH="0" baseline="0" noProof="0" dirty="0">
              <a:ln>
                <a:noFill/>
              </a:ln>
              <a:solidFill>
                <a:srgbClr val="FFFFFF"/>
              </a:solidFill>
              <a:effectLst/>
              <a:uLnTx/>
              <a:uFillTx/>
              <a:latin typeface="Arial"/>
              <a:ea typeface="+mn-ea"/>
              <a:cs typeface="Baloo 2" pitchFamily="2" charset="0"/>
              <a:sym typeface="Arial"/>
            </a:endParaRPr>
          </a:p>
        </p:txBody>
      </p:sp>
      <p:pic>
        <p:nvPicPr>
          <p:cNvPr id="28" name="Picture 2" descr="خلفيات اعلان">
            <a:extLst>
              <a:ext uri="{FF2B5EF4-FFF2-40B4-BE49-F238E27FC236}">
                <a16:creationId xmlns:a16="http://schemas.microsoft.com/office/drawing/2014/main" id="{9EF09C0C-D7B5-4F80-AA7B-F89393CFC43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793" b="26333" l="54496" r="84301"/>
                    </a14:imgEffect>
                  </a14:imgLayer>
                </a14:imgProps>
              </a:ext>
              <a:ext uri="{28A0092B-C50C-407E-A947-70E740481C1C}">
                <a14:useLocalDpi xmlns:a14="http://schemas.microsoft.com/office/drawing/2010/main" val="0"/>
              </a:ext>
            </a:extLst>
          </a:blip>
          <a:srcRect l="50770" t="4350" r="11973" b="71224"/>
          <a:stretch/>
        </p:blipFill>
        <p:spPr bwMode="auto">
          <a:xfrm flipH="1">
            <a:off x="3965964" y="2146902"/>
            <a:ext cx="1674502" cy="86147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خلفيات اعلان">
            <a:extLst>
              <a:ext uri="{FF2B5EF4-FFF2-40B4-BE49-F238E27FC236}">
                <a16:creationId xmlns:a16="http://schemas.microsoft.com/office/drawing/2014/main" id="{9671A8E8-9706-4E07-B840-D975896080B2}"/>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77147" b="97230" l="57826" r="81957">
                        <a14:foregroundMark x1="58261" y1="85319" x2="60870" y2="87535"/>
                        <a14:foregroundMark x1="57826" y1="85319" x2="60000" y2="85319"/>
                      </a14:backgroundRemoval>
                    </a14:imgEffect>
                  </a14:imgLayer>
                </a14:imgProps>
              </a:ext>
              <a:ext uri="{28A0092B-C50C-407E-A947-70E740481C1C}">
                <a14:useLocalDpi xmlns:a14="http://schemas.microsoft.com/office/drawing/2010/main" val="0"/>
              </a:ext>
            </a:extLst>
          </a:blip>
          <a:srcRect l="55767" t="74667" r="14938"/>
          <a:stretch/>
        </p:blipFill>
        <p:spPr bwMode="auto">
          <a:xfrm>
            <a:off x="7262450" y="4608229"/>
            <a:ext cx="1471042" cy="99820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3">
            <a:extLst>
              <a:ext uri="{FF2B5EF4-FFF2-40B4-BE49-F238E27FC236}">
                <a16:creationId xmlns:a16="http://schemas.microsoft.com/office/drawing/2014/main" id="{B4F4C793-A5B4-4A0C-996B-9CAB3498D328}"/>
              </a:ext>
            </a:extLst>
          </p:cNvPr>
          <p:cNvSpPr/>
          <p:nvPr/>
        </p:nvSpPr>
        <p:spPr>
          <a:xfrm>
            <a:off x="569590" y="4207638"/>
            <a:ext cx="2129365" cy="1683398"/>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8895" rtl="0" eaLnBrk="1" fontAlgn="auto" latinLnBrk="0" hangingPunct="1">
              <a:lnSpc>
                <a:spcPct val="100000"/>
              </a:lnSpc>
              <a:spcBef>
                <a:spcPts val="0"/>
              </a:spcBef>
              <a:spcAft>
                <a:spcPts val="0"/>
              </a:spcAft>
              <a:buClr>
                <a:srgbClr val="000000"/>
              </a:buClr>
              <a:buSzTx/>
              <a:buFontTx/>
              <a:buNone/>
              <a:tabLst/>
              <a:defRPr/>
            </a:pPr>
            <a:endParaRPr kumimoji="0" lang="en-US" sz="3199" b="0" i="0" u="none" strike="noStrike" kern="0" cap="none" spc="0" normalizeH="0" baseline="0" noProof="0" dirty="0">
              <a:ln>
                <a:noFill/>
              </a:ln>
              <a:solidFill>
                <a:srgbClr val="000000"/>
              </a:solidFill>
              <a:effectLst/>
              <a:uLnTx/>
              <a:uFillTx/>
              <a:latin typeface="Arial"/>
              <a:ea typeface="+mn-ea"/>
              <a:cs typeface="Baloo 2" pitchFamily="2" charset="0"/>
              <a:sym typeface="Arial"/>
            </a:endParaRPr>
          </a:p>
        </p:txBody>
      </p:sp>
      <p:grpSp>
        <p:nvGrpSpPr>
          <p:cNvPr id="50" name="Group 49"/>
          <p:cNvGrpSpPr/>
          <p:nvPr/>
        </p:nvGrpSpPr>
        <p:grpSpPr>
          <a:xfrm>
            <a:off x="8482232" y="3031783"/>
            <a:ext cx="3489730" cy="2615771"/>
            <a:chOff x="6363331" y="2273759"/>
            <a:chExt cx="2617979" cy="1962339"/>
          </a:xfrm>
        </p:grpSpPr>
        <p:sp>
          <p:nvSpPr>
            <p:cNvPr id="31" name="Google Shape;1651;p46">
              <a:extLst>
                <a:ext uri="{FF2B5EF4-FFF2-40B4-BE49-F238E27FC236}">
                  <a16:creationId xmlns:a16="http://schemas.microsoft.com/office/drawing/2014/main" id="{C5BD9438-A9D8-44AD-8BD5-147B6553734A}"/>
                </a:ext>
              </a:extLst>
            </p:cNvPr>
            <p:cNvSpPr/>
            <p:nvPr/>
          </p:nvSpPr>
          <p:spPr>
            <a:xfrm>
              <a:off x="6363331" y="2273759"/>
              <a:ext cx="2617979" cy="1962339"/>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alpha val="97000"/>
              </a:schemeClr>
            </a:solidFill>
            <a:ln>
              <a:noFill/>
            </a:ln>
          </p:spPr>
          <p:txBody>
            <a:bodyPr spcFirstLastPara="1" wrap="square" lIns="91402" tIns="91402" rIns="91402" bIns="91402" anchor="ctr" anchorCtr="0">
              <a:noAutofit/>
            </a:bodyP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sz="3199" b="1" i="0" u="none" strike="noStrike" kern="0" cap="none" spc="0" normalizeH="0" baseline="0" noProof="0" dirty="0">
                <a:ln>
                  <a:noFill/>
                </a:ln>
                <a:solidFill>
                  <a:srgbClr val="002969"/>
                </a:solidFill>
                <a:effectLst/>
                <a:uLnTx/>
                <a:uFillTx/>
                <a:latin typeface="Arial"/>
                <a:ea typeface="Patrick Hand"/>
                <a:cs typeface="Baloo 2" pitchFamily="2" charset="0"/>
                <a:sym typeface="Patrick Hand"/>
              </a:endParaRPr>
            </a:p>
          </p:txBody>
        </p:sp>
        <p:sp>
          <p:nvSpPr>
            <p:cNvPr id="34" name="Rectangle: Rounded Corners 3">
              <a:extLst>
                <a:ext uri="{FF2B5EF4-FFF2-40B4-BE49-F238E27FC236}">
                  <a16:creationId xmlns:a16="http://schemas.microsoft.com/office/drawing/2014/main" id="{B4F4C793-A5B4-4A0C-996B-9CAB3498D328}"/>
                </a:ext>
              </a:extLst>
            </p:cNvPr>
            <p:cNvSpPr/>
            <p:nvPr/>
          </p:nvSpPr>
          <p:spPr>
            <a:xfrm>
              <a:off x="6414343" y="2547077"/>
              <a:ext cx="2445023" cy="1510699"/>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r>
                <a:rPr kumimoji="0" lang="en-US" sz="3199" b="0" i="0" u="none" strike="noStrike" kern="0" cap="none" spc="0" normalizeH="0" baseline="0" noProof="0">
                  <a:ln>
                    <a:noFill/>
                  </a:ln>
                  <a:solidFill>
                    <a:srgbClr val="002969"/>
                  </a:solidFill>
                  <a:effectLst/>
                  <a:uLnTx/>
                  <a:uFillTx/>
                  <a:latin typeface="Arial"/>
                  <a:ea typeface="+mn-ea"/>
                  <a:cs typeface="Baloo 2" pitchFamily="2" charset="0"/>
                  <a:sym typeface="Arial"/>
                </a:rPr>
                <a:t>Đọc đoạn 2 đi để chúng ta tìm câu trả lời.</a:t>
              </a:r>
              <a:endParaRPr kumimoji="0" lang="en-US" sz="3199" b="0" i="0" u="none" strike="noStrike" kern="0" cap="none" spc="0" normalizeH="0" baseline="0" noProof="0" dirty="0">
                <a:ln>
                  <a:noFill/>
                </a:ln>
                <a:solidFill>
                  <a:srgbClr val="002969"/>
                </a:solidFill>
                <a:effectLst/>
                <a:uLnTx/>
                <a:uFillTx/>
                <a:latin typeface="Arial"/>
                <a:ea typeface="+mn-ea"/>
                <a:cs typeface="Baloo 2" pitchFamily="2" charset="0"/>
                <a:sym typeface="Arial"/>
              </a:endParaRPr>
            </a:p>
          </p:txBody>
        </p:sp>
      </p:grpSp>
      <p:grpSp>
        <p:nvGrpSpPr>
          <p:cNvPr id="49" name="Group 48"/>
          <p:cNvGrpSpPr/>
          <p:nvPr/>
        </p:nvGrpSpPr>
        <p:grpSpPr>
          <a:xfrm>
            <a:off x="206786" y="2261521"/>
            <a:ext cx="4635031" cy="4492361"/>
            <a:chOff x="109661" y="2044500"/>
            <a:chExt cx="3477179" cy="2931155"/>
          </a:xfrm>
        </p:grpSpPr>
        <p:pic>
          <p:nvPicPr>
            <p:cNvPr id="30" name="Google Shape;3053;p67">
              <a:extLst>
                <a:ext uri="{FF2B5EF4-FFF2-40B4-BE49-F238E27FC236}">
                  <a16:creationId xmlns:a16="http://schemas.microsoft.com/office/drawing/2014/main" id="{F8899A29-0348-4F04-B4FA-E07BD4338EFF}"/>
                </a:ext>
              </a:extLst>
            </p:cNvPr>
            <p:cNvPicPr preferRelativeResize="0"/>
            <p:nvPr/>
          </p:nvPicPr>
          <p:blipFill>
            <a:blip r:embed="rId5">
              <a:alphaModFix/>
            </a:blip>
            <a:stretch>
              <a:fillRect/>
            </a:stretch>
          </p:blipFill>
          <p:spPr>
            <a:xfrm>
              <a:off x="109661" y="2044500"/>
              <a:ext cx="3477179" cy="2931155"/>
            </a:xfrm>
            <a:prstGeom prst="rect">
              <a:avLst/>
            </a:prstGeom>
            <a:ln>
              <a:noFill/>
            </a:ln>
            <a:effectLst>
              <a:softEdge rad="112500"/>
            </a:effectLst>
          </p:spPr>
        </p:pic>
        <p:sp>
          <p:nvSpPr>
            <p:cNvPr id="35" name="Rectangle: Rounded Corners 3">
              <a:extLst>
                <a:ext uri="{FF2B5EF4-FFF2-40B4-BE49-F238E27FC236}">
                  <a16:creationId xmlns:a16="http://schemas.microsoft.com/office/drawing/2014/main" id="{B4F4C793-A5B4-4A0C-996B-9CAB3498D328}"/>
                </a:ext>
              </a:extLst>
            </p:cNvPr>
            <p:cNvSpPr/>
            <p:nvPr/>
          </p:nvSpPr>
          <p:spPr>
            <a:xfrm>
              <a:off x="129323" y="2845004"/>
              <a:ext cx="3308346" cy="1521507"/>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a:ln>
                    <a:noFill/>
                  </a:ln>
                  <a:solidFill>
                    <a:srgbClr val="000000"/>
                  </a:solidFill>
                  <a:effectLst/>
                  <a:uLnTx/>
                  <a:uFillTx/>
                  <a:latin typeface="Arial" panose="020B0604020202020204" pitchFamily="34" charset="0"/>
                  <a:ea typeface="+mn-ea"/>
                  <a:cs typeface="Baloo 2" pitchFamily="2" charset="0"/>
                  <a:sym typeface="Arial"/>
                </a:rPr>
                <a:t>Vì  cậu cảm thấy mặt trời chuyển động có quy luật. Hằng ngày, cậu “đuổi theo” bóng nắng khắp nơi ghi lại sự thay đổi bóng mình theo từng giờ.</a:t>
              </a:r>
            </a:p>
          </p:txBody>
        </p:sp>
      </p:grpSp>
      <p:pic>
        <p:nvPicPr>
          <p:cNvPr id="38" name="Picture 2" descr="Little Boy Cartoon Images – Browse 240,121 Stock Photos, Vectors, and Video  | Adobe Stock">
            <a:extLst>
              <a:ext uri="{FF2B5EF4-FFF2-40B4-BE49-F238E27FC236}">
                <a16:creationId xmlns:a16="http://schemas.microsoft.com/office/drawing/2014/main" id="{C9318FEC-A7CE-4EC0-A3AA-E8AA187AA05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00" b="94722" l="65942" r="96377">
                        <a14:foregroundMark x1="75000" y1="35556" x2="79348" y2="33889"/>
                        <a14:foregroundMark x1="84239" y1="35278" x2="89130" y2="36111"/>
                        <a14:foregroundMark x1="88949" y1="38611" x2="89674" y2="38611"/>
                        <a14:foregroundMark x1="79348" y1="45278" x2="84783" y2="47778"/>
                        <a14:foregroundMark x1="79710" y1="8889" x2="88043" y2="7500"/>
                        <a14:foregroundMark x1="67572" y1="48611" x2="69384" y2="52222"/>
                        <a14:foregroundMark x1="69022" y1="47222" x2="69746" y2="51944"/>
                        <a14:foregroundMark x1="66304" y1="47778" x2="68297" y2="50000"/>
                        <a14:foregroundMark x1="73007" y1="53889" x2="75906" y2="56389"/>
                        <a14:foregroundMark x1="75725" y1="53333" x2="78080" y2="59722"/>
                        <a14:foregroundMark x1="72645" y1="93333" x2="77717" y2="86944"/>
                        <a14:foregroundMark x1="86413" y1="94722" x2="85507" y2="84722"/>
                        <a14:foregroundMark x1="87319" y1="92222" x2="86594" y2="88611"/>
                        <a14:foregroundMark x1="73370" y1="93611" x2="78080" y2="92500"/>
                        <a14:foregroundMark x1="73188" y1="94444" x2="81159" y2="92222"/>
                      </a14:backgroundRemoval>
                    </a14:imgEffect>
                  </a14:imgLayer>
                </a14:imgProps>
              </a:ext>
              <a:ext uri="{28A0092B-C50C-407E-A947-70E740481C1C}">
                <a14:useLocalDpi xmlns:a14="http://schemas.microsoft.com/office/drawing/2010/main" val="0"/>
              </a:ext>
            </a:extLst>
          </a:blip>
          <a:srcRect l="63880" t="3696"/>
          <a:stretch/>
        </p:blipFill>
        <p:spPr bwMode="auto">
          <a:xfrm>
            <a:off x="6228845" y="3260723"/>
            <a:ext cx="1713703" cy="274573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4493176" y="2856017"/>
            <a:ext cx="1975980" cy="3258426"/>
            <a:chOff x="2976883" y="2163131"/>
            <a:chExt cx="1482371" cy="2444456"/>
          </a:xfrm>
        </p:grpSpPr>
        <p:pic>
          <p:nvPicPr>
            <p:cNvPr id="42" name="Picture 8" descr="Cute girl character set Royalty Free Vector Image">
              <a:extLst>
                <a:ext uri="{FF2B5EF4-FFF2-40B4-BE49-F238E27FC236}">
                  <a16:creationId xmlns:a16="http://schemas.microsoft.com/office/drawing/2014/main" id="{D5C4EBF1-B32D-4044-8A84-FF41AE92085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5513" b="43718" l="49000" r="59900">
                          <a14:foregroundMark x1="51700" y1="43333" x2="53800" y2="42949"/>
                          <a14:foregroundMark x1="55900" y1="42436" x2="57300" y2="43718"/>
                          <a14:foregroundMark x1="53500" y1="16282" x2="56200" y2="15513"/>
                        </a14:backgroundRemoval>
                      </a14:imgEffect>
                    </a14:imgLayer>
                  </a14:imgProps>
                </a:ext>
                <a:ext uri="{28A0092B-C50C-407E-A947-70E740481C1C}">
                  <a14:useLocalDpi xmlns:a14="http://schemas.microsoft.com/office/drawing/2010/main" val="0"/>
                </a:ext>
              </a:extLst>
            </a:blip>
            <a:srcRect l="47747" t="13111" r="38734" b="53778"/>
            <a:stretch/>
          </p:blipFill>
          <p:spPr bwMode="auto">
            <a:xfrm>
              <a:off x="2976883" y="2163131"/>
              <a:ext cx="1482371" cy="2444456"/>
            </a:xfrm>
            <a:prstGeom prst="rect">
              <a:avLst/>
            </a:prstGeom>
            <a:noFill/>
            <a:extLst>
              <a:ext uri="{909E8E84-426E-40DD-AFC4-6F175D3DCCD1}">
                <a14:hiddenFill xmlns:a14="http://schemas.microsoft.com/office/drawing/2010/main">
                  <a:solidFill>
                    <a:srgbClr val="FFFFFF"/>
                  </a:solidFill>
                </a14:hiddenFill>
              </a:ext>
            </a:extLst>
          </p:spPr>
        </p:pic>
        <p:sp>
          <p:nvSpPr>
            <p:cNvPr id="41" name="Moon 40"/>
            <p:cNvSpPr/>
            <p:nvPr/>
          </p:nvSpPr>
          <p:spPr>
            <a:xfrm rot="5400000">
              <a:off x="3630219" y="2210987"/>
              <a:ext cx="175697" cy="524709"/>
            </a:xfrm>
            <a:prstGeom prst="moon">
              <a:avLst/>
            </a:prstGeom>
            <a:solidFill>
              <a:srgbClr val="FF0000"/>
            </a:solidFill>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lang="en-US" sz="1866"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7" name="Group 46"/>
          <p:cNvGrpSpPr/>
          <p:nvPr/>
        </p:nvGrpSpPr>
        <p:grpSpPr>
          <a:xfrm>
            <a:off x="1536841" y="196012"/>
            <a:ext cx="9318801" cy="1189759"/>
            <a:chOff x="1152931" y="146377"/>
            <a:chExt cx="6990921" cy="892552"/>
          </a:xfrm>
        </p:grpSpPr>
        <p:sp>
          <p:nvSpPr>
            <p:cNvPr id="45" name="Rounded Rectangle 44"/>
            <p:cNvSpPr/>
            <p:nvPr/>
          </p:nvSpPr>
          <p:spPr>
            <a:xfrm>
              <a:off x="1152931" y="146377"/>
              <a:ext cx="6990921" cy="892552"/>
            </a:xfrm>
            <a:prstGeom prst="roundRect">
              <a:avLst/>
            </a:prstGeom>
            <a:solidFill>
              <a:schemeClr val="accent3">
                <a:lumMod val="60000"/>
                <a:lumOff val="4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lang="en-US" sz="5332" b="0" i="0" u="none" strike="noStrike" kern="0" cap="none" spc="0" normalizeH="0" baseline="0" noProof="0" dirty="0">
                <a:ln>
                  <a:noFill/>
                </a:ln>
                <a:solidFill>
                  <a:srgbClr val="0070C0"/>
                </a:solidFill>
                <a:effectLst/>
                <a:uLnTx/>
                <a:uFillTx/>
                <a:latin typeface="Arial"/>
                <a:ea typeface="+mn-ea"/>
                <a:cs typeface="Baloo 2" pitchFamily="2" charset="0"/>
                <a:sym typeface="Arial"/>
              </a:endParaRPr>
            </a:p>
          </p:txBody>
        </p:sp>
        <p:sp>
          <p:nvSpPr>
            <p:cNvPr id="46" name="Google Shape;667;p39">
              <a:extLst>
                <a:ext uri="{FF2B5EF4-FFF2-40B4-BE49-F238E27FC236}">
                  <a16:creationId xmlns:a16="http://schemas.microsoft.com/office/drawing/2014/main" id="{E885132F-F6D7-4713-B990-40AFF24C5E78}"/>
                </a:ext>
              </a:extLst>
            </p:cNvPr>
            <p:cNvSpPr txBox="1">
              <a:spLocks/>
            </p:cNvSpPr>
            <p:nvPr/>
          </p:nvSpPr>
          <p:spPr>
            <a:xfrm>
              <a:off x="1445611" y="368427"/>
              <a:ext cx="6405560" cy="572700"/>
            </a:xfrm>
            <a:prstGeom prst="rect">
              <a:avLst/>
            </a:prstGeom>
          </p:spPr>
          <p:txBody>
            <a:bodyPr spcFirstLastPara="1" wrap="square" lIns="121868" tIns="121868" rIns="121868" bIns="12186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8895" rtl="0" eaLnBrk="1" fontAlgn="auto" latinLnBrk="0" hangingPunct="1">
                <a:lnSpc>
                  <a:spcPct val="100000"/>
                </a:lnSpc>
                <a:spcBef>
                  <a:spcPts val="0"/>
                </a:spcBef>
                <a:spcAft>
                  <a:spcPts val="0"/>
                </a:spcAft>
                <a:buClr>
                  <a:srgbClr val="000000"/>
                </a:buClr>
                <a:buSzTx/>
                <a:buFont typeface="Arial"/>
                <a:buNone/>
                <a:tabLst/>
                <a:defRPr/>
              </a:pPr>
              <a:r>
                <a:rPr kumimoji="0" lang="vi-VN" sz="3732" b="1" i="0" u="none" strike="noStrike" kern="0" cap="none" spc="0" normalizeH="0" baseline="0" noProof="0" dirty="0">
                  <a:ln>
                    <a:noFill/>
                  </a:ln>
                  <a:solidFill>
                    <a:srgbClr val="C00000"/>
                  </a:solidFill>
                  <a:effectLst/>
                  <a:uLnTx/>
                  <a:uFillTx/>
                  <a:latin typeface="Arial" panose="020B0604020202020204" pitchFamily="34" charset="0"/>
                  <a:ea typeface="DFVN Catchland" pitchFamily="50" charset="0"/>
                  <a:cs typeface="Baloo 2" pitchFamily="2" charset="0"/>
                  <a:sym typeface="Arial"/>
                </a:rPr>
                <a:t> Giu-li-ét-ta và Ma-ri-ô có chung </a:t>
              </a:r>
            </a:p>
            <a:p>
              <a:pPr marL="0" marR="0" lvl="0" indent="0" algn="ctr" defTabSz="1218895" rtl="0" eaLnBrk="1" fontAlgn="auto" latinLnBrk="0" hangingPunct="1">
                <a:lnSpc>
                  <a:spcPct val="100000"/>
                </a:lnSpc>
                <a:spcBef>
                  <a:spcPts val="0"/>
                </a:spcBef>
                <a:spcAft>
                  <a:spcPts val="0"/>
                </a:spcAft>
                <a:buClr>
                  <a:srgbClr val="000000"/>
                </a:buClr>
                <a:buSzTx/>
                <a:buFont typeface="Arial"/>
                <a:buNone/>
                <a:tabLst/>
                <a:defRPr/>
              </a:pPr>
              <a:r>
                <a:rPr kumimoji="0" lang="vi-VN" sz="3732" b="1" i="0" u="none" strike="noStrike" kern="0" cap="none" spc="0" normalizeH="0" baseline="0" noProof="0" dirty="0">
                  <a:ln>
                    <a:noFill/>
                  </a:ln>
                  <a:solidFill>
                    <a:srgbClr val="C00000"/>
                  </a:solidFill>
                  <a:effectLst/>
                  <a:uLnTx/>
                  <a:uFillTx/>
                  <a:latin typeface="Arial" panose="020B0604020202020204" pitchFamily="34" charset="0"/>
                  <a:ea typeface="DFVN Catchland" pitchFamily="50" charset="0"/>
                  <a:cs typeface="Baloo 2" pitchFamily="2" charset="0"/>
                  <a:sym typeface="Arial"/>
                </a:rPr>
                <a:t>những phẩm chất gì?</a:t>
              </a:r>
            </a:p>
          </p:txBody>
        </p:sp>
      </p:grpSp>
      <p:grpSp>
        <p:nvGrpSpPr>
          <p:cNvPr id="48" name="Group 47"/>
          <p:cNvGrpSpPr/>
          <p:nvPr/>
        </p:nvGrpSpPr>
        <p:grpSpPr>
          <a:xfrm>
            <a:off x="730679" y="-74114"/>
            <a:ext cx="10931123" cy="2256220"/>
            <a:chOff x="676466" y="768046"/>
            <a:chExt cx="7943850" cy="1677463"/>
          </a:xfrm>
        </p:grpSpPr>
        <p:pic>
          <p:nvPicPr>
            <p:cNvPr id="10" name="Picture 11">
              <a:extLst>
                <a:ext uri="{FF2B5EF4-FFF2-40B4-BE49-F238E27FC236}">
                  <a16:creationId xmlns:a16="http://schemas.microsoft.com/office/drawing/2014/main" id="{A34B5635-F973-469C-80FA-8A51BF89FA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6466" y="768046"/>
              <a:ext cx="7943850" cy="1677463"/>
            </a:xfrm>
            <a:prstGeom prst="rect">
              <a:avLst/>
            </a:prstGeom>
          </p:spPr>
        </p:pic>
        <p:sp>
          <p:nvSpPr>
            <p:cNvPr id="18" name="Google Shape;667;p39">
              <a:extLst>
                <a:ext uri="{FF2B5EF4-FFF2-40B4-BE49-F238E27FC236}">
                  <a16:creationId xmlns:a16="http://schemas.microsoft.com/office/drawing/2014/main" id="{E885132F-F6D7-4713-B990-40AFF24C5E78}"/>
                </a:ext>
              </a:extLst>
            </p:cNvPr>
            <p:cNvSpPr txBox="1">
              <a:spLocks/>
            </p:cNvSpPr>
            <p:nvPr/>
          </p:nvSpPr>
          <p:spPr>
            <a:xfrm>
              <a:off x="2027096" y="1606010"/>
              <a:ext cx="4862286" cy="249686"/>
            </a:xfrm>
            <a:prstGeom prst="rect">
              <a:avLst/>
            </a:prstGeom>
          </p:spPr>
          <p:txBody>
            <a:bodyPr spcFirstLastPara="1" wrap="square" lIns="121868" tIns="121868" rIns="121868" bIns="121868" numCol="1" anchor="ctr" anchorCtr="0">
              <a:prstTxWarp prst="textArchUp">
                <a:avLst>
                  <a:gd name="adj" fmla="val 11395932"/>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8895" rtl="0" eaLnBrk="1" fontAlgn="auto" latinLnBrk="0" hangingPunct="1">
                <a:lnSpc>
                  <a:spcPct val="100000"/>
                </a:lnSpc>
                <a:spcBef>
                  <a:spcPts val="0"/>
                </a:spcBef>
                <a:spcAft>
                  <a:spcPts val="0"/>
                </a:spcAft>
                <a:buClr>
                  <a:srgbClr val="000000"/>
                </a:buClr>
                <a:buSzTx/>
                <a:buFont typeface="Arial"/>
                <a:buNone/>
                <a:tabLst/>
                <a:defRPr/>
              </a:pPr>
              <a:r>
                <a:rPr kumimoji="0" lang="en-US" sz="13800" b="0" i="0" u="none" strike="noStrike" kern="0" cap="none" spc="0" normalizeH="0" baseline="0" noProof="0">
                  <a:ln>
                    <a:noFill/>
                  </a:ln>
                  <a:solidFill>
                    <a:srgbClr val="C00000"/>
                  </a:solidFill>
                  <a:effectLst/>
                  <a:uLnTx/>
                  <a:uFillTx/>
                  <a:latin typeface="Arial" panose="020B0604020202020204" pitchFamily="34" charset="0"/>
                  <a:ea typeface="DFVN Catchland" pitchFamily="50" charset="0"/>
                  <a:cs typeface="Baloo 2" pitchFamily="2" charset="0"/>
                  <a:sym typeface="Arial"/>
                </a:rPr>
                <a:t>2</a:t>
              </a:r>
              <a:r>
                <a:rPr kumimoji="0" lang="vi-VN" sz="13800" b="0" i="0" u="none" strike="noStrike" kern="0" cap="none" spc="0" normalizeH="0" baseline="0" noProof="0">
                  <a:ln>
                    <a:noFill/>
                  </a:ln>
                  <a:solidFill>
                    <a:srgbClr val="C00000"/>
                  </a:solidFill>
                  <a:effectLst/>
                  <a:uLnTx/>
                  <a:uFillTx/>
                  <a:latin typeface="Arial" panose="020B0604020202020204" pitchFamily="34" charset="0"/>
                  <a:ea typeface="DFVN Catchland" pitchFamily="50" charset="0"/>
                  <a:cs typeface="Baloo 2" pitchFamily="2" charset="0"/>
                  <a:sym typeface="Arial"/>
                </a:rPr>
                <a:t>. Nhờ đâu Niu-tơn nghĩ đến việc </a:t>
              </a:r>
              <a:endParaRPr kumimoji="0" lang="en-US" sz="13800" b="0" i="0" u="none" strike="noStrike" kern="0" cap="none" spc="0" normalizeH="0" baseline="0" noProof="0">
                <a:ln>
                  <a:noFill/>
                </a:ln>
                <a:solidFill>
                  <a:srgbClr val="C00000"/>
                </a:solidFill>
                <a:effectLst/>
                <a:uLnTx/>
                <a:uFillTx/>
                <a:latin typeface="Arial" panose="020B0604020202020204" pitchFamily="34" charset="0"/>
                <a:ea typeface="DFVN Catchland" pitchFamily="50" charset="0"/>
                <a:cs typeface="Baloo 2" pitchFamily="2" charset="0"/>
                <a:sym typeface="Arial"/>
              </a:endParaRPr>
            </a:p>
            <a:p>
              <a:pPr marL="0" marR="0" lvl="0" indent="0" algn="ctr" defTabSz="1218895" rtl="0" eaLnBrk="1" fontAlgn="auto" latinLnBrk="0" hangingPunct="1">
                <a:lnSpc>
                  <a:spcPct val="100000"/>
                </a:lnSpc>
                <a:spcBef>
                  <a:spcPts val="0"/>
                </a:spcBef>
                <a:spcAft>
                  <a:spcPts val="0"/>
                </a:spcAft>
                <a:buClr>
                  <a:srgbClr val="000000"/>
                </a:buClr>
                <a:buSzTx/>
                <a:buFont typeface="Arial"/>
                <a:buNone/>
                <a:tabLst/>
                <a:defRPr/>
              </a:pPr>
              <a:r>
                <a:rPr kumimoji="0" lang="vi-VN" sz="13800" b="0" i="0" u="none" strike="noStrike" kern="0" cap="none" spc="0" normalizeH="0" baseline="0" noProof="0">
                  <a:ln>
                    <a:noFill/>
                  </a:ln>
                  <a:solidFill>
                    <a:srgbClr val="C00000"/>
                  </a:solidFill>
                  <a:effectLst/>
                  <a:uLnTx/>
                  <a:uFillTx/>
                  <a:latin typeface="Arial" panose="020B0604020202020204" pitchFamily="34" charset="0"/>
                  <a:ea typeface="DFVN Catchland" pitchFamily="50" charset="0"/>
                  <a:cs typeface="Baloo 2" pitchFamily="2" charset="0"/>
                  <a:sym typeface="Arial"/>
                </a:rPr>
                <a:t>chế tạo một chiếc đồng hồ?.</a:t>
              </a:r>
              <a:endParaRPr kumimoji="0" lang="vi-VN" sz="13800" b="0" i="0" u="none" strike="noStrike" kern="0" cap="none" spc="0" normalizeH="0" baseline="0" noProof="0" dirty="0">
                <a:ln>
                  <a:noFill/>
                </a:ln>
                <a:solidFill>
                  <a:srgbClr val="C00000"/>
                </a:solidFill>
                <a:effectLst/>
                <a:uLnTx/>
                <a:uFillTx/>
                <a:latin typeface="Arial" panose="020B0604020202020204" pitchFamily="34" charset="0"/>
                <a:ea typeface="DFVN Catchland" pitchFamily="50" charset="0"/>
                <a:cs typeface="Baloo 2" pitchFamily="2" charset="0"/>
                <a:sym typeface="Arial"/>
              </a:endParaRPr>
            </a:p>
          </p:txBody>
        </p:sp>
      </p:grpSp>
    </p:spTree>
    <p:extLst>
      <p:ext uri="{BB962C8B-B14F-4D97-AF65-F5344CB8AC3E}">
        <p14:creationId xmlns:p14="http://schemas.microsoft.com/office/powerpoint/2010/main" val="953679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22" presetClass="entr" presetSubtype="8"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right)">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arn(inVertical)">
                                      <p:cBhvr>
                                        <p:cTn id="18" dur="500"/>
                                        <p:tgtEl>
                                          <p:spTgt spid="49"/>
                                        </p:tgtEl>
                                      </p:cBhvr>
                                    </p:animEffect>
                                  </p:childTnLst>
                                </p:cTn>
                              </p:par>
                              <p:par>
                                <p:cTn id="19" presetID="10" presetClass="entr" presetSubtype="0" fill="hold" grpId="0" nodeType="withEffect" nodePh="1">
                                  <p:stCondLst>
                                    <p:cond delay="0"/>
                                  </p:stCondLst>
                                  <p:endCondLst>
                                    <p:cond evt="begin" delay="0">
                                      <p:tn val="19"/>
                                    </p:cond>
                                  </p:end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22000">
              <a:schemeClr val="accent3">
                <a:lumMod val="20000"/>
                <a:lumOff val="80000"/>
              </a:schemeClr>
            </a:gs>
            <a:gs pos="100000">
              <a:schemeClr val="accent6">
                <a:lumMod val="40000"/>
                <a:lumOff val="60000"/>
              </a:schemeClr>
            </a:gs>
            <a:gs pos="83000">
              <a:schemeClr val="accent6">
                <a:lumMod val="20000"/>
                <a:lumOff val="80000"/>
              </a:schemeClr>
            </a:gs>
            <a:gs pos="6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4" name="Rounded Rectangle 43"/>
          <p:cNvSpPr/>
          <p:nvPr/>
        </p:nvSpPr>
        <p:spPr>
          <a:xfrm>
            <a:off x="232280" y="571416"/>
            <a:ext cx="11722561" cy="6008956"/>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218895" rtl="0" eaLnBrk="1" fontAlgn="auto" latinLnBrk="0" hangingPunct="1">
              <a:lnSpc>
                <a:spcPct val="100000"/>
              </a:lnSpc>
              <a:spcBef>
                <a:spcPts val="0"/>
              </a:spcBef>
              <a:spcAft>
                <a:spcPts val="0"/>
              </a:spcAft>
              <a:buClr>
                <a:srgbClr val="000000"/>
              </a:buClr>
              <a:buSzTx/>
              <a:buFontTx/>
              <a:buNone/>
              <a:tabLst/>
              <a:defRPr/>
            </a:pPr>
            <a:r>
              <a:rPr kumimoji="0" lang="en-US" altLang="en-US" sz="3199" b="1"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Nghì</a:t>
            </a:r>
            <a:r>
              <a:rPr kumimoji="0" lang="en-US" altLang="en-US" sz="3199" b="1" i="0" u="none" strike="noStrike" kern="0" cap="none" spc="0" normalizeH="0" baseline="0" noProof="0" dirty="0">
                <a:ln>
                  <a:noFill/>
                </a:ln>
                <a:solidFill>
                  <a:srgbClr val="FFFFFF"/>
                </a:solidFill>
                <a:effectLst/>
                <a:uLnTx/>
                <a:uFillTx/>
                <a:latin typeface="Arial"/>
                <a:ea typeface="+mn-ea"/>
                <a:cs typeface="Baloo 2" pitchFamily="2" charset="0"/>
                <a:sym typeface="Arial"/>
              </a:rPr>
              <a:t> : </a:t>
            </a:r>
            <a:r>
              <a:rPr kumimoji="0" lang="en-US" altLang="en-US" sz="3199"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nghĩa</a:t>
            </a:r>
            <a:r>
              <a:rPr kumimoji="0" lang="en-US" altLang="en-US" sz="3199" b="0" i="0" u="none" strike="noStrike" kern="0" cap="none" spc="0" normalizeH="0" baseline="0" noProof="0" dirty="0">
                <a:ln>
                  <a:noFill/>
                </a:ln>
                <a:solidFill>
                  <a:srgbClr val="FFFFFF"/>
                </a:solidFill>
                <a:effectLst/>
                <a:uLnTx/>
                <a:uFillTx/>
                <a:latin typeface="Arial"/>
                <a:ea typeface="+mn-ea"/>
                <a:cs typeface="Baloo 2" pitchFamily="2" charset="0"/>
                <a:sym typeface="Arial"/>
              </a:rPr>
              <a:t>, </a:t>
            </a:r>
            <a:r>
              <a:rPr kumimoji="0" lang="en-US" altLang="en-US" sz="3199"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tình</a:t>
            </a:r>
            <a:r>
              <a:rPr kumimoji="0" lang="en-US" altLang="en-US" sz="3199" b="0" i="0" u="none" strike="noStrike" kern="0" cap="none" spc="0" normalizeH="0" baseline="0" noProof="0" dirty="0">
                <a:ln>
                  <a:noFill/>
                </a:ln>
                <a:solidFill>
                  <a:srgbClr val="FFFFFF"/>
                </a:solidFill>
                <a:effectLst/>
                <a:uLnTx/>
                <a:uFillTx/>
                <a:latin typeface="Arial"/>
                <a:ea typeface="+mn-ea"/>
                <a:cs typeface="Baloo 2" pitchFamily="2" charset="0"/>
                <a:sym typeface="Arial"/>
              </a:rPr>
              <a:t> </a:t>
            </a:r>
            <a:r>
              <a:rPr kumimoji="0" lang="en-US" altLang="en-US" sz="3199"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nghĩa</a:t>
            </a:r>
            <a:r>
              <a:rPr kumimoji="0" lang="vi-VN" altLang="en-US" sz="3199" b="0" i="0" u="none" strike="noStrike" kern="0" cap="none" spc="0" normalizeH="0" baseline="0" noProof="0" dirty="0">
                <a:ln>
                  <a:noFill/>
                </a:ln>
                <a:solidFill>
                  <a:srgbClr val="FFFFFF"/>
                </a:solidFill>
                <a:effectLst/>
                <a:uLnTx/>
                <a:uFillTx/>
                <a:latin typeface="Arial" panose="020B0604020202020204" pitchFamily="34" charset="0"/>
                <a:ea typeface="+mn-ea"/>
                <a:cs typeface="Baloo 2" pitchFamily="2" charset="0"/>
                <a:sym typeface="Arial"/>
              </a:rPr>
              <a:t>.z</a:t>
            </a:r>
            <a:endParaRPr kumimoji="0" lang="en-US" altLang="en-US" sz="3199" b="0" i="0" u="none" strike="noStrike" kern="0" cap="none" spc="0" normalizeH="0" baseline="0" noProof="0" dirty="0">
              <a:ln>
                <a:noFill/>
              </a:ln>
              <a:solidFill>
                <a:srgbClr val="FFFFFF"/>
              </a:solidFill>
              <a:effectLst/>
              <a:uLnTx/>
              <a:uFillTx/>
              <a:latin typeface="Arial"/>
              <a:ea typeface="+mn-ea"/>
              <a:cs typeface="Baloo 2" pitchFamily="2" charset="0"/>
              <a:sym typeface="Arial"/>
            </a:endParaRPr>
          </a:p>
        </p:txBody>
      </p:sp>
      <p:pic>
        <p:nvPicPr>
          <p:cNvPr id="28" name="Picture 2" descr="خلفيات اعلان">
            <a:extLst>
              <a:ext uri="{FF2B5EF4-FFF2-40B4-BE49-F238E27FC236}">
                <a16:creationId xmlns:a16="http://schemas.microsoft.com/office/drawing/2014/main" id="{9EF09C0C-D7B5-4F80-AA7B-F89393CFC43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793" b="26333" l="54496" r="84301"/>
                    </a14:imgEffect>
                  </a14:imgLayer>
                </a14:imgProps>
              </a:ext>
              <a:ext uri="{28A0092B-C50C-407E-A947-70E740481C1C}">
                <a14:useLocalDpi xmlns:a14="http://schemas.microsoft.com/office/drawing/2010/main" val="0"/>
              </a:ext>
            </a:extLst>
          </a:blip>
          <a:srcRect l="50770" t="4350" r="11973" b="71224"/>
          <a:stretch/>
        </p:blipFill>
        <p:spPr bwMode="auto">
          <a:xfrm flipH="1">
            <a:off x="4200137" y="2070497"/>
            <a:ext cx="1674502" cy="86147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خلفيات اعلان">
            <a:extLst>
              <a:ext uri="{FF2B5EF4-FFF2-40B4-BE49-F238E27FC236}">
                <a16:creationId xmlns:a16="http://schemas.microsoft.com/office/drawing/2014/main" id="{9671A8E8-9706-4E07-B840-D975896080B2}"/>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77147" b="97230" l="57826" r="81957">
                        <a14:foregroundMark x1="58261" y1="85319" x2="60870" y2="87535"/>
                        <a14:foregroundMark x1="57826" y1="85319" x2="60000" y2="85319"/>
                      </a14:backgroundRemoval>
                    </a14:imgEffect>
                  </a14:imgLayer>
                </a14:imgProps>
              </a:ext>
              <a:ext uri="{28A0092B-C50C-407E-A947-70E740481C1C}">
                <a14:useLocalDpi xmlns:a14="http://schemas.microsoft.com/office/drawing/2010/main" val="0"/>
              </a:ext>
            </a:extLst>
          </a:blip>
          <a:srcRect l="55767" t="74667" r="14938"/>
          <a:stretch/>
        </p:blipFill>
        <p:spPr bwMode="auto">
          <a:xfrm>
            <a:off x="7262450" y="4608229"/>
            <a:ext cx="1471042" cy="99820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3">
            <a:extLst>
              <a:ext uri="{FF2B5EF4-FFF2-40B4-BE49-F238E27FC236}">
                <a16:creationId xmlns:a16="http://schemas.microsoft.com/office/drawing/2014/main" id="{B4F4C793-A5B4-4A0C-996B-9CAB3498D328}"/>
              </a:ext>
            </a:extLst>
          </p:cNvPr>
          <p:cNvSpPr/>
          <p:nvPr/>
        </p:nvSpPr>
        <p:spPr>
          <a:xfrm>
            <a:off x="569590" y="4207638"/>
            <a:ext cx="2129365" cy="1683398"/>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8895" rtl="0" eaLnBrk="1" fontAlgn="auto" latinLnBrk="0" hangingPunct="1">
              <a:lnSpc>
                <a:spcPct val="100000"/>
              </a:lnSpc>
              <a:spcBef>
                <a:spcPts val="0"/>
              </a:spcBef>
              <a:spcAft>
                <a:spcPts val="0"/>
              </a:spcAft>
              <a:buClr>
                <a:srgbClr val="000000"/>
              </a:buClr>
              <a:buSzTx/>
              <a:buFontTx/>
              <a:buNone/>
              <a:tabLst/>
              <a:defRPr/>
            </a:pPr>
            <a:endParaRPr kumimoji="0" lang="en-US" sz="3199" b="0" i="0" u="none" strike="noStrike" kern="0" cap="none" spc="0" normalizeH="0" baseline="0" noProof="0" dirty="0">
              <a:ln>
                <a:noFill/>
              </a:ln>
              <a:solidFill>
                <a:srgbClr val="000000"/>
              </a:solidFill>
              <a:effectLst/>
              <a:uLnTx/>
              <a:uFillTx/>
              <a:latin typeface="Arial"/>
              <a:ea typeface="+mn-ea"/>
              <a:cs typeface="Baloo 2" pitchFamily="2" charset="0"/>
              <a:sym typeface="Arial"/>
            </a:endParaRPr>
          </a:p>
        </p:txBody>
      </p:sp>
      <p:grpSp>
        <p:nvGrpSpPr>
          <p:cNvPr id="50" name="Group 49"/>
          <p:cNvGrpSpPr/>
          <p:nvPr/>
        </p:nvGrpSpPr>
        <p:grpSpPr>
          <a:xfrm>
            <a:off x="8482232" y="3031783"/>
            <a:ext cx="3489730" cy="2615771"/>
            <a:chOff x="6363331" y="2273759"/>
            <a:chExt cx="2617979" cy="1962339"/>
          </a:xfrm>
        </p:grpSpPr>
        <p:sp>
          <p:nvSpPr>
            <p:cNvPr id="31" name="Google Shape;1651;p46">
              <a:extLst>
                <a:ext uri="{FF2B5EF4-FFF2-40B4-BE49-F238E27FC236}">
                  <a16:creationId xmlns:a16="http://schemas.microsoft.com/office/drawing/2014/main" id="{C5BD9438-A9D8-44AD-8BD5-147B6553734A}"/>
                </a:ext>
              </a:extLst>
            </p:cNvPr>
            <p:cNvSpPr/>
            <p:nvPr/>
          </p:nvSpPr>
          <p:spPr>
            <a:xfrm>
              <a:off x="6363331" y="2273759"/>
              <a:ext cx="2617979" cy="1962339"/>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alpha val="97000"/>
              </a:schemeClr>
            </a:solidFill>
            <a:ln>
              <a:noFill/>
            </a:ln>
          </p:spPr>
          <p:txBody>
            <a:bodyPr spcFirstLastPara="1" wrap="square" lIns="91402" tIns="91402" rIns="91402" bIns="91402" anchor="ctr" anchorCtr="0">
              <a:noAutofit/>
            </a:bodyP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sz="3199" b="1" i="0" u="none" strike="noStrike" kern="0" cap="none" spc="0" normalizeH="0" baseline="0" noProof="0" dirty="0">
                <a:ln>
                  <a:noFill/>
                </a:ln>
                <a:solidFill>
                  <a:srgbClr val="002969"/>
                </a:solidFill>
                <a:effectLst/>
                <a:uLnTx/>
                <a:uFillTx/>
                <a:latin typeface="Arial"/>
                <a:ea typeface="Patrick Hand"/>
                <a:cs typeface="Baloo 2" pitchFamily="2" charset="0"/>
                <a:sym typeface="Patrick Hand"/>
              </a:endParaRPr>
            </a:p>
          </p:txBody>
        </p:sp>
        <p:sp>
          <p:nvSpPr>
            <p:cNvPr id="34" name="Rectangle: Rounded Corners 3">
              <a:extLst>
                <a:ext uri="{FF2B5EF4-FFF2-40B4-BE49-F238E27FC236}">
                  <a16:creationId xmlns:a16="http://schemas.microsoft.com/office/drawing/2014/main" id="{B4F4C793-A5B4-4A0C-996B-9CAB3498D328}"/>
                </a:ext>
              </a:extLst>
            </p:cNvPr>
            <p:cNvSpPr/>
            <p:nvPr/>
          </p:nvSpPr>
          <p:spPr>
            <a:xfrm>
              <a:off x="6414343" y="2547077"/>
              <a:ext cx="2445023" cy="1510699"/>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r>
                <a:rPr kumimoji="0" lang="en-US" sz="3199" b="0" i="0" u="none" strike="noStrike" kern="0" cap="none" spc="0" normalizeH="0" baseline="0" noProof="0">
                  <a:ln>
                    <a:noFill/>
                  </a:ln>
                  <a:solidFill>
                    <a:srgbClr val="002969"/>
                  </a:solidFill>
                  <a:effectLst/>
                  <a:uLnTx/>
                  <a:uFillTx/>
                  <a:latin typeface="Arial"/>
                  <a:ea typeface="+mn-ea"/>
                  <a:cs typeface="Baloo 2" pitchFamily="2" charset="0"/>
                  <a:sym typeface="Arial"/>
                </a:rPr>
                <a:t>Đọc đoạn 3 đi để chúng ta tìm câu trả lời.</a:t>
              </a:r>
              <a:endParaRPr kumimoji="0" lang="en-US" sz="3199" b="0" i="0" u="none" strike="noStrike" kern="0" cap="none" spc="0" normalizeH="0" baseline="0" noProof="0" dirty="0">
                <a:ln>
                  <a:noFill/>
                </a:ln>
                <a:solidFill>
                  <a:srgbClr val="002969"/>
                </a:solidFill>
                <a:effectLst/>
                <a:uLnTx/>
                <a:uFillTx/>
                <a:latin typeface="Arial"/>
                <a:ea typeface="+mn-ea"/>
                <a:cs typeface="Baloo 2" pitchFamily="2" charset="0"/>
                <a:sym typeface="Arial"/>
              </a:endParaRPr>
            </a:p>
          </p:txBody>
        </p:sp>
      </p:grpSp>
      <p:grpSp>
        <p:nvGrpSpPr>
          <p:cNvPr id="49" name="Group 48"/>
          <p:cNvGrpSpPr/>
          <p:nvPr/>
        </p:nvGrpSpPr>
        <p:grpSpPr>
          <a:xfrm>
            <a:off x="159048" y="1630808"/>
            <a:ext cx="4682769" cy="5123076"/>
            <a:chOff x="73848" y="1632975"/>
            <a:chExt cx="3512992" cy="3342681"/>
          </a:xfrm>
        </p:grpSpPr>
        <p:pic>
          <p:nvPicPr>
            <p:cNvPr id="30" name="Google Shape;3053;p67">
              <a:extLst>
                <a:ext uri="{FF2B5EF4-FFF2-40B4-BE49-F238E27FC236}">
                  <a16:creationId xmlns:a16="http://schemas.microsoft.com/office/drawing/2014/main" id="{F8899A29-0348-4F04-B4FA-E07BD4338EFF}"/>
                </a:ext>
              </a:extLst>
            </p:cNvPr>
            <p:cNvPicPr preferRelativeResize="0"/>
            <p:nvPr/>
          </p:nvPicPr>
          <p:blipFill>
            <a:blip r:embed="rId5">
              <a:alphaModFix/>
            </a:blip>
            <a:stretch>
              <a:fillRect/>
            </a:stretch>
          </p:blipFill>
          <p:spPr>
            <a:xfrm>
              <a:off x="109661" y="1632975"/>
              <a:ext cx="3477179" cy="3342681"/>
            </a:xfrm>
            <a:prstGeom prst="rect">
              <a:avLst/>
            </a:prstGeom>
            <a:ln>
              <a:noFill/>
            </a:ln>
            <a:effectLst>
              <a:softEdge rad="112500"/>
            </a:effectLst>
          </p:spPr>
        </p:pic>
        <p:sp>
          <p:nvSpPr>
            <p:cNvPr id="35" name="Rectangle: Rounded Corners 3">
              <a:extLst>
                <a:ext uri="{FF2B5EF4-FFF2-40B4-BE49-F238E27FC236}">
                  <a16:creationId xmlns:a16="http://schemas.microsoft.com/office/drawing/2014/main" id="{B4F4C793-A5B4-4A0C-996B-9CAB3498D328}"/>
                </a:ext>
              </a:extLst>
            </p:cNvPr>
            <p:cNvSpPr/>
            <p:nvPr/>
          </p:nvSpPr>
          <p:spPr>
            <a:xfrm>
              <a:off x="73848" y="2625791"/>
              <a:ext cx="3392727" cy="1521507"/>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r>
                <a:rPr kumimoji="0" lang="vi-VN" sz="3000" b="0" i="0" u="none" strike="noStrike" kern="0" cap="none" spc="0" normalizeH="0" baseline="0" noProof="0">
                  <a:ln>
                    <a:noFill/>
                  </a:ln>
                  <a:solidFill>
                    <a:srgbClr val="000000"/>
                  </a:solidFill>
                  <a:effectLst/>
                  <a:uLnTx/>
                  <a:uFillTx/>
                  <a:latin typeface="Arial" panose="020B0604020202020204" pitchFamily="34" charset="0"/>
                  <a:ea typeface="+mn-ea"/>
                  <a:cs typeface="Baloo 2" pitchFamily="2" charset="0"/>
                  <a:sym typeface="Arial"/>
                </a:rPr>
                <a:t>Chiếc đồng hồ bóng nắng có hình dáng tròn, mặt đồng hồ có nhiều vạch, ở giữa cắm 1 cái que. Nhờ bóng que đổ xuống các vạch khác nhau mà có thể biết được lúc đó là mấy giờ.</a:t>
              </a:r>
            </a:p>
          </p:txBody>
        </p:sp>
      </p:grpSp>
      <p:pic>
        <p:nvPicPr>
          <p:cNvPr id="38" name="Picture 2" descr="Little Boy Cartoon Images – Browse 240,121 Stock Photos, Vectors, and Video  | Adobe Stock">
            <a:extLst>
              <a:ext uri="{FF2B5EF4-FFF2-40B4-BE49-F238E27FC236}">
                <a16:creationId xmlns:a16="http://schemas.microsoft.com/office/drawing/2014/main" id="{C9318FEC-A7CE-4EC0-A3AA-E8AA187AA05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00" b="94722" l="65942" r="96377">
                        <a14:foregroundMark x1="75000" y1="35556" x2="79348" y2="33889"/>
                        <a14:foregroundMark x1="84239" y1="35278" x2="89130" y2="36111"/>
                        <a14:foregroundMark x1="88949" y1="38611" x2="89674" y2="38611"/>
                        <a14:foregroundMark x1="79348" y1="45278" x2="84783" y2="47778"/>
                        <a14:foregroundMark x1="79710" y1="8889" x2="88043" y2="7500"/>
                        <a14:foregroundMark x1="67572" y1="48611" x2="69384" y2="52222"/>
                        <a14:foregroundMark x1="69022" y1="47222" x2="69746" y2="51944"/>
                        <a14:foregroundMark x1="66304" y1="47778" x2="68297" y2="50000"/>
                        <a14:foregroundMark x1="73007" y1="53889" x2="75906" y2="56389"/>
                        <a14:foregroundMark x1="75725" y1="53333" x2="78080" y2="59722"/>
                        <a14:foregroundMark x1="72645" y1="93333" x2="77717" y2="86944"/>
                        <a14:foregroundMark x1="86413" y1="94722" x2="85507" y2="84722"/>
                        <a14:foregroundMark x1="87319" y1="92222" x2="86594" y2="88611"/>
                        <a14:foregroundMark x1="73370" y1="93611" x2="78080" y2="92500"/>
                        <a14:foregroundMark x1="73188" y1="94444" x2="81159" y2="92222"/>
                      </a14:backgroundRemoval>
                    </a14:imgEffect>
                  </a14:imgLayer>
                </a14:imgProps>
              </a:ext>
              <a:ext uri="{28A0092B-C50C-407E-A947-70E740481C1C}">
                <a14:useLocalDpi xmlns:a14="http://schemas.microsoft.com/office/drawing/2010/main" val="0"/>
              </a:ext>
            </a:extLst>
          </a:blip>
          <a:srcRect l="63880" t="3696"/>
          <a:stretch/>
        </p:blipFill>
        <p:spPr bwMode="auto">
          <a:xfrm>
            <a:off x="6228845" y="3260723"/>
            <a:ext cx="1713703" cy="274573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4493176" y="2856017"/>
            <a:ext cx="1975980" cy="3258426"/>
            <a:chOff x="2976883" y="2163131"/>
            <a:chExt cx="1482371" cy="2444456"/>
          </a:xfrm>
        </p:grpSpPr>
        <p:pic>
          <p:nvPicPr>
            <p:cNvPr id="42" name="Picture 8" descr="Cute girl character set Royalty Free Vector Image">
              <a:extLst>
                <a:ext uri="{FF2B5EF4-FFF2-40B4-BE49-F238E27FC236}">
                  <a16:creationId xmlns:a16="http://schemas.microsoft.com/office/drawing/2014/main" id="{D5C4EBF1-B32D-4044-8A84-FF41AE92085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5513" b="43718" l="49000" r="59900">
                          <a14:foregroundMark x1="51700" y1="43333" x2="53800" y2="42949"/>
                          <a14:foregroundMark x1="55900" y1="42436" x2="57300" y2="43718"/>
                          <a14:foregroundMark x1="53500" y1="16282" x2="56200" y2="15513"/>
                        </a14:backgroundRemoval>
                      </a14:imgEffect>
                    </a14:imgLayer>
                  </a14:imgProps>
                </a:ext>
                <a:ext uri="{28A0092B-C50C-407E-A947-70E740481C1C}">
                  <a14:useLocalDpi xmlns:a14="http://schemas.microsoft.com/office/drawing/2010/main" val="0"/>
                </a:ext>
              </a:extLst>
            </a:blip>
            <a:srcRect l="47747" t="13111" r="38734" b="53778"/>
            <a:stretch/>
          </p:blipFill>
          <p:spPr bwMode="auto">
            <a:xfrm>
              <a:off x="2976883" y="2163131"/>
              <a:ext cx="1482371" cy="2444456"/>
            </a:xfrm>
            <a:prstGeom prst="rect">
              <a:avLst/>
            </a:prstGeom>
            <a:noFill/>
            <a:extLst>
              <a:ext uri="{909E8E84-426E-40DD-AFC4-6F175D3DCCD1}">
                <a14:hiddenFill xmlns:a14="http://schemas.microsoft.com/office/drawing/2010/main">
                  <a:solidFill>
                    <a:srgbClr val="FFFFFF"/>
                  </a:solidFill>
                </a14:hiddenFill>
              </a:ext>
            </a:extLst>
          </p:spPr>
        </p:pic>
        <p:sp>
          <p:nvSpPr>
            <p:cNvPr id="41" name="Moon 40"/>
            <p:cNvSpPr/>
            <p:nvPr/>
          </p:nvSpPr>
          <p:spPr>
            <a:xfrm rot="5400000">
              <a:off x="3630219" y="2210987"/>
              <a:ext cx="175697" cy="524709"/>
            </a:xfrm>
            <a:prstGeom prst="moon">
              <a:avLst/>
            </a:prstGeom>
            <a:solidFill>
              <a:srgbClr val="FF0000"/>
            </a:solidFill>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lang="en-US" sz="1866"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7" name="Group 46"/>
          <p:cNvGrpSpPr/>
          <p:nvPr/>
        </p:nvGrpSpPr>
        <p:grpSpPr>
          <a:xfrm>
            <a:off x="1536841" y="196012"/>
            <a:ext cx="9318801" cy="1189759"/>
            <a:chOff x="1152931" y="146377"/>
            <a:chExt cx="6990921" cy="892552"/>
          </a:xfrm>
        </p:grpSpPr>
        <p:sp>
          <p:nvSpPr>
            <p:cNvPr id="45" name="Rounded Rectangle 44"/>
            <p:cNvSpPr/>
            <p:nvPr/>
          </p:nvSpPr>
          <p:spPr>
            <a:xfrm>
              <a:off x="1152931" y="146377"/>
              <a:ext cx="6990921" cy="892552"/>
            </a:xfrm>
            <a:prstGeom prst="roundRect">
              <a:avLst/>
            </a:prstGeom>
            <a:solidFill>
              <a:schemeClr val="accent3">
                <a:lumMod val="60000"/>
                <a:lumOff val="4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lang="en-US" sz="5332" b="0" i="0" u="none" strike="noStrike" kern="0" cap="none" spc="0" normalizeH="0" baseline="0" noProof="0" dirty="0">
                <a:ln>
                  <a:noFill/>
                </a:ln>
                <a:solidFill>
                  <a:srgbClr val="0070C0"/>
                </a:solidFill>
                <a:effectLst/>
                <a:uLnTx/>
                <a:uFillTx/>
                <a:latin typeface="Arial"/>
                <a:ea typeface="+mn-ea"/>
                <a:cs typeface="Baloo 2" pitchFamily="2" charset="0"/>
                <a:sym typeface="Arial"/>
              </a:endParaRPr>
            </a:p>
          </p:txBody>
        </p:sp>
        <p:sp>
          <p:nvSpPr>
            <p:cNvPr id="46" name="Google Shape;667;p39">
              <a:extLst>
                <a:ext uri="{FF2B5EF4-FFF2-40B4-BE49-F238E27FC236}">
                  <a16:creationId xmlns:a16="http://schemas.microsoft.com/office/drawing/2014/main" id="{E885132F-F6D7-4713-B990-40AFF24C5E78}"/>
                </a:ext>
              </a:extLst>
            </p:cNvPr>
            <p:cNvSpPr txBox="1">
              <a:spLocks/>
            </p:cNvSpPr>
            <p:nvPr/>
          </p:nvSpPr>
          <p:spPr>
            <a:xfrm>
              <a:off x="1445611" y="368427"/>
              <a:ext cx="6405560" cy="572700"/>
            </a:xfrm>
            <a:prstGeom prst="rect">
              <a:avLst/>
            </a:prstGeom>
          </p:spPr>
          <p:txBody>
            <a:bodyPr spcFirstLastPara="1" wrap="square" lIns="121868" tIns="121868" rIns="121868" bIns="12186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8895" rtl="0" eaLnBrk="1" fontAlgn="auto" latinLnBrk="0" hangingPunct="1">
                <a:lnSpc>
                  <a:spcPct val="100000"/>
                </a:lnSpc>
                <a:spcBef>
                  <a:spcPts val="0"/>
                </a:spcBef>
                <a:spcAft>
                  <a:spcPts val="0"/>
                </a:spcAft>
                <a:buClr>
                  <a:srgbClr val="000000"/>
                </a:buClr>
                <a:buSzTx/>
                <a:buFont typeface="Arial"/>
                <a:buNone/>
                <a:tabLst/>
                <a:defRPr/>
              </a:pPr>
              <a:r>
                <a:rPr kumimoji="0" lang="vi-VN" sz="3732" b="1" i="0" u="none" strike="noStrike" kern="0" cap="none" spc="0" normalizeH="0" baseline="0" noProof="0" dirty="0">
                  <a:ln>
                    <a:noFill/>
                  </a:ln>
                  <a:solidFill>
                    <a:srgbClr val="C00000"/>
                  </a:solidFill>
                  <a:effectLst/>
                  <a:uLnTx/>
                  <a:uFillTx/>
                  <a:latin typeface="Arial" panose="020B0604020202020204" pitchFamily="34" charset="0"/>
                  <a:ea typeface="DFVN Catchland" pitchFamily="50" charset="0"/>
                  <a:cs typeface="Baloo 2" pitchFamily="2" charset="0"/>
                  <a:sym typeface="Arial"/>
                </a:rPr>
                <a:t> Giu-li-ét-ta và Ma-ri-ô có chung </a:t>
              </a:r>
            </a:p>
            <a:p>
              <a:pPr marL="0" marR="0" lvl="0" indent="0" algn="ctr" defTabSz="1218895" rtl="0" eaLnBrk="1" fontAlgn="auto" latinLnBrk="0" hangingPunct="1">
                <a:lnSpc>
                  <a:spcPct val="100000"/>
                </a:lnSpc>
                <a:spcBef>
                  <a:spcPts val="0"/>
                </a:spcBef>
                <a:spcAft>
                  <a:spcPts val="0"/>
                </a:spcAft>
                <a:buClr>
                  <a:srgbClr val="000000"/>
                </a:buClr>
                <a:buSzTx/>
                <a:buFont typeface="Arial"/>
                <a:buNone/>
                <a:tabLst/>
                <a:defRPr/>
              </a:pPr>
              <a:r>
                <a:rPr kumimoji="0" lang="vi-VN" sz="3732" b="1" i="0" u="none" strike="noStrike" kern="0" cap="none" spc="0" normalizeH="0" baseline="0" noProof="0" dirty="0">
                  <a:ln>
                    <a:noFill/>
                  </a:ln>
                  <a:solidFill>
                    <a:srgbClr val="C00000"/>
                  </a:solidFill>
                  <a:effectLst/>
                  <a:uLnTx/>
                  <a:uFillTx/>
                  <a:latin typeface="Arial" panose="020B0604020202020204" pitchFamily="34" charset="0"/>
                  <a:ea typeface="DFVN Catchland" pitchFamily="50" charset="0"/>
                  <a:cs typeface="Baloo 2" pitchFamily="2" charset="0"/>
                  <a:sym typeface="Arial"/>
                </a:rPr>
                <a:t>những phẩm chất gì?</a:t>
              </a:r>
            </a:p>
          </p:txBody>
        </p:sp>
      </p:grpSp>
      <p:grpSp>
        <p:nvGrpSpPr>
          <p:cNvPr id="48" name="Group 47"/>
          <p:cNvGrpSpPr/>
          <p:nvPr/>
        </p:nvGrpSpPr>
        <p:grpSpPr>
          <a:xfrm>
            <a:off x="730679" y="-74114"/>
            <a:ext cx="10931123" cy="2256220"/>
            <a:chOff x="676466" y="768046"/>
            <a:chExt cx="7943850" cy="1677463"/>
          </a:xfrm>
        </p:grpSpPr>
        <p:pic>
          <p:nvPicPr>
            <p:cNvPr id="10" name="Picture 11">
              <a:extLst>
                <a:ext uri="{FF2B5EF4-FFF2-40B4-BE49-F238E27FC236}">
                  <a16:creationId xmlns:a16="http://schemas.microsoft.com/office/drawing/2014/main" id="{A34B5635-F973-469C-80FA-8A51BF89FA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6466" y="768046"/>
              <a:ext cx="7943850" cy="1677463"/>
            </a:xfrm>
            <a:prstGeom prst="rect">
              <a:avLst/>
            </a:prstGeom>
          </p:spPr>
        </p:pic>
        <p:sp>
          <p:nvSpPr>
            <p:cNvPr id="18" name="Google Shape;667;p39">
              <a:extLst>
                <a:ext uri="{FF2B5EF4-FFF2-40B4-BE49-F238E27FC236}">
                  <a16:creationId xmlns:a16="http://schemas.microsoft.com/office/drawing/2014/main" id="{E885132F-F6D7-4713-B990-40AFF24C5E78}"/>
                </a:ext>
              </a:extLst>
            </p:cNvPr>
            <p:cNvSpPr txBox="1">
              <a:spLocks/>
            </p:cNvSpPr>
            <p:nvPr/>
          </p:nvSpPr>
          <p:spPr>
            <a:xfrm>
              <a:off x="1753784" y="1367658"/>
              <a:ext cx="5789212" cy="639383"/>
            </a:xfrm>
            <a:prstGeom prst="rect">
              <a:avLst/>
            </a:prstGeom>
          </p:spPr>
          <p:txBody>
            <a:bodyPr spcFirstLastPara="1" wrap="square" lIns="121868" tIns="121868" rIns="121868" bIns="121868" numCol="1" anchor="ctr" anchorCtr="0">
              <a:prstTxWarp prst="textArchUp">
                <a:avLst>
                  <a:gd name="adj" fmla="val 11395932"/>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8895" rtl="0" eaLnBrk="1" fontAlgn="auto" latinLnBrk="0" hangingPunct="1">
                <a:lnSpc>
                  <a:spcPct val="100000"/>
                </a:lnSpc>
                <a:spcBef>
                  <a:spcPts val="0"/>
                </a:spcBef>
                <a:spcAft>
                  <a:spcPts val="0"/>
                </a:spcAft>
                <a:buClr>
                  <a:srgbClr val="000000"/>
                </a:buClr>
                <a:buSzTx/>
                <a:buFont typeface="Arial"/>
                <a:buNone/>
                <a:tabLst/>
                <a:defRPr/>
              </a:pPr>
              <a:r>
                <a:rPr kumimoji="0" lang="vi-VN" sz="13800" b="0" i="0" u="none" strike="noStrike" kern="0" cap="none" spc="0" normalizeH="0" baseline="0" noProof="0">
                  <a:ln>
                    <a:noFill/>
                  </a:ln>
                  <a:solidFill>
                    <a:srgbClr val="C00000"/>
                  </a:solidFill>
                  <a:effectLst/>
                  <a:uLnTx/>
                  <a:uFillTx/>
                  <a:latin typeface="Arial" panose="020B0604020202020204" pitchFamily="34" charset="0"/>
                  <a:ea typeface="DFVN Catchland" pitchFamily="50" charset="0"/>
                  <a:cs typeface="Baloo 2" pitchFamily="2" charset="0"/>
                  <a:sym typeface="Arial"/>
                </a:rPr>
                <a:t>3. Giới thiệu chiếc đồng hồ do Niu-tơn làm.</a:t>
              </a:r>
            </a:p>
          </p:txBody>
        </p:sp>
      </p:grpSp>
    </p:spTree>
    <p:extLst>
      <p:ext uri="{BB962C8B-B14F-4D97-AF65-F5344CB8AC3E}">
        <p14:creationId xmlns:p14="http://schemas.microsoft.com/office/powerpoint/2010/main" val="214478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barn(inVertical)">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right)">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arn(inVertical)">
                                      <p:cBhvr>
                                        <p:cTn id="18" dur="500"/>
                                        <p:tgtEl>
                                          <p:spTgt spid="49"/>
                                        </p:tgtEl>
                                      </p:cBhvr>
                                    </p:animEffect>
                                  </p:childTnLst>
                                </p:cTn>
                              </p:par>
                              <p:par>
                                <p:cTn id="19" presetID="10" presetClass="entr" presetSubtype="0" fill="hold" grpId="0" nodeType="withEffect" nodePh="1">
                                  <p:stCondLst>
                                    <p:cond delay="0"/>
                                  </p:stCondLst>
                                  <p:endCondLst>
                                    <p:cond evt="begin" delay="0">
                                      <p:tn val="19"/>
                                    </p:cond>
                                  </p:end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22000">
              <a:schemeClr val="accent3">
                <a:lumMod val="20000"/>
                <a:lumOff val="80000"/>
              </a:schemeClr>
            </a:gs>
            <a:gs pos="100000">
              <a:schemeClr val="accent6">
                <a:lumMod val="40000"/>
                <a:lumOff val="60000"/>
              </a:schemeClr>
            </a:gs>
            <a:gs pos="83000">
              <a:schemeClr val="accent6">
                <a:lumMod val="20000"/>
                <a:lumOff val="80000"/>
              </a:schemeClr>
            </a:gs>
            <a:gs pos="6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5" name="Group 4"/>
          <p:cNvGrpSpPr/>
          <p:nvPr/>
        </p:nvGrpSpPr>
        <p:grpSpPr>
          <a:xfrm>
            <a:off x="3766066" y="153514"/>
            <a:ext cx="6833019" cy="1518393"/>
            <a:chOff x="2825285" y="114496"/>
            <a:chExt cx="5126099" cy="1139091"/>
          </a:xfrm>
        </p:grpSpPr>
        <p:pic>
          <p:nvPicPr>
            <p:cNvPr id="11" name="Picture 10">
              <a:extLst>
                <a:ext uri="{FF2B5EF4-FFF2-40B4-BE49-F238E27FC236}">
                  <a16:creationId xmlns:a16="http://schemas.microsoft.com/office/drawing/2014/main" id="{D91BCFFA-712C-4E31-8075-C7CDD08166D3}"/>
                </a:ext>
              </a:extLst>
            </p:cNvPr>
            <p:cNvPicPr>
              <a:picLocks noChangeAspect="1"/>
            </p:cNvPicPr>
            <p:nvPr/>
          </p:nvPicPr>
          <p:blipFill>
            <a:blip r:embed="rId2"/>
            <a:stretch>
              <a:fillRect/>
            </a:stretch>
          </p:blipFill>
          <p:spPr>
            <a:xfrm>
              <a:off x="2825285" y="114496"/>
              <a:ext cx="3775787" cy="1139091"/>
            </a:xfrm>
            <a:prstGeom prst="rect">
              <a:avLst/>
            </a:prstGeom>
          </p:spPr>
        </p:pic>
        <p:sp>
          <p:nvSpPr>
            <p:cNvPr id="2" name="TextBox 1"/>
            <p:cNvSpPr txBox="1"/>
            <p:nvPr/>
          </p:nvSpPr>
          <p:spPr>
            <a:xfrm>
              <a:off x="3326867" y="270376"/>
              <a:ext cx="4624517" cy="830973"/>
            </a:xfrm>
            <a:prstGeom prst="rect">
              <a:avLst/>
            </a:prstGeom>
            <a:noFill/>
          </p:spPr>
          <p:txBody>
            <a:bodyPr wrap="square" rtlCol="0">
              <a:spAutoFit/>
            </a:bodyPr>
            <a:lstStyle/>
            <a:p>
              <a:pPr defTabSz="1218895" eaLnBrk="1" fontAlgn="auto" hangingPunct="1">
                <a:spcBef>
                  <a:spcPts val="0"/>
                </a:spcBef>
                <a:spcAft>
                  <a:spcPts val="0"/>
                </a:spcAft>
                <a:buClr>
                  <a:srgbClr val="000000"/>
                </a:buClr>
              </a:pPr>
              <a:r>
                <a:rPr lang="vi-VN" sz="6598" kern="0" dirty="0">
                  <a:solidFill>
                    <a:srgbClr val="FFFFFF"/>
                  </a:solidFill>
                  <a:latin typeface="+mn-lt"/>
                  <a:cs typeface="Arial"/>
                  <a:sym typeface="Arial"/>
                </a:rPr>
                <a:t>MỤC TIÊU</a:t>
              </a:r>
              <a:endParaRPr lang="en-US" sz="6598" kern="0" dirty="0">
                <a:solidFill>
                  <a:srgbClr val="FFFFFF"/>
                </a:solidFill>
                <a:latin typeface="+mn-lt"/>
                <a:cs typeface="Arial"/>
                <a:sym typeface="Arial"/>
              </a:endParaRPr>
            </a:p>
          </p:txBody>
        </p:sp>
      </p:grpSp>
      <p:sp>
        <p:nvSpPr>
          <p:cNvPr id="3" name="Rectangle: Rounded Corners 9">
            <a:extLst>
              <a:ext uri="{FF2B5EF4-FFF2-40B4-BE49-F238E27FC236}">
                <a16:creationId xmlns:a16="http://schemas.microsoft.com/office/drawing/2014/main" id="{054771C9-63B6-4C54-95D0-8848127DD5C8}"/>
              </a:ext>
            </a:extLst>
          </p:cNvPr>
          <p:cNvSpPr/>
          <p:nvPr/>
        </p:nvSpPr>
        <p:spPr>
          <a:xfrm>
            <a:off x="1409332" y="1992334"/>
            <a:ext cx="10042848" cy="2295306"/>
          </a:xfrm>
          <a:custGeom>
            <a:avLst/>
            <a:gdLst>
              <a:gd name="connsiteX0" fmla="*/ 0 w 10042848"/>
              <a:gd name="connsiteY0" fmla="*/ 382559 h 2295306"/>
              <a:gd name="connsiteX1" fmla="*/ 291024 w 10042848"/>
              <a:gd name="connsiteY1" fmla="*/ 0 h 2295306"/>
              <a:gd name="connsiteX2" fmla="*/ 1056489 w 10042848"/>
              <a:gd name="connsiteY2" fmla="*/ 0 h 2295306"/>
              <a:gd name="connsiteX3" fmla="*/ 1632738 w 10042848"/>
              <a:gd name="connsiteY3" fmla="*/ 0 h 2295306"/>
              <a:gd name="connsiteX4" fmla="*/ 2208985 w 10042848"/>
              <a:gd name="connsiteY4" fmla="*/ 0 h 2295306"/>
              <a:gd name="connsiteX5" fmla="*/ 2785234 w 10042848"/>
              <a:gd name="connsiteY5" fmla="*/ 0 h 2295306"/>
              <a:gd name="connsiteX6" fmla="*/ 3550699 w 10042848"/>
              <a:gd name="connsiteY6" fmla="*/ 0 h 2295306"/>
              <a:gd name="connsiteX7" fmla="*/ 4505380 w 10042848"/>
              <a:gd name="connsiteY7" fmla="*/ 0 h 2295306"/>
              <a:gd name="connsiteX8" fmla="*/ 5460060 w 10042848"/>
              <a:gd name="connsiteY8" fmla="*/ 0 h 2295306"/>
              <a:gd name="connsiteX9" fmla="*/ 6036309 w 10042848"/>
              <a:gd name="connsiteY9" fmla="*/ 0 h 2295306"/>
              <a:gd name="connsiteX10" fmla="*/ 6707165 w 10042848"/>
              <a:gd name="connsiteY10" fmla="*/ 0 h 2295306"/>
              <a:gd name="connsiteX11" fmla="*/ 7661847 w 10042848"/>
              <a:gd name="connsiteY11" fmla="*/ 0 h 2295306"/>
              <a:gd name="connsiteX12" fmla="*/ 8616528 w 10042848"/>
              <a:gd name="connsiteY12" fmla="*/ 0 h 2295306"/>
              <a:gd name="connsiteX13" fmla="*/ 9751823 w 10042848"/>
              <a:gd name="connsiteY13" fmla="*/ 0 h 2295306"/>
              <a:gd name="connsiteX14" fmla="*/ 10042848 w 10042848"/>
              <a:gd name="connsiteY14" fmla="*/ 382559 h 2295306"/>
              <a:gd name="connsiteX15" fmla="*/ 10042848 w 10042848"/>
              <a:gd name="connsiteY15" fmla="*/ 1132351 h 2295306"/>
              <a:gd name="connsiteX16" fmla="*/ 10042848 w 10042848"/>
              <a:gd name="connsiteY16" fmla="*/ 1912746 h 2295306"/>
              <a:gd name="connsiteX17" fmla="*/ 9751823 w 10042848"/>
              <a:gd name="connsiteY17" fmla="*/ 2295306 h 2295306"/>
              <a:gd name="connsiteX18" fmla="*/ 8891750 w 10042848"/>
              <a:gd name="connsiteY18" fmla="*/ 2295306 h 2295306"/>
              <a:gd name="connsiteX19" fmla="*/ 8220894 w 10042848"/>
              <a:gd name="connsiteY19" fmla="*/ 2295306 h 2295306"/>
              <a:gd name="connsiteX20" fmla="*/ 7171606 w 10042848"/>
              <a:gd name="connsiteY20" fmla="*/ 2295306 h 2295306"/>
              <a:gd name="connsiteX21" fmla="*/ 6311533 w 10042848"/>
              <a:gd name="connsiteY21" fmla="*/ 2295306 h 2295306"/>
              <a:gd name="connsiteX22" fmla="*/ 5262243 w 10042848"/>
              <a:gd name="connsiteY22" fmla="*/ 2295306 h 2295306"/>
              <a:gd name="connsiteX23" fmla="*/ 4212955 w 10042848"/>
              <a:gd name="connsiteY23" fmla="*/ 2295306 h 2295306"/>
              <a:gd name="connsiteX24" fmla="*/ 3542099 w 10042848"/>
              <a:gd name="connsiteY24" fmla="*/ 2295306 h 2295306"/>
              <a:gd name="connsiteX25" fmla="*/ 2965850 w 10042848"/>
              <a:gd name="connsiteY25" fmla="*/ 2295306 h 2295306"/>
              <a:gd name="connsiteX26" fmla="*/ 2389601 w 10042848"/>
              <a:gd name="connsiteY26" fmla="*/ 2295306 h 2295306"/>
              <a:gd name="connsiteX27" fmla="*/ 1340312 w 10042848"/>
              <a:gd name="connsiteY27" fmla="*/ 2295306 h 2295306"/>
              <a:gd name="connsiteX28" fmla="*/ 291024 w 10042848"/>
              <a:gd name="connsiteY28" fmla="*/ 2295306 h 2295306"/>
              <a:gd name="connsiteX29" fmla="*/ 0 w 10042848"/>
              <a:gd name="connsiteY29" fmla="*/ 1912746 h 2295306"/>
              <a:gd name="connsiteX30" fmla="*/ 0 w 10042848"/>
              <a:gd name="connsiteY30" fmla="*/ 1193558 h 2295306"/>
              <a:gd name="connsiteX31" fmla="*/ 0 w 10042848"/>
              <a:gd name="connsiteY31" fmla="*/ 382559 h 2295306"/>
              <a:gd name="connsiteX0" fmla="*/ 0 w 10042848"/>
              <a:gd name="connsiteY0" fmla="*/ 382559 h 2295306"/>
              <a:gd name="connsiteX1" fmla="*/ 291024 w 10042848"/>
              <a:gd name="connsiteY1" fmla="*/ 0 h 2295306"/>
              <a:gd name="connsiteX2" fmla="*/ 1056489 w 10042848"/>
              <a:gd name="connsiteY2" fmla="*/ 0 h 2295306"/>
              <a:gd name="connsiteX3" fmla="*/ 1632738 w 10042848"/>
              <a:gd name="connsiteY3" fmla="*/ 0 h 2295306"/>
              <a:gd name="connsiteX4" fmla="*/ 2208985 w 10042848"/>
              <a:gd name="connsiteY4" fmla="*/ 0 h 2295306"/>
              <a:gd name="connsiteX5" fmla="*/ 2785234 w 10042848"/>
              <a:gd name="connsiteY5" fmla="*/ 0 h 2295306"/>
              <a:gd name="connsiteX6" fmla="*/ 3550699 w 10042848"/>
              <a:gd name="connsiteY6" fmla="*/ 0 h 2295306"/>
              <a:gd name="connsiteX7" fmla="*/ 4505380 w 10042848"/>
              <a:gd name="connsiteY7" fmla="*/ 0 h 2295306"/>
              <a:gd name="connsiteX8" fmla="*/ 5460060 w 10042848"/>
              <a:gd name="connsiteY8" fmla="*/ 0 h 2295306"/>
              <a:gd name="connsiteX9" fmla="*/ 6036309 w 10042848"/>
              <a:gd name="connsiteY9" fmla="*/ 0 h 2295306"/>
              <a:gd name="connsiteX10" fmla="*/ 6707165 w 10042848"/>
              <a:gd name="connsiteY10" fmla="*/ 0 h 2295306"/>
              <a:gd name="connsiteX11" fmla="*/ 7661847 w 10042848"/>
              <a:gd name="connsiteY11" fmla="*/ 0 h 2295306"/>
              <a:gd name="connsiteX12" fmla="*/ 8616528 w 10042848"/>
              <a:gd name="connsiteY12" fmla="*/ 0 h 2295306"/>
              <a:gd name="connsiteX13" fmla="*/ 9751823 w 10042848"/>
              <a:gd name="connsiteY13" fmla="*/ 0 h 2295306"/>
              <a:gd name="connsiteX14" fmla="*/ 10042848 w 10042848"/>
              <a:gd name="connsiteY14" fmla="*/ 382559 h 2295306"/>
              <a:gd name="connsiteX15" fmla="*/ 10042848 w 10042848"/>
              <a:gd name="connsiteY15" fmla="*/ 1132351 h 2295306"/>
              <a:gd name="connsiteX16" fmla="*/ 10042848 w 10042848"/>
              <a:gd name="connsiteY16" fmla="*/ 1912746 h 2295306"/>
              <a:gd name="connsiteX17" fmla="*/ 9751823 w 10042848"/>
              <a:gd name="connsiteY17" fmla="*/ 2295306 h 2295306"/>
              <a:gd name="connsiteX18" fmla="*/ 8891750 w 10042848"/>
              <a:gd name="connsiteY18" fmla="*/ 2295306 h 2295306"/>
              <a:gd name="connsiteX19" fmla="*/ 8220894 w 10042848"/>
              <a:gd name="connsiteY19" fmla="*/ 2295306 h 2295306"/>
              <a:gd name="connsiteX20" fmla="*/ 7171606 w 10042848"/>
              <a:gd name="connsiteY20" fmla="*/ 2295306 h 2295306"/>
              <a:gd name="connsiteX21" fmla="*/ 6311533 w 10042848"/>
              <a:gd name="connsiteY21" fmla="*/ 2295306 h 2295306"/>
              <a:gd name="connsiteX22" fmla="*/ 5262243 w 10042848"/>
              <a:gd name="connsiteY22" fmla="*/ 2295306 h 2295306"/>
              <a:gd name="connsiteX23" fmla="*/ 4212955 w 10042848"/>
              <a:gd name="connsiteY23" fmla="*/ 2295306 h 2295306"/>
              <a:gd name="connsiteX24" fmla="*/ 3542099 w 10042848"/>
              <a:gd name="connsiteY24" fmla="*/ 2295306 h 2295306"/>
              <a:gd name="connsiteX25" fmla="*/ 2965850 w 10042848"/>
              <a:gd name="connsiteY25" fmla="*/ 2295306 h 2295306"/>
              <a:gd name="connsiteX26" fmla="*/ 2389601 w 10042848"/>
              <a:gd name="connsiteY26" fmla="*/ 2295306 h 2295306"/>
              <a:gd name="connsiteX27" fmla="*/ 1340312 w 10042848"/>
              <a:gd name="connsiteY27" fmla="*/ 2295306 h 2295306"/>
              <a:gd name="connsiteX28" fmla="*/ 291024 w 10042848"/>
              <a:gd name="connsiteY28" fmla="*/ 2295306 h 2295306"/>
              <a:gd name="connsiteX29" fmla="*/ 0 w 10042848"/>
              <a:gd name="connsiteY29" fmla="*/ 1912746 h 2295306"/>
              <a:gd name="connsiteX30" fmla="*/ 0 w 10042848"/>
              <a:gd name="connsiteY30" fmla="*/ 1193558 h 2295306"/>
              <a:gd name="connsiteX31" fmla="*/ 0 w 10042848"/>
              <a:gd name="connsiteY31" fmla="*/ 382559 h 229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2848" h="2295306" fill="none" extrusionOk="0">
                <a:moveTo>
                  <a:pt x="0" y="382559"/>
                </a:moveTo>
                <a:cubicBezTo>
                  <a:pt x="-122231" y="210542"/>
                  <a:pt x="81986" y="10019"/>
                  <a:pt x="291024" y="0"/>
                </a:cubicBezTo>
                <a:cubicBezTo>
                  <a:pt x="556673" y="-120048"/>
                  <a:pt x="821597" y="-57838"/>
                  <a:pt x="1056489" y="0"/>
                </a:cubicBezTo>
                <a:cubicBezTo>
                  <a:pt x="1369642" y="-38007"/>
                  <a:pt x="1449034" y="8664"/>
                  <a:pt x="1632738" y="0"/>
                </a:cubicBezTo>
                <a:cubicBezTo>
                  <a:pt x="1722191" y="-41050"/>
                  <a:pt x="2030341" y="55143"/>
                  <a:pt x="2208985" y="0"/>
                </a:cubicBezTo>
                <a:cubicBezTo>
                  <a:pt x="2452148" y="-59535"/>
                  <a:pt x="2643209" y="9138"/>
                  <a:pt x="2785234" y="0"/>
                </a:cubicBezTo>
                <a:cubicBezTo>
                  <a:pt x="2948437" y="-117506"/>
                  <a:pt x="3314450" y="110244"/>
                  <a:pt x="3550699" y="0"/>
                </a:cubicBezTo>
                <a:cubicBezTo>
                  <a:pt x="3804662" y="-149879"/>
                  <a:pt x="4210434" y="27281"/>
                  <a:pt x="4505380" y="0"/>
                </a:cubicBezTo>
                <a:cubicBezTo>
                  <a:pt x="4772560" y="22178"/>
                  <a:pt x="5265618" y="88946"/>
                  <a:pt x="5460060" y="0"/>
                </a:cubicBezTo>
                <a:cubicBezTo>
                  <a:pt x="5682306" y="-35120"/>
                  <a:pt x="5889450" y="-16442"/>
                  <a:pt x="6036309" y="0"/>
                </a:cubicBezTo>
                <a:cubicBezTo>
                  <a:pt x="6291645" y="-53205"/>
                  <a:pt x="6400611" y="97723"/>
                  <a:pt x="6707165" y="0"/>
                </a:cubicBezTo>
                <a:cubicBezTo>
                  <a:pt x="6792076" y="24789"/>
                  <a:pt x="7318771" y="68113"/>
                  <a:pt x="7661847" y="0"/>
                </a:cubicBezTo>
                <a:cubicBezTo>
                  <a:pt x="8115590" y="-64912"/>
                  <a:pt x="8202561" y="4555"/>
                  <a:pt x="8616528" y="0"/>
                </a:cubicBezTo>
                <a:cubicBezTo>
                  <a:pt x="9085963" y="-78618"/>
                  <a:pt x="9186241" y="71987"/>
                  <a:pt x="9751823" y="0"/>
                </a:cubicBezTo>
                <a:cubicBezTo>
                  <a:pt x="9897568" y="65895"/>
                  <a:pt x="9980408" y="219796"/>
                  <a:pt x="10042848" y="382559"/>
                </a:cubicBezTo>
                <a:cubicBezTo>
                  <a:pt x="10028976" y="617456"/>
                  <a:pt x="10054475" y="812831"/>
                  <a:pt x="10042848" y="1132351"/>
                </a:cubicBezTo>
                <a:cubicBezTo>
                  <a:pt x="10073495" y="1483261"/>
                  <a:pt x="10040114" y="1547316"/>
                  <a:pt x="10042848" y="1912746"/>
                </a:cubicBezTo>
                <a:cubicBezTo>
                  <a:pt x="10002923" y="2142490"/>
                  <a:pt x="9905389" y="2303314"/>
                  <a:pt x="9751823" y="2295306"/>
                </a:cubicBezTo>
                <a:cubicBezTo>
                  <a:pt x="9405695" y="2285901"/>
                  <a:pt x="9219418" y="2381135"/>
                  <a:pt x="8891750" y="2295306"/>
                </a:cubicBezTo>
                <a:cubicBezTo>
                  <a:pt x="8534067" y="2289140"/>
                  <a:pt x="8538754" y="2226317"/>
                  <a:pt x="8220894" y="2295306"/>
                </a:cubicBezTo>
                <a:cubicBezTo>
                  <a:pt x="7843069" y="2194948"/>
                  <a:pt x="7542001" y="2284761"/>
                  <a:pt x="7171606" y="2295306"/>
                </a:cubicBezTo>
                <a:cubicBezTo>
                  <a:pt x="6837894" y="2455988"/>
                  <a:pt x="6490439" y="2143422"/>
                  <a:pt x="6311533" y="2295306"/>
                </a:cubicBezTo>
                <a:cubicBezTo>
                  <a:pt x="6171387" y="2431726"/>
                  <a:pt x="5498532" y="2261845"/>
                  <a:pt x="5262243" y="2295306"/>
                </a:cubicBezTo>
                <a:cubicBezTo>
                  <a:pt x="5032701" y="2305406"/>
                  <a:pt x="4416057" y="2251979"/>
                  <a:pt x="4212955" y="2295306"/>
                </a:cubicBezTo>
                <a:cubicBezTo>
                  <a:pt x="3965626" y="2468427"/>
                  <a:pt x="3673916" y="2218904"/>
                  <a:pt x="3542099" y="2295306"/>
                </a:cubicBezTo>
                <a:cubicBezTo>
                  <a:pt x="3344623" y="2466875"/>
                  <a:pt x="3292524" y="2149238"/>
                  <a:pt x="2965850" y="2295306"/>
                </a:cubicBezTo>
                <a:cubicBezTo>
                  <a:pt x="2713295" y="2387512"/>
                  <a:pt x="2535009" y="2204266"/>
                  <a:pt x="2389601" y="2295306"/>
                </a:cubicBezTo>
                <a:cubicBezTo>
                  <a:pt x="2140782" y="2262833"/>
                  <a:pt x="1749838" y="2053147"/>
                  <a:pt x="1340312" y="2295306"/>
                </a:cubicBezTo>
                <a:cubicBezTo>
                  <a:pt x="764457" y="2409600"/>
                  <a:pt x="563520" y="2283829"/>
                  <a:pt x="291024" y="2295306"/>
                </a:cubicBezTo>
                <a:cubicBezTo>
                  <a:pt x="85329" y="2321295"/>
                  <a:pt x="-15258" y="2171434"/>
                  <a:pt x="0" y="1912746"/>
                </a:cubicBezTo>
                <a:cubicBezTo>
                  <a:pt x="-1740" y="1684543"/>
                  <a:pt x="-5366" y="1351098"/>
                  <a:pt x="0" y="1193558"/>
                </a:cubicBezTo>
                <a:cubicBezTo>
                  <a:pt x="22869" y="1002975"/>
                  <a:pt x="100179" y="558580"/>
                  <a:pt x="0" y="382559"/>
                </a:cubicBezTo>
                <a:close/>
              </a:path>
              <a:path w="10042848" h="2295306" stroke="0" extrusionOk="0">
                <a:moveTo>
                  <a:pt x="0" y="382559"/>
                </a:moveTo>
                <a:cubicBezTo>
                  <a:pt x="-30190" y="214006"/>
                  <a:pt x="113618" y="-66506"/>
                  <a:pt x="291024" y="0"/>
                </a:cubicBezTo>
                <a:cubicBezTo>
                  <a:pt x="574686" y="-94957"/>
                  <a:pt x="784211" y="32094"/>
                  <a:pt x="1056489" y="0"/>
                </a:cubicBezTo>
                <a:cubicBezTo>
                  <a:pt x="1314597" y="-7235"/>
                  <a:pt x="1449983" y="36915"/>
                  <a:pt x="1632738" y="0"/>
                </a:cubicBezTo>
                <a:cubicBezTo>
                  <a:pt x="1803204" y="2410"/>
                  <a:pt x="1920287" y="35263"/>
                  <a:pt x="2208985" y="0"/>
                </a:cubicBezTo>
                <a:cubicBezTo>
                  <a:pt x="2390999" y="-4158"/>
                  <a:pt x="2669733" y="45426"/>
                  <a:pt x="2785234" y="0"/>
                </a:cubicBezTo>
                <a:cubicBezTo>
                  <a:pt x="2907862" y="-93850"/>
                  <a:pt x="3304410" y="88248"/>
                  <a:pt x="3550699" y="0"/>
                </a:cubicBezTo>
                <a:cubicBezTo>
                  <a:pt x="3803532" y="-21829"/>
                  <a:pt x="4330839" y="-14908"/>
                  <a:pt x="4505380" y="0"/>
                </a:cubicBezTo>
                <a:cubicBezTo>
                  <a:pt x="4682101" y="-64308"/>
                  <a:pt x="5219261" y="21487"/>
                  <a:pt x="5460060" y="0"/>
                </a:cubicBezTo>
                <a:cubicBezTo>
                  <a:pt x="5774420" y="-109829"/>
                  <a:pt x="5914796" y="35600"/>
                  <a:pt x="6036309" y="0"/>
                </a:cubicBezTo>
                <a:cubicBezTo>
                  <a:pt x="6208400" y="-7241"/>
                  <a:pt x="6546346" y="67006"/>
                  <a:pt x="6707165" y="0"/>
                </a:cubicBezTo>
                <a:cubicBezTo>
                  <a:pt x="7019741" y="28242"/>
                  <a:pt x="7177789" y="111497"/>
                  <a:pt x="7661847" y="0"/>
                </a:cubicBezTo>
                <a:cubicBezTo>
                  <a:pt x="8069539" y="-68775"/>
                  <a:pt x="8172038" y="23394"/>
                  <a:pt x="8616528" y="0"/>
                </a:cubicBezTo>
                <a:cubicBezTo>
                  <a:pt x="9062614" y="23208"/>
                  <a:pt x="9184761" y="181379"/>
                  <a:pt x="9751823" y="0"/>
                </a:cubicBezTo>
                <a:cubicBezTo>
                  <a:pt x="9918156" y="44625"/>
                  <a:pt x="10001893" y="266124"/>
                  <a:pt x="10042848" y="382559"/>
                </a:cubicBezTo>
                <a:cubicBezTo>
                  <a:pt x="10094574" y="608357"/>
                  <a:pt x="10099169" y="825772"/>
                  <a:pt x="10042848" y="1132351"/>
                </a:cubicBezTo>
                <a:cubicBezTo>
                  <a:pt x="10091487" y="1473656"/>
                  <a:pt x="9995175" y="1546235"/>
                  <a:pt x="10042848" y="1912746"/>
                </a:cubicBezTo>
                <a:cubicBezTo>
                  <a:pt x="10056330" y="2080564"/>
                  <a:pt x="9889931" y="2278721"/>
                  <a:pt x="9751823" y="2295306"/>
                </a:cubicBezTo>
                <a:cubicBezTo>
                  <a:pt x="9489148" y="2279863"/>
                  <a:pt x="9245136" y="2295629"/>
                  <a:pt x="8891750" y="2295306"/>
                </a:cubicBezTo>
                <a:cubicBezTo>
                  <a:pt x="8534031" y="2308762"/>
                  <a:pt x="8531549" y="2255720"/>
                  <a:pt x="8220894" y="2295306"/>
                </a:cubicBezTo>
                <a:cubicBezTo>
                  <a:pt x="7906396" y="2420891"/>
                  <a:pt x="7606176" y="2285744"/>
                  <a:pt x="7171606" y="2295306"/>
                </a:cubicBezTo>
                <a:cubicBezTo>
                  <a:pt x="6900699" y="2349725"/>
                  <a:pt x="6556431" y="2284197"/>
                  <a:pt x="6311533" y="2295306"/>
                </a:cubicBezTo>
                <a:cubicBezTo>
                  <a:pt x="6061789" y="2283773"/>
                  <a:pt x="5509375" y="2279468"/>
                  <a:pt x="5262243" y="2295306"/>
                </a:cubicBezTo>
                <a:cubicBezTo>
                  <a:pt x="5049331" y="2287050"/>
                  <a:pt x="4411206" y="2177651"/>
                  <a:pt x="4212955" y="2295306"/>
                </a:cubicBezTo>
                <a:cubicBezTo>
                  <a:pt x="4011989" y="2382960"/>
                  <a:pt x="3661939" y="2136581"/>
                  <a:pt x="3542099" y="2295306"/>
                </a:cubicBezTo>
                <a:cubicBezTo>
                  <a:pt x="3329568" y="2397105"/>
                  <a:pt x="3237271" y="2224953"/>
                  <a:pt x="2965850" y="2295306"/>
                </a:cubicBezTo>
                <a:cubicBezTo>
                  <a:pt x="2677333" y="2378202"/>
                  <a:pt x="2523725" y="2246246"/>
                  <a:pt x="2389601" y="2295306"/>
                </a:cubicBezTo>
                <a:cubicBezTo>
                  <a:pt x="2166424" y="2388155"/>
                  <a:pt x="1957880" y="2109423"/>
                  <a:pt x="1340312" y="2295306"/>
                </a:cubicBezTo>
                <a:cubicBezTo>
                  <a:pt x="841556" y="2500551"/>
                  <a:pt x="517491" y="2180454"/>
                  <a:pt x="291024" y="2295306"/>
                </a:cubicBezTo>
                <a:cubicBezTo>
                  <a:pt x="114334" y="2296386"/>
                  <a:pt x="21990" y="2137570"/>
                  <a:pt x="0" y="1912746"/>
                </a:cubicBezTo>
                <a:cubicBezTo>
                  <a:pt x="11098" y="1720459"/>
                  <a:pt x="48875" y="1442305"/>
                  <a:pt x="0" y="1193558"/>
                </a:cubicBezTo>
                <a:cubicBezTo>
                  <a:pt x="-57555" y="1063256"/>
                  <a:pt x="66175" y="616473"/>
                  <a:pt x="0" y="382559"/>
                </a:cubicBezTo>
                <a:close/>
              </a:path>
              <a:path w="10042848" h="2295306" fill="none" stroke="0" extrusionOk="0">
                <a:moveTo>
                  <a:pt x="0" y="382559"/>
                </a:moveTo>
                <a:cubicBezTo>
                  <a:pt x="-75792" y="216866"/>
                  <a:pt x="94174" y="-52381"/>
                  <a:pt x="291024" y="0"/>
                </a:cubicBezTo>
                <a:cubicBezTo>
                  <a:pt x="606612" y="-124226"/>
                  <a:pt x="790082" y="23465"/>
                  <a:pt x="1056489" y="0"/>
                </a:cubicBezTo>
                <a:cubicBezTo>
                  <a:pt x="1356947" y="-33715"/>
                  <a:pt x="1452355" y="21029"/>
                  <a:pt x="1632738" y="0"/>
                </a:cubicBezTo>
                <a:cubicBezTo>
                  <a:pt x="1763878" y="4868"/>
                  <a:pt x="2014395" y="54062"/>
                  <a:pt x="2208985" y="0"/>
                </a:cubicBezTo>
                <a:cubicBezTo>
                  <a:pt x="2408828" y="-28653"/>
                  <a:pt x="2669626" y="53674"/>
                  <a:pt x="2785234" y="0"/>
                </a:cubicBezTo>
                <a:cubicBezTo>
                  <a:pt x="2909914" y="-95416"/>
                  <a:pt x="3305382" y="103319"/>
                  <a:pt x="3550699" y="0"/>
                </a:cubicBezTo>
                <a:cubicBezTo>
                  <a:pt x="3866428" y="-72520"/>
                  <a:pt x="4242917" y="6445"/>
                  <a:pt x="4505380" y="0"/>
                </a:cubicBezTo>
                <a:cubicBezTo>
                  <a:pt x="4700442" y="-53529"/>
                  <a:pt x="5225438" y="60220"/>
                  <a:pt x="5460060" y="0"/>
                </a:cubicBezTo>
                <a:cubicBezTo>
                  <a:pt x="5694987" y="-43818"/>
                  <a:pt x="5900638" y="29885"/>
                  <a:pt x="6036309" y="0"/>
                </a:cubicBezTo>
                <a:cubicBezTo>
                  <a:pt x="6234463" y="-14573"/>
                  <a:pt x="6482928" y="94936"/>
                  <a:pt x="6707165" y="0"/>
                </a:cubicBezTo>
                <a:cubicBezTo>
                  <a:pt x="6935770" y="-27840"/>
                  <a:pt x="7274625" y="137099"/>
                  <a:pt x="7661847" y="0"/>
                </a:cubicBezTo>
                <a:cubicBezTo>
                  <a:pt x="8087131" y="-53362"/>
                  <a:pt x="8180126" y="11886"/>
                  <a:pt x="8616528" y="0"/>
                </a:cubicBezTo>
                <a:cubicBezTo>
                  <a:pt x="9010785" y="-16766"/>
                  <a:pt x="9192542" y="131859"/>
                  <a:pt x="9751823" y="0"/>
                </a:cubicBezTo>
                <a:cubicBezTo>
                  <a:pt x="9896856" y="36448"/>
                  <a:pt x="9972598" y="234881"/>
                  <a:pt x="10042848" y="382559"/>
                </a:cubicBezTo>
                <a:cubicBezTo>
                  <a:pt x="10048152" y="617017"/>
                  <a:pt x="10085987" y="814986"/>
                  <a:pt x="10042848" y="1132351"/>
                </a:cubicBezTo>
                <a:cubicBezTo>
                  <a:pt x="10070734" y="1480643"/>
                  <a:pt x="10026781" y="1544413"/>
                  <a:pt x="10042848" y="1912746"/>
                </a:cubicBezTo>
                <a:cubicBezTo>
                  <a:pt x="10017239" y="2123403"/>
                  <a:pt x="9910790" y="2321322"/>
                  <a:pt x="9751823" y="2295306"/>
                </a:cubicBezTo>
                <a:cubicBezTo>
                  <a:pt x="9464049" y="2326878"/>
                  <a:pt x="9237833" y="2351661"/>
                  <a:pt x="8891750" y="2295306"/>
                </a:cubicBezTo>
                <a:cubicBezTo>
                  <a:pt x="8531997" y="2291496"/>
                  <a:pt x="8535185" y="2242725"/>
                  <a:pt x="8220894" y="2295306"/>
                </a:cubicBezTo>
                <a:cubicBezTo>
                  <a:pt x="7918674" y="2373017"/>
                  <a:pt x="7557375" y="2333118"/>
                  <a:pt x="7171606" y="2295306"/>
                </a:cubicBezTo>
                <a:cubicBezTo>
                  <a:pt x="6838899" y="2404559"/>
                  <a:pt x="6534479" y="2227775"/>
                  <a:pt x="6311533" y="2295306"/>
                </a:cubicBezTo>
                <a:cubicBezTo>
                  <a:pt x="6144835" y="2402420"/>
                  <a:pt x="5507934" y="2292566"/>
                  <a:pt x="5262243" y="2295306"/>
                </a:cubicBezTo>
                <a:cubicBezTo>
                  <a:pt x="5036558" y="2323801"/>
                  <a:pt x="4400832" y="2279848"/>
                  <a:pt x="4212955" y="2295306"/>
                </a:cubicBezTo>
                <a:cubicBezTo>
                  <a:pt x="3996741" y="2410375"/>
                  <a:pt x="3646294" y="2193192"/>
                  <a:pt x="3542099" y="2295306"/>
                </a:cubicBezTo>
                <a:cubicBezTo>
                  <a:pt x="3318672" y="2408967"/>
                  <a:pt x="3271459" y="2196239"/>
                  <a:pt x="2965850" y="2295306"/>
                </a:cubicBezTo>
                <a:cubicBezTo>
                  <a:pt x="2704916" y="2398469"/>
                  <a:pt x="2517475" y="2233764"/>
                  <a:pt x="2389601" y="2295306"/>
                </a:cubicBezTo>
                <a:cubicBezTo>
                  <a:pt x="2119098" y="2334030"/>
                  <a:pt x="1815359" y="2090081"/>
                  <a:pt x="1340312" y="2295306"/>
                </a:cubicBezTo>
                <a:cubicBezTo>
                  <a:pt x="821417" y="2442612"/>
                  <a:pt x="583895" y="2249041"/>
                  <a:pt x="291024" y="2295306"/>
                </a:cubicBezTo>
                <a:cubicBezTo>
                  <a:pt x="61990" y="2345440"/>
                  <a:pt x="-18561" y="2204443"/>
                  <a:pt x="0" y="1912746"/>
                </a:cubicBezTo>
                <a:cubicBezTo>
                  <a:pt x="21180" y="1703254"/>
                  <a:pt x="69161" y="1364693"/>
                  <a:pt x="0" y="1193558"/>
                </a:cubicBezTo>
                <a:cubicBezTo>
                  <a:pt x="-2336" y="1007433"/>
                  <a:pt x="71825" y="568360"/>
                  <a:pt x="0" y="382559"/>
                </a:cubicBezTo>
                <a:close/>
              </a:path>
            </a:pathLst>
          </a:custGeom>
          <a:solidFill>
            <a:schemeClr val="bg1"/>
          </a:solidFill>
          <a:ln w="38100">
            <a:solidFill>
              <a:schemeClr val="accent2"/>
            </a:solidFill>
            <a:prstDash val="lgDash"/>
            <a:extLst>
              <a:ext uri="{C807C97D-BFC1-408E-A445-0C87EB9F89A2}">
                <ask:lineSketchStyleProps xmlns:ask="http://schemas.microsoft.com/office/drawing/2018/sketchyshapes" sd="1817362886">
                  <a:custGeom>
                    <a:avLst/>
                    <a:gdLst>
                      <a:gd name="connsiteX0" fmla="*/ 0 w 10042848"/>
                      <a:gd name="connsiteY0" fmla="*/ 382559 h 2295306"/>
                      <a:gd name="connsiteX1" fmla="*/ 291024 w 10042848"/>
                      <a:gd name="connsiteY1" fmla="*/ 0 h 2295306"/>
                      <a:gd name="connsiteX2" fmla="*/ 1056489 w 10042848"/>
                      <a:gd name="connsiteY2" fmla="*/ 0 h 2295306"/>
                      <a:gd name="connsiteX3" fmla="*/ 1632738 w 10042848"/>
                      <a:gd name="connsiteY3" fmla="*/ 0 h 2295306"/>
                      <a:gd name="connsiteX4" fmla="*/ 2208985 w 10042848"/>
                      <a:gd name="connsiteY4" fmla="*/ 0 h 2295306"/>
                      <a:gd name="connsiteX5" fmla="*/ 2785234 w 10042848"/>
                      <a:gd name="connsiteY5" fmla="*/ 0 h 2295306"/>
                      <a:gd name="connsiteX6" fmla="*/ 3550699 w 10042848"/>
                      <a:gd name="connsiteY6" fmla="*/ 0 h 2295306"/>
                      <a:gd name="connsiteX7" fmla="*/ 4505380 w 10042848"/>
                      <a:gd name="connsiteY7" fmla="*/ 0 h 2295306"/>
                      <a:gd name="connsiteX8" fmla="*/ 5460060 w 10042848"/>
                      <a:gd name="connsiteY8" fmla="*/ 0 h 2295306"/>
                      <a:gd name="connsiteX9" fmla="*/ 6036309 w 10042848"/>
                      <a:gd name="connsiteY9" fmla="*/ 0 h 2295306"/>
                      <a:gd name="connsiteX10" fmla="*/ 6707165 w 10042848"/>
                      <a:gd name="connsiteY10" fmla="*/ 0 h 2295306"/>
                      <a:gd name="connsiteX11" fmla="*/ 7661847 w 10042848"/>
                      <a:gd name="connsiteY11" fmla="*/ 0 h 2295306"/>
                      <a:gd name="connsiteX12" fmla="*/ 8616528 w 10042848"/>
                      <a:gd name="connsiteY12" fmla="*/ 0 h 2295306"/>
                      <a:gd name="connsiteX13" fmla="*/ 9751823 w 10042848"/>
                      <a:gd name="connsiteY13" fmla="*/ 0 h 2295306"/>
                      <a:gd name="connsiteX14" fmla="*/ 10042848 w 10042848"/>
                      <a:gd name="connsiteY14" fmla="*/ 382559 h 2295306"/>
                      <a:gd name="connsiteX15" fmla="*/ 10042848 w 10042848"/>
                      <a:gd name="connsiteY15" fmla="*/ 1132351 h 2295306"/>
                      <a:gd name="connsiteX16" fmla="*/ 10042848 w 10042848"/>
                      <a:gd name="connsiteY16" fmla="*/ 1912746 h 2295306"/>
                      <a:gd name="connsiteX17" fmla="*/ 9751823 w 10042848"/>
                      <a:gd name="connsiteY17" fmla="*/ 2295306 h 2295306"/>
                      <a:gd name="connsiteX18" fmla="*/ 8891750 w 10042848"/>
                      <a:gd name="connsiteY18" fmla="*/ 2295306 h 2295306"/>
                      <a:gd name="connsiteX19" fmla="*/ 8220894 w 10042848"/>
                      <a:gd name="connsiteY19" fmla="*/ 2295306 h 2295306"/>
                      <a:gd name="connsiteX20" fmla="*/ 7171606 w 10042848"/>
                      <a:gd name="connsiteY20" fmla="*/ 2295306 h 2295306"/>
                      <a:gd name="connsiteX21" fmla="*/ 6311533 w 10042848"/>
                      <a:gd name="connsiteY21" fmla="*/ 2295306 h 2295306"/>
                      <a:gd name="connsiteX22" fmla="*/ 5262243 w 10042848"/>
                      <a:gd name="connsiteY22" fmla="*/ 2295306 h 2295306"/>
                      <a:gd name="connsiteX23" fmla="*/ 4212955 w 10042848"/>
                      <a:gd name="connsiteY23" fmla="*/ 2295306 h 2295306"/>
                      <a:gd name="connsiteX24" fmla="*/ 3542099 w 10042848"/>
                      <a:gd name="connsiteY24" fmla="*/ 2295306 h 2295306"/>
                      <a:gd name="connsiteX25" fmla="*/ 2965850 w 10042848"/>
                      <a:gd name="connsiteY25" fmla="*/ 2295306 h 2295306"/>
                      <a:gd name="connsiteX26" fmla="*/ 2389601 w 10042848"/>
                      <a:gd name="connsiteY26" fmla="*/ 2295306 h 2295306"/>
                      <a:gd name="connsiteX27" fmla="*/ 1340312 w 10042848"/>
                      <a:gd name="connsiteY27" fmla="*/ 2295306 h 2295306"/>
                      <a:gd name="connsiteX28" fmla="*/ 291024 w 10042848"/>
                      <a:gd name="connsiteY28" fmla="*/ 2295306 h 2295306"/>
                      <a:gd name="connsiteX29" fmla="*/ 0 w 10042848"/>
                      <a:gd name="connsiteY29" fmla="*/ 1912746 h 2295306"/>
                      <a:gd name="connsiteX30" fmla="*/ 0 w 10042848"/>
                      <a:gd name="connsiteY30" fmla="*/ 1193558 h 2295306"/>
                      <a:gd name="connsiteX31" fmla="*/ 0 w 10042848"/>
                      <a:gd name="connsiteY31" fmla="*/ 382559 h 229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2848" h="2295306" fill="none" extrusionOk="0">
                        <a:moveTo>
                          <a:pt x="0" y="382559"/>
                        </a:moveTo>
                        <a:cubicBezTo>
                          <a:pt x="-70620" y="210959"/>
                          <a:pt x="110928" y="-28373"/>
                          <a:pt x="291024" y="0"/>
                        </a:cubicBezTo>
                        <a:cubicBezTo>
                          <a:pt x="573501" y="-115469"/>
                          <a:pt x="801851" y="-25929"/>
                          <a:pt x="1056489" y="0"/>
                        </a:cubicBezTo>
                        <a:cubicBezTo>
                          <a:pt x="1363135" y="-33194"/>
                          <a:pt x="1449967" y="11831"/>
                          <a:pt x="1632738" y="0"/>
                        </a:cubicBezTo>
                        <a:cubicBezTo>
                          <a:pt x="1762235" y="-33992"/>
                          <a:pt x="2022876" y="54507"/>
                          <a:pt x="2208985" y="0"/>
                        </a:cubicBezTo>
                        <a:cubicBezTo>
                          <a:pt x="2429209" y="-54702"/>
                          <a:pt x="2659002" y="42378"/>
                          <a:pt x="2785234" y="0"/>
                        </a:cubicBezTo>
                        <a:cubicBezTo>
                          <a:pt x="2915500" y="-77438"/>
                          <a:pt x="3279246" y="63603"/>
                          <a:pt x="3550699" y="0"/>
                        </a:cubicBezTo>
                        <a:cubicBezTo>
                          <a:pt x="3824890" y="-67924"/>
                          <a:pt x="4220035" y="27905"/>
                          <a:pt x="4505380" y="0"/>
                        </a:cubicBezTo>
                        <a:cubicBezTo>
                          <a:pt x="4753573" y="-5327"/>
                          <a:pt x="5208480" y="68754"/>
                          <a:pt x="5460060" y="0"/>
                        </a:cubicBezTo>
                        <a:cubicBezTo>
                          <a:pt x="5690688" y="-40830"/>
                          <a:pt x="5894516" y="15762"/>
                          <a:pt x="6036309" y="0"/>
                        </a:cubicBezTo>
                        <a:cubicBezTo>
                          <a:pt x="6233707" y="-38639"/>
                          <a:pt x="6443271" y="54365"/>
                          <a:pt x="6707165" y="0"/>
                        </a:cubicBezTo>
                        <a:cubicBezTo>
                          <a:pt x="6876321" y="2923"/>
                          <a:pt x="7310379" y="68152"/>
                          <a:pt x="7661847" y="0"/>
                        </a:cubicBezTo>
                        <a:cubicBezTo>
                          <a:pt x="8089659" y="-67150"/>
                          <a:pt x="8196682" y="19426"/>
                          <a:pt x="8616528" y="0"/>
                        </a:cubicBezTo>
                        <a:cubicBezTo>
                          <a:pt x="9047685" y="-36090"/>
                          <a:pt x="9193687" y="94590"/>
                          <a:pt x="9751823" y="0"/>
                        </a:cubicBezTo>
                        <a:cubicBezTo>
                          <a:pt x="9897833" y="41668"/>
                          <a:pt x="10001346" y="221654"/>
                          <a:pt x="10042848" y="382559"/>
                        </a:cubicBezTo>
                        <a:cubicBezTo>
                          <a:pt x="10055400" y="631916"/>
                          <a:pt x="10035055" y="805062"/>
                          <a:pt x="10042848" y="1132351"/>
                        </a:cubicBezTo>
                        <a:cubicBezTo>
                          <a:pt x="10067541" y="1474605"/>
                          <a:pt x="10027946" y="1541008"/>
                          <a:pt x="10042848" y="1912746"/>
                        </a:cubicBezTo>
                        <a:cubicBezTo>
                          <a:pt x="10011463" y="2141352"/>
                          <a:pt x="9904708" y="2295070"/>
                          <a:pt x="9751823" y="2295306"/>
                        </a:cubicBezTo>
                        <a:cubicBezTo>
                          <a:pt x="9442640" y="2300803"/>
                          <a:pt x="9231721" y="2339804"/>
                          <a:pt x="8891750" y="2295306"/>
                        </a:cubicBezTo>
                        <a:cubicBezTo>
                          <a:pt x="8534975" y="2292032"/>
                          <a:pt x="8537005" y="2231027"/>
                          <a:pt x="8220894" y="2295306"/>
                        </a:cubicBezTo>
                        <a:cubicBezTo>
                          <a:pt x="7882376" y="2283185"/>
                          <a:pt x="7538681" y="2274906"/>
                          <a:pt x="7171606" y="2295306"/>
                        </a:cubicBezTo>
                        <a:cubicBezTo>
                          <a:pt x="6830479" y="2417142"/>
                          <a:pt x="6496699" y="2174971"/>
                          <a:pt x="6311533" y="2295306"/>
                        </a:cubicBezTo>
                        <a:cubicBezTo>
                          <a:pt x="6150373" y="2404926"/>
                          <a:pt x="5499442" y="2244903"/>
                          <a:pt x="5262243" y="2295306"/>
                        </a:cubicBezTo>
                        <a:cubicBezTo>
                          <a:pt x="5025105" y="2364672"/>
                          <a:pt x="4418795" y="2243546"/>
                          <a:pt x="4212955" y="2295306"/>
                        </a:cubicBezTo>
                        <a:cubicBezTo>
                          <a:pt x="3971806" y="2451222"/>
                          <a:pt x="3684237" y="2212598"/>
                          <a:pt x="3542099" y="2295306"/>
                        </a:cubicBezTo>
                        <a:cubicBezTo>
                          <a:pt x="3363416" y="2406601"/>
                          <a:pt x="3262549" y="2192252"/>
                          <a:pt x="2965850" y="2295306"/>
                        </a:cubicBezTo>
                        <a:cubicBezTo>
                          <a:pt x="2711506" y="2383999"/>
                          <a:pt x="2542503" y="2249655"/>
                          <a:pt x="2389601" y="2295306"/>
                        </a:cubicBezTo>
                        <a:cubicBezTo>
                          <a:pt x="2210839" y="2298136"/>
                          <a:pt x="1785106" y="2083519"/>
                          <a:pt x="1340312" y="2295306"/>
                        </a:cubicBezTo>
                        <a:cubicBezTo>
                          <a:pt x="803246" y="2435150"/>
                          <a:pt x="533948" y="2227645"/>
                          <a:pt x="291024" y="2295306"/>
                        </a:cubicBezTo>
                        <a:cubicBezTo>
                          <a:pt x="104883" y="2323330"/>
                          <a:pt x="-965" y="2153897"/>
                          <a:pt x="0" y="1912746"/>
                        </a:cubicBezTo>
                        <a:cubicBezTo>
                          <a:pt x="-1629" y="1710829"/>
                          <a:pt x="16990" y="1370339"/>
                          <a:pt x="0" y="1193558"/>
                        </a:cubicBezTo>
                        <a:cubicBezTo>
                          <a:pt x="-9925" y="994298"/>
                          <a:pt x="48187" y="594410"/>
                          <a:pt x="0" y="382559"/>
                        </a:cubicBezTo>
                        <a:close/>
                      </a:path>
                      <a:path w="10042848" h="2295306" stroke="0" extrusionOk="0">
                        <a:moveTo>
                          <a:pt x="0" y="382559"/>
                        </a:moveTo>
                        <a:cubicBezTo>
                          <a:pt x="-58312" y="247447"/>
                          <a:pt x="96654" y="-55797"/>
                          <a:pt x="291024" y="0"/>
                        </a:cubicBezTo>
                        <a:cubicBezTo>
                          <a:pt x="616044" y="-113790"/>
                          <a:pt x="776299" y="20483"/>
                          <a:pt x="1056489" y="0"/>
                        </a:cubicBezTo>
                        <a:cubicBezTo>
                          <a:pt x="1319797" y="-13413"/>
                          <a:pt x="1462973" y="60100"/>
                          <a:pt x="1632738" y="0"/>
                        </a:cubicBezTo>
                        <a:cubicBezTo>
                          <a:pt x="1812776" y="3958"/>
                          <a:pt x="1939369" y="49353"/>
                          <a:pt x="2208985" y="0"/>
                        </a:cubicBezTo>
                        <a:cubicBezTo>
                          <a:pt x="2400961" y="-29788"/>
                          <a:pt x="2682677" y="77005"/>
                          <a:pt x="2785234" y="0"/>
                        </a:cubicBezTo>
                        <a:cubicBezTo>
                          <a:pt x="2889444" y="-103143"/>
                          <a:pt x="3282369" y="69449"/>
                          <a:pt x="3550699" y="0"/>
                        </a:cubicBezTo>
                        <a:cubicBezTo>
                          <a:pt x="3838525" y="-57300"/>
                          <a:pt x="4321406" y="-11797"/>
                          <a:pt x="4505380" y="0"/>
                        </a:cubicBezTo>
                        <a:cubicBezTo>
                          <a:pt x="4686518" y="-75941"/>
                          <a:pt x="5234090" y="44561"/>
                          <a:pt x="5460060" y="0"/>
                        </a:cubicBezTo>
                        <a:cubicBezTo>
                          <a:pt x="5756834" y="-86329"/>
                          <a:pt x="5908819" y="54209"/>
                          <a:pt x="6036309" y="0"/>
                        </a:cubicBezTo>
                        <a:cubicBezTo>
                          <a:pt x="6177752" y="7390"/>
                          <a:pt x="6523102" y="47919"/>
                          <a:pt x="6707165" y="0"/>
                        </a:cubicBezTo>
                        <a:cubicBezTo>
                          <a:pt x="6984478" y="-39753"/>
                          <a:pt x="7237545" y="90470"/>
                          <a:pt x="7661847" y="0"/>
                        </a:cubicBezTo>
                        <a:cubicBezTo>
                          <a:pt x="8074124" y="-65158"/>
                          <a:pt x="8167846" y="14910"/>
                          <a:pt x="8616528" y="0"/>
                        </a:cubicBezTo>
                        <a:cubicBezTo>
                          <a:pt x="8981956" y="3281"/>
                          <a:pt x="9206300" y="194198"/>
                          <a:pt x="9751823" y="0"/>
                        </a:cubicBezTo>
                        <a:cubicBezTo>
                          <a:pt x="9893228" y="12322"/>
                          <a:pt x="9992629" y="244357"/>
                          <a:pt x="10042848" y="382559"/>
                        </a:cubicBezTo>
                        <a:cubicBezTo>
                          <a:pt x="10067386" y="631598"/>
                          <a:pt x="10052910" y="806671"/>
                          <a:pt x="10042848" y="1132351"/>
                        </a:cubicBezTo>
                        <a:cubicBezTo>
                          <a:pt x="10068718" y="1480236"/>
                          <a:pt x="10000631" y="1543575"/>
                          <a:pt x="10042848" y="1912746"/>
                        </a:cubicBezTo>
                        <a:cubicBezTo>
                          <a:pt x="10025517" y="2108139"/>
                          <a:pt x="9908115" y="2292412"/>
                          <a:pt x="9751823" y="2295306"/>
                        </a:cubicBezTo>
                        <a:cubicBezTo>
                          <a:pt x="9452648" y="2307726"/>
                          <a:pt x="9261091" y="2320056"/>
                          <a:pt x="8891750" y="2295306"/>
                        </a:cubicBezTo>
                        <a:cubicBezTo>
                          <a:pt x="8534436" y="2298929"/>
                          <a:pt x="8530716" y="2251706"/>
                          <a:pt x="8220894" y="2295306"/>
                        </a:cubicBezTo>
                        <a:cubicBezTo>
                          <a:pt x="7931009" y="2397174"/>
                          <a:pt x="7533929" y="2262324"/>
                          <a:pt x="7171606" y="2295306"/>
                        </a:cubicBezTo>
                        <a:cubicBezTo>
                          <a:pt x="6842687" y="2326481"/>
                          <a:pt x="6523402" y="2252280"/>
                          <a:pt x="6311533" y="2295306"/>
                        </a:cubicBezTo>
                        <a:cubicBezTo>
                          <a:pt x="6070556" y="2340020"/>
                          <a:pt x="5509823" y="2259659"/>
                          <a:pt x="5262243" y="2295306"/>
                        </a:cubicBezTo>
                        <a:cubicBezTo>
                          <a:pt x="5032668" y="2345535"/>
                          <a:pt x="4422568" y="2214932"/>
                          <a:pt x="4212955" y="2295306"/>
                        </a:cubicBezTo>
                        <a:cubicBezTo>
                          <a:pt x="3997054" y="2392125"/>
                          <a:pt x="3664300" y="2164089"/>
                          <a:pt x="3542099" y="2295306"/>
                        </a:cubicBezTo>
                        <a:cubicBezTo>
                          <a:pt x="3327874" y="2400874"/>
                          <a:pt x="3247450" y="2239514"/>
                          <a:pt x="2965850" y="2295306"/>
                        </a:cubicBezTo>
                        <a:cubicBezTo>
                          <a:pt x="2696330" y="2360515"/>
                          <a:pt x="2526180" y="2268377"/>
                          <a:pt x="2389601" y="2295306"/>
                        </a:cubicBezTo>
                        <a:cubicBezTo>
                          <a:pt x="2182914" y="2327409"/>
                          <a:pt x="1932906" y="2151093"/>
                          <a:pt x="1340312" y="2295306"/>
                        </a:cubicBezTo>
                        <a:cubicBezTo>
                          <a:pt x="850430" y="2463741"/>
                          <a:pt x="538028" y="2191425"/>
                          <a:pt x="291024" y="2295306"/>
                        </a:cubicBezTo>
                        <a:cubicBezTo>
                          <a:pt x="113483" y="2327635"/>
                          <a:pt x="158" y="2162915"/>
                          <a:pt x="0" y="1912746"/>
                        </a:cubicBezTo>
                        <a:cubicBezTo>
                          <a:pt x="2887" y="1716908"/>
                          <a:pt x="100309" y="1400900"/>
                          <a:pt x="0" y="1193558"/>
                        </a:cubicBezTo>
                        <a:cubicBezTo>
                          <a:pt x="-45923" y="1002245"/>
                          <a:pt x="34372" y="601422"/>
                          <a:pt x="0" y="382559"/>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8895" eaLnBrk="1" fontAlgn="auto" hangingPunct="1">
              <a:spcBef>
                <a:spcPts val="0"/>
              </a:spcBef>
              <a:spcAft>
                <a:spcPts val="0"/>
              </a:spcAft>
              <a:buClr>
                <a:srgbClr val="000000"/>
              </a:buClr>
            </a:pPr>
            <a:r>
              <a:rPr lang="vi-VN" sz="3200" kern="0">
                <a:solidFill>
                  <a:srgbClr val="002060"/>
                </a:solidFill>
                <a:cs typeface="Baloo 2" pitchFamily="2" charset="0"/>
                <a:sym typeface="Arial"/>
              </a:rPr>
              <a:t>Đọc trôi chảy bài đọc, ngắt nghỉ đúng dấu câu, đúng logic ngữ nghĩa; bước đầu đọc lời các nhân vật và lời người dẫn chuyện với giọng phù hợp; trả lời được các câu hỏi tìm hiểu bài</a:t>
            </a:r>
            <a:endParaRPr lang="vi-VN" sz="3200" kern="0" dirty="0">
              <a:solidFill>
                <a:srgbClr val="002060"/>
              </a:solidFill>
              <a:cs typeface="Baloo 2" pitchFamily="2" charset="0"/>
              <a:sym typeface="Arial"/>
            </a:endParaRPr>
          </a:p>
        </p:txBody>
      </p:sp>
      <p:sp>
        <p:nvSpPr>
          <p:cNvPr id="4" name="Rectangle: Rounded Corners 9">
            <a:extLst>
              <a:ext uri="{FF2B5EF4-FFF2-40B4-BE49-F238E27FC236}">
                <a16:creationId xmlns:a16="http://schemas.microsoft.com/office/drawing/2014/main" id="{054771C9-63B6-4C54-95D0-8848127DD5C8}"/>
              </a:ext>
            </a:extLst>
          </p:cNvPr>
          <p:cNvSpPr/>
          <p:nvPr/>
        </p:nvSpPr>
        <p:spPr>
          <a:xfrm>
            <a:off x="1409332" y="4572570"/>
            <a:ext cx="10042848" cy="1924129"/>
          </a:xfrm>
          <a:custGeom>
            <a:avLst/>
            <a:gdLst>
              <a:gd name="connsiteX0" fmla="*/ 0 w 10042848"/>
              <a:gd name="connsiteY0" fmla="*/ 320695 h 1924129"/>
              <a:gd name="connsiteX1" fmla="*/ 291024 w 10042848"/>
              <a:gd name="connsiteY1" fmla="*/ 0 h 1924129"/>
              <a:gd name="connsiteX2" fmla="*/ 1056489 w 10042848"/>
              <a:gd name="connsiteY2" fmla="*/ 0 h 1924129"/>
              <a:gd name="connsiteX3" fmla="*/ 1632738 w 10042848"/>
              <a:gd name="connsiteY3" fmla="*/ 0 h 1924129"/>
              <a:gd name="connsiteX4" fmla="*/ 2208985 w 10042848"/>
              <a:gd name="connsiteY4" fmla="*/ 0 h 1924129"/>
              <a:gd name="connsiteX5" fmla="*/ 2785234 w 10042848"/>
              <a:gd name="connsiteY5" fmla="*/ 0 h 1924129"/>
              <a:gd name="connsiteX6" fmla="*/ 3550699 w 10042848"/>
              <a:gd name="connsiteY6" fmla="*/ 0 h 1924129"/>
              <a:gd name="connsiteX7" fmla="*/ 4505380 w 10042848"/>
              <a:gd name="connsiteY7" fmla="*/ 0 h 1924129"/>
              <a:gd name="connsiteX8" fmla="*/ 5460060 w 10042848"/>
              <a:gd name="connsiteY8" fmla="*/ 0 h 1924129"/>
              <a:gd name="connsiteX9" fmla="*/ 6036309 w 10042848"/>
              <a:gd name="connsiteY9" fmla="*/ 0 h 1924129"/>
              <a:gd name="connsiteX10" fmla="*/ 6707165 w 10042848"/>
              <a:gd name="connsiteY10" fmla="*/ 0 h 1924129"/>
              <a:gd name="connsiteX11" fmla="*/ 7661847 w 10042848"/>
              <a:gd name="connsiteY11" fmla="*/ 0 h 1924129"/>
              <a:gd name="connsiteX12" fmla="*/ 8616528 w 10042848"/>
              <a:gd name="connsiteY12" fmla="*/ 0 h 1924129"/>
              <a:gd name="connsiteX13" fmla="*/ 9751823 w 10042848"/>
              <a:gd name="connsiteY13" fmla="*/ 0 h 1924129"/>
              <a:gd name="connsiteX14" fmla="*/ 10042848 w 10042848"/>
              <a:gd name="connsiteY14" fmla="*/ 320695 h 1924129"/>
              <a:gd name="connsiteX15" fmla="*/ 10042848 w 10042848"/>
              <a:gd name="connsiteY15" fmla="*/ 949237 h 1924129"/>
              <a:gd name="connsiteX16" fmla="*/ 10042848 w 10042848"/>
              <a:gd name="connsiteY16" fmla="*/ 1603433 h 1924129"/>
              <a:gd name="connsiteX17" fmla="*/ 9751823 w 10042848"/>
              <a:gd name="connsiteY17" fmla="*/ 1924129 h 1924129"/>
              <a:gd name="connsiteX18" fmla="*/ 8891750 w 10042848"/>
              <a:gd name="connsiteY18" fmla="*/ 1924129 h 1924129"/>
              <a:gd name="connsiteX19" fmla="*/ 8220894 w 10042848"/>
              <a:gd name="connsiteY19" fmla="*/ 1924129 h 1924129"/>
              <a:gd name="connsiteX20" fmla="*/ 7171606 w 10042848"/>
              <a:gd name="connsiteY20" fmla="*/ 1924129 h 1924129"/>
              <a:gd name="connsiteX21" fmla="*/ 6311533 w 10042848"/>
              <a:gd name="connsiteY21" fmla="*/ 1924129 h 1924129"/>
              <a:gd name="connsiteX22" fmla="*/ 5262243 w 10042848"/>
              <a:gd name="connsiteY22" fmla="*/ 1924129 h 1924129"/>
              <a:gd name="connsiteX23" fmla="*/ 4212955 w 10042848"/>
              <a:gd name="connsiteY23" fmla="*/ 1924129 h 1924129"/>
              <a:gd name="connsiteX24" fmla="*/ 3542099 w 10042848"/>
              <a:gd name="connsiteY24" fmla="*/ 1924129 h 1924129"/>
              <a:gd name="connsiteX25" fmla="*/ 2965850 w 10042848"/>
              <a:gd name="connsiteY25" fmla="*/ 1924129 h 1924129"/>
              <a:gd name="connsiteX26" fmla="*/ 2389601 w 10042848"/>
              <a:gd name="connsiteY26" fmla="*/ 1924129 h 1924129"/>
              <a:gd name="connsiteX27" fmla="*/ 1340312 w 10042848"/>
              <a:gd name="connsiteY27" fmla="*/ 1924129 h 1924129"/>
              <a:gd name="connsiteX28" fmla="*/ 291024 w 10042848"/>
              <a:gd name="connsiteY28" fmla="*/ 1924129 h 1924129"/>
              <a:gd name="connsiteX29" fmla="*/ 0 w 10042848"/>
              <a:gd name="connsiteY29" fmla="*/ 1603433 h 1924129"/>
              <a:gd name="connsiteX30" fmla="*/ 0 w 10042848"/>
              <a:gd name="connsiteY30" fmla="*/ 1000546 h 1924129"/>
              <a:gd name="connsiteX31" fmla="*/ 0 w 10042848"/>
              <a:gd name="connsiteY31" fmla="*/ 320695 h 1924129"/>
              <a:gd name="connsiteX0" fmla="*/ 0 w 10042848"/>
              <a:gd name="connsiteY0" fmla="*/ 320695 h 1924129"/>
              <a:gd name="connsiteX1" fmla="*/ 291024 w 10042848"/>
              <a:gd name="connsiteY1" fmla="*/ 0 h 1924129"/>
              <a:gd name="connsiteX2" fmla="*/ 1056489 w 10042848"/>
              <a:gd name="connsiteY2" fmla="*/ 0 h 1924129"/>
              <a:gd name="connsiteX3" fmla="*/ 1632738 w 10042848"/>
              <a:gd name="connsiteY3" fmla="*/ 0 h 1924129"/>
              <a:gd name="connsiteX4" fmla="*/ 2208985 w 10042848"/>
              <a:gd name="connsiteY4" fmla="*/ 0 h 1924129"/>
              <a:gd name="connsiteX5" fmla="*/ 2785234 w 10042848"/>
              <a:gd name="connsiteY5" fmla="*/ 0 h 1924129"/>
              <a:gd name="connsiteX6" fmla="*/ 3550699 w 10042848"/>
              <a:gd name="connsiteY6" fmla="*/ 0 h 1924129"/>
              <a:gd name="connsiteX7" fmla="*/ 4505380 w 10042848"/>
              <a:gd name="connsiteY7" fmla="*/ 0 h 1924129"/>
              <a:gd name="connsiteX8" fmla="*/ 5460060 w 10042848"/>
              <a:gd name="connsiteY8" fmla="*/ 0 h 1924129"/>
              <a:gd name="connsiteX9" fmla="*/ 6036309 w 10042848"/>
              <a:gd name="connsiteY9" fmla="*/ 0 h 1924129"/>
              <a:gd name="connsiteX10" fmla="*/ 6707165 w 10042848"/>
              <a:gd name="connsiteY10" fmla="*/ 0 h 1924129"/>
              <a:gd name="connsiteX11" fmla="*/ 7661847 w 10042848"/>
              <a:gd name="connsiteY11" fmla="*/ 0 h 1924129"/>
              <a:gd name="connsiteX12" fmla="*/ 8616528 w 10042848"/>
              <a:gd name="connsiteY12" fmla="*/ 0 h 1924129"/>
              <a:gd name="connsiteX13" fmla="*/ 9751823 w 10042848"/>
              <a:gd name="connsiteY13" fmla="*/ 0 h 1924129"/>
              <a:gd name="connsiteX14" fmla="*/ 10042848 w 10042848"/>
              <a:gd name="connsiteY14" fmla="*/ 320695 h 1924129"/>
              <a:gd name="connsiteX15" fmla="*/ 10042848 w 10042848"/>
              <a:gd name="connsiteY15" fmla="*/ 949237 h 1924129"/>
              <a:gd name="connsiteX16" fmla="*/ 10042848 w 10042848"/>
              <a:gd name="connsiteY16" fmla="*/ 1603433 h 1924129"/>
              <a:gd name="connsiteX17" fmla="*/ 9751823 w 10042848"/>
              <a:gd name="connsiteY17" fmla="*/ 1924129 h 1924129"/>
              <a:gd name="connsiteX18" fmla="*/ 8891750 w 10042848"/>
              <a:gd name="connsiteY18" fmla="*/ 1924129 h 1924129"/>
              <a:gd name="connsiteX19" fmla="*/ 8220894 w 10042848"/>
              <a:gd name="connsiteY19" fmla="*/ 1924129 h 1924129"/>
              <a:gd name="connsiteX20" fmla="*/ 7171606 w 10042848"/>
              <a:gd name="connsiteY20" fmla="*/ 1924129 h 1924129"/>
              <a:gd name="connsiteX21" fmla="*/ 6311533 w 10042848"/>
              <a:gd name="connsiteY21" fmla="*/ 1924129 h 1924129"/>
              <a:gd name="connsiteX22" fmla="*/ 5262243 w 10042848"/>
              <a:gd name="connsiteY22" fmla="*/ 1924129 h 1924129"/>
              <a:gd name="connsiteX23" fmla="*/ 4212955 w 10042848"/>
              <a:gd name="connsiteY23" fmla="*/ 1924129 h 1924129"/>
              <a:gd name="connsiteX24" fmla="*/ 3542099 w 10042848"/>
              <a:gd name="connsiteY24" fmla="*/ 1924129 h 1924129"/>
              <a:gd name="connsiteX25" fmla="*/ 2965850 w 10042848"/>
              <a:gd name="connsiteY25" fmla="*/ 1924129 h 1924129"/>
              <a:gd name="connsiteX26" fmla="*/ 2389601 w 10042848"/>
              <a:gd name="connsiteY26" fmla="*/ 1924129 h 1924129"/>
              <a:gd name="connsiteX27" fmla="*/ 1340312 w 10042848"/>
              <a:gd name="connsiteY27" fmla="*/ 1924129 h 1924129"/>
              <a:gd name="connsiteX28" fmla="*/ 291024 w 10042848"/>
              <a:gd name="connsiteY28" fmla="*/ 1924129 h 1924129"/>
              <a:gd name="connsiteX29" fmla="*/ 0 w 10042848"/>
              <a:gd name="connsiteY29" fmla="*/ 1603433 h 1924129"/>
              <a:gd name="connsiteX30" fmla="*/ 0 w 10042848"/>
              <a:gd name="connsiteY30" fmla="*/ 1000546 h 1924129"/>
              <a:gd name="connsiteX31" fmla="*/ 0 w 10042848"/>
              <a:gd name="connsiteY31" fmla="*/ 320695 h 192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2848" h="1924129" fill="none" extrusionOk="0">
                <a:moveTo>
                  <a:pt x="0" y="320695"/>
                </a:moveTo>
                <a:cubicBezTo>
                  <a:pt x="-73698" y="176762"/>
                  <a:pt x="76708" y="22148"/>
                  <a:pt x="291024" y="0"/>
                </a:cubicBezTo>
                <a:cubicBezTo>
                  <a:pt x="537234" y="-107724"/>
                  <a:pt x="836850" y="-84453"/>
                  <a:pt x="1056489" y="0"/>
                </a:cubicBezTo>
                <a:cubicBezTo>
                  <a:pt x="1357923" y="-27373"/>
                  <a:pt x="1443393" y="-14567"/>
                  <a:pt x="1632738" y="0"/>
                </a:cubicBezTo>
                <a:cubicBezTo>
                  <a:pt x="1753877" y="-31373"/>
                  <a:pt x="2060931" y="49262"/>
                  <a:pt x="2208985" y="0"/>
                </a:cubicBezTo>
                <a:cubicBezTo>
                  <a:pt x="2451848" y="-50982"/>
                  <a:pt x="2643610" y="39"/>
                  <a:pt x="2785234" y="0"/>
                </a:cubicBezTo>
                <a:cubicBezTo>
                  <a:pt x="2970806" y="-134774"/>
                  <a:pt x="3346967" y="144253"/>
                  <a:pt x="3550699" y="0"/>
                </a:cubicBezTo>
                <a:cubicBezTo>
                  <a:pt x="3821009" y="-74575"/>
                  <a:pt x="4210195" y="22172"/>
                  <a:pt x="4505380" y="0"/>
                </a:cubicBezTo>
                <a:cubicBezTo>
                  <a:pt x="4798318" y="64583"/>
                  <a:pt x="5272843" y="81135"/>
                  <a:pt x="5460060" y="0"/>
                </a:cubicBezTo>
                <a:cubicBezTo>
                  <a:pt x="5682661" y="-24998"/>
                  <a:pt x="5882787" y="-62726"/>
                  <a:pt x="6036309" y="0"/>
                </a:cubicBezTo>
                <a:cubicBezTo>
                  <a:pt x="6253747" y="-39744"/>
                  <a:pt x="6470991" y="24501"/>
                  <a:pt x="6707165" y="0"/>
                </a:cubicBezTo>
                <a:cubicBezTo>
                  <a:pt x="6745756" y="38501"/>
                  <a:pt x="7398732" y="56673"/>
                  <a:pt x="7661847" y="0"/>
                </a:cubicBezTo>
                <a:cubicBezTo>
                  <a:pt x="8118775" y="-53571"/>
                  <a:pt x="8202610" y="111"/>
                  <a:pt x="8616528" y="0"/>
                </a:cubicBezTo>
                <a:cubicBezTo>
                  <a:pt x="9060554" y="-46066"/>
                  <a:pt x="9197591" y="84104"/>
                  <a:pt x="9751823" y="0"/>
                </a:cubicBezTo>
                <a:cubicBezTo>
                  <a:pt x="9897506" y="65425"/>
                  <a:pt x="9988142" y="184149"/>
                  <a:pt x="10042848" y="320695"/>
                </a:cubicBezTo>
                <a:cubicBezTo>
                  <a:pt x="10043524" y="521764"/>
                  <a:pt x="10044557" y="679265"/>
                  <a:pt x="10042848" y="949237"/>
                </a:cubicBezTo>
                <a:cubicBezTo>
                  <a:pt x="10072932" y="1245811"/>
                  <a:pt x="10012109" y="1285482"/>
                  <a:pt x="10042848" y="1603433"/>
                </a:cubicBezTo>
                <a:cubicBezTo>
                  <a:pt x="9937355" y="1805027"/>
                  <a:pt x="9905454" y="1937319"/>
                  <a:pt x="9751823" y="1924129"/>
                </a:cubicBezTo>
                <a:cubicBezTo>
                  <a:pt x="9368214" y="1898294"/>
                  <a:pt x="9241592" y="1936135"/>
                  <a:pt x="8891750" y="1924129"/>
                </a:cubicBezTo>
                <a:cubicBezTo>
                  <a:pt x="8534027" y="1917169"/>
                  <a:pt x="8533568" y="1877197"/>
                  <a:pt x="8220894" y="1924129"/>
                </a:cubicBezTo>
                <a:cubicBezTo>
                  <a:pt x="7828429" y="1782818"/>
                  <a:pt x="7576207" y="2025703"/>
                  <a:pt x="7171606" y="1924129"/>
                </a:cubicBezTo>
                <a:cubicBezTo>
                  <a:pt x="6834232" y="2055037"/>
                  <a:pt x="6494894" y="1805213"/>
                  <a:pt x="6311533" y="1924129"/>
                </a:cubicBezTo>
                <a:cubicBezTo>
                  <a:pt x="6194173" y="2079098"/>
                  <a:pt x="5499076" y="1894096"/>
                  <a:pt x="5262243" y="1924129"/>
                </a:cubicBezTo>
                <a:cubicBezTo>
                  <a:pt x="5036183" y="1893503"/>
                  <a:pt x="4402394" y="1941119"/>
                  <a:pt x="4212955" y="1924129"/>
                </a:cubicBezTo>
                <a:cubicBezTo>
                  <a:pt x="3955883" y="2106129"/>
                  <a:pt x="3672645" y="1865250"/>
                  <a:pt x="3542099" y="1924129"/>
                </a:cubicBezTo>
                <a:cubicBezTo>
                  <a:pt x="3354547" y="2047120"/>
                  <a:pt x="3297427" y="1781030"/>
                  <a:pt x="2965850" y="1924129"/>
                </a:cubicBezTo>
                <a:cubicBezTo>
                  <a:pt x="2712112" y="2004006"/>
                  <a:pt x="2541657" y="1875478"/>
                  <a:pt x="2389601" y="1924129"/>
                </a:cubicBezTo>
                <a:cubicBezTo>
                  <a:pt x="2040628" y="1839059"/>
                  <a:pt x="1754977" y="1712968"/>
                  <a:pt x="1340312" y="1924129"/>
                </a:cubicBezTo>
                <a:cubicBezTo>
                  <a:pt x="821013" y="2049106"/>
                  <a:pt x="538529" y="1884040"/>
                  <a:pt x="291024" y="1924129"/>
                </a:cubicBezTo>
                <a:cubicBezTo>
                  <a:pt x="84028" y="1945212"/>
                  <a:pt x="-34141" y="1847768"/>
                  <a:pt x="0" y="1603433"/>
                </a:cubicBezTo>
                <a:cubicBezTo>
                  <a:pt x="-1811" y="1390012"/>
                  <a:pt x="13501" y="1140051"/>
                  <a:pt x="0" y="1000546"/>
                </a:cubicBezTo>
                <a:cubicBezTo>
                  <a:pt x="-24438" y="831720"/>
                  <a:pt x="90069" y="467207"/>
                  <a:pt x="0" y="320695"/>
                </a:cubicBezTo>
                <a:close/>
              </a:path>
              <a:path w="10042848" h="1924129" stroke="0" extrusionOk="0">
                <a:moveTo>
                  <a:pt x="0" y="320695"/>
                </a:moveTo>
                <a:cubicBezTo>
                  <a:pt x="-44449" y="196980"/>
                  <a:pt x="142945" y="-63594"/>
                  <a:pt x="291024" y="0"/>
                </a:cubicBezTo>
                <a:cubicBezTo>
                  <a:pt x="571948" y="-76798"/>
                  <a:pt x="783067" y="69017"/>
                  <a:pt x="1056489" y="0"/>
                </a:cubicBezTo>
                <a:cubicBezTo>
                  <a:pt x="1269159" y="23234"/>
                  <a:pt x="1442867" y="14278"/>
                  <a:pt x="1632738" y="0"/>
                </a:cubicBezTo>
                <a:cubicBezTo>
                  <a:pt x="1806628" y="28739"/>
                  <a:pt x="1922891" y="27359"/>
                  <a:pt x="2208985" y="0"/>
                </a:cubicBezTo>
                <a:cubicBezTo>
                  <a:pt x="2399532" y="-3813"/>
                  <a:pt x="2689862" y="70958"/>
                  <a:pt x="2785234" y="0"/>
                </a:cubicBezTo>
                <a:cubicBezTo>
                  <a:pt x="2955208" y="-32999"/>
                  <a:pt x="3302423" y="87888"/>
                  <a:pt x="3550699" y="0"/>
                </a:cubicBezTo>
                <a:cubicBezTo>
                  <a:pt x="3823882" y="-13681"/>
                  <a:pt x="4300297" y="8842"/>
                  <a:pt x="4505380" y="0"/>
                </a:cubicBezTo>
                <a:cubicBezTo>
                  <a:pt x="4711216" y="6098"/>
                  <a:pt x="5235355" y="-3671"/>
                  <a:pt x="5460060" y="0"/>
                </a:cubicBezTo>
                <a:cubicBezTo>
                  <a:pt x="5760624" y="-80399"/>
                  <a:pt x="5913728" y="4209"/>
                  <a:pt x="6036309" y="0"/>
                </a:cubicBezTo>
                <a:cubicBezTo>
                  <a:pt x="6212070" y="-1085"/>
                  <a:pt x="6558377" y="74830"/>
                  <a:pt x="6707165" y="0"/>
                </a:cubicBezTo>
                <a:cubicBezTo>
                  <a:pt x="7013613" y="14508"/>
                  <a:pt x="7198014" y="139521"/>
                  <a:pt x="7661847" y="0"/>
                </a:cubicBezTo>
                <a:cubicBezTo>
                  <a:pt x="8046605" y="-60757"/>
                  <a:pt x="8204376" y="52831"/>
                  <a:pt x="8616528" y="0"/>
                </a:cubicBezTo>
                <a:cubicBezTo>
                  <a:pt x="9068561" y="-4832"/>
                  <a:pt x="9164097" y="113844"/>
                  <a:pt x="9751823" y="0"/>
                </a:cubicBezTo>
                <a:cubicBezTo>
                  <a:pt x="9909171" y="17768"/>
                  <a:pt x="10028962" y="221882"/>
                  <a:pt x="10042848" y="320695"/>
                </a:cubicBezTo>
                <a:cubicBezTo>
                  <a:pt x="10091928" y="512928"/>
                  <a:pt x="10092139" y="690841"/>
                  <a:pt x="10042848" y="949237"/>
                </a:cubicBezTo>
                <a:cubicBezTo>
                  <a:pt x="10075722" y="1230472"/>
                  <a:pt x="9984912" y="1302092"/>
                  <a:pt x="10042848" y="1603433"/>
                </a:cubicBezTo>
                <a:cubicBezTo>
                  <a:pt x="10040959" y="1767643"/>
                  <a:pt x="9896682" y="1931091"/>
                  <a:pt x="9751823" y="1924129"/>
                </a:cubicBezTo>
                <a:cubicBezTo>
                  <a:pt x="9534302" y="1939708"/>
                  <a:pt x="9227372" y="1893992"/>
                  <a:pt x="8891750" y="1924129"/>
                </a:cubicBezTo>
                <a:cubicBezTo>
                  <a:pt x="8529329" y="1934776"/>
                  <a:pt x="8533292" y="1897874"/>
                  <a:pt x="8220894" y="1924129"/>
                </a:cubicBezTo>
                <a:cubicBezTo>
                  <a:pt x="7904603" y="1998476"/>
                  <a:pt x="7599370" y="1914834"/>
                  <a:pt x="7171606" y="1924129"/>
                </a:cubicBezTo>
                <a:cubicBezTo>
                  <a:pt x="6883496" y="1993710"/>
                  <a:pt x="6529094" y="1894767"/>
                  <a:pt x="6311533" y="1924129"/>
                </a:cubicBezTo>
                <a:cubicBezTo>
                  <a:pt x="6096840" y="1961356"/>
                  <a:pt x="5509818" y="1923320"/>
                  <a:pt x="5262243" y="1924129"/>
                </a:cubicBezTo>
                <a:cubicBezTo>
                  <a:pt x="5036728" y="1946633"/>
                  <a:pt x="4395031" y="1858834"/>
                  <a:pt x="4212955" y="1924129"/>
                </a:cubicBezTo>
                <a:cubicBezTo>
                  <a:pt x="4031435" y="1979987"/>
                  <a:pt x="3665464" y="1785936"/>
                  <a:pt x="3542099" y="1924129"/>
                </a:cubicBezTo>
                <a:cubicBezTo>
                  <a:pt x="3345850" y="1986233"/>
                  <a:pt x="3255391" y="1871964"/>
                  <a:pt x="2965850" y="1924129"/>
                </a:cubicBezTo>
                <a:cubicBezTo>
                  <a:pt x="2670086" y="2005488"/>
                  <a:pt x="2534969" y="1887013"/>
                  <a:pt x="2389601" y="1924129"/>
                </a:cubicBezTo>
                <a:cubicBezTo>
                  <a:pt x="2131228" y="2009196"/>
                  <a:pt x="1859084" y="1775176"/>
                  <a:pt x="1340312" y="1924129"/>
                </a:cubicBezTo>
                <a:cubicBezTo>
                  <a:pt x="866857" y="2105344"/>
                  <a:pt x="560351" y="1848001"/>
                  <a:pt x="291024" y="1924129"/>
                </a:cubicBezTo>
                <a:cubicBezTo>
                  <a:pt x="69227" y="1959848"/>
                  <a:pt x="8314" y="1822540"/>
                  <a:pt x="0" y="1603433"/>
                </a:cubicBezTo>
                <a:cubicBezTo>
                  <a:pt x="41419" y="1449472"/>
                  <a:pt x="49220" y="1193397"/>
                  <a:pt x="0" y="1000546"/>
                </a:cubicBezTo>
                <a:cubicBezTo>
                  <a:pt x="-59913" y="877424"/>
                  <a:pt x="80778" y="511604"/>
                  <a:pt x="0" y="320695"/>
                </a:cubicBezTo>
                <a:close/>
              </a:path>
              <a:path w="10042848" h="1924129" fill="none" stroke="0" extrusionOk="0">
                <a:moveTo>
                  <a:pt x="0" y="320695"/>
                </a:moveTo>
                <a:cubicBezTo>
                  <a:pt x="-79803" y="202962"/>
                  <a:pt x="93700" y="-31313"/>
                  <a:pt x="291024" y="0"/>
                </a:cubicBezTo>
                <a:cubicBezTo>
                  <a:pt x="586615" y="-101359"/>
                  <a:pt x="790604" y="27573"/>
                  <a:pt x="1056489" y="0"/>
                </a:cubicBezTo>
                <a:cubicBezTo>
                  <a:pt x="1313055" y="-19589"/>
                  <a:pt x="1451479" y="15240"/>
                  <a:pt x="1632738" y="0"/>
                </a:cubicBezTo>
                <a:cubicBezTo>
                  <a:pt x="1801846" y="24090"/>
                  <a:pt x="1993062" y="44594"/>
                  <a:pt x="2208985" y="0"/>
                </a:cubicBezTo>
                <a:cubicBezTo>
                  <a:pt x="2417131" y="-38057"/>
                  <a:pt x="2664758" y="37631"/>
                  <a:pt x="2785234" y="0"/>
                </a:cubicBezTo>
                <a:cubicBezTo>
                  <a:pt x="2912020" y="-157578"/>
                  <a:pt x="3323860" y="116801"/>
                  <a:pt x="3550699" y="0"/>
                </a:cubicBezTo>
                <a:cubicBezTo>
                  <a:pt x="3882205" y="-64959"/>
                  <a:pt x="4264308" y="7123"/>
                  <a:pt x="4505380" y="0"/>
                </a:cubicBezTo>
                <a:cubicBezTo>
                  <a:pt x="4737034" y="-11273"/>
                  <a:pt x="5252903" y="69207"/>
                  <a:pt x="5460060" y="0"/>
                </a:cubicBezTo>
                <a:cubicBezTo>
                  <a:pt x="5708520" y="-42833"/>
                  <a:pt x="5904966" y="15085"/>
                  <a:pt x="6036309" y="0"/>
                </a:cubicBezTo>
                <a:cubicBezTo>
                  <a:pt x="6200311" y="11049"/>
                  <a:pt x="6506566" y="36967"/>
                  <a:pt x="6707165" y="0"/>
                </a:cubicBezTo>
                <a:cubicBezTo>
                  <a:pt x="6856859" y="7773"/>
                  <a:pt x="7257396" y="135760"/>
                  <a:pt x="7661847" y="0"/>
                </a:cubicBezTo>
                <a:cubicBezTo>
                  <a:pt x="8085854" y="-37472"/>
                  <a:pt x="8168095" y="3849"/>
                  <a:pt x="8616528" y="0"/>
                </a:cubicBezTo>
                <a:cubicBezTo>
                  <a:pt x="9029470" y="-26059"/>
                  <a:pt x="9200590" y="125978"/>
                  <a:pt x="9751823" y="0"/>
                </a:cubicBezTo>
                <a:cubicBezTo>
                  <a:pt x="9890497" y="13614"/>
                  <a:pt x="10004505" y="192438"/>
                  <a:pt x="10042848" y="320695"/>
                </a:cubicBezTo>
                <a:cubicBezTo>
                  <a:pt x="10045636" y="509146"/>
                  <a:pt x="10054039" y="678865"/>
                  <a:pt x="10042848" y="949237"/>
                </a:cubicBezTo>
                <a:cubicBezTo>
                  <a:pt x="10071955" y="1246652"/>
                  <a:pt x="10004956" y="1297569"/>
                  <a:pt x="10042848" y="1603433"/>
                </a:cubicBezTo>
                <a:cubicBezTo>
                  <a:pt x="9984738" y="1767456"/>
                  <a:pt x="9913650" y="1963279"/>
                  <a:pt x="9751823" y="1924129"/>
                </a:cubicBezTo>
                <a:cubicBezTo>
                  <a:pt x="9413740" y="1931317"/>
                  <a:pt x="9257419" y="1955668"/>
                  <a:pt x="8891750" y="1924129"/>
                </a:cubicBezTo>
                <a:cubicBezTo>
                  <a:pt x="8532758" y="1920109"/>
                  <a:pt x="8531892" y="1885087"/>
                  <a:pt x="8220894" y="1924129"/>
                </a:cubicBezTo>
                <a:cubicBezTo>
                  <a:pt x="7885576" y="1915337"/>
                  <a:pt x="7574658" y="2024626"/>
                  <a:pt x="7171606" y="1924129"/>
                </a:cubicBezTo>
                <a:cubicBezTo>
                  <a:pt x="6842884" y="1975264"/>
                  <a:pt x="6536174" y="1899095"/>
                  <a:pt x="6311533" y="1924129"/>
                </a:cubicBezTo>
                <a:cubicBezTo>
                  <a:pt x="6102697" y="2007993"/>
                  <a:pt x="5508683" y="1907316"/>
                  <a:pt x="5262243" y="1924129"/>
                </a:cubicBezTo>
                <a:cubicBezTo>
                  <a:pt x="5045496" y="1889092"/>
                  <a:pt x="4390001" y="1950581"/>
                  <a:pt x="4212955" y="1924129"/>
                </a:cubicBezTo>
                <a:cubicBezTo>
                  <a:pt x="3986319" y="2041469"/>
                  <a:pt x="3686327" y="1841992"/>
                  <a:pt x="3542099" y="1924129"/>
                </a:cubicBezTo>
                <a:cubicBezTo>
                  <a:pt x="3299976" y="2035250"/>
                  <a:pt x="3275207" y="1841382"/>
                  <a:pt x="2965850" y="1924129"/>
                </a:cubicBezTo>
                <a:cubicBezTo>
                  <a:pt x="2687522" y="2036390"/>
                  <a:pt x="2529389" y="1882912"/>
                  <a:pt x="2389601" y="1924129"/>
                </a:cubicBezTo>
                <a:cubicBezTo>
                  <a:pt x="2066637" y="1917830"/>
                  <a:pt x="1873127" y="1757430"/>
                  <a:pt x="1340312" y="1924129"/>
                </a:cubicBezTo>
                <a:cubicBezTo>
                  <a:pt x="899768" y="2084791"/>
                  <a:pt x="544779" y="1872154"/>
                  <a:pt x="291024" y="1924129"/>
                </a:cubicBezTo>
                <a:cubicBezTo>
                  <a:pt x="82003" y="1950826"/>
                  <a:pt x="-23268" y="1848423"/>
                  <a:pt x="0" y="1603433"/>
                </a:cubicBezTo>
                <a:cubicBezTo>
                  <a:pt x="14271" y="1418986"/>
                  <a:pt x="57828" y="1151457"/>
                  <a:pt x="0" y="1000546"/>
                </a:cubicBezTo>
                <a:cubicBezTo>
                  <a:pt x="-23852" y="868833"/>
                  <a:pt x="53521" y="490852"/>
                  <a:pt x="0" y="320695"/>
                </a:cubicBezTo>
                <a:close/>
              </a:path>
            </a:pathLst>
          </a:custGeom>
          <a:solidFill>
            <a:schemeClr val="bg1"/>
          </a:solidFill>
          <a:ln w="38100">
            <a:solidFill>
              <a:schemeClr val="accent2"/>
            </a:solidFill>
            <a:prstDash val="lgDash"/>
            <a:extLst>
              <a:ext uri="{C807C97D-BFC1-408E-A445-0C87EB9F89A2}">
                <ask:lineSketchStyleProps xmlns:ask="http://schemas.microsoft.com/office/drawing/2018/sketchyshapes" sd="1817362886">
                  <a:custGeom>
                    <a:avLst/>
                    <a:gdLst>
                      <a:gd name="connsiteX0" fmla="*/ 0 w 10042848"/>
                      <a:gd name="connsiteY0" fmla="*/ 320695 h 1924129"/>
                      <a:gd name="connsiteX1" fmla="*/ 291024 w 10042848"/>
                      <a:gd name="connsiteY1" fmla="*/ 0 h 1924129"/>
                      <a:gd name="connsiteX2" fmla="*/ 1056489 w 10042848"/>
                      <a:gd name="connsiteY2" fmla="*/ 0 h 1924129"/>
                      <a:gd name="connsiteX3" fmla="*/ 1632738 w 10042848"/>
                      <a:gd name="connsiteY3" fmla="*/ 0 h 1924129"/>
                      <a:gd name="connsiteX4" fmla="*/ 2208985 w 10042848"/>
                      <a:gd name="connsiteY4" fmla="*/ 0 h 1924129"/>
                      <a:gd name="connsiteX5" fmla="*/ 2785234 w 10042848"/>
                      <a:gd name="connsiteY5" fmla="*/ 0 h 1924129"/>
                      <a:gd name="connsiteX6" fmla="*/ 3550699 w 10042848"/>
                      <a:gd name="connsiteY6" fmla="*/ 0 h 1924129"/>
                      <a:gd name="connsiteX7" fmla="*/ 4505380 w 10042848"/>
                      <a:gd name="connsiteY7" fmla="*/ 0 h 1924129"/>
                      <a:gd name="connsiteX8" fmla="*/ 5460060 w 10042848"/>
                      <a:gd name="connsiteY8" fmla="*/ 0 h 1924129"/>
                      <a:gd name="connsiteX9" fmla="*/ 6036309 w 10042848"/>
                      <a:gd name="connsiteY9" fmla="*/ 0 h 1924129"/>
                      <a:gd name="connsiteX10" fmla="*/ 6707165 w 10042848"/>
                      <a:gd name="connsiteY10" fmla="*/ 0 h 1924129"/>
                      <a:gd name="connsiteX11" fmla="*/ 7661847 w 10042848"/>
                      <a:gd name="connsiteY11" fmla="*/ 0 h 1924129"/>
                      <a:gd name="connsiteX12" fmla="*/ 8616528 w 10042848"/>
                      <a:gd name="connsiteY12" fmla="*/ 0 h 1924129"/>
                      <a:gd name="connsiteX13" fmla="*/ 9751823 w 10042848"/>
                      <a:gd name="connsiteY13" fmla="*/ 0 h 1924129"/>
                      <a:gd name="connsiteX14" fmla="*/ 10042848 w 10042848"/>
                      <a:gd name="connsiteY14" fmla="*/ 320695 h 1924129"/>
                      <a:gd name="connsiteX15" fmla="*/ 10042848 w 10042848"/>
                      <a:gd name="connsiteY15" fmla="*/ 949237 h 1924129"/>
                      <a:gd name="connsiteX16" fmla="*/ 10042848 w 10042848"/>
                      <a:gd name="connsiteY16" fmla="*/ 1603433 h 1924129"/>
                      <a:gd name="connsiteX17" fmla="*/ 9751823 w 10042848"/>
                      <a:gd name="connsiteY17" fmla="*/ 1924129 h 1924129"/>
                      <a:gd name="connsiteX18" fmla="*/ 8891750 w 10042848"/>
                      <a:gd name="connsiteY18" fmla="*/ 1924129 h 1924129"/>
                      <a:gd name="connsiteX19" fmla="*/ 8220894 w 10042848"/>
                      <a:gd name="connsiteY19" fmla="*/ 1924129 h 1924129"/>
                      <a:gd name="connsiteX20" fmla="*/ 7171606 w 10042848"/>
                      <a:gd name="connsiteY20" fmla="*/ 1924129 h 1924129"/>
                      <a:gd name="connsiteX21" fmla="*/ 6311533 w 10042848"/>
                      <a:gd name="connsiteY21" fmla="*/ 1924129 h 1924129"/>
                      <a:gd name="connsiteX22" fmla="*/ 5262243 w 10042848"/>
                      <a:gd name="connsiteY22" fmla="*/ 1924129 h 1924129"/>
                      <a:gd name="connsiteX23" fmla="*/ 4212955 w 10042848"/>
                      <a:gd name="connsiteY23" fmla="*/ 1924129 h 1924129"/>
                      <a:gd name="connsiteX24" fmla="*/ 3542099 w 10042848"/>
                      <a:gd name="connsiteY24" fmla="*/ 1924129 h 1924129"/>
                      <a:gd name="connsiteX25" fmla="*/ 2965850 w 10042848"/>
                      <a:gd name="connsiteY25" fmla="*/ 1924129 h 1924129"/>
                      <a:gd name="connsiteX26" fmla="*/ 2389601 w 10042848"/>
                      <a:gd name="connsiteY26" fmla="*/ 1924129 h 1924129"/>
                      <a:gd name="connsiteX27" fmla="*/ 1340312 w 10042848"/>
                      <a:gd name="connsiteY27" fmla="*/ 1924129 h 1924129"/>
                      <a:gd name="connsiteX28" fmla="*/ 291024 w 10042848"/>
                      <a:gd name="connsiteY28" fmla="*/ 1924129 h 1924129"/>
                      <a:gd name="connsiteX29" fmla="*/ 0 w 10042848"/>
                      <a:gd name="connsiteY29" fmla="*/ 1603433 h 1924129"/>
                      <a:gd name="connsiteX30" fmla="*/ 0 w 10042848"/>
                      <a:gd name="connsiteY30" fmla="*/ 1000546 h 1924129"/>
                      <a:gd name="connsiteX31" fmla="*/ 0 w 10042848"/>
                      <a:gd name="connsiteY31" fmla="*/ 320695 h 192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2848" h="1924129" fill="none" extrusionOk="0">
                        <a:moveTo>
                          <a:pt x="0" y="320695"/>
                        </a:moveTo>
                        <a:cubicBezTo>
                          <a:pt x="-56979" y="176897"/>
                          <a:pt x="104906" y="-15256"/>
                          <a:pt x="291024" y="0"/>
                        </a:cubicBezTo>
                        <a:cubicBezTo>
                          <a:pt x="573438" y="-97874"/>
                          <a:pt x="805053" y="-33069"/>
                          <a:pt x="1056489" y="0"/>
                        </a:cubicBezTo>
                        <a:cubicBezTo>
                          <a:pt x="1343891" y="-16995"/>
                          <a:pt x="1446305" y="-4688"/>
                          <a:pt x="1632738" y="0"/>
                        </a:cubicBezTo>
                        <a:cubicBezTo>
                          <a:pt x="1799843" y="-23271"/>
                          <a:pt x="2027132" y="46381"/>
                          <a:pt x="2208985" y="0"/>
                        </a:cubicBezTo>
                        <a:cubicBezTo>
                          <a:pt x="2422388" y="-44776"/>
                          <a:pt x="2658115" y="30568"/>
                          <a:pt x="2785234" y="0"/>
                        </a:cubicBezTo>
                        <a:cubicBezTo>
                          <a:pt x="2933287" y="-89132"/>
                          <a:pt x="3307612" y="92111"/>
                          <a:pt x="3550699" y="0"/>
                        </a:cubicBezTo>
                        <a:cubicBezTo>
                          <a:pt x="3824946" y="-58624"/>
                          <a:pt x="4245796" y="24485"/>
                          <a:pt x="4505380" y="0"/>
                        </a:cubicBezTo>
                        <a:cubicBezTo>
                          <a:pt x="4760898" y="10377"/>
                          <a:pt x="5247204" y="72075"/>
                          <a:pt x="5460060" y="0"/>
                        </a:cubicBezTo>
                        <a:cubicBezTo>
                          <a:pt x="5692592" y="-31762"/>
                          <a:pt x="5889367" y="-20899"/>
                          <a:pt x="6036309" y="0"/>
                        </a:cubicBezTo>
                        <a:cubicBezTo>
                          <a:pt x="6199146" y="-26017"/>
                          <a:pt x="6482724" y="12576"/>
                          <a:pt x="6707165" y="0"/>
                        </a:cubicBezTo>
                        <a:cubicBezTo>
                          <a:pt x="6849528" y="11567"/>
                          <a:pt x="7298165" y="57142"/>
                          <a:pt x="7661847" y="0"/>
                        </a:cubicBezTo>
                        <a:cubicBezTo>
                          <a:pt x="8089272" y="-56117"/>
                          <a:pt x="8196091" y="16600"/>
                          <a:pt x="8616528" y="0"/>
                        </a:cubicBezTo>
                        <a:cubicBezTo>
                          <a:pt x="9054206" y="-39013"/>
                          <a:pt x="9201511" y="96005"/>
                          <a:pt x="9751823" y="0"/>
                        </a:cubicBezTo>
                        <a:cubicBezTo>
                          <a:pt x="9897655" y="51866"/>
                          <a:pt x="10016961" y="186707"/>
                          <a:pt x="10042848" y="320695"/>
                        </a:cubicBezTo>
                        <a:cubicBezTo>
                          <a:pt x="10054767" y="527917"/>
                          <a:pt x="10033603" y="674883"/>
                          <a:pt x="10042848" y="949237"/>
                        </a:cubicBezTo>
                        <a:cubicBezTo>
                          <a:pt x="10066784" y="1236874"/>
                          <a:pt x="10009547" y="1284154"/>
                          <a:pt x="10042848" y="1603433"/>
                        </a:cubicBezTo>
                        <a:cubicBezTo>
                          <a:pt x="9974229" y="1800111"/>
                          <a:pt x="9904245" y="1922681"/>
                          <a:pt x="9751823" y="1924129"/>
                        </a:cubicBezTo>
                        <a:cubicBezTo>
                          <a:pt x="9395744" y="1909399"/>
                          <a:pt x="9243700" y="1929054"/>
                          <a:pt x="8891750" y="1924129"/>
                        </a:cubicBezTo>
                        <a:cubicBezTo>
                          <a:pt x="8535082" y="1920528"/>
                          <a:pt x="8532797" y="1879274"/>
                          <a:pt x="8220894" y="1924129"/>
                        </a:cubicBezTo>
                        <a:cubicBezTo>
                          <a:pt x="7867165" y="1869771"/>
                          <a:pt x="7550509" y="1949427"/>
                          <a:pt x="7171606" y="1924129"/>
                        </a:cubicBezTo>
                        <a:cubicBezTo>
                          <a:pt x="6824305" y="2003032"/>
                          <a:pt x="6504829" y="1855285"/>
                          <a:pt x="6311533" y="1924129"/>
                        </a:cubicBezTo>
                        <a:cubicBezTo>
                          <a:pt x="6158068" y="2033051"/>
                          <a:pt x="5500755" y="1862816"/>
                          <a:pt x="5262243" y="1924129"/>
                        </a:cubicBezTo>
                        <a:cubicBezTo>
                          <a:pt x="5029375" y="1946621"/>
                          <a:pt x="4417115" y="1895786"/>
                          <a:pt x="4212955" y="1924129"/>
                        </a:cubicBezTo>
                        <a:cubicBezTo>
                          <a:pt x="3968803" y="2070162"/>
                          <a:pt x="3699601" y="1848781"/>
                          <a:pt x="3542099" y="1924129"/>
                        </a:cubicBezTo>
                        <a:cubicBezTo>
                          <a:pt x="3359225" y="2032117"/>
                          <a:pt x="3260085" y="1834616"/>
                          <a:pt x="2965850" y="1924129"/>
                        </a:cubicBezTo>
                        <a:cubicBezTo>
                          <a:pt x="2706917" y="1993805"/>
                          <a:pt x="2544465" y="1892484"/>
                          <a:pt x="2389601" y="1924129"/>
                        </a:cubicBezTo>
                        <a:cubicBezTo>
                          <a:pt x="2139992" y="1889130"/>
                          <a:pt x="1784212" y="1738144"/>
                          <a:pt x="1340312" y="1924129"/>
                        </a:cubicBezTo>
                        <a:cubicBezTo>
                          <a:pt x="834504" y="2057992"/>
                          <a:pt x="528632" y="1865237"/>
                          <a:pt x="291024" y="1924129"/>
                        </a:cubicBezTo>
                        <a:cubicBezTo>
                          <a:pt x="91405" y="1945980"/>
                          <a:pt x="-14765" y="1823996"/>
                          <a:pt x="0" y="1603433"/>
                        </a:cubicBezTo>
                        <a:cubicBezTo>
                          <a:pt x="-1666" y="1424278"/>
                          <a:pt x="30224" y="1154444"/>
                          <a:pt x="0" y="1000546"/>
                        </a:cubicBezTo>
                        <a:cubicBezTo>
                          <a:pt x="-49059" y="825205"/>
                          <a:pt x="49786" y="494968"/>
                          <a:pt x="0" y="320695"/>
                        </a:cubicBezTo>
                        <a:close/>
                      </a:path>
                      <a:path w="10042848" h="1924129" stroke="0" extrusionOk="0">
                        <a:moveTo>
                          <a:pt x="0" y="320695"/>
                        </a:moveTo>
                        <a:cubicBezTo>
                          <a:pt x="-54261" y="208648"/>
                          <a:pt x="104549" y="-39354"/>
                          <a:pt x="291024" y="0"/>
                        </a:cubicBezTo>
                        <a:cubicBezTo>
                          <a:pt x="612380" y="-95209"/>
                          <a:pt x="769137" y="48573"/>
                          <a:pt x="1056489" y="0"/>
                        </a:cubicBezTo>
                        <a:cubicBezTo>
                          <a:pt x="1299769" y="-13132"/>
                          <a:pt x="1460144" y="45115"/>
                          <a:pt x="1632738" y="0"/>
                        </a:cubicBezTo>
                        <a:cubicBezTo>
                          <a:pt x="1813700" y="29883"/>
                          <a:pt x="1941319" y="40967"/>
                          <a:pt x="2208985" y="0"/>
                        </a:cubicBezTo>
                        <a:cubicBezTo>
                          <a:pt x="2411625" y="-34928"/>
                          <a:pt x="2692582" y="77593"/>
                          <a:pt x="2785234" y="0"/>
                        </a:cubicBezTo>
                        <a:cubicBezTo>
                          <a:pt x="2899400" y="-61157"/>
                          <a:pt x="3297982" y="84100"/>
                          <a:pt x="3550699" y="0"/>
                        </a:cubicBezTo>
                        <a:cubicBezTo>
                          <a:pt x="3860343" y="-50640"/>
                          <a:pt x="4290537" y="12061"/>
                          <a:pt x="4505380" y="0"/>
                        </a:cubicBezTo>
                        <a:cubicBezTo>
                          <a:pt x="4726618" y="-34467"/>
                          <a:pt x="5253435" y="24462"/>
                          <a:pt x="5460060" y="0"/>
                        </a:cubicBezTo>
                        <a:cubicBezTo>
                          <a:pt x="5757818" y="-76649"/>
                          <a:pt x="5903140" y="37176"/>
                          <a:pt x="6036309" y="0"/>
                        </a:cubicBezTo>
                        <a:cubicBezTo>
                          <a:pt x="6177875" y="15239"/>
                          <a:pt x="6521291" y="44377"/>
                          <a:pt x="6707165" y="0"/>
                        </a:cubicBezTo>
                        <a:cubicBezTo>
                          <a:pt x="6985953" y="-38826"/>
                          <a:pt x="7208235" y="135924"/>
                          <a:pt x="7661847" y="0"/>
                        </a:cubicBezTo>
                        <a:cubicBezTo>
                          <a:pt x="8071715" y="-40950"/>
                          <a:pt x="8188053" y="19792"/>
                          <a:pt x="8616528" y="0"/>
                        </a:cubicBezTo>
                        <a:cubicBezTo>
                          <a:pt x="9025849" y="-15384"/>
                          <a:pt x="9207293" y="139552"/>
                          <a:pt x="9751823" y="0"/>
                        </a:cubicBezTo>
                        <a:cubicBezTo>
                          <a:pt x="9890956" y="-5836"/>
                          <a:pt x="10018080" y="196314"/>
                          <a:pt x="10042848" y="320695"/>
                        </a:cubicBezTo>
                        <a:cubicBezTo>
                          <a:pt x="10069434" y="532156"/>
                          <a:pt x="10064055" y="679245"/>
                          <a:pt x="10042848" y="949237"/>
                        </a:cubicBezTo>
                        <a:cubicBezTo>
                          <a:pt x="10063622" y="1233969"/>
                          <a:pt x="10001384" y="1294060"/>
                          <a:pt x="10042848" y="1603433"/>
                        </a:cubicBezTo>
                        <a:cubicBezTo>
                          <a:pt x="10016690" y="1789361"/>
                          <a:pt x="9912061" y="1942670"/>
                          <a:pt x="9751823" y="1924129"/>
                        </a:cubicBezTo>
                        <a:cubicBezTo>
                          <a:pt x="9486365" y="1976302"/>
                          <a:pt x="9251472" y="1930888"/>
                          <a:pt x="8891750" y="1924129"/>
                        </a:cubicBezTo>
                        <a:cubicBezTo>
                          <a:pt x="8529681" y="1926226"/>
                          <a:pt x="8530997" y="1886815"/>
                          <a:pt x="8220894" y="1924129"/>
                        </a:cubicBezTo>
                        <a:cubicBezTo>
                          <a:pt x="7917959" y="1985607"/>
                          <a:pt x="7531019" y="1892677"/>
                          <a:pt x="7171606" y="1924129"/>
                        </a:cubicBezTo>
                        <a:cubicBezTo>
                          <a:pt x="6825462" y="1970457"/>
                          <a:pt x="6517956" y="1884004"/>
                          <a:pt x="6311533" y="1924129"/>
                        </a:cubicBezTo>
                        <a:cubicBezTo>
                          <a:pt x="6098327" y="1970899"/>
                          <a:pt x="5510246" y="1904412"/>
                          <a:pt x="5262243" y="1924129"/>
                        </a:cubicBezTo>
                        <a:cubicBezTo>
                          <a:pt x="5031295" y="1965701"/>
                          <a:pt x="4406124" y="1895232"/>
                          <a:pt x="4212955" y="1924129"/>
                        </a:cubicBezTo>
                        <a:cubicBezTo>
                          <a:pt x="3998635" y="2000115"/>
                          <a:pt x="3667647" y="1811371"/>
                          <a:pt x="3542099" y="1924129"/>
                        </a:cubicBezTo>
                        <a:cubicBezTo>
                          <a:pt x="3333987" y="2012627"/>
                          <a:pt x="3265493" y="1886416"/>
                          <a:pt x="2965850" y="1924129"/>
                        </a:cubicBezTo>
                        <a:cubicBezTo>
                          <a:pt x="2694967" y="1982324"/>
                          <a:pt x="2537104" y="1906264"/>
                          <a:pt x="2389601" y="1924129"/>
                        </a:cubicBezTo>
                        <a:cubicBezTo>
                          <a:pt x="2141818" y="1970183"/>
                          <a:pt x="1850970" y="1788715"/>
                          <a:pt x="1340312" y="1924129"/>
                        </a:cubicBezTo>
                        <a:cubicBezTo>
                          <a:pt x="874010" y="2075675"/>
                          <a:pt x="566757" y="1851423"/>
                          <a:pt x="291024" y="1924129"/>
                        </a:cubicBezTo>
                        <a:cubicBezTo>
                          <a:pt x="68822" y="1974709"/>
                          <a:pt x="-9147" y="1842811"/>
                          <a:pt x="0" y="1603433"/>
                        </a:cubicBezTo>
                        <a:cubicBezTo>
                          <a:pt x="11013" y="1436324"/>
                          <a:pt x="69675" y="1176930"/>
                          <a:pt x="0" y="1000546"/>
                        </a:cubicBezTo>
                        <a:cubicBezTo>
                          <a:pt x="-51580" y="833716"/>
                          <a:pt x="42904" y="493680"/>
                          <a:pt x="0" y="320695"/>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8895" eaLnBrk="1" fontAlgn="auto" hangingPunct="1">
              <a:spcBef>
                <a:spcPts val="0"/>
              </a:spcBef>
              <a:spcAft>
                <a:spcPts val="0"/>
              </a:spcAft>
              <a:buClr>
                <a:srgbClr val="000000"/>
              </a:buClr>
            </a:pPr>
            <a:endParaRPr lang="en-US" sz="3200" kern="0">
              <a:solidFill>
                <a:srgbClr val="002060"/>
              </a:solidFill>
              <a:cs typeface="Baloo 2" pitchFamily="2" charset="0"/>
              <a:sym typeface="Arial"/>
            </a:endParaRPr>
          </a:p>
          <a:p>
            <a:pPr algn="just" defTabSz="1218895" eaLnBrk="1" fontAlgn="auto" hangingPunct="1">
              <a:spcBef>
                <a:spcPts val="0"/>
              </a:spcBef>
              <a:spcAft>
                <a:spcPts val="0"/>
              </a:spcAft>
              <a:buClr>
                <a:srgbClr val="000000"/>
              </a:buClr>
            </a:pPr>
            <a:r>
              <a:rPr lang="vi-VN" sz="3200" kern="0">
                <a:solidFill>
                  <a:srgbClr val="002060"/>
                </a:solidFill>
                <a:cs typeface="Baloo 2" pitchFamily="2" charset="0"/>
                <a:sym typeface="Arial"/>
              </a:rPr>
              <a:t>Hiểu ý nghĩa</a:t>
            </a:r>
            <a:r>
              <a:rPr lang="en-US" sz="3200" kern="0">
                <a:solidFill>
                  <a:srgbClr val="002060"/>
                </a:solidFill>
                <a:cs typeface="Baloo 2" pitchFamily="2" charset="0"/>
                <a:sym typeface="Arial"/>
              </a:rPr>
              <a:t> bài</a:t>
            </a:r>
            <a:r>
              <a:rPr lang="vi-VN" sz="3200" kern="0">
                <a:solidFill>
                  <a:srgbClr val="002060"/>
                </a:solidFill>
                <a:cs typeface="Baloo 2" pitchFamily="2" charset="0"/>
                <a:sym typeface="Arial"/>
              </a:rPr>
              <a:t>: Năm hơn mười tuổi, nhờ tìm tòi, sáng chế, Niu – tơn đã chế tạo ra chiếc đồ hồ dựa vào quy luật chuyển động của Mặt Trời.</a:t>
            </a:r>
          </a:p>
          <a:p>
            <a:pPr algn="just" defTabSz="1218895" eaLnBrk="1" fontAlgn="auto" hangingPunct="1">
              <a:spcBef>
                <a:spcPts val="0"/>
              </a:spcBef>
              <a:spcAft>
                <a:spcPts val="0"/>
              </a:spcAft>
              <a:buClr>
                <a:srgbClr val="000000"/>
              </a:buClr>
            </a:pPr>
            <a:endParaRPr lang="vi-VN" sz="3200" kern="0" dirty="0">
              <a:solidFill>
                <a:srgbClr val="002060"/>
              </a:solidFill>
              <a:cs typeface="Baloo 2" pitchFamily="2" charset="0"/>
              <a:sym typeface="Arial"/>
            </a:endParaRPr>
          </a:p>
        </p:txBody>
      </p:sp>
      <p:pic>
        <p:nvPicPr>
          <p:cNvPr id="12" name="Picture 11">
            <a:extLst>
              <a:ext uri="{FF2B5EF4-FFF2-40B4-BE49-F238E27FC236}">
                <a16:creationId xmlns:a16="http://schemas.microsoft.com/office/drawing/2014/main" id="{749F9901-F654-4CA3-ACDB-F6538857440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125" b="42448" l="19546" r="51245">
                        <a14:foregroundMark x1="20571" y1="31641" x2="22548" y2="37760"/>
                        <a14:foregroundMark x1="21596" y1="31250" x2="21962" y2="29948"/>
                        <a14:foregroundMark x1="38726" y1="29948" x2="39678" y2="39063"/>
                        <a14:foregroundMark x1="37848" y1="29036" x2="38726" y2="29036"/>
                        <a14:foregroundMark x1="45461" y1="30599" x2="49561" y2="37500"/>
                        <a14:foregroundMark x1="49561" y1="37500" x2="49561" y2="38542"/>
                        <a14:foregroundMark x1="19619" y1="35026" x2="19619" y2="35026"/>
                        <a14:foregroundMark x1="22840" y1="31901" x2="22474" y2="39714"/>
                        <a14:foregroundMark x1="21816" y1="42318" x2="21816" y2="42318"/>
                        <a14:foregroundMark x1="23572" y1="42318" x2="23572" y2="42318"/>
                        <a14:foregroundMark x1="24963" y1="39714" x2="24963" y2="39714"/>
                        <a14:foregroundMark x1="37848" y1="36979" x2="39092" y2="36198"/>
                        <a14:foregroundMark x1="39092" y1="36198" x2="40849" y2="36849"/>
                        <a14:foregroundMark x1="40849" y1="41276" x2="40849" y2="41276"/>
                        <a14:foregroundMark x1="37335" y1="41276" x2="37335" y2="41276"/>
                        <a14:foregroundMark x1="42460" y1="35677" x2="42460" y2="35677"/>
                        <a14:foregroundMark x1="41947" y1="36849" x2="41947" y2="36849"/>
                        <a14:foregroundMark x1="35578" y1="34766" x2="35578" y2="34766"/>
                        <a14:foregroundMark x1="46193" y1="37500" x2="46193" y2="37500"/>
                        <a14:foregroundMark x1="48609" y1="41276" x2="48609" y2="41276"/>
                        <a14:foregroundMark x1="49488" y1="42318" x2="49488" y2="42318"/>
                        <a14:foregroundMark x1="51245" y1="34766" x2="51245" y2="34766"/>
                        <a14:foregroundMark x1="48975" y1="30339" x2="48975" y2="36979"/>
                        <a14:foregroundMark x1="34114" y1="40755" x2="34114" y2="40755"/>
                        <a14:foregroundMark x1="27233" y1="40755" x2="27233" y2="40755"/>
                        <a14:foregroundMark x1="30234" y1="42188" x2="30234" y2="42188"/>
                        <a14:foregroundMark x1="31332" y1="42188" x2="31332" y2="42188"/>
                        <a14:foregroundMark x1="44583" y1="31901" x2="48682" y2="38281"/>
                        <a14:foregroundMark x1="48682" y1="38281" x2="48682" y2="38542"/>
                      </a14:backgroundRemoval>
                    </a14:imgEffect>
                  </a14:imgLayer>
                </a14:imgProps>
              </a:ext>
            </a:extLst>
          </a:blip>
          <a:srcRect l="18208" t="26363" r="73917" b="55632"/>
          <a:stretch/>
        </p:blipFill>
        <p:spPr>
          <a:xfrm>
            <a:off x="292224" y="1992335"/>
            <a:ext cx="907943" cy="1394715"/>
          </a:xfrm>
          <a:prstGeom prst="rect">
            <a:avLst/>
          </a:prstGeom>
        </p:spPr>
      </p:pic>
      <p:pic>
        <p:nvPicPr>
          <p:cNvPr id="15" name="Picture 14">
            <a:extLst>
              <a:ext uri="{FF2B5EF4-FFF2-40B4-BE49-F238E27FC236}">
                <a16:creationId xmlns:a16="http://schemas.microsoft.com/office/drawing/2014/main" id="{C46A6AAE-803B-40BD-939D-7F001678376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125" b="42448" l="19546" r="51245">
                        <a14:foregroundMark x1="20571" y1="31641" x2="22548" y2="37760"/>
                        <a14:foregroundMark x1="21596" y1="31250" x2="21962" y2="29948"/>
                        <a14:foregroundMark x1="38726" y1="29948" x2="39678" y2="39063"/>
                        <a14:foregroundMark x1="37848" y1="29036" x2="38726" y2="29036"/>
                        <a14:foregroundMark x1="45461" y1="30599" x2="49561" y2="37500"/>
                        <a14:foregroundMark x1="49561" y1="37500" x2="49561" y2="38542"/>
                        <a14:foregroundMark x1="19619" y1="35026" x2="19619" y2="35026"/>
                        <a14:foregroundMark x1="22840" y1="31901" x2="22474" y2="39714"/>
                        <a14:foregroundMark x1="21816" y1="42318" x2="21816" y2="42318"/>
                        <a14:foregroundMark x1="23572" y1="42318" x2="23572" y2="42318"/>
                        <a14:foregroundMark x1="24963" y1="39714" x2="24963" y2="39714"/>
                        <a14:foregroundMark x1="37848" y1="36979" x2="39092" y2="36198"/>
                        <a14:foregroundMark x1="39092" y1="36198" x2="40849" y2="36849"/>
                        <a14:foregroundMark x1="40849" y1="41276" x2="40849" y2="41276"/>
                        <a14:foregroundMark x1="37335" y1="41276" x2="37335" y2="41276"/>
                        <a14:foregroundMark x1="42460" y1="35677" x2="42460" y2="35677"/>
                        <a14:foregroundMark x1="41947" y1="36849" x2="41947" y2="36849"/>
                        <a14:foregroundMark x1="35578" y1="34766" x2="35578" y2="34766"/>
                        <a14:foregroundMark x1="46193" y1="37500" x2="46193" y2="37500"/>
                        <a14:foregroundMark x1="48609" y1="41276" x2="48609" y2="41276"/>
                        <a14:foregroundMark x1="49488" y1="42318" x2="49488" y2="42318"/>
                        <a14:foregroundMark x1="51245" y1="34766" x2="51245" y2="34766"/>
                        <a14:foregroundMark x1="48975" y1="30339" x2="48975" y2="36979"/>
                        <a14:foregroundMark x1="34114" y1="40755" x2="34114" y2="40755"/>
                        <a14:foregroundMark x1="27233" y1="40755" x2="27233" y2="40755"/>
                        <a14:foregroundMark x1="30234" y1="42188" x2="30234" y2="42188"/>
                        <a14:foregroundMark x1="31332" y1="42188" x2="31332" y2="42188"/>
                        <a14:foregroundMark x1="44583" y1="31901" x2="48682" y2="38281"/>
                        <a14:foregroundMark x1="48682" y1="38281" x2="48682" y2="38542"/>
                      </a14:backgroundRemoval>
                    </a14:imgEffect>
                  </a14:imgLayer>
                </a14:imgProps>
              </a:ext>
            </a:extLst>
          </a:blip>
          <a:srcRect l="25583" t="26363" r="64792" b="55632"/>
          <a:stretch/>
        </p:blipFill>
        <p:spPr>
          <a:xfrm>
            <a:off x="292224" y="4572571"/>
            <a:ext cx="951825" cy="1196283"/>
          </a:xfrm>
          <a:prstGeom prst="rect">
            <a:avLst/>
          </a:prstGeom>
        </p:spPr>
      </p:pic>
    </p:spTree>
    <p:extLst>
      <p:ext uri="{BB962C8B-B14F-4D97-AF65-F5344CB8AC3E}">
        <p14:creationId xmlns:p14="http://schemas.microsoft.com/office/powerpoint/2010/main" val="30829643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22000">
              <a:schemeClr val="accent3">
                <a:lumMod val="20000"/>
                <a:lumOff val="80000"/>
              </a:schemeClr>
            </a:gs>
            <a:gs pos="100000">
              <a:schemeClr val="accent6">
                <a:lumMod val="40000"/>
                <a:lumOff val="60000"/>
              </a:schemeClr>
            </a:gs>
            <a:gs pos="83000">
              <a:schemeClr val="accent6">
                <a:lumMod val="20000"/>
                <a:lumOff val="80000"/>
              </a:schemeClr>
            </a:gs>
            <a:gs pos="6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4" name="Rounded Rectangle 43"/>
          <p:cNvSpPr/>
          <p:nvPr/>
        </p:nvSpPr>
        <p:spPr>
          <a:xfrm>
            <a:off x="232280" y="571416"/>
            <a:ext cx="11722561" cy="6008956"/>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218895" rtl="0" eaLnBrk="1" fontAlgn="auto" latinLnBrk="0" hangingPunct="1">
              <a:lnSpc>
                <a:spcPct val="100000"/>
              </a:lnSpc>
              <a:spcBef>
                <a:spcPts val="0"/>
              </a:spcBef>
              <a:spcAft>
                <a:spcPts val="0"/>
              </a:spcAft>
              <a:buClr>
                <a:srgbClr val="000000"/>
              </a:buClr>
              <a:buSzTx/>
              <a:buFontTx/>
              <a:buNone/>
              <a:tabLst/>
              <a:defRPr/>
            </a:pPr>
            <a:r>
              <a:rPr kumimoji="0" lang="en-US" altLang="en-US" sz="3199" b="1"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Nghì</a:t>
            </a:r>
            <a:r>
              <a:rPr kumimoji="0" lang="en-US" altLang="en-US" sz="3199" b="1" i="0" u="none" strike="noStrike" kern="0" cap="none" spc="0" normalizeH="0" baseline="0" noProof="0" dirty="0">
                <a:ln>
                  <a:noFill/>
                </a:ln>
                <a:solidFill>
                  <a:srgbClr val="FFFFFF"/>
                </a:solidFill>
                <a:effectLst/>
                <a:uLnTx/>
                <a:uFillTx/>
                <a:latin typeface="Arial"/>
                <a:ea typeface="+mn-ea"/>
                <a:cs typeface="Baloo 2" pitchFamily="2" charset="0"/>
                <a:sym typeface="Arial"/>
              </a:rPr>
              <a:t> : </a:t>
            </a:r>
            <a:r>
              <a:rPr kumimoji="0" lang="en-US" altLang="en-US" sz="3199"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nghĩa</a:t>
            </a:r>
            <a:r>
              <a:rPr kumimoji="0" lang="en-US" altLang="en-US" sz="3199" b="0" i="0" u="none" strike="noStrike" kern="0" cap="none" spc="0" normalizeH="0" baseline="0" noProof="0" dirty="0">
                <a:ln>
                  <a:noFill/>
                </a:ln>
                <a:solidFill>
                  <a:srgbClr val="FFFFFF"/>
                </a:solidFill>
                <a:effectLst/>
                <a:uLnTx/>
                <a:uFillTx/>
                <a:latin typeface="Arial"/>
                <a:ea typeface="+mn-ea"/>
                <a:cs typeface="Baloo 2" pitchFamily="2" charset="0"/>
                <a:sym typeface="Arial"/>
              </a:rPr>
              <a:t>, </a:t>
            </a:r>
            <a:r>
              <a:rPr kumimoji="0" lang="en-US" altLang="en-US" sz="3199"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tình</a:t>
            </a:r>
            <a:r>
              <a:rPr kumimoji="0" lang="en-US" altLang="en-US" sz="3199" b="0" i="0" u="none" strike="noStrike" kern="0" cap="none" spc="0" normalizeH="0" baseline="0" noProof="0" dirty="0">
                <a:ln>
                  <a:noFill/>
                </a:ln>
                <a:solidFill>
                  <a:srgbClr val="FFFFFF"/>
                </a:solidFill>
                <a:effectLst/>
                <a:uLnTx/>
                <a:uFillTx/>
                <a:latin typeface="Arial"/>
                <a:ea typeface="+mn-ea"/>
                <a:cs typeface="Baloo 2" pitchFamily="2" charset="0"/>
                <a:sym typeface="Arial"/>
              </a:rPr>
              <a:t> </a:t>
            </a:r>
            <a:r>
              <a:rPr kumimoji="0" lang="en-US" altLang="en-US" sz="3199"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nghĩa</a:t>
            </a:r>
            <a:r>
              <a:rPr kumimoji="0" lang="vi-VN" altLang="en-US" sz="3199" b="0" i="0" u="none" strike="noStrike" kern="0" cap="none" spc="0" normalizeH="0" baseline="0" noProof="0" dirty="0">
                <a:ln>
                  <a:noFill/>
                </a:ln>
                <a:solidFill>
                  <a:srgbClr val="FFFFFF"/>
                </a:solidFill>
                <a:effectLst/>
                <a:uLnTx/>
                <a:uFillTx/>
                <a:latin typeface="Arial" panose="020B0604020202020204" pitchFamily="34" charset="0"/>
                <a:ea typeface="+mn-ea"/>
                <a:cs typeface="Baloo 2" pitchFamily="2" charset="0"/>
                <a:sym typeface="Arial"/>
              </a:rPr>
              <a:t>.z</a:t>
            </a:r>
            <a:endParaRPr kumimoji="0" lang="en-US" altLang="en-US" sz="3199" b="0" i="0" u="none" strike="noStrike" kern="0" cap="none" spc="0" normalizeH="0" baseline="0" noProof="0" dirty="0">
              <a:ln>
                <a:noFill/>
              </a:ln>
              <a:solidFill>
                <a:srgbClr val="FFFFFF"/>
              </a:solidFill>
              <a:effectLst/>
              <a:uLnTx/>
              <a:uFillTx/>
              <a:latin typeface="Arial"/>
              <a:ea typeface="+mn-ea"/>
              <a:cs typeface="Baloo 2" pitchFamily="2" charset="0"/>
              <a:sym typeface="Arial"/>
            </a:endParaRPr>
          </a:p>
        </p:txBody>
      </p:sp>
      <p:pic>
        <p:nvPicPr>
          <p:cNvPr id="28" name="Picture 2" descr="خلفيات اعلان">
            <a:extLst>
              <a:ext uri="{FF2B5EF4-FFF2-40B4-BE49-F238E27FC236}">
                <a16:creationId xmlns:a16="http://schemas.microsoft.com/office/drawing/2014/main" id="{9EF09C0C-D7B5-4F80-AA7B-F89393CFC43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793" b="26333" l="54496" r="84301"/>
                    </a14:imgEffect>
                  </a14:imgLayer>
                </a14:imgProps>
              </a:ext>
              <a:ext uri="{28A0092B-C50C-407E-A947-70E740481C1C}">
                <a14:useLocalDpi xmlns:a14="http://schemas.microsoft.com/office/drawing/2010/main" val="0"/>
              </a:ext>
            </a:extLst>
          </a:blip>
          <a:srcRect l="50770" t="4350" r="11973" b="71224"/>
          <a:stretch/>
        </p:blipFill>
        <p:spPr bwMode="auto">
          <a:xfrm flipH="1">
            <a:off x="4200137" y="2070497"/>
            <a:ext cx="1674502" cy="86147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خلفيات اعلان">
            <a:extLst>
              <a:ext uri="{FF2B5EF4-FFF2-40B4-BE49-F238E27FC236}">
                <a16:creationId xmlns:a16="http://schemas.microsoft.com/office/drawing/2014/main" id="{9671A8E8-9706-4E07-B840-D975896080B2}"/>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77147" b="97230" l="57826" r="81957">
                        <a14:foregroundMark x1="58261" y1="85319" x2="60870" y2="87535"/>
                        <a14:foregroundMark x1="57826" y1="85319" x2="60000" y2="85319"/>
                      </a14:backgroundRemoval>
                    </a14:imgEffect>
                  </a14:imgLayer>
                </a14:imgProps>
              </a:ext>
              <a:ext uri="{28A0092B-C50C-407E-A947-70E740481C1C}">
                <a14:useLocalDpi xmlns:a14="http://schemas.microsoft.com/office/drawing/2010/main" val="0"/>
              </a:ext>
            </a:extLst>
          </a:blip>
          <a:srcRect l="55767" t="74667" r="14938"/>
          <a:stretch/>
        </p:blipFill>
        <p:spPr bwMode="auto">
          <a:xfrm>
            <a:off x="7262450" y="4608229"/>
            <a:ext cx="1471042" cy="99820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3">
            <a:extLst>
              <a:ext uri="{FF2B5EF4-FFF2-40B4-BE49-F238E27FC236}">
                <a16:creationId xmlns:a16="http://schemas.microsoft.com/office/drawing/2014/main" id="{B4F4C793-A5B4-4A0C-996B-9CAB3498D328}"/>
              </a:ext>
            </a:extLst>
          </p:cNvPr>
          <p:cNvSpPr/>
          <p:nvPr/>
        </p:nvSpPr>
        <p:spPr>
          <a:xfrm>
            <a:off x="569590" y="4207638"/>
            <a:ext cx="2129365" cy="1683398"/>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8895" rtl="0" eaLnBrk="1" fontAlgn="auto" latinLnBrk="0" hangingPunct="1">
              <a:lnSpc>
                <a:spcPct val="100000"/>
              </a:lnSpc>
              <a:spcBef>
                <a:spcPts val="0"/>
              </a:spcBef>
              <a:spcAft>
                <a:spcPts val="0"/>
              </a:spcAft>
              <a:buClr>
                <a:srgbClr val="000000"/>
              </a:buClr>
              <a:buSzTx/>
              <a:buFontTx/>
              <a:buNone/>
              <a:tabLst/>
              <a:defRPr/>
            </a:pPr>
            <a:endParaRPr kumimoji="0" lang="en-US" sz="3199" b="0" i="0" u="none" strike="noStrike" kern="0" cap="none" spc="0" normalizeH="0" baseline="0" noProof="0" dirty="0">
              <a:ln>
                <a:noFill/>
              </a:ln>
              <a:solidFill>
                <a:srgbClr val="000000"/>
              </a:solidFill>
              <a:effectLst/>
              <a:uLnTx/>
              <a:uFillTx/>
              <a:latin typeface="Arial"/>
              <a:ea typeface="+mn-ea"/>
              <a:cs typeface="Baloo 2" pitchFamily="2" charset="0"/>
              <a:sym typeface="Arial"/>
            </a:endParaRPr>
          </a:p>
        </p:txBody>
      </p:sp>
      <p:grpSp>
        <p:nvGrpSpPr>
          <p:cNvPr id="50" name="Group 49"/>
          <p:cNvGrpSpPr/>
          <p:nvPr/>
        </p:nvGrpSpPr>
        <p:grpSpPr>
          <a:xfrm>
            <a:off x="8482232" y="3031783"/>
            <a:ext cx="3489730" cy="2615771"/>
            <a:chOff x="6363331" y="2273759"/>
            <a:chExt cx="2617979" cy="1962339"/>
          </a:xfrm>
        </p:grpSpPr>
        <p:sp>
          <p:nvSpPr>
            <p:cNvPr id="31" name="Google Shape;1651;p46">
              <a:extLst>
                <a:ext uri="{FF2B5EF4-FFF2-40B4-BE49-F238E27FC236}">
                  <a16:creationId xmlns:a16="http://schemas.microsoft.com/office/drawing/2014/main" id="{C5BD9438-A9D8-44AD-8BD5-147B6553734A}"/>
                </a:ext>
              </a:extLst>
            </p:cNvPr>
            <p:cNvSpPr/>
            <p:nvPr/>
          </p:nvSpPr>
          <p:spPr>
            <a:xfrm>
              <a:off x="6363331" y="2273759"/>
              <a:ext cx="2617979" cy="1962339"/>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alpha val="97000"/>
              </a:schemeClr>
            </a:solidFill>
            <a:ln>
              <a:noFill/>
            </a:ln>
          </p:spPr>
          <p:txBody>
            <a:bodyPr spcFirstLastPara="1" wrap="square" lIns="91402" tIns="91402" rIns="91402" bIns="91402" anchor="ctr" anchorCtr="0">
              <a:noAutofit/>
            </a:bodyP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sz="3199" b="1" i="0" u="none" strike="noStrike" kern="0" cap="none" spc="0" normalizeH="0" baseline="0" noProof="0" dirty="0">
                <a:ln>
                  <a:noFill/>
                </a:ln>
                <a:solidFill>
                  <a:srgbClr val="002969"/>
                </a:solidFill>
                <a:effectLst/>
                <a:uLnTx/>
                <a:uFillTx/>
                <a:latin typeface="Arial"/>
                <a:ea typeface="Patrick Hand"/>
                <a:cs typeface="Baloo 2" pitchFamily="2" charset="0"/>
                <a:sym typeface="Patrick Hand"/>
              </a:endParaRPr>
            </a:p>
          </p:txBody>
        </p:sp>
        <p:sp>
          <p:nvSpPr>
            <p:cNvPr id="34" name="Rectangle: Rounded Corners 3">
              <a:extLst>
                <a:ext uri="{FF2B5EF4-FFF2-40B4-BE49-F238E27FC236}">
                  <a16:creationId xmlns:a16="http://schemas.microsoft.com/office/drawing/2014/main" id="{B4F4C793-A5B4-4A0C-996B-9CAB3498D328}"/>
                </a:ext>
              </a:extLst>
            </p:cNvPr>
            <p:cNvSpPr/>
            <p:nvPr/>
          </p:nvSpPr>
          <p:spPr>
            <a:xfrm>
              <a:off x="6414343" y="2547077"/>
              <a:ext cx="2445023" cy="1510699"/>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r>
                <a:rPr kumimoji="0" lang="en-US" sz="3199" b="0" i="0" u="none" strike="noStrike" kern="0" cap="none" spc="0" normalizeH="0" baseline="0" noProof="0">
                  <a:ln>
                    <a:noFill/>
                  </a:ln>
                  <a:solidFill>
                    <a:srgbClr val="002969"/>
                  </a:solidFill>
                  <a:effectLst/>
                  <a:uLnTx/>
                  <a:uFillTx/>
                  <a:latin typeface="Arial"/>
                  <a:ea typeface="+mn-ea"/>
                  <a:cs typeface="Baloo 2" pitchFamily="2" charset="0"/>
                  <a:sym typeface="Arial"/>
                </a:rPr>
                <a:t>Đọc đoạn 4 đi để chúng ta tìm câu trả lời.</a:t>
              </a:r>
              <a:endParaRPr kumimoji="0" lang="en-US" sz="3199" b="0" i="0" u="none" strike="noStrike" kern="0" cap="none" spc="0" normalizeH="0" baseline="0" noProof="0" dirty="0">
                <a:ln>
                  <a:noFill/>
                </a:ln>
                <a:solidFill>
                  <a:srgbClr val="002969"/>
                </a:solidFill>
                <a:effectLst/>
                <a:uLnTx/>
                <a:uFillTx/>
                <a:latin typeface="Arial"/>
                <a:ea typeface="+mn-ea"/>
                <a:cs typeface="Baloo 2" pitchFamily="2" charset="0"/>
                <a:sym typeface="Arial"/>
              </a:endParaRPr>
            </a:p>
          </p:txBody>
        </p:sp>
      </p:grpSp>
      <p:grpSp>
        <p:nvGrpSpPr>
          <p:cNvPr id="49" name="Group 48"/>
          <p:cNvGrpSpPr/>
          <p:nvPr/>
        </p:nvGrpSpPr>
        <p:grpSpPr>
          <a:xfrm>
            <a:off x="206786" y="1981200"/>
            <a:ext cx="4635031" cy="4133243"/>
            <a:chOff x="109661" y="1861597"/>
            <a:chExt cx="3477179" cy="2696839"/>
          </a:xfrm>
        </p:grpSpPr>
        <p:pic>
          <p:nvPicPr>
            <p:cNvPr id="30" name="Google Shape;3053;p67">
              <a:extLst>
                <a:ext uri="{FF2B5EF4-FFF2-40B4-BE49-F238E27FC236}">
                  <a16:creationId xmlns:a16="http://schemas.microsoft.com/office/drawing/2014/main" id="{F8899A29-0348-4F04-B4FA-E07BD4338EFF}"/>
                </a:ext>
              </a:extLst>
            </p:cNvPr>
            <p:cNvPicPr preferRelativeResize="0"/>
            <p:nvPr/>
          </p:nvPicPr>
          <p:blipFill>
            <a:blip r:embed="rId5">
              <a:alphaModFix/>
            </a:blip>
            <a:stretch>
              <a:fillRect/>
            </a:stretch>
          </p:blipFill>
          <p:spPr>
            <a:xfrm>
              <a:off x="109661" y="1861597"/>
              <a:ext cx="3477179" cy="2696839"/>
            </a:xfrm>
            <a:prstGeom prst="rect">
              <a:avLst/>
            </a:prstGeom>
            <a:ln>
              <a:noFill/>
            </a:ln>
            <a:effectLst>
              <a:softEdge rad="112500"/>
            </a:effectLst>
          </p:spPr>
        </p:pic>
        <p:sp>
          <p:nvSpPr>
            <p:cNvPr id="35" name="Rectangle: Rounded Corners 3">
              <a:extLst>
                <a:ext uri="{FF2B5EF4-FFF2-40B4-BE49-F238E27FC236}">
                  <a16:creationId xmlns:a16="http://schemas.microsoft.com/office/drawing/2014/main" id="{B4F4C793-A5B4-4A0C-996B-9CAB3498D328}"/>
                </a:ext>
              </a:extLst>
            </p:cNvPr>
            <p:cNvSpPr/>
            <p:nvPr/>
          </p:nvSpPr>
          <p:spPr>
            <a:xfrm>
              <a:off x="148698" y="2683911"/>
              <a:ext cx="3142343" cy="1521507"/>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a:ln>
                    <a:noFill/>
                  </a:ln>
                  <a:solidFill>
                    <a:srgbClr val="000000"/>
                  </a:solidFill>
                  <a:effectLst/>
                  <a:uLnTx/>
                  <a:uFillTx/>
                  <a:latin typeface="Arial" panose="020B0604020202020204" pitchFamily="34" charset="0"/>
                  <a:ea typeface="+mn-ea"/>
                  <a:cs typeface="Baloo 2" pitchFamily="2" charset="0"/>
                  <a:sym typeface="Arial"/>
                </a:rPr>
                <a:t>Khi chế tạo đồng hồ xong, Niu-tơn đã đặt đồng hồ ở giữa làng để có thể báo giờ cho mọi người.</a:t>
              </a:r>
            </a:p>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0" cap="none" spc="0" normalizeH="0" baseline="0" noProof="0">
                <a:ln>
                  <a:noFill/>
                </a:ln>
                <a:solidFill>
                  <a:srgbClr val="000000"/>
                </a:solidFill>
                <a:effectLst/>
                <a:uLnTx/>
                <a:uFillTx/>
                <a:latin typeface="Arial" panose="020B0604020202020204" pitchFamily="34" charset="0"/>
                <a:ea typeface="+mn-ea"/>
                <a:cs typeface="Baloo 2" pitchFamily="2" charset="0"/>
                <a:sym typeface="Arial"/>
              </a:endParaRPr>
            </a:p>
          </p:txBody>
        </p:sp>
      </p:grpSp>
      <p:pic>
        <p:nvPicPr>
          <p:cNvPr id="38" name="Picture 2" descr="Little Boy Cartoon Images – Browse 240,121 Stock Photos, Vectors, and Video  | Adobe Stock">
            <a:extLst>
              <a:ext uri="{FF2B5EF4-FFF2-40B4-BE49-F238E27FC236}">
                <a16:creationId xmlns:a16="http://schemas.microsoft.com/office/drawing/2014/main" id="{C9318FEC-A7CE-4EC0-A3AA-E8AA187AA05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00" b="94722" l="65942" r="96377">
                        <a14:foregroundMark x1="75000" y1="35556" x2="79348" y2="33889"/>
                        <a14:foregroundMark x1="84239" y1="35278" x2="89130" y2="36111"/>
                        <a14:foregroundMark x1="88949" y1="38611" x2="89674" y2="38611"/>
                        <a14:foregroundMark x1="79348" y1="45278" x2="84783" y2="47778"/>
                        <a14:foregroundMark x1="79710" y1="8889" x2="88043" y2="7500"/>
                        <a14:foregroundMark x1="67572" y1="48611" x2="69384" y2="52222"/>
                        <a14:foregroundMark x1="69022" y1="47222" x2="69746" y2="51944"/>
                        <a14:foregroundMark x1="66304" y1="47778" x2="68297" y2="50000"/>
                        <a14:foregroundMark x1="73007" y1="53889" x2="75906" y2="56389"/>
                        <a14:foregroundMark x1="75725" y1="53333" x2="78080" y2="59722"/>
                        <a14:foregroundMark x1="72645" y1="93333" x2="77717" y2="86944"/>
                        <a14:foregroundMark x1="86413" y1="94722" x2="85507" y2="84722"/>
                        <a14:foregroundMark x1="87319" y1="92222" x2="86594" y2="88611"/>
                        <a14:foregroundMark x1="73370" y1="93611" x2="78080" y2="92500"/>
                        <a14:foregroundMark x1="73188" y1="94444" x2="81159" y2="92222"/>
                      </a14:backgroundRemoval>
                    </a14:imgEffect>
                  </a14:imgLayer>
                </a14:imgProps>
              </a:ext>
              <a:ext uri="{28A0092B-C50C-407E-A947-70E740481C1C}">
                <a14:useLocalDpi xmlns:a14="http://schemas.microsoft.com/office/drawing/2010/main" val="0"/>
              </a:ext>
            </a:extLst>
          </a:blip>
          <a:srcRect l="63880" t="3696"/>
          <a:stretch/>
        </p:blipFill>
        <p:spPr bwMode="auto">
          <a:xfrm>
            <a:off x="6228845" y="3260723"/>
            <a:ext cx="1713703" cy="274573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4493176" y="2856017"/>
            <a:ext cx="1975980" cy="3258426"/>
            <a:chOff x="2976883" y="2163131"/>
            <a:chExt cx="1482371" cy="2444456"/>
          </a:xfrm>
        </p:grpSpPr>
        <p:pic>
          <p:nvPicPr>
            <p:cNvPr id="42" name="Picture 8" descr="Cute girl character set Royalty Free Vector Image">
              <a:extLst>
                <a:ext uri="{FF2B5EF4-FFF2-40B4-BE49-F238E27FC236}">
                  <a16:creationId xmlns:a16="http://schemas.microsoft.com/office/drawing/2014/main" id="{D5C4EBF1-B32D-4044-8A84-FF41AE92085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5513" b="43718" l="49000" r="59900">
                          <a14:foregroundMark x1="51700" y1="43333" x2="53800" y2="42949"/>
                          <a14:foregroundMark x1="55900" y1="42436" x2="57300" y2="43718"/>
                          <a14:foregroundMark x1="53500" y1="16282" x2="56200" y2="15513"/>
                        </a14:backgroundRemoval>
                      </a14:imgEffect>
                    </a14:imgLayer>
                  </a14:imgProps>
                </a:ext>
                <a:ext uri="{28A0092B-C50C-407E-A947-70E740481C1C}">
                  <a14:useLocalDpi xmlns:a14="http://schemas.microsoft.com/office/drawing/2010/main" val="0"/>
                </a:ext>
              </a:extLst>
            </a:blip>
            <a:srcRect l="47747" t="13111" r="38734" b="53778"/>
            <a:stretch/>
          </p:blipFill>
          <p:spPr bwMode="auto">
            <a:xfrm>
              <a:off x="2976883" y="2163131"/>
              <a:ext cx="1482371" cy="2444456"/>
            </a:xfrm>
            <a:prstGeom prst="rect">
              <a:avLst/>
            </a:prstGeom>
            <a:noFill/>
            <a:extLst>
              <a:ext uri="{909E8E84-426E-40DD-AFC4-6F175D3DCCD1}">
                <a14:hiddenFill xmlns:a14="http://schemas.microsoft.com/office/drawing/2010/main">
                  <a:solidFill>
                    <a:srgbClr val="FFFFFF"/>
                  </a:solidFill>
                </a14:hiddenFill>
              </a:ext>
            </a:extLst>
          </p:spPr>
        </p:pic>
        <p:sp>
          <p:nvSpPr>
            <p:cNvPr id="41" name="Moon 40"/>
            <p:cNvSpPr/>
            <p:nvPr/>
          </p:nvSpPr>
          <p:spPr>
            <a:xfrm rot="5400000">
              <a:off x="3630219" y="2210987"/>
              <a:ext cx="175697" cy="524709"/>
            </a:xfrm>
            <a:prstGeom prst="moon">
              <a:avLst/>
            </a:prstGeom>
            <a:solidFill>
              <a:srgbClr val="FF0000"/>
            </a:solidFill>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lang="en-US" sz="1866"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7" name="Group 46"/>
          <p:cNvGrpSpPr/>
          <p:nvPr/>
        </p:nvGrpSpPr>
        <p:grpSpPr>
          <a:xfrm>
            <a:off x="1536841" y="196012"/>
            <a:ext cx="9318801" cy="1189759"/>
            <a:chOff x="1152931" y="146377"/>
            <a:chExt cx="6990921" cy="892552"/>
          </a:xfrm>
        </p:grpSpPr>
        <p:sp>
          <p:nvSpPr>
            <p:cNvPr id="45" name="Rounded Rectangle 44"/>
            <p:cNvSpPr/>
            <p:nvPr/>
          </p:nvSpPr>
          <p:spPr>
            <a:xfrm>
              <a:off x="1152931" y="146377"/>
              <a:ext cx="6990921" cy="892552"/>
            </a:xfrm>
            <a:prstGeom prst="roundRect">
              <a:avLst/>
            </a:prstGeom>
            <a:solidFill>
              <a:schemeClr val="accent3">
                <a:lumMod val="60000"/>
                <a:lumOff val="4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lang="en-US" sz="5332" b="0" i="0" u="none" strike="noStrike" kern="0" cap="none" spc="0" normalizeH="0" baseline="0" noProof="0" dirty="0">
                <a:ln>
                  <a:noFill/>
                </a:ln>
                <a:solidFill>
                  <a:srgbClr val="0070C0"/>
                </a:solidFill>
                <a:effectLst/>
                <a:uLnTx/>
                <a:uFillTx/>
                <a:latin typeface="Arial"/>
                <a:ea typeface="+mn-ea"/>
                <a:cs typeface="Baloo 2" pitchFamily="2" charset="0"/>
                <a:sym typeface="Arial"/>
              </a:endParaRPr>
            </a:p>
          </p:txBody>
        </p:sp>
        <p:sp>
          <p:nvSpPr>
            <p:cNvPr id="46" name="Google Shape;667;p39">
              <a:extLst>
                <a:ext uri="{FF2B5EF4-FFF2-40B4-BE49-F238E27FC236}">
                  <a16:creationId xmlns:a16="http://schemas.microsoft.com/office/drawing/2014/main" id="{E885132F-F6D7-4713-B990-40AFF24C5E78}"/>
                </a:ext>
              </a:extLst>
            </p:cNvPr>
            <p:cNvSpPr txBox="1">
              <a:spLocks/>
            </p:cNvSpPr>
            <p:nvPr/>
          </p:nvSpPr>
          <p:spPr>
            <a:xfrm>
              <a:off x="1445611" y="368427"/>
              <a:ext cx="6405560" cy="572700"/>
            </a:xfrm>
            <a:prstGeom prst="rect">
              <a:avLst/>
            </a:prstGeom>
          </p:spPr>
          <p:txBody>
            <a:bodyPr spcFirstLastPara="1" wrap="square" lIns="121868" tIns="121868" rIns="121868" bIns="12186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8895" rtl="0" eaLnBrk="1" fontAlgn="auto" latinLnBrk="0" hangingPunct="1">
                <a:lnSpc>
                  <a:spcPct val="100000"/>
                </a:lnSpc>
                <a:spcBef>
                  <a:spcPts val="0"/>
                </a:spcBef>
                <a:spcAft>
                  <a:spcPts val="0"/>
                </a:spcAft>
                <a:buClr>
                  <a:srgbClr val="000000"/>
                </a:buClr>
                <a:buSzTx/>
                <a:buFont typeface="Arial"/>
                <a:buNone/>
                <a:tabLst/>
                <a:defRPr/>
              </a:pPr>
              <a:r>
                <a:rPr kumimoji="0" lang="vi-VN" sz="3732" b="1" i="0" u="none" strike="noStrike" kern="0" cap="none" spc="0" normalizeH="0" baseline="0" noProof="0" dirty="0">
                  <a:ln>
                    <a:noFill/>
                  </a:ln>
                  <a:solidFill>
                    <a:srgbClr val="C00000"/>
                  </a:solidFill>
                  <a:effectLst/>
                  <a:uLnTx/>
                  <a:uFillTx/>
                  <a:latin typeface="Arial" panose="020B0604020202020204" pitchFamily="34" charset="0"/>
                  <a:ea typeface="DFVN Catchland" pitchFamily="50" charset="0"/>
                  <a:cs typeface="Baloo 2" pitchFamily="2" charset="0"/>
                  <a:sym typeface="Arial"/>
                </a:rPr>
                <a:t> Giu-li-ét-ta và Ma-ri-ô có chung </a:t>
              </a:r>
            </a:p>
            <a:p>
              <a:pPr marL="0" marR="0" lvl="0" indent="0" algn="ctr" defTabSz="1218895" rtl="0" eaLnBrk="1" fontAlgn="auto" latinLnBrk="0" hangingPunct="1">
                <a:lnSpc>
                  <a:spcPct val="100000"/>
                </a:lnSpc>
                <a:spcBef>
                  <a:spcPts val="0"/>
                </a:spcBef>
                <a:spcAft>
                  <a:spcPts val="0"/>
                </a:spcAft>
                <a:buClr>
                  <a:srgbClr val="000000"/>
                </a:buClr>
                <a:buSzTx/>
                <a:buFont typeface="Arial"/>
                <a:buNone/>
                <a:tabLst/>
                <a:defRPr/>
              </a:pPr>
              <a:r>
                <a:rPr kumimoji="0" lang="vi-VN" sz="3732" b="1" i="0" u="none" strike="noStrike" kern="0" cap="none" spc="0" normalizeH="0" baseline="0" noProof="0" dirty="0">
                  <a:ln>
                    <a:noFill/>
                  </a:ln>
                  <a:solidFill>
                    <a:srgbClr val="C00000"/>
                  </a:solidFill>
                  <a:effectLst/>
                  <a:uLnTx/>
                  <a:uFillTx/>
                  <a:latin typeface="Arial" panose="020B0604020202020204" pitchFamily="34" charset="0"/>
                  <a:ea typeface="DFVN Catchland" pitchFamily="50" charset="0"/>
                  <a:cs typeface="Baloo 2" pitchFamily="2" charset="0"/>
                  <a:sym typeface="Arial"/>
                </a:rPr>
                <a:t>những phẩm chất gì?</a:t>
              </a:r>
            </a:p>
          </p:txBody>
        </p:sp>
      </p:grpSp>
      <p:grpSp>
        <p:nvGrpSpPr>
          <p:cNvPr id="48" name="Group 47"/>
          <p:cNvGrpSpPr/>
          <p:nvPr/>
        </p:nvGrpSpPr>
        <p:grpSpPr>
          <a:xfrm>
            <a:off x="730679" y="-74114"/>
            <a:ext cx="10931123" cy="2256220"/>
            <a:chOff x="676466" y="768046"/>
            <a:chExt cx="7943850" cy="1677463"/>
          </a:xfrm>
        </p:grpSpPr>
        <p:pic>
          <p:nvPicPr>
            <p:cNvPr id="10" name="Picture 11">
              <a:extLst>
                <a:ext uri="{FF2B5EF4-FFF2-40B4-BE49-F238E27FC236}">
                  <a16:creationId xmlns:a16="http://schemas.microsoft.com/office/drawing/2014/main" id="{A34B5635-F973-469C-80FA-8A51BF89FA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6466" y="768046"/>
              <a:ext cx="7943850" cy="1677463"/>
            </a:xfrm>
            <a:prstGeom prst="rect">
              <a:avLst/>
            </a:prstGeom>
          </p:spPr>
        </p:pic>
        <p:sp>
          <p:nvSpPr>
            <p:cNvPr id="18" name="Google Shape;667;p39">
              <a:extLst>
                <a:ext uri="{FF2B5EF4-FFF2-40B4-BE49-F238E27FC236}">
                  <a16:creationId xmlns:a16="http://schemas.microsoft.com/office/drawing/2014/main" id="{E885132F-F6D7-4713-B990-40AFF24C5E78}"/>
                </a:ext>
              </a:extLst>
            </p:cNvPr>
            <p:cNvSpPr txBox="1">
              <a:spLocks/>
            </p:cNvSpPr>
            <p:nvPr/>
          </p:nvSpPr>
          <p:spPr>
            <a:xfrm>
              <a:off x="1794319" y="1647677"/>
              <a:ext cx="5755532" cy="648462"/>
            </a:xfrm>
            <a:prstGeom prst="rect">
              <a:avLst/>
            </a:prstGeom>
          </p:spPr>
          <p:txBody>
            <a:bodyPr spcFirstLastPara="1" wrap="square" lIns="121868" tIns="121868" rIns="121868" bIns="121868" numCol="1" anchor="ctr" anchorCtr="0">
              <a:prstTxWarp prst="textArchUp">
                <a:avLst>
                  <a:gd name="adj" fmla="val 11395932"/>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8895" rtl="0" eaLnBrk="1" fontAlgn="auto" latinLnBrk="0" hangingPunct="1">
                <a:lnSpc>
                  <a:spcPct val="100000"/>
                </a:lnSpc>
                <a:spcBef>
                  <a:spcPts val="0"/>
                </a:spcBef>
                <a:spcAft>
                  <a:spcPts val="0"/>
                </a:spcAft>
                <a:buClr>
                  <a:srgbClr val="000000"/>
                </a:buClr>
                <a:buSzTx/>
                <a:buFont typeface="Arial"/>
                <a:buNone/>
                <a:tabLst/>
                <a:defRPr/>
              </a:pPr>
              <a:r>
                <a:rPr kumimoji="0" lang="vi-VN" sz="13800" b="0" i="0" u="none" strike="noStrike" kern="0" cap="none" spc="0" normalizeH="0" baseline="0" noProof="0">
                  <a:ln>
                    <a:noFill/>
                  </a:ln>
                  <a:solidFill>
                    <a:srgbClr val="C00000"/>
                  </a:solidFill>
                  <a:effectLst/>
                  <a:uLnTx/>
                  <a:uFillTx/>
                  <a:latin typeface="Arial" panose="020B0604020202020204" pitchFamily="34" charset="0"/>
                  <a:ea typeface="DFVN Catchland" pitchFamily="50" charset="0"/>
                  <a:cs typeface="Baloo 2" pitchFamily="2" charset="0"/>
                  <a:sym typeface="Arial"/>
                </a:rPr>
                <a:t>4. Khi chế tạo đồng hồ xong, Niu-tơn </a:t>
              </a:r>
              <a:endParaRPr kumimoji="0" lang="en-US" sz="13800" b="0" i="0" u="none" strike="noStrike" kern="0" cap="none" spc="0" normalizeH="0" baseline="0" noProof="0">
                <a:ln>
                  <a:noFill/>
                </a:ln>
                <a:solidFill>
                  <a:srgbClr val="C00000"/>
                </a:solidFill>
                <a:effectLst/>
                <a:uLnTx/>
                <a:uFillTx/>
                <a:latin typeface="Arial" panose="020B0604020202020204" pitchFamily="34" charset="0"/>
                <a:ea typeface="DFVN Catchland" pitchFamily="50" charset="0"/>
                <a:cs typeface="Baloo 2" pitchFamily="2" charset="0"/>
                <a:sym typeface="Arial"/>
              </a:endParaRPr>
            </a:p>
            <a:p>
              <a:pPr marL="0" marR="0" lvl="0" indent="0" algn="ctr" defTabSz="1218895" rtl="0" eaLnBrk="1" fontAlgn="auto" latinLnBrk="0" hangingPunct="1">
                <a:lnSpc>
                  <a:spcPct val="100000"/>
                </a:lnSpc>
                <a:spcBef>
                  <a:spcPts val="0"/>
                </a:spcBef>
                <a:spcAft>
                  <a:spcPts val="0"/>
                </a:spcAft>
                <a:buClr>
                  <a:srgbClr val="000000"/>
                </a:buClr>
                <a:buSzTx/>
                <a:buFont typeface="Arial"/>
                <a:buNone/>
                <a:tabLst/>
                <a:defRPr/>
              </a:pPr>
              <a:r>
                <a:rPr kumimoji="0" lang="vi-VN" sz="13800" b="0" i="0" u="none" strike="noStrike" kern="0" cap="none" spc="0" normalizeH="0" baseline="0" noProof="0">
                  <a:ln>
                    <a:noFill/>
                  </a:ln>
                  <a:solidFill>
                    <a:srgbClr val="C00000"/>
                  </a:solidFill>
                  <a:effectLst/>
                  <a:uLnTx/>
                  <a:uFillTx/>
                  <a:latin typeface="Arial" panose="020B0604020202020204" pitchFamily="34" charset="0"/>
                  <a:ea typeface="DFVN Catchland" pitchFamily="50" charset="0"/>
                  <a:cs typeface="Baloo 2" pitchFamily="2" charset="0"/>
                  <a:sym typeface="Arial"/>
                </a:rPr>
                <a:t>đã làm gì? Vì Sao?</a:t>
              </a:r>
            </a:p>
          </p:txBody>
        </p:sp>
      </p:grpSp>
    </p:spTree>
    <p:extLst>
      <p:ext uri="{BB962C8B-B14F-4D97-AF65-F5344CB8AC3E}">
        <p14:creationId xmlns:p14="http://schemas.microsoft.com/office/powerpoint/2010/main" val="4023415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22" presetClass="entr" presetSubtype="8"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right)">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arn(inVertical)">
                                      <p:cBhvr>
                                        <p:cTn id="18" dur="500"/>
                                        <p:tgtEl>
                                          <p:spTgt spid="49"/>
                                        </p:tgtEl>
                                      </p:cBhvr>
                                    </p:animEffect>
                                  </p:childTnLst>
                                </p:cTn>
                              </p:par>
                              <p:par>
                                <p:cTn id="19" presetID="10" presetClass="entr" presetSubtype="0" fill="hold" grpId="0" nodeType="withEffect" nodePh="1">
                                  <p:stCondLst>
                                    <p:cond delay="0"/>
                                  </p:stCondLst>
                                  <p:endCondLst>
                                    <p:cond evt="begin" delay="0">
                                      <p:tn val="19"/>
                                    </p:cond>
                                  </p:end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22000">
              <a:schemeClr val="accent3">
                <a:lumMod val="20000"/>
                <a:lumOff val="80000"/>
              </a:schemeClr>
            </a:gs>
            <a:gs pos="100000">
              <a:schemeClr val="accent6">
                <a:lumMod val="40000"/>
                <a:lumOff val="60000"/>
              </a:schemeClr>
            </a:gs>
            <a:gs pos="83000">
              <a:schemeClr val="accent6">
                <a:lumMod val="20000"/>
                <a:lumOff val="80000"/>
              </a:schemeClr>
            </a:gs>
            <a:gs pos="6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4" name="Rounded Rectangle 43"/>
          <p:cNvSpPr/>
          <p:nvPr/>
        </p:nvSpPr>
        <p:spPr>
          <a:xfrm>
            <a:off x="232280" y="571416"/>
            <a:ext cx="11722561" cy="6008956"/>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218895" rtl="0" eaLnBrk="1" fontAlgn="auto" latinLnBrk="0" hangingPunct="1">
              <a:lnSpc>
                <a:spcPct val="100000"/>
              </a:lnSpc>
              <a:spcBef>
                <a:spcPts val="0"/>
              </a:spcBef>
              <a:spcAft>
                <a:spcPts val="0"/>
              </a:spcAft>
              <a:buClr>
                <a:srgbClr val="000000"/>
              </a:buClr>
              <a:buSzTx/>
              <a:buFontTx/>
              <a:buNone/>
              <a:tabLst/>
              <a:defRPr/>
            </a:pPr>
            <a:r>
              <a:rPr kumimoji="0" lang="en-US" altLang="en-US" sz="3199" b="1"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Nghì</a:t>
            </a:r>
            <a:r>
              <a:rPr kumimoji="0" lang="en-US" altLang="en-US" sz="3199" b="1" i="0" u="none" strike="noStrike" kern="0" cap="none" spc="0" normalizeH="0" baseline="0" noProof="0" dirty="0">
                <a:ln>
                  <a:noFill/>
                </a:ln>
                <a:solidFill>
                  <a:srgbClr val="FFFFFF"/>
                </a:solidFill>
                <a:effectLst/>
                <a:uLnTx/>
                <a:uFillTx/>
                <a:latin typeface="Arial"/>
                <a:ea typeface="+mn-ea"/>
                <a:cs typeface="Baloo 2" pitchFamily="2" charset="0"/>
                <a:sym typeface="Arial"/>
              </a:rPr>
              <a:t> : </a:t>
            </a:r>
            <a:r>
              <a:rPr kumimoji="0" lang="en-US" altLang="en-US" sz="3199"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nghĩa</a:t>
            </a:r>
            <a:r>
              <a:rPr kumimoji="0" lang="en-US" altLang="en-US" sz="3199" b="0" i="0" u="none" strike="noStrike" kern="0" cap="none" spc="0" normalizeH="0" baseline="0" noProof="0" dirty="0">
                <a:ln>
                  <a:noFill/>
                </a:ln>
                <a:solidFill>
                  <a:srgbClr val="FFFFFF"/>
                </a:solidFill>
                <a:effectLst/>
                <a:uLnTx/>
                <a:uFillTx/>
                <a:latin typeface="Arial"/>
                <a:ea typeface="+mn-ea"/>
                <a:cs typeface="Baloo 2" pitchFamily="2" charset="0"/>
                <a:sym typeface="Arial"/>
              </a:rPr>
              <a:t>, </a:t>
            </a:r>
            <a:r>
              <a:rPr kumimoji="0" lang="en-US" altLang="en-US" sz="3199"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tình</a:t>
            </a:r>
            <a:r>
              <a:rPr kumimoji="0" lang="en-US" altLang="en-US" sz="3199" b="0" i="0" u="none" strike="noStrike" kern="0" cap="none" spc="0" normalizeH="0" baseline="0" noProof="0" dirty="0">
                <a:ln>
                  <a:noFill/>
                </a:ln>
                <a:solidFill>
                  <a:srgbClr val="FFFFFF"/>
                </a:solidFill>
                <a:effectLst/>
                <a:uLnTx/>
                <a:uFillTx/>
                <a:latin typeface="Arial"/>
                <a:ea typeface="+mn-ea"/>
                <a:cs typeface="Baloo 2" pitchFamily="2" charset="0"/>
                <a:sym typeface="Arial"/>
              </a:rPr>
              <a:t> </a:t>
            </a:r>
            <a:r>
              <a:rPr kumimoji="0" lang="en-US" altLang="en-US" sz="3199"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nghĩa</a:t>
            </a:r>
            <a:r>
              <a:rPr kumimoji="0" lang="vi-VN" altLang="en-US" sz="3199" b="0" i="0" u="none" strike="noStrike" kern="0" cap="none" spc="0" normalizeH="0" baseline="0" noProof="0" dirty="0">
                <a:ln>
                  <a:noFill/>
                </a:ln>
                <a:solidFill>
                  <a:srgbClr val="FFFFFF"/>
                </a:solidFill>
                <a:effectLst/>
                <a:uLnTx/>
                <a:uFillTx/>
                <a:latin typeface="Arial" panose="020B0604020202020204" pitchFamily="34" charset="0"/>
                <a:ea typeface="+mn-ea"/>
                <a:cs typeface="Baloo 2" pitchFamily="2" charset="0"/>
                <a:sym typeface="Arial"/>
              </a:rPr>
              <a:t>.z</a:t>
            </a:r>
            <a:endParaRPr kumimoji="0" lang="en-US" altLang="en-US" sz="3199" b="0" i="0" u="none" strike="noStrike" kern="0" cap="none" spc="0" normalizeH="0" baseline="0" noProof="0" dirty="0">
              <a:ln>
                <a:noFill/>
              </a:ln>
              <a:solidFill>
                <a:srgbClr val="FFFFFF"/>
              </a:solidFill>
              <a:effectLst/>
              <a:uLnTx/>
              <a:uFillTx/>
              <a:latin typeface="Arial"/>
              <a:ea typeface="+mn-ea"/>
              <a:cs typeface="Baloo 2" pitchFamily="2" charset="0"/>
              <a:sym typeface="Arial"/>
            </a:endParaRPr>
          </a:p>
        </p:txBody>
      </p:sp>
      <p:pic>
        <p:nvPicPr>
          <p:cNvPr id="28" name="Picture 2" descr="خلفيات اعلان">
            <a:extLst>
              <a:ext uri="{FF2B5EF4-FFF2-40B4-BE49-F238E27FC236}">
                <a16:creationId xmlns:a16="http://schemas.microsoft.com/office/drawing/2014/main" id="{9EF09C0C-D7B5-4F80-AA7B-F89393CFC43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793" b="26333" l="54496" r="84301"/>
                    </a14:imgEffect>
                  </a14:imgLayer>
                </a14:imgProps>
              </a:ext>
              <a:ext uri="{28A0092B-C50C-407E-A947-70E740481C1C}">
                <a14:useLocalDpi xmlns:a14="http://schemas.microsoft.com/office/drawing/2010/main" val="0"/>
              </a:ext>
            </a:extLst>
          </a:blip>
          <a:srcRect l="50770" t="4350" r="11973" b="71224"/>
          <a:stretch/>
        </p:blipFill>
        <p:spPr bwMode="auto">
          <a:xfrm flipH="1">
            <a:off x="4200137" y="2070497"/>
            <a:ext cx="1674502" cy="86147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خلفيات اعلان">
            <a:extLst>
              <a:ext uri="{FF2B5EF4-FFF2-40B4-BE49-F238E27FC236}">
                <a16:creationId xmlns:a16="http://schemas.microsoft.com/office/drawing/2014/main" id="{9671A8E8-9706-4E07-B840-D975896080B2}"/>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77147" b="97230" l="57826" r="81957">
                        <a14:foregroundMark x1="58261" y1="85319" x2="60870" y2="87535"/>
                        <a14:foregroundMark x1="57826" y1="85319" x2="60000" y2="85319"/>
                      </a14:backgroundRemoval>
                    </a14:imgEffect>
                  </a14:imgLayer>
                </a14:imgProps>
              </a:ext>
              <a:ext uri="{28A0092B-C50C-407E-A947-70E740481C1C}">
                <a14:useLocalDpi xmlns:a14="http://schemas.microsoft.com/office/drawing/2010/main" val="0"/>
              </a:ext>
            </a:extLst>
          </a:blip>
          <a:srcRect l="55767" t="74667" r="14938"/>
          <a:stretch/>
        </p:blipFill>
        <p:spPr bwMode="auto">
          <a:xfrm>
            <a:off x="7262450" y="4608229"/>
            <a:ext cx="1471042" cy="99820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3">
            <a:extLst>
              <a:ext uri="{FF2B5EF4-FFF2-40B4-BE49-F238E27FC236}">
                <a16:creationId xmlns:a16="http://schemas.microsoft.com/office/drawing/2014/main" id="{B4F4C793-A5B4-4A0C-996B-9CAB3498D328}"/>
              </a:ext>
            </a:extLst>
          </p:cNvPr>
          <p:cNvSpPr/>
          <p:nvPr/>
        </p:nvSpPr>
        <p:spPr>
          <a:xfrm>
            <a:off x="569590" y="4207638"/>
            <a:ext cx="2129365" cy="1683398"/>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8895" rtl="0" eaLnBrk="1" fontAlgn="auto" latinLnBrk="0" hangingPunct="1">
              <a:lnSpc>
                <a:spcPct val="100000"/>
              </a:lnSpc>
              <a:spcBef>
                <a:spcPts val="0"/>
              </a:spcBef>
              <a:spcAft>
                <a:spcPts val="0"/>
              </a:spcAft>
              <a:buClr>
                <a:srgbClr val="000000"/>
              </a:buClr>
              <a:buSzTx/>
              <a:buFontTx/>
              <a:buNone/>
              <a:tabLst/>
              <a:defRPr/>
            </a:pPr>
            <a:endParaRPr kumimoji="0" lang="en-US" sz="3199" b="0" i="0" u="none" strike="noStrike" kern="0" cap="none" spc="0" normalizeH="0" baseline="0" noProof="0" dirty="0">
              <a:ln>
                <a:noFill/>
              </a:ln>
              <a:solidFill>
                <a:srgbClr val="000000"/>
              </a:solidFill>
              <a:effectLst/>
              <a:uLnTx/>
              <a:uFillTx/>
              <a:latin typeface="Arial"/>
              <a:ea typeface="+mn-ea"/>
              <a:cs typeface="Baloo 2" pitchFamily="2" charset="0"/>
              <a:sym typeface="Arial"/>
            </a:endParaRPr>
          </a:p>
        </p:txBody>
      </p:sp>
      <p:grpSp>
        <p:nvGrpSpPr>
          <p:cNvPr id="50" name="Group 49"/>
          <p:cNvGrpSpPr/>
          <p:nvPr/>
        </p:nvGrpSpPr>
        <p:grpSpPr>
          <a:xfrm>
            <a:off x="8482232" y="2557511"/>
            <a:ext cx="3489730" cy="3090044"/>
            <a:chOff x="6363331" y="2273759"/>
            <a:chExt cx="2617979" cy="1962339"/>
          </a:xfrm>
        </p:grpSpPr>
        <p:sp>
          <p:nvSpPr>
            <p:cNvPr id="31" name="Google Shape;1651;p46">
              <a:extLst>
                <a:ext uri="{FF2B5EF4-FFF2-40B4-BE49-F238E27FC236}">
                  <a16:creationId xmlns:a16="http://schemas.microsoft.com/office/drawing/2014/main" id="{C5BD9438-A9D8-44AD-8BD5-147B6553734A}"/>
                </a:ext>
              </a:extLst>
            </p:cNvPr>
            <p:cNvSpPr/>
            <p:nvPr/>
          </p:nvSpPr>
          <p:spPr>
            <a:xfrm>
              <a:off x="6363331" y="2273759"/>
              <a:ext cx="2617979" cy="1962339"/>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lumMod val="20000"/>
                <a:lumOff val="80000"/>
                <a:alpha val="97000"/>
              </a:schemeClr>
            </a:solidFill>
            <a:ln>
              <a:solidFill>
                <a:srgbClr val="FF0000"/>
              </a:solidFill>
            </a:ln>
          </p:spPr>
          <p:txBody>
            <a:bodyPr spcFirstLastPara="1" wrap="square" lIns="91402" tIns="91402" rIns="91402" bIns="91402" anchor="ctr" anchorCtr="0">
              <a:noAutofit/>
            </a:bodyP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sz="3199" b="1" i="0" u="none" strike="noStrike" kern="0" cap="none" spc="0" normalizeH="0" baseline="0" noProof="0" dirty="0">
                <a:ln>
                  <a:noFill/>
                </a:ln>
                <a:solidFill>
                  <a:srgbClr val="002969"/>
                </a:solidFill>
                <a:effectLst/>
                <a:uLnTx/>
                <a:uFillTx/>
                <a:latin typeface="Arial"/>
                <a:ea typeface="Patrick Hand"/>
                <a:cs typeface="Baloo 2" pitchFamily="2" charset="0"/>
                <a:sym typeface="Patrick Hand"/>
              </a:endParaRPr>
            </a:p>
          </p:txBody>
        </p:sp>
        <p:sp>
          <p:nvSpPr>
            <p:cNvPr id="34" name="Rectangle: Rounded Corners 3">
              <a:extLst>
                <a:ext uri="{FF2B5EF4-FFF2-40B4-BE49-F238E27FC236}">
                  <a16:creationId xmlns:a16="http://schemas.microsoft.com/office/drawing/2014/main" id="{B4F4C793-A5B4-4A0C-996B-9CAB3498D328}"/>
                </a:ext>
              </a:extLst>
            </p:cNvPr>
            <p:cNvSpPr/>
            <p:nvPr/>
          </p:nvSpPr>
          <p:spPr>
            <a:xfrm>
              <a:off x="6414343" y="2547077"/>
              <a:ext cx="2445023" cy="1510699"/>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a:ln>
                    <a:noFill/>
                  </a:ln>
                  <a:solidFill>
                    <a:schemeClr val="tx1"/>
                  </a:solidFill>
                  <a:effectLst/>
                  <a:uLnTx/>
                  <a:uFillTx/>
                  <a:latin typeface="Arial" panose="020B0604020202020204" pitchFamily="34" charset="0"/>
                  <a:ea typeface="+mn-ea"/>
                  <a:cs typeface="Baloo 2" pitchFamily="2" charset="0"/>
                  <a:sym typeface="Arial"/>
                </a:rPr>
                <a:t>Tớ đặt là: </a:t>
              </a:r>
              <a:r>
                <a:rPr kumimoji="0" lang="vi-VN" sz="3600" b="0" i="0" u="none" strike="noStrike" kern="0" cap="none" spc="0" normalizeH="0" baseline="0" noProof="0">
                  <a:ln>
                    <a:noFill/>
                  </a:ln>
                  <a:solidFill>
                    <a:srgbClr val="C00000"/>
                  </a:solidFill>
                  <a:effectLst/>
                  <a:uLnTx/>
                  <a:uFillTx/>
                  <a:latin typeface="Arial"/>
                  <a:ea typeface="+mn-ea"/>
                  <a:cs typeface="Baloo 2" pitchFamily="2" charset="0"/>
                  <a:sym typeface="Arial"/>
                </a:rPr>
                <a:t>Sáng kiến đầu tiên của Niu-tơn</a:t>
              </a:r>
              <a:endParaRPr kumimoji="0" lang="en-US" sz="3600" b="0" i="0" u="none" strike="noStrike" kern="0" cap="none" spc="0" normalizeH="0" baseline="0" noProof="0" dirty="0">
                <a:ln>
                  <a:noFill/>
                </a:ln>
                <a:solidFill>
                  <a:srgbClr val="C00000"/>
                </a:solidFill>
                <a:effectLst/>
                <a:uLnTx/>
                <a:uFillTx/>
                <a:latin typeface="Arial"/>
                <a:ea typeface="+mn-ea"/>
                <a:cs typeface="Baloo 2" pitchFamily="2" charset="0"/>
                <a:sym typeface="Arial"/>
              </a:endParaRPr>
            </a:p>
          </p:txBody>
        </p:sp>
      </p:grpSp>
      <p:grpSp>
        <p:nvGrpSpPr>
          <p:cNvPr id="49" name="Group 48"/>
          <p:cNvGrpSpPr/>
          <p:nvPr/>
        </p:nvGrpSpPr>
        <p:grpSpPr>
          <a:xfrm>
            <a:off x="206786" y="1981200"/>
            <a:ext cx="4635031" cy="4133243"/>
            <a:chOff x="109661" y="1861597"/>
            <a:chExt cx="3477179" cy="2696839"/>
          </a:xfrm>
        </p:grpSpPr>
        <p:pic>
          <p:nvPicPr>
            <p:cNvPr id="30" name="Google Shape;3053;p67">
              <a:extLst>
                <a:ext uri="{FF2B5EF4-FFF2-40B4-BE49-F238E27FC236}">
                  <a16:creationId xmlns:a16="http://schemas.microsoft.com/office/drawing/2014/main" id="{F8899A29-0348-4F04-B4FA-E07BD4338EFF}"/>
                </a:ext>
              </a:extLst>
            </p:cNvPr>
            <p:cNvPicPr preferRelativeResize="0"/>
            <p:nvPr/>
          </p:nvPicPr>
          <p:blipFill>
            <a:blip r:embed="rId5">
              <a:alphaModFix/>
            </a:blip>
            <a:stretch>
              <a:fillRect/>
            </a:stretch>
          </p:blipFill>
          <p:spPr>
            <a:xfrm>
              <a:off x="109661" y="1861597"/>
              <a:ext cx="3477179" cy="2696839"/>
            </a:xfrm>
            <a:prstGeom prst="rect">
              <a:avLst/>
            </a:prstGeom>
            <a:ln>
              <a:solidFill>
                <a:srgbClr val="FF0000"/>
              </a:solidFill>
            </a:ln>
            <a:effectLst>
              <a:softEdge rad="112500"/>
            </a:effectLst>
          </p:spPr>
        </p:pic>
        <p:sp>
          <p:nvSpPr>
            <p:cNvPr id="35" name="Rectangle: Rounded Corners 3">
              <a:extLst>
                <a:ext uri="{FF2B5EF4-FFF2-40B4-BE49-F238E27FC236}">
                  <a16:creationId xmlns:a16="http://schemas.microsoft.com/office/drawing/2014/main" id="{B4F4C793-A5B4-4A0C-996B-9CAB3498D328}"/>
                </a:ext>
              </a:extLst>
            </p:cNvPr>
            <p:cNvSpPr/>
            <p:nvPr/>
          </p:nvSpPr>
          <p:spPr>
            <a:xfrm>
              <a:off x="138484" y="2562522"/>
              <a:ext cx="3142343" cy="1521507"/>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a:ln>
                    <a:noFill/>
                  </a:ln>
                  <a:solidFill>
                    <a:srgbClr val="000000"/>
                  </a:solidFill>
                  <a:effectLst/>
                  <a:uLnTx/>
                  <a:uFillTx/>
                  <a:latin typeface="Arial" panose="020B0604020202020204" pitchFamily="34" charset="0"/>
                  <a:ea typeface="+mn-ea"/>
                  <a:cs typeface="Baloo 2" pitchFamily="2" charset="0"/>
                  <a:sym typeface="Arial"/>
                </a:rPr>
                <a:t>Tớ đặt là: </a:t>
              </a:r>
            </a:p>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a:ln>
                    <a:noFill/>
                  </a:ln>
                  <a:solidFill>
                    <a:srgbClr val="FF0000"/>
                  </a:solidFill>
                  <a:effectLst/>
                  <a:uLnTx/>
                  <a:uFillTx/>
                  <a:latin typeface="Arial" panose="020B0604020202020204" pitchFamily="34" charset="0"/>
                  <a:ea typeface="+mn-ea"/>
                  <a:cs typeface="Baloo 2" pitchFamily="2" charset="0"/>
                  <a:sym typeface="Arial"/>
                </a:rPr>
                <a:t>Đồng hồ của </a:t>
              </a:r>
              <a:endParaRPr kumimoji="0" lang="en-US" sz="3600" b="0" i="0" u="none" strike="noStrike" kern="0" cap="none" spc="0" normalizeH="0" baseline="0" noProof="0">
                <a:ln>
                  <a:noFill/>
                </a:ln>
                <a:solidFill>
                  <a:srgbClr val="FF0000"/>
                </a:solidFill>
                <a:effectLst/>
                <a:uLnTx/>
                <a:uFillTx/>
                <a:latin typeface="Arial" panose="020B0604020202020204" pitchFamily="34" charset="0"/>
                <a:ea typeface="+mn-ea"/>
                <a:cs typeface="Baloo 2" pitchFamily="2" charset="0"/>
                <a:sym typeface="Arial"/>
              </a:endParaRPr>
            </a:p>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a:ln>
                    <a:noFill/>
                  </a:ln>
                  <a:solidFill>
                    <a:srgbClr val="FF0000"/>
                  </a:solidFill>
                  <a:effectLst/>
                  <a:uLnTx/>
                  <a:uFillTx/>
                  <a:latin typeface="Arial" panose="020B0604020202020204" pitchFamily="34" charset="0"/>
                  <a:ea typeface="+mn-ea"/>
                  <a:cs typeface="Baloo 2" pitchFamily="2" charset="0"/>
                  <a:sym typeface="Arial"/>
                </a:rPr>
                <a:t>Niu-tơn</a:t>
              </a:r>
            </a:p>
          </p:txBody>
        </p:sp>
      </p:grpSp>
      <p:pic>
        <p:nvPicPr>
          <p:cNvPr id="38" name="Picture 2" descr="Little Boy Cartoon Images – Browse 240,121 Stock Photos, Vectors, and Video  | Adobe Stock">
            <a:extLst>
              <a:ext uri="{FF2B5EF4-FFF2-40B4-BE49-F238E27FC236}">
                <a16:creationId xmlns:a16="http://schemas.microsoft.com/office/drawing/2014/main" id="{C9318FEC-A7CE-4EC0-A3AA-E8AA187AA05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00" b="94722" l="65942" r="96377">
                        <a14:foregroundMark x1="75000" y1="35556" x2="79348" y2="33889"/>
                        <a14:foregroundMark x1="84239" y1="35278" x2="89130" y2="36111"/>
                        <a14:foregroundMark x1="88949" y1="38611" x2="89674" y2="38611"/>
                        <a14:foregroundMark x1="79348" y1="45278" x2="84783" y2="47778"/>
                        <a14:foregroundMark x1="79710" y1="8889" x2="88043" y2="7500"/>
                        <a14:foregroundMark x1="67572" y1="48611" x2="69384" y2="52222"/>
                        <a14:foregroundMark x1="69022" y1="47222" x2="69746" y2="51944"/>
                        <a14:foregroundMark x1="66304" y1="47778" x2="68297" y2="50000"/>
                        <a14:foregroundMark x1="73007" y1="53889" x2="75906" y2="56389"/>
                        <a14:foregroundMark x1="75725" y1="53333" x2="78080" y2="59722"/>
                        <a14:foregroundMark x1="72645" y1="93333" x2="77717" y2="86944"/>
                        <a14:foregroundMark x1="86413" y1="94722" x2="85507" y2="84722"/>
                        <a14:foregroundMark x1="87319" y1="92222" x2="86594" y2="88611"/>
                        <a14:foregroundMark x1="73370" y1="93611" x2="78080" y2="92500"/>
                        <a14:foregroundMark x1="73188" y1="94444" x2="81159" y2="92222"/>
                      </a14:backgroundRemoval>
                    </a14:imgEffect>
                  </a14:imgLayer>
                </a14:imgProps>
              </a:ext>
              <a:ext uri="{28A0092B-C50C-407E-A947-70E740481C1C}">
                <a14:useLocalDpi xmlns:a14="http://schemas.microsoft.com/office/drawing/2010/main" val="0"/>
              </a:ext>
            </a:extLst>
          </a:blip>
          <a:srcRect l="63880" t="3696"/>
          <a:stretch/>
        </p:blipFill>
        <p:spPr bwMode="auto">
          <a:xfrm>
            <a:off x="6228845" y="3260723"/>
            <a:ext cx="1713703" cy="274573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4493176" y="2856017"/>
            <a:ext cx="1975980" cy="3258426"/>
            <a:chOff x="2976883" y="2163131"/>
            <a:chExt cx="1482371" cy="2444456"/>
          </a:xfrm>
        </p:grpSpPr>
        <p:pic>
          <p:nvPicPr>
            <p:cNvPr id="42" name="Picture 8" descr="Cute girl character set Royalty Free Vector Image">
              <a:extLst>
                <a:ext uri="{FF2B5EF4-FFF2-40B4-BE49-F238E27FC236}">
                  <a16:creationId xmlns:a16="http://schemas.microsoft.com/office/drawing/2014/main" id="{D5C4EBF1-B32D-4044-8A84-FF41AE92085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5513" b="43718" l="49000" r="59900">
                          <a14:foregroundMark x1="51700" y1="43333" x2="53800" y2="42949"/>
                          <a14:foregroundMark x1="55900" y1="42436" x2="57300" y2="43718"/>
                          <a14:foregroundMark x1="53500" y1="16282" x2="56200" y2="15513"/>
                        </a14:backgroundRemoval>
                      </a14:imgEffect>
                    </a14:imgLayer>
                  </a14:imgProps>
                </a:ext>
                <a:ext uri="{28A0092B-C50C-407E-A947-70E740481C1C}">
                  <a14:useLocalDpi xmlns:a14="http://schemas.microsoft.com/office/drawing/2010/main" val="0"/>
                </a:ext>
              </a:extLst>
            </a:blip>
            <a:srcRect l="47747" t="13111" r="38734" b="53778"/>
            <a:stretch/>
          </p:blipFill>
          <p:spPr bwMode="auto">
            <a:xfrm>
              <a:off x="2976883" y="2163131"/>
              <a:ext cx="1482371" cy="2444456"/>
            </a:xfrm>
            <a:prstGeom prst="rect">
              <a:avLst/>
            </a:prstGeom>
            <a:noFill/>
            <a:extLst>
              <a:ext uri="{909E8E84-426E-40DD-AFC4-6F175D3DCCD1}">
                <a14:hiddenFill xmlns:a14="http://schemas.microsoft.com/office/drawing/2010/main">
                  <a:solidFill>
                    <a:srgbClr val="FFFFFF"/>
                  </a:solidFill>
                </a14:hiddenFill>
              </a:ext>
            </a:extLst>
          </p:spPr>
        </p:pic>
        <p:sp>
          <p:nvSpPr>
            <p:cNvPr id="41" name="Moon 40"/>
            <p:cNvSpPr/>
            <p:nvPr/>
          </p:nvSpPr>
          <p:spPr>
            <a:xfrm rot="5400000">
              <a:off x="3630219" y="2210987"/>
              <a:ext cx="175697" cy="524709"/>
            </a:xfrm>
            <a:prstGeom prst="moon">
              <a:avLst/>
            </a:prstGeom>
            <a:solidFill>
              <a:srgbClr val="FF0000"/>
            </a:solidFill>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lang="en-US" sz="1866"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7" name="Group 46"/>
          <p:cNvGrpSpPr/>
          <p:nvPr/>
        </p:nvGrpSpPr>
        <p:grpSpPr>
          <a:xfrm>
            <a:off x="1536841" y="196012"/>
            <a:ext cx="9318801" cy="1189759"/>
            <a:chOff x="1152931" y="146377"/>
            <a:chExt cx="6990921" cy="892552"/>
          </a:xfrm>
        </p:grpSpPr>
        <p:sp>
          <p:nvSpPr>
            <p:cNvPr id="45" name="Rounded Rectangle 44"/>
            <p:cNvSpPr/>
            <p:nvPr/>
          </p:nvSpPr>
          <p:spPr>
            <a:xfrm>
              <a:off x="1152931" y="146377"/>
              <a:ext cx="6990921" cy="892552"/>
            </a:xfrm>
            <a:prstGeom prst="roundRect">
              <a:avLst/>
            </a:prstGeom>
            <a:solidFill>
              <a:schemeClr val="accent3">
                <a:lumMod val="60000"/>
                <a:lumOff val="4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lang="en-US" sz="5332" b="0" i="0" u="none" strike="noStrike" kern="0" cap="none" spc="0" normalizeH="0" baseline="0" noProof="0" dirty="0">
                <a:ln>
                  <a:noFill/>
                </a:ln>
                <a:solidFill>
                  <a:srgbClr val="0070C0"/>
                </a:solidFill>
                <a:effectLst/>
                <a:uLnTx/>
                <a:uFillTx/>
                <a:latin typeface="Arial"/>
                <a:ea typeface="+mn-ea"/>
                <a:cs typeface="Baloo 2" pitchFamily="2" charset="0"/>
                <a:sym typeface="Arial"/>
              </a:endParaRPr>
            </a:p>
          </p:txBody>
        </p:sp>
        <p:sp>
          <p:nvSpPr>
            <p:cNvPr id="46" name="Google Shape;667;p39">
              <a:extLst>
                <a:ext uri="{FF2B5EF4-FFF2-40B4-BE49-F238E27FC236}">
                  <a16:creationId xmlns:a16="http://schemas.microsoft.com/office/drawing/2014/main" id="{E885132F-F6D7-4713-B990-40AFF24C5E78}"/>
                </a:ext>
              </a:extLst>
            </p:cNvPr>
            <p:cNvSpPr txBox="1">
              <a:spLocks/>
            </p:cNvSpPr>
            <p:nvPr/>
          </p:nvSpPr>
          <p:spPr>
            <a:xfrm>
              <a:off x="1445611" y="368427"/>
              <a:ext cx="6405560" cy="572700"/>
            </a:xfrm>
            <a:prstGeom prst="rect">
              <a:avLst/>
            </a:prstGeom>
          </p:spPr>
          <p:txBody>
            <a:bodyPr spcFirstLastPara="1" wrap="square" lIns="121868" tIns="121868" rIns="121868" bIns="12186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8895" rtl="0" eaLnBrk="1" fontAlgn="auto" latinLnBrk="0" hangingPunct="1">
                <a:lnSpc>
                  <a:spcPct val="100000"/>
                </a:lnSpc>
                <a:spcBef>
                  <a:spcPts val="0"/>
                </a:spcBef>
                <a:spcAft>
                  <a:spcPts val="0"/>
                </a:spcAft>
                <a:buClr>
                  <a:srgbClr val="000000"/>
                </a:buClr>
                <a:buSzTx/>
                <a:buFont typeface="Arial"/>
                <a:buNone/>
                <a:tabLst/>
                <a:defRPr/>
              </a:pPr>
              <a:r>
                <a:rPr kumimoji="0" lang="vi-VN" sz="3732" b="1" i="0" u="none" strike="noStrike" kern="0" cap="none" spc="0" normalizeH="0" baseline="0" noProof="0" dirty="0">
                  <a:ln>
                    <a:noFill/>
                  </a:ln>
                  <a:solidFill>
                    <a:srgbClr val="C00000"/>
                  </a:solidFill>
                  <a:effectLst/>
                  <a:uLnTx/>
                  <a:uFillTx/>
                  <a:latin typeface="Arial" panose="020B0604020202020204" pitchFamily="34" charset="0"/>
                  <a:ea typeface="DFVN Catchland" pitchFamily="50" charset="0"/>
                  <a:cs typeface="Baloo 2" pitchFamily="2" charset="0"/>
                  <a:sym typeface="Arial"/>
                </a:rPr>
                <a:t> Giu-li-ét-ta và Ma-ri-ô có chung </a:t>
              </a:r>
            </a:p>
            <a:p>
              <a:pPr marL="0" marR="0" lvl="0" indent="0" algn="ctr" defTabSz="1218895" rtl="0" eaLnBrk="1" fontAlgn="auto" latinLnBrk="0" hangingPunct="1">
                <a:lnSpc>
                  <a:spcPct val="100000"/>
                </a:lnSpc>
                <a:spcBef>
                  <a:spcPts val="0"/>
                </a:spcBef>
                <a:spcAft>
                  <a:spcPts val="0"/>
                </a:spcAft>
                <a:buClr>
                  <a:srgbClr val="000000"/>
                </a:buClr>
                <a:buSzTx/>
                <a:buFont typeface="Arial"/>
                <a:buNone/>
                <a:tabLst/>
                <a:defRPr/>
              </a:pPr>
              <a:r>
                <a:rPr kumimoji="0" lang="vi-VN" sz="3732" b="1" i="0" u="none" strike="noStrike" kern="0" cap="none" spc="0" normalizeH="0" baseline="0" noProof="0" dirty="0">
                  <a:ln>
                    <a:noFill/>
                  </a:ln>
                  <a:solidFill>
                    <a:srgbClr val="C00000"/>
                  </a:solidFill>
                  <a:effectLst/>
                  <a:uLnTx/>
                  <a:uFillTx/>
                  <a:latin typeface="Arial" panose="020B0604020202020204" pitchFamily="34" charset="0"/>
                  <a:ea typeface="DFVN Catchland" pitchFamily="50" charset="0"/>
                  <a:cs typeface="Baloo 2" pitchFamily="2" charset="0"/>
                  <a:sym typeface="Arial"/>
                </a:rPr>
                <a:t>những phẩm chất gì?</a:t>
              </a:r>
            </a:p>
          </p:txBody>
        </p:sp>
      </p:grpSp>
      <p:grpSp>
        <p:nvGrpSpPr>
          <p:cNvPr id="48" name="Group 47"/>
          <p:cNvGrpSpPr/>
          <p:nvPr/>
        </p:nvGrpSpPr>
        <p:grpSpPr>
          <a:xfrm>
            <a:off x="730679" y="-74114"/>
            <a:ext cx="10931123" cy="2256220"/>
            <a:chOff x="676466" y="768046"/>
            <a:chExt cx="7943850" cy="1677463"/>
          </a:xfrm>
        </p:grpSpPr>
        <p:pic>
          <p:nvPicPr>
            <p:cNvPr id="10" name="Picture 11">
              <a:extLst>
                <a:ext uri="{FF2B5EF4-FFF2-40B4-BE49-F238E27FC236}">
                  <a16:creationId xmlns:a16="http://schemas.microsoft.com/office/drawing/2014/main" id="{A34B5635-F973-469C-80FA-8A51BF89FA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6466" y="768046"/>
              <a:ext cx="7943850" cy="1677463"/>
            </a:xfrm>
            <a:prstGeom prst="rect">
              <a:avLst/>
            </a:prstGeom>
          </p:spPr>
        </p:pic>
        <p:sp>
          <p:nvSpPr>
            <p:cNvPr id="18" name="Google Shape;667;p39">
              <a:extLst>
                <a:ext uri="{FF2B5EF4-FFF2-40B4-BE49-F238E27FC236}">
                  <a16:creationId xmlns:a16="http://schemas.microsoft.com/office/drawing/2014/main" id="{E885132F-F6D7-4713-B990-40AFF24C5E78}"/>
                </a:ext>
              </a:extLst>
            </p:cNvPr>
            <p:cNvSpPr txBox="1">
              <a:spLocks/>
            </p:cNvSpPr>
            <p:nvPr/>
          </p:nvSpPr>
          <p:spPr>
            <a:xfrm>
              <a:off x="1696005" y="1398216"/>
              <a:ext cx="5755532" cy="648462"/>
            </a:xfrm>
            <a:prstGeom prst="rect">
              <a:avLst/>
            </a:prstGeom>
          </p:spPr>
          <p:txBody>
            <a:bodyPr spcFirstLastPara="1" wrap="square" lIns="121868" tIns="121868" rIns="121868" bIns="121868" numCol="1" anchor="ctr" anchorCtr="0">
              <a:prstTxWarp prst="textArchUp">
                <a:avLst>
                  <a:gd name="adj" fmla="val 11395932"/>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8895" rtl="0" eaLnBrk="1" fontAlgn="auto" latinLnBrk="0" hangingPunct="1">
                <a:lnSpc>
                  <a:spcPct val="100000"/>
                </a:lnSpc>
                <a:spcBef>
                  <a:spcPts val="0"/>
                </a:spcBef>
                <a:spcAft>
                  <a:spcPts val="0"/>
                </a:spcAft>
                <a:buClr>
                  <a:srgbClr val="000000"/>
                </a:buClr>
                <a:buSzTx/>
                <a:buFont typeface="Arial"/>
                <a:buNone/>
                <a:tabLst/>
                <a:defRPr/>
              </a:pPr>
              <a:r>
                <a:rPr kumimoji="0" lang="vi-VN" sz="13800" b="0" i="0" u="none" strike="noStrike" kern="0" cap="none" spc="0" normalizeH="0" baseline="0" noProof="0">
                  <a:ln>
                    <a:noFill/>
                  </a:ln>
                  <a:solidFill>
                    <a:srgbClr val="C00000"/>
                  </a:solidFill>
                  <a:effectLst/>
                  <a:uLnTx/>
                  <a:uFillTx/>
                  <a:latin typeface="Arial" panose="020B0604020202020204" pitchFamily="34" charset="0"/>
                  <a:ea typeface="DFVN Catchland" pitchFamily="50" charset="0"/>
                  <a:cs typeface="Baloo 2" pitchFamily="2" charset="0"/>
                  <a:sym typeface="Arial"/>
                </a:rPr>
                <a:t>5. Đặt một tên khác cho bài học.</a:t>
              </a:r>
            </a:p>
          </p:txBody>
        </p:sp>
      </p:grpSp>
    </p:spTree>
    <p:extLst>
      <p:ext uri="{BB962C8B-B14F-4D97-AF65-F5344CB8AC3E}">
        <p14:creationId xmlns:p14="http://schemas.microsoft.com/office/powerpoint/2010/main" val="3394346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22" presetClass="entr" presetSubtype="8"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right)">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arn(inVertical)">
                                      <p:cBhvr>
                                        <p:cTn id="18" dur="500"/>
                                        <p:tgtEl>
                                          <p:spTgt spid="49"/>
                                        </p:tgtEl>
                                      </p:cBhvr>
                                    </p:animEffect>
                                  </p:childTnLst>
                                </p:cTn>
                              </p:par>
                              <p:par>
                                <p:cTn id="19" presetID="10" presetClass="entr" presetSubtype="0" fill="hold" grpId="0" nodeType="withEffect" nodePh="1">
                                  <p:stCondLst>
                                    <p:cond delay="0"/>
                                  </p:stCondLst>
                                  <p:endCondLst>
                                    <p:cond evt="begin" delay="0">
                                      <p:tn val="19"/>
                                    </p:cond>
                                  </p:end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22000">
              <a:schemeClr val="accent3">
                <a:lumMod val="20000"/>
                <a:lumOff val="80000"/>
              </a:schemeClr>
            </a:gs>
            <a:gs pos="100000">
              <a:schemeClr val="accent6">
                <a:lumMod val="40000"/>
                <a:lumOff val="60000"/>
              </a:schemeClr>
            </a:gs>
            <a:gs pos="83000">
              <a:schemeClr val="accent6">
                <a:lumMod val="20000"/>
                <a:lumOff val="80000"/>
              </a:schemeClr>
            </a:gs>
            <a:gs pos="6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Rounded Rectangle 9"/>
          <p:cNvSpPr/>
          <p:nvPr/>
        </p:nvSpPr>
        <p:spPr>
          <a:xfrm>
            <a:off x="437645" y="571416"/>
            <a:ext cx="11517196" cy="6008956"/>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1218895" eaLnBrk="1" fontAlgn="auto" hangingPunct="1">
              <a:spcBef>
                <a:spcPts val="0"/>
              </a:spcBef>
              <a:spcAft>
                <a:spcPts val="0"/>
              </a:spcAft>
              <a:buClr>
                <a:srgbClr val="000000"/>
              </a:buClr>
            </a:pPr>
            <a:r>
              <a:rPr lang="en-US" altLang="en-US" sz="3199" b="1" kern="0" dirty="0" err="1">
                <a:solidFill>
                  <a:srgbClr val="FFFFFF"/>
                </a:solidFill>
                <a:latin typeface="Baloo 2" pitchFamily="2" charset="0"/>
                <a:cs typeface="Baloo 2" pitchFamily="2" charset="0"/>
                <a:sym typeface="Arial"/>
              </a:rPr>
              <a:t>Nghì</a:t>
            </a:r>
            <a:r>
              <a:rPr lang="en-US" altLang="en-US" sz="3199" b="1" kern="0" dirty="0">
                <a:solidFill>
                  <a:srgbClr val="FFFFFF"/>
                </a:solidFill>
                <a:latin typeface="Baloo 2" pitchFamily="2" charset="0"/>
                <a:cs typeface="Baloo 2" pitchFamily="2" charset="0"/>
                <a:sym typeface="Arial"/>
              </a:rPr>
              <a:t> : </a:t>
            </a:r>
            <a:r>
              <a:rPr lang="en-US" altLang="en-US" sz="3199" kern="0" dirty="0" err="1">
                <a:solidFill>
                  <a:srgbClr val="FFFFFF"/>
                </a:solidFill>
                <a:latin typeface="Baloo 2" pitchFamily="2" charset="0"/>
                <a:cs typeface="Baloo 2" pitchFamily="2" charset="0"/>
                <a:sym typeface="Arial"/>
              </a:rPr>
              <a:t>nghĩa</a:t>
            </a:r>
            <a:r>
              <a:rPr lang="en-US" altLang="en-US" sz="3199" kern="0" dirty="0">
                <a:solidFill>
                  <a:srgbClr val="FFFFFF"/>
                </a:solidFill>
                <a:latin typeface="Baloo 2" pitchFamily="2" charset="0"/>
                <a:cs typeface="Baloo 2" pitchFamily="2" charset="0"/>
                <a:sym typeface="Arial"/>
              </a:rPr>
              <a:t>, </a:t>
            </a:r>
            <a:r>
              <a:rPr lang="en-US" altLang="en-US" sz="3199" kern="0" dirty="0" err="1">
                <a:solidFill>
                  <a:srgbClr val="FFFFFF"/>
                </a:solidFill>
                <a:latin typeface="Baloo 2" pitchFamily="2" charset="0"/>
                <a:cs typeface="Baloo 2" pitchFamily="2" charset="0"/>
                <a:sym typeface="Arial"/>
              </a:rPr>
              <a:t>tình</a:t>
            </a:r>
            <a:r>
              <a:rPr lang="en-US" altLang="en-US" sz="3199" kern="0" dirty="0">
                <a:solidFill>
                  <a:srgbClr val="FFFFFF"/>
                </a:solidFill>
                <a:latin typeface="Baloo 2" pitchFamily="2" charset="0"/>
                <a:cs typeface="Baloo 2" pitchFamily="2" charset="0"/>
                <a:sym typeface="Arial"/>
              </a:rPr>
              <a:t> </a:t>
            </a:r>
            <a:r>
              <a:rPr lang="en-US" altLang="en-US" sz="3199" kern="0" dirty="0" err="1">
                <a:solidFill>
                  <a:srgbClr val="FFFFFF"/>
                </a:solidFill>
                <a:latin typeface="Baloo 2" pitchFamily="2" charset="0"/>
                <a:cs typeface="Baloo 2" pitchFamily="2" charset="0"/>
                <a:sym typeface="Arial"/>
              </a:rPr>
              <a:t>nghĩa</a:t>
            </a:r>
            <a:r>
              <a:rPr lang="vi-VN" altLang="en-US" sz="3199" kern="0" dirty="0">
                <a:solidFill>
                  <a:srgbClr val="FFFFFF"/>
                </a:solidFill>
                <a:latin typeface="Baloo 2" pitchFamily="2" charset="0"/>
                <a:cs typeface="Baloo 2" pitchFamily="2" charset="0"/>
                <a:sym typeface="Arial"/>
              </a:rPr>
              <a:t>.z</a:t>
            </a:r>
            <a:endParaRPr lang="en-US" altLang="en-US" sz="3199" kern="0" dirty="0">
              <a:solidFill>
                <a:srgbClr val="FFFFFF"/>
              </a:solidFill>
              <a:latin typeface="Baloo 2" pitchFamily="2" charset="0"/>
              <a:cs typeface="Baloo 2" pitchFamily="2" charset="0"/>
              <a:sym typeface="Arial"/>
            </a:endParaRPr>
          </a:p>
        </p:txBody>
      </p:sp>
      <p:sp>
        <p:nvSpPr>
          <p:cNvPr id="11" name="Rounded Rectangle 10"/>
          <p:cNvSpPr/>
          <p:nvPr/>
        </p:nvSpPr>
        <p:spPr>
          <a:xfrm>
            <a:off x="3198812" y="767223"/>
            <a:ext cx="6019800" cy="833024"/>
          </a:xfrm>
          <a:prstGeom prst="roundRect">
            <a:avLst/>
          </a:prstGeom>
          <a:solidFill>
            <a:schemeClr val="accent3">
              <a:lumMod val="60000"/>
              <a:lumOff val="4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18895" eaLnBrk="1" fontAlgn="auto" hangingPunct="1">
              <a:spcBef>
                <a:spcPts val="0"/>
              </a:spcBef>
              <a:spcAft>
                <a:spcPts val="0"/>
              </a:spcAft>
              <a:buClr>
                <a:srgbClr val="000000"/>
              </a:buClr>
            </a:pPr>
            <a:endParaRPr lang="en-US" sz="5332" kern="0" dirty="0">
              <a:solidFill>
                <a:srgbClr val="0070C0"/>
              </a:solidFill>
              <a:latin typeface="Baloo 2" pitchFamily="2" charset="0"/>
              <a:cs typeface="Baloo 2" pitchFamily="2" charset="0"/>
              <a:sym typeface="Arial"/>
            </a:endParaRPr>
          </a:p>
        </p:txBody>
      </p:sp>
      <p:pic>
        <p:nvPicPr>
          <p:cNvPr id="4" name="Picture 2" descr="Little Boy Cartoon Images – Browse 240,121 Stock Photos, Vectors, and Video  | Adobe Stock">
            <a:extLst>
              <a:ext uri="{FF2B5EF4-FFF2-40B4-BE49-F238E27FC236}">
                <a16:creationId xmlns:a16="http://schemas.microsoft.com/office/drawing/2014/main" id="{C9318FEC-A7CE-4EC0-A3AA-E8AA187AA05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500" b="94722" l="65942" r="96377">
                        <a14:foregroundMark x1="75000" y1="35556" x2="79348" y2="33889"/>
                        <a14:foregroundMark x1="84239" y1="35278" x2="89130" y2="36111"/>
                        <a14:foregroundMark x1="88949" y1="38611" x2="89674" y2="38611"/>
                        <a14:foregroundMark x1="79348" y1="45278" x2="84783" y2="47778"/>
                        <a14:foregroundMark x1="79710" y1="8889" x2="88043" y2="7500"/>
                        <a14:foregroundMark x1="67572" y1="48611" x2="69384" y2="52222"/>
                        <a14:foregroundMark x1="69022" y1="47222" x2="69746" y2="51944"/>
                        <a14:foregroundMark x1="66304" y1="47778" x2="68297" y2="50000"/>
                        <a14:foregroundMark x1="73007" y1="53889" x2="75906" y2="56389"/>
                        <a14:foregroundMark x1="75725" y1="53333" x2="78080" y2="59722"/>
                        <a14:foregroundMark x1="72645" y1="93333" x2="77717" y2="86944"/>
                        <a14:foregroundMark x1="86413" y1="94722" x2="85507" y2="84722"/>
                        <a14:foregroundMark x1="87319" y1="92222" x2="86594" y2="88611"/>
                        <a14:foregroundMark x1="73370" y1="93611" x2="78080" y2="92500"/>
                        <a14:foregroundMark x1="73188" y1="94444" x2="81159" y2="92222"/>
                      </a14:backgroundRemoval>
                    </a14:imgEffect>
                  </a14:imgLayer>
                </a14:imgProps>
              </a:ext>
              <a:ext uri="{28A0092B-C50C-407E-A947-70E740481C1C}">
                <a14:useLocalDpi xmlns:a14="http://schemas.microsoft.com/office/drawing/2010/main" val="0"/>
              </a:ext>
            </a:extLst>
          </a:blip>
          <a:srcRect l="63880" t="3696"/>
          <a:stretch/>
        </p:blipFill>
        <p:spPr bwMode="auto">
          <a:xfrm>
            <a:off x="191507" y="2661421"/>
            <a:ext cx="2532070" cy="44029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خلفيات اعلان">
            <a:extLst>
              <a:ext uri="{FF2B5EF4-FFF2-40B4-BE49-F238E27FC236}">
                <a16:creationId xmlns:a16="http://schemas.microsoft.com/office/drawing/2014/main" id="{9671A8E8-9706-4E07-B840-D975896080B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7147" b="97230" l="57826" r="81957">
                        <a14:foregroundMark x1="58261" y1="85319" x2="60870" y2="87535"/>
                        <a14:foregroundMark x1="57826" y1="85319" x2="60000" y2="85319"/>
                      </a14:backgroundRemoval>
                    </a14:imgEffect>
                  </a14:imgLayer>
                </a14:imgProps>
              </a:ext>
              <a:ext uri="{28A0092B-C50C-407E-A947-70E740481C1C}">
                <a14:useLocalDpi xmlns:a14="http://schemas.microsoft.com/office/drawing/2010/main" val="0"/>
              </a:ext>
            </a:extLst>
          </a:blip>
          <a:srcRect l="55767" t="74667" r="14938"/>
          <a:stretch/>
        </p:blipFill>
        <p:spPr bwMode="auto">
          <a:xfrm>
            <a:off x="1830164" y="4862888"/>
            <a:ext cx="1503111" cy="101996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3283522" y="2362200"/>
            <a:ext cx="8841982" cy="3907233"/>
            <a:chOff x="2463283" y="1642188"/>
            <a:chExt cx="6633214" cy="3060441"/>
          </a:xfrm>
        </p:grpSpPr>
        <p:sp>
          <p:nvSpPr>
            <p:cNvPr id="7" name="Google Shape;1651;p46">
              <a:extLst>
                <a:ext uri="{FF2B5EF4-FFF2-40B4-BE49-F238E27FC236}">
                  <a16:creationId xmlns:a16="http://schemas.microsoft.com/office/drawing/2014/main" id="{C5BD9438-A9D8-44AD-8BD5-147B6553734A}"/>
                </a:ext>
              </a:extLst>
            </p:cNvPr>
            <p:cNvSpPr/>
            <p:nvPr/>
          </p:nvSpPr>
          <p:spPr>
            <a:xfrm>
              <a:off x="2463283" y="1642188"/>
              <a:ext cx="6633214" cy="3060441"/>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solidFill>
            <a:ln>
              <a:noFill/>
            </a:ln>
          </p:spPr>
          <p:txBody>
            <a:bodyPr spcFirstLastPara="1" wrap="square" lIns="91402" tIns="91402" rIns="91402" bIns="91402" anchor="ctr" anchorCtr="0">
              <a:noAutofit/>
            </a:bodyPr>
            <a:lstStyle/>
            <a:p>
              <a:pPr algn="ctr" defTabSz="1218895" eaLnBrk="1" fontAlgn="auto" hangingPunct="1">
                <a:spcBef>
                  <a:spcPts val="0"/>
                </a:spcBef>
                <a:spcAft>
                  <a:spcPts val="0"/>
                </a:spcAft>
                <a:buClr>
                  <a:srgbClr val="000000"/>
                </a:buClr>
              </a:pPr>
              <a:endParaRPr sz="3199" b="1" kern="0" dirty="0">
                <a:solidFill>
                  <a:srgbClr val="002969"/>
                </a:solidFill>
                <a:latin typeface="Baloo 2" pitchFamily="2" charset="0"/>
                <a:ea typeface="Patrick Hand"/>
                <a:cs typeface="Baloo 2" pitchFamily="2" charset="0"/>
                <a:sym typeface="Patrick Hand"/>
              </a:endParaRPr>
            </a:p>
          </p:txBody>
        </p:sp>
        <p:sp>
          <p:nvSpPr>
            <p:cNvPr id="8" name="Rectangle: Rounded Corners 20">
              <a:extLst>
                <a:ext uri="{FF2B5EF4-FFF2-40B4-BE49-F238E27FC236}">
                  <a16:creationId xmlns:a16="http://schemas.microsoft.com/office/drawing/2014/main" id="{E9FE4873-F4A9-4C50-8106-2FD7C2B05BDB}"/>
                </a:ext>
              </a:extLst>
            </p:cNvPr>
            <p:cNvSpPr/>
            <p:nvPr/>
          </p:nvSpPr>
          <p:spPr>
            <a:xfrm>
              <a:off x="2820266" y="2303999"/>
              <a:ext cx="5828540" cy="1882891"/>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9638"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w="10160">
                    <a:noFill/>
                    <a:prstDash val="solid"/>
                  </a:ln>
                  <a:solidFill>
                    <a:srgbClr val="FFFF66"/>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Năm hơn mười tuổi, nhờ tìm tòi, sáng chế, Niu-tơn đã chế tạo ra chiếc đồng hồ dựa vào quy luật chuyển động của Mặt Trời.</a:t>
              </a:r>
            </a:p>
            <a:p>
              <a:pPr marL="0" marR="0" lvl="0" indent="0" algn="ctr" defTabSz="909638" rtl="0" eaLnBrk="0" fontAlgn="base" latinLnBrk="0" hangingPunct="0">
                <a:lnSpc>
                  <a:spcPct val="100000"/>
                </a:lnSpc>
                <a:spcBef>
                  <a:spcPct val="0"/>
                </a:spcBef>
                <a:spcAft>
                  <a:spcPct val="0"/>
                </a:spcAft>
                <a:buClrTx/>
                <a:buSzTx/>
                <a:buFontTx/>
                <a:buNone/>
                <a:tabLst/>
                <a:defRPr/>
              </a:pPr>
              <a:endParaRPr kumimoji="0" lang="vi-VN" sz="3600" b="0" i="0" u="none" strike="noStrike" kern="1200" cap="none" spc="0" normalizeH="0" baseline="0" noProof="0" dirty="0">
                <a:ln>
                  <a:noFill/>
                </a:ln>
                <a:solidFill>
                  <a:srgbClr val="FFFF66"/>
                </a:solidFill>
                <a:effectLst/>
                <a:uLnTx/>
                <a:uFillTx/>
                <a:latin typeface="Averta Std CY" panose="00000500000000000000" pitchFamily="50" charset="0"/>
                <a:ea typeface="+mn-ea"/>
                <a:cs typeface="Arial" panose="020B0604020202020204" pitchFamily="34" charset="0"/>
              </a:endParaRPr>
            </a:p>
          </p:txBody>
        </p:sp>
      </p:grpSp>
      <p:sp>
        <p:nvSpPr>
          <p:cNvPr id="2" name="Rectangle 1">
            <a:extLst>
              <a:ext uri="{FF2B5EF4-FFF2-40B4-BE49-F238E27FC236}">
                <a16:creationId xmlns:a16="http://schemas.microsoft.com/office/drawing/2014/main" id="{A91DD942-2F6F-973F-C9F9-A5F31F4B4A75}"/>
              </a:ext>
            </a:extLst>
          </p:cNvPr>
          <p:cNvSpPr/>
          <p:nvPr/>
        </p:nvSpPr>
        <p:spPr>
          <a:xfrm>
            <a:off x="2520677" y="794936"/>
            <a:ext cx="7634842" cy="625684"/>
          </a:xfrm>
          <a:prstGeom prst="rect">
            <a:avLst/>
          </a:prstGeom>
        </p:spPr>
        <p:txBody>
          <a:bodyPr wrap="square">
            <a:spAutoFit/>
          </a:bodyP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r>
              <a:rPr kumimoji="0" lang="en-US" altLang="en-US" sz="3466" b="1" i="0" u="none" strike="noStrike" kern="0" cap="none" spc="0" normalizeH="0" baseline="0" noProof="0">
                <a:ln>
                  <a:noFill/>
                </a:ln>
                <a:solidFill>
                  <a:srgbClr val="C00000"/>
                </a:solidFill>
                <a:effectLst/>
                <a:uLnTx/>
                <a:uFillTx/>
                <a:latin typeface="+mn-lt"/>
                <a:ea typeface="+mn-ea"/>
                <a:cs typeface="Baloo 2" pitchFamily="2" charset="0"/>
                <a:sym typeface="Arial"/>
              </a:rPr>
              <a:t>NỘI DUNG CỦA BÀI ĐỌC</a:t>
            </a:r>
            <a:endParaRPr kumimoji="0" lang="en-US" sz="3466" b="1" i="0" u="none" strike="noStrike" kern="0" cap="none" spc="0" normalizeH="0" baseline="0" noProof="0" dirty="0">
              <a:ln>
                <a:noFill/>
              </a:ln>
              <a:solidFill>
                <a:srgbClr val="C00000"/>
              </a:solidFill>
              <a:effectLst/>
              <a:uLnTx/>
              <a:uFillTx/>
              <a:latin typeface="+mn-lt"/>
              <a:ea typeface="+mn-ea"/>
              <a:cs typeface="Arial"/>
              <a:sym typeface="Arial"/>
            </a:endParaRPr>
          </a:p>
        </p:txBody>
      </p:sp>
    </p:spTree>
    <p:extLst>
      <p:ext uri="{BB962C8B-B14F-4D97-AF65-F5344CB8AC3E}">
        <p14:creationId xmlns:p14="http://schemas.microsoft.com/office/powerpoint/2010/main" val="3716207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4" name="Rectangle 3"/>
          <p:cNvSpPr/>
          <p:nvPr/>
        </p:nvSpPr>
        <p:spPr>
          <a:xfrm>
            <a:off x="2719164" y="1819889"/>
            <a:ext cx="6513403" cy="3047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lang="en-US" sz="1866"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p:cNvGrpSpPr/>
          <p:nvPr/>
        </p:nvGrpSpPr>
        <p:grpSpPr>
          <a:xfrm>
            <a:off x="2510088" y="291251"/>
            <a:ext cx="7661618" cy="5735309"/>
            <a:chOff x="2285947" y="400027"/>
            <a:chExt cx="4837350" cy="4019686"/>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47838" b="90000" l="65811" r="95946">
                          <a14:foregroundMark x1="70946" y1="88514" x2="72568" y2="86622"/>
                          <a14:foregroundMark x1="90270" y1="87432" x2="90270" y2="89324"/>
                        </a14:backgroundRemoval>
                      </a14:imgEffect>
                    </a14:imgLayer>
                  </a14:imgProps>
                </a:ext>
              </a:extLst>
            </a:blip>
            <a:srcRect l="64396" t="48144"/>
            <a:stretch/>
          </p:blipFill>
          <p:spPr>
            <a:xfrm rot="1013487">
              <a:off x="5291692" y="400027"/>
              <a:ext cx="1831605" cy="2667684"/>
            </a:xfrm>
            <a:prstGeom prst="rect">
              <a:avLst/>
            </a:prstGeom>
          </p:spPr>
        </p:pic>
        <p:pic>
          <p:nvPicPr>
            <p:cNvPr id="10" name="Picture 9"/>
            <p:cNvPicPr>
              <a:picLocks noChangeAspect="1"/>
            </p:cNvPicPr>
            <p:nvPr/>
          </p:nvPicPr>
          <p:blipFill rotWithShape="1">
            <a:blip r:embed="rId5"/>
            <a:srcRect l="79201"/>
            <a:stretch/>
          </p:blipFill>
          <p:spPr>
            <a:xfrm rot="20977888">
              <a:off x="2285947" y="451355"/>
              <a:ext cx="1245189" cy="2322777"/>
            </a:xfrm>
            <a:prstGeom prst="rect">
              <a:avLst/>
            </a:prstGeom>
          </p:spPr>
        </p:pic>
        <p:pic>
          <p:nvPicPr>
            <p:cNvPr id="11" name="Picture 10"/>
            <p:cNvPicPr>
              <a:picLocks noChangeAspect="1"/>
            </p:cNvPicPr>
            <p:nvPr/>
          </p:nvPicPr>
          <p:blipFill rotWithShape="1">
            <a:blip r:embed="rId5"/>
            <a:srcRect r="75867"/>
            <a:stretch/>
          </p:blipFill>
          <p:spPr>
            <a:xfrm>
              <a:off x="4002961" y="544444"/>
              <a:ext cx="1444786" cy="2322777"/>
            </a:xfrm>
            <a:prstGeom prst="rect">
              <a:avLst/>
            </a:prstGeom>
          </p:spPr>
        </p:pic>
        <p:sp>
          <p:nvSpPr>
            <p:cNvPr id="13" name="Cloud 12"/>
            <p:cNvSpPr/>
            <p:nvPr/>
          </p:nvSpPr>
          <p:spPr>
            <a:xfrm rot="213604">
              <a:off x="2438832" y="1746204"/>
              <a:ext cx="4381663" cy="2673509"/>
            </a:xfrm>
            <a:prstGeom prst="cloud">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lang="en-US" sz="1866"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TextBox 2"/>
          <p:cNvSpPr txBox="1"/>
          <p:nvPr/>
        </p:nvSpPr>
        <p:spPr>
          <a:xfrm>
            <a:off x="3199037" y="2843953"/>
            <a:ext cx="6462655" cy="2307683"/>
          </a:xfrm>
          <a:prstGeom prst="rect">
            <a:avLst/>
          </a:prstGeom>
          <a:noFill/>
        </p:spPr>
        <p:txBody>
          <a:bodyPr wrap="square" rtlCol="0">
            <a:spAutoFit/>
          </a:bodyP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r>
              <a:rPr kumimoji="0" lang="vi-VN" sz="7198" b="0" i="0" u="none" strike="noStrike" kern="0" cap="none" spc="0" normalizeH="0" baseline="0" noProof="0">
                <a:ln>
                  <a:solidFill>
                    <a:srgbClr val="FFFFFF"/>
                  </a:solidFill>
                </a:ln>
                <a:solidFill>
                  <a:srgbClr val="0070C0"/>
                </a:solidFill>
                <a:effectLst>
                  <a:glow rad="228600">
                    <a:srgbClr val="FECE5F">
                      <a:satMod val="175000"/>
                      <a:alpha val="40000"/>
                    </a:srgbClr>
                  </a:glow>
                </a:effectLst>
                <a:uLnTx/>
                <a:uFillTx/>
                <a:latin typeface="Arial" panose="020B0604020202020204" pitchFamily="34" charset="0"/>
                <a:ea typeface="+mn-ea"/>
                <a:cs typeface="Calibri" panose="020F0502020204030204" pitchFamily="34" charset="0"/>
                <a:sym typeface="Arial"/>
              </a:rPr>
              <a:t>LUYỆN ĐỌC </a:t>
            </a:r>
            <a:r>
              <a:rPr lang="en-US" sz="7198" kern="0">
                <a:ln>
                  <a:solidFill>
                    <a:srgbClr val="FFFFFF"/>
                  </a:solidFill>
                </a:ln>
                <a:solidFill>
                  <a:srgbClr val="0070C0"/>
                </a:solidFill>
                <a:effectLst>
                  <a:glow rad="228600">
                    <a:srgbClr val="FECE5F">
                      <a:satMod val="175000"/>
                      <a:alpha val="40000"/>
                    </a:srgbClr>
                  </a:glow>
                </a:effectLst>
                <a:cs typeface="Calibri" panose="020F0502020204030204" pitchFamily="34" charset="0"/>
                <a:sym typeface="Arial"/>
              </a:rPr>
              <a:t>LẠI</a:t>
            </a:r>
            <a:endParaRPr kumimoji="0" lang="vi-VN" sz="7198" b="0" i="0" u="none" strike="noStrike" kern="0" cap="none" spc="0" normalizeH="0" baseline="0" noProof="0" dirty="0">
              <a:ln>
                <a:solidFill>
                  <a:srgbClr val="FFFFFF"/>
                </a:solidFill>
              </a:ln>
              <a:solidFill>
                <a:srgbClr val="0070C0"/>
              </a:solidFill>
              <a:effectLst>
                <a:glow rad="228600">
                  <a:srgbClr val="FECE5F">
                    <a:satMod val="175000"/>
                    <a:alpha val="40000"/>
                  </a:srgbClr>
                </a:glow>
              </a:effectLst>
              <a:uLnTx/>
              <a:uFillTx/>
              <a:latin typeface="Arial" panose="020B060402020202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2618135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22000">
              <a:schemeClr val="accent3">
                <a:lumMod val="20000"/>
                <a:lumOff val="80000"/>
              </a:schemeClr>
            </a:gs>
            <a:gs pos="100000">
              <a:schemeClr val="accent6">
                <a:lumMod val="40000"/>
                <a:lumOff val="60000"/>
              </a:schemeClr>
            </a:gs>
            <a:gs pos="83000">
              <a:schemeClr val="accent6">
                <a:lumMod val="20000"/>
                <a:lumOff val="80000"/>
              </a:schemeClr>
            </a:gs>
            <a:gs pos="6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Rounded Rectangle 9"/>
          <p:cNvSpPr/>
          <p:nvPr/>
        </p:nvSpPr>
        <p:spPr>
          <a:xfrm>
            <a:off x="437645" y="571416"/>
            <a:ext cx="11517196" cy="6008956"/>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218895" rtl="0" eaLnBrk="1" fontAlgn="auto" latinLnBrk="0" hangingPunct="1">
              <a:lnSpc>
                <a:spcPct val="100000"/>
              </a:lnSpc>
              <a:spcBef>
                <a:spcPts val="0"/>
              </a:spcBef>
              <a:spcAft>
                <a:spcPts val="0"/>
              </a:spcAft>
              <a:buClr>
                <a:srgbClr val="000000"/>
              </a:buClr>
              <a:buSzTx/>
              <a:buFontTx/>
              <a:buNone/>
              <a:tabLst/>
              <a:defRPr/>
            </a:pPr>
            <a:r>
              <a:rPr kumimoji="0" lang="en-US" altLang="en-US" sz="3199" b="1" i="0" u="none" strike="noStrike" kern="0" cap="none" spc="0" normalizeH="0" baseline="0" noProof="0" dirty="0" err="1">
                <a:ln>
                  <a:noFill/>
                </a:ln>
                <a:solidFill>
                  <a:srgbClr val="FFFFFF"/>
                </a:solidFill>
                <a:effectLst/>
                <a:uLnTx/>
                <a:uFillTx/>
                <a:latin typeface="Baloo 2" pitchFamily="2" charset="0"/>
                <a:ea typeface="+mn-ea"/>
                <a:cs typeface="Baloo 2" pitchFamily="2" charset="0"/>
                <a:sym typeface="Arial"/>
              </a:rPr>
              <a:t>Nghì</a:t>
            </a:r>
            <a:r>
              <a:rPr kumimoji="0" lang="en-US" altLang="en-US" sz="3199" b="1" i="0" u="none" strike="noStrike" kern="0" cap="none" spc="0" normalizeH="0" baseline="0" noProof="0" dirty="0">
                <a:ln>
                  <a:noFill/>
                </a:ln>
                <a:solidFill>
                  <a:srgbClr val="FFFFFF"/>
                </a:solidFill>
                <a:effectLst/>
                <a:uLnTx/>
                <a:uFillTx/>
                <a:latin typeface="Baloo 2" pitchFamily="2" charset="0"/>
                <a:ea typeface="+mn-ea"/>
                <a:cs typeface="Baloo 2" pitchFamily="2" charset="0"/>
                <a:sym typeface="Arial"/>
              </a:rPr>
              <a:t> : </a:t>
            </a:r>
            <a:r>
              <a:rPr kumimoji="0" lang="en-US" altLang="en-US" sz="3199" b="0" i="0" u="none" strike="noStrike" kern="0" cap="none" spc="0" normalizeH="0" baseline="0" noProof="0" dirty="0" err="1">
                <a:ln>
                  <a:noFill/>
                </a:ln>
                <a:solidFill>
                  <a:srgbClr val="FFFFFF"/>
                </a:solidFill>
                <a:effectLst/>
                <a:uLnTx/>
                <a:uFillTx/>
                <a:latin typeface="Baloo 2" pitchFamily="2" charset="0"/>
                <a:ea typeface="+mn-ea"/>
                <a:cs typeface="Baloo 2" pitchFamily="2" charset="0"/>
                <a:sym typeface="Arial"/>
              </a:rPr>
              <a:t>nghĩa</a:t>
            </a:r>
            <a:r>
              <a:rPr kumimoji="0" lang="en-US" altLang="en-US" sz="3199" b="0" i="0" u="none" strike="noStrike" kern="0" cap="none" spc="0" normalizeH="0" baseline="0" noProof="0" dirty="0">
                <a:ln>
                  <a:noFill/>
                </a:ln>
                <a:solidFill>
                  <a:srgbClr val="FFFFFF"/>
                </a:solidFill>
                <a:effectLst/>
                <a:uLnTx/>
                <a:uFillTx/>
                <a:latin typeface="Baloo 2" pitchFamily="2" charset="0"/>
                <a:ea typeface="+mn-ea"/>
                <a:cs typeface="Baloo 2" pitchFamily="2" charset="0"/>
                <a:sym typeface="Arial"/>
              </a:rPr>
              <a:t>, </a:t>
            </a:r>
            <a:r>
              <a:rPr kumimoji="0" lang="en-US" altLang="en-US" sz="3199" b="0" i="0" u="none" strike="noStrike" kern="0" cap="none" spc="0" normalizeH="0" baseline="0" noProof="0" dirty="0" err="1">
                <a:ln>
                  <a:noFill/>
                </a:ln>
                <a:solidFill>
                  <a:srgbClr val="FFFFFF"/>
                </a:solidFill>
                <a:effectLst/>
                <a:uLnTx/>
                <a:uFillTx/>
                <a:latin typeface="Baloo 2" pitchFamily="2" charset="0"/>
                <a:ea typeface="+mn-ea"/>
                <a:cs typeface="Baloo 2" pitchFamily="2" charset="0"/>
                <a:sym typeface="Arial"/>
              </a:rPr>
              <a:t>tình</a:t>
            </a:r>
            <a:r>
              <a:rPr kumimoji="0" lang="en-US" altLang="en-US" sz="3199" b="0" i="0" u="none" strike="noStrike" kern="0" cap="none" spc="0" normalizeH="0" baseline="0" noProof="0" dirty="0">
                <a:ln>
                  <a:noFill/>
                </a:ln>
                <a:solidFill>
                  <a:srgbClr val="FFFFFF"/>
                </a:solidFill>
                <a:effectLst/>
                <a:uLnTx/>
                <a:uFillTx/>
                <a:latin typeface="Baloo 2" pitchFamily="2" charset="0"/>
                <a:ea typeface="+mn-ea"/>
                <a:cs typeface="Baloo 2" pitchFamily="2" charset="0"/>
                <a:sym typeface="Arial"/>
              </a:rPr>
              <a:t> </a:t>
            </a:r>
            <a:r>
              <a:rPr kumimoji="0" lang="en-US" altLang="en-US" sz="3199" b="0" i="0" u="none" strike="noStrike" kern="0" cap="none" spc="0" normalizeH="0" baseline="0" noProof="0" dirty="0" err="1">
                <a:ln>
                  <a:noFill/>
                </a:ln>
                <a:solidFill>
                  <a:srgbClr val="FFFFFF"/>
                </a:solidFill>
                <a:effectLst/>
                <a:uLnTx/>
                <a:uFillTx/>
                <a:latin typeface="Baloo 2" pitchFamily="2" charset="0"/>
                <a:ea typeface="+mn-ea"/>
                <a:cs typeface="Baloo 2" pitchFamily="2" charset="0"/>
                <a:sym typeface="Arial"/>
              </a:rPr>
              <a:t>nghĩa</a:t>
            </a:r>
            <a:r>
              <a:rPr kumimoji="0" lang="vi-VN" altLang="en-US" sz="3199" b="0" i="0" u="none" strike="noStrike" kern="0" cap="none" spc="0" normalizeH="0" baseline="0" noProof="0" dirty="0">
                <a:ln>
                  <a:noFill/>
                </a:ln>
                <a:solidFill>
                  <a:srgbClr val="FFFFFF"/>
                </a:solidFill>
                <a:effectLst/>
                <a:uLnTx/>
                <a:uFillTx/>
                <a:latin typeface="Baloo 2" pitchFamily="2" charset="0"/>
                <a:ea typeface="+mn-ea"/>
                <a:cs typeface="Baloo 2" pitchFamily="2" charset="0"/>
                <a:sym typeface="Arial"/>
              </a:rPr>
              <a:t>.z</a:t>
            </a:r>
            <a:endParaRPr kumimoji="0" lang="en-US" altLang="en-US" sz="3199" b="0" i="0" u="none" strike="noStrike" kern="0" cap="none" spc="0" normalizeH="0" baseline="0" noProof="0" dirty="0">
              <a:ln>
                <a:noFill/>
              </a:ln>
              <a:solidFill>
                <a:srgbClr val="FFFFFF"/>
              </a:solidFill>
              <a:effectLst/>
              <a:uLnTx/>
              <a:uFillTx/>
              <a:latin typeface="Baloo 2" pitchFamily="2" charset="0"/>
              <a:ea typeface="+mn-ea"/>
              <a:cs typeface="Baloo 2" pitchFamily="2" charset="0"/>
              <a:sym typeface="Arial"/>
            </a:endParaRPr>
          </a:p>
        </p:txBody>
      </p:sp>
      <p:sp>
        <p:nvSpPr>
          <p:cNvPr id="11" name="Rounded Rectangle 10"/>
          <p:cNvSpPr/>
          <p:nvPr/>
        </p:nvSpPr>
        <p:spPr>
          <a:xfrm>
            <a:off x="2520677" y="767223"/>
            <a:ext cx="7634842" cy="833024"/>
          </a:xfrm>
          <a:prstGeom prst="roundRect">
            <a:avLst/>
          </a:prstGeom>
          <a:solidFill>
            <a:schemeClr val="accent3">
              <a:lumMod val="60000"/>
              <a:lumOff val="4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lang="en-US" sz="5332" b="0" i="0" u="none" strike="noStrike" kern="0" cap="none" spc="0" normalizeH="0" baseline="0" noProof="0" dirty="0">
              <a:ln>
                <a:noFill/>
              </a:ln>
              <a:solidFill>
                <a:srgbClr val="0070C0"/>
              </a:solidFill>
              <a:effectLst/>
              <a:uLnTx/>
              <a:uFillTx/>
              <a:latin typeface="Baloo 2" pitchFamily="2" charset="0"/>
              <a:ea typeface="+mn-ea"/>
              <a:cs typeface="Baloo 2" pitchFamily="2" charset="0"/>
              <a:sym typeface="Arial"/>
            </a:endParaRPr>
          </a:p>
        </p:txBody>
      </p:sp>
      <p:pic>
        <p:nvPicPr>
          <p:cNvPr id="4" name="Picture 2" descr="Little Boy Cartoon Images – Browse 240,121 Stock Photos, Vectors, and Video  | Adobe Stock">
            <a:extLst>
              <a:ext uri="{FF2B5EF4-FFF2-40B4-BE49-F238E27FC236}">
                <a16:creationId xmlns:a16="http://schemas.microsoft.com/office/drawing/2014/main" id="{C9318FEC-A7CE-4EC0-A3AA-E8AA187AA05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500" b="94722" l="65942" r="96377">
                        <a14:foregroundMark x1="75000" y1="35556" x2="79348" y2="33889"/>
                        <a14:foregroundMark x1="84239" y1="35278" x2="89130" y2="36111"/>
                        <a14:foregroundMark x1="88949" y1="38611" x2="89674" y2="38611"/>
                        <a14:foregroundMark x1="79348" y1="45278" x2="84783" y2="47778"/>
                        <a14:foregroundMark x1="79710" y1="8889" x2="88043" y2="7500"/>
                        <a14:foregroundMark x1="67572" y1="48611" x2="69384" y2="52222"/>
                        <a14:foregroundMark x1="69022" y1="47222" x2="69746" y2="51944"/>
                        <a14:foregroundMark x1="66304" y1="47778" x2="68297" y2="50000"/>
                        <a14:foregroundMark x1="73007" y1="53889" x2="75906" y2="56389"/>
                        <a14:foregroundMark x1="75725" y1="53333" x2="78080" y2="59722"/>
                        <a14:foregroundMark x1="72645" y1="93333" x2="77717" y2="86944"/>
                        <a14:foregroundMark x1="86413" y1="94722" x2="85507" y2="84722"/>
                        <a14:foregroundMark x1="87319" y1="92222" x2="86594" y2="88611"/>
                        <a14:foregroundMark x1="73370" y1="93611" x2="78080" y2="92500"/>
                        <a14:foregroundMark x1="73188" y1="94444" x2="81159" y2="92222"/>
                      </a14:backgroundRemoval>
                    </a14:imgEffect>
                  </a14:imgLayer>
                </a14:imgProps>
              </a:ext>
              <a:ext uri="{28A0092B-C50C-407E-A947-70E740481C1C}">
                <a14:useLocalDpi xmlns:a14="http://schemas.microsoft.com/office/drawing/2010/main" val="0"/>
              </a:ext>
            </a:extLst>
          </a:blip>
          <a:srcRect l="63880" t="3696"/>
          <a:stretch/>
        </p:blipFill>
        <p:spPr bwMode="auto">
          <a:xfrm>
            <a:off x="191507" y="2661421"/>
            <a:ext cx="2532070" cy="44029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خلفيات اعلان">
            <a:extLst>
              <a:ext uri="{FF2B5EF4-FFF2-40B4-BE49-F238E27FC236}">
                <a16:creationId xmlns:a16="http://schemas.microsoft.com/office/drawing/2014/main" id="{9671A8E8-9706-4E07-B840-D975896080B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7147" b="97230" l="57826" r="81957">
                        <a14:foregroundMark x1="58261" y1="85319" x2="60870" y2="87535"/>
                        <a14:foregroundMark x1="57826" y1="85319" x2="60000" y2="85319"/>
                      </a14:backgroundRemoval>
                    </a14:imgEffect>
                  </a14:imgLayer>
                </a14:imgProps>
              </a:ext>
              <a:ext uri="{28A0092B-C50C-407E-A947-70E740481C1C}">
                <a14:useLocalDpi xmlns:a14="http://schemas.microsoft.com/office/drawing/2010/main" val="0"/>
              </a:ext>
            </a:extLst>
          </a:blip>
          <a:srcRect l="55767" t="74667" r="14938"/>
          <a:stretch/>
        </p:blipFill>
        <p:spPr bwMode="auto">
          <a:xfrm>
            <a:off x="1830164" y="4862888"/>
            <a:ext cx="1503111" cy="101996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3283522" y="2362200"/>
            <a:ext cx="8841982" cy="3907233"/>
            <a:chOff x="2463283" y="1642188"/>
            <a:chExt cx="6633214" cy="3060441"/>
          </a:xfrm>
        </p:grpSpPr>
        <p:sp>
          <p:nvSpPr>
            <p:cNvPr id="7" name="Google Shape;1651;p46">
              <a:extLst>
                <a:ext uri="{FF2B5EF4-FFF2-40B4-BE49-F238E27FC236}">
                  <a16:creationId xmlns:a16="http://schemas.microsoft.com/office/drawing/2014/main" id="{C5BD9438-A9D8-44AD-8BD5-147B6553734A}"/>
                </a:ext>
              </a:extLst>
            </p:cNvPr>
            <p:cNvSpPr/>
            <p:nvPr/>
          </p:nvSpPr>
          <p:spPr>
            <a:xfrm>
              <a:off x="2463283" y="1642188"/>
              <a:ext cx="6633214" cy="3060441"/>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solidFill>
            <a:ln>
              <a:noFill/>
            </a:ln>
          </p:spPr>
          <p:txBody>
            <a:bodyPr spcFirstLastPara="1" wrap="square" lIns="91402" tIns="91402" rIns="91402" bIns="91402" anchor="ctr" anchorCtr="0">
              <a:noAutofit/>
            </a:bodyP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sz="3199" b="1" i="0" u="none" strike="noStrike" kern="0" cap="none" spc="0" normalizeH="0" baseline="0" noProof="0" dirty="0">
                <a:ln>
                  <a:noFill/>
                </a:ln>
                <a:solidFill>
                  <a:srgbClr val="002969"/>
                </a:solidFill>
                <a:effectLst/>
                <a:uLnTx/>
                <a:uFillTx/>
                <a:latin typeface="Baloo 2" pitchFamily="2" charset="0"/>
                <a:ea typeface="Patrick Hand"/>
                <a:cs typeface="Baloo 2" pitchFamily="2" charset="0"/>
                <a:sym typeface="Patrick Hand"/>
              </a:endParaRPr>
            </a:p>
          </p:txBody>
        </p:sp>
        <p:sp>
          <p:nvSpPr>
            <p:cNvPr id="8" name="Rectangle: Rounded Corners 20">
              <a:extLst>
                <a:ext uri="{FF2B5EF4-FFF2-40B4-BE49-F238E27FC236}">
                  <a16:creationId xmlns:a16="http://schemas.microsoft.com/office/drawing/2014/main" id="{E9FE4873-F4A9-4C50-8106-2FD7C2B05BDB}"/>
                </a:ext>
              </a:extLst>
            </p:cNvPr>
            <p:cNvSpPr/>
            <p:nvPr/>
          </p:nvSpPr>
          <p:spPr>
            <a:xfrm>
              <a:off x="2820266" y="2303999"/>
              <a:ext cx="5828540" cy="1882891"/>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9638"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w="10160">
                    <a:noFill/>
                    <a:prstDash val="solid"/>
                  </a:ln>
                  <a:solidFill>
                    <a:srgbClr val="FFFF66"/>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Năm hơn mười tuổi, nhờ tìm tòi, sáng chế, Niu-tơn đã chế tạo ra chiếc đồng hồ dựa vào quy luật chuyển động của Mặt Trời.</a:t>
              </a:r>
            </a:p>
            <a:p>
              <a:pPr marL="0" marR="0" lvl="0" indent="0" algn="ctr" defTabSz="909638" rtl="0" eaLnBrk="0" fontAlgn="base" latinLnBrk="0" hangingPunct="0">
                <a:lnSpc>
                  <a:spcPct val="100000"/>
                </a:lnSpc>
                <a:spcBef>
                  <a:spcPct val="0"/>
                </a:spcBef>
                <a:spcAft>
                  <a:spcPct val="0"/>
                </a:spcAft>
                <a:buClrTx/>
                <a:buSzTx/>
                <a:buFontTx/>
                <a:buNone/>
                <a:tabLst/>
                <a:defRPr/>
              </a:pPr>
              <a:endParaRPr kumimoji="0" lang="vi-VN" sz="3600" b="0" i="0" u="none" strike="noStrike" kern="1200" cap="none" spc="0" normalizeH="0" baseline="0" noProof="0" dirty="0">
                <a:ln>
                  <a:noFill/>
                </a:ln>
                <a:solidFill>
                  <a:srgbClr val="FFFF66"/>
                </a:solidFill>
                <a:effectLst/>
                <a:uLnTx/>
                <a:uFillTx/>
                <a:latin typeface="Averta Std CY" panose="00000500000000000000" pitchFamily="50" charset="0"/>
                <a:ea typeface="+mn-ea"/>
                <a:cs typeface="Arial" panose="020B0604020202020204" pitchFamily="34" charset="0"/>
              </a:endParaRPr>
            </a:p>
          </p:txBody>
        </p:sp>
      </p:grpSp>
      <p:sp>
        <p:nvSpPr>
          <p:cNvPr id="9" name="Rectangle 8"/>
          <p:cNvSpPr/>
          <p:nvPr/>
        </p:nvSpPr>
        <p:spPr>
          <a:xfrm>
            <a:off x="2520677" y="794936"/>
            <a:ext cx="7634842" cy="625684"/>
          </a:xfrm>
          <a:prstGeom prst="rect">
            <a:avLst/>
          </a:prstGeom>
        </p:spPr>
        <p:txBody>
          <a:bodyPr wrap="square">
            <a:spAutoFit/>
          </a:bodyP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r>
              <a:rPr kumimoji="0" lang="en-US" altLang="en-US" sz="3466" b="1" i="0" u="none" strike="noStrike" kern="0" cap="none" spc="0" normalizeH="0" baseline="0" noProof="0">
                <a:ln>
                  <a:noFill/>
                </a:ln>
                <a:solidFill>
                  <a:srgbClr val="C00000"/>
                </a:solidFill>
                <a:effectLst/>
                <a:uLnTx/>
                <a:uFillTx/>
                <a:latin typeface="+mn-lt"/>
                <a:ea typeface="+mn-ea"/>
                <a:cs typeface="Baloo 2" pitchFamily="2" charset="0"/>
                <a:sym typeface="Arial"/>
              </a:rPr>
              <a:t>NÊU LẠI NỘI DUNG CỦA BÀI ĐỌC</a:t>
            </a:r>
            <a:endParaRPr kumimoji="0" lang="en-US" sz="3466" b="1" i="0" u="none" strike="noStrike" kern="0" cap="none" spc="0" normalizeH="0" baseline="0" noProof="0" dirty="0">
              <a:ln>
                <a:noFill/>
              </a:ln>
              <a:solidFill>
                <a:srgbClr val="C00000"/>
              </a:solidFill>
              <a:effectLst/>
              <a:uLnTx/>
              <a:uFillTx/>
              <a:latin typeface="+mn-lt"/>
              <a:ea typeface="+mn-ea"/>
              <a:cs typeface="Arial"/>
              <a:sym typeface="Arial"/>
            </a:endParaRPr>
          </a:p>
        </p:txBody>
      </p:sp>
    </p:spTree>
    <p:extLst>
      <p:ext uri="{BB962C8B-B14F-4D97-AF65-F5344CB8AC3E}">
        <p14:creationId xmlns:p14="http://schemas.microsoft.com/office/powerpoint/2010/main" val="2239676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22000">
              <a:schemeClr val="accent3">
                <a:lumMod val="20000"/>
                <a:lumOff val="80000"/>
              </a:schemeClr>
            </a:gs>
            <a:gs pos="100000">
              <a:schemeClr val="accent6">
                <a:lumMod val="40000"/>
                <a:lumOff val="60000"/>
              </a:schemeClr>
            </a:gs>
            <a:gs pos="83000">
              <a:schemeClr val="accent6">
                <a:lumMod val="20000"/>
                <a:lumOff val="80000"/>
              </a:schemeClr>
            </a:gs>
            <a:gs pos="6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Rounded Rectangle 11"/>
          <p:cNvSpPr/>
          <p:nvPr/>
        </p:nvSpPr>
        <p:spPr>
          <a:xfrm>
            <a:off x="437645" y="571416"/>
            <a:ext cx="11517196" cy="6008956"/>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1218895" eaLnBrk="1" fontAlgn="auto" hangingPunct="1">
              <a:spcBef>
                <a:spcPts val="0"/>
              </a:spcBef>
              <a:spcAft>
                <a:spcPts val="0"/>
              </a:spcAft>
              <a:buClr>
                <a:srgbClr val="000000"/>
              </a:buClr>
            </a:pPr>
            <a:r>
              <a:rPr lang="en-US" altLang="en-US" sz="3199" b="1" kern="0" dirty="0" err="1">
                <a:solidFill>
                  <a:srgbClr val="FFFFFF"/>
                </a:solidFill>
                <a:latin typeface="Baloo 2" pitchFamily="2" charset="0"/>
                <a:cs typeface="Baloo 2" pitchFamily="2" charset="0"/>
                <a:sym typeface="Arial"/>
              </a:rPr>
              <a:t>Nghì</a:t>
            </a:r>
            <a:r>
              <a:rPr lang="en-US" altLang="en-US" sz="3199" b="1" kern="0" dirty="0">
                <a:solidFill>
                  <a:srgbClr val="FFFFFF"/>
                </a:solidFill>
                <a:latin typeface="Baloo 2" pitchFamily="2" charset="0"/>
                <a:cs typeface="Baloo 2" pitchFamily="2" charset="0"/>
                <a:sym typeface="Arial"/>
              </a:rPr>
              <a:t> : </a:t>
            </a:r>
            <a:r>
              <a:rPr lang="en-US" altLang="en-US" sz="3199" kern="0" dirty="0" err="1">
                <a:solidFill>
                  <a:srgbClr val="FFFFFF"/>
                </a:solidFill>
                <a:latin typeface="Baloo 2" pitchFamily="2" charset="0"/>
                <a:cs typeface="Baloo 2" pitchFamily="2" charset="0"/>
                <a:sym typeface="Arial"/>
              </a:rPr>
              <a:t>nghĩa</a:t>
            </a:r>
            <a:r>
              <a:rPr lang="en-US" altLang="en-US" sz="3199" kern="0" dirty="0">
                <a:solidFill>
                  <a:srgbClr val="FFFFFF"/>
                </a:solidFill>
                <a:latin typeface="Baloo 2" pitchFamily="2" charset="0"/>
                <a:cs typeface="Baloo 2" pitchFamily="2" charset="0"/>
                <a:sym typeface="Arial"/>
              </a:rPr>
              <a:t>, </a:t>
            </a:r>
            <a:r>
              <a:rPr lang="en-US" altLang="en-US" sz="3199" kern="0" dirty="0" err="1">
                <a:solidFill>
                  <a:srgbClr val="FFFFFF"/>
                </a:solidFill>
                <a:latin typeface="Baloo 2" pitchFamily="2" charset="0"/>
                <a:cs typeface="Baloo 2" pitchFamily="2" charset="0"/>
                <a:sym typeface="Arial"/>
              </a:rPr>
              <a:t>tình</a:t>
            </a:r>
            <a:r>
              <a:rPr lang="en-US" altLang="en-US" sz="3199" kern="0" dirty="0">
                <a:solidFill>
                  <a:srgbClr val="FFFFFF"/>
                </a:solidFill>
                <a:latin typeface="Baloo 2" pitchFamily="2" charset="0"/>
                <a:cs typeface="Baloo 2" pitchFamily="2" charset="0"/>
                <a:sym typeface="Arial"/>
              </a:rPr>
              <a:t> </a:t>
            </a:r>
            <a:r>
              <a:rPr lang="en-US" altLang="en-US" sz="3199" kern="0" dirty="0" err="1">
                <a:solidFill>
                  <a:srgbClr val="FFFFFF"/>
                </a:solidFill>
                <a:latin typeface="Baloo 2" pitchFamily="2" charset="0"/>
                <a:cs typeface="Baloo 2" pitchFamily="2" charset="0"/>
                <a:sym typeface="Arial"/>
              </a:rPr>
              <a:t>nghĩa</a:t>
            </a:r>
            <a:r>
              <a:rPr lang="vi-VN" altLang="en-US" sz="3199" kern="0" dirty="0">
                <a:solidFill>
                  <a:srgbClr val="FFFFFF"/>
                </a:solidFill>
                <a:latin typeface="Baloo 2" pitchFamily="2" charset="0"/>
                <a:cs typeface="Baloo 2" pitchFamily="2" charset="0"/>
                <a:sym typeface="Arial"/>
              </a:rPr>
              <a:t>.z</a:t>
            </a:r>
            <a:endParaRPr lang="en-US" altLang="en-US" sz="3199" kern="0" dirty="0">
              <a:solidFill>
                <a:srgbClr val="FFFFFF"/>
              </a:solidFill>
              <a:latin typeface="Baloo 2" pitchFamily="2" charset="0"/>
              <a:cs typeface="Baloo 2" pitchFamily="2" charset="0"/>
              <a:sym typeface="Arial"/>
            </a:endParaRPr>
          </a:p>
        </p:txBody>
      </p:sp>
      <p:sp>
        <p:nvSpPr>
          <p:cNvPr id="13" name="Rounded Rectangle 12"/>
          <p:cNvSpPr/>
          <p:nvPr/>
        </p:nvSpPr>
        <p:spPr>
          <a:xfrm>
            <a:off x="1536841" y="196012"/>
            <a:ext cx="9318801" cy="1189759"/>
          </a:xfrm>
          <a:prstGeom prst="roundRect">
            <a:avLst/>
          </a:prstGeom>
          <a:solidFill>
            <a:schemeClr val="accent3">
              <a:lumMod val="60000"/>
              <a:lumOff val="4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18895" eaLnBrk="1" fontAlgn="auto" hangingPunct="1">
              <a:spcBef>
                <a:spcPts val="0"/>
              </a:spcBef>
              <a:spcAft>
                <a:spcPts val="0"/>
              </a:spcAft>
              <a:buClr>
                <a:srgbClr val="000000"/>
              </a:buClr>
            </a:pPr>
            <a:endParaRPr lang="en-US" sz="5332" kern="0" dirty="0">
              <a:solidFill>
                <a:srgbClr val="0070C0"/>
              </a:solidFill>
              <a:latin typeface="Baloo 2" pitchFamily="2" charset="0"/>
              <a:cs typeface="Baloo 2" pitchFamily="2" charset="0"/>
              <a:sym typeface="Arial"/>
            </a:endParaRPr>
          </a:p>
        </p:txBody>
      </p:sp>
      <p:pic>
        <p:nvPicPr>
          <p:cNvPr id="5" name="Picture 2" descr="خلفيات اعلان">
            <a:extLst>
              <a:ext uri="{FF2B5EF4-FFF2-40B4-BE49-F238E27FC236}">
                <a16:creationId xmlns:a16="http://schemas.microsoft.com/office/drawing/2014/main" id="{9EF09C0C-D7B5-4F80-AA7B-F89393CFC43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793" b="26333" l="54496" r="84301"/>
                    </a14:imgEffect>
                  </a14:imgLayer>
                </a14:imgProps>
              </a:ext>
              <a:ext uri="{28A0092B-C50C-407E-A947-70E740481C1C}">
                <a14:useLocalDpi xmlns:a14="http://schemas.microsoft.com/office/drawing/2010/main" val="0"/>
              </a:ext>
            </a:extLst>
          </a:blip>
          <a:srcRect l="50770" t="4350" r="11973" b="71224"/>
          <a:stretch/>
        </p:blipFill>
        <p:spPr bwMode="auto">
          <a:xfrm flipH="1">
            <a:off x="9559752" y="1516311"/>
            <a:ext cx="1963359" cy="101007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37642" y="1134191"/>
            <a:ext cx="9782093" cy="5446181"/>
            <a:chOff x="230503" y="1635783"/>
            <a:chExt cx="5844996" cy="3249555"/>
          </a:xfrm>
        </p:grpSpPr>
        <p:pic>
          <p:nvPicPr>
            <p:cNvPr id="6" name="Google Shape;3053;p67">
              <a:extLst>
                <a:ext uri="{FF2B5EF4-FFF2-40B4-BE49-F238E27FC236}">
                  <a16:creationId xmlns:a16="http://schemas.microsoft.com/office/drawing/2014/main" id="{F8899A29-0348-4F04-B4FA-E07BD4338EFF}"/>
                </a:ext>
              </a:extLst>
            </p:cNvPr>
            <p:cNvPicPr preferRelativeResize="0"/>
            <p:nvPr/>
          </p:nvPicPr>
          <p:blipFill>
            <a:blip r:embed="rId4">
              <a:alphaModFix/>
            </a:blip>
            <a:stretch>
              <a:fillRect/>
            </a:stretch>
          </p:blipFill>
          <p:spPr>
            <a:xfrm>
              <a:off x="230503" y="1635783"/>
              <a:ext cx="5844996" cy="3249555"/>
            </a:xfrm>
            <a:prstGeom prst="rect">
              <a:avLst/>
            </a:prstGeom>
            <a:ln>
              <a:noFill/>
            </a:ln>
            <a:effectLst>
              <a:softEdge rad="112500"/>
            </a:effectLst>
          </p:spPr>
        </p:pic>
        <p:sp>
          <p:nvSpPr>
            <p:cNvPr id="7" name="Rectangle: Rounded Corners 3">
              <a:extLst>
                <a:ext uri="{FF2B5EF4-FFF2-40B4-BE49-F238E27FC236}">
                  <a16:creationId xmlns:a16="http://schemas.microsoft.com/office/drawing/2014/main" id="{B4F4C793-A5B4-4A0C-996B-9CAB3498D328}"/>
                </a:ext>
              </a:extLst>
            </p:cNvPr>
            <p:cNvSpPr/>
            <p:nvPr/>
          </p:nvSpPr>
          <p:spPr>
            <a:xfrm>
              <a:off x="623909" y="2486151"/>
              <a:ext cx="5220159" cy="2008058"/>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09638" rtl="0" eaLnBrk="1" fontAlgn="base" latinLnBrk="0" hangingPunct="1">
                <a:lnSpc>
                  <a:spcPct val="100000"/>
                </a:lnSpc>
                <a:spcBef>
                  <a:spcPts val="160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ea typeface="+mn-ea"/>
                  <a:cs typeface="Arial" panose="020B0604020202020204" pitchFamily="34" charset="0"/>
                </a:rPr>
                <a:t>- </a:t>
              </a:r>
              <a:r>
                <a:rPr kumimoji="0" lang="en-US" altLang="en-US" sz="3600" b="0" i="0" u="none" strike="noStrike" kern="1200" cap="none" spc="0" normalizeH="0" baseline="0" noProof="0">
                  <a:ln>
                    <a:noFill/>
                  </a:ln>
                  <a:solidFill>
                    <a:srgbClr val="FF0000"/>
                  </a:solidFill>
                  <a:effectLst/>
                  <a:uLnTx/>
                  <a:uFillTx/>
                  <a:ea typeface="+mn-ea"/>
                  <a:cs typeface="Arial" panose="020B0604020202020204" pitchFamily="34" charset="0"/>
                </a:rPr>
                <a:t>N</a:t>
              </a:r>
              <a:r>
                <a:rPr kumimoji="0" lang="vi-VN" altLang="en-US" sz="3600" b="0" i="0" u="none" strike="noStrike" kern="1200" cap="none" spc="0" normalizeH="0" baseline="0" noProof="0">
                  <a:ln>
                    <a:noFill/>
                  </a:ln>
                  <a:solidFill>
                    <a:srgbClr val="FF0000"/>
                  </a:solidFill>
                  <a:effectLst/>
                  <a:uLnTx/>
                  <a:uFillTx/>
                  <a:ea typeface="+mn-ea"/>
                  <a:cs typeface="Arial" panose="020B0604020202020204" pitchFamily="34" charset="0"/>
                </a:rPr>
                <a:t>gười dẫn chuyện</a:t>
              </a:r>
              <a:r>
                <a:rPr kumimoji="0" lang="en-US" altLang="en-US" sz="3600" b="0" i="0" u="none" strike="noStrike" kern="1200" cap="none" spc="0" normalizeH="0" baseline="0" noProof="0">
                  <a:ln>
                    <a:noFill/>
                  </a:ln>
                  <a:solidFill>
                    <a:srgbClr val="000000"/>
                  </a:solidFill>
                  <a:effectLst/>
                  <a:uLnTx/>
                  <a:uFillTx/>
                  <a:ea typeface="+mn-ea"/>
                  <a:cs typeface="Arial" panose="020B0604020202020204" pitchFamily="34" charset="0"/>
                </a:rPr>
                <a:t>: đọc</a:t>
              </a:r>
              <a:r>
                <a:rPr kumimoji="0" lang="vi-VN" altLang="en-US" sz="3600" b="0" i="0" u="none" strike="noStrike" kern="1200" cap="none" spc="0" normalizeH="0" baseline="0" noProof="0">
                  <a:ln>
                    <a:noFill/>
                  </a:ln>
                  <a:solidFill>
                    <a:srgbClr val="000000"/>
                  </a:solidFill>
                  <a:effectLst/>
                  <a:uLnTx/>
                  <a:uFillTx/>
                  <a:ea typeface="+mn-ea"/>
                  <a:cs typeface="Arial" panose="020B0604020202020204" pitchFamily="34" charset="0"/>
                </a:rPr>
                <a:t> thong thả</a:t>
              </a:r>
              <a:r>
                <a:rPr kumimoji="0" lang="en-US" altLang="en-US" sz="3600" b="0" i="0" u="none" strike="noStrike" kern="1200" cap="none" spc="0" normalizeH="0" baseline="0" noProof="0">
                  <a:ln>
                    <a:noFill/>
                  </a:ln>
                  <a:solidFill>
                    <a:srgbClr val="000000"/>
                  </a:solidFill>
                  <a:effectLst/>
                  <a:uLnTx/>
                  <a:uFillTx/>
                  <a:ea typeface="+mn-ea"/>
                  <a:cs typeface="Arial" panose="020B0604020202020204" pitchFamily="34" charset="0"/>
                </a:rPr>
                <a:t>.</a:t>
              </a:r>
            </a:p>
            <a:p>
              <a:pPr marL="0" marR="0" lvl="0" indent="0" algn="just" defTabSz="909638"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ea typeface="+mn-ea"/>
                  <a:cs typeface="Arial" panose="020B0604020202020204" pitchFamily="34" charset="0"/>
                </a:rPr>
                <a:t>- </a:t>
              </a:r>
              <a:r>
                <a:rPr kumimoji="0" lang="en-US" altLang="en-US" sz="3600" b="0" i="0" u="none" strike="noStrike" kern="1200" cap="none" spc="0" normalizeH="0" baseline="0" noProof="0">
                  <a:ln>
                    <a:noFill/>
                  </a:ln>
                  <a:solidFill>
                    <a:srgbClr val="FF0000"/>
                  </a:solidFill>
                  <a:effectLst/>
                  <a:uLnTx/>
                  <a:uFillTx/>
                  <a:ea typeface="+mn-ea"/>
                  <a:cs typeface="Arial" panose="020B0604020202020204" pitchFamily="34" charset="0"/>
                </a:rPr>
                <a:t>Niu-tơn</a:t>
              </a:r>
              <a:r>
                <a:rPr kumimoji="0" lang="en-US" altLang="en-US" sz="3600" b="0" i="0" u="none" strike="noStrike" kern="1200" cap="none" spc="0" normalizeH="0" baseline="0" noProof="0">
                  <a:ln>
                    <a:noFill/>
                  </a:ln>
                  <a:solidFill>
                    <a:srgbClr val="000000"/>
                  </a:solidFill>
                  <a:effectLst/>
                  <a:uLnTx/>
                  <a:uFillTx/>
                  <a:ea typeface="+mn-ea"/>
                  <a:cs typeface="Arial" panose="020B0604020202020204" pitchFamily="34" charset="0"/>
                </a:rPr>
                <a:t>: trầm ấm, thể hiện thái độ thân thiện.</a:t>
              </a:r>
              <a:endParaRPr kumimoji="0" lang="vi-VN" altLang="en-US" sz="3600" b="0" i="0" u="none" strike="noStrike" kern="1200" cap="none" spc="0" normalizeH="0" baseline="0" noProof="0">
                <a:ln>
                  <a:noFill/>
                </a:ln>
                <a:solidFill>
                  <a:srgbClr val="000000"/>
                </a:solidFill>
                <a:effectLst/>
                <a:uLnTx/>
                <a:uFillTx/>
                <a:ea typeface="+mn-ea"/>
                <a:cs typeface="Arial" panose="020B0604020202020204" pitchFamily="34" charset="0"/>
              </a:endParaRPr>
            </a:p>
            <a:p>
              <a:pPr marL="0" marR="0" lvl="0" indent="0" algn="just" defTabSz="909638" rtl="0" eaLnBrk="1" fontAlgn="base" latinLnBrk="0" hangingPunct="1">
                <a:lnSpc>
                  <a:spcPct val="100000"/>
                </a:lnSpc>
                <a:spcBef>
                  <a:spcPts val="1600"/>
                </a:spcBef>
                <a:spcAft>
                  <a:spcPct val="0"/>
                </a:spcAft>
                <a:buClrTx/>
                <a:buSzTx/>
                <a:buFontTx/>
                <a:buNone/>
                <a:tabLst/>
                <a:defRPr/>
              </a:pPr>
              <a:r>
                <a:rPr lang="en-US" altLang="en-US" sz="3600">
                  <a:solidFill>
                    <a:srgbClr val="000000"/>
                  </a:solidFill>
                  <a:cs typeface="Arial" panose="020B0604020202020204" pitchFamily="34" charset="0"/>
                </a:rPr>
                <a:t>- </a:t>
              </a:r>
              <a:r>
                <a:rPr kumimoji="0" lang="vi-VN" altLang="en-US" sz="3600" b="0" i="0" u="none" strike="noStrike" kern="1200" cap="none" spc="0" normalizeH="0" baseline="0" noProof="0">
                  <a:ln>
                    <a:noFill/>
                  </a:ln>
                  <a:solidFill>
                    <a:srgbClr val="000000"/>
                  </a:solidFill>
                  <a:effectLst/>
                  <a:uLnTx/>
                  <a:uFillTx/>
                  <a:ea typeface="+mn-ea"/>
                  <a:cs typeface="Arial" panose="020B0604020202020204" pitchFamily="34" charset="0"/>
                </a:rPr>
                <a:t>Nhấn giọng ở những từ ngữ chỉ đặc điểm chỉ hành động, thái độ của </a:t>
              </a:r>
              <a:r>
                <a:rPr kumimoji="0" lang="en-US" altLang="en-US" sz="3600" b="0" i="0" u="none" strike="noStrike" kern="1200" cap="none" spc="0" normalizeH="0" baseline="0" noProof="0">
                  <a:ln>
                    <a:noFill/>
                  </a:ln>
                  <a:solidFill>
                    <a:srgbClr val="000000"/>
                  </a:solidFill>
                  <a:effectLst/>
                  <a:uLnTx/>
                  <a:uFillTx/>
                  <a:ea typeface="+mn-ea"/>
                  <a:cs typeface="Arial" panose="020B0604020202020204" pitchFamily="34" charset="0"/>
                </a:rPr>
                <a:t>Niu-tơn đối với mọi người.</a:t>
              </a:r>
              <a:endParaRPr kumimoji="0" lang="vi-VN" altLang="en-US" sz="3600" b="0" i="0" u="none" strike="noStrike" kern="1200" cap="none" spc="0" normalizeH="0" baseline="0" noProof="0">
                <a:ln>
                  <a:noFill/>
                </a:ln>
                <a:solidFill>
                  <a:srgbClr val="000000"/>
                </a:solidFill>
                <a:effectLst/>
                <a:uLnTx/>
                <a:uFillTx/>
                <a:ea typeface="+mn-ea"/>
                <a:cs typeface="Arial" panose="020B0604020202020204" pitchFamily="34" charset="0"/>
              </a:endParaRPr>
            </a:p>
            <a:p>
              <a:pPr marL="0" marR="0" lvl="0" indent="0" algn="just" defTabSz="909638" rtl="0" eaLnBrk="1" fontAlgn="base" latinLnBrk="0" hangingPunct="1">
                <a:lnSpc>
                  <a:spcPct val="100000"/>
                </a:lnSpc>
                <a:spcBef>
                  <a:spcPts val="1600"/>
                </a:spcBef>
                <a:spcAft>
                  <a:spcPct val="0"/>
                </a:spcAft>
                <a:buClrTx/>
                <a:buSzTx/>
                <a:buFontTx/>
                <a:buNone/>
                <a:tabLst/>
                <a:defRPr/>
              </a:pPr>
              <a:endParaRPr kumimoji="0" lang="vi-VN" altLang="en-US" sz="3600" b="0" i="0" u="none" strike="noStrike" kern="1200" cap="none" spc="0" normalizeH="0" baseline="0" noProof="0">
                <a:ln>
                  <a:noFill/>
                </a:ln>
                <a:solidFill>
                  <a:srgbClr val="000000"/>
                </a:solidFill>
                <a:effectLst/>
                <a:uLnTx/>
                <a:uFillTx/>
                <a:ea typeface="+mn-ea"/>
                <a:cs typeface="Arial" panose="020B0604020202020204" pitchFamily="34" charset="0"/>
              </a:endParaRPr>
            </a:p>
          </p:txBody>
        </p:sp>
      </p:grpSp>
      <p:sp>
        <p:nvSpPr>
          <p:cNvPr id="8" name="Rectangle 7"/>
          <p:cNvSpPr/>
          <p:nvPr/>
        </p:nvSpPr>
        <p:spPr>
          <a:xfrm>
            <a:off x="2192579" y="237806"/>
            <a:ext cx="8007320" cy="1231106"/>
          </a:xfrm>
          <a:prstGeom prst="rect">
            <a:avLst/>
          </a:prstGeom>
        </p:spPr>
        <p:txBody>
          <a:bodyPr wrap="none">
            <a:spAutoFit/>
          </a:bodyPr>
          <a:lstStyle/>
          <a:p>
            <a:pPr marL="0" marR="0" lvl="0" indent="0" algn="ctr" defTabSz="909638" rtl="0" eaLnBrk="1" fontAlgn="base" latinLnBrk="0" hangingPunct="1">
              <a:lnSpc>
                <a:spcPct val="100000"/>
              </a:lnSpc>
              <a:spcBef>
                <a:spcPct val="0"/>
              </a:spcBef>
              <a:spcAft>
                <a:spcPct val="0"/>
              </a:spcAft>
              <a:buClrTx/>
              <a:buSzTx/>
              <a:buFontTx/>
              <a:buNone/>
              <a:tabLst/>
              <a:defRPr/>
            </a:pPr>
            <a:r>
              <a:rPr kumimoji="0" lang="en-US" altLang="en-US" sz="3700" b="0" i="0" u="none" strike="noStrike" kern="1200" cap="none" spc="0" normalizeH="0" baseline="0" noProof="0">
                <a:ln>
                  <a:noFill/>
                </a:ln>
                <a:solidFill>
                  <a:srgbClr val="7030A0"/>
                </a:solidFill>
                <a:effectLst/>
                <a:uLnTx/>
                <a:uFillTx/>
              </a:rPr>
              <a:t>Bài đọc có những nhân vật nào? </a:t>
            </a:r>
          </a:p>
          <a:p>
            <a:pPr marL="0" marR="0" lvl="0" indent="0" algn="ctr" defTabSz="909638" rtl="0" eaLnBrk="1" fontAlgn="base" latinLnBrk="0" hangingPunct="1">
              <a:lnSpc>
                <a:spcPct val="100000"/>
              </a:lnSpc>
              <a:spcBef>
                <a:spcPct val="0"/>
              </a:spcBef>
              <a:spcAft>
                <a:spcPct val="0"/>
              </a:spcAft>
              <a:buClrTx/>
              <a:buSzTx/>
              <a:buFontTx/>
              <a:buNone/>
              <a:tabLst/>
              <a:defRPr/>
            </a:pPr>
            <a:r>
              <a:rPr kumimoji="0" lang="en-US" altLang="en-US" sz="3700" b="0" i="0" u="none" strike="noStrike" kern="1200" cap="none" spc="0" normalizeH="0" baseline="0" noProof="0">
                <a:ln>
                  <a:noFill/>
                </a:ln>
                <a:solidFill>
                  <a:srgbClr val="7030A0"/>
                </a:solidFill>
                <a:effectLst/>
                <a:uLnTx/>
                <a:uFillTx/>
              </a:rPr>
              <a:t>Giọng đọc của các nhân vật ra sao?</a:t>
            </a:r>
            <a:endParaRPr kumimoji="0" lang="vi-VN" altLang="en-US" sz="3700" b="0" i="0" u="none" strike="noStrike" kern="1200" cap="none" spc="0" normalizeH="0" baseline="0" noProof="0">
              <a:ln>
                <a:noFill/>
              </a:ln>
              <a:solidFill>
                <a:srgbClr val="7030A0"/>
              </a:solidFill>
              <a:effectLst/>
              <a:uLnTx/>
              <a:uFillTx/>
            </a:endParaRPr>
          </a:p>
        </p:txBody>
      </p:sp>
      <p:grpSp>
        <p:nvGrpSpPr>
          <p:cNvPr id="9" name="Group 8"/>
          <p:cNvGrpSpPr/>
          <p:nvPr/>
        </p:nvGrpSpPr>
        <p:grpSpPr>
          <a:xfrm>
            <a:off x="9864040" y="2348027"/>
            <a:ext cx="2442207" cy="4083248"/>
            <a:chOff x="6792252" y="1635783"/>
            <a:chExt cx="1482371" cy="2831708"/>
          </a:xfrm>
        </p:grpSpPr>
        <p:pic>
          <p:nvPicPr>
            <p:cNvPr id="10" name="Picture 8" descr="Cute girl character set Royalty Free Vector Image">
              <a:extLst>
                <a:ext uri="{FF2B5EF4-FFF2-40B4-BE49-F238E27FC236}">
                  <a16:creationId xmlns:a16="http://schemas.microsoft.com/office/drawing/2014/main" id="{D5C4EBF1-B32D-4044-8A84-FF41AE92085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513" b="43718" l="49000" r="59900">
                          <a14:foregroundMark x1="51700" y1="43333" x2="53800" y2="42949"/>
                          <a14:foregroundMark x1="55900" y1="42436" x2="57300" y2="43718"/>
                          <a14:foregroundMark x1="53500" y1="16282" x2="56200" y2="15513"/>
                        </a14:backgroundRemoval>
                      </a14:imgEffect>
                    </a14:imgLayer>
                  </a14:imgProps>
                </a:ext>
                <a:ext uri="{28A0092B-C50C-407E-A947-70E740481C1C}">
                  <a14:useLocalDpi xmlns:a14="http://schemas.microsoft.com/office/drawing/2010/main" val="0"/>
                </a:ext>
              </a:extLst>
            </a:blip>
            <a:srcRect l="47747" t="13111" r="38734" b="53778"/>
            <a:stretch/>
          </p:blipFill>
          <p:spPr bwMode="auto">
            <a:xfrm>
              <a:off x="6792252" y="1635783"/>
              <a:ext cx="1482371" cy="2831708"/>
            </a:xfrm>
            <a:prstGeom prst="rect">
              <a:avLst/>
            </a:prstGeom>
            <a:noFill/>
            <a:extLst>
              <a:ext uri="{909E8E84-426E-40DD-AFC4-6F175D3DCCD1}">
                <a14:hiddenFill xmlns:a14="http://schemas.microsoft.com/office/drawing/2010/main">
                  <a:solidFill>
                    <a:srgbClr val="FFFFFF"/>
                  </a:solidFill>
                </a14:hiddenFill>
              </a:ext>
            </a:extLst>
          </p:spPr>
        </p:pic>
        <p:sp>
          <p:nvSpPr>
            <p:cNvPr id="11" name="Moon 10"/>
            <p:cNvSpPr/>
            <p:nvPr/>
          </p:nvSpPr>
          <p:spPr>
            <a:xfrm rot="5400000">
              <a:off x="7436320" y="1745232"/>
              <a:ext cx="175697" cy="524709"/>
            </a:xfrm>
            <a:prstGeom prst="moon">
              <a:avLst/>
            </a:prstGeom>
            <a:solidFill>
              <a:srgbClr val="FF0000"/>
            </a:solidFill>
          </p:spPr>
          <p:style>
            <a:lnRef idx="1">
              <a:schemeClr val="accent4"/>
            </a:lnRef>
            <a:fillRef idx="3">
              <a:schemeClr val="accent4"/>
            </a:fillRef>
            <a:effectRef idx="2">
              <a:schemeClr val="accent4"/>
            </a:effectRef>
            <a:fontRef idx="minor">
              <a:schemeClr val="lt1"/>
            </a:fontRef>
          </p:style>
          <p:txBody>
            <a:bodyPr rtlCol="0" anchor="ctr"/>
            <a:lstStyle/>
            <a:p>
              <a:pPr algn="ctr" defTabSz="1218895" eaLnBrk="1" fontAlgn="auto" hangingPunct="1">
                <a:spcBef>
                  <a:spcPts val="0"/>
                </a:spcBef>
                <a:spcAft>
                  <a:spcPts val="0"/>
                </a:spcAft>
                <a:buClr>
                  <a:srgbClr val="000000"/>
                </a:buClr>
              </a:pPr>
              <a:endParaRPr lang="en-US" sz="1866" kern="0">
                <a:solidFill>
                  <a:srgbClr val="FFFFFF"/>
                </a:solidFill>
                <a:latin typeface="Arial"/>
                <a:sym typeface="Arial"/>
              </a:endParaRPr>
            </a:p>
          </p:txBody>
        </p:sp>
      </p:grpSp>
    </p:spTree>
    <p:extLst>
      <p:ext uri="{BB962C8B-B14F-4D97-AF65-F5344CB8AC3E}">
        <p14:creationId xmlns:p14="http://schemas.microsoft.com/office/powerpoint/2010/main" val="1018160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22000">
              <a:schemeClr val="accent3">
                <a:lumMod val="20000"/>
                <a:lumOff val="80000"/>
              </a:schemeClr>
            </a:gs>
            <a:gs pos="100000">
              <a:schemeClr val="accent6">
                <a:lumMod val="40000"/>
                <a:lumOff val="60000"/>
              </a:schemeClr>
            </a:gs>
            <a:gs pos="83000">
              <a:schemeClr val="accent6">
                <a:lumMod val="20000"/>
                <a:lumOff val="80000"/>
              </a:schemeClr>
            </a:gs>
            <a:gs pos="6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Rounded Rectangle 11"/>
          <p:cNvSpPr/>
          <p:nvPr/>
        </p:nvSpPr>
        <p:spPr>
          <a:xfrm>
            <a:off x="437645" y="571416"/>
            <a:ext cx="11517196" cy="6008956"/>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218895" rtl="0" eaLnBrk="1" fontAlgn="auto" latinLnBrk="0" hangingPunct="1">
              <a:lnSpc>
                <a:spcPct val="100000"/>
              </a:lnSpc>
              <a:spcBef>
                <a:spcPts val="0"/>
              </a:spcBef>
              <a:spcAft>
                <a:spcPts val="0"/>
              </a:spcAft>
              <a:buClr>
                <a:srgbClr val="000000"/>
              </a:buClr>
              <a:buSzTx/>
              <a:buFontTx/>
              <a:buNone/>
              <a:tabLst/>
              <a:defRPr/>
            </a:pPr>
            <a:r>
              <a:rPr kumimoji="0" lang="en-US" altLang="en-US" sz="3200" b="1" i="0" u="none" strike="noStrike" kern="0" cap="none" spc="0" normalizeH="0" baseline="0" noProof="0" dirty="0" err="1">
                <a:ln>
                  <a:noFill/>
                </a:ln>
                <a:solidFill>
                  <a:srgbClr val="FFFFFF"/>
                </a:solidFill>
                <a:effectLst/>
                <a:uLnTx/>
                <a:uFillTx/>
                <a:ea typeface="+mn-ea"/>
                <a:cs typeface="Baloo 2" pitchFamily="2" charset="0"/>
                <a:sym typeface="Arial"/>
              </a:rPr>
              <a:t>Nghì</a:t>
            </a:r>
            <a:r>
              <a:rPr kumimoji="0" lang="en-US" altLang="en-US" sz="3200" b="1" i="0" u="none" strike="noStrike" kern="0" cap="none" spc="0" normalizeH="0" baseline="0" noProof="0" dirty="0">
                <a:ln>
                  <a:noFill/>
                </a:ln>
                <a:solidFill>
                  <a:srgbClr val="FFFFFF"/>
                </a:solidFill>
                <a:effectLst/>
                <a:uLnTx/>
                <a:uFillTx/>
                <a:ea typeface="+mn-ea"/>
                <a:cs typeface="Baloo 2" pitchFamily="2" charset="0"/>
                <a:sym typeface="Arial"/>
              </a:rPr>
              <a:t> : </a:t>
            </a:r>
            <a:r>
              <a:rPr kumimoji="0" lang="en-US" altLang="en-US" sz="3200" b="0" i="0" u="none" strike="noStrike" kern="0" cap="none" spc="0" normalizeH="0" baseline="0" noProof="0" dirty="0" err="1">
                <a:ln>
                  <a:noFill/>
                </a:ln>
                <a:solidFill>
                  <a:srgbClr val="FFFFFF"/>
                </a:solidFill>
                <a:effectLst/>
                <a:uLnTx/>
                <a:uFillTx/>
                <a:ea typeface="+mn-ea"/>
                <a:cs typeface="Baloo 2" pitchFamily="2" charset="0"/>
                <a:sym typeface="Arial"/>
              </a:rPr>
              <a:t>nghĩa</a:t>
            </a:r>
            <a:r>
              <a:rPr kumimoji="0" lang="en-US" altLang="en-US" sz="3200" b="0" i="0" u="none" strike="noStrike" kern="0" cap="none" spc="0" normalizeH="0" baseline="0" noProof="0" dirty="0">
                <a:ln>
                  <a:noFill/>
                </a:ln>
                <a:solidFill>
                  <a:srgbClr val="FFFFFF"/>
                </a:solidFill>
                <a:effectLst/>
                <a:uLnTx/>
                <a:uFillTx/>
                <a:ea typeface="+mn-ea"/>
                <a:cs typeface="Baloo 2" pitchFamily="2" charset="0"/>
                <a:sym typeface="Arial"/>
              </a:rPr>
              <a:t>, </a:t>
            </a:r>
            <a:r>
              <a:rPr kumimoji="0" lang="en-US" altLang="en-US" sz="3200" b="0" i="0" u="none" strike="noStrike" kern="0" cap="none" spc="0" normalizeH="0" baseline="0" noProof="0" dirty="0" err="1">
                <a:ln>
                  <a:noFill/>
                </a:ln>
                <a:solidFill>
                  <a:srgbClr val="FFFFFF"/>
                </a:solidFill>
                <a:effectLst/>
                <a:uLnTx/>
                <a:uFillTx/>
                <a:ea typeface="+mn-ea"/>
                <a:cs typeface="Baloo 2" pitchFamily="2" charset="0"/>
                <a:sym typeface="Arial"/>
              </a:rPr>
              <a:t>tình</a:t>
            </a:r>
            <a:r>
              <a:rPr kumimoji="0" lang="en-US" altLang="en-US" sz="3200" b="0" i="0" u="none" strike="noStrike" kern="0" cap="none" spc="0" normalizeH="0" baseline="0" noProof="0" dirty="0">
                <a:ln>
                  <a:noFill/>
                </a:ln>
                <a:solidFill>
                  <a:srgbClr val="FFFFFF"/>
                </a:solidFill>
                <a:effectLst/>
                <a:uLnTx/>
                <a:uFillTx/>
                <a:ea typeface="+mn-ea"/>
                <a:cs typeface="Baloo 2" pitchFamily="2" charset="0"/>
                <a:sym typeface="Arial"/>
              </a:rPr>
              <a:t> </a:t>
            </a:r>
            <a:r>
              <a:rPr kumimoji="0" lang="en-US" altLang="en-US" sz="3200" b="0" i="0" u="none" strike="noStrike" kern="0" cap="none" spc="0" normalizeH="0" baseline="0" noProof="0" dirty="0" err="1">
                <a:ln>
                  <a:noFill/>
                </a:ln>
                <a:solidFill>
                  <a:srgbClr val="FFFFFF"/>
                </a:solidFill>
                <a:effectLst/>
                <a:uLnTx/>
                <a:uFillTx/>
                <a:ea typeface="+mn-ea"/>
                <a:cs typeface="Baloo 2" pitchFamily="2" charset="0"/>
                <a:sym typeface="Arial"/>
              </a:rPr>
              <a:t>nghĩa</a:t>
            </a:r>
            <a:r>
              <a:rPr kumimoji="0" lang="vi-VN" altLang="en-US" sz="3200" b="0" i="0" u="none" strike="noStrike" kern="0" cap="none" spc="0" normalizeH="0" baseline="0" noProof="0" dirty="0">
                <a:ln>
                  <a:noFill/>
                </a:ln>
                <a:solidFill>
                  <a:srgbClr val="FFFFFF"/>
                </a:solidFill>
                <a:effectLst/>
                <a:uLnTx/>
                <a:uFillTx/>
                <a:ea typeface="+mn-ea"/>
                <a:cs typeface="Baloo 2" pitchFamily="2" charset="0"/>
                <a:sym typeface="Arial"/>
              </a:rPr>
              <a:t>.z</a:t>
            </a:r>
            <a:endParaRPr kumimoji="0" lang="en-US" altLang="en-US" sz="3200" b="0" i="0" u="none" strike="noStrike" kern="0" cap="none" spc="0" normalizeH="0" baseline="0" noProof="0" dirty="0">
              <a:ln>
                <a:noFill/>
              </a:ln>
              <a:solidFill>
                <a:srgbClr val="FFFFFF"/>
              </a:solidFill>
              <a:effectLst/>
              <a:uLnTx/>
              <a:uFillTx/>
              <a:ea typeface="+mn-ea"/>
              <a:cs typeface="Baloo 2" pitchFamily="2" charset="0"/>
              <a:sym typeface="Arial"/>
            </a:endParaRPr>
          </a:p>
        </p:txBody>
      </p:sp>
      <p:sp>
        <p:nvSpPr>
          <p:cNvPr id="2" name="Nội dung">
            <a:extLst>
              <a:ext uri="{FF2B5EF4-FFF2-40B4-BE49-F238E27FC236}">
                <a16:creationId xmlns:a16="http://schemas.microsoft.com/office/drawing/2014/main" id="{54DA878D-89F5-F2D3-2686-FA60E6CB7B98}"/>
              </a:ext>
            </a:extLst>
          </p:cNvPr>
          <p:cNvSpPr txBox="1">
            <a:spLocks noChangeArrowheads="1"/>
          </p:cNvSpPr>
          <p:nvPr/>
        </p:nvSpPr>
        <p:spPr bwMode="auto">
          <a:xfrm>
            <a:off x="1141412" y="1612106"/>
            <a:ext cx="10381167" cy="46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3" tIns="60941" rIns="121883" bIns="60941">
            <a:spAutoFit/>
          </a:bodyPr>
          <a:lstStyle>
            <a:lvl1pPr>
              <a:defRPr sz="1900">
                <a:solidFill>
                  <a:schemeClr val="tx1"/>
                </a:solidFill>
                <a:latin typeface="Arial" panose="020B0604020202020204" pitchFamily="34" charset="0"/>
                <a:cs typeface="Arial" panose="020B0604020202020204" pitchFamily="34" charset="0"/>
              </a:defRPr>
            </a:lvl1pPr>
            <a:lvl2pPr marL="742950" indent="-285750">
              <a:defRPr sz="1900">
                <a:solidFill>
                  <a:schemeClr val="tx1"/>
                </a:solidFill>
                <a:latin typeface="Arial" panose="020B0604020202020204" pitchFamily="34" charset="0"/>
                <a:cs typeface="Arial" panose="020B0604020202020204" pitchFamily="34" charset="0"/>
              </a:defRPr>
            </a:lvl2pPr>
            <a:lvl3pPr marL="1143000" indent="-228600">
              <a:defRPr sz="1900">
                <a:solidFill>
                  <a:schemeClr val="tx1"/>
                </a:solidFill>
                <a:latin typeface="Arial" panose="020B0604020202020204" pitchFamily="34" charset="0"/>
                <a:cs typeface="Arial" panose="020B0604020202020204" pitchFamily="34" charset="0"/>
              </a:defRPr>
            </a:lvl3pPr>
            <a:lvl4pPr marL="1600200" indent="-228600">
              <a:defRPr sz="1900">
                <a:solidFill>
                  <a:schemeClr val="tx1"/>
                </a:solidFill>
                <a:latin typeface="Arial" panose="020B0604020202020204" pitchFamily="34" charset="0"/>
                <a:cs typeface="Arial" panose="020B0604020202020204" pitchFamily="34" charset="0"/>
              </a:defRPr>
            </a:lvl4pPr>
            <a:lvl5pPr marL="2057400" indent="-228600">
              <a:defRPr sz="19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algn="just">
              <a:spcAft>
                <a:spcPts val="500"/>
              </a:spcAft>
            </a:pPr>
            <a:r>
              <a:rPr lang="en-US" altLang="en-US" sz="3600">
                <a:solidFill>
                  <a:srgbClr val="002060"/>
                </a:solidFill>
                <a:latin typeface="+mn-lt"/>
                <a:cs typeface="Times New Roman" panose="02020603050405020304" pitchFamily="18" charset="0"/>
              </a:rPr>
              <a:t>  </a:t>
            </a:r>
            <a:r>
              <a:rPr lang="vi-VN" altLang="en-US" sz="3600">
                <a:solidFill>
                  <a:srgbClr val="002060"/>
                </a:solidFill>
                <a:latin typeface="+mn-lt"/>
                <a:cs typeface="Times New Roman" panose="02020603050405020304" pitchFamily="18" charset="0"/>
              </a:rPr>
              <a:t> </a:t>
            </a:r>
            <a:r>
              <a:rPr lang="en-US" altLang="en-US" sz="3600">
                <a:solidFill>
                  <a:srgbClr val="002060"/>
                </a:solidFill>
                <a:latin typeface="+mn-lt"/>
                <a:cs typeface="Times New Roman" panose="02020603050405020304" pitchFamily="18" charset="0"/>
              </a:rPr>
              <a:t>  </a:t>
            </a:r>
            <a:r>
              <a:rPr lang="vi-VN" altLang="en-US" sz="3600">
                <a:solidFill>
                  <a:srgbClr val="002060"/>
                </a:solidFill>
                <a:latin typeface="+mn-lt"/>
                <a:cs typeface="Times New Roman" panose="02020603050405020304" pitchFamily="18" charset="0"/>
              </a:rPr>
              <a:t>Từ những điều quan sát được, Niu-tơn đã chế tạo ra một chiếc đồng hồ bóng nắng có hình tròn. Mặt đồng hồ </a:t>
            </a:r>
            <a:r>
              <a:rPr lang="en-US" altLang="en-US" sz="3600">
                <a:solidFill>
                  <a:srgbClr val="002060"/>
                </a:solidFill>
                <a:latin typeface="+mn-lt"/>
                <a:cs typeface="Times New Roman" panose="02020603050405020304" pitchFamily="18" charset="0"/>
              </a:rPr>
              <a:t>có</a:t>
            </a:r>
            <a:r>
              <a:rPr lang="vi-VN" altLang="en-US" sz="3600">
                <a:solidFill>
                  <a:srgbClr val="002060"/>
                </a:solidFill>
                <a:latin typeface="+mn-lt"/>
                <a:cs typeface="Times New Roman" panose="02020603050405020304" pitchFamily="18" charset="0"/>
              </a:rPr>
              <a:t> khá nhiều vạch, ở giữa cắm một cái que. Nhờ bóng que đổ xuống các vạch khác nhau</a:t>
            </a:r>
            <a:r>
              <a:rPr lang="en-US" altLang="en-US" sz="3600">
                <a:solidFill>
                  <a:srgbClr val="002060"/>
                </a:solidFill>
                <a:latin typeface="+mn-lt"/>
                <a:cs typeface="Times New Roman" panose="02020603050405020304" pitchFamily="18" charset="0"/>
              </a:rPr>
              <a:t> </a:t>
            </a:r>
            <a:r>
              <a:rPr lang="vi-VN" altLang="en-US" sz="3600">
                <a:solidFill>
                  <a:srgbClr val="002060"/>
                </a:solidFill>
                <a:latin typeface="+mn-lt"/>
                <a:cs typeface="Times New Roman" panose="02020603050405020304" pitchFamily="18" charset="0"/>
              </a:rPr>
              <a:t>mà có thể biết được lúc đó là mấy giờ. Cậu chỉ vào một vạch và nói với bà: “Khi bóng đổ xuống đây thì bà có thể biết là cháu đã tan học."</a:t>
            </a:r>
            <a:endParaRPr lang="en-US" altLang="en-US" sz="3600">
              <a:solidFill>
                <a:srgbClr val="002060"/>
              </a:solidFill>
              <a:latin typeface="+mn-lt"/>
              <a:cs typeface="Times New Roman" panose="02020603050405020304" pitchFamily="18" charset="0"/>
            </a:endParaRPr>
          </a:p>
          <a:p>
            <a:pPr algn="just" eaLnBrk="1" hangingPunct="1">
              <a:spcAft>
                <a:spcPts val="500"/>
              </a:spcAft>
            </a:pPr>
            <a:r>
              <a:rPr lang="en-US" altLang="en-US" sz="3600">
                <a:solidFill>
                  <a:srgbClr val="002060"/>
                </a:solidFill>
                <a:latin typeface="+mn-lt"/>
                <a:cs typeface="Times New Roman" panose="02020603050405020304" pitchFamily="18" charset="0"/>
              </a:rPr>
              <a:t>						Minh Đức tổng hợp</a:t>
            </a:r>
            <a:endParaRPr lang="vi-VN" altLang="en-US" sz="3600">
              <a:solidFill>
                <a:srgbClr val="002060"/>
              </a:solidFill>
              <a:latin typeface="+mn-lt"/>
              <a:cs typeface="Times New Roman" panose="02020603050405020304" pitchFamily="18" charset="0"/>
            </a:endParaRPr>
          </a:p>
        </p:txBody>
      </p:sp>
      <p:sp>
        <p:nvSpPr>
          <p:cNvPr id="3" name="Nội dung">
            <a:extLst>
              <a:ext uri="{FF2B5EF4-FFF2-40B4-BE49-F238E27FC236}">
                <a16:creationId xmlns:a16="http://schemas.microsoft.com/office/drawing/2014/main" id="{7C42C4AE-A859-7956-8BC4-0553ECC6793F}"/>
              </a:ext>
            </a:extLst>
          </p:cNvPr>
          <p:cNvSpPr txBox="1">
            <a:spLocks noChangeArrowheads="1"/>
          </p:cNvSpPr>
          <p:nvPr/>
        </p:nvSpPr>
        <p:spPr bwMode="auto">
          <a:xfrm>
            <a:off x="3579812" y="914400"/>
            <a:ext cx="7158038" cy="123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3" tIns="60941" rIns="121883" bIns="60941">
            <a:spAutoFit/>
          </a:bodyPr>
          <a:lstStyle>
            <a:lvl1pPr>
              <a:defRPr sz="1900">
                <a:solidFill>
                  <a:schemeClr val="tx1"/>
                </a:solidFill>
                <a:latin typeface="Arial" panose="020B0604020202020204" pitchFamily="34" charset="0"/>
                <a:cs typeface="Arial" panose="020B0604020202020204" pitchFamily="34" charset="0"/>
              </a:defRPr>
            </a:lvl1pPr>
            <a:lvl2pPr marL="742950" indent="-285750">
              <a:defRPr sz="1900">
                <a:solidFill>
                  <a:schemeClr val="tx1"/>
                </a:solidFill>
                <a:latin typeface="Arial" panose="020B0604020202020204" pitchFamily="34" charset="0"/>
                <a:cs typeface="Arial" panose="020B0604020202020204" pitchFamily="34" charset="0"/>
              </a:defRPr>
            </a:lvl2pPr>
            <a:lvl3pPr marL="1143000" indent="-228600">
              <a:defRPr sz="1900">
                <a:solidFill>
                  <a:schemeClr val="tx1"/>
                </a:solidFill>
                <a:latin typeface="Arial" panose="020B0604020202020204" pitchFamily="34" charset="0"/>
                <a:cs typeface="Arial" panose="020B0604020202020204" pitchFamily="34" charset="0"/>
              </a:defRPr>
            </a:lvl3pPr>
            <a:lvl4pPr marL="1600200" indent="-228600">
              <a:defRPr sz="1900">
                <a:solidFill>
                  <a:schemeClr val="tx1"/>
                </a:solidFill>
                <a:latin typeface="Arial" panose="020B0604020202020204" pitchFamily="34" charset="0"/>
                <a:cs typeface="Arial" panose="020B0604020202020204" pitchFamily="34" charset="0"/>
              </a:defRPr>
            </a:lvl4pPr>
            <a:lvl5pPr marL="2057400" indent="-228600">
              <a:defRPr sz="19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000000"/>
                </a:solidFill>
                <a:latin typeface="+mn-lt"/>
                <a:ea typeface="汉仪全唐诗简"/>
                <a:cs typeface="汉仪全唐诗简"/>
              </a:rPr>
              <a:t>	</a:t>
            </a:r>
            <a:r>
              <a:rPr lang="en-US" altLang="en-US" sz="3600" b="1">
                <a:solidFill>
                  <a:srgbClr val="002060"/>
                </a:solidFill>
                <a:latin typeface="+mn-lt"/>
                <a:cs typeface="Times New Roman" panose="02020603050405020304" pitchFamily="18" charset="0"/>
              </a:rPr>
              <a:t>Đồng hồ Mặt Trời</a:t>
            </a:r>
          </a:p>
          <a:p>
            <a:pPr eaLnBrk="1" hangingPunct="1"/>
            <a:endParaRPr lang="en-US" altLang="en-US" sz="3600" b="1">
              <a:solidFill>
                <a:srgbClr val="00B0F0"/>
              </a:solidFill>
              <a:latin typeface="+mn-lt"/>
              <a:ea typeface="汉仪全唐诗简"/>
              <a:cs typeface="汉仪全唐诗简"/>
            </a:endParaRPr>
          </a:p>
        </p:txBody>
      </p:sp>
    </p:spTree>
    <p:extLst>
      <p:ext uri="{BB962C8B-B14F-4D97-AF65-F5344CB8AC3E}">
        <p14:creationId xmlns:p14="http://schemas.microsoft.com/office/powerpoint/2010/main" val="86091542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22000">
              <a:schemeClr val="accent3">
                <a:lumMod val="20000"/>
                <a:lumOff val="80000"/>
              </a:schemeClr>
            </a:gs>
            <a:gs pos="100000">
              <a:schemeClr val="accent6">
                <a:lumMod val="40000"/>
                <a:lumOff val="60000"/>
              </a:schemeClr>
            </a:gs>
            <a:gs pos="83000">
              <a:schemeClr val="accent6">
                <a:lumMod val="20000"/>
                <a:lumOff val="80000"/>
              </a:schemeClr>
            </a:gs>
            <a:gs pos="6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Rounded Rectangle 11"/>
          <p:cNvSpPr/>
          <p:nvPr/>
        </p:nvSpPr>
        <p:spPr>
          <a:xfrm>
            <a:off x="437645" y="571416"/>
            <a:ext cx="11517196" cy="6008956"/>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218895" rtl="0" eaLnBrk="1" fontAlgn="auto" latinLnBrk="0" hangingPunct="1">
              <a:lnSpc>
                <a:spcPct val="100000"/>
              </a:lnSpc>
              <a:spcBef>
                <a:spcPts val="0"/>
              </a:spcBef>
              <a:spcAft>
                <a:spcPts val="0"/>
              </a:spcAft>
              <a:buClr>
                <a:srgbClr val="000000"/>
              </a:buClr>
              <a:buSzTx/>
              <a:buFontTx/>
              <a:buNone/>
              <a:tabLst/>
              <a:defRPr/>
            </a:pPr>
            <a:r>
              <a:rPr kumimoji="0" lang="en-US" altLang="en-US" sz="3199" b="1" i="0" u="none" strike="noStrike" kern="0" cap="none" spc="0" normalizeH="0" baseline="0" noProof="0" dirty="0" err="1">
                <a:ln>
                  <a:noFill/>
                </a:ln>
                <a:solidFill>
                  <a:srgbClr val="FFFFFF"/>
                </a:solidFill>
                <a:effectLst/>
                <a:uLnTx/>
                <a:uFillTx/>
                <a:latin typeface="Baloo 2" pitchFamily="2" charset="0"/>
                <a:ea typeface="+mn-ea"/>
                <a:cs typeface="Baloo 2" pitchFamily="2" charset="0"/>
                <a:sym typeface="Arial"/>
              </a:rPr>
              <a:t>Nghì</a:t>
            </a:r>
            <a:r>
              <a:rPr kumimoji="0" lang="en-US" altLang="en-US" sz="3199" b="1" i="0" u="none" strike="noStrike" kern="0" cap="none" spc="0" normalizeH="0" baseline="0" noProof="0" dirty="0">
                <a:ln>
                  <a:noFill/>
                </a:ln>
                <a:solidFill>
                  <a:srgbClr val="FFFFFF"/>
                </a:solidFill>
                <a:effectLst/>
                <a:uLnTx/>
                <a:uFillTx/>
                <a:latin typeface="Baloo 2" pitchFamily="2" charset="0"/>
                <a:ea typeface="+mn-ea"/>
                <a:cs typeface="Baloo 2" pitchFamily="2" charset="0"/>
                <a:sym typeface="Arial"/>
              </a:rPr>
              <a:t> : </a:t>
            </a:r>
            <a:r>
              <a:rPr kumimoji="0" lang="en-US" altLang="en-US" sz="3199" b="0" i="0" u="none" strike="noStrike" kern="0" cap="none" spc="0" normalizeH="0" baseline="0" noProof="0" dirty="0" err="1">
                <a:ln>
                  <a:noFill/>
                </a:ln>
                <a:solidFill>
                  <a:srgbClr val="FFFFFF"/>
                </a:solidFill>
                <a:effectLst/>
                <a:uLnTx/>
                <a:uFillTx/>
                <a:latin typeface="Baloo 2" pitchFamily="2" charset="0"/>
                <a:ea typeface="+mn-ea"/>
                <a:cs typeface="Baloo 2" pitchFamily="2" charset="0"/>
                <a:sym typeface="Arial"/>
              </a:rPr>
              <a:t>nghĩa</a:t>
            </a:r>
            <a:r>
              <a:rPr kumimoji="0" lang="en-US" altLang="en-US" sz="3199" b="0" i="0" u="none" strike="noStrike" kern="0" cap="none" spc="0" normalizeH="0" baseline="0" noProof="0" dirty="0">
                <a:ln>
                  <a:noFill/>
                </a:ln>
                <a:solidFill>
                  <a:srgbClr val="FFFFFF"/>
                </a:solidFill>
                <a:effectLst/>
                <a:uLnTx/>
                <a:uFillTx/>
                <a:latin typeface="Baloo 2" pitchFamily="2" charset="0"/>
                <a:ea typeface="+mn-ea"/>
                <a:cs typeface="Baloo 2" pitchFamily="2" charset="0"/>
                <a:sym typeface="Arial"/>
              </a:rPr>
              <a:t>, </a:t>
            </a:r>
            <a:r>
              <a:rPr kumimoji="0" lang="en-US" altLang="en-US" sz="3199" b="0" i="0" u="none" strike="noStrike" kern="0" cap="none" spc="0" normalizeH="0" baseline="0" noProof="0" dirty="0" err="1">
                <a:ln>
                  <a:noFill/>
                </a:ln>
                <a:solidFill>
                  <a:srgbClr val="FFFFFF"/>
                </a:solidFill>
                <a:effectLst/>
                <a:uLnTx/>
                <a:uFillTx/>
                <a:latin typeface="Baloo 2" pitchFamily="2" charset="0"/>
                <a:ea typeface="+mn-ea"/>
                <a:cs typeface="Baloo 2" pitchFamily="2" charset="0"/>
                <a:sym typeface="Arial"/>
              </a:rPr>
              <a:t>tình</a:t>
            </a:r>
            <a:r>
              <a:rPr kumimoji="0" lang="en-US" altLang="en-US" sz="3199" b="0" i="0" u="none" strike="noStrike" kern="0" cap="none" spc="0" normalizeH="0" baseline="0" noProof="0" dirty="0">
                <a:ln>
                  <a:noFill/>
                </a:ln>
                <a:solidFill>
                  <a:srgbClr val="FFFFFF"/>
                </a:solidFill>
                <a:effectLst/>
                <a:uLnTx/>
                <a:uFillTx/>
                <a:latin typeface="Baloo 2" pitchFamily="2" charset="0"/>
                <a:ea typeface="+mn-ea"/>
                <a:cs typeface="Baloo 2" pitchFamily="2" charset="0"/>
                <a:sym typeface="Arial"/>
              </a:rPr>
              <a:t> </a:t>
            </a:r>
            <a:r>
              <a:rPr kumimoji="0" lang="en-US" altLang="en-US" sz="3199" b="0" i="0" u="none" strike="noStrike" kern="0" cap="none" spc="0" normalizeH="0" baseline="0" noProof="0" dirty="0" err="1">
                <a:ln>
                  <a:noFill/>
                </a:ln>
                <a:solidFill>
                  <a:srgbClr val="FFFFFF"/>
                </a:solidFill>
                <a:effectLst/>
                <a:uLnTx/>
                <a:uFillTx/>
                <a:latin typeface="Baloo 2" pitchFamily="2" charset="0"/>
                <a:ea typeface="+mn-ea"/>
                <a:cs typeface="Baloo 2" pitchFamily="2" charset="0"/>
                <a:sym typeface="Arial"/>
              </a:rPr>
              <a:t>nghĩa</a:t>
            </a:r>
            <a:r>
              <a:rPr kumimoji="0" lang="vi-VN" altLang="en-US" sz="3199" b="0" i="0" u="none" strike="noStrike" kern="0" cap="none" spc="0" normalizeH="0" baseline="0" noProof="0" dirty="0">
                <a:ln>
                  <a:noFill/>
                </a:ln>
                <a:solidFill>
                  <a:srgbClr val="FFFFFF"/>
                </a:solidFill>
                <a:effectLst/>
                <a:uLnTx/>
                <a:uFillTx/>
                <a:latin typeface="Baloo 2" pitchFamily="2" charset="0"/>
                <a:ea typeface="+mn-ea"/>
                <a:cs typeface="Baloo 2" pitchFamily="2" charset="0"/>
                <a:sym typeface="Arial"/>
              </a:rPr>
              <a:t>.z</a:t>
            </a:r>
            <a:endParaRPr kumimoji="0" lang="en-US" altLang="en-US" sz="3199" b="0" i="0" u="none" strike="noStrike" kern="0" cap="none" spc="0" normalizeH="0" baseline="0" noProof="0" dirty="0">
              <a:ln>
                <a:noFill/>
              </a:ln>
              <a:solidFill>
                <a:srgbClr val="FFFFFF"/>
              </a:solidFill>
              <a:effectLst/>
              <a:uLnTx/>
              <a:uFillTx/>
              <a:latin typeface="Baloo 2" pitchFamily="2" charset="0"/>
              <a:ea typeface="+mn-ea"/>
              <a:cs typeface="Baloo 2" pitchFamily="2" charset="0"/>
              <a:sym typeface="Arial"/>
            </a:endParaRPr>
          </a:p>
        </p:txBody>
      </p:sp>
      <p:grpSp>
        <p:nvGrpSpPr>
          <p:cNvPr id="4" name="Group 3">
            <a:extLst>
              <a:ext uri="{FF2B5EF4-FFF2-40B4-BE49-F238E27FC236}">
                <a16:creationId xmlns:a16="http://schemas.microsoft.com/office/drawing/2014/main" id="{C03E2301-9D33-3EEA-5DDD-8E823BFF199A}"/>
              </a:ext>
            </a:extLst>
          </p:cNvPr>
          <p:cNvGrpSpPr>
            <a:grpSpLocks/>
          </p:cNvGrpSpPr>
          <p:nvPr/>
        </p:nvGrpSpPr>
        <p:grpSpPr bwMode="auto">
          <a:xfrm>
            <a:off x="473075" y="327025"/>
            <a:ext cx="4203700" cy="977900"/>
            <a:chOff x="1149" y="650"/>
            <a:chExt cx="6622" cy="1538"/>
          </a:xfrm>
        </p:grpSpPr>
        <p:sp>
          <p:nvSpPr>
            <p:cNvPr id="5" name="Rectangle: Rounded Corners 43">
              <a:extLst>
                <a:ext uri="{FF2B5EF4-FFF2-40B4-BE49-F238E27FC236}">
                  <a16:creationId xmlns:a16="http://schemas.microsoft.com/office/drawing/2014/main" id="{12A06E42-6C71-67D1-67F7-CC1B9B1F7C9B}"/>
                </a:ext>
              </a:extLst>
            </p:cNvPr>
            <p:cNvSpPr/>
            <p:nvPr/>
          </p:nvSpPr>
          <p:spPr>
            <a:xfrm>
              <a:off x="2597" y="812"/>
              <a:ext cx="5059" cy="1191"/>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chemeClr val="accent2">
                <a:lumMod val="20000"/>
                <a:lumOff val="80000"/>
              </a:schemeClr>
            </a:solidFill>
            <a:ln w="12700" cap="flat" cmpd="sng" algn="ctr">
              <a:solidFill>
                <a:schemeClr val="accent1"/>
              </a:solidFill>
              <a:prstDash val="solid"/>
              <a:miter lim="800000"/>
            </a:ln>
            <a:effectLst/>
          </p:spPr>
          <p:txBody>
            <a:bodyPr anchor="ctr"/>
            <a:lstStyle/>
            <a:p>
              <a:pPr algn="ctr" defTabSz="911187" eaLnBrk="1" hangingPunct="1">
                <a:defRPr/>
              </a:pPr>
              <a:endParaRPr lang="en-US" sz="2400" kern="0" dirty="0">
                <a:solidFill>
                  <a:prstClr val="white"/>
                </a:solidFill>
                <a:latin typeface="Calibri" panose="020F0502020204030204" charset="0"/>
                <a:cs typeface="Calibri" panose="020F0502020204030204" charset="0"/>
              </a:endParaRPr>
            </a:p>
          </p:txBody>
        </p:sp>
        <p:sp>
          <p:nvSpPr>
            <p:cNvPr id="6" name="Rectangle 21">
              <a:extLst>
                <a:ext uri="{FF2B5EF4-FFF2-40B4-BE49-F238E27FC236}">
                  <a16:creationId xmlns:a16="http://schemas.microsoft.com/office/drawing/2014/main" id="{125AAFC5-66BF-2342-0BF9-E13EF567D2CC}"/>
                </a:ext>
              </a:extLst>
            </p:cNvPr>
            <p:cNvSpPr/>
            <p:nvPr/>
          </p:nvSpPr>
          <p:spPr>
            <a:xfrm>
              <a:off x="2484" y="950"/>
              <a:ext cx="5287" cy="921"/>
            </a:xfrm>
            <a:prstGeom prst="rect">
              <a:avLst/>
            </a:prstGeom>
          </p:spPr>
          <p:txBody>
            <a:bodyPr>
              <a:spAutoFit/>
            </a:bodyPr>
            <a:lstStyle/>
            <a:p>
              <a:pPr algn="ctr" defTabSz="911187" eaLnBrk="1" hangingPunct="1">
                <a:defRPr/>
              </a:pP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Luyện</a:t>
              </a:r>
              <a:r>
                <a:rPr lang="en-US" altLang="zh-CN" sz="3200" b="1" kern="0" dirty="0">
                  <a:solidFill>
                    <a:srgbClr val="00487E"/>
                  </a:solidFill>
                  <a:latin typeface="Calibri" panose="020F0502020204030204" charset="0"/>
                  <a:ea typeface="inpin heiti" charset="-122"/>
                  <a:cs typeface="Calibri" panose="020F0502020204030204" charset="0"/>
                  <a:sym typeface="Arial" panose="020B0604020202020204"/>
                </a:rPr>
                <a:t> </a:t>
              </a: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đọc</a:t>
              </a:r>
              <a:r>
                <a:rPr lang="en-US" altLang="zh-CN" sz="3200" b="1" kern="0" dirty="0">
                  <a:solidFill>
                    <a:srgbClr val="00487E"/>
                  </a:solidFill>
                  <a:latin typeface="Calibri" panose="020F0502020204030204" charset="0"/>
                  <a:ea typeface="inpin heiti" charset="-122"/>
                  <a:cs typeface="Calibri" panose="020F0502020204030204" charset="0"/>
                  <a:sym typeface="Arial" panose="020B0604020202020204"/>
                </a:rPr>
                <a:t> </a:t>
              </a: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nhóm</a:t>
              </a:r>
            </a:p>
          </p:txBody>
        </p:sp>
        <p:pic>
          <p:nvPicPr>
            <p:cNvPr id="7" name="Picture 4">
              <a:extLst>
                <a:ext uri="{FF2B5EF4-FFF2-40B4-BE49-F238E27FC236}">
                  <a16:creationId xmlns:a16="http://schemas.microsoft.com/office/drawing/2014/main" id="{2FF4BD65-84D5-CD0B-3A2F-6F35607CFFB3}"/>
                </a:ext>
              </a:extLst>
            </p:cNvPr>
            <p:cNvPicPr>
              <a:picLocks noChangeAspect="1"/>
            </p:cNvPicPr>
            <p:nvPr/>
          </p:nvPicPr>
          <p:blipFill>
            <a:blip r:embed="rId2">
              <a:clrChange>
                <a:clrFrom>
                  <a:srgbClr val="F3FFD5"/>
                </a:clrFrom>
                <a:clrTo>
                  <a:srgbClr val="F3FFD5">
                    <a:alpha val="0"/>
                  </a:srgbClr>
                </a:clrTo>
              </a:clrChange>
              <a:extLst>
                <a:ext uri="{28A0092B-C50C-407E-A947-70E740481C1C}">
                  <a14:useLocalDpi xmlns:a14="http://schemas.microsoft.com/office/drawing/2010/main" val="0"/>
                </a:ext>
              </a:extLst>
            </a:blip>
            <a:srcRect/>
            <a:stretch>
              <a:fillRect/>
            </a:stretch>
          </p:blipFill>
          <p:spPr bwMode="auto">
            <a:xfrm>
              <a:off x="1149" y="650"/>
              <a:ext cx="1317" cy="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F6A6BAA0-BDE9-2C0E-22E6-F4246120403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682" b="12791"/>
          <a:stretch>
            <a:fillRect/>
          </a:stretch>
        </p:blipFill>
        <p:spPr bwMode="auto">
          <a:xfrm>
            <a:off x="3695700" y="3951288"/>
            <a:ext cx="479742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6">
            <a:extLst>
              <a:ext uri="{FF2B5EF4-FFF2-40B4-BE49-F238E27FC236}">
                <a16:creationId xmlns:a16="http://schemas.microsoft.com/office/drawing/2014/main" id="{AF5677ED-89BF-8352-F17A-38A1454BC34F}"/>
              </a:ext>
            </a:extLst>
          </p:cNvPr>
          <p:cNvGrpSpPr>
            <a:grpSpLocks/>
          </p:cNvGrpSpPr>
          <p:nvPr/>
        </p:nvGrpSpPr>
        <p:grpSpPr bwMode="auto">
          <a:xfrm>
            <a:off x="2563813" y="1101725"/>
            <a:ext cx="6619875" cy="2714625"/>
            <a:chOff x="4038" y="1734"/>
            <a:chExt cx="10428" cy="4275"/>
          </a:xfrm>
        </p:grpSpPr>
        <p:sp>
          <p:nvSpPr>
            <p:cNvPr id="10" name="Rounded Rectangle 25">
              <a:extLst>
                <a:ext uri="{FF2B5EF4-FFF2-40B4-BE49-F238E27FC236}">
                  <a16:creationId xmlns:a16="http://schemas.microsoft.com/office/drawing/2014/main" id="{131FA7CB-8AD1-1087-98CD-A55D89C61716}"/>
                </a:ext>
              </a:extLst>
            </p:cNvPr>
            <p:cNvSpPr/>
            <p:nvPr/>
          </p:nvSpPr>
          <p:spPr>
            <a:xfrm>
              <a:off x="4038" y="2862"/>
              <a:ext cx="5742" cy="825"/>
            </a:xfrm>
            <a:prstGeom prst="roundRect">
              <a:avLst>
                <a:gd name="adj" fmla="val 50000"/>
              </a:avLst>
            </a:prstGeom>
            <a:solidFill>
              <a:srgbClr val="C1EFFF"/>
            </a:solidFill>
            <a:ln w="12700" cap="flat" cmpd="sng" algn="ctr">
              <a:solidFill>
                <a:srgbClr val="00B0F0"/>
              </a:solidFill>
              <a:prstDash val="solid"/>
              <a:miter lim="800000"/>
            </a:ln>
            <a:effectLst/>
          </p:spPr>
          <p:txBody>
            <a:bodyPr anchor="ctr"/>
            <a:lstStyle/>
            <a:p>
              <a:pPr algn="ctr" defTabSz="911187" eaLnBrk="1" hangingPunct="1">
                <a:buClr>
                  <a:srgbClr val="000000"/>
                </a:buClr>
                <a:defRPr/>
              </a:pPr>
              <a:endParaRPr lang="en-US" kern="0">
                <a:solidFill>
                  <a:prstClr val="white"/>
                </a:solidFill>
                <a:latin typeface="Calibri" panose="020F0502020204030204" charset="0"/>
                <a:cs typeface="Calibri" panose="020F0502020204030204" charset="0"/>
                <a:sym typeface="Arial" panose="020B0604020202020204"/>
              </a:endParaRPr>
            </a:p>
          </p:txBody>
        </p:sp>
        <p:sp>
          <p:nvSpPr>
            <p:cNvPr id="11" name="Rectangle 8">
              <a:extLst>
                <a:ext uri="{FF2B5EF4-FFF2-40B4-BE49-F238E27FC236}">
                  <a16:creationId xmlns:a16="http://schemas.microsoft.com/office/drawing/2014/main" id="{2EDB7F1C-1D7B-C6B2-3538-7E5655A8B9BB}"/>
                </a:ext>
              </a:extLst>
            </p:cNvPr>
            <p:cNvSpPr>
              <a:spLocks noChangeArrowheads="1"/>
            </p:cNvSpPr>
            <p:nvPr/>
          </p:nvSpPr>
          <p:spPr bwMode="auto">
            <a:xfrm>
              <a:off x="7044" y="1734"/>
              <a:ext cx="4258" cy="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900">
                  <a:solidFill>
                    <a:schemeClr val="tx1"/>
                  </a:solidFill>
                  <a:latin typeface="Arial" panose="020B0604020202020204" pitchFamily="34" charset="0"/>
                  <a:cs typeface="Arial" panose="020B0604020202020204" pitchFamily="34" charset="0"/>
                </a:defRPr>
              </a:lvl1pPr>
              <a:lvl2pPr marL="742950" indent="-285750">
                <a:defRPr sz="1900">
                  <a:solidFill>
                    <a:schemeClr val="tx1"/>
                  </a:solidFill>
                  <a:latin typeface="Arial" panose="020B0604020202020204" pitchFamily="34" charset="0"/>
                  <a:cs typeface="Arial" panose="020B0604020202020204" pitchFamily="34" charset="0"/>
                </a:defRPr>
              </a:lvl2pPr>
              <a:lvl3pPr marL="1143000" indent="-228600">
                <a:defRPr sz="1900">
                  <a:solidFill>
                    <a:schemeClr val="tx1"/>
                  </a:solidFill>
                  <a:latin typeface="Arial" panose="020B0604020202020204" pitchFamily="34" charset="0"/>
                  <a:cs typeface="Arial" panose="020B0604020202020204" pitchFamily="34" charset="0"/>
                </a:defRPr>
              </a:lvl3pPr>
              <a:lvl4pPr marL="1600200" indent="-228600">
                <a:defRPr sz="1900">
                  <a:solidFill>
                    <a:schemeClr val="tx1"/>
                  </a:solidFill>
                  <a:latin typeface="Arial" panose="020B0604020202020204" pitchFamily="34" charset="0"/>
                  <a:cs typeface="Arial" panose="020B0604020202020204" pitchFamily="34" charset="0"/>
                </a:defRPr>
              </a:lvl4pPr>
              <a:lvl5pPr marL="2057400" indent="-228600">
                <a:defRPr sz="19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algn="ctr" eaLnBrk="1" hangingPunct="1">
                <a:lnSpc>
                  <a:spcPct val="112000"/>
                </a:lnSpc>
              </a:pPr>
              <a:r>
                <a:rPr lang="en-US" altLang="zh-CN" sz="2800" b="1">
                  <a:solidFill>
                    <a:srgbClr val="FF1531"/>
                  </a:solidFill>
                  <a:latin typeface="Calibri" panose="020F0502020204030204" pitchFamily="34" charset="0"/>
                  <a:ea typeface="inpin heiti"/>
                  <a:cs typeface="Calibri" panose="020F0502020204030204" pitchFamily="34" charset="0"/>
                  <a:sym typeface="Arial" panose="020B0604020202020204" pitchFamily="34" charset="0"/>
                </a:rPr>
                <a:t>Tiêu chí đánh giá</a:t>
              </a:r>
            </a:p>
          </p:txBody>
        </p:sp>
        <p:sp>
          <p:nvSpPr>
            <p:cNvPr id="13" name="Rectangle 9">
              <a:extLst>
                <a:ext uri="{FF2B5EF4-FFF2-40B4-BE49-F238E27FC236}">
                  <a16:creationId xmlns:a16="http://schemas.microsoft.com/office/drawing/2014/main" id="{8ED01DB0-0073-7640-2570-841F31C288D4}"/>
                </a:ext>
              </a:extLst>
            </p:cNvPr>
            <p:cNvSpPr>
              <a:spLocks noChangeArrowheads="1"/>
            </p:cNvSpPr>
            <p:nvPr/>
          </p:nvSpPr>
          <p:spPr bwMode="auto">
            <a:xfrm>
              <a:off x="5223" y="2754"/>
              <a:ext cx="2798" cy="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900">
                  <a:solidFill>
                    <a:schemeClr val="tx1"/>
                  </a:solidFill>
                  <a:latin typeface="Arial" panose="020B0604020202020204" pitchFamily="34" charset="0"/>
                  <a:cs typeface="Arial" panose="020B0604020202020204" pitchFamily="34" charset="0"/>
                </a:defRPr>
              </a:lvl1pPr>
              <a:lvl2pPr marL="742950" indent="-285750">
                <a:defRPr sz="1900">
                  <a:solidFill>
                    <a:schemeClr val="tx1"/>
                  </a:solidFill>
                  <a:latin typeface="Arial" panose="020B0604020202020204" pitchFamily="34" charset="0"/>
                  <a:cs typeface="Arial" panose="020B0604020202020204" pitchFamily="34" charset="0"/>
                </a:defRPr>
              </a:lvl2pPr>
              <a:lvl3pPr marL="1143000" indent="-228600">
                <a:defRPr sz="1900">
                  <a:solidFill>
                    <a:schemeClr val="tx1"/>
                  </a:solidFill>
                  <a:latin typeface="Arial" panose="020B0604020202020204" pitchFamily="34" charset="0"/>
                  <a:cs typeface="Arial" panose="020B0604020202020204" pitchFamily="34" charset="0"/>
                </a:defRPr>
              </a:lvl3pPr>
              <a:lvl4pPr marL="1600200" indent="-228600">
                <a:defRPr sz="1900">
                  <a:solidFill>
                    <a:schemeClr val="tx1"/>
                  </a:solidFill>
                  <a:latin typeface="Arial" panose="020B0604020202020204" pitchFamily="34" charset="0"/>
                  <a:cs typeface="Arial" panose="020B0604020202020204" pitchFamily="34" charset="0"/>
                </a:defRPr>
              </a:lvl4pPr>
              <a:lvl5pPr marL="2057400" indent="-228600">
                <a:defRPr sz="19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eaLnBrk="1" hangingPunct="1">
                <a:lnSpc>
                  <a:spcPct val="112000"/>
                </a:lnSpc>
              </a:pPr>
              <a:r>
                <a:rPr lang="en-US" altLang="zh-CN" sz="3200">
                  <a:solidFill>
                    <a:srgbClr val="000000"/>
                  </a:solidFill>
                  <a:latin typeface="Calibri" panose="020F0502020204030204" pitchFamily="34" charset="0"/>
                  <a:ea typeface="inpin heiti"/>
                  <a:cs typeface="Calibri" panose="020F0502020204030204" pitchFamily="34" charset="0"/>
                  <a:sym typeface="Arial" panose="020B0604020202020204" pitchFamily="34" charset="0"/>
                </a:rPr>
                <a:t>Đọc đúng</a:t>
              </a:r>
            </a:p>
          </p:txBody>
        </p:sp>
        <p:sp>
          <p:nvSpPr>
            <p:cNvPr id="14" name="Oval 13">
              <a:extLst>
                <a:ext uri="{FF2B5EF4-FFF2-40B4-BE49-F238E27FC236}">
                  <a16:creationId xmlns:a16="http://schemas.microsoft.com/office/drawing/2014/main" id="{6042B9D5-8E44-8BAB-0B91-D7F9E898F8C7}"/>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anchor="ctr"/>
            <a:lstStyle/>
            <a:p>
              <a:pPr algn="ctr" defTabSz="911187" eaLnBrk="1" hangingPunct="1">
                <a:buClr>
                  <a:srgbClr val="000000"/>
                </a:buClr>
                <a:defRPr/>
              </a:pPr>
              <a:r>
                <a:rPr lang="en-US" sz="3200" b="1" kern="0" dirty="0">
                  <a:solidFill>
                    <a:srgbClr val="0070C0"/>
                  </a:solidFill>
                  <a:latin typeface="Calibri" panose="020F0502020204030204" charset="0"/>
                  <a:ea typeface="inpin heiti" charset="-122"/>
                  <a:cs typeface="Calibri" panose="020F0502020204030204" charset="0"/>
                  <a:sym typeface="Arial" panose="020B0604020202020204"/>
                </a:rPr>
                <a:t>1</a:t>
              </a:r>
              <a:endParaRPr lang="en-US" sz="2800" kern="0" dirty="0">
                <a:solidFill>
                  <a:prstClr val="white"/>
                </a:solidFill>
                <a:latin typeface="Calibri" panose="020F0502020204030204" charset="0"/>
                <a:cs typeface="Calibri" panose="020F0502020204030204" charset="0"/>
                <a:sym typeface="Arial" panose="020B0604020202020204"/>
              </a:endParaRPr>
            </a:p>
          </p:txBody>
        </p:sp>
        <p:grpSp>
          <p:nvGrpSpPr>
            <p:cNvPr id="15" name="Group 11">
              <a:extLst>
                <a:ext uri="{FF2B5EF4-FFF2-40B4-BE49-F238E27FC236}">
                  <a16:creationId xmlns:a16="http://schemas.microsoft.com/office/drawing/2014/main" id="{6DD29B36-553C-BF5F-8E26-02EEF2FA2FD4}"/>
                </a:ext>
              </a:extLst>
            </p:cNvPr>
            <p:cNvGrpSpPr>
              <a:grpSpLocks/>
            </p:cNvGrpSpPr>
            <p:nvPr/>
          </p:nvGrpSpPr>
          <p:grpSpPr bwMode="auto">
            <a:xfrm>
              <a:off x="4038" y="3832"/>
              <a:ext cx="5742" cy="1014"/>
              <a:chOff x="1717199" y="4365431"/>
              <a:chExt cx="3646094" cy="644598"/>
            </a:xfrm>
          </p:grpSpPr>
          <p:sp>
            <p:nvSpPr>
              <p:cNvPr id="23" name="Rounded Rectangle 30">
                <a:extLst>
                  <a:ext uri="{FF2B5EF4-FFF2-40B4-BE49-F238E27FC236}">
                    <a16:creationId xmlns:a16="http://schemas.microsoft.com/office/drawing/2014/main" id="{B8BDA16C-D9F1-ECBF-A180-822A0AB56D7B}"/>
                  </a:ext>
                </a:extLst>
              </p:cNvPr>
              <p:cNvSpPr/>
              <p:nvPr/>
            </p:nvSpPr>
            <p:spPr>
              <a:xfrm>
                <a:off x="1717199" y="4406434"/>
                <a:ext cx="3645873" cy="564182"/>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anchor="ctr"/>
              <a:lstStyle/>
              <a:p>
                <a:pPr algn="ctr" defTabSz="911187" eaLnBrk="1" hangingPunct="1">
                  <a:buClr>
                    <a:srgbClr val="000000"/>
                  </a:buClr>
                  <a:defRPr/>
                </a:pPr>
                <a:endParaRPr lang="en-US" kern="0">
                  <a:solidFill>
                    <a:prstClr val="white"/>
                  </a:solidFill>
                  <a:latin typeface="Calibri" panose="020F0502020204030204" charset="0"/>
                  <a:cs typeface="Calibri" panose="020F0502020204030204" charset="0"/>
                  <a:sym typeface="Arial" panose="020B0604020202020204"/>
                </a:endParaRPr>
              </a:p>
            </p:txBody>
          </p:sp>
          <p:sp>
            <p:nvSpPr>
              <p:cNvPr id="24" name="Rectangle 23">
                <a:extLst>
                  <a:ext uri="{FF2B5EF4-FFF2-40B4-BE49-F238E27FC236}">
                    <a16:creationId xmlns:a16="http://schemas.microsoft.com/office/drawing/2014/main" id="{4147A4E8-681B-CFED-F00A-4F3B8A1FA110}"/>
                  </a:ext>
                </a:extLst>
              </p:cNvPr>
              <p:cNvSpPr/>
              <p:nvPr/>
            </p:nvSpPr>
            <p:spPr>
              <a:xfrm>
                <a:off x="2469875" y="4365114"/>
                <a:ext cx="1832464" cy="645234"/>
              </a:xfrm>
              <a:prstGeom prst="rect">
                <a:avLst/>
              </a:prstGeom>
            </p:spPr>
            <p:txBody>
              <a:bodyPr wrap="none">
                <a:spAutoFit/>
              </a:bodyPr>
              <a:lstStyle/>
              <a:p>
                <a:pPr defTabSz="911187" eaLnBrk="1" hangingPunct="1">
                  <a:lnSpc>
                    <a:spcPct val="112000"/>
                  </a:lnSpc>
                  <a:defRPr/>
                </a:pP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Đọc</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to,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rõ</a:t>
                </a:r>
                <a:endPar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25" name="Oval 24">
                <a:extLst>
                  <a:ext uri="{FF2B5EF4-FFF2-40B4-BE49-F238E27FC236}">
                    <a16:creationId xmlns:a16="http://schemas.microsoft.com/office/drawing/2014/main" id="{B728B68D-666C-6EDF-BF14-ECB06F915F2B}"/>
                  </a:ext>
                </a:extLst>
              </p:cNvPr>
              <p:cNvSpPr/>
              <p:nvPr/>
            </p:nvSpPr>
            <p:spPr>
              <a:xfrm>
                <a:off x="1823589" y="4468414"/>
                <a:ext cx="431915" cy="432275"/>
              </a:xfrm>
              <a:prstGeom prst="ellipse">
                <a:avLst/>
              </a:prstGeom>
              <a:solidFill>
                <a:srgbClr val="FFE443"/>
              </a:solidFill>
              <a:ln w="12700" cap="flat" cmpd="sng" algn="ctr">
                <a:solidFill>
                  <a:srgbClr val="FFC000">
                    <a:lumMod val="75000"/>
                  </a:srgbClr>
                </a:solidFill>
                <a:prstDash val="solid"/>
                <a:miter lim="800000"/>
              </a:ln>
              <a:effectLst/>
            </p:spPr>
            <p:txBody>
              <a:bodyPr anchor="ctr"/>
              <a:lstStyle/>
              <a:p>
                <a:pPr algn="ctr" defTabSz="911187" eaLnBrk="1" hangingPunct="1">
                  <a:buClr>
                    <a:srgbClr val="000000"/>
                  </a:buClr>
                  <a:defRPr/>
                </a:pPr>
                <a:r>
                  <a:rPr lang="en-US" sz="3200" kern="0" dirty="0">
                    <a:solidFill>
                      <a:prstClr val="black"/>
                    </a:solidFill>
                    <a:latin typeface="Calibri" panose="020F0502020204030204" charset="0"/>
                    <a:ea typeface="inpin heiti" charset="-122"/>
                    <a:cs typeface="Calibri" panose="020F0502020204030204" charset="0"/>
                    <a:sym typeface="Arial" panose="020B0604020202020204"/>
                  </a:rPr>
                  <a:t>2</a:t>
                </a:r>
                <a:endParaRPr lang="en-US" sz="2800" kern="0" dirty="0">
                  <a:solidFill>
                    <a:prstClr val="black"/>
                  </a:solidFill>
                  <a:latin typeface="Calibri" panose="020F0502020204030204" charset="0"/>
                  <a:cs typeface="Calibri" panose="020F0502020204030204" charset="0"/>
                  <a:sym typeface="Arial" panose="020B0604020202020204"/>
                </a:endParaRPr>
              </a:p>
            </p:txBody>
          </p:sp>
        </p:grpSp>
        <p:grpSp>
          <p:nvGrpSpPr>
            <p:cNvPr id="16" name="Group 12">
              <a:extLst>
                <a:ext uri="{FF2B5EF4-FFF2-40B4-BE49-F238E27FC236}">
                  <a16:creationId xmlns:a16="http://schemas.microsoft.com/office/drawing/2014/main" id="{A2ABFC28-F254-CA49-8AC8-3352ADB1BB72}"/>
                </a:ext>
              </a:extLst>
            </p:cNvPr>
            <p:cNvGrpSpPr>
              <a:grpSpLocks/>
            </p:cNvGrpSpPr>
            <p:nvPr/>
          </p:nvGrpSpPr>
          <p:grpSpPr bwMode="auto">
            <a:xfrm>
              <a:off x="4038" y="4995"/>
              <a:ext cx="7045" cy="1014"/>
              <a:chOff x="1717199" y="5202239"/>
              <a:chExt cx="4473909" cy="644869"/>
            </a:xfrm>
          </p:grpSpPr>
          <p:sp>
            <p:nvSpPr>
              <p:cNvPr id="20" name="Rounded Rectangle 34">
                <a:extLst>
                  <a:ext uri="{FF2B5EF4-FFF2-40B4-BE49-F238E27FC236}">
                    <a16:creationId xmlns:a16="http://schemas.microsoft.com/office/drawing/2014/main" id="{8FA66D2B-EF85-32AF-6430-A129D3F5C38A}"/>
                  </a:ext>
                </a:extLst>
              </p:cNvPr>
              <p:cNvSpPr/>
              <p:nvPr/>
            </p:nvSpPr>
            <p:spPr>
              <a:xfrm>
                <a:off x="1717199" y="5204783"/>
                <a:ext cx="4473608" cy="586679"/>
              </a:xfrm>
              <a:prstGeom prst="roundRect">
                <a:avLst>
                  <a:gd name="adj" fmla="val 50000"/>
                </a:avLst>
              </a:prstGeom>
              <a:solidFill>
                <a:srgbClr val="FFD1C5"/>
              </a:solidFill>
              <a:ln w="12700" cap="flat" cmpd="sng" algn="ctr">
                <a:solidFill>
                  <a:srgbClr val="FF5A2D"/>
                </a:solidFill>
                <a:prstDash val="solid"/>
                <a:miter lim="800000"/>
              </a:ln>
              <a:effectLst/>
            </p:spPr>
            <p:txBody>
              <a:bodyPr anchor="ctr"/>
              <a:lstStyle/>
              <a:p>
                <a:pPr algn="ctr" defTabSz="911187" eaLnBrk="1" hangingPunct="1">
                  <a:buClr>
                    <a:srgbClr val="000000"/>
                  </a:buClr>
                  <a:defRPr/>
                </a:pPr>
                <a:endParaRPr lang="en-US" kern="0">
                  <a:solidFill>
                    <a:prstClr val="white"/>
                  </a:solidFill>
                  <a:latin typeface="Calibri" panose="020F0502020204030204" charset="0"/>
                  <a:cs typeface="Calibri" panose="020F0502020204030204" charset="0"/>
                  <a:sym typeface="Arial" panose="020B0604020202020204"/>
                </a:endParaRPr>
              </a:p>
            </p:txBody>
          </p:sp>
          <p:sp>
            <p:nvSpPr>
              <p:cNvPr id="21" name="Rectangle 20">
                <a:extLst>
                  <a:ext uri="{FF2B5EF4-FFF2-40B4-BE49-F238E27FC236}">
                    <a16:creationId xmlns:a16="http://schemas.microsoft.com/office/drawing/2014/main" id="{0C363270-7BAA-8AF4-8412-3576E32E2E77}"/>
                  </a:ext>
                </a:extLst>
              </p:cNvPr>
              <p:cNvSpPr/>
              <p:nvPr/>
            </p:nvSpPr>
            <p:spPr>
              <a:xfrm>
                <a:off x="2469947" y="5201603"/>
                <a:ext cx="3438183" cy="645505"/>
              </a:xfrm>
              <a:prstGeom prst="rect">
                <a:avLst/>
              </a:prstGeom>
            </p:spPr>
            <p:txBody>
              <a:bodyPr wrap="none">
                <a:spAutoFit/>
              </a:bodyPr>
              <a:lstStyle/>
              <a:p>
                <a:pPr defTabSz="911187" eaLnBrk="1" hangingPunct="1">
                  <a:lnSpc>
                    <a:spcPct val="112000"/>
                  </a:lnSpc>
                  <a:defRPr/>
                </a:pP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Ngắt</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nghỉ</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đúng</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chỗ</a:t>
                </a:r>
                <a:endParaRPr lang="zh-CN" altLang="en-US" sz="3200" kern="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22" name="Oval 21">
                <a:extLst>
                  <a:ext uri="{FF2B5EF4-FFF2-40B4-BE49-F238E27FC236}">
                    <a16:creationId xmlns:a16="http://schemas.microsoft.com/office/drawing/2014/main" id="{C9E03CC2-B3BF-B0D0-4175-CDD778D41C7E}"/>
                  </a:ext>
                </a:extLst>
              </p:cNvPr>
              <p:cNvSpPr/>
              <p:nvPr/>
            </p:nvSpPr>
            <p:spPr>
              <a:xfrm>
                <a:off x="1860126" y="5282689"/>
                <a:ext cx="431957" cy="432457"/>
              </a:xfrm>
              <a:prstGeom prst="ellipse">
                <a:avLst/>
              </a:prstGeom>
              <a:solidFill>
                <a:srgbClr val="FFB7A3"/>
              </a:solidFill>
              <a:ln w="12700" cap="flat" cmpd="sng" algn="ctr">
                <a:solidFill>
                  <a:srgbClr val="FF5A2D"/>
                </a:solidFill>
                <a:prstDash val="solid"/>
                <a:miter lim="800000"/>
              </a:ln>
              <a:effectLst/>
            </p:spPr>
            <p:txBody>
              <a:bodyPr anchor="ctr"/>
              <a:lstStyle/>
              <a:p>
                <a:pPr algn="ctr" defTabSz="911187" eaLnBrk="1" hangingPunct="1">
                  <a:buClr>
                    <a:srgbClr val="000000"/>
                  </a:buClr>
                  <a:defRPr/>
                </a:pPr>
                <a:r>
                  <a:rPr lang="en-US" sz="3200" kern="0" dirty="0">
                    <a:solidFill>
                      <a:prstClr val="black"/>
                    </a:solidFill>
                    <a:latin typeface="Calibri" panose="020F0502020204030204" charset="0"/>
                    <a:ea typeface="inpin heiti" charset="-122"/>
                    <a:cs typeface="Calibri" panose="020F0502020204030204" charset="0"/>
                    <a:sym typeface="Arial" panose="020B0604020202020204"/>
                  </a:rPr>
                  <a:t>3</a:t>
                </a:r>
                <a:endParaRPr lang="en-US" sz="2800" kern="0" dirty="0">
                  <a:solidFill>
                    <a:prstClr val="black"/>
                  </a:solidFill>
                  <a:latin typeface="Calibri" panose="020F0502020204030204" charset="0"/>
                  <a:cs typeface="Calibri" panose="020F0502020204030204" charset="0"/>
                  <a:sym typeface="Arial" panose="020B0604020202020204"/>
                </a:endParaRPr>
              </a:p>
            </p:txBody>
          </p:sp>
        </p:grpSp>
        <p:pic>
          <p:nvPicPr>
            <p:cNvPr id="17" name="Picture 2" descr="Star Cartoon Images, Stock Photos &amp;amp; Vectors | Shutterstock">
              <a:extLst>
                <a:ext uri="{FF2B5EF4-FFF2-40B4-BE49-F238E27FC236}">
                  <a16:creationId xmlns:a16="http://schemas.microsoft.com/office/drawing/2014/main" id="{E8A6FA6F-4D9C-9A25-1375-F7DEEB4756E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Star Cartoon Images, Stock Photos &amp;amp; Vectors | Shutterstock">
              <a:extLst>
                <a:ext uri="{FF2B5EF4-FFF2-40B4-BE49-F238E27FC236}">
                  <a16:creationId xmlns:a16="http://schemas.microsoft.com/office/drawing/2014/main" id="{FDD336F3-3F08-81DA-8AC2-3B4B2F6C248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Star Cartoon Images, Stock Photos &amp;amp; Vectors | Shutterstock">
              <a:extLst>
                <a:ext uri="{FF2B5EF4-FFF2-40B4-BE49-F238E27FC236}">
                  <a16:creationId xmlns:a16="http://schemas.microsoft.com/office/drawing/2014/main" id="{78C17424-073F-50C9-2A07-5CD581625F2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2">
            <a:extLst>
              <a:ext uri="{FF2B5EF4-FFF2-40B4-BE49-F238E27FC236}">
                <a16:creationId xmlns:a16="http://schemas.microsoft.com/office/drawing/2014/main" id="{F93A51DD-8421-018F-01CA-355FB712F37C}"/>
              </a:ext>
            </a:extLst>
          </p:cNvPr>
          <p:cNvGrpSpPr>
            <a:grpSpLocks/>
          </p:cNvGrpSpPr>
          <p:nvPr/>
        </p:nvGrpSpPr>
        <p:grpSpPr bwMode="auto">
          <a:xfrm>
            <a:off x="1509713" y="5575300"/>
            <a:ext cx="9169400" cy="874713"/>
            <a:chOff x="2321" y="8780"/>
            <a:chExt cx="14445" cy="1378"/>
          </a:xfrm>
        </p:grpSpPr>
        <p:sp>
          <p:nvSpPr>
            <p:cNvPr id="27" name="Rounded Rectangle 17">
              <a:extLst>
                <a:ext uri="{FF2B5EF4-FFF2-40B4-BE49-F238E27FC236}">
                  <a16:creationId xmlns:a16="http://schemas.microsoft.com/office/drawing/2014/main" id="{834665FF-8C0E-19C3-BC29-5C36401315DA}"/>
                </a:ext>
              </a:extLst>
            </p:cNvPr>
            <p:cNvSpPr/>
            <p:nvPr/>
          </p:nvSpPr>
          <p:spPr>
            <a:xfrm>
              <a:off x="2321" y="8780"/>
              <a:ext cx="14032" cy="1378"/>
            </a:xfrm>
            <a:prstGeom prst="roundRect">
              <a:avLst>
                <a:gd name="adj" fmla="val 50000"/>
              </a:avLst>
            </a:prstGeom>
            <a:solidFill>
              <a:srgbClr val="ACE3D4"/>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1187" eaLnBrk="1" hangingPunct="1">
                <a:defRPr/>
              </a:pPr>
              <a:endParaRPr lang="en-US">
                <a:solidFill>
                  <a:prstClr val="white"/>
                </a:solidFill>
              </a:endParaRPr>
            </a:p>
          </p:txBody>
        </p:sp>
        <p:sp>
          <p:nvSpPr>
            <p:cNvPr id="28" name="Text Box 7">
              <a:extLst>
                <a:ext uri="{FF2B5EF4-FFF2-40B4-BE49-F238E27FC236}">
                  <a16:creationId xmlns:a16="http://schemas.microsoft.com/office/drawing/2014/main" id="{F00AB418-0BBB-0CAF-328C-85F6DA7DCF57}"/>
                </a:ext>
              </a:extLst>
            </p:cNvPr>
            <p:cNvSpPr txBox="1">
              <a:spLocks noChangeArrowheads="1"/>
            </p:cNvSpPr>
            <p:nvPr/>
          </p:nvSpPr>
          <p:spPr bwMode="auto">
            <a:xfrm>
              <a:off x="2934" y="8864"/>
              <a:ext cx="13832"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cs typeface="Arial" panose="020B0604020202020204" pitchFamily="34" charset="0"/>
                </a:defRPr>
              </a:lvl1pPr>
              <a:lvl2pPr marL="742950" indent="-285750">
                <a:defRPr sz="1900">
                  <a:solidFill>
                    <a:schemeClr val="tx1"/>
                  </a:solidFill>
                  <a:latin typeface="Arial" panose="020B0604020202020204" pitchFamily="34" charset="0"/>
                  <a:cs typeface="Arial" panose="020B0604020202020204" pitchFamily="34" charset="0"/>
                </a:defRPr>
              </a:lvl2pPr>
              <a:lvl3pPr marL="1143000" indent="-228600">
                <a:defRPr sz="1900">
                  <a:solidFill>
                    <a:schemeClr val="tx1"/>
                  </a:solidFill>
                  <a:latin typeface="Arial" panose="020B0604020202020204" pitchFamily="34" charset="0"/>
                  <a:cs typeface="Arial" panose="020B0604020202020204" pitchFamily="34" charset="0"/>
                </a:defRPr>
              </a:lvl3pPr>
              <a:lvl4pPr marL="1600200" indent="-228600">
                <a:defRPr sz="1900">
                  <a:solidFill>
                    <a:schemeClr val="tx1"/>
                  </a:solidFill>
                  <a:latin typeface="Arial" panose="020B0604020202020204" pitchFamily="34" charset="0"/>
                  <a:cs typeface="Arial" panose="020B0604020202020204" pitchFamily="34" charset="0"/>
                </a:defRPr>
              </a:lvl4pPr>
              <a:lvl5pPr marL="2057400" indent="-228600">
                <a:defRPr sz="19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eaLnBrk="1" hangingPunct="1">
                <a:buSzPts val="2800"/>
              </a:pPr>
              <a:r>
                <a:rPr lang="en-US" altLang="zh-CN" sz="4400" u="sng">
                  <a:solidFill>
                    <a:srgbClr val="000000"/>
                  </a:solidFill>
                  <a:latin typeface="Calibri" panose="020F0502020204030204" pitchFamily="34" charset="0"/>
                  <a:cs typeface="字魂59号-创粗黑"/>
                  <a:sym typeface="+mn-ea"/>
                </a:rPr>
                <a:t>Yêu cầu</a:t>
              </a:r>
              <a:r>
                <a:rPr lang="en-US" altLang="zh-CN" sz="4400">
                  <a:solidFill>
                    <a:srgbClr val="000000"/>
                  </a:solidFill>
                  <a:latin typeface="Calibri" panose="020F0502020204030204" pitchFamily="34" charset="0"/>
                  <a:cs typeface="字魂59号-创粗黑"/>
                  <a:sym typeface="+mn-ea"/>
                </a:rPr>
                <a:t>: Tất</a:t>
              </a:r>
              <a:r>
                <a:rPr lang="zh-CN" altLang="en-US" sz="4400">
                  <a:solidFill>
                    <a:srgbClr val="000000"/>
                  </a:solidFill>
                  <a:latin typeface="Calibri" panose="020F0502020204030204" pitchFamily="34" charset="0"/>
                  <a:cs typeface="字魂59号-创粗黑"/>
                  <a:sym typeface="+mn-ea"/>
                </a:rPr>
                <a:t> </a:t>
              </a:r>
              <a:r>
                <a:rPr lang="en-US" altLang="zh-CN" sz="4400">
                  <a:solidFill>
                    <a:srgbClr val="000000"/>
                  </a:solidFill>
                  <a:latin typeface="Calibri" panose="020F0502020204030204" pitchFamily="34" charset="0"/>
                  <a:cs typeface="字魂59号-创粗黑"/>
                  <a:sym typeface="+mn-ea"/>
                </a:rPr>
                <a:t>cả</a:t>
              </a:r>
              <a:r>
                <a:rPr lang="zh-CN" altLang="en-US" sz="4400">
                  <a:solidFill>
                    <a:srgbClr val="000000"/>
                  </a:solidFill>
                  <a:latin typeface="Calibri" panose="020F0502020204030204" pitchFamily="34" charset="0"/>
                  <a:cs typeface="字魂59号-创粗黑"/>
                  <a:sym typeface="+mn-ea"/>
                </a:rPr>
                <a:t> </a:t>
              </a:r>
              <a:r>
                <a:rPr lang="en-US" altLang="zh-CN" sz="4400">
                  <a:solidFill>
                    <a:srgbClr val="000000"/>
                  </a:solidFill>
                  <a:latin typeface="Calibri" panose="020F0502020204030204" pitchFamily="34" charset="0"/>
                  <a:cs typeface="字魂59号-创粗黑"/>
                  <a:sym typeface="+mn-ea"/>
                </a:rPr>
                <a:t>thành</a:t>
              </a:r>
              <a:r>
                <a:rPr lang="zh-CN" altLang="en-US" sz="4400">
                  <a:solidFill>
                    <a:srgbClr val="000000"/>
                  </a:solidFill>
                  <a:latin typeface="Calibri" panose="020F0502020204030204" pitchFamily="34" charset="0"/>
                  <a:cs typeface="字魂59号-创粗黑"/>
                  <a:sym typeface="+mn-ea"/>
                </a:rPr>
                <a:t> </a:t>
              </a:r>
              <a:r>
                <a:rPr lang="en-US" altLang="zh-CN" sz="4400">
                  <a:solidFill>
                    <a:srgbClr val="000000"/>
                  </a:solidFill>
                  <a:latin typeface="Calibri" panose="020F0502020204030204" pitchFamily="34" charset="0"/>
                  <a:cs typeface="字魂59号-创粗黑"/>
                  <a:sym typeface="+mn-ea"/>
                </a:rPr>
                <a:t>viên</a:t>
              </a:r>
              <a:r>
                <a:rPr lang="zh-CN" altLang="en-US" sz="4400">
                  <a:solidFill>
                    <a:srgbClr val="000000"/>
                  </a:solidFill>
                  <a:latin typeface="Calibri" panose="020F0502020204030204" pitchFamily="34" charset="0"/>
                  <a:cs typeface="字魂59号-创粗黑"/>
                  <a:sym typeface="+mn-ea"/>
                </a:rPr>
                <a:t> </a:t>
              </a:r>
              <a:r>
                <a:rPr lang="en-US" altLang="zh-CN" sz="4400">
                  <a:solidFill>
                    <a:srgbClr val="000000"/>
                  </a:solidFill>
                  <a:latin typeface="Calibri" panose="020F0502020204030204" pitchFamily="34" charset="0"/>
                  <a:cs typeface="字魂59号-创粗黑"/>
                  <a:sym typeface="+mn-ea"/>
                </a:rPr>
                <a:t>đều</a:t>
              </a:r>
              <a:r>
                <a:rPr lang="zh-CN" altLang="en-US" sz="4400">
                  <a:solidFill>
                    <a:srgbClr val="000000"/>
                  </a:solidFill>
                  <a:latin typeface="Calibri" panose="020F0502020204030204" pitchFamily="34" charset="0"/>
                  <a:cs typeface="字魂59号-创粗黑"/>
                  <a:sym typeface="+mn-ea"/>
                </a:rPr>
                <a:t> </a:t>
              </a:r>
              <a:r>
                <a:rPr lang="en-US" altLang="zh-CN" sz="4400">
                  <a:solidFill>
                    <a:srgbClr val="000000"/>
                  </a:solidFill>
                  <a:latin typeface="Calibri" panose="020F0502020204030204" pitchFamily="34" charset="0"/>
                  <a:cs typeface="字魂59号-创粗黑"/>
                  <a:sym typeface="+mn-ea"/>
                </a:rPr>
                <a:t>đọc</a:t>
              </a:r>
            </a:p>
          </p:txBody>
        </p:sp>
      </p:grpSp>
      <p:pic>
        <p:nvPicPr>
          <p:cNvPr id="29" name="图片 36">
            <a:extLst>
              <a:ext uri="{FF2B5EF4-FFF2-40B4-BE49-F238E27FC236}">
                <a16:creationId xmlns:a16="http://schemas.microsoft.com/office/drawing/2014/main" id="{21BD5D05-AD61-7C07-DEE4-B840AD53B5BD}"/>
              </a:ext>
            </a:extLst>
          </p:cNvPr>
          <p:cNvPicPr>
            <a:picLocks noChangeAspect="1"/>
          </p:cNvPicPr>
          <p:nvPr/>
        </p:nvPicPr>
        <p:blipFill>
          <a:blip r:embed="rId5">
            <a:extLst>
              <a:ext uri="{28A0092B-C50C-407E-A947-70E740481C1C}">
                <a14:useLocalDpi xmlns:a14="http://schemas.microsoft.com/office/drawing/2010/main" val="0"/>
              </a:ext>
            </a:extLst>
          </a:blip>
          <a:srcRect l="16356"/>
          <a:stretch>
            <a:fillRect/>
          </a:stretch>
        </p:blipFill>
        <p:spPr bwMode="auto">
          <a:xfrm>
            <a:off x="9539288" y="163513"/>
            <a:ext cx="3255962"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2346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Scale>
                                      <p:cBhvr>
                                        <p:cTn id="1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9"/>
                                        </p:tgtEl>
                                        <p:attrNameLst>
                                          <p:attrName>ppt_x</p:attrName>
                                          <p:attrName>ppt_y</p:attrName>
                                        </p:attrNameLst>
                                      </p:cBhvr>
                                    </p:animMotion>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4" name="Rectangle 3"/>
          <p:cNvSpPr/>
          <p:nvPr/>
        </p:nvSpPr>
        <p:spPr>
          <a:xfrm>
            <a:off x="2719164" y="1819889"/>
            <a:ext cx="6513403" cy="3047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lang="en-US" sz="1866"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p:cNvGrpSpPr/>
          <p:nvPr/>
        </p:nvGrpSpPr>
        <p:grpSpPr>
          <a:xfrm>
            <a:off x="2510088" y="291251"/>
            <a:ext cx="7661618" cy="5735309"/>
            <a:chOff x="2285947" y="400027"/>
            <a:chExt cx="4837350" cy="4019686"/>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47838" b="90000" l="65811" r="95946">
                          <a14:foregroundMark x1="70946" y1="88514" x2="72568" y2="86622"/>
                          <a14:foregroundMark x1="90270" y1="87432" x2="90270" y2="89324"/>
                        </a14:backgroundRemoval>
                      </a14:imgEffect>
                    </a14:imgLayer>
                  </a14:imgProps>
                </a:ext>
              </a:extLst>
            </a:blip>
            <a:srcRect l="64396" t="48144"/>
            <a:stretch/>
          </p:blipFill>
          <p:spPr>
            <a:xfrm rot="1013487">
              <a:off x="5291692" y="400027"/>
              <a:ext cx="1831605" cy="2667684"/>
            </a:xfrm>
            <a:prstGeom prst="rect">
              <a:avLst/>
            </a:prstGeom>
          </p:spPr>
        </p:pic>
        <p:pic>
          <p:nvPicPr>
            <p:cNvPr id="10" name="Picture 9"/>
            <p:cNvPicPr>
              <a:picLocks noChangeAspect="1"/>
            </p:cNvPicPr>
            <p:nvPr/>
          </p:nvPicPr>
          <p:blipFill rotWithShape="1">
            <a:blip r:embed="rId5"/>
            <a:srcRect l="79201"/>
            <a:stretch/>
          </p:blipFill>
          <p:spPr>
            <a:xfrm rot="20977888">
              <a:off x="2285947" y="451355"/>
              <a:ext cx="1245189" cy="2322777"/>
            </a:xfrm>
            <a:prstGeom prst="rect">
              <a:avLst/>
            </a:prstGeom>
          </p:spPr>
        </p:pic>
        <p:pic>
          <p:nvPicPr>
            <p:cNvPr id="11" name="Picture 10"/>
            <p:cNvPicPr>
              <a:picLocks noChangeAspect="1"/>
            </p:cNvPicPr>
            <p:nvPr/>
          </p:nvPicPr>
          <p:blipFill rotWithShape="1">
            <a:blip r:embed="rId5"/>
            <a:srcRect r="75867"/>
            <a:stretch/>
          </p:blipFill>
          <p:spPr>
            <a:xfrm>
              <a:off x="4002961" y="544444"/>
              <a:ext cx="1444786" cy="2322777"/>
            </a:xfrm>
            <a:prstGeom prst="rect">
              <a:avLst/>
            </a:prstGeom>
          </p:spPr>
        </p:pic>
        <p:sp>
          <p:nvSpPr>
            <p:cNvPr id="13" name="Cloud 12"/>
            <p:cNvSpPr/>
            <p:nvPr/>
          </p:nvSpPr>
          <p:spPr>
            <a:xfrm rot="213604">
              <a:off x="2438832" y="1746204"/>
              <a:ext cx="4381663" cy="2673509"/>
            </a:xfrm>
            <a:prstGeom prst="cloud">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lang="en-US" sz="1866"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TextBox 2"/>
          <p:cNvSpPr txBox="1"/>
          <p:nvPr/>
        </p:nvSpPr>
        <p:spPr>
          <a:xfrm>
            <a:off x="3199037" y="2843953"/>
            <a:ext cx="6462655" cy="2308324"/>
          </a:xfrm>
          <a:prstGeom prst="rect">
            <a:avLst/>
          </a:prstGeom>
          <a:noFill/>
        </p:spPr>
        <p:txBody>
          <a:bodyPr wrap="square" rtlCol="0">
            <a:spAutoFit/>
          </a:bodyP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r>
              <a:rPr kumimoji="0" lang="en-US" sz="7200" b="0" i="0" u="none" strike="noStrike" kern="1200" cap="none" spc="0" normalizeH="0" baseline="0" noProof="0">
                <a:ln>
                  <a:noFill/>
                </a:ln>
                <a:solidFill>
                  <a:srgbClr val="7030A0"/>
                </a:solidFill>
                <a:effectLst/>
                <a:uLnTx/>
                <a:uFillTx/>
                <a:latin typeface="Arial"/>
                <a:ea typeface="+mn-ea"/>
                <a:cs typeface="Calibri" panose="020F0502020204030204" pitchFamily="34" charset="0"/>
                <a:sym typeface="Arial"/>
              </a:rPr>
              <a:t>ĐỌC MỞ RỘNG</a:t>
            </a:r>
            <a:endParaRPr kumimoji="0" lang="vi-VN" sz="7198" b="0" i="0" u="none" strike="noStrike" kern="0" cap="none" spc="0" normalizeH="0" baseline="0" noProof="0" dirty="0">
              <a:ln>
                <a:solidFill>
                  <a:srgbClr val="FFFFFF"/>
                </a:solidFill>
              </a:ln>
              <a:solidFill>
                <a:srgbClr val="0070C0"/>
              </a:solidFill>
              <a:effectLst>
                <a:glow rad="228600">
                  <a:srgbClr val="FECE5F">
                    <a:satMod val="175000"/>
                    <a:alpha val="40000"/>
                  </a:srgbClr>
                </a:glow>
              </a:effectLst>
              <a:uLnTx/>
              <a:uFillTx/>
              <a:latin typeface="Times New Roman" panose="02020603050405020304" pitchFamily="18" charset="0"/>
              <a:ea typeface="+mn-ea"/>
              <a:cs typeface="Calibri" panose="020F0502020204030204" pitchFamily="34" charset="0"/>
              <a:sym typeface="Arial"/>
            </a:endParaRPr>
          </a:p>
        </p:txBody>
      </p:sp>
    </p:spTree>
    <p:extLst>
      <p:ext uri="{BB962C8B-B14F-4D97-AF65-F5344CB8AC3E}">
        <p14:creationId xmlns:p14="http://schemas.microsoft.com/office/powerpoint/2010/main" val="1584092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22000">
              <a:schemeClr val="accent3">
                <a:lumMod val="20000"/>
                <a:lumOff val="80000"/>
              </a:schemeClr>
            </a:gs>
            <a:gs pos="100000">
              <a:schemeClr val="accent6">
                <a:lumMod val="40000"/>
                <a:lumOff val="60000"/>
              </a:schemeClr>
            </a:gs>
            <a:gs pos="83000">
              <a:schemeClr val="accent6">
                <a:lumMod val="20000"/>
                <a:lumOff val="80000"/>
              </a:schemeClr>
            </a:gs>
            <a:gs pos="6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Rounded Rectangle 10"/>
          <p:cNvSpPr/>
          <p:nvPr/>
        </p:nvSpPr>
        <p:spPr>
          <a:xfrm>
            <a:off x="437645" y="1067524"/>
            <a:ext cx="11517196" cy="5078569"/>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1218895" eaLnBrk="1" fontAlgn="auto" hangingPunct="1">
              <a:spcBef>
                <a:spcPts val="0"/>
              </a:spcBef>
              <a:spcAft>
                <a:spcPts val="0"/>
              </a:spcAft>
              <a:buClr>
                <a:srgbClr val="000000"/>
              </a:buClr>
            </a:pPr>
            <a:r>
              <a:rPr lang="en-US" altLang="en-US" sz="3199" b="1" kern="0" dirty="0" err="1">
                <a:solidFill>
                  <a:srgbClr val="FFFFFF"/>
                </a:solidFill>
                <a:latin typeface="+mj-lt"/>
                <a:cs typeface="Baloo 2" pitchFamily="2" charset="0"/>
                <a:sym typeface="Arial"/>
              </a:rPr>
              <a:t>Nghì</a:t>
            </a:r>
            <a:r>
              <a:rPr lang="en-US" altLang="en-US" sz="3199" b="1" kern="0" dirty="0">
                <a:solidFill>
                  <a:srgbClr val="FFFFFF"/>
                </a:solidFill>
                <a:latin typeface="+mj-lt"/>
                <a:cs typeface="Baloo 2" pitchFamily="2" charset="0"/>
                <a:sym typeface="Arial"/>
              </a:rPr>
              <a:t> : </a:t>
            </a:r>
            <a:r>
              <a:rPr lang="en-US" altLang="en-US" sz="3199" kern="0" dirty="0" err="1">
                <a:solidFill>
                  <a:srgbClr val="FFFFFF"/>
                </a:solidFill>
                <a:latin typeface="+mj-lt"/>
                <a:cs typeface="Baloo 2" pitchFamily="2" charset="0"/>
                <a:sym typeface="Arial"/>
              </a:rPr>
              <a:t>nghĩa</a:t>
            </a:r>
            <a:r>
              <a:rPr lang="en-US" altLang="en-US" sz="3199" kern="0" dirty="0">
                <a:solidFill>
                  <a:srgbClr val="FFFFFF"/>
                </a:solidFill>
                <a:latin typeface="+mj-lt"/>
                <a:cs typeface="Baloo 2" pitchFamily="2" charset="0"/>
                <a:sym typeface="Arial"/>
              </a:rPr>
              <a:t>, </a:t>
            </a:r>
            <a:r>
              <a:rPr lang="en-US" altLang="en-US" sz="3199" kern="0" dirty="0" err="1">
                <a:solidFill>
                  <a:srgbClr val="FFFFFF"/>
                </a:solidFill>
                <a:latin typeface="+mj-lt"/>
                <a:cs typeface="Baloo 2" pitchFamily="2" charset="0"/>
                <a:sym typeface="Arial"/>
              </a:rPr>
              <a:t>tình</a:t>
            </a:r>
            <a:r>
              <a:rPr lang="en-US" altLang="en-US" sz="3199" kern="0" dirty="0">
                <a:solidFill>
                  <a:srgbClr val="FFFFFF"/>
                </a:solidFill>
                <a:latin typeface="+mj-lt"/>
                <a:cs typeface="Baloo 2" pitchFamily="2" charset="0"/>
                <a:sym typeface="Arial"/>
              </a:rPr>
              <a:t> </a:t>
            </a:r>
            <a:r>
              <a:rPr lang="en-US" altLang="en-US" sz="3199" kern="0" dirty="0" err="1">
                <a:solidFill>
                  <a:srgbClr val="FFFFFF"/>
                </a:solidFill>
                <a:latin typeface="+mj-lt"/>
                <a:cs typeface="Baloo 2" pitchFamily="2" charset="0"/>
                <a:sym typeface="Arial"/>
              </a:rPr>
              <a:t>nghĩa</a:t>
            </a:r>
            <a:r>
              <a:rPr lang="vi-VN" altLang="en-US" sz="3199" kern="0" dirty="0">
                <a:solidFill>
                  <a:srgbClr val="FFFFFF"/>
                </a:solidFill>
                <a:latin typeface="+mj-lt"/>
                <a:cs typeface="Baloo 2" pitchFamily="2" charset="0"/>
                <a:sym typeface="Arial"/>
              </a:rPr>
              <a:t>.z</a:t>
            </a:r>
            <a:endParaRPr lang="en-US" altLang="en-US" sz="3199" kern="0" dirty="0">
              <a:solidFill>
                <a:srgbClr val="FFFFFF"/>
              </a:solidFill>
              <a:latin typeface="+mj-lt"/>
              <a:cs typeface="Baloo 2" pitchFamily="2" charset="0"/>
              <a:sym typeface="Arial"/>
            </a:endParaRPr>
          </a:p>
        </p:txBody>
      </p:sp>
      <p:sp>
        <p:nvSpPr>
          <p:cNvPr id="7" name="Rectangle 6"/>
          <p:cNvSpPr/>
          <p:nvPr/>
        </p:nvSpPr>
        <p:spPr>
          <a:xfrm>
            <a:off x="693280" y="1225065"/>
            <a:ext cx="11415571" cy="666657"/>
          </a:xfrm>
          <a:prstGeom prst="rect">
            <a:avLst/>
          </a:prstGeom>
        </p:spPr>
        <p:txBody>
          <a:bodyPr wrap="square">
            <a:spAutoFit/>
          </a:bodyPr>
          <a:lstStyle/>
          <a:p>
            <a:pPr defTabSz="1218895" eaLnBrk="1" fontAlgn="auto" hangingPunct="1">
              <a:spcBef>
                <a:spcPts val="0"/>
              </a:spcBef>
              <a:spcAft>
                <a:spcPts val="0"/>
              </a:spcAft>
              <a:buClr>
                <a:srgbClr val="000000"/>
              </a:buClr>
            </a:pPr>
            <a:r>
              <a:rPr lang="en-US" altLang="en-US" sz="3732" kern="0">
                <a:solidFill>
                  <a:srgbClr val="0070C0"/>
                </a:solidFill>
                <a:latin typeface="+mj-lt"/>
                <a:cs typeface="Baloo 2" pitchFamily="2" charset="0"/>
                <a:sym typeface="Arial"/>
              </a:rPr>
              <a:t>a. Viết vào Phiếu đọc sách những điều em ghi nhớ</a:t>
            </a:r>
            <a:endParaRPr lang="en-US" altLang="en-US" sz="3732" kern="0" dirty="0">
              <a:solidFill>
                <a:srgbClr val="0070C0"/>
              </a:solidFill>
              <a:latin typeface="+mj-lt"/>
              <a:cs typeface="Baloo 2" pitchFamily="2" charset="0"/>
              <a:sym typeface="Arial"/>
            </a:endParaRPr>
          </a:p>
        </p:txBody>
      </p:sp>
      <p:grpSp>
        <p:nvGrpSpPr>
          <p:cNvPr id="12" name="Group 11"/>
          <p:cNvGrpSpPr/>
          <p:nvPr/>
        </p:nvGrpSpPr>
        <p:grpSpPr>
          <a:xfrm>
            <a:off x="1536842" y="164082"/>
            <a:ext cx="9318801" cy="966873"/>
            <a:chOff x="1021866" y="408902"/>
            <a:chExt cx="6990921" cy="1126841"/>
          </a:xfrm>
        </p:grpSpPr>
        <p:sp>
          <p:nvSpPr>
            <p:cNvPr id="8" name="Rounded Rectangle 7"/>
            <p:cNvSpPr/>
            <p:nvPr/>
          </p:nvSpPr>
          <p:spPr>
            <a:xfrm>
              <a:off x="1021866" y="408902"/>
              <a:ext cx="6990921" cy="1126841"/>
            </a:xfrm>
            <a:prstGeom prst="roundRect">
              <a:avLst/>
            </a:prstGeom>
            <a:solidFill>
              <a:schemeClr val="accent3">
                <a:lumMod val="60000"/>
                <a:lumOff val="4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18895" eaLnBrk="1" fontAlgn="auto" hangingPunct="1">
                <a:spcBef>
                  <a:spcPts val="0"/>
                </a:spcBef>
                <a:spcAft>
                  <a:spcPts val="0"/>
                </a:spcAft>
                <a:buClr>
                  <a:srgbClr val="000000"/>
                </a:buClr>
              </a:pPr>
              <a:endParaRPr lang="en-US" sz="5332" kern="0" dirty="0">
                <a:solidFill>
                  <a:srgbClr val="0070C0"/>
                </a:solidFill>
                <a:latin typeface="+mj-lt"/>
                <a:cs typeface="Baloo 2" pitchFamily="2" charset="0"/>
                <a:sym typeface="Arial"/>
              </a:endParaRPr>
            </a:p>
          </p:txBody>
        </p:sp>
        <p:sp>
          <p:nvSpPr>
            <p:cNvPr id="5" name="Rectangle 4"/>
            <p:cNvSpPr/>
            <p:nvPr/>
          </p:nvSpPr>
          <p:spPr>
            <a:xfrm>
              <a:off x="1178409" y="616250"/>
              <a:ext cx="6681595" cy="500123"/>
            </a:xfrm>
            <a:prstGeom prst="rect">
              <a:avLst/>
            </a:prstGeom>
          </p:spPr>
          <p:txBody>
            <a:bodyPr wrap="square">
              <a:spAutoFit/>
            </a:bodyPr>
            <a:lstStyle/>
            <a:p>
              <a:pPr algn="ctr" defTabSz="1218895" eaLnBrk="1" fontAlgn="auto" hangingPunct="1">
                <a:spcBef>
                  <a:spcPts val="0"/>
                </a:spcBef>
                <a:spcAft>
                  <a:spcPts val="0"/>
                </a:spcAft>
                <a:buClr>
                  <a:srgbClr val="000000"/>
                </a:buClr>
              </a:pPr>
              <a:r>
                <a:rPr lang="vi-VN" altLang="en-US" sz="3732" b="1" kern="0">
                  <a:solidFill>
                    <a:srgbClr val="002060"/>
                  </a:solidFill>
                  <a:latin typeface="+mj-lt"/>
                  <a:cs typeface="Baloo 2" pitchFamily="2" charset="0"/>
                  <a:sym typeface="Arial"/>
                </a:rPr>
                <a:t>ĐỌC MỘT BÀI THƠ VỀ NGHỀ NGHIỆP</a:t>
              </a:r>
              <a:endParaRPr lang="vi-VN" altLang="en-US" sz="3732" b="1" kern="0" dirty="0">
                <a:solidFill>
                  <a:srgbClr val="002060"/>
                </a:solidFill>
                <a:latin typeface="+mj-lt"/>
                <a:cs typeface="Baloo 2" pitchFamily="2" charset="0"/>
                <a:sym typeface="Arial"/>
              </a:endParaRPr>
            </a:p>
          </p:txBody>
        </p:sp>
      </p:grpSp>
      <p:pic>
        <p:nvPicPr>
          <p:cNvPr id="3" name="Picture 2">
            <a:extLst>
              <a:ext uri="{FF2B5EF4-FFF2-40B4-BE49-F238E27FC236}">
                <a16:creationId xmlns:a16="http://schemas.microsoft.com/office/drawing/2014/main" id="{246F8FCF-EC05-4491-8F1F-2DBB9ECD3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4" y="1530269"/>
            <a:ext cx="11981367" cy="6872019"/>
          </a:xfrm>
          <a:prstGeom prst="rect">
            <a:avLst/>
          </a:prstGeom>
        </p:spPr>
      </p:pic>
    </p:spTree>
    <p:extLst>
      <p:ext uri="{BB962C8B-B14F-4D97-AF65-F5344CB8AC3E}">
        <p14:creationId xmlns:p14="http://schemas.microsoft.com/office/powerpoint/2010/main" val="331250423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4" name="Rectangle 3"/>
          <p:cNvSpPr/>
          <p:nvPr/>
        </p:nvSpPr>
        <p:spPr>
          <a:xfrm>
            <a:off x="2719164" y="1819889"/>
            <a:ext cx="6513403" cy="3047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eaLnBrk="1" fontAlgn="auto" hangingPunct="1">
              <a:spcBef>
                <a:spcPts val="0"/>
              </a:spcBef>
              <a:spcAft>
                <a:spcPts val="0"/>
              </a:spcAft>
              <a:buClr>
                <a:srgbClr val="000000"/>
              </a:buClr>
            </a:pPr>
            <a:endParaRPr lang="en-US" sz="1866" kern="0">
              <a:solidFill>
                <a:srgbClr val="FFFFFF"/>
              </a:solidFill>
              <a:latin typeface="Arial"/>
              <a:sym typeface="Arial"/>
            </a:endParaRPr>
          </a:p>
        </p:txBody>
      </p:sp>
      <p:grpSp>
        <p:nvGrpSpPr>
          <p:cNvPr id="2" name="Group 1"/>
          <p:cNvGrpSpPr/>
          <p:nvPr/>
        </p:nvGrpSpPr>
        <p:grpSpPr>
          <a:xfrm>
            <a:off x="2510088" y="291251"/>
            <a:ext cx="7661618" cy="5735309"/>
            <a:chOff x="2285947" y="400027"/>
            <a:chExt cx="4837350" cy="4019686"/>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47838" b="90000" l="65811" r="95946">
                          <a14:foregroundMark x1="70946" y1="88514" x2="72568" y2="86622"/>
                          <a14:foregroundMark x1="90270" y1="87432" x2="90270" y2="89324"/>
                        </a14:backgroundRemoval>
                      </a14:imgEffect>
                    </a14:imgLayer>
                  </a14:imgProps>
                </a:ext>
              </a:extLst>
            </a:blip>
            <a:srcRect l="64396" t="48144"/>
            <a:stretch/>
          </p:blipFill>
          <p:spPr>
            <a:xfrm rot="1013487">
              <a:off x="5291692" y="400027"/>
              <a:ext cx="1831605" cy="2667684"/>
            </a:xfrm>
            <a:prstGeom prst="rect">
              <a:avLst/>
            </a:prstGeom>
          </p:spPr>
        </p:pic>
        <p:pic>
          <p:nvPicPr>
            <p:cNvPr id="10" name="Picture 9"/>
            <p:cNvPicPr>
              <a:picLocks noChangeAspect="1"/>
            </p:cNvPicPr>
            <p:nvPr/>
          </p:nvPicPr>
          <p:blipFill rotWithShape="1">
            <a:blip r:embed="rId5"/>
            <a:srcRect l="79201"/>
            <a:stretch/>
          </p:blipFill>
          <p:spPr>
            <a:xfrm rot="20977888">
              <a:off x="2285947" y="451355"/>
              <a:ext cx="1245189" cy="2322777"/>
            </a:xfrm>
            <a:prstGeom prst="rect">
              <a:avLst/>
            </a:prstGeom>
          </p:spPr>
        </p:pic>
        <p:pic>
          <p:nvPicPr>
            <p:cNvPr id="11" name="Picture 10"/>
            <p:cNvPicPr>
              <a:picLocks noChangeAspect="1"/>
            </p:cNvPicPr>
            <p:nvPr/>
          </p:nvPicPr>
          <p:blipFill rotWithShape="1">
            <a:blip r:embed="rId5"/>
            <a:srcRect r="75867"/>
            <a:stretch/>
          </p:blipFill>
          <p:spPr>
            <a:xfrm>
              <a:off x="4002961" y="544444"/>
              <a:ext cx="1444786" cy="2322777"/>
            </a:xfrm>
            <a:prstGeom prst="rect">
              <a:avLst/>
            </a:prstGeom>
          </p:spPr>
        </p:pic>
        <p:sp>
          <p:nvSpPr>
            <p:cNvPr id="13" name="Cloud 12"/>
            <p:cNvSpPr/>
            <p:nvPr/>
          </p:nvSpPr>
          <p:spPr>
            <a:xfrm rot="213604">
              <a:off x="2438832" y="1746204"/>
              <a:ext cx="4381663" cy="2673509"/>
            </a:xfrm>
            <a:prstGeom prst="cloud">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eaLnBrk="1" fontAlgn="auto" hangingPunct="1">
                <a:spcBef>
                  <a:spcPts val="0"/>
                </a:spcBef>
                <a:spcAft>
                  <a:spcPts val="0"/>
                </a:spcAft>
                <a:buClr>
                  <a:srgbClr val="000000"/>
                </a:buClr>
              </a:pPr>
              <a:endParaRPr lang="en-US" sz="1866" kern="0">
                <a:solidFill>
                  <a:srgbClr val="FFFFFF"/>
                </a:solidFill>
                <a:latin typeface="Arial"/>
                <a:sym typeface="Arial"/>
              </a:endParaRPr>
            </a:p>
          </p:txBody>
        </p:sp>
      </p:grpSp>
      <p:sp>
        <p:nvSpPr>
          <p:cNvPr id="3" name="TextBox 2"/>
          <p:cNvSpPr txBox="1"/>
          <p:nvPr/>
        </p:nvSpPr>
        <p:spPr>
          <a:xfrm>
            <a:off x="3198654" y="3286246"/>
            <a:ext cx="7163354" cy="1446230"/>
          </a:xfrm>
          <a:prstGeom prst="rect">
            <a:avLst/>
          </a:prstGeom>
          <a:noFill/>
        </p:spPr>
        <p:txBody>
          <a:bodyPr wrap="square" rtlCol="0">
            <a:spAutoFit/>
          </a:bodyPr>
          <a:lstStyle/>
          <a:p>
            <a:pPr defTabSz="1218895" eaLnBrk="1" fontAlgn="auto" hangingPunct="1">
              <a:spcBef>
                <a:spcPts val="0"/>
              </a:spcBef>
              <a:spcAft>
                <a:spcPts val="0"/>
              </a:spcAft>
              <a:buClr>
                <a:srgbClr val="000000"/>
              </a:buClr>
            </a:pPr>
            <a:r>
              <a:rPr lang="vi-VN" sz="8798" kern="0" dirty="0">
                <a:ln>
                  <a:solidFill>
                    <a:srgbClr val="FFFFFF"/>
                  </a:solidFill>
                </a:ln>
                <a:solidFill>
                  <a:srgbClr val="0070C0"/>
                </a:solidFill>
                <a:effectLst>
                  <a:glow rad="228600">
                    <a:srgbClr val="FECE5F">
                      <a:satMod val="175000"/>
                      <a:alpha val="40000"/>
                    </a:srgbClr>
                  </a:glow>
                </a:effectLst>
                <a:latin typeface="+mn-lt"/>
                <a:cs typeface="Arial"/>
                <a:sym typeface="Arial"/>
              </a:rPr>
              <a:t>KHỞI ĐỘNG</a:t>
            </a:r>
            <a:endParaRPr lang="en-US" sz="8798" kern="0" dirty="0">
              <a:ln>
                <a:solidFill>
                  <a:srgbClr val="FFFFFF"/>
                </a:solidFill>
              </a:ln>
              <a:solidFill>
                <a:srgbClr val="0070C0"/>
              </a:solidFill>
              <a:effectLst>
                <a:glow rad="228600">
                  <a:srgbClr val="FECE5F">
                    <a:satMod val="175000"/>
                    <a:alpha val="40000"/>
                  </a:srgbClr>
                </a:glow>
              </a:effectLst>
              <a:latin typeface="+mn-lt"/>
              <a:cs typeface="Arial"/>
              <a:sym typeface="Arial"/>
            </a:endParaRPr>
          </a:p>
        </p:txBody>
      </p:sp>
    </p:spTree>
    <p:extLst>
      <p:ext uri="{BB962C8B-B14F-4D97-AF65-F5344CB8AC3E}">
        <p14:creationId xmlns:p14="http://schemas.microsoft.com/office/powerpoint/2010/main" val="4109731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22000">
              <a:schemeClr val="accent3">
                <a:lumMod val="20000"/>
                <a:lumOff val="80000"/>
              </a:schemeClr>
            </a:gs>
            <a:gs pos="100000">
              <a:schemeClr val="accent6">
                <a:lumMod val="40000"/>
                <a:lumOff val="60000"/>
              </a:schemeClr>
            </a:gs>
            <a:gs pos="83000">
              <a:schemeClr val="accent6">
                <a:lumMod val="20000"/>
                <a:lumOff val="80000"/>
              </a:schemeClr>
            </a:gs>
            <a:gs pos="6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Rounded Rectangle 10"/>
          <p:cNvSpPr/>
          <p:nvPr/>
        </p:nvSpPr>
        <p:spPr>
          <a:xfrm>
            <a:off x="437645" y="1067524"/>
            <a:ext cx="11517196" cy="5078569"/>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218895" rtl="0" eaLnBrk="1" fontAlgn="auto" latinLnBrk="0" hangingPunct="1">
              <a:lnSpc>
                <a:spcPct val="100000"/>
              </a:lnSpc>
              <a:spcBef>
                <a:spcPts val="0"/>
              </a:spcBef>
              <a:spcAft>
                <a:spcPts val="0"/>
              </a:spcAft>
              <a:buClr>
                <a:srgbClr val="000000"/>
              </a:buClr>
              <a:buSzTx/>
              <a:buFontTx/>
              <a:buNone/>
              <a:tabLst/>
              <a:defRPr/>
            </a:pPr>
            <a:r>
              <a:rPr kumimoji="0" lang="en-US" altLang="en-US" sz="3199" b="1"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Nghì</a:t>
            </a:r>
            <a:r>
              <a:rPr kumimoji="0" lang="en-US" altLang="en-US" sz="3199" b="1" i="0" u="none" strike="noStrike" kern="0" cap="none" spc="0" normalizeH="0" baseline="0" noProof="0" dirty="0">
                <a:ln>
                  <a:noFill/>
                </a:ln>
                <a:solidFill>
                  <a:srgbClr val="FFFFFF"/>
                </a:solidFill>
                <a:effectLst/>
                <a:uLnTx/>
                <a:uFillTx/>
                <a:latin typeface="Arial"/>
                <a:ea typeface="+mn-ea"/>
                <a:cs typeface="Baloo 2" pitchFamily="2" charset="0"/>
                <a:sym typeface="Arial"/>
              </a:rPr>
              <a:t> : </a:t>
            </a:r>
            <a:r>
              <a:rPr kumimoji="0" lang="en-US" altLang="en-US" sz="3199"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nghĩa</a:t>
            </a:r>
            <a:r>
              <a:rPr kumimoji="0" lang="en-US" altLang="en-US" sz="3199" b="0" i="0" u="none" strike="noStrike" kern="0" cap="none" spc="0" normalizeH="0" baseline="0" noProof="0" dirty="0">
                <a:ln>
                  <a:noFill/>
                </a:ln>
                <a:solidFill>
                  <a:srgbClr val="FFFFFF"/>
                </a:solidFill>
                <a:effectLst/>
                <a:uLnTx/>
                <a:uFillTx/>
                <a:latin typeface="Arial"/>
                <a:ea typeface="+mn-ea"/>
                <a:cs typeface="Baloo 2" pitchFamily="2" charset="0"/>
                <a:sym typeface="Arial"/>
              </a:rPr>
              <a:t>, </a:t>
            </a:r>
            <a:r>
              <a:rPr kumimoji="0" lang="en-US" altLang="en-US" sz="3199"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tình</a:t>
            </a:r>
            <a:r>
              <a:rPr kumimoji="0" lang="en-US" altLang="en-US" sz="3199" b="0" i="0" u="none" strike="noStrike" kern="0" cap="none" spc="0" normalizeH="0" baseline="0" noProof="0" dirty="0">
                <a:ln>
                  <a:noFill/>
                </a:ln>
                <a:solidFill>
                  <a:srgbClr val="FFFFFF"/>
                </a:solidFill>
                <a:effectLst/>
                <a:uLnTx/>
                <a:uFillTx/>
                <a:latin typeface="Arial"/>
                <a:ea typeface="+mn-ea"/>
                <a:cs typeface="Baloo 2" pitchFamily="2" charset="0"/>
                <a:sym typeface="Arial"/>
              </a:rPr>
              <a:t> </a:t>
            </a:r>
            <a:r>
              <a:rPr kumimoji="0" lang="en-US" altLang="en-US" sz="3199"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nghĩa</a:t>
            </a:r>
            <a:r>
              <a:rPr kumimoji="0" lang="vi-VN" altLang="en-US" sz="3199" b="0" i="0" u="none" strike="noStrike" kern="0" cap="none" spc="0" normalizeH="0" baseline="0" noProof="0" dirty="0">
                <a:ln>
                  <a:noFill/>
                </a:ln>
                <a:solidFill>
                  <a:srgbClr val="FFFFFF"/>
                </a:solidFill>
                <a:effectLst/>
                <a:uLnTx/>
                <a:uFillTx/>
                <a:latin typeface="Times New Roman" panose="02020603050405020304" pitchFamily="18" charset="0"/>
                <a:ea typeface="+mn-ea"/>
                <a:cs typeface="Baloo 2" pitchFamily="2" charset="0"/>
                <a:sym typeface="Arial"/>
              </a:rPr>
              <a:t>.z</a:t>
            </a:r>
            <a:endParaRPr kumimoji="0" lang="en-US" altLang="en-US" sz="3199" b="0" i="0" u="none" strike="noStrike" kern="0" cap="none" spc="0" normalizeH="0" baseline="0" noProof="0" dirty="0">
              <a:ln>
                <a:noFill/>
              </a:ln>
              <a:solidFill>
                <a:srgbClr val="FFFFFF"/>
              </a:solidFill>
              <a:effectLst/>
              <a:uLnTx/>
              <a:uFillTx/>
              <a:latin typeface="Arial"/>
              <a:ea typeface="+mn-ea"/>
              <a:cs typeface="Baloo 2" pitchFamily="2" charset="0"/>
              <a:sym typeface="Arial"/>
            </a:endParaRPr>
          </a:p>
        </p:txBody>
      </p:sp>
      <p:sp>
        <p:nvSpPr>
          <p:cNvPr id="7" name="Rectangle 6"/>
          <p:cNvSpPr/>
          <p:nvPr/>
        </p:nvSpPr>
        <p:spPr>
          <a:xfrm>
            <a:off x="468714" y="1856484"/>
            <a:ext cx="11874358" cy="666657"/>
          </a:xfrm>
          <a:prstGeom prst="rect">
            <a:avLst/>
          </a:prstGeom>
        </p:spPr>
        <p:txBody>
          <a:bodyPr wrap="square">
            <a:spAutoFit/>
          </a:bodyPr>
          <a:lstStyle/>
          <a:p>
            <a:pPr marL="0" marR="0" lvl="0" indent="0" algn="l" defTabSz="1218895" rtl="0" eaLnBrk="1" fontAlgn="auto" latinLnBrk="0" hangingPunct="1">
              <a:lnSpc>
                <a:spcPct val="100000"/>
              </a:lnSpc>
              <a:spcBef>
                <a:spcPts val="0"/>
              </a:spcBef>
              <a:spcAft>
                <a:spcPts val="0"/>
              </a:spcAft>
              <a:buClr>
                <a:srgbClr val="000000"/>
              </a:buClr>
              <a:buSzTx/>
              <a:buFontTx/>
              <a:buNone/>
              <a:tabLst/>
              <a:defRPr/>
            </a:pPr>
            <a:r>
              <a:rPr kumimoji="0" lang="vi-VN" altLang="en-US" sz="3732" b="0" i="0" u="none" strike="noStrike" kern="0" cap="none" spc="0" normalizeH="0" baseline="0" noProof="0">
                <a:ln>
                  <a:noFill/>
                </a:ln>
                <a:solidFill>
                  <a:srgbClr val="0070C0"/>
                </a:solidFill>
                <a:effectLst/>
                <a:uLnTx/>
                <a:uFillTx/>
                <a:latin typeface="Arial"/>
                <a:ea typeface="+mn-ea"/>
                <a:cs typeface="Baloo 2" pitchFamily="2" charset="0"/>
                <a:sym typeface="Arial"/>
              </a:rPr>
              <a:t>b. Đọc 4-6 dòng thơ em thích và chia sẻ với bạn lí do.</a:t>
            </a:r>
          </a:p>
        </p:txBody>
      </p:sp>
      <p:grpSp>
        <p:nvGrpSpPr>
          <p:cNvPr id="12" name="Group 11"/>
          <p:cNvGrpSpPr/>
          <p:nvPr/>
        </p:nvGrpSpPr>
        <p:grpSpPr>
          <a:xfrm>
            <a:off x="1536842" y="584087"/>
            <a:ext cx="9318801" cy="966873"/>
            <a:chOff x="1021866" y="408902"/>
            <a:chExt cx="6990921" cy="1126841"/>
          </a:xfrm>
        </p:grpSpPr>
        <p:sp>
          <p:nvSpPr>
            <p:cNvPr id="8" name="Rounded Rectangle 7"/>
            <p:cNvSpPr/>
            <p:nvPr/>
          </p:nvSpPr>
          <p:spPr>
            <a:xfrm>
              <a:off x="1021866" y="408902"/>
              <a:ext cx="6990921" cy="1126841"/>
            </a:xfrm>
            <a:prstGeom prst="roundRect">
              <a:avLst/>
            </a:prstGeom>
            <a:solidFill>
              <a:schemeClr val="accent3">
                <a:lumMod val="60000"/>
                <a:lumOff val="4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lang="en-US" sz="5332" b="0" i="0" u="none" strike="noStrike" kern="0" cap="none" spc="0" normalizeH="0" baseline="0" noProof="0" dirty="0">
                <a:ln>
                  <a:noFill/>
                </a:ln>
                <a:solidFill>
                  <a:srgbClr val="0070C0"/>
                </a:solidFill>
                <a:effectLst/>
                <a:uLnTx/>
                <a:uFillTx/>
                <a:latin typeface="Arial"/>
                <a:ea typeface="+mn-ea"/>
                <a:cs typeface="Baloo 2" pitchFamily="2" charset="0"/>
                <a:sym typeface="Arial"/>
              </a:endParaRPr>
            </a:p>
          </p:txBody>
        </p:sp>
        <p:sp>
          <p:nvSpPr>
            <p:cNvPr id="5" name="Rectangle 4"/>
            <p:cNvSpPr/>
            <p:nvPr/>
          </p:nvSpPr>
          <p:spPr>
            <a:xfrm>
              <a:off x="1178409" y="616250"/>
              <a:ext cx="6681595" cy="500123"/>
            </a:xfrm>
            <a:prstGeom prst="rect">
              <a:avLst/>
            </a:prstGeom>
          </p:spPr>
          <p:txBody>
            <a:bodyPr wrap="square">
              <a:spAutoFit/>
            </a:bodyP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r>
                <a:rPr kumimoji="0" lang="vi-VN" altLang="en-US" sz="3732" b="1" i="0" u="none" strike="noStrike" kern="0" cap="none" spc="0" normalizeH="0" baseline="0" noProof="0">
                  <a:ln>
                    <a:noFill/>
                  </a:ln>
                  <a:solidFill>
                    <a:srgbClr val="002060"/>
                  </a:solidFill>
                  <a:effectLst/>
                  <a:uLnTx/>
                  <a:uFillTx/>
                  <a:latin typeface="Times New Roman" panose="02020603050405020304" pitchFamily="18" charset="0"/>
                  <a:ea typeface="+mn-ea"/>
                  <a:cs typeface="Baloo 2" pitchFamily="2" charset="0"/>
                  <a:sym typeface="Arial"/>
                </a:rPr>
                <a:t>ĐỌC MỘT BÀI THƠ VỀ NGHỀ NGHIỆP</a:t>
              </a:r>
              <a:endParaRPr kumimoji="0" lang="vi-VN" altLang="en-US" sz="3732" b="1" i="0" u="none" strike="noStrike" kern="0" cap="none" spc="0" normalizeH="0" baseline="0" noProof="0" dirty="0">
                <a:ln>
                  <a:noFill/>
                </a:ln>
                <a:solidFill>
                  <a:srgbClr val="002060"/>
                </a:solidFill>
                <a:effectLst/>
                <a:uLnTx/>
                <a:uFillTx/>
                <a:latin typeface="Times New Roman" panose="02020603050405020304" pitchFamily="18" charset="0"/>
                <a:ea typeface="+mn-ea"/>
                <a:cs typeface="Baloo 2" pitchFamily="2" charset="0"/>
                <a:sym typeface="Arial"/>
              </a:endParaRPr>
            </a:p>
          </p:txBody>
        </p:sp>
      </p:grpSp>
      <p:pic>
        <p:nvPicPr>
          <p:cNvPr id="10" name="图片 3" descr="图片包含 玩具&#10;&#10;描述已自动生成">
            <a:extLst>
              <a:ext uri="{FF2B5EF4-FFF2-40B4-BE49-F238E27FC236}">
                <a16:creationId xmlns:a16="http://schemas.microsoft.com/office/drawing/2014/main" id="{7723B168-5541-4F51-8179-223A97FEF8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1141" y="2463865"/>
            <a:ext cx="4761741" cy="4663900"/>
          </a:xfrm>
          <a:prstGeom prst="rect">
            <a:avLst/>
          </a:prstGeom>
        </p:spPr>
      </p:pic>
      <p:sp>
        <p:nvSpPr>
          <p:cNvPr id="3" name="TextBox 2">
            <a:extLst>
              <a:ext uri="{FF2B5EF4-FFF2-40B4-BE49-F238E27FC236}">
                <a16:creationId xmlns:a16="http://schemas.microsoft.com/office/drawing/2014/main" id="{FAD17FCC-E9F5-CAF4-9EEF-9FD84DD242D6}"/>
              </a:ext>
            </a:extLst>
          </p:cNvPr>
          <p:cNvSpPr txBox="1"/>
          <p:nvPr/>
        </p:nvSpPr>
        <p:spPr>
          <a:xfrm>
            <a:off x="2055812" y="2810522"/>
            <a:ext cx="9448800" cy="2862322"/>
          </a:xfrm>
          <a:prstGeom prst="rect">
            <a:avLst/>
          </a:prstGeom>
          <a:noFill/>
        </p:spPr>
        <p:txBody>
          <a:bodyPr wrap="square">
            <a:spAutoFit/>
          </a:bodyPr>
          <a:lstStyle/>
          <a:p>
            <a:pPr defTabSz="911187" eaLnBrk="1" hangingPunct="1">
              <a:defRPr/>
            </a:pPr>
            <a:r>
              <a:rPr lang="en-US" sz="3600">
                <a:solidFill>
                  <a:srgbClr val="002060"/>
                </a:solidFill>
              </a:rPr>
              <a:t>- Tên bài thơ: Bé thành phi công (Vũ Duy Thông; Em làm thợ xây-Hoàng dân)</a:t>
            </a:r>
          </a:p>
          <a:p>
            <a:pPr defTabSz="911187" eaLnBrk="1" hangingPunct="1">
              <a:defRPr/>
            </a:pPr>
            <a:r>
              <a:rPr lang="en-US" sz="3600">
                <a:solidFill>
                  <a:srgbClr val="002060"/>
                </a:solidFill>
              </a:rPr>
              <a:t>- Cách tìm bài thơ: Em tìm thấy bài thơ trên báo nhi đồng.</a:t>
            </a:r>
          </a:p>
          <a:p>
            <a:pPr defTabSz="911187" eaLnBrk="1" hangingPunct="1">
              <a:defRPr/>
            </a:pPr>
            <a:r>
              <a:rPr lang="en-US" sz="3600">
                <a:solidFill>
                  <a:srgbClr val="002060"/>
                </a:solidFill>
              </a:rPr>
              <a:t>- Khổ thơ em thích: Khổ thơ đầu tiên,…</a:t>
            </a:r>
            <a:endParaRPr lang="en-US" sz="2400" dirty="0">
              <a:solidFill>
                <a:srgbClr val="002060"/>
              </a:solidFill>
            </a:endParaRPr>
          </a:p>
        </p:txBody>
      </p:sp>
    </p:spTree>
    <p:extLst>
      <p:ext uri="{BB962C8B-B14F-4D97-AF65-F5344CB8AC3E}">
        <p14:creationId xmlns:p14="http://schemas.microsoft.com/office/powerpoint/2010/main" val="3641947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4" name="Rectangle 3"/>
          <p:cNvSpPr/>
          <p:nvPr/>
        </p:nvSpPr>
        <p:spPr>
          <a:xfrm>
            <a:off x="2719164" y="1819889"/>
            <a:ext cx="6513403" cy="3047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lang="en-US" sz="1866"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p:cNvGrpSpPr/>
          <p:nvPr/>
        </p:nvGrpSpPr>
        <p:grpSpPr>
          <a:xfrm>
            <a:off x="2510088" y="291251"/>
            <a:ext cx="7661618" cy="5735309"/>
            <a:chOff x="2285947" y="400027"/>
            <a:chExt cx="4837350" cy="4019686"/>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47838" b="90000" l="65811" r="95946">
                          <a14:foregroundMark x1="70946" y1="88514" x2="72568" y2="86622"/>
                          <a14:foregroundMark x1="90270" y1="87432" x2="90270" y2="89324"/>
                        </a14:backgroundRemoval>
                      </a14:imgEffect>
                    </a14:imgLayer>
                  </a14:imgProps>
                </a:ext>
              </a:extLst>
            </a:blip>
            <a:srcRect l="64396" t="48144"/>
            <a:stretch/>
          </p:blipFill>
          <p:spPr>
            <a:xfrm rot="1013487">
              <a:off x="5291692" y="400027"/>
              <a:ext cx="1831605" cy="2667684"/>
            </a:xfrm>
            <a:prstGeom prst="rect">
              <a:avLst/>
            </a:prstGeom>
          </p:spPr>
        </p:pic>
        <p:pic>
          <p:nvPicPr>
            <p:cNvPr id="10" name="Picture 9"/>
            <p:cNvPicPr>
              <a:picLocks noChangeAspect="1"/>
            </p:cNvPicPr>
            <p:nvPr/>
          </p:nvPicPr>
          <p:blipFill rotWithShape="1">
            <a:blip r:embed="rId5"/>
            <a:srcRect l="79201"/>
            <a:stretch/>
          </p:blipFill>
          <p:spPr>
            <a:xfrm rot="20977888">
              <a:off x="2285947" y="451355"/>
              <a:ext cx="1245189" cy="2322777"/>
            </a:xfrm>
            <a:prstGeom prst="rect">
              <a:avLst/>
            </a:prstGeom>
          </p:spPr>
        </p:pic>
        <p:pic>
          <p:nvPicPr>
            <p:cNvPr id="11" name="Picture 10"/>
            <p:cNvPicPr>
              <a:picLocks noChangeAspect="1"/>
            </p:cNvPicPr>
            <p:nvPr/>
          </p:nvPicPr>
          <p:blipFill rotWithShape="1">
            <a:blip r:embed="rId5"/>
            <a:srcRect r="75867"/>
            <a:stretch/>
          </p:blipFill>
          <p:spPr>
            <a:xfrm>
              <a:off x="4002961" y="544444"/>
              <a:ext cx="1444786" cy="2322777"/>
            </a:xfrm>
            <a:prstGeom prst="rect">
              <a:avLst/>
            </a:prstGeom>
          </p:spPr>
        </p:pic>
        <p:sp>
          <p:nvSpPr>
            <p:cNvPr id="13" name="Cloud 12"/>
            <p:cNvSpPr/>
            <p:nvPr/>
          </p:nvSpPr>
          <p:spPr>
            <a:xfrm rot="213604">
              <a:off x="2438832" y="1746204"/>
              <a:ext cx="4381663" cy="2673509"/>
            </a:xfrm>
            <a:prstGeom prst="cloud">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endParaRPr kumimoji="0" lang="en-US" sz="1866"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TextBox 2"/>
          <p:cNvSpPr txBox="1"/>
          <p:nvPr/>
        </p:nvSpPr>
        <p:spPr>
          <a:xfrm>
            <a:off x="3142405" y="3233206"/>
            <a:ext cx="6462655" cy="1200329"/>
          </a:xfrm>
          <a:prstGeom prst="rect">
            <a:avLst/>
          </a:prstGeom>
          <a:noFill/>
        </p:spPr>
        <p:txBody>
          <a:bodyPr wrap="square" rtlCol="0">
            <a:spAutoFit/>
          </a:bodyPr>
          <a:lstStyle/>
          <a:p>
            <a:pPr marL="0" marR="0" lvl="0" indent="0" algn="ctr" defTabSz="1218895" rtl="0" eaLnBrk="1" fontAlgn="auto" latinLnBrk="0" hangingPunct="1">
              <a:lnSpc>
                <a:spcPct val="100000"/>
              </a:lnSpc>
              <a:spcBef>
                <a:spcPts val="0"/>
              </a:spcBef>
              <a:spcAft>
                <a:spcPts val="0"/>
              </a:spcAft>
              <a:buClr>
                <a:srgbClr val="000000"/>
              </a:buClr>
              <a:buSzTx/>
              <a:buFontTx/>
              <a:buNone/>
              <a:tabLst/>
              <a:defRPr/>
            </a:pPr>
            <a:r>
              <a:rPr kumimoji="0" lang="en-US" sz="7200" b="0" i="0" u="none" strike="noStrike" kern="1200" cap="none" spc="0" normalizeH="0" baseline="0" noProof="0">
                <a:ln>
                  <a:noFill/>
                </a:ln>
                <a:solidFill>
                  <a:srgbClr val="7030A0"/>
                </a:solidFill>
                <a:effectLst/>
                <a:uLnTx/>
                <a:uFillTx/>
                <a:latin typeface="Arial"/>
                <a:ea typeface="+mn-ea"/>
                <a:cs typeface="Calibri" panose="020F0502020204030204" pitchFamily="34" charset="0"/>
                <a:sym typeface="Arial"/>
              </a:rPr>
              <a:t>CỦNG CỐ</a:t>
            </a:r>
            <a:endParaRPr kumimoji="0" lang="vi-VN" sz="7198" b="0" i="0" u="none" strike="noStrike" kern="0" cap="none" spc="0" normalizeH="0" baseline="0" noProof="0" dirty="0">
              <a:ln>
                <a:solidFill>
                  <a:srgbClr val="FFFFFF"/>
                </a:solidFill>
              </a:ln>
              <a:solidFill>
                <a:srgbClr val="0070C0"/>
              </a:solidFill>
              <a:effectLst>
                <a:glow rad="228600">
                  <a:srgbClr val="FECE5F">
                    <a:satMod val="175000"/>
                    <a:alpha val="40000"/>
                  </a:srgbClr>
                </a:glow>
              </a:effectLst>
              <a:uLnTx/>
              <a:uFillTx/>
              <a:latin typeface="Times New Roman" panose="02020603050405020304" pitchFamily="18" charset="0"/>
              <a:ea typeface="+mn-ea"/>
              <a:cs typeface="Calibri" panose="020F0502020204030204" pitchFamily="34" charset="0"/>
              <a:sym typeface="Arial"/>
            </a:endParaRPr>
          </a:p>
        </p:txBody>
      </p:sp>
    </p:spTree>
    <p:extLst>
      <p:ext uri="{BB962C8B-B14F-4D97-AF65-F5344CB8AC3E}">
        <p14:creationId xmlns:p14="http://schemas.microsoft.com/office/powerpoint/2010/main" val="4211556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AF8E8A-6524-7EAE-BE04-B9F1B8E1351F}"/>
              </a:ext>
            </a:extLst>
          </p:cNvPr>
          <p:cNvSpPr/>
          <p:nvPr/>
        </p:nvSpPr>
        <p:spPr>
          <a:xfrm>
            <a:off x="4406703" y="4672234"/>
            <a:ext cx="5381885" cy="1636540"/>
          </a:xfrm>
          <a:prstGeom prst="rect">
            <a:avLst/>
          </a:prstGeom>
          <a:noFill/>
        </p:spPr>
        <p:txBody>
          <a:bodyPr wrap="none" lIns="91432" tIns="45717" rIns="91432" bIns="45717">
            <a:prstTxWarp prst="textWave2">
              <a:avLst/>
            </a:prstTxWarp>
            <a:spAutoFit/>
          </a:bodyPr>
          <a:lstStyle/>
          <a:p>
            <a:pPr marL="0" marR="0" lvl="0" indent="0" algn="ctr" defTabSz="914209" rtl="0" eaLnBrk="1" fontAlgn="auto" latinLnBrk="0" hangingPunct="1">
              <a:lnSpc>
                <a:spcPct val="100000"/>
              </a:lnSpc>
              <a:spcBef>
                <a:spcPts val="0"/>
              </a:spcBef>
              <a:spcAft>
                <a:spcPts val="0"/>
              </a:spcAft>
              <a:buClrTx/>
              <a:buSzTx/>
              <a:buFontTx/>
              <a:buNone/>
              <a:tabLst/>
              <a:defRPr/>
            </a:pPr>
            <a:r>
              <a:rPr kumimoji="0" lang="en-US" sz="9600" b="1" i="1" u="none" strike="noStrike" kern="1200" cap="none" spc="0" normalizeH="0" baseline="0" noProof="0" dirty="0" err="1">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Giải</a:t>
            </a:r>
            <a:r>
              <a:rPr kumimoji="0" lang="en-US" sz="9600" b="1" i="1" u="none" strike="noStrike" kern="1200" cap="none" spc="0" normalizeH="0" baseline="0" noProof="0" dirty="0">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cứu</a:t>
            </a:r>
            <a:r>
              <a:rPr kumimoji="0" lang="en-US" sz="9600" b="1" i="1" u="none" strike="noStrike" kern="1200" cap="none" spc="0" normalizeH="0" baseline="0" noProof="0" dirty="0">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thần</a:t>
            </a:r>
            <a:r>
              <a:rPr kumimoji="0" lang="en-US" sz="9600" b="1" i="1" u="none" strike="noStrike" kern="1200" cap="none" spc="0" normalizeH="0" baseline="0" noProof="0" dirty="0">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đèn</a:t>
            </a:r>
            <a:endParaRPr kumimoji="0" lang="en-US" sz="9600" b="1" i="1" u="none" strike="noStrike" kern="1200" cap="none" spc="0" normalizeH="0" baseline="0" noProof="0" dirty="0">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endParaRPr>
          </a:p>
        </p:txBody>
      </p:sp>
      <p:pic>
        <p:nvPicPr>
          <p:cNvPr id="94211" name="Picture 3">
            <a:extLst>
              <a:ext uri="{FF2B5EF4-FFF2-40B4-BE49-F238E27FC236}">
                <a16:creationId xmlns:a16="http://schemas.microsoft.com/office/drawing/2014/main" id="{86BC2EA3-6ADC-0507-8A79-DBA17F2647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1538" y="2486025"/>
            <a:ext cx="4370387"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 action="ppaction://media"/>
            <a:extLst>
              <a:ext uri="{FF2B5EF4-FFF2-40B4-BE49-F238E27FC236}">
                <a16:creationId xmlns:a16="http://schemas.microsoft.com/office/drawing/2014/main" id="{060C1BBE-8311-B400-7286-40912230BF86}"/>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5549900" y="-790575"/>
            <a:ext cx="6080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2" descr="D:\BAI PP TRUC TUYEN\New folder\211c5eebe64e122ff3586a958c9416d1.gif">
            <a:extLst>
              <a:ext uri="{FF2B5EF4-FFF2-40B4-BE49-F238E27FC236}">
                <a16:creationId xmlns:a16="http://schemas.microsoft.com/office/drawing/2014/main" id="{A3A21919-A2B1-1FBF-207C-5D5A0A04183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066213" y="4543425"/>
            <a:ext cx="28575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36571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6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7E9CA8-CC40-2EEB-C64A-3E3841C55EC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76488" y="2546350"/>
            <a:ext cx="3571875"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iai cứu">
            <a:extLst>
              <a:ext uri="{FF2B5EF4-FFF2-40B4-BE49-F238E27FC236}">
                <a16:creationId xmlns:a16="http://schemas.microsoft.com/office/drawing/2014/main" id="{4B426E23-7AF5-A4AC-E94F-B96CCA5A4E9C}"/>
              </a:ext>
            </a:extLst>
          </p:cNvPr>
          <p:cNvSpPr/>
          <p:nvPr/>
        </p:nvSpPr>
        <p:spPr>
          <a:xfrm>
            <a:off x="606425" y="3800475"/>
            <a:ext cx="1525588" cy="958850"/>
          </a:xfrm>
          <a:prstGeom prst="star7">
            <a:avLst/>
          </a:prstGeom>
        </p:spPr>
        <p:style>
          <a:lnRef idx="2">
            <a:schemeClr val="accent4">
              <a:shade val="50000"/>
            </a:schemeClr>
          </a:lnRef>
          <a:fillRef idx="1">
            <a:schemeClr val="accent4"/>
          </a:fillRef>
          <a:effectRef idx="0">
            <a:schemeClr val="accent4"/>
          </a:effectRef>
          <a:fontRef idx="minor">
            <a:schemeClr val="lt1"/>
          </a:fontRef>
        </p:style>
        <p:txBody>
          <a:bodyPr lIns="91432" tIns="45717" rIns="91432" bIns="45717" anchor="ctr"/>
          <a:lstStyle/>
          <a:p>
            <a:pPr marL="0" marR="0" lvl="0" indent="0" algn="ctr" defTabSz="914209"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r>
              <a:rPr kumimoji="0" lang="en-US" sz="19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209"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Cứu</a:t>
            </a:r>
            <a:endParaRPr kumimoji="0" lang="en-US" sz="19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c1">
            <a:hlinkClick r:id="rId6" action="ppaction://hlinksldjump"/>
            <a:extLst>
              <a:ext uri="{FF2B5EF4-FFF2-40B4-BE49-F238E27FC236}">
                <a16:creationId xmlns:a16="http://schemas.microsoft.com/office/drawing/2014/main" id="{BFF8AEA8-7FD2-F417-28AC-86737C9634F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92888" y="1411288"/>
            <a:ext cx="1568450"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2">
            <a:hlinkClick r:id="rId8" action="ppaction://hlinksldjump"/>
            <a:extLst>
              <a:ext uri="{FF2B5EF4-FFF2-40B4-BE49-F238E27FC236}">
                <a16:creationId xmlns:a16="http://schemas.microsoft.com/office/drawing/2014/main" id="{9D555FDD-2E71-A86E-B517-6ECC625814D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426274" y="1354647"/>
            <a:ext cx="1566863"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c3">
            <a:hlinkClick r:id="rId10" action="ppaction://hlinksldjump"/>
            <a:extLst>
              <a:ext uri="{FF2B5EF4-FFF2-40B4-BE49-F238E27FC236}">
                <a16:creationId xmlns:a16="http://schemas.microsoft.com/office/drawing/2014/main" id="{6FD17419-AA60-5698-E5E1-29D871EBB77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77118" y="3525838"/>
            <a:ext cx="1514475"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c4">
            <a:hlinkClick r:id="rId12" action="ppaction://hlinksldjump"/>
            <a:extLst>
              <a:ext uri="{FF2B5EF4-FFF2-40B4-BE49-F238E27FC236}">
                <a16:creationId xmlns:a16="http://schemas.microsoft.com/office/drawing/2014/main" id="{4EA77018-84A4-2FD5-E482-96406763194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478662" y="3429000"/>
            <a:ext cx="1514475"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a:extLst>
              <a:ext uri="{FF2B5EF4-FFF2-40B4-BE49-F238E27FC236}">
                <a16:creationId xmlns:a16="http://schemas.microsoft.com/office/drawing/2014/main" id="{94439C3A-3F0C-67CE-4107-D8ADCF893CB5}"/>
              </a:ext>
            </a:extLst>
          </p:cNvPr>
          <p:cNvSpPr/>
          <p:nvPr/>
        </p:nvSpPr>
        <p:spPr>
          <a:xfrm>
            <a:off x="6399214" y="5920845"/>
            <a:ext cx="762000" cy="609600"/>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p>
            <a:pPr marL="0" marR="0" lvl="0" indent="0" algn="ctr" defTabSz="91420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a:t>
            </a:r>
          </a:p>
        </p:txBody>
      </p:sp>
      <p:sp>
        <p:nvSpPr>
          <p:cNvPr id="11" name="2">
            <a:extLst>
              <a:ext uri="{FF2B5EF4-FFF2-40B4-BE49-F238E27FC236}">
                <a16:creationId xmlns:a16="http://schemas.microsoft.com/office/drawing/2014/main" id="{9DB335FD-EDE7-AA34-6EF1-09C1FF403B08}"/>
              </a:ext>
            </a:extLst>
          </p:cNvPr>
          <p:cNvSpPr/>
          <p:nvPr/>
        </p:nvSpPr>
        <p:spPr>
          <a:xfrm>
            <a:off x="7686788" y="5898090"/>
            <a:ext cx="762000" cy="632355"/>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p>
            <a:pPr marL="0" marR="0" lvl="0" indent="0" algn="ctr" defTabSz="91420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p>
        </p:txBody>
      </p:sp>
      <p:sp>
        <p:nvSpPr>
          <p:cNvPr id="12" name="3">
            <a:extLst>
              <a:ext uri="{FF2B5EF4-FFF2-40B4-BE49-F238E27FC236}">
                <a16:creationId xmlns:a16="http://schemas.microsoft.com/office/drawing/2014/main" id="{EA2277C3-B391-A7EC-D333-0AE690C758E7}"/>
              </a:ext>
            </a:extLst>
          </p:cNvPr>
          <p:cNvSpPr/>
          <p:nvPr/>
        </p:nvSpPr>
        <p:spPr>
          <a:xfrm>
            <a:off x="8795392" y="5926709"/>
            <a:ext cx="69256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p>
            <a:pPr marL="0" marR="0" lvl="0" indent="0" algn="ctr" defTabSz="91420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p>
        </p:txBody>
      </p:sp>
      <p:sp>
        <p:nvSpPr>
          <p:cNvPr id="13" name="4">
            <a:extLst>
              <a:ext uri="{FF2B5EF4-FFF2-40B4-BE49-F238E27FC236}">
                <a16:creationId xmlns:a16="http://schemas.microsoft.com/office/drawing/2014/main" id="{A72BB925-6EA1-D8F7-BBEB-BD8113632606}"/>
              </a:ext>
            </a:extLst>
          </p:cNvPr>
          <p:cNvSpPr/>
          <p:nvPr/>
        </p:nvSpPr>
        <p:spPr>
          <a:xfrm>
            <a:off x="9980196" y="5896903"/>
            <a:ext cx="69256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p>
            <a:pPr marL="0" marR="0" lvl="0" indent="0" algn="ctr" defTabSz="91420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p>
        </p:txBody>
      </p:sp>
      <p:pic>
        <p:nvPicPr>
          <p:cNvPr id="16" name="Picture 15">
            <a:hlinkClick r:id="" action="ppaction://media"/>
            <a:extLst>
              <a:ext uri="{FF2B5EF4-FFF2-40B4-BE49-F238E27FC236}">
                <a16:creationId xmlns:a16="http://schemas.microsoft.com/office/drawing/2014/main" id="{79A73A10-C767-B0A2-4AEE-604635F3B4C7}"/>
              </a:ext>
            </a:extLst>
          </p:cNvPr>
          <p:cNvPicPr>
            <a:picLocks noRot="1" noChangeAspect="1"/>
          </p:cNvPicPr>
          <p:nvPr>
            <a:videoFile r:link="rId1"/>
          </p:nvPr>
        </p:nvPicPr>
        <p:blipFill>
          <a:blip r:embed="rId14">
            <a:extLst>
              <a:ext uri="{28A0092B-C50C-407E-A947-70E740481C1C}">
                <a14:useLocalDpi xmlns:a14="http://schemas.microsoft.com/office/drawing/2010/main" val="0"/>
              </a:ext>
            </a:extLst>
          </a:blip>
          <a:srcRect/>
          <a:stretch>
            <a:fillRect/>
          </a:stretch>
        </p:blipFill>
        <p:spPr bwMode="auto">
          <a:xfrm>
            <a:off x="5549900" y="-790575"/>
            <a:ext cx="6080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ight Arrow 14">
            <a:hlinkClick r:id="rId15" action="ppaction://hlinksldjump"/>
            <a:extLst>
              <a:ext uri="{FF2B5EF4-FFF2-40B4-BE49-F238E27FC236}">
                <a16:creationId xmlns:a16="http://schemas.microsoft.com/office/drawing/2014/main" id="{F7000C56-AD76-1B19-FB82-AD2601F19D26}"/>
              </a:ext>
            </a:extLst>
          </p:cNvPr>
          <p:cNvSpPr/>
          <p:nvPr/>
        </p:nvSpPr>
        <p:spPr>
          <a:xfrm>
            <a:off x="422540" y="6236381"/>
            <a:ext cx="84508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p>
            <a:pPr marL="0" marR="0" lvl="0" indent="0" algn="ctr" defTabSz="9142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2487143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56133" fill="hold"/>
                                        <p:tgtEl>
                                          <p:spTgt spid="16"/>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xit" presetSubtype="10" fill="hold" nodeType="clickEffect">
                                  <p:stCondLst>
                                    <p:cond delay="0"/>
                                  </p:stCondLst>
                                  <p:childTnLst>
                                    <p:animEffect transition="out" filter="checkerboard(across)">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8" presetClass="emph" presetSubtype="0" fill="hold" nodeType="clickEffect">
                                  <p:stCondLst>
                                    <p:cond delay="0"/>
                                  </p:stCondLst>
                                  <p:childTnLst>
                                    <p:animRot by="21600000">
                                      <p:cBhvr>
                                        <p:cTn id="19" dur="2000" fill="hold"/>
                                        <p:tgtEl>
                                          <p:spTgt spid="6"/>
                                        </p:tgtEl>
                                        <p:attrNameLst>
                                          <p:attrName>r</p:attrName>
                                        </p:attrNameLst>
                                      </p:cBhvr>
                                    </p:animRot>
                                  </p:childTnLst>
                                </p:cTn>
                              </p:par>
                            </p:childTnLst>
                          </p:cTn>
                        </p:par>
                        <p:par>
                          <p:cTn id="20" fill="hold" nodeType="afterGroup">
                            <p:stCondLst>
                              <p:cond delay="2000"/>
                            </p:stCondLst>
                            <p:childTnLst>
                              <p:par>
                                <p:cTn id="21" presetID="50" presetClass="path" presetSubtype="0" accel="50000" decel="50000" fill="hold" nodeType="afterEffect">
                                  <p:stCondLst>
                                    <p:cond delay="0"/>
                                  </p:stCondLst>
                                  <p:childTnLst>
                                    <p:animMotion origin="layout" path="M -0.00065 -0.00047 L 0.12317 -0.00047 C 0.17955 -0.00047 0.16744 -0.31644 0.16744 -0.26088 C 0.1608 -0.3088 0.12018 -0.33311 0.09062 -0.34653 C 0.07643 -0.34746 0.0026 -0.30487 -0.00065 -0.27269 C 0.00117 -0.24676 0.05507 -0.15 0.07721 -0.13149 C 0.09922 -0.1132 0.11224 -0.11621 0.13099 -0.1625 C 0.13919 -0.17431 0.13099 -0.16366 0.14531 -0.21412 C 0.1595 -0.26505 3.54167E-6 -0.325 0.00547 -0.34121 " pathEditMode="relative" rAng="0" ptsTypes="AAAAAAAAA">
                                      <p:cBhvr>
                                        <p:cTn id="22" dur="2000" fill="hold"/>
                                        <p:tgtEl>
                                          <p:spTgt spid="6"/>
                                        </p:tgtEl>
                                        <p:attrNameLst>
                                          <p:attrName>ppt_x</p:attrName>
                                          <p:attrName>ppt_y</p:attrName>
                                        </p:attrNameLst>
                                      </p:cBhvr>
                                      <p:rCtr x="846400" y="-1731500"/>
                                    </p:animMotion>
                                  </p:childTnLst>
                                  <p:subTnLst>
                                    <p:audio>
                                      <p:cMediaNode>
                                        <p:cTn display="0" masterRel="sameClick">
                                          <p:stCondLst>
                                            <p:cond evt="begin" delay="0">
                                              <p:tn val="21"/>
                                            </p:cond>
                                          </p:stCondLst>
                                          <p:endCondLst>
                                            <p:cond evt="onStopAudio" delay="0">
                                              <p:tgtEl>
                                                <p:sldTgt/>
                                              </p:tgtEl>
                                            </p:cond>
                                          </p:endCondLst>
                                        </p:cTn>
                                        <p:tgtEl>
                                          <p:sndTgt r:embed="rId3" name="yaaa (online-audio-converter.com).wav"/>
                                        </p:tgtEl>
                                      </p:cMediaNode>
                                    </p:audio>
                                  </p:subTnLst>
                                </p:cTn>
                              </p:par>
                            </p:childTnLst>
                          </p:cTn>
                        </p:par>
                        <p:par>
                          <p:cTn id="23" fill="hold" nodeType="afterGroup">
                            <p:stCondLst>
                              <p:cond delay="4000"/>
                            </p:stCondLst>
                            <p:childTnLst>
                              <p:par>
                                <p:cTn id="24" presetID="53" presetClass="exit" presetSubtype="32" fill="hold" nodeType="afterEffect">
                                  <p:stCondLst>
                                    <p:cond delay="0"/>
                                  </p:stCondLst>
                                  <p:childTnLst>
                                    <p:anim calcmode="lin" valueType="num">
                                      <p:cBhvr>
                                        <p:cTn id="25" dur="500"/>
                                        <p:tgtEl>
                                          <p:spTgt spid="6"/>
                                        </p:tgtEl>
                                        <p:attrNameLst>
                                          <p:attrName>ppt_w</p:attrName>
                                        </p:attrNameLst>
                                      </p:cBhvr>
                                      <p:tavLst>
                                        <p:tav tm="0">
                                          <p:val>
                                            <p:strVal val="ppt_w"/>
                                          </p:val>
                                        </p:tav>
                                        <p:tav tm="100000">
                                          <p:val>
                                            <p:fltVal val="0"/>
                                          </p:val>
                                        </p:tav>
                                      </p:tavLst>
                                    </p:anim>
                                    <p:anim calcmode="lin" valueType="num">
                                      <p:cBhvr>
                                        <p:cTn id="26" dur="500"/>
                                        <p:tgtEl>
                                          <p:spTgt spid="6"/>
                                        </p:tgtEl>
                                        <p:attrNameLst>
                                          <p:attrName>ppt_h</p:attrName>
                                        </p:attrNameLst>
                                      </p:cBhvr>
                                      <p:tavLst>
                                        <p:tav tm="0">
                                          <p:val>
                                            <p:strVal val="ppt_h"/>
                                          </p:val>
                                        </p:tav>
                                        <p:tav tm="100000">
                                          <p:val>
                                            <p:fltVal val="0"/>
                                          </p:val>
                                        </p:tav>
                                      </p:tavLst>
                                    </p:anim>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8"/>
                  </p:tgtEl>
                </p:cond>
              </p:nextCondLst>
            </p:seq>
            <p:video>
              <p:cMediaNode vol="80000">
                <p:cTn id="29" fill="hold" display="0">
                  <p:stCondLst>
                    <p:cond delay="indefinite"/>
                  </p:stCondLst>
                  <p:endCondLst>
                    <p:cond evt="onStopAudio" delay="0">
                      <p:tgtEl>
                        <p:sldTgt/>
                      </p:tgtEl>
                    </p:cond>
                  </p:endCondLst>
                </p:cTn>
                <p:tgtEl>
                  <p:spTgt spid="16"/>
                </p:tgtEl>
              </p:cMediaNode>
            </p:video>
            <p:seq concurrent="1" nextAc="seek">
              <p:cTn id="30" restart="whenNotActive" fill="hold" evtFilter="cancelBubble" nodeType="interactiveSeq">
                <p:stCondLst>
                  <p:cond evt="onClick" delay="0">
                    <p:tgtEl>
                      <p:spTgt spid="11"/>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24" presetClass="exit" presetSubtype="0" fill="hold" nodeType="clickEffect">
                                  <p:stCondLst>
                                    <p:cond delay="0"/>
                                  </p:stCondLst>
                                  <p:childTnLst>
                                    <p:anim to="" calcmode="lin" valueType="num">
                                      <p:cBhvr>
                                        <p:cTn id="34" dur="1"/>
                                        <p:tgtEl>
                                          <p:spTgt spid="10"/>
                                        </p:tgtEl>
                                        <p:attrNameLst>
                                          <p:attrName/>
                                        </p:attrNameLst>
                                      </p:cBhvr>
                                    </p:anim>
                                    <p:set>
                                      <p:cBhvr>
                                        <p:cTn id="35" dur="1" fill="hold">
                                          <p:stCondLst>
                                            <p:cond delay="0"/>
                                          </p:stCondLst>
                                        </p:cTn>
                                        <p:tgtEl>
                                          <p:spTgt spid="10"/>
                                        </p:tgtEl>
                                        <p:attrNameLst>
                                          <p:attrName>style.visibility</p:attrName>
                                        </p:attrNameLst>
                                      </p:cBhvr>
                                      <p:to>
                                        <p:strVal val="hidden"/>
                                      </p:to>
                                    </p:set>
                                  </p:childTnLst>
                                </p:cTn>
                              </p:par>
                              <p:par>
                                <p:cTn id="36" presetID="53" presetClass="exit" presetSubtype="0" fill="hold" nodeType="withEffect">
                                  <p:stCondLst>
                                    <p:cond delay="0"/>
                                  </p:stCondLst>
                                  <p:childTnLst>
                                    <p:anim calcmode="lin" valueType="num">
                                      <p:cBhvr>
                                        <p:cTn id="37" dur="500"/>
                                        <p:tgtEl>
                                          <p:spTgt spid="11"/>
                                        </p:tgtEl>
                                        <p:attrNameLst>
                                          <p:attrName>ppt_w</p:attrName>
                                        </p:attrNameLst>
                                      </p:cBhvr>
                                      <p:tavLst>
                                        <p:tav tm="0">
                                          <p:val>
                                            <p:strVal val="ppt_w"/>
                                          </p:val>
                                        </p:tav>
                                        <p:tav tm="100000">
                                          <p:val>
                                            <p:fltVal val="0"/>
                                          </p:val>
                                        </p:tav>
                                      </p:tavLst>
                                    </p:anim>
                                    <p:anim calcmode="lin" valueType="num">
                                      <p:cBhvr>
                                        <p:cTn id="38" dur="500"/>
                                        <p:tgtEl>
                                          <p:spTgt spid="11"/>
                                        </p:tgtEl>
                                        <p:attrNameLst>
                                          <p:attrName>ppt_h</p:attrName>
                                        </p:attrNameLst>
                                      </p:cBhvr>
                                      <p:tavLst>
                                        <p:tav tm="0">
                                          <p:val>
                                            <p:strVal val="ppt_h"/>
                                          </p:val>
                                        </p:tav>
                                        <p:tav tm="100000">
                                          <p:val>
                                            <p:fltVal val="0"/>
                                          </p:val>
                                        </p:tav>
                                      </p:tavLst>
                                    </p:anim>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yaaa (online-audio-converter.com).wav"/>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xit" presetSubtype="10" fill="hold" nodeType="clickEffect">
                                  <p:stCondLst>
                                    <p:cond delay="0"/>
                                  </p:stCondLst>
                                  <p:childTnLst>
                                    <p:animEffect transition="out" filter="checkerboard(across)">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12" presetClass="exit" presetSubtype="4" fill="hold" nodeType="clickEffect">
                                  <p:stCondLst>
                                    <p:cond delay="0"/>
                                  </p:stCondLst>
                                  <p:childTnLst>
                                    <p:animEffect transition="out" filter="slide(fromBottom)">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par>
                                <p:cTn id="52" presetID="4" presetClass="exit" presetSubtype="16" fill="hold" nodeType="withEffect">
                                  <p:stCondLst>
                                    <p:cond delay="0"/>
                                  </p:stCondLst>
                                  <p:childTnLst>
                                    <p:animEffect transition="out" filter="box(in)">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yaaa (online-audio-converter.com).wav"/>
                                        </p:tgtEl>
                                      </p:cMediaNode>
                                    </p:audio>
                                  </p:sub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7" presetClass="exit" presetSubtype="4" fill="hold" nodeType="clickEffect">
                                  <p:stCondLst>
                                    <p:cond delay="0"/>
                                  </p:stCondLst>
                                  <p:childTnLst>
                                    <p:anim calcmode="lin" valueType="num">
                                      <p:cBhvr additive="base">
                                        <p:cTn id="59" dur="500"/>
                                        <p:tgtEl>
                                          <p:spTgt spid="24"/>
                                        </p:tgtEl>
                                        <p:attrNameLst>
                                          <p:attrName>ppt_x</p:attrName>
                                        </p:attrNameLst>
                                      </p:cBhvr>
                                      <p:tavLst>
                                        <p:tav tm="0">
                                          <p:val>
                                            <p:strVal val="ppt_x"/>
                                          </p:val>
                                        </p:tav>
                                        <p:tav tm="100000">
                                          <p:val>
                                            <p:strVal val="ppt_x"/>
                                          </p:val>
                                        </p:tav>
                                      </p:tavLst>
                                    </p:anim>
                                    <p:anim calcmode="lin" valueType="num">
                                      <p:cBhvr additive="base">
                                        <p:cTn id="60" dur="500"/>
                                        <p:tgtEl>
                                          <p:spTgt spid="24"/>
                                        </p:tgtEl>
                                        <p:attrNameLst>
                                          <p:attrName>ppt_y</p:attrName>
                                        </p:attrNameLst>
                                      </p:cBhvr>
                                      <p:tavLst>
                                        <p:tav tm="0">
                                          <p:val>
                                            <p:strVal val="ppt_y"/>
                                          </p:val>
                                        </p:tav>
                                        <p:tav tm="100000">
                                          <p:val>
                                            <p:strVal val="1+ppt_h/2"/>
                                          </p:val>
                                        </p:tav>
                                      </p:tavLst>
                                    </p:anim>
                                    <p:set>
                                      <p:cBhvr>
                                        <p:cTn id="61" dur="1" fill="hold">
                                          <p:stCondLst>
                                            <p:cond delay="499"/>
                                          </p:stCondLst>
                                        </p:cTn>
                                        <p:tgtEl>
                                          <p:spTgt spid="24"/>
                                        </p:tgtEl>
                                        <p:attrNameLst>
                                          <p:attrName>style.visibility</p:attrName>
                                        </p:attrNameLst>
                                      </p:cBhvr>
                                      <p:to>
                                        <p:strVal val="hidden"/>
                                      </p:to>
                                    </p:set>
                                  </p:childTnLst>
                                </p:cTn>
                              </p:par>
                              <p:par>
                                <p:cTn id="62" presetID="5" presetClass="exit" presetSubtype="10" fill="hold" nodeType="withEffect">
                                  <p:stCondLst>
                                    <p:cond delay="0"/>
                                  </p:stCondLst>
                                  <p:childTnLst>
                                    <p:animEffect transition="out" filter="checkerboard(across)">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yaaa (online-audio-converter.com).wav"/>
                                        </p:tgtEl>
                                      </p:cMediaNode>
                                    </p:audio>
                                  </p:subTnLst>
                                </p:cTn>
                              </p:par>
                            </p:childTnLst>
                          </p:cTn>
                        </p:par>
                      </p:childTnLst>
                    </p:cTn>
                  </p:par>
                </p:childTnLst>
              </p:cTn>
              <p:nextCondLst>
                <p:cond evt="onClick" delay="0">
                  <p:tgtEl>
                    <p:spTgt spid="13"/>
                  </p:tgtEl>
                </p:cond>
              </p:nextCondLst>
            </p:seq>
            <p:seq concurrent="1" nextAc="seek">
              <p:cTn id="65" restart="whenNotActive" fill="hold" evtFilter="cancelBubble" nodeType="interactiveSeq">
                <p:stCondLst>
                  <p:cond evt="onClick" delay="0">
                    <p:tgtEl>
                      <p:spTgt spid="2"/>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2" presetClass="exit" presetSubtype="4" fill="hold" nodeType="clickEffect">
                                  <p:stCondLst>
                                    <p:cond delay="0"/>
                                  </p:stCondLst>
                                  <p:childTnLst>
                                    <p:animEffect transition="out" filter="slide(fromBottom)">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2" presetClass="exit" presetSubtype="4" fill="hold" nodeType="withEffect">
                                  <p:stCondLst>
                                    <p:cond delay="0"/>
                                  </p:stCondLst>
                                  <p:childTnLst>
                                    <p:animEffect transition="out" filter="slide(fromBottom)">
                                      <p:cBhvr>
                                        <p:cTn id="72" dur="500"/>
                                        <p:tgtEl>
                                          <p:spTgt spid="2"/>
                                        </p:tgtEl>
                                      </p:cBhvr>
                                    </p:animEffect>
                                    <p:set>
                                      <p:cBhvr>
                                        <p:cTn id="73"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yaaa (online-audio-converter.com).wav"/>
                                        </p:tgtEl>
                                      </p:cMediaNode>
                                    </p:audio>
                                  </p:subTnLst>
                                </p:cTn>
                              </p:par>
                            </p:childTnLst>
                          </p:cTn>
                        </p:par>
                      </p:childTnLst>
                    </p:cTn>
                  </p:par>
                </p:childTnLst>
              </p:cTn>
              <p:nextCondLst>
                <p:cond evt="onClick" delay="0">
                  <p:tgtEl>
                    <p:spTgt spid="2"/>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96258" name="Picture 1">
            <a:extLst>
              <a:ext uri="{FF2B5EF4-FFF2-40B4-BE49-F238E27FC236}">
                <a16:creationId xmlns:a16="http://schemas.microsoft.com/office/drawing/2014/main" id="{C078E22C-026E-207D-9914-6D756E8982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0341" y="152400"/>
            <a:ext cx="10434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2">
            <a:extLst>
              <a:ext uri="{FF2B5EF4-FFF2-40B4-BE49-F238E27FC236}">
                <a16:creationId xmlns:a16="http://schemas.microsoft.com/office/drawing/2014/main" id="{0DE86096-3A50-9715-196B-BF448F1D3B1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88" y="4447949"/>
            <a:ext cx="2216150"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31AF179-8988-958D-8110-A8352F9131A3}"/>
              </a:ext>
            </a:extLst>
          </p:cNvPr>
          <p:cNvSpPr/>
          <p:nvPr/>
        </p:nvSpPr>
        <p:spPr>
          <a:xfrm>
            <a:off x="2055812" y="1807388"/>
            <a:ext cx="8534400" cy="938712"/>
          </a:xfrm>
          <a:prstGeom prst="rect">
            <a:avLst/>
          </a:prstGeom>
          <a:noFill/>
        </p:spPr>
        <p:txBody>
          <a:bodyPr lIns="91432" tIns="45717" rIns="91432" bIns="45717">
            <a:spAutoFit/>
          </a:bodyPr>
          <a:lstStyle/>
          <a:p>
            <a:pPr marL="0" marR="0" lvl="0" indent="0" algn="ctr" defTabSz="914209"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Bài</a:t>
            </a:r>
            <a:r>
              <a:rPr kumimoji="0" lang="en-US" sz="5500" b="1" i="0" u="none" strike="noStrike" kern="1200" cap="none" spc="0" normalizeH="0" noProof="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đọc chia làm mấy đoạn?</a:t>
            </a:r>
            <a:endParaRPr kumimoji="0" lang="en-US" sz="55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endParaRPr>
          </a:p>
        </p:txBody>
      </p:sp>
      <p:pic>
        <p:nvPicPr>
          <p:cNvPr id="96261" name="Picture 6">
            <a:hlinkClick r:id="rId7" action="ppaction://hlinksldjump"/>
            <a:extLst>
              <a:ext uri="{FF2B5EF4-FFF2-40B4-BE49-F238E27FC236}">
                <a16:creationId xmlns:a16="http://schemas.microsoft.com/office/drawing/2014/main" id="{DB7CEB00-C184-C68D-E432-B6DECBE71AAC}"/>
              </a:ext>
            </a:extLst>
          </p:cNvPr>
          <p:cNvPicPr>
            <a:picLocks noChangeAspect="1"/>
          </p:cNvPicPr>
          <p:nvPr/>
        </p:nvPicPr>
        <p:blipFill>
          <a:blip r:embed="rId8">
            <a:extLst>
              <a:ext uri="{28A0092B-C50C-407E-A947-70E740481C1C}">
                <a14:useLocalDpi xmlns:a14="http://schemas.microsoft.com/office/drawing/2010/main" val="0"/>
              </a:ext>
            </a:extLst>
          </a:blip>
          <a:srcRect l="22249" t="37625" r="47656" b="14618"/>
          <a:stretch>
            <a:fillRect/>
          </a:stretch>
        </p:blipFill>
        <p:spPr bwMode="auto">
          <a:xfrm>
            <a:off x="10091738" y="4986338"/>
            <a:ext cx="209708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C762B711-1B32-B506-49D8-A88319F7A323}"/>
              </a:ext>
            </a:extLst>
          </p:cNvPr>
          <p:cNvSpPr/>
          <p:nvPr/>
        </p:nvSpPr>
        <p:spPr>
          <a:xfrm>
            <a:off x="4951413" y="3266256"/>
            <a:ext cx="2971799" cy="1107990"/>
          </a:xfrm>
          <a:prstGeom prst="rect">
            <a:avLst/>
          </a:prstGeom>
          <a:noFill/>
          <a:ln>
            <a:noFill/>
          </a:ln>
        </p:spPr>
        <p:txBody>
          <a:bodyPr wrap="square" lIns="91432" tIns="45717" rIns="91432" bIns="45717">
            <a:spAutoFit/>
          </a:bodyPr>
          <a:lstStyle/>
          <a:p>
            <a:pPr marL="0" marR="0" lvl="0" indent="0" algn="ctr" defTabSz="914209"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4 đoạn</a:t>
            </a:r>
            <a:endParaRPr kumimoji="0" lang="en-US" sz="6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endParaRPr>
          </a:p>
        </p:txBody>
      </p:sp>
      <p:pic>
        <p:nvPicPr>
          <p:cNvPr id="16" name="Picture 15">
            <a:hlinkClick r:id="" action="ppaction://media"/>
            <a:extLst>
              <a:ext uri="{FF2B5EF4-FFF2-40B4-BE49-F238E27FC236}">
                <a16:creationId xmlns:a16="http://schemas.microsoft.com/office/drawing/2014/main" id="{4E25E7D1-5311-409C-4DE4-E58E7D56CD24}"/>
              </a:ext>
            </a:extLst>
          </p:cNvPr>
          <p:cNvPicPr>
            <a:picLocks noRot="1" noChangeAspect="1"/>
          </p:cNvPicPr>
          <p:nvPr>
            <a:videoFile r:link="rId1"/>
          </p:nvPr>
        </p:nvPicPr>
        <p:blipFill>
          <a:blip r:embed="rId9">
            <a:extLst>
              <a:ext uri="{28A0092B-C50C-407E-A947-70E740481C1C}">
                <a14:useLocalDpi xmlns:a14="http://schemas.microsoft.com/office/drawing/2010/main" val="0"/>
              </a:ext>
            </a:extLst>
          </a:blip>
          <a:srcRect/>
          <a:stretch>
            <a:fillRect/>
          </a:stretch>
        </p:blipFill>
        <p:spPr bwMode="auto">
          <a:xfrm>
            <a:off x="5827713" y="-609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854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8253" fill="hold"/>
                                        <p:tgtEl>
                                          <p:spTgt spid="1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style.rotation</p:attrName>
                                        </p:attrNameLst>
                                      </p:cBhvr>
                                      <p:tavLst>
                                        <p:tav tm="0">
                                          <p:val>
                                            <p:fltVal val="360"/>
                                          </p:val>
                                        </p:tav>
                                        <p:tav tm="100000">
                                          <p:val>
                                            <p:fltVal val="0"/>
                                          </p:val>
                                        </p:tav>
                                      </p:tavLst>
                                    </p:anim>
                                    <p:animEffect transition="in" filter="fade">
                                      <p:cBhvr>
                                        <p:cTn id="19"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3"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endCondLst>
                    <p:cond evt="onStopAudio" delay="0">
                      <p:tgtEl>
                        <p:sldTgt/>
                      </p:tgtEl>
                    </p:cond>
                  </p:endCondLst>
                </p:cTn>
                <p:tgtEl>
                  <p:spTgt spid="16"/>
                </p:tgtEl>
              </p:cMediaNode>
            </p:video>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96258" name="Picture 1">
            <a:extLst>
              <a:ext uri="{FF2B5EF4-FFF2-40B4-BE49-F238E27FC236}">
                <a16:creationId xmlns:a16="http://schemas.microsoft.com/office/drawing/2014/main" id="{C078E22C-026E-207D-9914-6D756E8982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0341" y="152400"/>
            <a:ext cx="10434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2">
            <a:extLst>
              <a:ext uri="{FF2B5EF4-FFF2-40B4-BE49-F238E27FC236}">
                <a16:creationId xmlns:a16="http://schemas.microsoft.com/office/drawing/2014/main" id="{0DE86096-3A50-9715-196B-BF448F1D3B1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88" y="4447949"/>
            <a:ext cx="2216150"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31AF179-8988-958D-8110-A8352F9131A3}"/>
              </a:ext>
            </a:extLst>
          </p:cNvPr>
          <p:cNvSpPr/>
          <p:nvPr/>
        </p:nvSpPr>
        <p:spPr>
          <a:xfrm>
            <a:off x="1560512" y="1402306"/>
            <a:ext cx="9067800" cy="938712"/>
          </a:xfrm>
          <a:prstGeom prst="rect">
            <a:avLst/>
          </a:prstGeom>
          <a:noFill/>
        </p:spPr>
        <p:txBody>
          <a:bodyPr wrap="square" lIns="91432" tIns="45717" rIns="91432" bIns="45717">
            <a:spAutoFit/>
          </a:bodyPr>
          <a:lstStyle/>
          <a:p>
            <a:pPr marL="0" marR="0" lvl="0" indent="0" algn="ctr" defTabSz="914209" rtl="0" eaLnBrk="1" fontAlgn="auto" latinLnBrk="0" hangingPunct="1">
              <a:lnSpc>
                <a:spcPct val="100000"/>
              </a:lnSpc>
              <a:spcBef>
                <a:spcPts val="0"/>
              </a:spcBef>
              <a:spcAft>
                <a:spcPts val="0"/>
              </a:spcAft>
              <a:buClrTx/>
              <a:buSzTx/>
              <a:buFontTx/>
              <a:buNone/>
              <a:tabLst/>
              <a:defRPr/>
            </a:pPr>
            <a:r>
              <a:rPr lang="en-US" sz="5500" b="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rPr>
              <a:t>Nêu lại nội dung của bài đọc?</a:t>
            </a:r>
            <a:endParaRPr kumimoji="0" lang="en-US" sz="55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endParaRPr>
          </a:p>
        </p:txBody>
      </p:sp>
      <p:pic>
        <p:nvPicPr>
          <p:cNvPr id="96261" name="Picture 6">
            <a:hlinkClick r:id="rId7" action="ppaction://hlinksldjump"/>
            <a:extLst>
              <a:ext uri="{FF2B5EF4-FFF2-40B4-BE49-F238E27FC236}">
                <a16:creationId xmlns:a16="http://schemas.microsoft.com/office/drawing/2014/main" id="{DB7CEB00-C184-C68D-E432-B6DECBE71AAC}"/>
              </a:ext>
            </a:extLst>
          </p:cNvPr>
          <p:cNvPicPr>
            <a:picLocks noChangeAspect="1"/>
          </p:cNvPicPr>
          <p:nvPr/>
        </p:nvPicPr>
        <p:blipFill>
          <a:blip r:embed="rId8">
            <a:extLst>
              <a:ext uri="{28A0092B-C50C-407E-A947-70E740481C1C}">
                <a14:useLocalDpi xmlns:a14="http://schemas.microsoft.com/office/drawing/2010/main" val="0"/>
              </a:ext>
            </a:extLst>
          </a:blip>
          <a:srcRect l="22249" t="37625" r="47656" b="14618"/>
          <a:stretch>
            <a:fillRect/>
          </a:stretch>
        </p:blipFill>
        <p:spPr bwMode="auto">
          <a:xfrm>
            <a:off x="10091738" y="4986338"/>
            <a:ext cx="209708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C762B711-1B32-B506-49D8-A88319F7A323}"/>
              </a:ext>
            </a:extLst>
          </p:cNvPr>
          <p:cNvSpPr/>
          <p:nvPr/>
        </p:nvSpPr>
        <p:spPr>
          <a:xfrm>
            <a:off x="1622425" y="2555126"/>
            <a:ext cx="8534399" cy="3785646"/>
          </a:xfrm>
          <a:prstGeom prst="rect">
            <a:avLst/>
          </a:prstGeom>
          <a:noFill/>
          <a:ln>
            <a:noFill/>
          </a:ln>
        </p:spPr>
        <p:txBody>
          <a:bodyPr wrap="square" lIns="91432" tIns="45717" rIns="91432" bIns="45717">
            <a:spAutoFit/>
          </a:bodyPr>
          <a:lstStyle/>
          <a:p>
            <a:pPr lvl="0" algn="ctr" defTabSz="914209" eaLnBrk="1" fontAlgn="auto" hangingPunct="1">
              <a:spcBef>
                <a:spcPts val="0"/>
              </a:spcBef>
              <a:spcAft>
                <a:spcPts val="0"/>
              </a:spcAft>
              <a:defRPr/>
            </a:pPr>
            <a:r>
              <a:rPr lang="vi-VN" sz="4800" b="1">
                <a:ln w="10160">
                  <a:noFill/>
                  <a:prstDash val="solid"/>
                </a:ln>
                <a:solidFill>
                  <a:srgbClr val="FF0000"/>
                </a:solidFill>
                <a:effectLst>
                  <a:outerShdw blurRad="38100" dist="22860" dir="5400000" algn="tl" rotWithShape="0">
                    <a:srgbClr val="000000">
                      <a:alpha val="30000"/>
                    </a:srgbClr>
                  </a:outerShdw>
                </a:effectLst>
                <a:latin typeface="Calibri"/>
              </a:rPr>
              <a:t>Năm hơn mười tuổi, nhờ tìm tòi, sáng chế, Niu-tơn đã chế tạo ra chiếc đồng hồ dựa vào quy luật chuyển động của Mặt Trời.</a:t>
            </a:r>
          </a:p>
          <a:p>
            <a:pPr lvl="0" algn="ctr" defTabSz="914209" eaLnBrk="1" fontAlgn="auto" hangingPunct="1">
              <a:spcBef>
                <a:spcPts val="0"/>
              </a:spcBef>
              <a:spcAft>
                <a:spcPts val="0"/>
              </a:spcAft>
              <a:defRPr/>
            </a:pPr>
            <a:endParaRPr lang="vi-VN" sz="4800" b="1">
              <a:ln w="10160">
                <a:noFill/>
                <a:prstDash val="solid"/>
              </a:ln>
              <a:solidFill>
                <a:srgbClr val="FF0000"/>
              </a:solidFill>
              <a:effectLst>
                <a:outerShdw blurRad="38100" dist="22860" dir="5400000" algn="tl" rotWithShape="0">
                  <a:srgbClr val="000000">
                    <a:alpha val="30000"/>
                  </a:srgbClr>
                </a:outerShdw>
              </a:effectLst>
              <a:latin typeface="Calibri"/>
            </a:endParaRPr>
          </a:p>
        </p:txBody>
      </p:sp>
      <p:pic>
        <p:nvPicPr>
          <p:cNvPr id="16" name="Picture 15">
            <a:hlinkClick r:id="" action="ppaction://media"/>
            <a:extLst>
              <a:ext uri="{FF2B5EF4-FFF2-40B4-BE49-F238E27FC236}">
                <a16:creationId xmlns:a16="http://schemas.microsoft.com/office/drawing/2014/main" id="{4E25E7D1-5311-409C-4DE4-E58E7D56CD24}"/>
              </a:ext>
            </a:extLst>
          </p:cNvPr>
          <p:cNvPicPr>
            <a:picLocks noRot="1" noChangeAspect="1"/>
          </p:cNvPicPr>
          <p:nvPr>
            <a:videoFile r:link="rId1"/>
          </p:nvPr>
        </p:nvPicPr>
        <p:blipFill>
          <a:blip r:embed="rId9">
            <a:extLst>
              <a:ext uri="{28A0092B-C50C-407E-A947-70E740481C1C}">
                <a14:useLocalDpi xmlns:a14="http://schemas.microsoft.com/office/drawing/2010/main" val="0"/>
              </a:ext>
            </a:extLst>
          </a:blip>
          <a:srcRect/>
          <a:stretch>
            <a:fillRect/>
          </a:stretch>
        </p:blipFill>
        <p:spPr bwMode="auto">
          <a:xfrm>
            <a:off x="5827713" y="-609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12806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8253" fill="hold"/>
                                        <p:tgtEl>
                                          <p:spTgt spid="1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style.rotation</p:attrName>
                                        </p:attrNameLst>
                                      </p:cBhvr>
                                      <p:tavLst>
                                        <p:tav tm="0">
                                          <p:val>
                                            <p:fltVal val="360"/>
                                          </p:val>
                                        </p:tav>
                                        <p:tav tm="100000">
                                          <p:val>
                                            <p:fltVal val="0"/>
                                          </p:val>
                                        </p:tav>
                                      </p:tavLst>
                                    </p:anim>
                                    <p:animEffect transition="in" filter="fade">
                                      <p:cBhvr>
                                        <p:cTn id="19"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3"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endCondLst>
                    <p:cond evt="onStopAudio" delay="0">
                      <p:tgtEl>
                        <p:sldTgt/>
                      </p:tgtEl>
                    </p:cond>
                  </p:endCondLst>
                </p:cTn>
                <p:tgtEl>
                  <p:spTgt spid="16"/>
                </p:tgtEl>
              </p:cMediaNode>
            </p:video>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97282" name="Picture 1">
            <a:extLst>
              <a:ext uri="{FF2B5EF4-FFF2-40B4-BE49-F238E27FC236}">
                <a16:creationId xmlns:a16="http://schemas.microsoft.com/office/drawing/2014/main" id="{D82F8D05-D954-1820-BB6F-62CDB22B67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4400" y="0"/>
            <a:ext cx="10434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2">
            <a:extLst>
              <a:ext uri="{FF2B5EF4-FFF2-40B4-BE49-F238E27FC236}">
                <a16:creationId xmlns:a16="http://schemas.microsoft.com/office/drawing/2014/main" id="{43FB9727-7A31-FBEC-5956-5D360FEB197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3675" y="4529931"/>
            <a:ext cx="2216150"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6CA09A6-5A01-EA15-F927-B823FA3A5663}"/>
              </a:ext>
            </a:extLst>
          </p:cNvPr>
          <p:cNvSpPr/>
          <p:nvPr/>
        </p:nvSpPr>
        <p:spPr>
          <a:xfrm>
            <a:off x="2191544" y="1217464"/>
            <a:ext cx="8305800" cy="1446544"/>
          </a:xfrm>
          <a:prstGeom prst="rect">
            <a:avLst/>
          </a:prstGeom>
          <a:noFill/>
        </p:spPr>
        <p:txBody>
          <a:bodyPr wrap="square" lIns="91432" tIns="45717" rIns="91432" bIns="45717">
            <a:spAutoFit/>
          </a:bodyPr>
          <a:lstStyle/>
          <a:p>
            <a:pPr marL="0" marR="0" lvl="0" indent="0" algn="ctr" defTabSz="91420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Nhờ </a:t>
            </a:r>
            <a:r>
              <a:rPr kumimoji="0" lang="en-US" sz="4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đâu</a:t>
            </a:r>
            <a:r>
              <a:rPr kumimoji="0" lang="en-US" sz="4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Niu-tơn</a:t>
            </a:r>
            <a:r>
              <a:rPr kumimoji="0" lang="en-US" sz="4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nghĩ</a:t>
            </a:r>
            <a:r>
              <a:rPr kumimoji="0" lang="en-US" sz="4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đến</a:t>
            </a:r>
            <a:r>
              <a:rPr kumimoji="0" lang="en-US" sz="4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việc</a:t>
            </a:r>
            <a:r>
              <a:rPr kumimoji="0" lang="en-US" sz="4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chế</a:t>
            </a:r>
            <a:r>
              <a:rPr kumimoji="0" lang="en-US" sz="4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tạo</a:t>
            </a:r>
            <a:r>
              <a:rPr kumimoji="0" lang="en-US" sz="4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một</a:t>
            </a:r>
            <a:r>
              <a:rPr kumimoji="0" lang="en-US" sz="4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chiếc</a:t>
            </a:r>
            <a:r>
              <a:rPr kumimoji="0" lang="en-US" sz="4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đồng</a:t>
            </a:r>
            <a:r>
              <a:rPr kumimoji="0" lang="en-US" sz="4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400" b="1" i="0" u="none" strike="noStrike" kern="1200" cap="none" spc="0" normalizeH="0" baseline="0" noProof="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hồ</a:t>
            </a:r>
            <a:r>
              <a:rPr kumimoji="0" lang="en-US" sz="4400" b="1" i="0" u="none" strike="noStrike" kern="1200" cap="none" spc="0" normalizeH="0" baseline="0" noProof="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a:t>
            </a:r>
            <a:endParaRPr kumimoji="0" lang="en-US" sz="4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endParaRPr>
          </a:p>
        </p:txBody>
      </p:sp>
      <p:pic>
        <p:nvPicPr>
          <p:cNvPr id="97285" name="Picture 6">
            <a:hlinkClick r:id="rId7" action="ppaction://hlinksldjump"/>
            <a:extLst>
              <a:ext uri="{FF2B5EF4-FFF2-40B4-BE49-F238E27FC236}">
                <a16:creationId xmlns:a16="http://schemas.microsoft.com/office/drawing/2014/main" id="{3545264D-E3B1-0505-39A0-B69481887905}"/>
              </a:ext>
            </a:extLst>
          </p:cNvPr>
          <p:cNvPicPr>
            <a:picLocks noChangeAspect="1"/>
          </p:cNvPicPr>
          <p:nvPr/>
        </p:nvPicPr>
        <p:blipFill>
          <a:blip r:embed="rId8">
            <a:extLst>
              <a:ext uri="{28A0092B-C50C-407E-A947-70E740481C1C}">
                <a14:useLocalDpi xmlns:a14="http://schemas.microsoft.com/office/drawing/2010/main" val="0"/>
              </a:ext>
            </a:extLst>
          </a:blip>
          <a:srcRect l="22249" t="37625" r="47656" b="14618"/>
          <a:stretch>
            <a:fillRect/>
          </a:stretch>
        </p:blipFill>
        <p:spPr bwMode="auto">
          <a:xfrm>
            <a:off x="10091738" y="4986338"/>
            <a:ext cx="209708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7F1FF0C9-4E17-2A89-B59F-23738F32A9C9}"/>
              </a:ext>
            </a:extLst>
          </p:cNvPr>
          <p:cNvSpPr/>
          <p:nvPr/>
        </p:nvSpPr>
        <p:spPr>
          <a:xfrm>
            <a:off x="2191544" y="2788854"/>
            <a:ext cx="8456614" cy="2554539"/>
          </a:xfrm>
          <a:prstGeom prst="rect">
            <a:avLst/>
          </a:prstGeom>
          <a:noFill/>
          <a:ln>
            <a:noFill/>
          </a:ln>
        </p:spPr>
        <p:txBody>
          <a:bodyPr wrap="square" lIns="91432" tIns="45717" rIns="91432" bIns="45717">
            <a:spAutoFit/>
          </a:bodyPr>
          <a:lstStyle/>
          <a:p>
            <a:pPr marL="0" marR="0" lvl="0" indent="0" algn="ctr" defTabSz="91420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Vì</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cậu</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cảm</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thấy</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mặt</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trời</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chuyển</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động</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có</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quy</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luật</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Hằng</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ngày</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cậu</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đuổi</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theo</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bóng</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nắng</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khắp</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nơi</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ghi</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lại</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sự</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thay</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đổi</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bóng</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mình</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theo</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từng</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giờ</a:t>
            </a:r>
            <a:r>
              <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a:t>
            </a:r>
            <a:endParaRPr kumimoji="0" lang="en-US" sz="6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endParaRPr>
          </a:p>
        </p:txBody>
      </p:sp>
      <p:pic>
        <p:nvPicPr>
          <p:cNvPr id="16" name="Picture 15">
            <a:hlinkClick r:id="" action="ppaction://media"/>
            <a:extLst>
              <a:ext uri="{FF2B5EF4-FFF2-40B4-BE49-F238E27FC236}">
                <a16:creationId xmlns:a16="http://schemas.microsoft.com/office/drawing/2014/main" id="{F8F33124-0060-31D9-9ECB-5EF99A487539}"/>
              </a:ext>
            </a:extLst>
          </p:cNvPr>
          <p:cNvPicPr>
            <a:picLocks noRot="1" noChangeAspect="1"/>
          </p:cNvPicPr>
          <p:nvPr>
            <a:videoFile r:link="rId1"/>
          </p:nvPr>
        </p:nvPicPr>
        <p:blipFill>
          <a:blip r:embed="rId9">
            <a:extLst>
              <a:ext uri="{28A0092B-C50C-407E-A947-70E740481C1C}">
                <a14:useLocalDpi xmlns:a14="http://schemas.microsoft.com/office/drawing/2010/main" val="0"/>
              </a:ext>
            </a:extLst>
          </a:blip>
          <a:srcRect/>
          <a:stretch>
            <a:fillRect/>
          </a:stretch>
        </p:blipFill>
        <p:spPr bwMode="auto">
          <a:xfrm>
            <a:off x="5827713" y="-609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801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8253" fill="hold"/>
                                        <p:tgtEl>
                                          <p:spTgt spid="1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style.rotation</p:attrName>
                                        </p:attrNameLst>
                                      </p:cBhvr>
                                      <p:tavLst>
                                        <p:tav tm="0">
                                          <p:val>
                                            <p:fltVal val="360"/>
                                          </p:val>
                                        </p:tav>
                                        <p:tav tm="100000">
                                          <p:val>
                                            <p:fltVal val="0"/>
                                          </p:val>
                                        </p:tav>
                                      </p:tavLst>
                                    </p:anim>
                                    <p:animEffect transition="in" filter="fade">
                                      <p:cBhvr>
                                        <p:cTn id="19"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3"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endCondLst>
                    <p:cond evt="onStopAudio" delay="0">
                      <p:tgtEl>
                        <p:sldTgt/>
                      </p:tgtEl>
                    </p:cond>
                  </p:endCondLst>
                </p:cTn>
                <p:tgtEl>
                  <p:spTgt spid="16"/>
                </p:tgtEl>
              </p:cMediaNode>
            </p:video>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98306" name="Picture 1">
            <a:extLst>
              <a:ext uri="{FF2B5EF4-FFF2-40B4-BE49-F238E27FC236}">
                <a16:creationId xmlns:a16="http://schemas.microsoft.com/office/drawing/2014/main" id="{F8852AAD-DB04-8B03-12D1-FFFC1F343AA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4400" y="0"/>
            <a:ext cx="10434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2">
            <a:extLst>
              <a:ext uri="{FF2B5EF4-FFF2-40B4-BE49-F238E27FC236}">
                <a16:creationId xmlns:a16="http://schemas.microsoft.com/office/drawing/2014/main" id="{3ADA855B-25F2-AD8F-14A2-6FC49AC608A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1813" y="3192463"/>
            <a:ext cx="2216150"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73DCB1E-9853-55AC-6114-B953890D8C9F}"/>
              </a:ext>
            </a:extLst>
          </p:cNvPr>
          <p:cNvSpPr/>
          <p:nvPr/>
        </p:nvSpPr>
        <p:spPr>
          <a:xfrm>
            <a:off x="3015798" y="1219200"/>
            <a:ext cx="6553197" cy="1323433"/>
          </a:xfrm>
          <a:prstGeom prst="rect">
            <a:avLst/>
          </a:prstGeom>
          <a:noFill/>
        </p:spPr>
        <p:txBody>
          <a:bodyPr wrap="square" lIns="91432" tIns="45717" rIns="91432" bIns="45717">
            <a:spAutoFit/>
          </a:bodyPr>
          <a:lstStyle/>
          <a:p>
            <a:pPr marL="0" marR="0" lvl="0" indent="0" algn="ctr" defTabSz="91420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Giới thiệu chiếc đồng hồ </a:t>
            </a:r>
          </a:p>
          <a:p>
            <a:pPr marL="0" marR="0" lvl="0" indent="0" algn="ctr" defTabSz="91420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do Niu-tơn làm.</a:t>
            </a:r>
            <a:endParaRPr kumimoji="0" lang="en-US" sz="4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endParaRPr>
          </a:p>
        </p:txBody>
      </p:sp>
      <p:pic>
        <p:nvPicPr>
          <p:cNvPr id="98309" name="Picture 6">
            <a:hlinkClick r:id="rId7" action="ppaction://hlinksldjump"/>
            <a:extLst>
              <a:ext uri="{FF2B5EF4-FFF2-40B4-BE49-F238E27FC236}">
                <a16:creationId xmlns:a16="http://schemas.microsoft.com/office/drawing/2014/main" id="{83B97FB2-E41E-CFE5-A04F-E8AA6979DC7C}"/>
              </a:ext>
            </a:extLst>
          </p:cNvPr>
          <p:cNvPicPr>
            <a:picLocks noChangeAspect="1"/>
          </p:cNvPicPr>
          <p:nvPr/>
        </p:nvPicPr>
        <p:blipFill>
          <a:blip r:embed="rId8">
            <a:extLst>
              <a:ext uri="{28A0092B-C50C-407E-A947-70E740481C1C}">
                <a14:useLocalDpi xmlns:a14="http://schemas.microsoft.com/office/drawing/2010/main" val="0"/>
              </a:ext>
            </a:extLst>
          </a:blip>
          <a:srcRect l="22249" t="37625" r="47656" b="14618"/>
          <a:stretch>
            <a:fillRect/>
          </a:stretch>
        </p:blipFill>
        <p:spPr bwMode="auto">
          <a:xfrm>
            <a:off x="10091738" y="4986338"/>
            <a:ext cx="209708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93C0402B-7A3A-EF22-6C53-BF3BB475C381}"/>
              </a:ext>
            </a:extLst>
          </p:cNvPr>
          <p:cNvSpPr/>
          <p:nvPr/>
        </p:nvSpPr>
        <p:spPr>
          <a:xfrm>
            <a:off x="2589213" y="2362200"/>
            <a:ext cx="7924800" cy="2862263"/>
          </a:xfrm>
          <a:prstGeom prst="rect">
            <a:avLst/>
          </a:prstGeom>
          <a:noFill/>
          <a:ln>
            <a:noFill/>
          </a:ln>
        </p:spPr>
        <p:txBody>
          <a:bodyPr lIns="91432" tIns="45717" rIns="91432" bIns="45717">
            <a:spAutoFit/>
          </a:bodyPr>
          <a:lstStyle/>
          <a:p>
            <a:pPr marL="0" marR="0" lvl="0" indent="0" algn="ctr" defTabSz="91420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Chiếc</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đồng</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hồ</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bóng</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nắng</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có</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hình</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dáng</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tròn</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mặt</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đồng</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hồ</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có</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nhiều</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vạch</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ở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giữa</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cắm</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1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cái</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que</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Nhờ</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bóng</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que</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đổ</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xuống</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các</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vạch</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khác</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nhau</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mà</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có</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thể</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biết</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được</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lúc</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đó</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là</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mấy</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giờ</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Arial" panose="020B0604020202020204" pitchFamily="34" charset="0"/>
              </a:rPr>
              <a:t>.</a:t>
            </a:r>
          </a:p>
        </p:txBody>
      </p:sp>
      <p:pic>
        <p:nvPicPr>
          <p:cNvPr id="16" name="Picture 15">
            <a:hlinkClick r:id="" action="ppaction://media"/>
            <a:extLst>
              <a:ext uri="{FF2B5EF4-FFF2-40B4-BE49-F238E27FC236}">
                <a16:creationId xmlns:a16="http://schemas.microsoft.com/office/drawing/2014/main" id="{3FECDB50-57BE-2B34-C533-C6419BFB015F}"/>
              </a:ext>
            </a:extLst>
          </p:cNvPr>
          <p:cNvPicPr>
            <a:picLocks noRot="1" noChangeAspect="1"/>
          </p:cNvPicPr>
          <p:nvPr>
            <a:videoFile r:link="rId1"/>
          </p:nvPr>
        </p:nvPicPr>
        <p:blipFill>
          <a:blip r:embed="rId9">
            <a:extLst>
              <a:ext uri="{28A0092B-C50C-407E-A947-70E740481C1C}">
                <a14:useLocalDpi xmlns:a14="http://schemas.microsoft.com/office/drawing/2010/main" val="0"/>
              </a:ext>
            </a:extLst>
          </a:blip>
          <a:srcRect/>
          <a:stretch>
            <a:fillRect/>
          </a:stretch>
        </p:blipFill>
        <p:spPr bwMode="auto">
          <a:xfrm>
            <a:off x="5827713" y="-609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0697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8253" fill="hold"/>
                                        <p:tgtEl>
                                          <p:spTgt spid="1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style.rotation</p:attrName>
                                        </p:attrNameLst>
                                      </p:cBhvr>
                                      <p:tavLst>
                                        <p:tav tm="0">
                                          <p:val>
                                            <p:fltVal val="360"/>
                                          </p:val>
                                        </p:tav>
                                        <p:tav tm="100000">
                                          <p:val>
                                            <p:fltVal val="0"/>
                                          </p:val>
                                        </p:tav>
                                      </p:tavLst>
                                    </p:anim>
                                    <p:animEffect transition="in" filter="fade">
                                      <p:cBhvr>
                                        <p:cTn id="19"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3"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endCondLst>
                    <p:cond evt="onStopAudio" delay="0">
                      <p:tgtEl>
                        <p:sldTgt/>
                      </p:tgtEl>
                    </p:cond>
                  </p:endCondLst>
                </p:cTn>
                <p:tgtEl>
                  <p:spTgt spid="16"/>
                </p:tgtEl>
              </p:cMediaNode>
            </p:video>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63">
            <a:extLst>
              <a:ext uri="{FF2B5EF4-FFF2-40B4-BE49-F238E27FC236}">
                <a16:creationId xmlns:a16="http://schemas.microsoft.com/office/drawing/2014/main" id="{9B3C2A28-509F-B504-E4EA-799CFD9CC7A3}"/>
              </a:ext>
            </a:extLst>
          </p:cNvPr>
          <p:cNvGrpSpPr>
            <a:grpSpLocks/>
          </p:cNvGrpSpPr>
          <p:nvPr/>
        </p:nvGrpSpPr>
        <p:grpSpPr bwMode="auto">
          <a:xfrm>
            <a:off x="4705350" y="1773238"/>
            <a:ext cx="1546225" cy="4705350"/>
            <a:chOff x="2102024" y="-1714093"/>
            <a:chExt cx="1143795" cy="3479248"/>
          </a:xfrm>
        </p:grpSpPr>
        <p:grpSp>
          <p:nvGrpSpPr>
            <p:cNvPr id="110631" name="组合 64">
              <a:extLst>
                <a:ext uri="{FF2B5EF4-FFF2-40B4-BE49-F238E27FC236}">
                  <a16:creationId xmlns:a16="http://schemas.microsoft.com/office/drawing/2014/main" id="{F261343C-60CD-24E1-9FAC-CCF64F91AAFD}"/>
                </a:ext>
              </a:extLst>
            </p:cNvPr>
            <p:cNvGrpSpPr>
              <a:grpSpLocks/>
            </p:cNvGrpSpPr>
            <p:nvPr/>
          </p:nvGrpSpPr>
          <p:grpSpPr bwMode="auto">
            <a:xfrm>
              <a:off x="2102024" y="18263"/>
              <a:ext cx="1108721" cy="1746892"/>
              <a:chOff x="1547664" y="32770"/>
              <a:chExt cx="1217765" cy="1918701"/>
            </a:xfrm>
          </p:grpSpPr>
          <p:sp>
            <p:nvSpPr>
              <p:cNvPr id="69" name="任意多边形 68">
                <a:extLst>
                  <a:ext uri="{FF2B5EF4-FFF2-40B4-BE49-F238E27FC236}">
                    <a16:creationId xmlns:a16="http://schemas.microsoft.com/office/drawing/2014/main" id="{EF4DCF56-9645-F3E8-3B7B-9C3D6344A2DB}"/>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914209" eaLnBrk="1" fontAlgn="auto" hangingPunct="1">
                  <a:spcBef>
                    <a:spcPts val="0"/>
                  </a:spcBef>
                  <a:spcAft>
                    <a:spcPts val="0"/>
                  </a:spcAft>
                  <a:defRPr/>
                </a:pPr>
                <a:endParaRPr lang="zh-CN" altLang="en-US" dirty="0">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70" name="心形 69">
                <a:extLst>
                  <a:ext uri="{FF2B5EF4-FFF2-40B4-BE49-F238E27FC236}">
                    <a16:creationId xmlns:a16="http://schemas.microsoft.com/office/drawing/2014/main" id="{DDDC6C80-8F62-802F-5C90-4C9913046EC8}"/>
                  </a:ext>
                </a:extLst>
              </p:cNvPr>
              <p:cNvSpPr/>
              <p:nvPr/>
            </p:nvSpPr>
            <p:spPr>
              <a:xfrm>
                <a:off x="1547664" y="899265"/>
                <a:ext cx="1217765" cy="1052206"/>
              </a:xfrm>
              <a:prstGeom prst="heart">
                <a:avLst/>
              </a:prstGeom>
            </p:spPr>
            <p:style>
              <a:lnRef idx="0">
                <a:schemeClr val="accent5"/>
              </a:lnRef>
              <a:fillRef idx="3">
                <a:schemeClr val="accent5"/>
              </a:fillRef>
              <a:effectRef idx="3">
                <a:schemeClr val="accent5"/>
              </a:effectRef>
              <a:fontRef idx="minor">
                <a:schemeClr val="lt1"/>
              </a:fontRef>
            </p:style>
            <p:txBody>
              <a:bodyPr anchor="ctr"/>
              <a:lstStyle/>
              <a:p>
                <a:pPr algn="ctr" defTabSz="914209" eaLnBrk="1" hangingPunct="1">
                  <a:defRPr/>
                </a:pPr>
                <a:r>
                  <a:rPr lang="en-US" altLang="zh-CN" sz="48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rPr>
                  <a:t>4</a:t>
                </a:r>
                <a:endParaRPr lang="zh-CN" altLang="en-US" sz="48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nvGrpSpPr>
            <p:cNvPr id="6" name="组合 65">
              <a:extLst>
                <a:ext uri="{FF2B5EF4-FFF2-40B4-BE49-F238E27FC236}">
                  <a16:creationId xmlns:a16="http://schemas.microsoft.com/office/drawing/2014/main" id="{CDF6B8F9-C34B-75AA-B8DB-5670F2B438B2}"/>
                </a:ext>
              </a:extLst>
            </p:cNvPr>
            <p:cNvGrpSpPr/>
            <p:nvPr/>
          </p:nvGrpSpPr>
          <p:grpSpPr>
            <a:xfrm flipV="1">
              <a:off x="2137098" y="-1714093"/>
              <a:ext cx="1108721" cy="1746892"/>
              <a:chOff x="1547664" y="32770"/>
              <a:chExt cx="1217765" cy="1918701"/>
            </a:xfrm>
            <a:noFill/>
            <a:effectLst/>
          </p:grpSpPr>
          <p:sp>
            <p:nvSpPr>
              <p:cNvPr id="67" name="任意多边形 66">
                <a:extLst>
                  <a:ext uri="{FF2B5EF4-FFF2-40B4-BE49-F238E27FC236}">
                    <a16:creationId xmlns:a16="http://schemas.microsoft.com/office/drawing/2014/main" id="{05248CA8-4C7B-8E86-5621-DFCE0CDB5017}"/>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914209" eaLnBrk="1" fontAlgn="auto" hangingPunct="1">
                  <a:spcBef>
                    <a:spcPts val="0"/>
                  </a:spcBef>
                  <a:spcAft>
                    <a:spcPts val="0"/>
                  </a:spcAft>
                  <a:defRPr/>
                </a:pPr>
                <a:endParaRPr lang="zh-CN" altLang="en-US" dirty="0">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8" name="十六角星 67">
                <a:extLst>
                  <a:ext uri="{FF2B5EF4-FFF2-40B4-BE49-F238E27FC236}">
                    <a16:creationId xmlns:a16="http://schemas.microsoft.com/office/drawing/2014/main" id="{9E2256E5-016D-138A-4D88-CB985BBB851D}"/>
                  </a:ext>
                </a:extLst>
              </p:cNvPr>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914209" eaLnBrk="1" hangingPunct="1">
                  <a:defRPr/>
                </a:pPr>
                <a:endParaRPr lang="zh-CN" altLang="en-US" sz="48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7" name="组合 53">
            <a:extLst>
              <a:ext uri="{FF2B5EF4-FFF2-40B4-BE49-F238E27FC236}">
                <a16:creationId xmlns:a16="http://schemas.microsoft.com/office/drawing/2014/main" id="{C652A288-3C1F-E176-8C22-CCF8AEFD98CC}"/>
              </a:ext>
            </a:extLst>
          </p:cNvPr>
          <p:cNvGrpSpPr>
            <a:grpSpLocks/>
          </p:cNvGrpSpPr>
          <p:nvPr/>
        </p:nvGrpSpPr>
        <p:grpSpPr bwMode="auto">
          <a:xfrm>
            <a:off x="4705350" y="258763"/>
            <a:ext cx="1546225" cy="4705350"/>
            <a:chOff x="2102024" y="-1714093"/>
            <a:chExt cx="1143795" cy="3479248"/>
          </a:xfrm>
        </p:grpSpPr>
        <p:grpSp>
          <p:nvGrpSpPr>
            <p:cNvPr id="110625" name="组合 54">
              <a:extLst>
                <a:ext uri="{FF2B5EF4-FFF2-40B4-BE49-F238E27FC236}">
                  <a16:creationId xmlns:a16="http://schemas.microsoft.com/office/drawing/2014/main" id="{484C9CE9-E288-53AE-FB12-F2818C3346FF}"/>
                </a:ext>
              </a:extLst>
            </p:cNvPr>
            <p:cNvGrpSpPr>
              <a:grpSpLocks/>
            </p:cNvGrpSpPr>
            <p:nvPr/>
          </p:nvGrpSpPr>
          <p:grpSpPr bwMode="auto">
            <a:xfrm>
              <a:off x="2102024" y="18263"/>
              <a:ext cx="1108721" cy="1746892"/>
              <a:chOff x="1547664" y="32770"/>
              <a:chExt cx="1217765" cy="1918701"/>
            </a:xfrm>
          </p:grpSpPr>
          <p:sp>
            <p:nvSpPr>
              <p:cNvPr id="59" name="任意多边形 58">
                <a:extLst>
                  <a:ext uri="{FF2B5EF4-FFF2-40B4-BE49-F238E27FC236}">
                    <a16:creationId xmlns:a16="http://schemas.microsoft.com/office/drawing/2014/main" id="{A250465C-D661-6784-0C04-84B3E7C5C17D}"/>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914209" eaLnBrk="1" fontAlgn="auto" hangingPunct="1">
                  <a:spcBef>
                    <a:spcPts val="0"/>
                  </a:spcBef>
                  <a:spcAft>
                    <a:spcPts val="0"/>
                  </a:spcAft>
                  <a:defRPr/>
                </a:pPr>
                <a:endParaRPr lang="zh-CN" altLang="en-US" dirty="0">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0" name="心形 59">
                <a:extLst>
                  <a:ext uri="{FF2B5EF4-FFF2-40B4-BE49-F238E27FC236}">
                    <a16:creationId xmlns:a16="http://schemas.microsoft.com/office/drawing/2014/main" id="{E6BCBA23-4AEB-570D-D438-DB963D3D7B33}"/>
                  </a:ext>
                </a:extLst>
              </p:cNvPr>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anchor="ctr"/>
              <a:lstStyle/>
              <a:p>
                <a:pPr algn="ctr" defTabSz="914209" eaLnBrk="1" hangingPunct="1">
                  <a:defRPr/>
                </a:pPr>
                <a:r>
                  <a:rPr lang="en-US" altLang="zh-CN" sz="48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rPr>
                  <a:t>3</a:t>
                </a:r>
                <a:endParaRPr lang="zh-CN" altLang="en-US" sz="48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nvGrpSpPr>
            <p:cNvPr id="9" name="组合 55">
              <a:extLst>
                <a:ext uri="{FF2B5EF4-FFF2-40B4-BE49-F238E27FC236}">
                  <a16:creationId xmlns:a16="http://schemas.microsoft.com/office/drawing/2014/main" id="{DC73A698-88E8-3AB8-A26F-6E21AC5BEFFA}"/>
                </a:ext>
              </a:extLst>
            </p:cNvPr>
            <p:cNvGrpSpPr/>
            <p:nvPr/>
          </p:nvGrpSpPr>
          <p:grpSpPr>
            <a:xfrm flipV="1">
              <a:off x="2137098" y="-1714093"/>
              <a:ext cx="1108721" cy="1746892"/>
              <a:chOff x="1547664" y="32770"/>
              <a:chExt cx="1217765" cy="1918701"/>
            </a:xfrm>
            <a:noFill/>
            <a:effectLst/>
          </p:grpSpPr>
          <p:sp>
            <p:nvSpPr>
              <p:cNvPr id="57" name="任意多边形 56">
                <a:extLst>
                  <a:ext uri="{FF2B5EF4-FFF2-40B4-BE49-F238E27FC236}">
                    <a16:creationId xmlns:a16="http://schemas.microsoft.com/office/drawing/2014/main" id="{43DAFE96-A173-C9E1-913F-3E0EE589834D}"/>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914209" eaLnBrk="1" fontAlgn="auto" hangingPunct="1">
                  <a:spcBef>
                    <a:spcPts val="0"/>
                  </a:spcBef>
                  <a:spcAft>
                    <a:spcPts val="0"/>
                  </a:spcAft>
                  <a:defRPr/>
                </a:pPr>
                <a:endParaRPr lang="zh-CN" altLang="en-US" dirty="0">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58" name="十六角星 57">
                <a:extLst>
                  <a:ext uri="{FF2B5EF4-FFF2-40B4-BE49-F238E27FC236}">
                    <a16:creationId xmlns:a16="http://schemas.microsoft.com/office/drawing/2014/main" id="{816034BD-95C9-9101-E8D8-0552F65B37C1}"/>
                  </a:ext>
                </a:extLst>
              </p:cNvPr>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914209" eaLnBrk="1" hangingPunct="1">
                  <a:defRPr/>
                </a:pPr>
                <a:endParaRPr lang="zh-CN" altLang="en-US" sz="48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10" name="组合 43">
            <a:extLst>
              <a:ext uri="{FF2B5EF4-FFF2-40B4-BE49-F238E27FC236}">
                <a16:creationId xmlns:a16="http://schemas.microsoft.com/office/drawing/2014/main" id="{4B5D706F-22D5-F482-E205-D24FFF821F66}"/>
              </a:ext>
            </a:extLst>
          </p:cNvPr>
          <p:cNvGrpSpPr>
            <a:grpSpLocks/>
          </p:cNvGrpSpPr>
          <p:nvPr/>
        </p:nvGrpSpPr>
        <p:grpSpPr bwMode="auto">
          <a:xfrm>
            <a:off x="4664075" y="-1276350"/>
            <a:ext cx="1546225" cy="4705350"/>
            <a:chOff x="2102024" y="-1714093"/>
            <a:chExt cx="1143795" cy="3479248"/>
          </a:xfrm>
        </p:grpSpPr>
        <p:grpSp>
          <p:nvGrpSpPr>
            <p:cNvPr id="110619" name="组合 44">
              <a:extLst>
                <a:ext uri="{FF2B5EF4-FFF2-40B4-BE49-F238E27FC236}">
                  <a16:creationId xmlns:a16="http://schemas.microsoft.com/office/drawing/2014/main" id="{BE6258BD-C3E8-BEF2-ABB2-8A296E7A5F27}"/>
                </a:ext>
              </a:extLst>
            </p:cNvPr>
            <p:cNvGrpSpPr>
              <a:grpSpLocks/>
            </p:cNvGrpSpPr>
            <p:nvPr/>
          </p:nvGrpSpPr>
          <p:grpSpPr bwMode="auto">
            <a:xfrm>
              <a:off x="2102024" y="18263"/>
              <a:ext cx="1108721" cy="1746892"/>
              <a:chOff x="1547664" y="32770"/>
              <a:chExt cx="1217765" cy="1918701"/>
            </a:xfrm>
          </p:grpSpPr>
          <p:sp>
            <p:nvSpPr>
              <p:cNvPr id="49" name="任意多边形 48">
                <a:extLst>
                  <a:ext uri="{FF2B5EF4-FFF2-40B4-BE49-F238E27FC236}">
                    <a16:creationId xmlns:a16="http://schemas.microsoft.com/office/drawing/2014/main" id="{06058B6E-94F7-C6BF-2FD4-CCC06CD1F7B6}"/>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anchor="ctr"/>
              <a:lstStyle/>
              <a:p>
                <a:pPr algn="ctr" defTabSz="914209" eaLnBrk="1" fontAlgn="auto" hangingPunct="1">
                  <a:spcBef>
                    <a:spcPts val="0"/>
                  </a:spcBef>
                  <a:spcAft>
                    <a:spcPts val="0"/>
                  </a:spcAft>
                  <a:defRPr/>
                </a:pPr>
                <a:endParaRPr lang="zh-CN" altLang="en-US" dirty="0">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50" name="心形 49">
                <a:extLst>
                  <a:ext uri="{FF2B5EF4-FFF2-40B4-BE49-F238E27FC236}">
                    <a16:creationId xmlns:a16="http://schemas.microsoft.com/office/drawing/2014/main" id="{76CE907E-D7C4-5939-1415-A83FFADCA759}"/>
                  </a:ext>
                </a:extLst>
              </p:cNvPr>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anchor="ctr"/>
              <a:lstStyle/>
              <a:p>
                <a:pPr algn="ctr" defTabSz="914209" eaLnBrk="1" hangingPunct="1">
                  <a:defRPr/>
                </a:pPr>
                <a:r>
                  <a:rPr lang="en-US" altLang="zh-CN" sz="48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rPr>
                  <a:t>2</a:t>
                </a:r>
                <a:endParaRPr lang="zh-CN" altLang="en-US" sz="48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nvGrpSpPr>
            <p:cNvPr id="12" name="组合 45">
              <a:extLst>
                <a:ext uri="{FF2B5EF4-FFF2-40B4-BE49-F238E27FC236}">
                  <a16:creationId xmlns:a16="http://schemas.microsoft.com/office/drawing/2014/main" id="{DFD2D355-0612-11B9-5F7D-285BD9212564}"/>
                </a:ext>
              </a:extLst>
            </p:cNvPr>
            <p:cNvGrpSpPr/>
            <p:nvPr/>
          </p:nvGrpSpPr>
          <p:grpSpPr>
            <a:xfrm flipV="1">
              <a:off x="2137098" y="-1714093"/>
              <a:ext cx="1108721" cy="1746892"/>
              <a:chOff x="1547664" y="32770"/>
              <a:chExt cx="1217765" cy="1918701"/>
            </a:xfrm>
            <a:noFill/>
            <a:effectLst/>
          </p:grpSpPr>
          <p:sp>
            <p:nvSpPr>
              <p:cNvPr id="47" name="任意多边形 46">
                <a:extLst>
                  <a:ext uri="{FF2B5EF4-FFF2-40B4-BE49-F238E27FC236}">
                    <a16:creationId xmlns:a16="http://schemas.microsoft.com/office/drawing/2014/main" id="{28855F6B-D014-BB87-E687-47655DDBE6A8}"/>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914209" eaLnBrk="1" fontAlgn="auto" hangingPunct="1">
                  <a:spcBef>
                    <a:spcPts val="0"/>
                  </a:spcBef>
                  <a:spcAft>
                    <a:spcPts val="0"/>
                  </a:spcAft>
                  <a:defRPr/>
                </a:pPr>
                <a:endParaRPr lang="zh-CN" altLang="en-US" dirty="0">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48" name="十六角星 47">
                <a:extLst>
                  <a:ext uri="{FF2B5EF4-FFF2-40B4-BE49-F238E27FC236}">
                    <a16:creationId xmlns:a16="http://schemas.microsoft.com/office/drawing/2014/main" id="{9432854E-3D20-6285-13FD-D4460769AF0D}"/>
                  </a:ext>
                </a:extLst>
              </p:cNvPr>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914209" eaLnBrk="1" hangingPunct="1">
                  <a:defRPr/>
                </a:pPr>
                <a:endParaRPr lang="zh-CN" altLang="en-US" sz="48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pic>
        <p:nvPicPr>
          <p:cNvPr id="2" name="图片 1">
            <a:extLst>
              <a:ext uri="{FF2B5EF4-FFF2-40B4-BE49-F238E27FC236}">
                <a16:creationId xmlns:a16="http://schemas.microsoft.com/office/drawing/2014/main" id="{FDF8B6D5-598C-5D93-5F4F-9C9D7F938A52}"/>
              </a:ext>
            </a:extLst>
          </p:cNvPr>
          <p:cNvPicPr>
            <a:picLocks noChangeAspect="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0" y="3070225"/>
            <a:ext cx="3749675"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4">
            <a:extLst>
              <a:ext uri="{FF2B5EF4-FFF2-40B4-BE49-F238E27FC236}">
                <a16:creationId xmlns:a16="http://schemas.microsoft.com/office/drawing/2014/main" id="{C390C022-CC83-B71B-C7AE-65542BD41241}"/>
              </a:ext>
            </a:extLst>
          </p:cNvPr>
          <p:cNvGrpSpPr>
            <a:grpSpLocks/>
          </p:cNvGrpSpPr>
          <p:nvPr/>
        </p:nvGrpSpPr>
        <p:grpSpPr bwMode="auto">
          <a:xfrm>
            <a:off x="6370425" y="641165"/>
            <a:ext cx="7329487" cy="996950"/>
            <a:chOff x="2110311" y="1307322"/>
            <a:chExt cx="11075422" cy="1090159"/>
          </a:xfrm>
        </p:grpSpPr>
        <p:sp>
          <p:nvSpPr>
            <p:cNvPr id="16" name="圆角矩形 1">
              <a:extLst>
                <a:ext uri="{FF2B5EF4-FFF2-40B4-BE49-F238E27FC236}">
                  <a16:creationId xmlns:a16="http://schemas.microsoft.com/office/drawing/2014/main" id="{B6A19B89-25E8-2972-E5D3-76E8BCD78271}"/>
                </a:ext>
              </a:extLst>
            </p:cNvPr>
            <p:cNvSpPr/>
            <p:nvPr/>
          </p:nvSpPr>
          <p:spPr>
            <a:xfrm>
              <a:off x="2110311" y="1329890"/>
              <a:ext cx="8016908" cy="1067591"/>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anchor="ctr"/>
            <a:lstStyle/>
            <a:p>
              <a:pPr algn="ctr" defTabSz="914209" eaLnBrk="1" hangingPunct="1">
                <a:defRPr/>
              </a:pPr>
              <a:endParaRPr lang="zh-CN" altLang="en-US" sz="2100" kern="0" dirty="0">
                <a:solidFill>
                  <a:srgbClr val="00206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17" name="矩形 16">
              <a:extLst>
                <a:ext uri="{FF2B5EF4-FFF2-40B4-BE49-F238E27FC236}">
                  <a16:creationId xmlns:a16="http://schemas.microsoft.com/office/drawing/2014/main" id="{12CE1827-D831-17BA-06DC-C30B1DB42FFD}"/>
                </a:ext>
              </a:extLst>
            </p:cNvPr>
            <p:cNvSpPr/>
            <p:nvPr/>
          </p:nvSpPr>
          <p:spPr>
            <a:xfrm>
              <a:off x="2853950" y="1307322"/>
              <a:ext cx="10331783" cy="1041553"/>
            </a:xfrm>
            <a:prstGeom prst="rect">
              <a:avLst/>
            </a:prstGeom>
          </p:spPr>
          <p:txBody>
            <a:bodyPr>
              <a:spAutoFit/>
            </a:bodyPr>
            <a:lstStyle/>
            <a:p>
              <a:pPr defTabSz="914209" eaLnBrk="1" fontAlgn="auto" hangingPunct="1">
                <a:lnSpc>
                  <a:spcPct val="130000"/>
                </a:lnSpc>
                <a:spcBef>
                  <a:spcPts val="0"/>
                </a:spcBef>
                <a:spcAft>
                  <a:spcPts val="0"/>
                </a:spcAft>
                <a:defRPr/>
              </a:pPr>
              <a:r>
                <a:rPr lang="en-US" altLang="zh-CN" sz="4300" kern="0" dirty="0" err="1">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Luyện</a:t>
              </a:r>
              <a:r>
                <a:rPr lang="en-US" altLang="zh-CN" sz="4300" kern="0" dirty="0">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 </a:t>
              </a:r>
              <a:r>
                <a:rPr lang="en-US" altLang="zh-CN" sz="4300" kern="0" dirty="0" err="1">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đọc</a:t>
              </a:r>
              <a:r>
                <a:rPr lang="en-US" altLang="zh-CN" sz="4300" kern="0" dirty="0">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 </a:t>
              </a:r>
              <a:r>
                <a:rPr lang="en-US" altLang="zh-CN" sz="4300" kern="0" dirty="0" err="1">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diễn</a:t>
              </a:r>
              <a:r>
                <a:rPr lang="en-US" altLang="zh-CN" sz="4300" kern="0" dirty="0">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 </a:t>
              </a:r>
              <a:r>
                <a:rPr lang="en-US" altLang="zh-CN" sz="4300" kern="0" dirty="0" err="1">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cảm</a:t>
              </a:r>
              <a:endParaRPr lang="zh-CN" altLang="en-US" sz="4300" kern="0" dirty="0">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endParaRPr>
            </a:p>
          </p:txBody>
        </p:sp>
      </p:grpSp>
      <p:grpSp>
        <p:nvGrpSpPr>
          <p:cNvPr id="14" name="组合 42">
            <a:extLst>
              <a:ext uri="{FF2B5EF4-FFF2-40B4-BE49-F238E27FC236}">
                <a16:creationId xmlns:a16="http://schemas.microsoft.com/office/drawing/2014/main" id="{C6C30E63-21A5-F7FB-3524-E68C7B4A2C24}"/>
              </a:ext>
            </a:extLst>
          </p:cNvPr>
          <p:cNvGrpSpPr>
            <a:grpSpLocks/>
          </p:cNvGrpSpPr>
          <p:nvPr/>
        </p:nvGrpSpPr>
        <p:grpSpPr bwMode="auto">
          <a:xfrm>
            <a:off x="4614863" y="-2757488"/>
            <a:ext cx="1546225" cy="4705351"/>
            <a:chOff x="2102023" y="-1714093"/>
            <a:chExt cx="1143796" cy="3479248"/>
          </a:xfrm>
        </p:grpSpPr>
        <p:grpSp>
          <p:nvGrpSpPr>
            <p:cNvPr id="110611" name="组合 38">
              <a:extLst>
                <a:ext uri="{FF2B5EF4-FFF2-40B4-BE49-F238E27FC236}">
                  <a16:creationId xmlns:a16="http://schemas.microsoft.com/office/drawing/2014/main" id="{096CE5D8-10DE-2EF3-64EE-0828A2996AEF}"/>
                </a:ext>
              </a:extLst>
            </p:cNvPr>
            <p:cNvGrpSpPr>
              <a:grpSpLocks/>
            </p:cNvGrpSpPr>
            <p:nvPr/>
          </p:nvGrpSpPr>
          <p:grpSpPr bwMode="auto">
            <a:xfrm>
              <a:off x="2102023" y="18263"/>
              <a:ext cx="1108720" cy="1746892"/>
              <a:chOff x="1547663" y="32770"/>
              <a:chExt cx="1217764" cy="1918701"/>
            </a:xfrm>
          </p:grpSpPr>
          <p:sp>
            <p:nvSpPr>
              <p:cNvPr id="3" name="任意多边形 2">
                <a:extLst>
                  <a:ext uri="{FF2B5EF4-FFF2-40B4-BE49-F238E27FC236}">
                    <a16:creationId xmlns:a16="http://schemas.microsoft.com/office/drawing/2014/main" id="{E4063A31-4D51-9391-C618-053738A99BE4}"/>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defTabSz="914209" eaLnBrk="1" fontAlgn="auto" hangingPunct="1">
                  <a:spcBef>
                    <a:spcPts val="0"/>
                  </a:spcBef>
                  <a:spcAft>
                    <a:spcPts val="0"/>
                  </a:spcAft>
                  <a:defRPr/>
                </a:pPr>
                <a:endParaRPr lang="zh-CN" altLang="en-US" dirty="0">
                  <a:cs typeface="+mn-ea"/>
                  <a:sym typeface="+mn-lt"/>
                </a:endParaRPr>
              </a:p>
            </p:txBody>
          </p:sp>
          <p:sp>
            <p:nvSpPr>
              <p:cNvPr id="38" name="心形 37">
                <a:extLst>
                  <a:ext uri="{FF2B5EF4-FFF2-40B4-BE49-F238E27FC236}">
                    <a16:creationId xmlns:a16="http://schemas.microsoft.com/office/drawing/2014/main" id="{1B2294C0-B45E-7236-D1B5-811C8CC254FA}"/>
                  </a:ext>
                </a:extLst>
              </p:cNvPr>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anchor="ctr"/>
              <a:lstStyle/>
              <a:p>
                <a:pPr algn="ctr" defTabSz="914209" eaLnBrk="1" hangingPunct="1">
                  <a:defRPr/>
                </a:pPr>
                <a:r>
                  <a:rPr lang="en-US" altLang="zh-CN" sz="4800" b="1" kern="0" dirty="0">
                    <a:solidFill>
                      <a:sysClr val="window" lastClr="FFFFFF"/>
                    </a:solidFill>
                    <a:cs typeface="+mn-ea"/>
                    <a:sym typeface="+mn-lt"/>
                  </a:rPr>
                  <a:t>1</a:t>
                </a:r>
                <a:endParaRPr lang="zh-CN" altLang="en-US" sz="4800" b="1" kern="0" dirty="0">
                  <a:solidFill>
                    <a:sysClr val="window" lastClr="FFFFFF"/>
                  </a:solidFill>
                  <a:cs typeface="+mn-ea"/>
                  <a:sym typeface="+mn-lt"/>
                </a:endParaRPr>
              </a:p>
            </p:txBody>
          </p:sp>
        </p:grpSp>
        <p:grpSp>
          <p:nvGrpSpPr>
            <p:cNvPr id="18" name="组合 39">
              <a:extLst>
                <a:ext uri="{FF2B5EF4-FFF2-40B4-BE49-F238E27FC236}">
                  <a16:creationId xmlns:a16="http://schemas.microsoft.com/office/drawing/2014/main" id="{9ACF9A4A-EA86-C757-F485-6A54481842DC}"/>
                </a:ext>
              </a:extLst>
            </p:cNvPr>
            <p:cNvGrpSpPr/>
            <p:nvPr/>
          </p:nvGrpSpPr>
          <p:grpSpPr>
            <a:xfrm flipV="1">
              <a:off x="2137098" y="-1714093"/>
              <a:ext cx="1108721" cy="1746892"/>
              <a:chOff x="1547664" y="32770"/>
              <a:chExt cx="1217765" cy="1918701"/>
            </a:xfrm>
            <a:noFill/>
            <a:effectLst/>
          </p:grpSpPr>
          <p:sp>
            <p:nvSpPr>
              <p:cNvPr id="41" name="任意多边形 40">
                <a:extLst>
                  <a:ext uri="{FF2B5EF4-FFF2-40B4-BE49-F238E27FC236}">
                    <a16:creationId xmlns:a16="http://schemas.microsoft.com/office/drawing/2014/main" id="{C90ABBFD-2BAF-7A4C-8DEF-D81CAB937874}"/>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914209" eaLnBrk="1" fontAlgn="auto" hangingPunct="1">
                  <a:spcBef>
                    <a:spcPts val="0"/>
                  </a:spcBef>
                  <a:spcAft>
                    <a:spcPts val="0"/>
                  </a:spcAft>
                  <a:defRPr/>
                </a:pPr>
                <a:endParaRPr lang="zh-CN" altLang="en-US" dirty="0">
                  <a:cs typeface="+mn-ea"/>
                  <a:sym typeface="+mn-lt"/>
                </a:endParaRPr>
              </a:p>
            </p:txBody>
          </p:sp>
          <p:sp>
            <p:nvSpPr>
              <p:cNvPr id="42" name="十六角星 41">
                <a:extLst>
                  <a:ext uri="{FF2B5EF4-FFF2-40B4-BE49-F238E27FC236}">
                    <a16:creationId xmlns:a16="http://schemas.microsoft.com/office/drawing/2014/main" id="{8EBB1B12-F1D5-A062-50AA-0999B1F46FA2}"/>
                  </a:ext>
                </a:extLst>
              </p:cNvPr>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914209" eaLnBrk="1" hangingPunct="1">
                  <a:defRPr/>
                </a:pPr>
                <a:endParaRPr lang="zh-CN" altLang="en-US" sz="4800" b="1" kern="0" dirty="0">
                  <a:solidFill>
                    <a:sysClr val="window" lastClr="FFFFFF"/>
                  </a:solidFill>
                  <a:cs typeface="+mn-ea"/>
                  <a:sym typeface="+mn-lt"/>
                </a:endParaRPr>
              </a:p>
            </p:txBody>
          </p:sp>
        </p:grpSp>
      </p:grpSp>
      <p:grpSp>
        <p:nvGrpSpPr>
          <p:cNvPr id="19" name="组合 50">
            <a:extLst>
              <a:ext uri="{FF2B5EF4-FFF2-40B4-BE49-F238E27FC236}">
                <a16:creationId xmlns:a16="http://schemas.microsoft.com/office/drawing/2014/main" id="{FD3C3B70-9555-EDD1-F70A-109118720F3D}"/>
              </a:ext>
            </a:extLst>
          </p:cNvPr>
          <p:cNvGrpSpPr>
            <a:grpSpLocks/>
          </p:cNvGrpSpPr>
          <p:nvPr/>
        </p:nvGrpSpPr>
        <p:grpSpPr bwMode="auto">
          <a:xfrm>
            <a:off x="6370425" y="2055628"/>
            <a:ext cx="7234237" cy="996950"/>
            <a:chOff x="2110311" y="1307541"/>
            <a:chExt cx="10869916" cy="1089940"/>
          </a:xfrm>
        </p:grpSpPr>
        <p:sp>
          <p:nvSpPr>
            <p:cNvPr id="52" name="圆角矩形 1">
              <a:extLst>
                <a:ext uri="{FF2B5EF4-FFF2-40B4-BE49-F238E27FC236}">
                  <a16:creationId xmlns:a16="http://schemas.microsoft.com/office/drawing/2014/main" id="{242F7003-DFB8-20D6-B24B-2058014BC1DD}"/>
                </a:ext>
              </a:extLst>
            </p:cNvPr>
            <p:cNvSpPr/>
            <p:nvPr/>
          </p:nvSpPr>
          <p:spPr>
            <a:xfrm>
              <a:off x="2110311" y="1330103"/>
              <a:ext cx="8017070" cy="1067378"/>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anchor="ctr"/>
            <a:lstStyle/>
            <a:p>
              <a:pPr algn="ctr" defTabSz="914209" eaLnBrk="1" hangingPunct="1">
                <a:defRPr/>
              </a:pPr>
              <a:endParaRPr lang="zh-CN" altLang="en-US" sz="4300" kern="0" dirty="0">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endParaRPr>
            </a:p>
          </p:txBody>
        </p:sp>
        <p:sp>
          <p:nvSpPr>
            <p:cNvPr id="53" name="矩形 52">
              <a:extLst>
                <a:ext uri="{FF2B5EF4-FFF2-40B4-BE49-F238E27FC236}">
                  <a16:creationId xmlns:a16="http://schemas.microsoft.com/office/drawing/2014/main" id="{84318A4A-8F3C-DC06-F2DC-5CC103DED7C6}"/>
                </a:ext>
              </a:extLst>
            </p:cNvPr>
            <p:cNvSpPr/>
            <p:nvPr/>
          </p:nvSpPr>
          <p:spPr>
            <a:xfrm>
              <a:off x="2680402" y="1307541"/>
              <a:ext cx="10299825" cy="1041344"/>
            </a:xfrm>
            <a:prstGeom prst="rect">
              <a:avLst/>
            </a:prstGeom>
          </p:spPr>
          <p:txBody>
            <a:bodyPr>
              <a:spAutoFit/>
            </a:bodyPr>
            <a:lstStyle/>
            <a:p>
              <a:pPr defTabSz="914209" eaLnBrk="1" fontAlgn="auto" hangingPunct="1">
                <a:lnSpc>
                  <a:spcPct val="130000"/>
                </a:lnSpc>
                <a:spcBef>
                  <a:spcPts val="0"/>
                </a:spcBef>
                <a:spcAft>
                  <a:spcPts val="0"/>
                </a:spcAft>
                <a:defRPr/>
              </a:pPr>
              <a:r>
                <a:rPr lang="en-US" altLang="zh-CN" sz="4300" kern="0" dirty="0" err="1">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Xem</a:t>
              </a:r>
              <a:r>
                <a:rPr lang="en-US" altLang="zh-CN" sz="4300" kern="0" dirty="0">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 </a:t>
              </a:r>
              <a:r>
                <a:rPr lang="en-US" altLang="zh-CN" sz="4300" kern="0" dirty="0" err="1">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trước</a:t>
              </a:r>
              <a:r>
                <a:rPr lang="en-US" altLang="zh-CN" sz="4300" kern="0" dirty="0">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 </a:t>
              </a:r>
              <a:r>
                <a:rPr lang="en-US" altLang="zh-CN" sz="4300" kern="0" dirty="0" err="1">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bài</a:t>
              </a:r>
              <a:endParaRPr lang="zh-CN" altLang="en-US" sz="4300" kern="0" dirty="0">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endParaRPr>
            </a:p>
          </p:txBody>
        </p:sp>
      </p:grpSp>
      <p:grpSp>
        <p:nvGrpSpPr>
          <p:cNvPr id="20" name="组合 60">
            <a:extLst>
              <a:ext uri="{FF2B5EF4-FFF2-40B4-BE49-F238E27FC236}">
                <a16:creationId xmlns:a16="http://schemas.microsoft.com/office/drawing/2014/main" id="{DA9F448A-734E-8F41-4523-03C6A6E60756}"/>
              </a:ext>
            </a:extLst>
          </p:cNvPr>
          <p:cNvGrpSpPr>
            <a:grpSpLocks/>
          </p:cNvGrpSpPr>
          <p:nvPr/>
        </p:nvGrpSpPr>
        <p:grpSpPr bwMode="auto">
          <a:xfrm>
            <a:off x="6370425" y="3574865"/>
            <a:ext cx="5889625" cy="996950"/>
            <a:chOff x="2110311" y="1307541"/>
            <a:chExt cx="8851939" cy="1089940"/>
          </a:xfrm>
        </p:grpSpPr>
        <p:sp>
          <p:nvSpPr>
            <p:cNvPr id="62" name="圆角矩形 1">
              <a:extLst>
                <a:ext uri="{FF2B5EF4-FFF2-40B4-BE49-F238E27FC236}">
                  <a16:creationId xmlns:a16="http://schemas.microsoft.com/office/drawing/2014/main" id="{907CA435-30D0-B4E3-819C-0ADDAE5364F0}"/>
                </a:ext>
              </a:extLst>
            </p:cNvPr>
            <p:cNvSpPr/>
            <p:nvPr/>
          </p:nvSpPr>
          <p:spPr>
            <a:xfrm>
              <a:off x="2110311" y="1330104"/>
              <a:ext cx="8016850" cy="1067377"/>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anchor="ctr"/>
            <a:lstStyle/>
            <a:p>
              <a:pPr algn="ctr" defTabSz="914209" eaLnBrk="1" hangingPunct="1">
                <a:defRPr/>
              </a:pPr>
              <a:endParaRPr lang="zh-CN" altLang="en-US" sz="4800" kern="0" dirty="0">
                <a:solidFill>
                  <a:srgbClr val="00206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3" name="矩形 62">
              <a:extLst>
                <a:ext uri="{FF2B5EF4-FFF2-40B4-BE49-F238E27FC236}">
                  <a16:creationId xmlns:a16="http://schemas.microsoft.com/office/drawing/2014/main" id="{80C05FD0-1C48-03C4-960C-3DB56D8A2FF6}"/>
                </a:ext>
              </a:extLst>
            </p:cNvPr>
            <p:cNvSpPr/>
            <p:nvPr/>
          </p:nvSpPr>
          <p:spPr>
            <a:xfrm>
              <a:off x="2680556" y="1307541"/>
              <a:ext cx="8281694" cy="1041344"/>
            </a:xfrm>
            <a:prstGeom prst="rect">
              <a:avLst/>
            </a:prstGeom>
          </p:spPr>
          <p:txBody>
            <a:bodyPr>
              <a:spAutoFit/>
            </a:bodyPr>
            <a:lstStyle/>
            <a:p>
              <a:pPr defTabSz="914209" eaLnBrk="1" fontAlgn="auto" hangingPunct="1">
                <a:lnSpc>
                  <a:spcPct val="130000"/>
                </a:lnSpc>
                <a:spcBef>
                  <a:spcPts val="0"/>
                </a:spcBef>
                <a:spcAft>
                  <a:spcPts val="0"/>
                </a:spcAft>
                <a:defRPr/>
              </a:pPr>
              <a:r>
                <a:rPr lang="en-US" altLang="zh-CN" sz="4300" kern="0" dirty="0" err="1">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Tự</a:t>
              </a:r>
              <a:r>
                <a:rPr lang="en-US" altLang="zh-CN" sz="4300" kern="0" dirty="0">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 </a:t>
              </a:r>
              <a:r>
                <a:rPr lang="en-US" altLang="zh-CN" sz="4300" kern="0" dirty="0" err="1">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giác</a:t>
              </a:r>
              <a:r>
                <a:rPr lang="en-US" altLang="zh-CN" sz="4300" kern="0" dirty="0">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 </a:t>
              </a:r>
              <a:r>
                <a:rPr lang="en-US" altLang="zh-CN" sz="4300" kern="0" dirty="0" err="1">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học</a:t>
              </a:r>
              <a:r>
                <a:rPr lang="en-US" altLang="zh-CN" sz="4300" kern="0" dirty="0">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 </a:t>
              </a:r>
              <a:r>
                <a:rPr lang="en-US" altLang="zh-CN" sz="4300" kern="0" dirty="0" err="1">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tập</a:t>
              </a:r>
              <a:endParaRPr lang="zh-CN" altLang="en-US" sz="4300" kern="0" dirty="0">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endParaRPr>
            </a:p>
          </p:txBody>
        </p:sp>
      </p:grpSp>
      <p:grpSp>
        <p:nvGrpSpPr>
          <p:cNvPr id="21" name="组合 70">
            <a:extLst>
              <a:ext uri="{FF2B5EF4-FFF2-40B4-BE49-F238E27FC236}">
                <a16:creationId xmlns:a16="http://schemas.microsoft.com/office/drawing/2014/main" id="{19B884D6-5CCE-FD86-9979-FD97996B8D68}"/>
              </a:ext>
            </a:extLst>
          </p:cNvPr>
          <p:cNvGrpSpPr>
            <a:grpSpLocks/>
          </p:cNvGrpSpPr>
          <p:nvPr/>
        </p:nvGrpSpPr>
        <p:grpSpPr bwMode="auto">
          <a:xfrm>
            <a:off x="6348200" y="5183003"/>
            <a:ext cx="5891212" cy="996950"/>
            <a:chOff x="2110311" y="1307541"/>
            <a:chExt cx="8851939" cy="1089940"/>
          </a:xfrm>
        </p:grpSpPr>
        <p:sp>
          <p:nvSpPr>
            <p:cNvPr id="72" name="圆角矩形 1">
              <a:extLst>
                <a:ext uri="{FF2B5EF4-FFF2-40B4-BE49-F238E27FC236}">
                  <a16:creationId xmlns:a16="http://schemas.microsoft.com/office/drawing/2014/main" id="{7F49705C-EBC1-CF73-DF9D-1ECBBAC9C16F}"/>
                </a:ext>
              </a:extLst>
            </p:cNvPr>
            <p:cNvSpPr/>
            <p:nvPr/>
          </p:nvSpPr>
          <p:spPr>
            <a:xfrm>
              <a:off x="2110311" y="1330103"/>
              <a:ext cx="8017075" cy="1067378"/>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anchor="ctr"/>
            <a:lstStyle/>
            <a:p>
              <a:pPr algn="ctr" defTabSz="914209" eaLnBrk="1" hangingPunct="1">
                <a:defRPr/>
              </a:pPr>
              <a:endParaRPr lang="zh-CN" altLang="en-US" sz="4800" kern="0" dirty="0">
                <a:solidFill>
                  <a:srgbClr val="00206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73" name="矩形 72">
              <a:extLst>
                <a:ext uri="{FF2B5EF4-FFF2-40B4-BE49-F238E27FC236}">
                  <a16:creationId xmlns:a16="http://schemas.microsoft.com/office/drawing/2014/main" id="{3600A879-9822-E53A-4099-52FA753867C0}"/>
                </a:ext>
              </a:extLst>
            </p:cNvPr>
            <p:cNvSpPr/>
            <p:nvPr/>
          </p:nvSpPr>
          <p:spPr>
            <a:xfrm>
              <a:off x="2680403" y="1307541"/>
              <a:ext cx="8281847" cy="1041344"/>
            </a:xfrm>
            <a:prstGeom prst="rect">
              <a:avLst/>
            </a:prstGeom>
          </p:spPr>
          <p:txBody>
            <a:bodyPr>
              <a:spAutoFit/>
            </a:bodyPr>
            <a:lstStyle/>
            <a:p>
              <a:pPr defTabSz="914209" eaLnBrk="1" fontAlgn="auto" hangingPunct="1">
                <a:lnSpc>
                  <a:spcPct val="130000"/>
                </a:lnSpc>
                <a:spcBef>
                  <a:spcPts val="0"/>
                </a:spcBef>
                <a:spcAft>
                  <a:spcPts val="0"/>
                </a:spcAft>
                <a:defRPr/>
              </a:pPr>
              <a:r>
                <a:rPr lang="en-US" altLang="zh-CN" sz="4300" kern="0" dirty="0" err="1">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Giữ</a:t>
              </a:r>
              <a:r>
                <a:rPr lang="en-US" altLang="zh-CN" sz="4300" kern="0" dirty="0">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 </a:t>
              </a:r>
              <a:r>
                <a:rPr lang="en-US" altLang="zh-CN" sz="4300" kern="0" dirty="0" err="1">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gìn</a:t>
              </a:r>
              <a:r>
                <a:rPr lang="en-US" altLang="zh-CN" sz="4300" kern="0" dirty="0">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 </a:t>
              </a:r>
              <a:r>
                <a:rPr lang="en-US" altLang="zh-CN" sz="4300" kern="0" dirty="0" err="1">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sức</a:t>
              </a:r>
              <a:r>
                <a:rPr lang="en-US" altLang="zh-CN" sz="4300" kern="0" dirty="0">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 </a:t>
              </a:r>
              <a:r>
                <a:rPr lang="en-US" altLang="zh-CN" sz="4300" kern="0" dirty="0" err="1">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rPr>
                <a:t>khỏe</a:t>
              </a:r>
              <a:endParaRPr lang="zh-CN" altLang="en-US" sz="4300" kern="0" dirty="0">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endParaRPr>
            </a:p>
          </p:txBody>
        </p:sp>
      </p:grpSp>
      <p:sp>
        <p:nvSpPr>
          <p:cNvPr id="74" name="TextBox 73">
            <a:extLst>
              <a:ext uri="{FF2B5EF4-FFF2-40B4-BE49-F238E27FC236}">
                <a16:creationId xmlns:a16="http://schemas.microsoft.com/office/drawing/2014/main" id="{F704A83D-AF19-A2CB-1214-D1E3CBA24781}"/>
              </a:ext>
            </a:extLst>
          </p:cNvPr>
          <p:cNvSpPr txBox="1"/>
          <p:nvPr/>
        </p:nvSpPr>
        <p:spPr>
          <a:xfrm>
            <a:off x="1" y="1371604"/>
            <a:ext cx="2346786" cy="1354179"/>
          </a:xfrm>
          <a:prstGeom prst="rect">
            <a:avLst/>
          </a:prstGeom>
          <a:noFill/>
        </p:spPr>
        <p:txBody>
          <a:bodyPr wrap="none" lIns="121883" tIns="60941" rIns="121883" bIns="6094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209" eaLnBrk="1" fontAlgn="auto" hangingPunct="1">
              <a:spcBef>
                <a:spcPts val="0"/>
              </a:spcBef>
              <a:spcAft>
                <a:spcPts val="0"/>
              </a:spcAft>
              <a:defRPr/>
            </a:pPr>
            <a:r>
              <a:rPr lang="en-US" altLang="zh-CN" sz="8000" b="1" spc="67" dirty="0" err="1">
                <a:ln w="11430"/>
                <a:solidFill>
                  <a:schemeClr val="accent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Dặn</a:t>
            </a:r>
            <a:r>
              <a:rPr lang="en-US" altLang="zh-CN" sz="8000" b="1" spc="67" dirty="0">
                <a:ln w="11430"/>
                <a:solidFill>
                  <a:schemeClr val="accent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 </a:t>
            </a:r>
            <a:endParaRPr lang="zh-CN" altLang="en-US" sz="8000" b="1" spc="67" dirty="0">
              <a:ln w="11430"/>
              <a:solidFill>
                <a:schemeClr val="accent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75" name="TextBox 74">
            <a:extLst>
              <a:ext uri="{FF2B5EF4-FFF2-40B4-BE49-F238E27FC236}">
                <a16:creationId xmlns:a16="http://schemas.microsoft.com/office/drawing/2014/main" id="{D6A33D05-8EF1-1A13-3FC9-FE81550367B4}"/>
              </a:ext>
            </a:extLst>
          </p:cNvPr>
          <p:cNvSpPr txBox="1"/>
          <p:nvPr/>
        </p:nvSpPr>
        <p:spPr>
          <a:xfrm>
            <a:off x="2167301" y="1361423"/>
            <a:ext cx="1298891" cy="1354191"/>
          </a:xfrm>
          <a:prstGeom prst="rect">
            <a:avLst/>
          </a:prstGeom>
          <a:noFill/>
        </p:spPr>
        <p:txBody>
          <a:bodyPr wrap="none" lIns="121883" tIns="60941" rIns="121883" bIns="6094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209" eaLnBrk="1" fontAlgn="auto" hangingPunct="1">
              <a:spcBef>
                <a:spcPts val="0"/>
              </a:spcBef>
              <a:spcAft>
                <a:spcPts val="0"/>
              </a:spcAft>
              <a:defRPr/>
            </a:pPr>
            <a:r>
              <a:rPr lang="en-US" altLang="zh-CN" sz="8000" b="1" spc="67" dirty="0" err="1">
                <a:ln w="11430"/>
                <a:solidFill>
                  <a:schemeClr val="accent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dò</a:t>
            </a:r>
            <a:endParaRPr lang="zh-CN" altLang="en-US" sz="8000" b="1" spc="67" dirty="0">
              <a:ln w="11430"/>
              <a:solidFill>
                <a:schemeClr val="accent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1000"/>
                                        <p:tgtEl>
                                          <p:spTgt spid="75"/>
                                        </p:tgtEl>
                                      </p:cBhvr>
                                    </p:animEffect>
                                    <p:anim calcmode="lin" valueType="num">
                                      <p:cBhvr>
                                        <p:cTn id="18" dur="1000" fill="hold"/>
                                        <p:tgtEl>
                                          <p:spTgt spid="75"/>
                                        </p:tgtEl>
                                        <p:attrNameLst>
                                          <p:attrName>ppt_x</p:attrName>
                                        </p:attrNameLst>
                                      </p:cBhvr>
                                      <p:tavLst>
                                        <p:tav tm="0">
                                          <p:val>
                                            <p:strVal val="#ppt_x"/>
                                          </p:val>
                                        </p:tav>
                                        <p:tav tm="100000">
                                          <p:val>
                                            <p:strVal val="#ppt_x"/>
                                          </p:val>
                                        </p:tav>
                                      </p:tavLst>
                                    </p:anim>
                                    <p:anim calcmode="lin" valueType="num">
                                      <p:cBhvr>
                                        <p:cTn id="19" dur="1000" fill="hold"/>
                                        <p:tgtEl>
                                          <p:spTgt spid="75"/>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000"/>
                            </p:stCondLst>
                            <p:childTnLst>
                              <p:par>
                                <p:cTn id="21" presetID="31"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750" fill="hold"/>
                                        <p:tgtEl>
                                          <p:spTgt spid="14"/>
                                        </p:tgtEl>
                                        <p:attrNameLst>
                                          <p:attrName>ppt_w</p:attrName>
                                        </p:attrNameLst>
                                      </p:cBhvr>
                                      <p:tavLst>
                                        <p:tav tm="0">
                                          <p:val>
                                            <p:fltVal val="0"/>
                                          </p:val>
                                        </p:tav>
                                        <p:tav tm="100000">
                                          <p:val>
                                            <p:strVal val="#ppt_w"/>
                                          </p:val>
                                        </p:tav>
                                      </p:tavLst>
                                    </p:anim>
                                    <p:anim calcmode="lin" valueType="num">
                                      <p:cBhvr>
                                        <p:cTn id="24" dur="750" fill="hold"/>
                                        <p:tgtEl>
                                          <p:spTgt spid="14"/>
                                        </p:tgtEl>
                                        <p:attrNameLst>
                                          <p:attrName>ppt_h</p:attrName>
                                        </p:attrNameLst>
                                      </p:cBhvr>
                                      <p:tavLst>
                                        <p:tav tm="0">
                                          <p:val>
                                            <p:fltVal val="0"/>
                                          </p:val>
                                        </p:tav>
                                        <p:tav tm="100000">
                                          <p:val>
                                            <p:strVal val="#ppt_h"/>
                                          </p:val>
                                        </p:tav>
                                      </p:tavLst>
                                    </p:anim>
                                    <p:anim calcmode="lin" valueType="num">
                                      <p:cBhvr>
                                        <p:cTn id="25" dur="750" fill="hold"/>
                                        <p:tgtEl>
                                          <p:spTgt spid="14"/>
                                        </p:tgtEl>
                                        <p:attrNameLst>
                                          <p:attrName>style.rotation</p:attrName>
                                        </p:attrNameLst>
                                      </p:cBhvr>
                                      <p:tavLst>
                                        <p:tav tm="0">
                                          <p:val>
                                            <p:fltVal val="90"/>
                                          </p:val>
                                        </p:tav>
                                        <p:tav tm="100000">
                                          <p:val>
                                            <p:fltVal val="0"/>
                                          </p:val>
                                        </p:tav>
                                      </p:tavLst>
                                    </p:anim>
                                    <p:animEffect transition="in" filter="fade">
                                      <p:cBhvr>
                                        <p:cTn id="26" dur="750"/>
                                        <p:tgtEl>
                                          <p:spTgt spid="14"/>
                                        </p:tgtEl>
                                      </p:cBhvr>
                                    </p:animEffect>
                                  </p:childTnLst>
                                </p:cTn>
                              </p:par>
                            </p:childTnLst>
                          </p:cTn>
                        </p:par>
                        <p:par>
                          <p:cTn id="27" fill="hold" nodeType="afterGroup">
                            <p:stCondLst>
                              <p:cond delay="1750"/>
                            </p:stCondLst>
                            <p:childTnLst>
                              <p:par>
                                <p:cTn id="28" presetID="2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1250"/>
                                        <p:tgtEl>
                                          <p:spTgt spid="13"/>
                                        </p:tgtEl>
                                      </p:cBhvr>
                                    </p:animEffect>
                                  </p:childTnLst>
                                </p:cTn>
                              </p:par>
                            </p:childTnLst>
                          </p:cTn>
                        </p:par>
                        <p:par>
                          <p:cTn id="31" fill="hold" nodeType="afterGroup">
                            <p:stCondLst>
                              <p:cond delay="3000"/>
                            </p:stCondLst>
                            <p:childTnLst>
                              <p:par>
                                <p:cTn id="32" presetID="31"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750" fill="hold"/>
                                        <p:tgtEl>
                                          <p:spTgt spid="10"/>
                                        </p:tgtEl>
                                        <p:attrNameLst>
                                          <p:attrName>ppt_w</p:attrName>
                                        </p:attrNameLst>
                                      </p:cBhvr>
                                      <p:tavLst>
                                        <p:tav tm="0">
                                          <p:val>
                                            <p:fltVal val="0"/>
                                          </p:val>
                                        </p:tav>
                                        <p:tav tm="100000">
                                          <p:val>
                                            <p:strVal val="#ppt_w"/>
                                          </p:val>
                                        </p:tav>
                                      </p:tavLst>
                                    </p:anim>
                                    <p:anim calcmode="lin" valueType="num">
                                      <p:cBhvr>
                                        <p:cTn id="35" dur="750" fill="hold"/>
                                        <p:tgtEl>
                                          <p:spTgt spid="10"/>
                                        </p:tgtEl>
                                        <p:attrNameLst>
                                          <p:attrName>ppt_h</p:attrName>
                                        </p:attrNameLst>
                                      </p:cBhvr>
                                      <p:tavLst>
                                        <p:tav tm="0">
                                          <p:val>
                                            <p:fltVal val="0"/>
                                          </p:val>
                                        </p:tav>
                                        <p:tav tm="100000">
                                          <p:val>
                                            <p:strVal val="#ppt_h"/>
                                          </p:val>
                                        </p:tav>
                                      </p:tavLst>
                                    </p:anim>
                                    <p:anim calcmode="lin" valueType="num">
                                      <p:cBhvr>
                                        <p:cTn id="36" dur="750" fill="hold"/>
                                        <p:tgtEl>
                                          <p:spTgt spid="10"/>
                                        </p:tgtEl>
                                        <p:attrNameLst>
                                          <p:attrName>style.rotation</p:attrName>
                                        </p:attrNameLst>
                                      </p:cBhvr>
                                      <p:tavLst>
                                        <p:tav tm="0">
                                          <p:val>
                                            <p:fltVal val="90"/>
                                          </p:val>
                                        </p:tav>
                                        <p:tav tm="100000">
                                          <p:val>
                                            <p:fltVal val="0"/>
                                          </p:val>
                                        </p:tav>
                                      </p:tavLst>
                                    </p:anim>
                                    <p:animEffect transition="in" filter="fade">
                                      <p:cBhvr>
                                        <p:cTn id="37" dur="750"/>
                                        <p:tgtEl>
                                          <p:spTgt spid="10"/>
                                        </p:tgtEl>
                                      </p:cBhvr>
                                    </p:animEffect>
                                  </p:childTnLst>
                                </p:cTn>
                              </p:par>
                            </p:childTnLst>
                          </p:cTn>
                        </p:par>
                        <p:par>
                          <p:cTn id="38" fill="hold" nodeType="afterGroup">
                            <p:stCondLst>
                              <p:cond delay="3750"/>
                            </p:stCondLst>
                            <p:childTnLst>
                              <p:par>
                                <p:cTn id="39" presetID="22" presetClass="entr" presetSubtype="8"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1250"/>
                                        <p:tgtEl>
                                          <p:spTgt spid="19"/>
                                        </p:tgtEl>
                                      </p:cBhvr>
                                    </p:animEffect>
                                  </p:childTnLst>
                                </p:cTn>
                              </p:par>
                            </p:childTnLst>
                          </p:cTn>
                        </p:par>
                        <p:par>
                          <p:cTn id="42" fill="hold" nodeType="afterGroup">
                            <p:stCondLst>
                              <p:cond delay="5000"/>
                            </p:stCondLst>
                            <p:childTnLst>
                              <p:par>
                                <p:cTn id="43" presetID="31" presetClass="entr" presetSubtype="0"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750" fill="hold"/>
                                        <p:tgtEl>
                                          <p:spTgt spid="7"/>
                                        </p:tgtEl>
                                        <p:attrNameLst>
                                          <p:attrName>ppt_w</p:attrName>
                                        </p:attrNameLst>
                                      </p:cBhvr>
                                      <p:tavLst>
                                        <p:tav tm="0">
                                          <p:val>
                                            <p:fltVal val="0"/>
                                          </p:val>
                                        </p:tav>
                                        <p:tav tm="100000">
                                          <p:val>
                                            <p:strVal val="#ppt_w"/>
                                          </p:val>
                                        </p:tav>
                                      </p:tavLst>
                                    </p:anim>
                                    <p:anim calcmode="lin" valueType="num">
                                      <p:cBhvr>
                                        <p:cTn id="46" dur="750" fill="hold"/>
                                        <p:tgtEl>
                                          <p:spTgt spid="7"/>
                                        </p:tgtEl>
                                        <p:attrNameLst>
                                          <p:attrName>ppt_h</p:attrName>
                                        </p:attrNameLst>
                                      </p:cBhvr>
                                      <p:tavLst>
                                        <p:tav tm="0">
                                          <p:val>
                                            <p:fltVal val="0"/>
                                          </p:val>
                                        </p:tav>
                                        <p:tav tm="100000">
                                          <p:val>
                                            <p:strVal val="#ppt_h"/>
                                          </p:val>
                                        </p:tav>
                                      </p:tavLst>
                                    </p:anim>
                                    <p:anim calcmode="lin" valueType="num">
                                      <p:cBhvr>
                                        <p:cTn id="47" dur="750" fill="hold"/>
                                        <p:tgtEl>
                                          <p:spTgt spid="7"/>
                                        </p:tgtEl>
                                        <p:attrNameLst>
                                          <p:attrName>style.rotation</p:attrName>
                                        </p:attrNameLst>
                                      </p:cBhvr>
                                      <p:tavLst>
                                        <p:tav tm="0">
                                          <p:val>
                                            <p:fltVal val="90"/>
                                          </p:val>
                                        </p:tav>
                                        <p:tav tm="100000">
                                          <p:val>
                                            <p:fltVal val="0"/>
                                          </p:val>
                                        </p:tav>
                                      </p:tavLst>
                                    </p:anim>
                                    <p:animEffect transition="in" filter="fade">
                                      <p:cBhvr>
                                        <p:cTn id="48" dur="750"/>
                                        <p:tgtEl>
                                          <p:spTgt spid="7"/>
                                        </p:tgtEl>
                                      </p:cBhvr>
                                    </p:animEffect>
                                  </p:childTnLst>
                                </p:cTn>
                              </p:par>
                            </p:childTnLst>
                          </p:cTn>
                        </p:par>
                        <p:par>
                          <p:cTn id="49" fill="hold" nodeType="afterGroup">
                            <p:stCondLst>
                              <p:cond delay="5750"/>
                            </p:stCondLst>
                            <p:childTnLst>
                              <p:par>
                                <p:cTn id="50" presetID="22" presetClass="entr" presetSubtype="8"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1250"/>
                                        <p:tgtEl>
                                          <p:spTgt spid="20"/>
                                        </p:tgtEl>
                                      </p:cBhvr>
                                    </p:animEffect>
                                  </p:childTnLst>
                                </p:cTn>
                              </p:par>
                            </p:childTnLst>
                          </p:cTn>
                        </p:par>
                        <p:par>
                          <p:cTn id="53" fill="hold" nodeType="afterGroup">
                            <p:stCondLst>
                              <p:cond delay="7000"/>
                            </p:stCondLst>
                            <p:childTnLst>
                              <p:par>
                                <p:cTn id="54" presetID="31" presetClass="entr" presetSubtype="0"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p:cTn id="56" dur="750" fill="hold"/>
                                        <p:tgtEl>
                                          <p:spTgt spid="4"/>
                                        </p:tgtEl>
                                        <p:attrNameLst>
                                          <p:attrName>ppt_w</p:attrName>
                                        </p:attrNameLst>
                                      </p:cBhvr>
                                      <p:tavLst>
                                        <p:tav tm="0">
                                          <p:val>
                                            <p:fltVal val="0"/>
                                          </p:val>
                                        </p:tav>
                                        <p:tav tm="100000">
                                          <p:val>
                                            <p:strVal val="#ppt_w"/>
                                          </p:val>
                                        </p:tav>
                                      </p:tavLst>
                                    </p:anim>
                                    <p:anim calcmode="lin" valueType="num">
                                      <p:cBhvr>
                                        <p:cTn id="57" dur="750" fill="hold"/>
                                        <p:tgtEl>
                                          <p:spTgt spid="4"/>
                                        </p:tgtEl>
                                        <p:attrNameLst>
                                          <p:attrName>ppt_h</p:attrName>
                                        </p:attrNameLst>
                                      </p:cBhvr>
                                      <p:tavLst>
                                        <p:tav tm="0">
                                          <p:val>
                                            <p:fltVal val="0"/>
                                          </p:val>
                                        </p:tav>
                                        <p:tav tm="100000">
                                          <p:val>
                                            <p:strVal val="#ppt_h"/>
                                          </p:val>
                                        </p:tav>
                                      </p:tavLst>
                                    </p:anim>
                                    <p:anim calcmode="lin" valueType="num">
                                      <p:cBhvr>
                                        <p:cTn id="58" dur="750" fill="hold"/>
                                        <p:tgtEl>
                                          <p:spTgt spid="4"/>
                                        </p:tgtEl>
                                        <p:attrNameLst>
                                          <p:attrName>style.rotation</p:attrName>
                                        </p:attrNameLst>
                                      </p:cBhvr>
                                      <p:tavLst>
                                        <p:tav tm="0">
                                          <p:val>
                                            <p:fltVal val="90"/>
                                          </p:val>
                                        </p:tav>
                                        <p:tav tm="100000">
                                          <p:val>
                                            <p:fltVal val="0"/>
                                          </p:val>
                                        </p:tav>
                                      </p:tavLst>
                                    </p:anim>
                                    <p:animEffect transition="in" filter="fade">
                                      <p:cBhvr>
                                        <p:cTn id="59" dur="750"/>
                                        <p:tgtEl>
                                          <p:spTgt spid="4"/>
                                        </p:tgtEl>
                                      </p:cBhvr>
                                    </p:animEffect>
                                  </p:childTnLst>
                                </p:cTn>
                              </p:par>
                            </p:childTnLst>
                          </p:cTn>
                        </p:par>
                        <p:par>
                          <p:cTn id="60" fill="hold" nodeType="afterGroup">
                            <p:stCondLst>
                              <p:cond delay="7750"/>
                            </p:stCondLst>
                            <p:childTnLst>
                              <p:par>
                                <p:cTn id="61" presetID="22" presetClass="entr" presetSubtype="8"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left)">
                                      <p:cBhvr>
                                        <p:cTn id="63"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oin_file_203002115">
            <a:hlinkClick r:id="" action="ppaction://media"/>
            <a:extLst>
              <a:ext uri="{FF2B5EF4-FFF2-40B4-BE49-F238E27FC236}">
                <a16:creationId xmlns:a16="http://schemas.microsoft.com/office/drawing/2014/main" id="{7EC01DFD-BFD4-49B3-8599-0D56FABD1D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88825" cy="6856413"/>
          </a:xfrm>
          <a:prstGeom prst="rect">
            <a:avLst/>
          </a:prstGeom>
        </p:spPr>
      </p:pic>
    </p:spTree>
    <p:extLst>
      <p:ext uri="{BB962C8B-B14F-4D97-AF65-F5344CB8AC3E}">
        <p14:creationId xmlns:p14="http://schemas.microsoft.com/office/powerpoint/2010/main" val="1537280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3054;p67">
            <a:extLst>
              <a:ext uri="{FF2B5EF4-FFF2-40B4-BE49-F238E27FC236}">
                <a16:creationId xmlns:a16="http://schemas.microsoft.com/office/drawing/2014/main" id="{8B109D0F-63C9-42CC-92AC-24A5F43F12C6}"/>
              </a:ext>
            </a:extLst>
          </p:cNvPr>
          <p:cNvPicPr preferRelativeResize="0"/>
          <p:nvPr/>
        </p:nvPicPr>
        <p:blipFill>
          <a:blip r:embed="rId2">
            <a:alphaModFix/>
          </a:blip>
          <a:stretch>
            <a:fillRect/>
          </a:stretch>
        </p:blipFill>
        <p:spPr>
          <a:xfrm>
            <a:off x="858193" y="2145343"/>
            <a:ext cx="10583391" cy="4596717"/>
          </a:xfrm>
          <a:prstGeom prst="rect">
            <a:avLst/>
          </a:prstGeom>
          <a:noFill/>
          <a:ln>
            <a:noFill/>
          </a:ln>
        </p:spPr>
      </p:pic>
      <p:grpSp>
        <p:nvGrpSpPr>
          <p:cNvPr id="33" name="Group 32"/>
          <p:cNvGrpSpPr/>
          <p:nvPr/>
        </p:nvGrpSpPr>
        <p:grpSpPr>
          <a:xfrm>
            <a:off x="858193" y="848836"/>
            <a:ext cx="10708753" cy="1726635"/>
            <a:chOff x="643812" y="636123"/>
            <a:chExt cx="8033657" cy="1295314"/>
          </a:xfrm>
        </p:grpSpPr>
        <p:sp>
          <p:nvSpPr>
            <p:cNvPr id="20" name="Google Shape;1651;p46">
              <a:extLst>
                <a:ext uri="{FF2B5EF4-FFF2-40B4-BE49-F238E27FC236}">
                  <a16:creationId xmlns:a16="http://schemas.microsoft.com/office/drawing/2014/main" id="{C5BD9438-A9D8-44AD-8BD5-147B6553734A}"/>
                </a:ext>
              </a:extLst>
            </p:cNvPr>
            <p:cNvSpPr/>
            <p:nvPr/>
          </p:nvSpPr>
          <p:spPr>
            <a:xfrm>
              <a:off x="643812" y="636123"/>
              <a:ext cx="8033657" cy="1295314"/>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solidFill>
            <a:ln>
              <a:noFill/>
            </a:ln>
          </p:spPr>
          <p:txBody>
            <a:bodyPr spcFirstLastPara="1" wrap="square" lIns="91402" tIns="91402" rIns="91402" bIns="91402" anchor="ctr" anchorCtr="0">
              <a:noAutofit/>
            </a:bodyPr>
            <a:lstStyle/>
            <a:p>
              <a:pPr algn="ctr" defTabSz="1218895" eaLnBrk="1" fontAlgn="auto" hangingPunct="1">
                <a:spcBef>
                  <a:spcPts val="0"/>
                </a:spcBef>
                <a:spcAft>
                  <a:spcPts val="0"/>
                </a:spcAft>
                <a:buClr>
                  <a:srgbClr val="000000"/>
                </a:buClr>
              </a:pPr>
              <a:endParaRPr sz="3199" b="1" kern="0" dirty="0">
                <a:solidFill>
                  <a:srgbClr val="12B6C2">
                    <a:lumMod val="10000"/>
                  </a:srgbClr>
                </a:solidFill>
                <a:latin typeface="+mn-lt"/>
                <a:ea typeface="Patrick Hand"/>
                <a:cs typeface="Baloo 2" pitchFamily="2" charset="0"/>
                <a:sym typeface="Patrick Hand"/>
              </a:endParaRPr>
            </a:p>
          </p:txBody>
        </p:sp>
        <p:sp>
          <p:nvSpPr>
            <p:cNvPr id="25" name="Rectangle 24"/>
            <p:cNvSpPr/>
            <p:nvPr/>
          </p:nvSpPr>
          <p:spPr>
            <a:xfrm>
              <a:off x="774442" y="862712"/>
              <a:ext cx="7504346" cy="930978"/>
            </a:xfrm>
            <a:prstGeom prst="rect">
              <a:avLst/>
            </a:prstGeom>
          </p:spPr>
          <p:txBody>
            <a:bodyPr wrap="square">
              <a:spAutoFit/>
            </a:bodyPr>
            <a:lstStyle/>
            <a:p>
              <a:pPr algn="ctr" defTabSz="1218895" eaLnBrk="1" fontAlgn="auto" hangingPunct="1">
                <a:spcBef>
                  <a:spcPts val="0"/>
                </a:spcBef>
                <a:spcAft>
                  <a:spcPts val="0"/>
                </a:spcAft>
                <a:buClr>
                  <a:srgbClr val="000000"/>
                </a:buClr>
              </a:pPr>
              <a:r>
                <a:rPr lang="vi-VN" altLang="en-US" sz="3732" b="1" kern="0">
                  <a:solidFill>
                    <a:srgbClr val="FFFFFF"/>
                  </a:solidFill>
                  <a:latin typeface="+mn-lt"/>
                  <a:cs typeface="Baloo 2" pitchFamily="2" charset="0"/>
                  <a:sym typeface="Arial"/>
                </a:rPr>
                <a:t>Giới thiệu về hình dáng và ích lợi của một chiếc đồng hồ em thích.</a:t>
              </a:r>
              <a:endParaRPr lang="vi-VN" altLang="en-US" sz="3732" b="1" kern="0" dirty="0">
                <a:solidFill>
                  <a:srgbClr val="FFFFFF"/>
                </a:solidFill>
                <a:latin typeface="+mn-lt"/>
                <a:cs typeface="Baloo 2" pitchFamily="2" charset="0"/>
                <a:sym typeface="Arial"/>
              </a:endParaRPr>
            </a:p>
          </p:txBody>
        </p:sp>
      </p:grpSp>
      <p:pic>
        <p:nvPicPr>
          <p:cNvPr id="2" name="Picture 1">
            <a:extLst>
              <a:ext uri="{FF2B5EF4-FFF2-40B4-BE49-F238E27FC236}">
                <a16:creationId xmlns:a16="http://schemas.microsoft.com/office/drawing/2014/main" id="{0819614F-8534-4423-81D6-B161FEA8028D}"/>
              </a:ext>
            </a:extLst>
          </p:cNvPr>
          <p:cNvPicPr>
            <a:picLocks noChangeAspect="1"/>
          </p:cNvPicPr>
          <p:nvPr/>
        </p:nvPicPr>
        <p:blipFill>
          <a:blip r:embed="rId3"/>
          <a:stretch>
            <a:fillRect/>
          </a:stretch>
        </p:blipFill>
        <p:spPr>
          <a:xfrm>
            <a:off x="2132012" y="3139263"/>
            <a:ext cx="2638298" cy="2608876"/>
          </a:xfrm>
          <a:prstGeom prst="rect">
            <a:avLst/>
          </a:prstGeom>
        </p:spPr>
      </p:pic>
      <p:pic>
        <p:nvPicPr>
          <p:cNvPr id="1028" name="Picture 4" descr="Tải trọn bộ ảnh động - Hình nền động đẹp nhất dành cho bạn đọc">
            <a:extLst>
              <a:ext uri="{FF2B5EF4-FFF2-40B4-BE49-F238E27FC236}">
                <a16:creationId xmlns:a16="http://schemas.microsoft.com/office/drawing/2014/main" id="{B6D579FB-566E-4B17-B4AD-CCE4C9932E0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04016" y="3025565"/>
            <a:ext cx="4191000" cy="304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77237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4" name="Rectangle 3"/>
          <p:cNvSpPr/>
          <p:nvPr/>
        </p:nvSpPr>
        <p:spPr>
          <a:xfrm>
            <a:off x="2719164" y="1819889"/>
            <a:ext cx="6513403" cy="3047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eaLnBrk="1" fontAlgn="auto" hangingPunct="1">
              <a:spcBef>
                <a:spcPts val="0"/>
              </a:spcBef>
              <a:spcAft>
                <a:spcPts val="0"/>
              </a:spcAft>
              <a:buClr>
                <a:srgbClr val="000000"/>
              </a:buClr>
            </a:pPr>
            <a:endParaRPr lang="en-US" sz="1866" kern="0">
              <a:solidFill>
                <a:srgbClr val="FFFFFF"/>
              </a:solidFill>
              <a:latin typeface="Arial"/>
              <a:sym typeface="Arial"/>
            </a:endParaRPr>
          </a:p>
        </p:txBody>
      </p:sp>
      <p:grpSp>
        <p:nvGrpSpPr>
          <p:cNvPr id="2" name="Group 1"/>
          <p:cNvGrpSpPr/>
          <p:nvPr/>
        </p:nvGrpSpPr>
        <p:grpSpPr>
          <a:xfrm>
            <a:off x="2510088" y="291251"/>
            <a:ext cx="7661618" cy="5735309"/>
            <a:chOff x="2285947" y="400027"/>
            <a:chExt cx="4837350" cy="4019686"/>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47838" b="90000" l="65811" r="95946">
                          <a14:foregroundMark x1="70946" y1="88514" x2="72568" y2="86622"/>
                          <a14:foregroundMark x1="90270" y1="87432" x2="90270" y2="89324"/>
                        </a14:backgroundRemoval>
                      </a14:imgEffect>
                    </a14:imgLayer>
                  </a14:imgProps>
                </a:ext>
              </a:extLst>
            </a:blip>
            <a:srcRect l="64396" t="48144"/>
            <a:stretch/>
          </p:blipFill>
          <p:spPr>
            <a:xfrm rot="1013487">
              <a:off x="5291692" y="400027"/>
              <a:ext cx="1831605" cy="2667684"/>
            </a:xfrm>
            <a:prstGeom prst="rect">
              <a:avLst/>
            </a:prstGeom>
          </p:spPr>
        </p:pic>
        <p:pic>
          <p:nvPicPr>
            <p:cNvPr id="10" name="Picture 9"/>
            <p:cNvPicPr>
              <a:picLocks noChangeAspect="1"/>
            </p:cNvPicPr>
            <p:nvPr/>
          </p:nvPicPr>
          <p:blipFill rotWithShape="1">
            <a:blip r:embed="rId5"/>
            <a:srcRect l="79201"/>
            <a:stretch/>
          </p:blipFill>
          <p:spPr>
            <a:xfrm rot="20977888">
              <a:off x="2285947" y="451355"/>
              <a:ext cx="1245189" cy="2322777"/>
            </a:xfrm>
            <a:prstGeom prst="rect">
              <a:avLst/>
            </a:prstGeom>
          </p:spPr>
        </p:pic>
        <p:pic>
          <p:nvPicPr>
            <p:cNvPr id="11" name="Picture 10"/>
            <p:cNvPicPr>
              <a:picLocks noChangeAspect="1"/>
            </p:cNvPicPr>
            <p:nvPr/>
          </p:nvPicPr>
          <p:blipFill rotWithShape="1">
            <a:blip r:embed="rId5"/>
            <a:srcRect r="75867"/>
            <a:stretch/>
          </p:blipFill>
          <p:spPr>
            <a:xfrm>
              <a:off x="4002961" y="544444"/>
              <a:ext cx="1444786" cy="2322777"/>
            </a:xfrm>
            <a:prstGeom prst="rect">
              <a:avLst/>
            </a:prstGeom>
          </p:spPr>
        </p:pic>
        <p:sp>
          <p:nvSpPr>
            <p:cNvPr id="13" name="Cloud 12"/>
            <p:cNvSpPr/>
            <p:nvPr/>
          </p:nvSpPr>
          <p:spPr>
            <a:xfrm rot="213604">
              <a:off x="2438832" y="1746204"/>
              <a:ext cx="4381663" cy="2673509"/>
            </a:xfrm>
            <a:prstGeom prst="cloud">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eaLnBrk="1" fontAlgn="auto" hangingPunct="1">
                <a:spcBef>
                  <a:spcPts val="0"/>
                </a:spcBef>
                <a:spcAft>
                  <a:spcPts val="0"/>
                </a:spcAft>
                <a:buClr>
                  <a:srgbClr val="000000"/>
                </a:buClr>
              </a:pPr>
              <a:endParaRPr lang="en-US" sz="1866" kern="0">
                <a:solidFill>
                  <a:srgbClr val="FFFFFF"/>
                </a:solidFill>
                <a:latin typeface="Arial"/>
                <a:sym typeface="Arial"/>
              </a:endParaRPr>
            </a:p>
          </p:txBody>
        </p:sp>
      </p:grpSp>
      <p:sp>
        <p:nvSpPr>
          <p:cNvPr id="3" name="TextBox 2"/>
          <p:cNvSpPr txBox="1"/>
          <p:nvPr/>
        </p:nvSpPr>
        <p:spPr>
          <a:xfrm>
            <a:off x="3199037" y="2843953"/>
            <a:ext cx="6462655" cy="2307683"/>
          </a:xfrm>
          <a:prstGeom prst="rect">
            <a:avLst/>
          </a:prstGeom>
          <a:noFill/>
        </p:spPr>
        <p:txBody>
          <a:bodyPr wrap="square" rtlCol="0">
            <a:spAutoFit/>
          </a:bodyPr>
          <a:lstStyle/>
          <a:p>
            <a:pPr algn="ctr" defTabSz="1218895" eaLnBrk="1" fontAlgn="auto" hangingPunct="1">
              <a:spcBef>
                <a:spcPts val="0"/>
              </a:spcBef>
              <a:spcAft>
                <a:spcPts val="0"/>
              </a:spcAft>
              <a:buClr>
                <a:srgbClr val="000000"/>
              </a:buClr>
            </a:pPr>
            <a:r>
              <a:rPr lang="vi-VN" sz="7198" kern="0">
                <a:ln>
                  <a:solidFill>
                    <a:srgbClr val="FFFFFF"/>
                  </a:solidFill>
                </a:ln>
                <a:solidFill>
                  <a:srgbClr val="0070C0"/>
                </a:solidFill>
                <a:effectLst>
                  <a:glow rad="228600">
                    <a:srgbClr val="FECE5F">
                      <a:satMod val="175000"/>
                      <a:alpha val="40000"/>
                    </a:srgbClr>
                  </a:glow>
                </a:effectLst>
                <a:cs typeface="Calibri" panose="020F0502020204030204" pitchFamily="34" charset="0"/>
                <a:sym typeface="Arial"/>
              </a:rPr>
              <a:t>LUYỆN ĐỌC THÀNH TIẾNG</a:t>
            </a:r>
            <a:endParaRPr lang="vi-VN" sz="7198" kern="0" dirty="0">
              <a:ln>
                <a:solidFill>
                  <a:srgbClr val="FFFFFF"/>
                </a:solidFill>
              </a:ln>
              <a:solidFill>
                <a:srgbClr val="0070C0"/>
              </a:solidFill>
              <a:effectLst>
                <a:glow rad="228600">
                  <a:srgbClr val="FECE5F">
                    <a:satMod val="175000"/>
                    <a:alpha val="40000"/>
                  </a:srgbClr>
                </a:glow>
              </a:effectLst>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2000">
              <a:schemeClr val="accent3">
                <a:lumMod val="20000"/>
                <a:lumOff val="80000"/>
              </a:schemeClr>
            </a:gs>
            <a:gs pos="100000">
              <a:schemeClr val="accent6">
                <a:lumMod val="40000"/>
                <a:lumOff val="60000"/>
              </a:schemeClr>
            </a:gs>
            <a:gs pos="83000">
              <a:schemeClr val="accent6">
                <a:lumMod val="20000"/>
                <a:lumOff val="80000"/>
              </a:schemeClr>
            </a:gs>
            <a:gs pos="6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4" name="Rounded Rectangle 43"/>
          <p:cNvSpPr/>
          <p:nvPr/>
        </p:nvSpPr>
        <p:spPr>
          <a:xfrm>
            <a:off x="232280" y="571416"/>
            <a:ext cx="11722561" cy="6008956"/>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1218895" eaLnBrk="1" fontAlgn="auto" hangingPunct="1">
              <a:spcBef>
                <a:spcPts val="0"/>
              </a:spcBef>
              <a:spcAft>
                <a:spcPts val="0"/>
              </a:spcAft>
              <a:buClr>
                <a:srgbClr val="000000"/>
              </a:buClr>
            </a:pPr>
            <a:r>
              <a:rPr lang="en-US" altLang="en-US" sz="3199" b="1" kern="0" dirty="0" err="1">
                <a:solidFill>
                  <a:srgbClr val="FFFFFF"/>
                </a:solidFill>
                <a:latin typeface="Baloo 2" pitchFamily="2" charset="0"/>
                <a:cs typeface="Baloo 2" pitchFamily="2" charset="0"/>
                <a:sym typeface="Arial"/>
              </a:rPr>
              <a:t>Nghì</a:t>
            </a:r>
            <a:r>
              <a:rPr lang="en-US" altLang="en-US" sz="3199" b="1" kern="0" dirty="0">
                <a:solidFill>
                  <a:srgbClr val="FFFFFF"/>
                </a:solidFill>
                <a:latin typeface="Baloo 2" pitchFamily="2" charset="0"/>
                <a:cs typeface="Baloo 2" pitchFamily="2" charset="0"/>
                <a:sym typeface="Arial"/>
              </a:rPr>
              <a:t> : </a:t>
            </a:r>
            <a:r>
              <a:rPr lang="en-US" altLang="en-US" sz="3199" kern="0" dirty="0" err="1">
                <a:solidFill>
                  <a:srgbClr val="FFFFFF"/>
                </a:solidFill>
                <a:latin typeface="Baloo 2" pitchFamily="2" charset="0"/>
                <a:cs typeface="Baloo 2" pitchFamily="2" charset="0"/>
                <a:sym typeface="Arial"/>
              </a:rPr>
              <a:t>nghĩa</a:t>
            </a:r>
            <a:r>
              <a:rPr lang="en-US" altLang="en-US" sz="3199" kern="0" dirty="0">
                <a:solidFill>
                  <a:srgbClr val="FFFFFF"/>
                </a:solidFill>
                <a:latin typeface="Baloo 2" pitchFamily="2" charset="0"/>
                <a:cs typeface="Baloo 2" pitchFamily="2" charset="0"/>
                <a:sym typeface="Arial"/>
              </a:rPr>
              <a:t>, </a:t>
            </a:r>
            <a:r>
              <a:rPr lang="en-US" altLang="en-US" sz="3199" kern="0" dirty="0" err="1">
                <a:solidFill>
                  <a:srgbClr val="FFFFFF"/>
                </a:solidFill>
                <a:latin typeface="Baloo 2" pitchFamily="2" charset="0"/>
                <a:cs typeface="Baloo 2" pitchFamily="2" charset="0"/>
                <a:sym typeface="Arial"/>
              </a:rPr>
              <a:t>tình</a:t>
            </a:r>
            <a:r>
              <a:rPr lang="en-US" altLang="en-US" sz="3199" kern="0" dirty="0">
                <a:solidFill>
                  <a:srgbClr val="FFFFFF"/>
                </a:solidFill>
                <a:latin typeface="Baloo 2" pitchFamily="2" charset="0"/>
                <a:cs typeface="Baloo 2" pitchFamily="2" charset="0"/>
                <a:sym typeface="Arial"/>
              </a:rPr>
              <a:t> </a:t>
            </a:r>
            <a:r>
              <a:rPr lang="en-US" altLang="en-US" sz="3199" kern="0" dirty="0" err="1">
                <a:solidFill>
                  <a:srgbClr val="FFFFFF"/>
                </a:solidFill>
                <a:latin typeface="Baloo 2" pitchFamily="2" charset="0"/>
                <a:cs typeface="Baloo 2" pitchFamily="2" charset="0"/>
                <a:sym typeface="Arial"/>
              </a:rPr>
              <a:t>nghĩa</a:t>
            </a:r>
            <a:r>
              <a:rPr lang="vi-VN" altLang="en-US" sz="3199" kern="0" dirty="0">
                <a:solidFill>
                  <a:srgbClr val="FFFFFF"/>
                </a:solidFill>
                <a:latin typeface="Baloo 2" pitchFamily="2" charset="0"/>
                <a:cs typeface="Baloo 2" pitchFamily="2" charset="0"/>
                <a:sym typeface="Arial"/>
              </a:rPr>
              <a:t>.z</a:t>
            </a:r>
            <a:endParaRPr lang="en-US" altLang="en-US" sz="3199" kern="0" dirty="0">
              <a:solidFill>
                <a:srgbClr val="FFFFFF"/>
              </a:solidFill>
              <a:latin typeface="Baloo 2" pitchFamily="2" charset="0"/>
              <a:cs typeface="Baloo 2" pitchFamily="2" charset="0"/>
              <a:sym typeface="Arial"/>
            </a:endParaRPr>
          </a:p>
        </p:txBody>
      </p:sp>
      <p:pic>
        <p:nvPicPr>
          <p:cNvPr id="6" name="Picture 5">
            <a:extLst>
              <a:ext uri="{FF2B5EF4-FFF2-40B4-BE49-F238E27FC236}">
                <a16:creationId xmlns:a16="http://schemas.microsoft.com/office/drawing/2014/main" id="{BB50AE4E-4E29-4668-BF98-911F04711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9911" y="1905000"/>
            <a:ext cx="4113213" cy="5453381"/>
          </a:xfrm>
          <a:prstGeom prst="rect">
            <a:avLst/>
          </a:prstGeom>
        </p:spPr>
      </p:pic>
      <p:pic>
        <p:nvPicPr>
          <p:cNvPr id="8" name="Picture 7">
            <a:extLst>
              <a:ext uri="{FF2B5EF4-FFF2-40B4-BE49-F238E27FC236}">
                <a16:creationId xmlns:a16="http://schemas.microsoft.com/office/drawing/2014/main" id="{BB5B250C-3452-4A24-B8DE-2A3722C42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2" y="2133600"/>
            <a:ext cx="8797672" cy="4572000"/>
          </a:xfrm>
          <a:prstGeom prst="rect">
            <a:avLst/>
          </a:prstGeom>
        </p:spPr>
      </p:pic>
      <p:sp>
        <p:nvSpPr>
          <p:cNvPr id="10" name="TextBox 9">
            <a:extLst>
              <a:ext uri="{FF2B5EF4-FFF2-40B4-BE49-F238E27FC236}">
                <a16:creationId xmlns:a16="http://schemas.microsoft.com/office/drawing/2014/main" id="{3FFC600B-94E5-4895-8B87-0E76FBB0A1A9}"/>
              </a:ext>
            </a:extLst>
          </p:cNvPr>
          <p:cNvSpPr txBox="1"/>
          <p:nvPr/>
        </p:nvSpPr>
        <p:spPr>
          <a:xfrm>
            <a:off x="1751012" y="1066800"/>
            <a:ext cx="7467375" cy="1200008"/>
          </a:xfrm>
          <a:prstGeom prst="rect">
            <a:avLst/>
          </a:prstGeom>
          <a:noFill/>
        </p:spPr>
        <p:txBody>
          <a:bodyPr wrap="square" rtlCol="0">
            <a:spAutoFit/>
          </a:bodyPr>
          <a:lstStyle/>
          <a:p>
            <a:pPr algn="ctr" defTabSz="1218895" eaLnBrk="1" fontAlgn="auto" hangingPunct="1">
              <a:spcBef>
                <a:spcPts val="0"/>
              </a:spcBef>
              <a:spcAft>
                <a:spcPts val="0"/>
              </a:spcAft>
              <a:buClr>
                <a:srgbClr val="000000"/>
              </a:buClr>
            </a:pPr>
            <a:r>
              <a:rPr lang="en-US" sz="7198" kern="0">
                <a:ln>
                  <a:solidFill>
                    <a:srgbClr val="FFFFFF"/>
                  </a:solidFill>
                </a:ln>
                <a:solidFill>
                  <a:srgbClr val="0070C0"/>
                </a:solidFill>
                <a:effectLst>
                  <a:glow rad="228600">
                    <a:srgbClr val="FECE5F">
                      <a:satMod val="175000"/>
                      <a:alpha val="40000"/>
                    </a:srgbClr>
                  </a:glow>
                </a:effectLst>
                <a:cs typeface="Calibri" panose="020F0502020204030204" pitchFamily="34" charset="0"/>
                <a:sym typeface="Arial"/>
              </a:rPr>
              <a:t>TRANH VẼ GÌ?</a:t>
            </a:r>
            <a:endParaRPr lang="vi-VN" sz="7198" kern="0" dirty="0">
              <a:ln>
                <a:solidFill>
                  <a:srgbClr val="FFFFFF"/>
                </a:solidFill>
              </a:ln>
              <a:solidFill>
                <a:srgbClr val="0070C0"/>
              </a:solidFill>
              <a:effectLst>
                <a:glow rad="228600">
                  <a:srgbClr val="FECE5F">
                    <a:satMod val="175000"/>
                    <a:alpha val="40000"/>
                  </a:srgbClr>
                </a:glow>
              </a:effectLst>
              <a:cs typeface="Calibri" panose="020F0502020204030204" pitchFamily="34" charset="0"/>
              <a:sym typeface="Arial"/>
            </a:endParaRPr>
          </a:p>
        </p:txBody>
      </p:sp>
    </p:spTree>
    <p:extLst>
      <p:ext uri="{BB962C8B-B14F-4D97-AF65-F5344CB8AC3E}">
        <p14:creationId xmlns:p14="http://schemas.microsoft.com/office/powerpoint/2010/main" val="259982624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22000">
              <a:schemeClr val="accent3">
                <a:lumMod val="20000"/>
                <a:lumOff val="80000"/>
              </a:schemeClr>
            </a:gs>
            <a:gs pos="100000">
              <a:schemeClr val="accent6">
                <a:lumMod val="40000"/>
                <a:lumOff val="60000"/>
              </a:schemeClr>
            </a:gs>
            <a:gs pos="83000">
              <a:schemeClr val="accent6">
                <a:lumMod val="20000"/>
                <a:lumOff val="80000"/>
              </a:schemeClr>
            </a:gs>
            <a:gs pos="6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4" name="Rounded Rectangle 43"/>
          <p:cNvSpPr/>
          <p:nvPr/>
        </p:nvSpPr>
        <p:spPr>
          <a:xfrm>
            <a:off x="232278" y="509338"/>
            <a:ext cx="11722561" cy="6196262"/>
          </a:xfrm>
          <a:prstGeom prst="roundRect">
            <a:avLst>
              <a:gd name="adj" fmla="val 10346"/>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218895" rtl="0" eaLnBrk="1" fontAlgn="auto" latinLnBrk="0" hangingPunct="1">
              <a:lnSpc>
                <a:spcPct val="100000"/>
              </a:lnSpc>
              <a:spcBef>
                <a:spcPts val="0"/>
              </a:spcBef>
              <a:spcAft>
                <a:spcPts val="0"/>
              </a:spcAft>
              <a:buClr>
                <a:srgbClr val="000000"/>
              </a:buClr>
              <a:buSzTx/>
              <a:buFontTx/>
              <a:buNone/>
              <a:tabLst/>
              <a:defRPr/>
            </a:pPr>
            <a:r>
              <a:rPr kumimoji="0" lang="en-US" altLang="en-US" sz="2800" b="1" i="0" u="none" strike="noStrike" kern="0" cap="none" spc="0" normalizeH="0" baseline="0" noProof="0" dirty="0" err="1">
                <a:ln>
                  <a:noFill/>
                </a:ln>
                <a:solidFill>
                  <a:srgbClr val="FFFFFF"/>
                </a:solidFill>
                <a:effectLst/>
                <a:uLnTx/>
                <a:uFillTx/>
                <a:ea typeface="+mn-ea"/>
                <a:cs typeface="Baloo 2" pitchFamily="2" charset="0"/>
                <a:sym typeface="Arial"/>
              </a:rPr>
              <a:t>Nghì</a:t>
            </a:r>
            <a:r>
              <a:rPr kumimoji="0" lang="en-US" altLang="en-US" sz="2800" b="1" i="0" u="none" strike="noStrike" kern="0" cap="none" spc="0" normalizeH="0" baseline="0" noProof="0" dirty="0">
                <a:ln>
                  <a:noFill/>
                </a:ln>
                <a:solidFill>
                  <a:srgbClr val="FFFFFF"/>
                </a:solidFill>
                <a:effectLst/>
                <a:uLnTx/>
                <a:uFillTx/>
                <a:ea typeface="+mn-ea"/>
                <a:cs typeface="Baloo 2" pitchFamily="2" charset="0"/>
                <a:sym typeface="Arial"/>
              </a:rPr>
              <a:t> : </a:t>
            </a:r>
            <a:r>
              <a:rPr kumimoji="0" lang="en-US" altLang="en-US" sz="2800" b="0" i="0" u="none" strike="noStrike" kern="0" cap="none" spc="0" normalizeH="0" baseline="0" noProof="0" dirty="0" err="1">
                <a:ln>
                  <a:noFill/>
                </a:ln>
                <a:solidFill>
                  <a:srgbClr val="FFFFFF"/>
                </a:solidFill>
                <a:effectLst/>
                <a:uLnTx/>
                <a:uFillTx/>
                <a:ea typeface="+mn-ea"/>
                <a:cs typeface="Baloo 2" pitchFamily="2" charset="0"/>
                <a:sym typeface="Arial"/>
              </a:rPr>
              <a:t>nghĩa</a:t>
            </a:r>
            <a:r>
              <a:rPr kumimoji="0" lang="en-US" altLang="en-US" sz="2800" b="0" i="0" u="none" strike="noStrike" kern="0" cap="none" spc="0" normalizeH="0" baseline="0" noProof="0" dirty="0">
                <a:ln>
                  <a:noFill/>
                </a:ln>
                <a:solidFill>
                  <a:srgbClr val="FFFFFF"/>
                </a:solidFill>
                <a:effectLst/>
                <a:uLnTx/>
                <a:uFillTx/>
                <a:ea typeface="+mn-ea"/>
                <a:cs typeface="Baloo 2" pitchFamily="2" charset="0"/>
                <a:sym typeface="Arial"/>
              </a:rPr>
              <a:t>, </a:t>
            </a:r>
            <a:r>
              <a:rPr kumimoji="0" lang="en-US" altLang="en-US" sz="2800" b="0" i="0" u="none" strike="noStrike" kern="0" cap="none" spc="0" normalizeH="0" baseline="0" noProof="0" dirty="0" err="1">
                <a:ln>
                  <a:noFill/>
                </a:ln>
                <a:solidFill>
                  <a:srgbClr val="FFFFFF"/>
                </a:solidFill>
                <a:effectLst/>
                <a:uLnTx/>
                <a:uFillTx/>
                <a:ea typeface="+mn-ea"/>
                <a:cs typeface="Baloo 2" pitchFamily="2" charset="0"/>
                <a:sym typeface="Arial"/>
              </a:rPr>
              <a:t>tình</a:t>
            </a:r>
            <a:r>
              <a:rPr kumimoji="0" lang="en-US" altLang="en-US" sz="2800" b="0" i="0" u="none" strike="noStrike" kern="0" cap="none" spc="0" normalizeH="0" baseline="0" noProof="0" dirty="0">
                <a:ln>
                  <a:noFill/>
                </a:ln>
                <a:solidFill>
                  <a:srgbClr val="FFFFFF"/>
                </a:solidFill>
                <a:effectLst/>
                <a:uLnTx/>
                <a:uFillTx/>
                <a:ea typeface="+mn-ea"/>
                <a:cs typeface="Baloo 2" pitchFamily="2" charset="0"/>
                <a:sym typeface="Arial"/>
              </a:rPr>
              <a:t> </a:t>
            </a:r>
            <a:r>
              <a:rPr kumimoji="0" lang="en-US" altLang="en-US" sz="2800" b="0" i="0" u="none" strike="noStrike" kern="0" cap="none" spc="0" normalizeH="0" baseline="0" noProof="0" dirty="0" err="1">
                <a:ln>
                  <a:noFill/>
                </a:ln>
                <a:solidFill>
                  <a:srgbClr val="FFFFFF"/>
                </a:solidFill>
                <a:effectLst/>
                <a:uLnTx/>
                <a:uFillTx/>
                <a:ea typeface="+mn-ea"/>
                <a:cs typeface="Baloo 2" pitchFamily="2" charset="0"/>
                <a:sym typeface="Arial"/>
              </a:rPr>
              <a:t>nghĩa</a:t>
            </a:r>
            <a:r>
              <a:rPr kumimoji="0" lang="vi-VN" altLang="en-US" sz="2800" b="0" i="0" u="none" strike="noStrike" kern="0" cap="none" spc="0" normalizeH="0" baseline="0" noProof="0" dirty="0">
                <a:ln>
                  <a:noFill/>
                </a:ln>
                <a:solidFill>
                  <a:srgbClr val="FFFFFF"/>
                </a:solidFill>
                <a:effectLst/>
                <a:uLnTx/>
                <a:uFillTx/>
                <a:ea typeface="+mn-ea"/>
                <a:cs typeface="Baloo 2" pitchFamily="2" charset="0"/>
                <a:sym typeface="Arial"/>
              </a:rPr>
              <a:t>.z</a:t>
            </a:r>
            <a:endParaRPr kumimoji="0" lang="en-US" altLang="en-US" sz="2800" b="0" i="0" u="none" strike="noStrike" kern="0" cap="none" spc="0" normalizeH="0" baseline="0" noProof="0" dirty="0">
              <a:ln>
                <a:noFill/>
              </a:ln>
              <a:solidFill>
                <a:srgbClr val="FFFFFF"/>
              </a:solidFill>
              <a:effectLst/>
              <a:uLnTx/>
              <a:uFillTx/>
              <a:ea typeface="+mn-ea"/>
              <a:cs typeface="Baloo 2" pitchFamily="2" charset="0"/>
              <a:sym typeface="Arial"/>
            </a:endParaRPr>
          </a:p>
        </p:txBody>
      </p:sp>
      <p:sp>
        <p:nvSpPr>
          <p:cNvPr id="4" name="Nội dung">
            <a:extLst>
              <a:ext uri="{FF2B5EF4-FFF2-40B4-BE49-F238E27FC236}">
                <a16:creationId xmlns:a16="http://schemas.microsoft.com/office/drawing/2014/main" id="{2027D178-CDF0-BEDD-1AAB-86DDAC2C5CC0}"/>
              </a:ext>
            </a:extLst>
          </p:cNvPr>
          <p:cNvSpPr txBox="1">
            <a:spLocks noChangeArrowheads="1"/>
          </p:cNvSpPr>
          <p:nvPr/>
        </p:nvSpPr>
        <p:spPr bwMode="auto">
          <a:xfrm>
            <a:off x="526919" y="593690"/>
            <a:ext cx="11133281" cy="628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3" tIns="60941" rIns="121883" bIns="60941">
            <a:spAutoFit/>
          </a:bodyPr>
          <a:lstStyle>
            <a:lvl1pPr>
              <a:defRPr sz="1900">
                <a:solidFill>
                  <a:schemeClr val="tx1"/>
                </a:solidFill>
                <a:latin typeface="Arial" panose="020B0604020202020204" pitchFamily="34" charset="0"/>
                <a:cs typeface="Arial" panose="020B0604020202020204" pitchFamily="34" charset="0"/>
              </a:defRPr>
            </a:lvl1pPr>
            <a:lvl2pPr marL="742950" indent="-285750">
              <a:defRPr sz="1900">
                <a:solidFill>
                  <a:schemeClr val="tx1"/>
                </a:solidFill>
                <a:latin typeface="Arial" panose="020B0604020202020204" pitchFamily="34" charset="0"/>
                <a:cs typeface="Arial" panose="020B0604020202020204" pitchFamily="34" charset="0"/>
              </a:defRPr>
            </a:lvl2pPr>
            <a:lvl3pPr marL="1143000" indent="-228600">
              <a:defRPr sz="1900">
                <a:solidFill>
                  <a:schemeClr val="tx1"/>
                </a:solidFill>
                <a:latin typeface="Arial" panose="020B0604020202020204" pitchFamily="34" charset="0"/>
                <a:cs typeface="Arial" panose="020B0604020202020204" pitchFamily="34" charset="0"/>
              </a:defRPr>
            </a:lvl3pPr>
            <a:lvl4pPr marL="1600200" indent="-228600">
              <a:defRPr sz="1900">
                <a:solidFill>
                  <a:schemeClr val="tx1"/>
                </a:solidFill>
                <a:latin typeface="Arial" panose="020B0604020202020204" pitchFamily="34" charset="0"/>
                <a:cs typeface="Arial" panose="020B0604020202020204" pitchFamily="34" charset="0"/>
              </a:defRPr>
            </a:lvl4pPr>
            <a:lvl5pPr marL="2057400" indent="-228600">
              <a:defRPr sz="19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algn="just">
              <a:spcAft>
                <a:spcPts val="500"/>
              </a:spcAft>
            </a:pPr>
            <a:r>
              <a:rPr lang="en-US" altLang="en-US" sz="2400">
                <a:solidFill>
                  <a:sysClr val="windowText" lastClr="000000"/>
                </a:solidFill>
                <a:latin typeface="+mn-lt"/>
                <a:cs typeface="Times New Roman" panose="02020603050405020304" pitchFamily="18" charset="0"/>
              </a:rPr>
              <a:t>	</a:t>
            </a:r>
            <a:r>
              <a:rPr lang="vi-VN" altLang="en-US" sz="2400">
                <a:solidFill>
                  <a:sysClr val="windowText" lastClr="000000"/>
                </a:solidFill>
                <a:latin typeface="+mn-lt"/>
                <a:cs typeface="Times New Roman" panose="02020603050405020304" pitchFamily="18" charset="0"/>
              </a:rPr>
              <a:t>1. Lúc nhỏ, I-</a:t>
            </a:r>
            <a:r>
              <a:rPr lang="en-US" altLang="en-US" sz="2400">
                <a:solidFill>
                  <a:sysClr val="windowText" lastClr="000000"/>
                </a:solidFill>
                <a:latin typeface="+mn-lt"/>
                <a:cs typeface="Times New Roman" panose="02020603050405020304" pitchFamily="18" charset="0"/>
              </a:rPr>
              <a:t>s</a:t>
            </a:r>
            <a:r>
              <a:rPr lang="vi-VN" altLang="en-US" sz="2400">
                <a:solidFill>
                  <a:sysClr val="windowText" lastClr="000000"/>
                </a:solidFill>
                <a:latin typeface="+mn-lt"/>
                <a:cs typeface="Times New Roman" panose="02020603050405020304" pitchFamily="18" charset="0"/>
              </a:rPr>
              <a:t>ắc Niu-tơn là cậu bé ít nói nhưng rất thích tìm tòi, sáng chế. Cậu thường xuyên tự thiết kế và làm ra các đồ chơi tinh xảo</a:t>
            </a:r>
            <a:r>
              <a:rPr lang="en-US" altLang="en-US" sz="2400">
                <a:solidFill>
                  <a:sysClr val="windowText" lastClr="000000"/>
                </a:solidFill>
                <a:latin typeface="+mn-lt"/>
                <a:cs typeface="Times New Roman" panose="02020603050405020304" pitchFamily="18" charset="0"/>
              </a:rPr>
              <a:t>.</a:t>
            </a:r>
            <a:endParaRPr lang="vi-VN" altLang="en-US" sz="2400">
              <a:solidFill>
                <a:sysClr val="windowText" lastClr="000000"/>
              </a:solidFill>
              <a:latin typeface="+mn-lt"/>
              <a:cs typeface="Times New Roman" panose="02020603050405020304" pitchFamily="18" charset="0"/>
            </a:endParaRPr>
          </a:p>
          <a:p>
            <a:pPr algn="just">
              <a:spcAft>
                <a:spcPts val="500"/>
              </a:spcAft>
            </a:pPr>
            <a:r>
              <a:rPr lang="en-US" altLang="en-US" sz="2400">
                <a:solidFill>
                  <a:sysClr val="windowText" lastClr="000000"/>
                </a:solidFill>
                <a:latin typeface="+mn-lt"/>
                <a:cs typeface="Times New Roman" panose="02020603050405020304" pitchFamily="18" charset="0"/>
              </a:rPr>
              <a:t>	</a:t>
            </a:r>
            <a:r>
              <a:rPr lang="vi-VN" altLang="en-US" sz="2400">
                <a:solidFill>
                  <a:sysClr val="windowText" lastClr="000000"/>
                </a:solidFill>
                <a:latin typeface="+mn-lt"/>
                <a:cs typeface="Times New Roman" panose="02020603050405020304" pitchFamily="18" charset="0"/>
              </a:rPr>
              <a:t>2. Năm hơn mười tuổi, trên đường đi học, Niu-tơn quan sát thấy bóng của mình cứ chạy dài ở đằng trước. Đến trưa thì cái bóng ngắn lại. Buổi chiều, cái bóng đổi hướng và lại dài ra. Mấy ngày liền đểu như vậy, cậu cảm thấy Mặt Trời chuyển động có quy luật. Hằng ngày, </a:t>
            </a:r>
            <a:r>
              <a:rPr lang="en-US" altLang="en-US" sz="2400">
                <a:solidFill>
                  <a:sysClr val="windowText" lastClr="000000"/>
                </a:solidFill>
                <a:latin typeface="+mn-lt"/>
                <a:cs typeface="Times New Roman" panose="02020603050405020304" pitchFamily="18" charset="0"/>
              </a:rPr>
              <a:t>c</a:t>
            </a:r>
            <a:r>
              <a:rPr lang="vi-VN" altLang="en-US" sz="2400">
                <a:solidFill>
                  <a:sysClr val="windowText" lastClr="000000"/>
                </a:solidFill>
                <a:latin typeface="+mn-lt"/>
                <a:cs typeface="Times New Roman" panose="02020603050405020304" pitchFamily="18" charset="0"/>
              </a:rPr>
              <a:t>ậu “đuổi theo” b</a:t>
            </a:r>
            <a:r>
              <a:rPr lang="en-US" altLang="en-US" sz="2400">
                <a:solidFill>
                  <a:sysClr val="windowText" lastClr="000000"/>
                </a:solidFill>
                <a:latin typeface="+mn-lt"/>
                <a:cs typeface="Times New Roman" panose="02020603050405020304" pitchFamily="18" charset="0"/>
              </a:rPr>
              <a:t>ó</a:t>
            </a:r>
            <a:r>
              <a:rPr lang="vi-VN" altLang="en-US" sz="2400">
                <a:solidFill>
                  <a:sysClr val="windowText" lastClr="000000"/>
                </a:solidFill>
                <a:latin typeface="+mn-lt"/>
                <a:cs typeface="Times New Roman" panose="02020603050405020304" pitchFamily="18" charset="0"/>
              </a:rPr>
              <a:t>ng n</a:t>
            </a:r>
            <a:r>
              <a:rPr lang="en-US" altLang="en-US" sz="2400">
                <a:solidFill>
                  <a:sysClr val="windowText" lastClr="000000"/>
                </a:solidFill>
                <a:latin typeface="+mn-lt"/>
                <a:cs typeface="Times New Roman" panose="02020603050405020304" pitchFamily="18" charset="0"/>
              </a:rPr>
              <a:t>ắ</a:t>
            </a:r>
            <a:r>
              <a:rPr lang="vi-VN" altLang="en-US" sz="2400">
                <a:solidFill>
                  <a:sysClr val="windowText" lastClr="000000"/>
                </a:solidFill>
                <a:latin typeface="+mn-lt"/>
                <a:cs typeface="Times New Roman" panose="02020603050405020304" pitchFamily="18" charset="0"/>
              </a:rPr>
              <a:t>ng khắp nơi, ghi lại sự thay đổi vị trí của bóng mình theo từng giờ.</a:t>
            </a:r>
            <a:endParaRPr lang="en-US" altLang="en-US" sz="2400">
              <a:solidFill>
                <a:sysClr val="windowText" lastClr="000000"/>
              </a:solidFill>
              <a:latin typeface="+mn-lt"/>
              <a:cs typeface="Times New Roman" panose="02020603050405020304" pitchFamily="18" charset="0"/>
            </a:endParaRPr>
          </a:p>
          <a:p>
            <a:pPr algn="just">
              <a:spcAft>
                <a:spcPts val="500"/>
              </a:spcAft>
            </a:pPr>
            <a:r>
              <a:rPr lang="en-US" altLang="en-US" sz="2400">
                <a:solidFill>
                  <a:sysClr val="windowText" lastClr="000000"/>
                </a:solidFill>
                <a:latin typeface="+mn-lt"/>
                <a:cs typeface="Times New Roman" panose="02020603050405020304" pitchFamily="18" charset="0"/>
              </a:rPr>
              <a:t>	</a:t>
            </a:r>
            <a:r>
              <a:rPr lang="vi-VN" altLang="en-US" sz="2400">
                <a:solidFill>
                  <a:sysClr val="windowText" lastClr="000000"/>
                </a:solidFill>
                <a:latin typeface="+mn-lt"/>
                <a:cs typeface="Times New Roman" panose="02020603050405020304" pitchFamily="18" charset="0"/>
              </a:rPr>
              <a:t>3. Từ những điều quan sát được, Niu-tơn đã chế tạo ra một chiếc đồng hồ bóng nắng có hình tròn. Mặt đồng hồ có khắc nhiều vạch, ở giữa cắm một cái que. Nhờ bóng que đổ xuống các vạch khác nhau mà có thể biết được lúc đó là mấy giờ. Cậu chỉ vào một vạch và nói với bà: “Khi bóng đổ xuống đây thì bà có thể biết là cháu đã tan học."</a:t>
            </a:r>
            <a:endParaRPr lang="en-US" altLang="en-US" sz="2400">
              <a:solidFill>
                <a:sysClr val="windowText" lastClr="000000"/>
              </a:solidFill>
              <a:latin typeface="+mn-lt"/>
              <a:cs typeface="Times New Roman" panose="02020603050405020304" pitchFamily="18" charset="0"/>
            </a:endParaRPr>
          </a:p>
          <a:p>
            <a:pPr algn="just">
              <a:spcAft>
                <a:spcPts val="500"/>
              </a:spcAft>
            </a:pPr>
            <a:r>
              <a:rPr lang="en-US" altLang="en-US" sz="2400">
                <a:solidFill>
                  <a:sysClr val="windowText" lastClr="000000"/>
                </a:solidFill>
                <a:latin typeface="+mn-lt"/>
                <a:cs typeface="Times New Roman" panose="02020603050405020304" pitchFamily="18" charset="0"/>
              </a:rPr>
              <a:t>	</a:t>
            </a:r>
            <a:r>
              <a:rPr lang="vi-VN" altLang="en-US" sz="2400">
                <a:solidFill>
                  <a:sysClr val="windowText" lastClr="000000"/>
                </a:solidFill>
                <a:latin typeface="+mn-lt"/>
                <a:cs typeface="Times New Roman" panose="02020603050405020304" pitchFamily="18" charset="0"/>
              </a:rPr>
              <a:t>4. Sau khi làm xong, Niu-tơn đặt đồng hồ ở giữa làng để nó báo giờ cho mọi người. Mỗi lần nhìn thấy “đồng hồ Niu-tơn", mọi người lại nhớ đến cậu bé khéo tay, thông minh của làng mình. </a:t>
            </a:r>
          </a:p>
          <a:p>
            <a:pPr algn="just">
              <a:spcAft>
                <a:spcPts val="500"/>
              </a:spcAft>
            </a:pPr>
            <a:endParaRPr lang="vi-VN" altLang="en-US" sz="2400">
              <a:solidFill>
                <a:sysClr val="windowText" lastClr="000000"/>
              </a:solidFill>
              <a:latin typeface="+mn-lt"/>
              <a:cs typeface="Times New Roman" panose="02020603050405020304" pitchFamily="18" charset="0"/>
            </a:endParaRPr>
          </a:p>
        </p:txBody>
      </p:sp>
      <p:sp>
        <p:nvSpPr>
          <p:cNvPr id="5" name="Nội dung">
            <a:extLst>
              <a:ext uri="{FF2B5EF4-FFF2-40B4-BE49-F238E27FC236}">
                <a16:creationId xmlns:a16="http://schemas.microsoft.com/office/drawing/2014/main" id="{53FF892F-AD56-C467-62BA-498DCBB7DF32}"/>
              </a:ext>
            </a:extLst>
          </p:cNvPr>
          <p:cNvSpPr txBox="1">
            <a:spLocks noChangeArrowheads="1"/>
          </p:cNvSpPr>
          <p:nvPr/>
        </p:nvSpPr>
        <p:spPr bwMode="auto">
          <a:xfrm>
            <a:off x="3122612" y="16914"/>
            <a:ext cx="7158038" cy="98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3" tIns="60941" rIns="121883" bIns="60941">
            <a:spAutoFit/>
          </a:bodyPr>
          <a:lstStyle>
            <a:lvl1pPr>
              <a:defRPr sz="1900">
                <a:solidFill>
                  <a:schemeClr val="tx1"/>
                </a:solidFill>
                <a:latin typeface="Arial" panose="020B0604020202020204" pitchFamily="34" charset="0"/>
                <a:cs typeface="Arial" panose="020B0604020202020204" pitchFamily="34" charset="0"/>
              </a:defRPr>
            </a:lvl1pPr>
            <a:lvl2pPr marL="742950" indent="-285750">
              <a:defRPr sz="1900">
                <a:solidFill>
                  <a:schemeClr val="tx1"/>
                </a:solidFill>
                <a:latin typeface="Arial" panose="020B0604020202020204" pitchFamily="34" charset="0"/>
                <a:cs typeface="Arial" panose="020B0604020202020204" pitchFamily="34" charset="0"/>
              </a:defRPr>
            </a:lvl2pPr>
            <a:lvl3pPr marL="1143000" indent="-228600">
              <a:defRPr sz="1900">
                <a:solidFill>
                  <a:schemeClr val="tx1"/>
                </a:solidFill>
                <a:latin typeface="Arial" panose="020B0604020202020204" pitchFamily="34" charset="0"/>
                <a:cs typeface="Arial" panose="020B0604020202020204" pitchFamily="34" charset="0"/>
              </a:defRPr>
            </a:lvl3pPr>
            <a:lvl4pPr marL="1600200" indent="-228600">
              <a:defRPr sz="1900">
                <a:solidFill>
                  <a:schemeClr val="tx1"/>
                </a:solidFill>
                <a:latin typeface="Arial" panose="020B0604020202020204" pitchFamily="34" charset="0"/>
                <a:cs typeface="Arial" panose="020B0604020202020204" pitchFamily="34" charset="0"/>
              </a:defRPr>
            </a:lvl4pPr>
            <a:lvl5pPr marL="2057400" indent="-228600">
              <a:defRPr sz="19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rgbClr val="000000"/>
                </a:solidFill>
                <a:latin typeface="+mn-lt"/>
                <a:cs typeface="汉仪全唐诗简"/>
              </a:rPr>
              <a:t>	</a:t>
            </a:r>
            <a:r>
              <a:rPr lang="en-US" altLang="en-US" sz="2800" b="1">
                <a:solidFill>
                  <a:srgbClr val="002060"/>
                </a:solidFill>
                <a:latin typeface="+mn-lt"/>
                <a:cs typeface="Times New Roman" panose="02020603050405020304" pitchFamily="18" charset="0"/>
              </a:rPr>
              <a:t>Đồng hồ Mặt Trời</a:t>
            </a:r>
          </a:p>
          <a:p>
            <a:pPr eaLnBrk="1" hangingPunct="1"/>
            <a:endParaRPr lang="en-US" altLang="en-US" sz="2800" b="1">
              <a:solidFill>
                <a:srgbClr val="00B0F0"/>
              </a:solidFill>
              <a:latin typeface="+mn-lt"/>
              <a:cs typeface="汉仪全唐诗简"/>
            </a:endParaRPr>
          </a:p>
        </p:txBody>
      </p:sp>
      <p:sp>
        <p:nvSpPr>
          <p:cNvPr id="6" name="TextBox 5">
            <a:extLst>
              <a:ext uri="{FF2B5EF4-FFF2-40B4-BE49-F238E27FC236}">
                <a16:creationId xmlns:a16="http://schemas.microsoft.com/office/drawing/2014/main" id="{3812FF53-C7E1-469F-ADB8-055D9854FF93}"/>
              </a:ext>
            </a:extLst>
          </p:cNvPr>
          <p:cNvSpPr txBox="1"/>
          <p:nvPr/>
        </p:nvSpPr>
        <p:spPr>
          <a:xfrm>
            <a:off x="3940273" y="6225217"/>
            <a:ext cx="6091310" cy="400110"/>
          </a:xfrm>
          <a:prstGeom prst="rect">
            <a:avLst/>
          </a:prstGeom>
          <a:noFill/>
        </p:spPr>
        <p:txBody>
          <a:bodyPr wrap="square">
            <a:spAutoFit/>
          </a:bodyPr>
          <a:lstStyle/>
          <a:p>
            <a:pPr marL="0" marR="0" lvl="0" indent="0" algn="r" defTabSz="909638" rtl="0" eaLnBrk="0" fontAlgn="base" latinLnBrk="0" hangingPunct="0">
              <a:lnSpc>
                <a:spcPct val="100000"/>
              </a:lnSpc>
              <a:spcBef>
                <a:spcPct val="0"/>
              </a:spcBef>
              <a:spcAft>
                <a:spcPts val="500"/>
              </a:spcAft>
              <a:buClrTx/>
              <a:buSzTx/>
              <a:buFontTx/>
              <a:buNone/>
              <a:tabLst/>
              <a:defRPr/>
            </a:pPr>
            <a:r>
              <a:rPr kumimoji="0" lang="vi-VN" altLang="en-US" sz="20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Minh Đức tổng hợp</a:t>
            </a:r>
          </a:p>
        </p:txBody>
      </p:sp>
    </p:spTree>
    <p:extLst>
      <p:ext uri="{BB962C8B-B14F-4D97-AF65-F5344CB8AC3E}">
        <p14:creationId xmlns:p14="http://schemas.microsoft.com/office/powerpoint/2010/main" val="260650622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22000">
              <a:schemeClr val="accent3">
                <a:lumMod val="20000"/>
                <a:lumOff val="80000"/>
              </a:schemeClr>
            </a:gs>
            <a:gs pos="100000">
              <a:schemeClr val="accent6">
                <a:lumMod val="40000"/>
                <a:lumOff val="60000"/>
              </a:schemeClr>
            </a:gs>
            <a:gs pos="83000">
              <a:schemeClr val="accent6">
                <a:lumMod val="20000"/>
                <a:lumOff val="80000"/>
              </a:schemeClr>
            </a:gs>
            <a:gs pos="6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4" name="Rounded Rectangle 43"/>
          <p:cNvSpPr/>
          <p:nvPr/>
        </p:nvSpPr>
        <p:spPr>
          <a:xfrm>
            <a:off x="232278" y="509338"/>
            <a:ext cx="11722561" cy="6196262"/>
          </a:xfrm>
          <a:prstGeom prst="roundRect">
            <a:avLst>
              <a:gd name="adj" fmla="val 10346"/>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218895" rtl="0" eaLnBrk="1" fontAlgn="auto" latinLnBrk="0" hangingPunct="1">
              <a:lnSpc>
                <a:spcPct val="100000"/>
              </a:lnSpc>
              <a:spcBef>
                <a:spcPts val="0"/>
              </a:spcBef>
              <a:spcAft>
                <a:spcPts val="0"/>
              </a:spcAft>
              <a:buClr>
                <a:srgbClr val="000000"/>
              </a:buClr>
              <a:buSzTx/>
              <a:buFontTx/>
              <a:buNone/>
              <a:tabLst/>
              <a:defRPr/>
            </a:pPr>
            <a:r>
              <a:rPr kumimoji="0" lang="en-US" altLang="en-US" sz="2800" b="1"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Nghì</a:t>
            </a:r>
            <a:r>
              <a:rPr kumimoji="0" lang="en-US" altLang="en-US" sz="2800" b="1" i="0" u="none" strike="noStrike" kern="0" cap="none" spc="0" normalizeH="0" baseline="0" noProof="0" dirty="0">
                <a:ln>
                  <a:noFill/>
                </a:ln>
                <a:solidFill>
                  <a:srgbClr val="FFFFFF"/>
                </a:solidFill>
                <a:effectLst/>
                <a:uLnTx/>
                <a:uFillTx/>
                <a:latin typeface="Arial"/>
                <a:ea typeface="+mn-ea"/>
                <a:cs typeface="Baloo 2" pitchFamily="2" charset="0"/>
                <a:sym typeface="Arial"/>
              </a:rPr>
              <a:t> : </a:t>
            </a:r>
            <a:r>
              <a:rPr kumimoji="0" lang="en-US" altLang="en-US" sz="2800"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nghĩa</a:t>
            </a:r>
            <a:r>
              <a:rPr kumimoji="0" lang="en-US" altLang="en-US" sz="2800" b="0" i="0" u="none" strike="noStrike" kern="0" cap="none" spc="0" normalizeH="0" baseline="0" noProof="0" dirty="0">
                <a:ln>
                  <a:noFill/>
                </a:ln>
                <a:solidFill>
                  <a:srgbClr val="FFFFFF"/>
                </a:solidFill>
                <a:effectLst/>
                <a:uLnTx/>
                <a:uFillTx/>
                <a:latin typeface="Arial"/>
                <a:ea typeface="+mn-ea"/>
                <a:cs typeface="Baloo 2" pitchFamily="2" charset="0"/>
                <a:sym typeface="Arial"/>
              </a:rPr>
              <a:t>, </a:t>
            </a:r>
            <a:r>
              <a:rPr kumimoji="0" lang="en-US" altLang="en-US" sz="2800"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tình</a:t>
            </a:r>
            <a:r>
              <a:rPr kumimoji="0" lang="en-US" altLang="en-US" sz="2800" b="0" i="0" u="none" strike="noStrike" kern="0" cap="none" spc="0" normalizeH="0" baseline="0" noProof="0" dirty="0">
                <a:ln>
                  <a:noFill/>
                </a:ln>
                <a:solidFill>
                  <a:srgbClr val="FFFFFF"/>
                </a:solidFill>
                <a:effectLst/>
                <a:uLnTx/>
                <a:uFillTx/>
                <a:latin typeface="Arial"/>
                <a:ea typeface="+mn-ea"/>
                <a:cs typeface="Baloo 2" pitchFamily="2" charset="0"/>
                <a:sym typeface="Arial"/>
              </a:rPr>
              <a:t> </a:t>
            </a:r>
            <a:r>
              <a:rPr kumimoji="0" lang="en-US" altLang="en-US" sz="2800" b="0" i="0" u="none" strike="noStrike" kern="0" cap="none" spc="0" normalizeH="0" baseline="0" noProof="0" dirty="0" err="1">
                <a:ln>
                  <a:noFill/>
                </a:ln>
                <a:solidFill>
                  <a:srgbClr val="FFFFFF"/>
                </a:solidFill>
                <a:effectLst/>
                <a:uLnTx/>
                <a:uFillTx/>
                <a:latin typeface="Arial"/>
                <a:ea typeface="+mn-ea"/>
                <a:cs typeface="Baloo 2" pitchFamily="2" charset="0"/>
                <a:sym typeface="Arial"/>
              </a:rPr>
              <a:t>nghĩa</a:t>
            </a:r>
            <a:r>
              <a:rPr kumimoji="0" lang="vi-VN"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Baloo 2" pitchFamily="2" charset="0"/>
                <a:sym typeface="Arial"/>
              </a:rPr>
              <a:t>.z</a:t>
            </a:r>
            <a:endParaRPr kumimoji="0" lang="en-US" altLang="en-US" sz="2800" b="0" i="0" u="none" strike="noStrike" kern="0" cap="none" spc="0" normalizeH="0" baseline="0" noProof="0" dirty="0">
              <a:ln>
                <a:noFill/>
              </a:ln>
              <a:solidFill>
                <a:srgbClr val="FFFFFF"/>
              </a:solidFill>
              <a:effectLst/>
              <a:uLnTx/>
              <a:uFillTx/>
              <a:latin typeface="Arial"/>
              <a:ea typeface="+mn-ea"/>
              <a:cs typeface="Baloo 2" pitchFamily="2" charset="0"/>
              <a:sym typeface="Arial"/>
            </a:endParaRPr>
          </a:p>
        </p:txBody>
      </p:sp>
      <p:sp>
        <p:nvSpPr>
          <p:cNvPr id="4" name="Nội dung">
            <a:extLst>
              <a:ext uri="{FF2B5EF4-FFF2-40B4-BE49-F238E27FC236}">
                <a16:creationId xmlns:a16="http://schemas.microsoft.com/office/drawing/2014/main" id="{2027D178-CDF0-BEDD-1AAB-86DDAC2C5CC0}"/>
              </a:ext>
            </a:extLst>
          </p:cNvPr>
          <p:cNvSpPr txBox="1">
            <a:spLocks noChangeArrowheads="1"/>
          </p:cNvSpPr>
          <p:nvPr/>
        </p:nvSpPr>
        <p:spPr bwMode="auto">
          <a:xfrm>
            <a:off x="526919" y="593690"/>
            <a:ext cx="11133281" cy="628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3" tIns="60941" rIns="121883" bIns="60941">
            <a:spAutoFit/>
          </a:bodyPr>
          <a:lstStyle>
            <a:lvl1pPr>
              <a:defRPr sz="1900">
                <a:solidFill>
                  <a:schemeClr val="tx1"/>
                </a:solidFill>
                <a:latin typeface="Arial" panose="020B0604020202020204" pitchFamily="34" charset="0"/>
                <a:cs typeface="Arial" panose="020B0604020202020204" pitchFamily="34" charset="0"/>
              </a:defRPr>
            </a:lvl1pPr>
            <a:lvl2pPr marL="742950" indent="-285750">
              <a:defRPr sz="1900">
                <a:solidFill>
                  <a:schemeClr val="tx1"/>
                </a:solidFill>
                <a:latin typeface="Arial" panose="020B0604020202020204" pitchFamily="34" charset="0"/>
                <a:cs typeface="Arial" panose="020B0604020202020204" pitchFamily="34" charset="0"/>
              </a:defRPr>
            </a:lvl2pPr>
            <a:lvl3pPr marL="1143000" indent="-228600">
              <a:defRPr sz="1900">
                <a:solidFill>
                  <a:schemeClr val="tx1"/>
                </a:solidFill>
                <a:latin typeface="Arial" panose="020B0604020202020204" pitchFamily="34" charset="0"/>
                <a:cs typeface="Arial" panose="020B0604020202020204" pitchFamily="34" charset="0"/>
              </a:defRPr>
            </a:lvl3pPr>
            <a:lvl4pPr marL="1600200" indent="-228600">
              <a:defRPr sz="1900">
                <a:solidFill>
                  <a:schemeClr val="tx1"/>
                </a:solidFill>
                <a:latin typeface="Arial" panose="020B0604020202020204" pitchFamily="34" charset="0"/>
                <a:cs typeface="Arial" panose="020B0604020202020204" pitchFamily="34" charset="0"/>
              </a:defRPr>
            </a:lvl4pPr>
            <a:lvl5pPr marL="2057400" indent="-228600">
              <a:defRPr sz="19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marL="0" marR="0" lvl="0" indent="0" algn="just" defTabSz="909638" rtl="0" eaLnBrk="0" fontAlgn="base" latinLnBrk="0" hangingPunct="0">
              <a:lnSpc>
                <a:spcPct val="100000"/>
              </a:lnSpc>
              <a:spcBef>
                <a:spcPct val="0"/>
              </a:spcBef>
              <a:spcAft>
                <a:spcPts val="500"/>
              </a:spcAft>
              <a:buClrTx/>
              <a:buSzTx/>
              <a:buFontTx/>
              <a:buNone/>
              <a:tabLst/>
              <a:defRPr/>
            </a:pPr>
            <a:r>
              <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rPr>
              <a:t>	</a:t>
            </a:r>
            <a:r>
              <a:rPr kumimoji="0" lang="vi-VN"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rPr>
              <a:t>1. Lúc nhỏ, I-</a:t>
            </a:r>
            <a:r>
              <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rPr>
              <a:t>s</a:t>
            </a:r>
            <a:r>
              <a:rPr kumimoji="0" lang="vi-VN"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rPr>
              <a:t>ắc Niu-tơn là cậu bé ít nói nhưng rất thích tìm tòi, sáng chế. Cậu thường xuyên tự thiết kế và làm ra các đồ chơi tinh xảo</a:t>
            </a:r>
            <a:r>
              <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rPr>
              <a:t>.</a:t>
            </a:r>
            <a:endParaRPr kumimoji="0" lang="vi-VN"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endParaRPr>
          </a:p>
          <a:p>
            <a:pPr marL="0" marR="0" lvl="0" indent="0" algn="just" defTabSz="909638" rtl="0" eaLnBrk="0" fontAlgn="base" latinLnBrk="0" hangingPunct="0">
              <a:lnSpc>
                <a:spcPct val="100000"/>
              </a:lnSpc>
              <a:spcBef>
                <a:spcPct val="0"/>
              </a:spcBef>
              <a:spcAft>
                <a:spcPts val="500"/>
              </a:spcAft>
              <a:buClrTx/>
              <a:buSzTx/>
              <a:buFontTx/>
              <a:buNone/>
              <a:tabLst/>
              <a:defRPr/>
            </a:pPr>
            <a:r>
              <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rPr>
              <a:t>	</a:t>
            </a:r>
            <a:r>
              <a:rPr kumimoji="0" lang="vi-VN"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rPr>
              <a:t>2. Năm hơn mười tuổi, trên đường đi học, Niu-tơn quan sát thấy bóng của mình cứ chạy dài ở đằng trước. Đến trưa thì cái bóng ngắn lại. Buổi chiều, cái bóng đổi hướng và lại dài ra. Mấy ngày liền đểu như vậy, cậu cảm thấy Mặt Trời chuyển động có quy luật. Hằng ngày, </a:t>
            </a:r>
            <a:r>
              <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rPr>
              <a:t>c</a:t>
            </a:r>
            <a:r>
              <a:rPr kumimoji="0" lang="vi-VN"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rPr>
              <a:t>ậu “đuổi theo” b</a:t>
            </a:r>
            <a:r>
              <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rPr>
              <a:t>ó</a:t>
            </a:r>
            <a:r>
              <a:rPr kumimoji="0" lang="vi-VN"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rPr>
              <a:t>ng n</a:t>
            </a:r>
            <a:r>
              <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rPr>
              <a:t>ắ</a:t>
            </a:r>
            <a:r>
              <a:rPr kumimoji="0" lang="vi-VN"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rPr>
              <a:t>ng khắp nơi, ghi lại sự thay đổi vị trí của bóng mình theo từng giờ.</a:t>
            </a:r>
            <a:endPar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endParaRPr>
          </a:p>
          <a:p>
            <a:pPr marL="0" marR="0" lvl="0" indent="0" algn="just" defTabSz="909638" rtl="0" eaLnBrk="0" fontAlgn="base" latinLnBrk="0" hangingPunct="0">
              <a:lnSpc>
                <a:spcPct val="100000"/>
              </a:lnSpc>
              <a:spcBef>
                <a:spcPct val="0"/>
              </a:spcBef>
              <a:spcAft>
                <a:spcPts val="500"/>
              </a:spcAft>
              <a:buClrTx/>
              <a:buSzTx/>
              <a:buFontTx/>
              <a:buNone/>
              <a:tabLst/>
              <a:defRPr/>
            </a:pPr>
            <a:r>
              <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rPr>
              <a:t>	</a:t>
            </a:r>
            <a:r>
              <a:rPr kumimoji="0" lang="vi-VN"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rPr>
              <a:t>3. Từ những điều quan sát được, Niu-tơn đã chế tạo ra một chiếc đồng hồ bóng nắng có hình tròn. Mặt đồng hồ có khắc nhiều vạch, ở giữa cắm một cái que. Nhờ bóng que đổ xuống các vạch khác nhau mà có thể biết được lúc đó là mấy giờ. Cậu chỉ vào một vạch và nói với bà: “Khi bóng đổ xuống đây thì bà có thể biết là cháu đã tan học."</a:t>
            </a:r>
            <a:endPar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endParaRPr>
          </a:p>
          <a:p>
            <a:pPr marL="0" marR="0" lvl="0" indent="0" algn="just" defTabSz="909638" rtl="0" eaLnBrk="0" fontAlgn="base" latinLnBrk="0" hangingPunct="0">
              <a:lnSpc>
                <a:spcPct val="100000"/>
              </a:lnSpc>
              <a:spcBef>
                <a:spcPct val="0"/>
              </a:spcBef>
              <a:spcAft>
                <a:spcPts val="500"/>
              </a:spcAft>
              <a:buClrTx/>
              <a:buSzTx/>
              <a:buFontTx/>
              <a:buNone/>
              <a:tabLst/>
              <a:defRPr/>
            </a:pPr>
            <a:r>
              <a:rPr kumimoji="0" lang="en-US" altLang="en-US" sz="2400" b="0" i="0" u="none" strike="noStrike" kern="1200" cap="none" spc="0" normalizeH="0" baseline="0" noProof="0">
                <a:ln>
                  <a:noFill/>
                </a:ln>
                <a:solidFill>
                  <a:sysClr val="windowText" lastClr="000000"/>
                </a:solidFill>
                <a:effectLst/>
                <a:uLnTx/>
                <a:uFillTx/>
                <a:latin typeface="Arial"/>
                <a:ea typeface="+mn-ea"/>
                <a:cs typeface="Times New Roman" panose="02020603050405020304" pitchFamily="18" charset="0"/>
              </a:rPr>
              <a:t>	</a:t>
            </a:r>
            <a:r>
              <a:rPr kumimoji="0" lang="vi-VN"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rPr>
              <a:t>4. Sau khi làm xong, Niu-tơn đặt đồng hồ ở giữa làng để nó báo giờ cho mọi người. Mỗi lần nhìn thấy “đồng hồ Niu-tơn", mọi người lại nhớ đến cậu bé khéo tay, thông minh của làng mình. </a:t>
            </a:r>
          </a:p>
          <a:p>
            <a:pPr marL="0" marR="0" lvl="0" indent="0" algn="just" defTabSz="909638" rtl="0" eaLnBrk="0" fontAlgn="base" latinLnBrk="0" hangingPunct="0">
              <a:lnSpc>
                <a:spcPct val="100000"/>
              </a:lnSpc>
              <a:spcBef>
                <a:spcPct val="0"/>
              </a:spcBef>
              <a:spcAft>
                <a:spcPts val="500"/>
              </a:spcAft>
              <a:buClrTx/>
              <a:buSzTx/>
              <a:buFontTx/>
              <a:buNone/>
              <a:tabLst/>
              <a:defRPr/>
            </a:pPr>
            <a:endParaRPr kumimoji="0" lang="vi-VN"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endParaRPr>
          </a:p>
        </p:txBody>
      </p:sp>
      <p:sp>
        <p:nvSpPr>
          <p:cNvPr id="5" name="Nội dung">
            <a:extLst>
              <a:ext uri="{FF2B5EF4-FFF2-40B4-BE49-F238E27FC236}">
                <a16:creationId xmlns:a16="http://schemas.microsoft.com/office/drawing/2014/main" id="{53FF892F-AD56-C467-62BA-498DCBB7DF32}"/>
              </a:ext>
            </a:extLst>
          </p:cNvPr>
          <p:cNvSpPr txBox="1">
            <a:spLocks noChangeArrowheads="1"/>
          </p:cNvSpPr>
          <p:nvPr/>
        </p:nvSpPr>
        <p:spPr bwMode="auto">
          <a:xfrm>
            <a:off x="3122612" y="16914"/>
            <a:ext cx="7158038" cy="98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3" tIns="60941" rIns="121883" bIns="60941">
            <a:spAutoFit/>
          </a:bodyPr>
          <a:lstStyle>
            <a:lvl1pPr>
              <a:defRPr sz="1900">
                <a:solidFill>
                  <a:schemeClr val="tx1"/>
                </a:solidFill>
                <a:latin typeface="Arial" panose="020B0604020202020204" pitchFamily="34" charset="0"/>
                <a:cs typeface="Arial" panose="020B0604020202020204" pitchFamily="34" charset="0"/>
              </a:defRPr>
            </a:lvl1pPr>
            <a:lvl2pPr marL="742950" indent="-285750">
              <a:defRPr sz="1900">
                <a:solidFill>
                  <a:schemeClr val="tx1"/>
                </a:solidFill>
                <a:latin typeface="Arial" panose="020B0604020202020204" pitchFamily="34" charset="0"/>
                <a:cs typeface="Arial" panose="020B0604020202020204" pitchFamily="34" charset="0"/>
              </a:defRPr>
            </a:lvl2pPr>
            <a:lvl3pPr marL="1143000" indent="-228600">
              <a:defRPr sz="1900">
                <a:solidFill>
                  <a:schemeClr val="tx1"/>
                </a:solidFill>
                <a:latin typeface="Arial" panose="020B0604020202020204" pitchFamily="34" charset="0"/>
                <a:cs typeface="Arial" panose="020B0604020202020204" pitchFamily="34" charset="0"/>
              </a:defRPr>
            </a:lvl3pPr>
            <a:lvl4pPr marL="1600200" indent="-228600">
              <a:defRPr sz="1900">
                <a:solidFill>
                  <a:schemeClr val="tx1"/>
                </a:solidFill>
                <a:latin typeface="Arial" panose="020B0604020202020204" pitchFamily="34" charset="0"/>
                <a:cs typeface="Arial" panose="020B0604020202020204" pitchFamily="34" charset="0"/>
              </a:defRPr>
            </a:lvl4pPr>
            <a:lvl5pPr marL="2057400" indent="-228600">
              <a:defRPr sz="19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marL="0" marR="0" lvl="0" indent="0" algn="l" defTabSz="909638"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a:ea typeface="+mn-ea"/>
                <a:cs typeface="汉仪全唐诗简"/>
              </a:rPr>
              <a:t>	</a:t>
            </a:r>
            <a:r>
              <a:rPr kumimoji="0" lang="en-US" altLang="en-US" sz="2800" b="1" i="0" u="none" strike="noStrike" kern="1200" cap="none" spc="0" normalizeH="0" baseline="0" noProof="0">
                <a:ln>
                  <a:noFill/>
                </a:ln>
                <a:solidFill>
                  <a:srgbClr val="002060"/>
                </a:solidFill>
                <a:effectLst/>
                <a:uLnTx/>
                <a:uFillTx/>
                <a:latin typeface="Arial"/>
                <a:ea typeface="+mn-ea"/>
                <a:cs typeface="Times New Roman" panose="02020603050405020304" pitchFamily="18" charset="0"/>
              </a:rPr>
              <a:t>Đồng hồ Mặt Trời</a:t>
            </a:r>
          </a:p>
          <a:p>
            <a:pPr marL="0" marR="0" lvl="0" indent="0" algn="l" defTabSz="909638"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00B0F0"/>
              </a:solidFill>
              <a:effectLst/>
              <a:uLnTx/>
              <a:uFillTx/>
              <a:latin typeface="Arial"/>
              <a:ea typeface="+mn-ea"/>
              <a:cs typeface="汉仪全唐诗简"/>
            </a:endParaRPr>
          </a:p>
        </p:txBody>
      </p:sp>
      <p:sp>
        <p:nvSpPr>
          <p:cNvPr id="6" name="TextBox 5">
            <a:extLst>
              <a:ext uri="{FF2B5EF4-FFF2-40B4-BE49-F238E27FC236}">
                <a16:creationId xmlns:a16="http://schemas.microsoft.com/office/drawing/2014/main" id="{3812FF53-C7E1-469F-ADB8-055D9854FF93}"/>
              </a:ext>
            </a:extLst>
          </p:cNvPr>
          <p:cNvSpPr txBox="1"/>
          <p:nvPr/>
        </p:nvSpPr>
        <p:spPr>
          <a:xfrm>
            <a:off x="3940273" y="6225217"/>
            <a:ext cx="6091310" cy="400110"/>
          </a:xfrm>
          <a:prstGeom prst="rect">
            <a:avLst/>
          </a:prstGeom>
          <a:noFill/>
        </p:spPr>
        <p:txBody>
          <a:bodyPr wrap="square">
            <a:spAutoFit/>
          </a:bodyPr>
          <a:lstStyle/>
          <a:p>
            <a:pPr marL="0" marR="0" lvl="0" indent="0" algn="r" defTabSz="909638" rtl="0" eaLnBrk="0" fontAlgn="base" latinLnBrk="0" hangingPunct="0">
              <a:lnSpc>
                <a:spcPct val="100000"/>
              </a:lnSpc>
              <a:spcBef>
                <a:spcPct val="0"/>
              </a:spcBef>
              <a:spcAft>
                <a:spcPts val="500"/>
              </a:spcAft>
              <a:buClrTx/>
              <a:buSzTx/>
              <a:buFontTx/>
              <a:buNone/>
              <a:tabLst/>
              <a:defRPr/>
            </a:pPr>
            <a:r>
              <a:rPr kumimoji="0" lang="vi-VN" altLang="en-US" sz="20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Minh Đức tổng hợp</a:t>
            </a:r>
          </a:p>
        </p:txBody>
      </p:sp>
      <p:sp>
        <p:nvSpPr>
          <p:cNvPr id="7" name="Rounded Rectangle 6">
            <a:extLst>
              <a:ext uri="{FF2B5EF4-FFF2-40B4-BE49-F238E27FC236}">
                <a16:creationId xmlns:a16="http://schemas.microsoft.com/office/drawing/2014/main" id="{CECF2793-E36C-4CF9-B1EE-ACA1F65618E6}"/>
              </a:ext>
            </a:extLst>
          </p:cNvPr>
          <p:cNvSpPr/>
          <p:nvPr/>
        </p:nvSpPr>
        <p:spPr>
          <a:xfrm>
            <a:off x="7010131" y="6225217"/>
            <a:ext cx="4402461" cy="51921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625073"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a:ln>
                  <a:noFill/>
                </a:ln>
                <a:solidFill>
                  <a:srgbClr val="FF0000"/>
                </a:solidFill>
                <a:effectLst/>
                <a:uLnTx/>
                <a:uFillTx/>
                <a:latin typeface="Times New Roman" pitchFamily="18" charset="0"/>
                <a:ea typeface="inpin heiti" charset="-122"/>
                <a:cs typeface="Times New Roman" pitchFamily="18" charset="0"/>
              </a:rPr>
              <a:t>Luyện đọc nối tiếp câu</a:t>
            </a:r>
            <a:endParaRPr kumimoji="0" lang="zh-CN" altLang="en-US" sz="3200" b="1" i="0" u="none" strike="noStrike" kern="0" cap="none" spc="0" normalizeH="0" baseline="0" noProof="0" dirty="0">
              <a:ln>
                <a:noFill/>
              </a:ln>
              <a:solidFill>
                <a:srgbClr val="FF0000"/>
              </a:solidFill>
              <a:effectLst/>
              <a:uLnTx/>
              <a:uFillTx/>
              <a:latin typeface="Times New Roman" pitchFamily="18" charset="0"/>
              <a:ea typeface="inpin heiti" charset="-122"/>
              <a:cs typeface="Times New Roman" pitchFamily="18" charset="0"/>
            </a:endParaRPr>
          </a:p>
        </p:txBody>
      </p:sp>
    </p:spTree>
    <p:extLst>
      <p:ext uri="{BB962C8B-B14F-4D97-AF65-F5344CB8AC3E}">
        <p14:creationId xmlns:p14="http://schemas.microsoft.com/office/powerpoint/2010/main" val="3156491037"/>
      </p:ext>
    </p:extLst>
  </p:cSld>
  <p:clrMapOvr>
    <a:masterClrMapping/>
  </p:clrMapOvr>
  <p:transition>
    <p:fade/>
  </p:transition>
</p:sld>
</file>

<file path=ppt/theme/theme1.xml><?xml version="1.0" encoding="utf-8"?>
<a:theme xmlns:a="http://schemas.openxmlformats.org/drawingml/2006/main" name="作者QQ：1801380800">
  <a:themeElements>
    <a:clrScheme name="islide色">
      <a:dk1>
        <a:srgbClr val="000000"/>
      </a:dk1>
      <a:lt1>
        <a:srgbClr val="FFFFFF"/>
      </a:lt1>
      <a:dk2>
        <a:srgbClr val="778495"/>
      </a:dk2>
      <a:lt2>
        <a:srgbClr val="F0F0F0"/>
      </a:lt2>
      <a:accent1>
        <a:srgbClr val="63B994"/>
      </a:accent1>
      <a:accent2>
        <a:srgbClr val="63B994"/>
      </a:accent2>
      <a:accent3>
        <a:srgbClr val="63B994"/>
      </a:accent3>
      <a:accent4>
        <a:srgbClr val="63B994"/>
      </a:accent4>
      <a:accent5>
        <a:srgbClr val="63B994"/>
      </a:accent5>
      <a:accent6>
        <a:srgbClr val="63B994"/>
      </a:accent6>
      <a:hlink>
        <a:srgbClr val="4276AA"/>
      </a:hlink>
      <a:folHlink>
        <a:srgbClr val="BFBFBF"/>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演示文稿17" id="{9F1ADFA1-8515-43E8-B539-B3C794DEF712}" vid="{B2E9DC95-EA07-42EF-AF0D-60312CC83DF9}"/>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_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6_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1lqtxkrw">
      <a:majorFont>
        <a:latin typeface="华康方圆体W7"/>
        <a:ea typeface="华康方圆体W7"/>
        <a:cs typeface=""/>
      </a:majorFont>
      <a:minorFont>
        <a:latin typeface="华康方圆体W7"/>
        <a:ea typeface="华康方圆体W7"/>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5.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1632</TotalTime>
  <Words>2116</Words>
  <PresentationFormat>Custom</PresentationFormat>
  <Paragraphs>163</Paragraphs>
  <Slides>38</Slides>
  <Notes>7</Notes>
  <HiddenSlides>0</HiddenSlides>
  <MMClips>7</MMClips>
  <ScaleCrop>false</ScaleCrop>
  <HeadingPairs>
    <vt:vector size="6" baseType="variant">
      <vt:variant>
        <vt:lpstr>Fonts Used</vt:lpstr>
      </vt:variant>
      <vt:variant>
        <vt:i4>26</vt:i4>
      </vt:variant>
      <vt:variant>
        <vt:lpstr>Theme</vt:lpstr>
      </vt:variant>
      <vt:variant>
        <vt:i4>17</vt:i4>
      </vt:variant>
      <vt:variant>
        <vt:lpstr>Slide Titles</vt:lpstr>
      </vt:variant>
      <vt:variant>
        <vt:i4>38</vt:i4>
      </vt:variant>
    </vt:vector>
  </HeadingPairs>
  <TitlesOfParts>
    <vt:vector size="81" baseType="lpstr">
      <vt:lpstr>DengXian</vt:lpstr>
      <vt:lpstr>等线 Light</vt:lpstr>
      <vt:lpstr>等线 Light</vt:lpstr>
      <vt:lpstr>微软雅黑</vt:lpstr>
      <vt:lpstr>.黑体-日本语</vt:lpstr>
      <vt:lpstr>Amatic SC</vt:lpstr>
      <vt:lpstr>Arial</vt:lpstr>
      <vt:lpstr>Arial-Rounded</vt:lpstr>
      <vt:lpstr>Averta Std CY</vt:lpstr>
      <vt:lpstr>Baloo 2</vt:lpstr>
      <vt:lpstr>Bodoni MT</vt:lpstr>
      <vt:lpstr>Calibri</vt:lpstr>
      <vt:lpstr>Calibri Light</vt:lpstr>
      <vt:lpstr>Cambria</vt:lpstr>
      <vt:lpstr>Didact Gothic</vt:lpstr>
      <vt:lpstr>Livvic</vt:lpstr>
      <vt:lpstr>Roboto Condensed Light</vt:lpstr>
      <vt:lpstr>Rubik</vt:lpstr>
      <vt:lpstr>Times New Roman</vt:lpstr>
      <vt:lpstr>UTM Showcard</vt:lpstr>
      <vt:lpstr>UVF Lobster12</vt:lpstr>
      <vt:lpstr>VNI-Avo</vt:lpstr>
      <vt:lpstr>华康少女文字W5</vt:lpstr>
      <vt:lpstr>华康方圆体W7</vt:lpstr>
      <vt:lpstr>方正行楷简体</vt:lpstr>
      <vt:lpstr>汉真广标</vt:lpstr>
      <vt:lpstr>作者QQ：1801380800</vt:lpstr>
      <vt:lpstr>1_Office 主题</vt:lpstr>
      <vt:lpstr>更多模版请关注:尚佳素材公社shop64427429.taobao.com</vt:lpstr>
      <vt:lpstr>PPT定制1801380800</vt:lpstr>
      <vt:lpstr>6_Office 主题</vt:lpstr>
      <vt:lpstr>Giant Doodles Newsletter by Slidesgo</vt:lpstr>
      <vt:lpstr>1_Giant Doodles Newsletter by Slidesgo</vt:lpstr>
      <vt:lpstr>2_Giant Doodles Newsletter by Slidesgo</vt:lpstr>
      <vt:lpstr>3_Giant Doodles Newsletter by Slidesgo</vt:lpstr>
      <vt:lpstr>4_Office Theme</vt:lpstr>
      <vt:lpstr>5_Office Theme</vt:lpstr>
      <vt:lpstr>6_Office Theme</vt:lpstr>
      <vt:lpstr>7_Office Theme</vt:lpstr>
      <vt:lpstr>8_Office Theme</vt:lpstr>
      <vt:lpstr>4_Giant Doodles Newsletter by Slidesgo</vt:lpstr>
      <vt:lpstr>5_Giant Doodles Newsletter by Slidesgo</vt:lpstr>
      <vt:lpstr>6_Giant Doodles Newsletter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2021-10-27T09:09:39Z</dcterms:created>
  <dcterms:modified xsi:type="dcterms:W3CDTF">2022-10-28T13:41:03Z</dcterms:modified>
</cp:coreProperties>
</file>