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56" r:id="rId3"/>
    <p:sldId id="258" r:id="rId4"/>
    <p:sldId id="259" r:id="rId5"/>
    <p:sldId id="260" r:id="rId6"/>
    <p:sldId id="262" r:id="rId7"/>
    <p:sldId id="261" r:id="rId8"/>
    <p:sldId id="274" r:id="rId9"/>
    <p:sldId id="25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84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90811-71C3-4CCB-8575-A8C2873E455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22422-533F-47D7-AC59-8AC55FA7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E02A-236C-4237-9827-3BCF37C5D01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6DC-F865-48A3-827B-54863D8DC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2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E02A-236C-4237-9827-3BCF37C5D01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6DC-F865-48A3-827B-54863D8DC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7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E02A-236C-4237-9827-3BCF37C5D01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6DC-F865-48A3-827B-54863D8DC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5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E02A-236C-4237-9827-3BCF37C5D01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6DC-F865-48A3-827B-54863D8DC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8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E02A-236C-4237-9827-3BCF37C5D01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6DC-F865-48A3-827B-54863D8DC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E02A-236C-4237-9827-3BCF37C5D01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6DC-F865-48A3-827B-54863D8DC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1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E02A-236C-4237-9827-3BCF37C5D01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6DC-F865-48A3-827B-54863D8DC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3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E02A-236C-4237-9827-3BCF37C5D01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6DC-F865-48A3-827B-54863D8DC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4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E02A-236C-4237-9827-3BCF37C5D01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6DC-F865-48A3-827B-54863D8DC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6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E02A-236C-4237-9827-3BCF37C5D01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6DC-F865-48A3-827B-54863D8DC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1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E02A-236C-4237-9827-3BCF37C5D01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6DC-F865-48A3-827B-54863D8DC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2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8E02A-236C-4237-9827-3BCF37C5D01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B6DC-F865-48A3-827B-54863D8DC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526667" y="13333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755577" y="8191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chua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5514064" y="161081"/>
            <a:ext cx="1380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234401" y="819150"/>
            <a:ext cx="2170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taám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eäm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755577" y="12763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q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ue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685800" y="175837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VNI-Avo" pitchFamily="2" charset="0"/>
                <a:cs typeface="Arial-SGK-TV" pitchFamily="2" charset="0"/>
              </a:rPr>
              <a:t>c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on 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4924128" y="12763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</a:t>
            </a:r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traàu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4976664" y="175837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maém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2343150"/>
            <a:ext cx="8686800" cy="266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Chôï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queâ</a:t>
            </a:r>
            <a:endParaRPr lang="en-US" sz="32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just"/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smtClean="0">
                <a:latin typeface="VNI-Avo" pitchFamily="2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theo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baø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ñi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chôï</a:t>
            </a:r>
            <a:r>
              <a:rPr lang="en-US" sz="3200" dirty="0" smtClean="0">
                <a:latin typeface="VNI-Avo" pitchFamily="2" charset="0"/>
              </a:rPr>
              <a:t>. </a:t>
            </a:r>
            <a:r>
              <a:rPr lang="en-US" sz="3200" dirty="0" err="1" smtClean="0">
                <a:latin typeface="VNI-Avo" pitchFamily="2" charset="0"/>
              </a:rPr>
              <a:t>Baø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mua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chua</a:t>
            </a:r>
            <a:r>
              <a:rPr lang="en-US" sz="3200" dirty="0" smtClean="0">
                <a:latin typeface="VNI-Avo" pitchFamily="2" charset="0"/>
              </a:rPr>
              <a:t>, </a:t>
            </a:r>
            <a:r>
              <a:rPr lang="en-US" sz="3200" dirty="0" err="1" smtClean="0">
                <a:latin typeface="VNI-Avo" pitchFamily="2" charset="0"/>
              </a:rPr>
              <a:t>maém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</a:t>
            </a:r>
            <a:r>
              <a:rPr lang="en-US" sz="3200" dirty="0" err="1" smtClean="0">
                <a:solidFill>
                  <a:srgbClr val="00B0F0"/>
                </a:solidFill>
                <a:latin typeface="VNI-Avo" pitchFamily="2" charset="0"/>
              </a:rPr>
              <a:t>eâm</a:t>
            </a:r>
            <a:r>
              <a:rPr lang="en-US" sz="3200" dirty="0" smtClean="0">
                <a:latin typeface="VNI-Avo" pitchFamily="2" charset="0"/>
              </a:rPr>
              <a:t>. </a:t>
            </a:r>
            <a:r>
              <a:rPr lang="en-US" sz="3200" dirty="0" err="1" smtClean="0">
                <a:latin typeface="VNI-Avo" pitchFamily="2" charset="0"/>
              </a:rPr>
              <a:t>Roài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hai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baø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chaùu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ñi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tôùi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haøng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rau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quaû</a:t>
            </a:r>
            <a:r>
              <a:rPr lang="en-US" sz="3200" dirty="0" smtClean="0">
                <a:latin typeface="VNI-Avo" pitchFamily="2" charset="0"/>
              </a:rPr>
              <a:t>. </a:t>
            </a:r>
            <a:r>
              <a:rPr lang="en-US" sz="3200" dirty="0" err="1" smtClean="0">
                <a:latin typeface="VNI-Avo" pitchFamily="2" charset="0"/>
              </a:rPr>
              <a:t>Ñeán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ñaâu</a:t>
            </a:r>
            <a:r>
              <a:rPr lang="en-US" sz="3200" dirty="0" smtClean="0">
                <a:latin typeface="VNI-Avo" pitchFamily="2" charset="0"/>
              </a:rPr>
              <a:t>, </a:t>
            </a:r>
            <a:r>
              <a:rPr lang="en-US" sz="3200" dirty="0" err="1" smtClean="0">
                <a:latin typeface="VNI-Avo" pitchFamily="2" charset="0"/>
              </a:rPr>
              <a:t>ai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cuõng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vui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veû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chaøo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hoûi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vaø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göûi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lôøi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thaêm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meï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200" dirty="0" smtClean="0">
                <a:latin typeface="VNI-Avo" pitchFamily="2" charset="0"/>
              </a:rPr>
              <a:t>.</a:t>
            </a:r>
            <a:endParaRPr lang="en-US" sz="32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50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4552950"/>
            <a:ext cx="6019800" cy="4320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VNI-Avo" pitchFamily="2" charset="0"/>
              </a:rPr>
              <a:t>Thoân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x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oùm</a:t>
            </a:r>
            <a:r>
              <a:rPr lang="en-US" dirty="0" smtClean="0">
                <a:latin typeface="VNI-Avo" pitchFamily="2" charset="0"/>
              </a:rPr>
              <a:t>, </a:t>
            </a:r>
            <a:r>
              <a:rPr lang="en-US" dirty="0" err="1" smtClean="0">
                <a:latin typeface="VNI-Avo" pitchFamily="2" charset="0"/>
              </a:rPr>
              <a:t>l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om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kh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om</a:t>
            </a:r>
            <a:r>
              <a:rPr lang="en-US" dirty="0" smtClean="0">
                <a:latin typeface="VNI-Avo" pitchFamily="2" charset="0"/>
              </a:rPr>
              <a:t>, </a:t>
            </a:r>
            <a:r>
              <a:rPr lang="en-US" dirty="0" err="1" smtClean="0">
                <a:latin typeface="VNI-Avo" pitchFamily="2" charset="0"/>
              </a:rPr>
              <a:t>kh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oùm</a:t>
            </a:r>
            <a:r>
              <a:rPr lang="en-US" dirty="0" smtClean="0">
                <a:latin typeface="VNI-Avo" pitchFamily="2" charset="0"/>
              </a:rPr>
              <a:t>, </a:t>
            </a:r>
            <a:r>
              <a:rPr lang="en-US" dirty="0" err="1" smtClean="0">
                <a:latin typeface="VNI-Avo" pitchFamily="2" charset="0"/>
              </a:rPr>
              <a:t>n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ôm</a:t>
            </a:r>
            <a:r>
              <a:rPr lang="en-US" dirty="0" smtClean="0">
                <a:latin typeface="VNI-Avo" pitchFamily="2" charset="0"/>
              </a:rPr>
              <a:t>, </a:t>
            </a:r>
            <a:r>
              <a:rPr lang="en-US" dirty="0" err="1" smtClean="0">
                <a:latin typeface="VNI-Avo" pitchFamily="2" charset="0"/>
              </a:rPr>
              <a:t>caây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r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ôm</a:t>
            </a:r>
            <a:r>
              <a:rPr lang="en-US" dirty="0" smtClean="0">
                <a:latin typeface="VNI-Avo" pitchFamily="2" charset="0"/>
              </a:rPr>
              <a:t>, </a:t>
            </a:r>
            <a:r>
              <a:rPr lang="en-US" dirty="0" err="1" smtClean="0">
                <a:latin typeface="VNI-Avo" pitchFamily="2" charset="0"/>
              </a:rPr>
              <a:t>n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ôm</a:t>
            </a:r>
            <a:r>
              <a:rPr lang="en-US" dirty="0" smtClean="0">
                <a:latin typeface="VNI-Avo" pitchFamily="2" charset="0"/>
              </a:rPr>
              <a:t>.</a:t>
            </a:r>
            <a:endParaRPr lang="en-US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9104" y="514350"/>
            <a:ext cx="689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VNI-Avo" pitchFamily="2" charset="0"/>
              </a:rPr>
              <a:t>Baøi</a:t>
            </a:r>
            <a:r>
              <a:rPr lang="en-US" b="1" dirty="0" smtClean="0">
                <a:solidFill>
                  <a:srgbClr val="00B0F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  <a:latin typeface="VNI-Avo" pitchFamily="2" charset="0"/>
              </a:rPr>
              <a:t>3</a:t>
            </a:r>
            <a:endParaRPr lang="en-US" b="1" dirty="0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09550"/>
            <a:ext cx="4215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o</a:t>
            </a:r>
            <a:r>
              <a:rPr lang="en-US" sz="4000" b="1" dirty="0" err="1" smtClean="0">
                <a:solidFill>
                  <a:schemeClr val="bg1"/>
                </a:solidFill>
                <a:latin typeface="VNI-Avo" pitchFamily="2" charset="0"/>
              </a:rPr>
              <a:t>m</a:t>
            </a:r>
            <a:r>
              <a:rPr lang="en-US" sz="4000" b="1" dirty="0" smtClean="0">
                <a:solidFill>
                  <a:schemeClr val="bg1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chemeClr val="bg1"/>
                </a:solidFill>
                <a:latin typeface="VNI-Avo" pitchFamily="2" charset="0"/>
              </a:rPr>
              <a:t>oâm</a:t>
            </a:r>
            <a:r>
              <a:rPr lang="en-US" sz="4000" b="1" dirty="0" smtClean="0">
                <a:solidFill>
                  <a:schemeClr val="bg1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chemeClr val="bg1"/>
                </a:solidFill>
                <a:latin typeface="VNI-Avo" pitchFamily="2" charset="0"/>
              </a:rPr>
              <a:t>ôm</a:t>
            </a:r>
            <a:endParaRPr lang="en-US" sz="4000" b="1" dirty="0" smtClean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604984" y="137850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ôm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8F62BC8-5E67-4867-9E3E-9D834B2C08B5}"/>
              </a:ext>
            </a:extLst>
          </p:cNvPr>
          <p:cNvSpPr/>
          <p:nvPr/>
        </p:nvSpPr>
        <p:spPr>
          <a:xfrm>
            <a:off x="6321802" y="1445103"/>
            <a:ext cx="2136782" cy="584498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r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ôm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796136" y="2190701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caây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r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ôm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7346409" y="892178"/>
            <a:ext cx="1112175" cy="553212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ôm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6321802" y="882363"/>
            <a:ext cx="993105" cy="552450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r</a:t>
            </a:r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3733800" y="15472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oâm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68F62BC8-5E67-4867-9E3E-9D834B2C08B5}"/>
              </a:ext>
            </a:extLst>
          </p:cNvPr>
          <p:cNvSpPr/>
          <p:nvPr/>
        </p:nvSpPr>
        <p:spPr>
          <a:xfrm>
            <a:off x="3387603" y="1461978"/>
            <a:ext cx="2136782" cy="584498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t</a:t>
            </a:r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oâm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2861937" y="220757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VNI-Avo" pitchFamily="2" charset="0"/>
                <a:cs typeface="Arial-SGK-TV" pitchFamily="2" charset="0"/>
              </a:rPr>
              <a:t>c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on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</a:t>
            </a:r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oâm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4412210" y="909053"/>
            <a:ext cx="1112175" cy="553212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oâm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3387603" y="899238"/>
            <a:ext cx="993105" cy="552450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t</a:t>
            </a:r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785589" y="128439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om</a:t>
            </a:r>
            <a:endParaRPr lang="en-US" sz="4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68F62BC8-5E67-4867-9E3E-9D834B2C08B5}"/>
              </a:ext>
            </a:extLst>
          </p:cNvPr>
          <p:cNvSpPr/>
          <p:nvPr/>
        </p:nvSpPr>
        <p:spPr>
          <a:xfrm>
            <a:off x="540165" y="1435692"/>
            <a:ext cx="2136782" cy="584498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ñoùm</a:t>
            </a:r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14499" y="218129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ñom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ñoùm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1564772" y="882767"/>
            <a:ext cx="1112175" cy="553212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=""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540165" y="872952"/>
            <a:ext cx="993105" cy="552450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ñ</a:t>
            </a:r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138065" y="1438190"/>
            <a:ext cx="1224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756380" y="2178909"/>
            <a:ext cx="854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523701" y="2181290"/>
            <a:ext cx="1224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" y="2799969"/>
            <a:ext cx="2847438" cy="234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19425"/>
            <a:ext cx="26574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952750"/>
            <a:ext cx="18859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84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9" grpId="0"/>
      <p:bldP spid="10" grpId="0" animBg="1"/>
      <p:bldP spid="11" grpId="0"/>
      <p:bldP spid="12" grpId="0" animBg="1"/>
      <p:bldP spid="13" grpId="0" animBg="1"/>
      <p:bldP spid="16" grpId="0"/>
      <p:bldP spid="17" grpId="0" animBg="1"/>
      <p:bldP spid="18" grpId="0"/>
      <p:bldP spid="19" grpId="0" animBg="1"/>
      <p:bldP spid="20" grpId="0" animBg="1"/>
      <p:bldP spid="21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80191"/>
            <a:ext cx="6135490" cy="38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180191"/>
            <a:ext cx="5359400" cy="384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6882"/>
            <a:ext cx="6705600" cy="384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03548" y="3619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lom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khom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990601" y="36195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2273697" y="361950"/>
            <a:ext cx="850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3352800" y="361950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aáu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côm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4572000" y="36195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ô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943600" y="361950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v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aøng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roäm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7239000" y="36195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oâm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46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14350"/>
            <a:ext cx="8610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Muøi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vò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cuûa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queâ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nhaø</a:t>
            </a:r>
            <a:endParaRPr lang="en-US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3400" dirty="0" smtClean="0">
                <a:latin typeface="VNI-Avo" pitchFamily="2" charset="0"/>
              </a:rPr>
              <a:t>      Men </a:t>
            </a:r>
            <a:r>
              <a:rPr lang="en-US" sz="3400" dirty="0" err="1" smtClean="0">
                <a:latin typeface="VNI-Avo" pitchFamily="2" charset="0"/>
              </a:rPr>
              <a:t>theo</a:t>
            </a:r>
            <a:r>
              <a:rPr lang="en-US" sz="3400" dirty="0" smtClean="0">
                <a:latin typeface="VNI-Avo" pitchFamily="2" charset="0"/>
              </a:rPr>
              <a:t> con </a:t>
            </a:r>
            <a:r>
              <a:rPr lang="en-US" sz="3400" dirty="0" err="1" smtClean="0">
                <a:latin typeface="VNI-Avo" pitchFamily="2" charset="0"/>
              </a:rPr>
              <a:t>raïch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nhoû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laø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thoân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xoùm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queâ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em</a:t>
            </a:r>
            <a:r>
              <a:rPr lang="en-US" sz="3400" dirty="0" smtClean="0">
                <a:latin typeface="VNI-Avo" pitchFamily="2" charset="0"/>
              </a:rPr>
              <a:t>. </a:t>
            </a:r>
            <a:r>
              <a:rPr lang="en-US" sz="3400" dirty="0" err="1" smtClean="0">
                <a:latin typeface="VNI-Avo" pitchFamily="2" charset="0"/>
              </a:rPr>
              <a:t>Veà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queâ</a:t>
            </a:r>
            <a:r>
              <a:rPr lang="en-US" sz="3400" dirty="0" smtClean="0">
                <a:latin typeface="VNI-Avo" pitchFamily="2" charset="0"/>
              </a:rPr>
              <a:t>, </a:t>
            </a:r>
            <a:r>
              <a:rPr lang="en-US" sz="3400" dirty="0" err="1" smtClean="0">
                <a:latin typeface="VNI-Avo" pitchFamily="2" charset="0"/>
              </a:rPr>
              <a:t>em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nhö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ñi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trong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muøi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thôm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cuûa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coám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vaø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traùi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caây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chín</a:t>
            </a:r>
            <a:r>
              <a:rPr lang="en-US" sz="3400" dirty="0" smtClean="0">
                <a:latin typeface="VNI-Avo" pitchFamily="2" charset="0"/>
              </a:rPr>
              <a:t>. </a:t>
            </a:r>
            <a:r>
              <a:rPr lang="en-US" sz="3400" dirty="0" err="1" smtClean="0">
                <a:latin typeface="VNI-Avo" pitchFamily="2" charset="0"/>
              </a:rPr>
              <a:t>Baø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em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baûo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ñoù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laø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muøi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vò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queâ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nhaø</a:t>
            </a:r>
            <a:r>
              <a:rPr lang="en-US" sz="3400" dirty="0" smtClean="0">
                <a:latin typeface="VNI-Avo" pitchFamily="2" charset="0"/>
              </a:rPr>
              <a:t>. </a:t>
            </a:r>
            <a:endParaRPr lang="en-US" sz="3400" dirty="0">
              <a:latin typeface="VNI-Avo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381000" y="4091285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VNI-Avo" pitchFamily="2" charset="0"/>
                <a:cs typeface="Arial-SGK-TV" pitchFamily="2" charset="0"/>
              </a:rPr>
              <a:t>Haõy</a:t>
            </a:r>
            <a:r>
              <a:rPr lang="en-US" sz="2800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  <a:cs typeface="Arial-SGK-TV" pitchFamily="2" charset="0"/>
              </a:rPr>
              <a:t>cho</a:t>
            </a:r>
            <a:r>
              <a:rPr lang="en-US" sz="2800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  <a:cs typeface="Arial-SGK-TV" pitchFamily="2" charset="0"/>
              </a:rPr>
              <a:t>bieát</a:t>
            </a:r>
            <a:r>
              <a:rPr lang="en-US" sz="2800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  <a:cs typeface="Arial-SGK-TV" pitchFamily="2" charset="0"/>
              </a:rPr>
              <a:t>teân</a:t>
            </a:r>
            <a:r>
              <a:rPr lang="en-US" sz="2800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  <a:cs typeface="Arial-SGK-TV" pitchFamily="2" charset="0"/>
              </a:rPr>
              <a:t>cuûa</a:t>
            </a:r>
            <a:r>
              <a:rPr lang="en-US" sz="2800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  <a:cs typeface="Arial-SGK-TV" pitchFamily="2" charset="0"/>
              </a:rPr>
              <a:t>baøi</a:t>
            </a:r>
            <a:r>
              <a:rPr lang="en-US" sz="2800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  <a:cs typeface="Arial-SGK-TV" pitchFamily="2" charset="0"/>
              </a:rPr>
              <a:t>ñoïc</a:t>
            </a:r>
            <a:r>
              <a:rPr lang="en-US" sz="2800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  <a:cs typeface="Arial-SGK-TV" pitchFamily="2" charset="0"/>
              </a:rPr>
              <a:t>treân</a:t>
            </a:r>
            <a:r>
              <a:rPr lang="en-US" sz="2800" dirty="0" smtClean="0">
                <a:latin typeface="VNI-Avo" pitchFamily="2" charset="0"/>
                <a:cs typeface="Arial-SGK-TV" pitchFamily="2" charset="0"/>
              </a:rPr>
              <a:t>.</a:t>
            </a:r>
            <a:endParaRPr lang="en-US" sz="2800" dirty="0">
              <a:latin typeface="VNI-Avo" pitchFamily="2" charset="0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264795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38600" y="310515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2600" y="31115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6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750"/>
            <a:ext cx="888091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8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604984" y="137850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ôm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796136" y="830942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caây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r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ôm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3733800" y="15472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oâm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2861937" y="847817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VNI-Avo" pitchFamily="2" charset="0"/>
                <a:cs typeface="Arial-SGK-TV" pitchFamily="2" charset="0"/>
              </a:rPr>
              <a:t>c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on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</a:t>
            </a:r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oâm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785589" y="128439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om</a:t>
            </a:r>
            <a:endParaRPr lang="en-US" sz="4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14499" y="821531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ñom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ñoùm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756380" y="819150"/>
            <a:ext cx="854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523701" y="821531"/>
            <a:ext cx="1224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76200" y="13525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lom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khom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563253" y="135255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846349" y="1352550"/>
            <a:ext cx="850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6324600" y="1352550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aáu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côm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7543800" y="135255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ô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3352800" y="1352550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v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aøng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roäm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4648200" y="135255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oâm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962150"/>
            <a:ext cx="8610600" cy="297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Muøi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vò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cuûa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queâ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vo" pitchFamily="2" charset="0"/>
              </a:rPr>
              <a:t>nhaø</a:t>
            </a:r>
            <a:endParaRPr lang="en-US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3400" dirty="0" smtClean="0">
                <a:latin typeface="VNI-Avo" pitchFamily="2" charset="0"/>
              </a:rPr>
              <a:t>      Men </a:t>
            </a:r>
            <a:r>
              <a:rPr lang="en-US" sz="3400" dirty="0" err="1" smtClean="0">
                <a:latin typeface="VNI-Avo" pitchFamily="2" charset="0"/>
              </a:rPr>
              <a:t>theo</a:t>
            </a:r>
            <a:r>
              <a:rPr lang="en-US" sz="3400" dirty="0" smtClean="0">
                <a:latin typeface="VNI-Avo" pitchFamily="2" charset="0"/>
              </a:rPr>
              <a:t> con </a:t>
            </a:r>
            <a:r>
              <a:rPr lang="en-US" sz="3400" dirty="0" err="1" smtClean="0">
                <a:latin typeface="VNI-Avo" pitchFamily="2" charset="0"/>
              </a:rPr>
              <a:t>raïch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nhoû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laø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thoân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xoùm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queâ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em</a:t>
            </a:r>
            <a:r>
              <a:rPr lang="en-US" sz="3400" dirty="0" smtClean="0">
                <a:latin typeface="VNI-Avo" pitchFamily="2" charset="0"/>
              </a:rPr>
              <a:t>. </a:t>
            </a:r>
            <a:r>
              <a:rPr lang="en-US" sz="3400" dirty="0" err="1" smtClean="0">
                <a:latin typeface="VNI-Avo" pitchFamily="2" charset="0"/>
              </a:rPr>
              <a:t>Veà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queâ</a:t>
            </a:r>
            <a:r>
              <a:rPr lang="en-US" sz="3400" dirty="0" smtClean="0">
                <a:latin typeface="VNI-Avo" pitchFamily="2" charset="0"/>
              </a:rPr>
              <a:t>, </a:t>
            </a:r>
            <a:r>
              <a:rPr lang="en-US" sz="3400" dirty="0" err="1" smtClean="0">
                <a:latin typeface="VNI-Avo" pitchFamily="2" charset="0"/>
              </a:rPr>
              <a:t>em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nhö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ñi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trong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muøi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thôm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cuûa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coám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vaø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traùi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caây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chín</a:t>
            </a:r>
            <a:r>
              <a:rPr lang="en-US" sz="3400" dirty="0" smtClean="0">
                <a:latin typeface="VNI-Avo" pitchFamily="2" charset="0"/>
              </a:rPr>
              <a:t>. </a:t>
            </a:r>
            <a:r>
              <a:rPr lang="en-US" sz="3400" dirty="0" err="1" smtClean="0">
                <a:latin typeface="VNI-Avo" pitchFamily="2" charset="0"/>
              </a:rPr>
              <a:t>Baø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em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baûo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ñoù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laø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muøi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vò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queâ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nhaø</a:t>
            </a:r>
            <a:r>
              <a:rPr lang="en-US" sz="3400" dirty="0" smtClean="0">
                <a:latin typeface="VNI-Avo" pitchFamily="2" charset="0"/>
              </a:rPr>
              <a:t>. </a:t>
            </a:r>
            <a:endParaRPr lang="en-US" sz="3400" dirty="0">
              <a:latin typeface="VNI-Avo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23701" y="371475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47836" y="424815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38600" y="42545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99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="" xmlns:a16="http://schemas.microsoft.com/office/drawing/2014/main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1" y="0"/>
            <a:ext cx="8922434" cy="5143500"/>
          </a:xfrm>
        </p:spPr>
      </p:pic>
    </p:spTree>
    <p:extLst>
      <p:ext uri="{BB962C8B-B14F-4D97-AF65-F5344CB8AC3E}">
        <p14:creationId xmlns:p14="http://schemas.microsoft.com/office/powerpoint/2010/main" val="3665563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7" y="415817"/>
            <a:ext cx="1601207" cy="113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3100"/>
            <a:ext cx="4383888" cy="11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767"/>
            <a:ext cx="1678936" cy="108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358446"/>
            <a:ext cx="2036487" cy="119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85" y="357902"/>
            <a:ext cx="1601206" cy="116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13" y="3420629"/>
            <a:ext cx="2285218" cy="113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8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238</Words>
  <Application>Microsoft Office PowerPoint</Application>
  <PresentationFormat>On-screen Show (16:9)</PresentationFormat>
  <Paragraphs>61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2020-11-27T07:19:01Z</dcterms:created>
  <dcterms:modified xsi:type="dcterms:W3CDTF">2020-11-27T08:38:49Z</dcterms:modified>
</cp:coreProperties>
</file>