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56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1CAF-3750-40A7-8217-510EB7AA3C8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D5FDD-2CA8-4E1B-BF76-15A7E777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6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4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2CB17-336C-4389-BAAF-8D0DF0F3816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05BC-A869-428B-86D0-9E3B34FE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847290" y="13333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VNI-Avo" pitchFamily="2" charset="0"/>
                <a:cs typeface="Arial-SGK-TV" pitchFamily="2" charset="0"/>
              </a:rPr>
              <a:t>am</a:t>
            </a:r>
            <a:endParaRPr lang="en-US" sz="40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23694" y="742950"/>
            <a:ext cx="2243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q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uaû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cam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895290" y="13333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VNI-Avo" pitchFamily="2" charset="0"/>
                <a:cs typeface="Arial-SGK-TV" pitchFamily="2" charset="0"/>
              </a:rPr>
              <a:t>aêm</a:t>
            </a:r>
            <a:endParaRPr lang="en-US" sz="40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703785" y="742950"/>
            <a:ext cx="1858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c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aù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traém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867090" y="13333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VNI-Avo" pitchFamily="2" charset="0"/>
                <a:cs typeface="Arial-SGK-TV" pitchFamily="2" charset="0"/>
              </a:rPr>
              <a:t>aâm</a:t>
            </a:r>
            <a:endParaRPr lang="en-US" sz="40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6096000" y="7429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naám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moái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152400" y="1301175"/>
            <a:ext cx="199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r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au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sam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049654" y="1265132"/>
            <a:ext cx="199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taêm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tre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2209800" y="1301175"/>
            <a:ext cx="199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con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taèm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713784" y="1301175"/>
            <a:ext cx="199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thoå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caåm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5" y="1861125"/>
            <a:ext cx="7170737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F931697-B7F9-4B45-A95D-A0BB4F922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" t="805" r="401" b="1589"/>
          <a:stretch/>
        </p:blipFill>
        <p:spPr>
          <a:xfrm>
            <a:off x="-2228" y="1497094"/>
            <a:ext cx="9146228" cy="19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- êm">
            <a:hlinkClick r:id="" action="ppaction://media"/>
            <a:extLst>
              <a:ext uri="{FF2B5EF4-FFF2-40B4-BE49-F238E27FC236}">
                <a16:creationId xmlns:a16="http://schemas.microsoft.com/office/drawing/2014/main" xmlns="" id="{53450998-5C58-41CF-9FA4-E588EF6072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358" y="0"/>
            <a:ext cx="7961442" cy="48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0723538-0B17-4CCF-BCA1-371007F9E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" t="1708" r="623" b="8632"/>
          <a:stretch/>
        </p:blipFill>
        <p:spPr>
          <a:xfrm>
            <a:off x="156868" y="1501783"/>
            <a:ext cx="8830264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9150"/>
            <a:ext cx="1900052" cy="11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14387"/>
            <a:ext cx="4868884" cy="112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571750"/>
            <a:ext cx="17961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54" y="2571750"/>
            <a:ext cx="4557155" cy="126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2285207" y="855245"/>
            <a:ext cx="45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8071361" y="842943"/>
            <a:ext cx="45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2285207" y="2615304"/>
            <a:ext cx="45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754907" y="2620030"/>
            <a:ext cx="45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4520" y="423461"/>
            <a:ext cx="689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VNI-Avo" pitchFamily="2" charset="0"/>
              </a:rPr>
              <a:t>Baøi</a:t>
            </a:r>
            <a:r>
              <a:rPr lang="en-US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VNI-Avo" pitchFamily="2" charset="0"/>
              </a:rPr>
              <a:t>2</a:t>
            </a:r>
            <a:endParaRPr lang="en-US" b="1" dirty="0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4075" y="133350"/>
            <a:ext cx="3606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e</a:t>
            </a:r>
            <a:r>
              <a:rPr lang="en-US" sz="4000" b="1" dirty="0" err="1" smtClean="0">
                <a:solidFill>
                  <a:schemeClr val="bg1"/>
                </a:solidFill>
                <a:latin typeface="VNI-Avo" pitchFamily="2" charset="0"/>
              </a:rPr>
              <a:t>m</a:t>
            </a:r>
            <a:r>
              <a:rPr lang="en-US" sz="4000" b="1" dirty="0" smtClean="0">
                <a:solidFill>
                  <a:schemeClr val="bg1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chemeClr val="bg1"/>
                </a:solidFill>
                <a:latin typeface="VNI-Avo" pitchFamily="2" charset="0"/>
              </a:rPr>
              <a:t>eâm</a:t>
            </a:r>
            <a:endParaRPr lang="en-US" sz="4000" b="1" dirty="0" smtClean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7963" y="4516253"/>
            <a:ext cx="4978637" cy="4320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chua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th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eàm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nhaø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taám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eäm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eâm</a:t>
            </a:r>
            <a:r>
              <a:rPr lang="en-US" dirty="0" smtClean="0">
                <a:latin typeface="VNI-Avo" pitchFamily="2" charset="0"/>
              </a:rPr>
              <a:t> </a:t>
            </a:r>
            <a:r>
              <a:rPr lang="en-US" dirty="0" err="1" smtClean="0">
                <a:latin typeface="VNI-Avo" pitchFamily="2" charset="0"/>
              </a:rPr>
              <a:t>traàu</a:t>
            </a:r>
            <a:endParaRPr lang="en-US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526667" y="13333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1281243" y="1440588"/>
            <a:ext cx="2136782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55577" y="218618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chua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2305850" y="887663"/>
            <a:ext cx="1112175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1281243" y="877848"/>
            <a:ext cx="993105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n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514064" y="161081"/>
            <a:ext cx="1380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5165781" y="1448791"/>
            <a:ext cx="2200769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neäm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234401" y="2186186"/>
            <a:ext cx="2170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taám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neäm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6166671" y="878782"/>
            <a:ext cx="1199879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5165781" y="868967"/>
            <a:ext cx="969388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n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372431" y="2187506"/>
            <a:ext cx="1045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867400" y="1440311"/>
            <a:ext cx="1045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8" y="2796774"/>
            <a:ext cx="2828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28" y="2762797"/>
            <a:ext cx="4109081" cy="223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4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4" grpId="0" animBg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3550"/>
            <a:ext cx="355660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55577" y="3619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q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ue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kem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2362200" y="36195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43" y="1725386"/>
            <a:ext cx="4233862" cy="31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685800" y="8439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VNI-Avo" pitchFamily="2" charset="0"/>
                <a:cs typeface="Arial-SGK-TV" pitchFamily="2" charset="0"/>
              </a:rPr>
              <a:t>c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on tem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2209800" y="843975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14" y="1422277"/>
            <a:ext cx="4457700" cy="37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214664" y="3619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eâm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traàu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4864968" y="361950"/>
            <a:ext cx="926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70C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63687"/>
            <a:ext cx="2200275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267200" y="8439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maém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neâm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077818" y="843975"/>
            <a:ext cx="850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70C0"/>
              </a:solidFill>
              <a:latin typeface="VNI-Avo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8991600" cy="342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8310"/>
            <a:ext cx="5638800" cy="6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553200" y="18859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5000" y="24955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35623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18859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55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42950"/>
            <a:ext cx="519509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6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526667" y="13333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55577" y="8191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chua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514064" y="161081"/>
            <a:ext cx="1380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234401" y="819150"/>
            <a:ext cx="2170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taám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eäm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55577" y="12763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q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ue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685800" y="17583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VNI-Avo" pitchFamily="2" charset="0"/>
                <a:cs typeface="Arial-SGK-TV" pitchFamily="2" charset="0"/>
              </a:rPr>
              <a:t>c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on 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924128" y="127635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traàu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976664" y="175837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maém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eâm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2343150"/>
            <a:ext cx="8686800" cy="266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Chôï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queâ</a:t>
            </a:r>
            <a:endParaRPr lang="en-US" sz="32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just"/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smtClean="0">
                <a:latin typeface="VNI-Avo" pitchFamily="2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theo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chôï</a:t>
            </a:r>
            <a:r>
              <a:rPr lang="en-US" sz="3200" dirty="0" smtClean="0">
                <a:latin typeface="VNI-Avo" pitchFamily="2" charset="0"/>
              </a:rPr>
              <a:t>. </a:t>
            </a:r>
            <a:r>
              <a:rPr lang="en-US" sz="3200" dirty="0" err="1" smtClean="0">
                <a:latin typeface="VNI-Avo" pitchFamily="2" charset="0"/>
              </a:rPr>
              <a:t>Baø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mua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chua</a:t>
            </a:r>
            <a:r>
              <a:rPr lang="en-US" sz="3200" dirty="0" smtClean="0">
                <a:latin typeface="VNI-Avo" pitchFamily="2" charset="0"/>
              </a:rPr>
              <a:t>, </a:t>
            </a:r>
            <a:r>
              <a:rPr lang="en-US" sz="3200" dirty="0" err="1" smtClean="0">
                <a:latin typeface="VNI-Avo" pitchFamily="2" charset="0"/>
              </a:rPr>
              <a:t>maém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</a:t>
            </a:r>
            <a:r>
              <a:rPr lang="en-US" sz="3200" dirty="0" err="1" smtClean="0">
                <a:solidFill>
                  <a:srgbClr val="00B0F0"/>
                </a:solidFill>
                <a:latin typeface="VNI-Avo" pitchFamily="2" charset="0"/>
              </a:rPr>
              <a:t>eâm</a:t>
            </a:r>
            <a:r>
              <a:rPr lang="en-US" sz="3200" dirty="0" smtClean="0">
                <a:latin typeface="VNI-Avo" pitchFamily="2" charset="0"/>
              </a:rPr>
              <a:t>. </a:t>
            </a:r>
            <a:r>
              <a:rPr lang="en-US" sz="3200" dirty="0" err="1" smtClean="0">
                <a:latin typeface="VNI-Avo" pitchFamily="2" charset="0"/>
              </a:rPr>
              <a:t>Roài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hai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chaùu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tôùi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haøng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rau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quaû</a:t>
            </a:r>
            <a:r>
              <a:rPr lang="en-US" sz="3200" dirty="0" smtClean="0">
                <a:latin typeface="VNI-Avo" pitchFamily="2" charset="0"/>
              </a:rPr>
              <a:t>. </a:t>
            </a:r>
            <a:r>
              <a:rPr lang="en-US" sz="3200" dirty="0" err="1" smtClean="0">
                <a:latin typeface="VNI-Avo" pitchFamily="2" charset="0"/>
              </a:rPr>
              <a:t>Ñeán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ñaâu</a:t>
            </a:r>
            <a:r>
              <a:rPr lang="en-US" sz="3200" dirty="0" smtClean="0">
                <a:latin typeface="VNI-Avo" pitchFamily="2" charset="0"/>
              </a:rPr>
              <a:t>, </a:t>
            </a:r>
            <a:r>
              <a:rPr lang="en-US" sz="3200" dirty="0" err="1" smtClean="0">
                <a:latin typeface="VNI-Avo" pitchFamily="2" charset="0"/>
              </a:rPr>
              <a:t>ai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cuõng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vui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veû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chaøo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hoûi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vaø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göûi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lôøi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thaêm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meï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latin typeface="VNI-Avo" pitchFamily="2" charset="0"/>
              </a:rPr>
              <a:t>.</a:t>
            </a:r>
            <a:endParaRPr lang="en-US" sz="32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=""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1" y="0"/>
            <a:ext cx="8922434" cy="5143500"/>
          </a:xfrm>
        </p:spPr>
      </p:pic>
    </p:spTree>
    <p:extLst>
      <p:ext uri="{BB962C8B-B14F-4D97-AF65-F5344CB8AC3E}">
        <p14:creationId xmlns:p14="http://schemas.microsoft.com/office/powerpoint/2010/main" val="326096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- em">
            <a:hlinkClick r:id="" action="ppaction://media"/>
            <a:extLst>
              <a:ext uri="{FF2B5EF4-FFF2-40B4-BE49-F238E27FC236}">
                <a16:creationId xmlns:a16="http://schemas.microsoft.com/office/drawing/2014/main" xmlns="" id="{F445FB72-131A-4557-9375-D9832FABED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0104" y="0"/>
            <a:ext cx="7502896" cy="50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133</Words>
  <Application>Microsoft Office PowerPoint</Application>
  <PresentationFormat>On-screen Show (16:9)</PresentationFormat>
  <Paragraphs>50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2020-11-23T08:48:16Z</dcterms:created>
  <dcterms:modified xsi:type="dcterms:W3CDTF">2020-11-27T07:18:45Z</dcterms:modified>
</cp:coreProperties>
</file>