
<file path=[Content_Types].xml><?xml version="1.0" encoding="utf-8"?>
<Types xmlns="http://schemas.openxmlformats.org/package/2006/content-types">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theme/theme4.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5.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6.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7.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8.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0.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3.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4.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5.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16.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7.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9.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662" r:id="rId3"/>
    <p:sldMasterId id="2147483825" r:id="rId4"/>
    <p:sldMasterId id="2147483900" r:id="rId5"/>
    <p:sldMasterId id="2147484020" r:id="rId6"/>
    <p:sldMasterId id="2147484023" r:id="rId7"/>
    <p:sldMasterId id="2147484041" r:id="rId8"/>
    <p:sldMasterId id="2147484139" r:id="rId9"/>
    <p:sldMasterId id="2147484446" r:id="rId10"/>
    <p:sldMasterId id="2147484472" r:id="rId11"/>
    <p:sldMasterId id="2147484498" r:id="rId12"/>
    <p:sldMasterId id="2147484524" r:id="rId13"/>
    <p:sldMasterId id="2147484550" r:id="rId14"/>
    <p:sldMasterId id="2147484576" r:id="rId15"/>
    <p:sldMasterId id="2147484602" r:id="rId16"/>
    <p:sldMasterId id="2147484628" r:id="rId17"/>
    <p:sldMasterId id="2147484654" r:id="rId18"/>
    <p:sldMasterId id="2147484680" r:id="rId19"/>
    <p:sldMasterId id="2147484706" r:id="rId20"/>
  </p:sldMasterIdLst>
  <p:notesMasterIdLst>
    <p:notesMasterId r:id="rId48"/>
  </p:notesMasterIdLst>
  <p:handoutMasterIdLst>
    <p:handoutMasterId r:id="rId49"/>
  </p:handoutMasterIdLst>
  <p:sldIdLst>
    <p:sldId id="281" r:id="rId21"/>
    <p:sldId id="2700" r:id="rId22"/>
    <p:sldId id="267" r:id="rId23"/>
    <p:sldId id="2692" r:id="rId24"/>
    <p:sldId id="2693" r:id="rId25"/>
    <p:sldId id="259" r:id="rId26"/>
    <p:sldId id="260" r:id="rId27"/>
    <p:sldId id="2694" r:id="rId28"/>
    <p:sldId id="283" r:id="rId29"/>
    <p:sldId id="262" r:id="rId30"/>
    <p:sldId id="257" r:id="rId31"/>
    <p:sldId id="2695" r:id="rId32"/>
    <p:sldId id="269" r:id="rId33"/>
    <p:sldId id="287" r:id="rId34"/>
    <p:sldId id="285" r:id="rId35"/>
    <p:sldId id="265" r:id="rId36"/>
    <p:sldId id="282" r:id="rId37"/>
    <p:sldId id="288" r:id="rId38"/>
    <p:sldId id="289" r:id="rId39"/>
    <p:sldId id="290" r:id="rId40"/>
    <p:sldId id="291" r:id="rId41"/>
    <p:sldId id="263" r:id="rId42"/>
    <p:sldId id="286" r:id="rId43"/>
    <p:sldId id="2696" r:id="rId44"/>
    <p:sldId id="2697" r:id="rId45"/>
    <p:sldId id="2698" r:id="rId46"/>
    <p:sldId id="2702" r:id="rId47"/>
  </p:sldIdLst>
  <p:sldSz cx="9144000" cy="5143500" type="screen16x9"/>
  <p:notesSz cx="6858000" cy="9144000"/>
  <p:custDataLst>
    <p:tags r:id="rId50"/>
  </p:custDataLst>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A1ECD"/>
    <a:srgbClr val="F7A397"/>
    <a:srgbClr val="0432FF"/>
    <a:srgbClr val="68E5F2"/>
    <a:srgbClr val="2B857A"/>
    <a:srgbClr val="41DEEF"/>
    <a:srgbClr val="D22229"/>
    <a:srgbClr val="FFFF99"/>
    <a:srgbClr val="FFEFCF"/>
    <a:srgbClr val="F9BDB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921" autoAdjust="0"/>
    <p:restoredTop sz="91277" autoAdjust="0"/>
  </p:normalViewPr>
  <p:slideViewPr>
    <p:cSldViewPr snapToGrid="0" showGuides="1">
      <p:cViewPr varScale="1">
        <p:scale>
          <a:sx n="107" d="100"/>
          <a:sy n="107" d="100"/>
        </p:scale>
        <p:origin x="114" y="582"/>
      </p:cViewPr>
      <p:guideLst>
        <p:guide orient="horz" pos="1620"/>
        <p:guide pos="2880"/>
      </p:guideLst>
    </p:cSldViewPr>
  </p:slideViewPr>
  <p:notesTextViewPr>
    <p:cViewPr>
      <p:scale>
        <a:sx n="1" d="1"/>
        <a:sy n="1" d="1"/>
      </p:scale>
      <p:origin x="0" y="0"/>
    </p:cViewPr>
  </p:notesTextViewPr>
  <p:notesViewPr>
    <p:cSldViewPr snapToGrid="0" showGuides="1">
      <p:cViewPr varScale="1">
        <p:scale>
          <a:sx n="57" d="100"/>
          <a:sy n="57" d="100"/>
        </p:scale>
        <p:origin x="2754" y="6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6.xml"/><Relationship Id="rId39" Type="http://schemas.openxmlformats.org/officeDocument/2006/relationships/slide" Target="slides/slide19.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tags" Target="tags/tag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9.xml"/><Relationship Id="rId11" Type="http://schemas.openxmlformats.org/officeDocument/2006/relationships/slideMaster" Target="slideMasters/slideMaster11.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theme" Target="theme/theme1.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20" Type="http://schemas.openxmlformats.org/officeDocument/2006/relationships/slideMaster" Target="slideMasters/slideMaster20.xml"/><Relationship Id="rId41" Type="http://schemas.openxmlformats.org/officeDocument/2006/relationships/slide" Target="slides/slide21.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E7C11CD-F432-4BD4-B044-CFF601BFF1C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C0A3AF7C-C9E3-4398-A10C-8A21C256431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8C14EBA-740D-4388-AAB7-D036944050E8}" type="datetimeFigureOut">
              <a:rPr lang="en-US" smtClean="0"/>
              <a:t>11/30/2024</a:t>
            </a:fld>
            <a:endParaRPr lang="en-US"/>
          </a:p>
        </p:txBody>
      </p:sp>
      <p:sp>
        <p:nvSpPr>
          <p:cNvPr id="4" name="Footer Placeholder 3">
            <a:extLst>
              <a:ext uri="{FF2B5EF4-FFF2-40B4-BE49-F238E27FC236}">
                <a16:creationId xmlns:a16="http://schemas.microsoft.com/office/drawing/2014/main" id="{A50D5980-B97F-4921-BB69-CE9EE4762F0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20260264-AC7A-448B-B383-1B650EAA1B1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5B0AD10-C81E-43F9-9062-E92B5804B3B2}" type="slidenum">
              <a:rPr lang="en-US" smtClean="0"/>
              <a:t>‹#›</a:t>
            </a:fld>
            <a:endParaRPr lang="en-US"/>
          </a:p>
        </p:txBody>
      </p:sp>
    </p:spTree>
    <p:extLst>
      <p:ext uri="{BB962C8B-B14F-4D97-AF65-F5344CB8AC3E}">
        <p14:creationId xmlns:p14="http://schemas.microsoft.com/office/powerpoint/2010/main" val="52842151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2BF896-3FBC-4906-B4CB-D68278F52228}" type="datetimeFigureOut">
              <a:rPr lang="en-US" smtClean="0"/>
              <a:t>11/30/2024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1D305F-C0AA-4415-9875-62D4724BCC40}" type="slidenum">
              <a:rPr lang="en-US" smtClean="0"/>
              <a:t>‹#›</a:t>
            </a:fld>
            <a:endParaRPr lang="en-US"/>
          </a:p>
        </p:txBody>
      </p:sp>
    </p:spTree>
    <p:extLst>
      <p:ext uri="{BB962C8B-B14F-4D97-AF65-F5344CB8AC3E}">
        <p14:creationId xmlns:p14="http://schemas.microsoft.com/office/powerpoint/2010/main" val="8788115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2508092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12628453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1C0A88-42D7-47B3-9EDC-99BC3ACFC9E5}" type="slidenum">
              <a:rPr kumimoji="0" lang="th-TH" sz="1200" b="0" i="0" u="none" strike="noStrike" kern="1200" cap="none" spc="0" normalizeH="0" baseline="0" noProof="0" smtClean="0">
                <a:ln>
                  <a:noFill/>
                </a:ln>
                <a:solidFill>
                  <a:prstClr val="black"/>
                </a:solidFill>
                <a:effectLst/>
                <a:uLnTx/>
                <a:uFillTx/>
                <a:latin typeface="Calibri"/>
                <a:ea typeface="+mn-ea"/>
                <a:cs typeface="Cordia New" panose="020B0604020202020204" charset="-34"/>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th-TH" sz="1200" b="0" i="0" u="none" strike="noStrike" kern="1200" cap="none" spc="0" normalizeH="0" baseline="0" noProof="0">
              <a:ln>
                <a:noFill/>
              </a:ln>
              <a:solidFill>
                <a:prstClr val="black"/>
              </a:solidFill>
              <a:effectLst/>
              <a:uLnTx/>
              <a:uFillTx/>
              <a:latin typeface="Calibri"/>
              <a:ea typeface="+mn-ea"/>
              <a:cs typeface="Cordia New" panose="020B0604020202020204" charset="-34"/>
            </a:endParaRPr>
          </a:p>
        </p:txBody>
      </p:sp>
    </p:spTree>
    <p:extLst>
      <p:ext uri="{BB962C8B-B14F-4D97-AF65-F5344CB8AC3E}">
        <p14:creationId xmlns:p14="http://schemas.microsoft.com/office/powerpoint/2010/main" val="13980028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62842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Kích</a:t>
            </a:r>
            <a:r>
              <a:rPr lang="en-US" baseline="0" dirty="0"/>
              <a:t> </a:t>
            </a:r>
            <a:r>
              <a:rPr lang="en-US" baseline="0" dirty="0" err="1"/>
              <a:t>vào</a:t>
            </a:r>
            <a:r>
              <a:rPr lang="en-US" baseline="0" dirty="0"/>
              <a:t> </a:t>
            </a:r>
            <a:r>
              <a:rPr lang="en-US" baseline="0" dirty="0" err="1"/>
              <a:t>biểu</a:t>
            </a:r>
            <a:r>
              <a:rPr lang="en-US" baseline="0" dirty="0"/>
              <a:t> </a:t>
            </a:r>
            <a:r>
              <a:rPr lang="en-US" baseline="0" dirty="0" err="1"/>
              <a:t>tượng</a:t>
            </a:r>
            <a:r>
              <a:rPr lang="en-US" baseline="0" dirty="0"/>
              <a:t> “</a:t>
            </a:r>
            <a:r>
              <a:rPr lang="en-US" baseline="0" dirty="0" err="1"/>
              <a:t>thu</a:t>
            </a:r>
            <a:r>
              <a:rPr lang="en-US" baseline="0" dirty="0"/>
              <a:t> </a:t>
            </a:r>
            <a:r>
              <a:rPr lang="en-US" baseline="0" dirty="0" err="1"/>
              <a:t>phát</a:t>
            </a:r>
            <a:r>
              <a:rPr lang="en-US" baseline="0" dirty="0"/>
              <a:t> </a:t>
            </a:r>
            <a:r>
              <a:rPr lang="en-US" baseline="0" dirty="0" err="1"/>
              <a:t>sóng</a:t>
            </a:r>
            <a:r>
              <a:rPr lang="en-US" baseline="0" dirty="0"/>
              <a:t>” </a:t>
            </a:r>
            <a:r>
              <a:rPr lang="en-US" baseline="0" dirty="0" err="1"/>
              <a:t>để</a:t>
            </a:r>
            <a:r>
              <a:rPr lang="en-US" baseline="0" dirty="0"/>
              <a:t> quay </a:t>
            </a:r>
            <a:r>
              <a:rPr lang="en-US" baseline="0" dirty="0" err="1"/>
              <a:t>về</a:t>
            </a:r>
            <a:r>
              <a:rPr lang="en-US" baseline="0" dirty="0"/>
              <a:t> </a:t>
            </a:r>
            <a:r>
              <a:rPr lang="en-US" baseline="0" dirty="0" err="1"/>
              <a:t>hành</a:t>
            </a:r>
            <a:r>
              <a:rPr lang="en-US" baseline="0" dirty="0"/>
              <a:t> </a:t>
            </a:r>
            <a:r>
              <a:rPr lang="en-US" baseline="0" dirty="0" err="1"/>
              <a:t>trình</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35103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0D5438-E7FD-4F63-B009-301C665DAD8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14917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0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1.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2.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2.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0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32.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3.png"/></Relationships>
</file>

<file path=ppt/slideLayouts/_rels/slideLayout10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2.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2.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1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2.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1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2.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2.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2.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2.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2.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1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2.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2.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1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2.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2.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2.xml"/><Relationship Id="rId4" Type="http://schemas.microsoft.com/office/2007/relationships/hdphoto" Target="../media/hdphoto8.wdp"/></Relationships>
</file>

<file path=ppt/slideLayouts/_rels/slideLayout12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2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2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2.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2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2.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3.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3.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3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3.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3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3.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3.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3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3.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3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3.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3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3.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3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3.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3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3.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3.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3.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4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3.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4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3.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4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3.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4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3.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3.xml"/><Relationship Id="rId4" Type="http://schemas.microsoft.com/office/2007/relationships/hdphoto" Target="../media/hdphoto8.wdp"/></Relationships>
</file>

<file path=ppt/slideLayouts/_rels/slideLayout14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4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15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5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3.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12" Type="http://schemas.openxmlformats.org/officeDocument/2006/relationships/hyperlink" Target="https://www.facebook.com/groups/629898828017053" TargetMode="External"/><Relationship Id="rId2" Type="http://schemas.openxmlformats.org/officeDocument/2006/relationships/image" Target="../media/image23.png"/><Relationship Id="rId1" Type="http://schemas.openxmlformats.org/officeDocument/2006/relationships/slideMaster" Target="../slideMasters/slideMaster14.xml"/><Relationship Id="rId6" Type="http://schemas.microsoft.com/office/2007/relationships/hdphoto" Target="../media/hdphoto1.wdp"/><Relationship Id="rId11" Type="http://schemas.openxmlformats.org/officeDocument/2006/relationships/image" Target="../media/image77.png"/><Relationship Id="rId5" Type="http://schemas.openxmlformats.org/officeDocument/2006/relationships/image" Target="../media/image26.png"/><Relationship Id="rId10" Type="http://schemas.openxmlformats.org/officeDocument/2006/relationships/image" Target="../media/image7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4.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5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12" Type="http://schemas.openxmlformats.org/officeDocument/2006/relationships/hyperlink" Target="https://www.facebook.com/groups/629898828017053" TargetMode="External"/><Relationship Id="rId2" Type="http://schemas.openxmlformats.org/officeDocument/2006/relationships/image" Target="../media/image32.png"/><Relationship Id="rId1" Type="http://schemas.openxmlformats.org/officeDocument/2006/relationships/slideMaster" Target="../slideMasters/slideMaster14.xml"/><Relationship Id="rId6" Type="http://schemas.openxmlformats.org/officeDocument/2006/relationships/image" Target="../media/image34.png"/><Relationship Id="rId11" Type="http://schemas.openxmlformats.org/officeDocument/2006/relationships/image" Target="../media/image77.png"/><Relationship Id="rId5" Type="http://schemas.openxmlformats.org/officeDocument/2006/relationships/image" Target="../media/image25.png"/><Relationship Id="rId10" Type="http://schemas.openxmlformats.org/officeDocument/2006/relationships/image" Target="../media/image76.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5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4.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4.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6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12" Type="http://schemas.openxmlformats.org/officeDocument/2006/relationships/hyperlink" Target="https://www.facebook.com/groups/629898828017053" TargetMode="External"/><Relationship Id="rId2" Type="http://schemas.openxmlformats.org/officeDocument/2006/relationships/image" Target="../media/image43.png"/><Relationship Id="rId1" Type="http://schemas.openxmlformats.org/officeDocument/2006/relationships/slideMaster" Target="../slideMasters/slideMaster14.xml"/><Relationship Id="rId6" Type="http://schemas.openxmlformats.org/officeDocument/2006/relationships/image" Target="../media/image23.png"/><Relationship Id="rId11" Type="http://schemas.openxmlformats.org/officeDocument/2006/relationships/image" Target="../media/image77.png"/><Relationship Id="rId5" Type="http://schemas.openxmlformats.org/officeDocument/2006/relationships/image" Target="../media/image44.png"/><Relationship Id="rId10" Type="http://schemas.openxmlformats.org/officeDocument/2006/relationships/image" Target="../media/image76.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6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4.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6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4.xml"/><Relationship Id="rId6" Type="http://schemas.openxmlformats.org/officeDocument/2006/relationships/image" Target="../media/image47.png"/><Relationship Id="rId11" Type="http://schemas.openxmlformats.org/officeDocument/2006/relationships/hyperlink" Target="https://www.facebook.com/groups/629898828017053" TargetMode="External"/><Relationship Id="rId5" Type="http://schemas.openxmlformats.org/officeDocument/2006/relationships/image" Target="../media/image46.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16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12" Type="http://schemas.openxmlformats.org/officeDocument/2006/relationships/hyperlink" Target="https://www.facebook.com/groups/629898828017053" TargetMode="External"/><Relationship Id="rId2" Type="http://schemas.openxmlformats.org/officeDocument/2006/relationships/image" Target="../media/image50.png"/><Relationship Id="rId1" Type="http://schemas.openxmlformats.org/officeDocument/2006/relationships/slideMaster" Target="../slideMasters/slideMaster14.xml"/><Relationship Id="rId6" Type="http://schemas.openxmlformats.org/officeDocument/2006/relationships/image" Target="../media/image23.png"/><Relationship Id="rId11" Type="http://schemas.openxmlformats.org/officeDocument/2006/relationships/image" Target="../media/image77.png"/><Relationship Id="rId5" Type="http://schemas.microsoft.com/office/2007/relationships/hdphoto" Target="../media/hdphoto1.wdp"/><Relationship Id="rId10" Type="http://schemas.openxmlformats.org/officeDocument/2006/relationships/image" Target="../media/image76.png"/><Relationship Id="rId4" Type="http://schemas.openxmlformats.org/officeDocument/2006/relationships/image" Target="../media/image26.png"/><Relationship Id="rId9" Type="http://schemas.microsoft.com/office/2007/relationships/hdphoto" Target="../media/hdphoto4.wdp"/></Relationships>
</file>

<file path=ppt/slideLayouts/_rels/slideLayout16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4.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6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6.png"/><Relationship Id="rId7" Type="http://schemas.openxmlformats.org/officeDocument/2006/relationships/image" Target="../media/image78.png"/><Relationship Id="rId2" Type="http://schemas.openxmlformats.org/officeDocument/2006/relationships/image" Target="../media/image50.png"/><Relationship Id="rId1" Type="http://schemas.openxmlformats.org/officeDocument/2006/relationships/slideMaster" Target="../slideMasters/slideMaster14.xml"/><Relationship Id="rId6" Type="http://schemas.openxmlformats.org/officeDocument/2006/relationships/image" Target="../media/image53.png"/><Relationship Id="rId11" Type="http://schemas.openxmlformats.org/officeDocument/2006/relationships/hyperlink" Target="https://www.facebook.com/groups/629898828017053" TargetMode="External"/><Relationship Id="rId5" Type="http://schemas.openxmlformats.org/officeDocument/2006/relationships/image" Target="../media/image25.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16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4.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68.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hyperlink" Target="https://www.facebook.com/groups/629898828017053" TargetMode="External"/><Relationship Id="rId3" Type="http://schemas.openxmlformats.org/officeDocument/2006/relationships/image" Target="../media/image58.png"/><Relationship Id="rId7" Type="http://schemas.openxmlformats.org/officeDocument/2006/relationships/image" Target="../media/image40.png"/><Relationship Id="rId12" Type="http://schemas.openxmlformats.org/officeDocument/2006/relationships/image" Target="../media/image77.png"/><Relationship Id="rId2" Type="http://schemas.openxmlformats.org/officeDocument/2006/relationships/image" Target="../media/image38.png"/><Relationship Id="rId1" Type="http://schemas.openxmlformats.org/officeDocument/2006/relationships/slideMaster" Target="../slideMasters/slideMaster14.xml"/><Relationship Id="rId6" Type="http://schemas.microsoft.com/office/2007/relationships/hdphoto" Target="../media/hdphoto2.wdp"/><Relationship Id="rId11" Type="http://schemas.openxmlformats.org/officeDocument/2006/relationships/image" Target="../media/image76.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6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4.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170.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55.png"/><Relationship Id="rId5" Type="http://schemas.openxmlformats.org/officeDocument/2006/relationships/image" Target="../media/image40.png"/><Relationship Id="rId10" Type="http://schemas.openxmlformats.org/officeDocument/2006/relationships/hyperlink" Target="https://www.facebook.com/groups/629898828017053" TargetMode="External"/><Relationship Id="rId4" Type="http://schemas.microsoft.com/office/2007/relationships/hdphoto" Target="../media/hdphoto1.wdp"/><Relationship Id="rId9" Type="http://schemas.openxmlformats.org/officeDocument/2006/relationships/image" Target="../media/image77.png"/></Relationships>
</file>

<file path=ppt/slideLayouts/_rels/slideLayout17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4.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4.xml"/><Relationship Id="rId4" Type="http://schemas.microsoft.com/office/2007/relationships/hdphoto" Target="../media/hdphoto8.wdp"/></Relationships>
</file>

<file path=ppt/slideLayouts/_rels/slideLayout17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7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7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4.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17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12" Type="http://schemas.openxmlformats.org/officeDocument/2006/relationships/hyperlink" Target="https://www.facebook.com/groups/629898828017053" TargetMode="External"/><Relationship Id="rId2" Type="http://schemas.openxmlformats.org/officeDocument/2006/relationships/image" Target="../media/image73.png"/><Relationship Id="rId1" Type="http://schemas.openxmlformats.org/officeDocument/2006/relationships/slideMaster" Target="../slideMasters/slideMaster14.xml"/><Relationship Id="rId6" Type="http://schemas.microsoft.com/office/2007/relationships/hdphoto" Target="../media/hdphoto6.wdp"/><Relationship Id="rId11" Type="http://schemas.openxmlformats.org/officeDocument/2006/relationships/image" Target="../media/image77.png"/><Relationship Id="rId5" Type="http://schemas.openxmlformats.org/officeDocument/2006/relationships/image" Target="../media/image63.png"/><Relationship Id="rId10" Type="http://schemas.openxmlformats.org/officeDocument/2006/relationships/image" Target="../media/image76.png"/><Relationship Id="rId4" Type="http://schemas.openxmlformats.org/officeDocument/2006/relationships/image" Target="../media/image24.png"/><Relationship Id="rId9" Type="http://schemas.microsoft.com/office/2007/relationships/hdphoto" Target="../media/hdphoto7.wdp"/></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4.xml"/><Relationship Id="rId4" Type="http://schemas.openxmlformats.org/officeDocument/2006/relationships/hyperlink" Target="https://www.facebook.com/groups/629898828017053"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5.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5.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8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18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5.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18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5.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18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5.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18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18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5.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18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5.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9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5.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5.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19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5.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19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5.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19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5.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19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5.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5.xml"/><Relationship Id="rId4" Type="http://schemas.microsoft.com/office/2007/relationships/hdphoto" Target="../media/hdphoto8.wdp"/></Relationships>
</file>

<file path=ppt/slideLayouts/_rels/slideLayout19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19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17.png"/></Relationships>
</file>

<file path=ppt/slideLayouts/_rels/slideLayout200.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5.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0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5.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6.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6.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0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6.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0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6.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20.png"/></Relationships>
</file>

<file path=ppt/slideLayouts/_rels/slideLayout21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6.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1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6.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1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6.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1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6.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6.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1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6.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6.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21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6.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1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6.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1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6.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2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6.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6.xml"/><Relationship Id="rId4" Type="http://schemas.microsoft.com/office/2007/relationships/hdphoto" Target="../media/hdphoto8.wdp"/></Relationships>
</file>

<file path=ppt/slideLayouts/_rels/slideLayout22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2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2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6.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2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6.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7.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31.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7.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7.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34.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7.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3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7.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3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7.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3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7.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3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7.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7.xml"/><Relationship Id="rId4" Type="http://schemas.microsoft.com/office/2007/relationships/hdphoto" Target="../media/hdphoto8.wdp"/></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40.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41.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4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7.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8.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8.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4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8.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48.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8.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8.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5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8.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5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8.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5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8.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53.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8.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5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8.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5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8.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8.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2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8.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5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8.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5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8.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26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8.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8.xml"/><Relationship Id="rId4" Type="http://schemas.microsoft.com/office/2007/relationships/hdphoto" Target="../media/hdphoto8.wdp"/></Relationships>
</file>

<file path=ppt/slideLayouts/_rels/slideLayout26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6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65.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8.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267.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8.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9.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9.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7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9.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27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9.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9.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7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9.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27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9.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7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9.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27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9.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9.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8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9.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9.xml"/><Relationship Id="rId4" Type="http://schemas.microsoft.com/office/2007/relationships/hdphoto" Target="../media/hdphoto8.wdp"/></Relationships>
</file>

<file path=ppt/slideLayouts/_rels/slideLayout283.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9.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284.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9.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28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9.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9.xml"/><Relationship Id="rId4" Type="http://schemas.openxmlformats.org/officeDocument/2006/relationships/hyperlink" Target="https://www.facebook.com/groups/629898828017053" TargetMode="Externa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19.xml"/><Relationship Id="rId4" Type="http://schemas.openxmlformats.org/officeDocument/2006/relationships/hyperlink" Target="https://www.facebook.com/groups/629898828017053" TargetMode="Externa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20.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289.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20.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20.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29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20.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293.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20.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29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6.png"/><Relationship Id="rId7" Type="http://schemas.openxmlformats.org/officeDocument/2006/relationships/image" Target="../media/image78.png"/><Relationship Id="rId2" Type="http://schemas.openxmlformats.org/officeDocument/2006/relationships/image" Target="../media/image50.png"/><Relationship Id="rId1" Type="http://schemas.openxmlformats.org/officeDocument/2006/relationships/slideMaster" Target="../slideMasters/slideMaster20.xml"/><Relationship Id="rId6" Type="http://schemas.openxmlformats.org/officeDocument/2006/relationships/image" Target="../media/image53.png"/><Relationship Id="rId11" Type="http://schemas.openxmlformats.org/officeDocument/2006/relationships/hyperlink" Target="https://www.facebook.com/groups/629898828017053" TargetMode="External"/><Relationship Id="rId5" Type="http://schemas.openxmlformats.org/officeDocument/2006/relationships/image" Target="../media/image25.png"/><Relationship Id="rId10" Type="http://schemas.openxmlformats.org/officeDocument/2006/relationships/image" Target="../media/image77.png"/><Relationship Id="rId4" Type="http://schemas.microsoft.com/office/2007/relationships/hdphoto" Target="../media/hdphoto1.wdp"/><Relationship Id="rId9" Type="http://schemas.openxmlformats.org/officeDocument/2006/relationships/image" Target="../media/image76.png"/></Relationships>
</file>

<file path=ppt/slideLayouts/_rels/slideLayout295.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20.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29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2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297.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55.png"/><Relationship Id="rId5" Type="http://schemas.openxmlformats.org/officeDocument/2006/relationships/image" Target="../media/image40.png"/><Relationship Id="rId10" Type="http://schemas.openxmlformats.org/officeDocument/2006/relationships/hyperlink" Target="https://www.facebook.com/groups/629898828017053" TargetMode="External"/><Relationship Id="rId4" Type="http://schemas.microsoft.com/office/2007/relationships/hdphoto" Target="../media/hdphoto1.wdp"/><Relationship Id="rId9" Type="http://schemas.openxmlformats.org/officeDocument/2006/relationships/image" Target="../media/image77.png"/></Relationships>
</file>

<file path=ppt/slideLayouts/_rels/slideLayout29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0.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0.xml"/><Relationship Id="rId4" Type="http://schemas.microsoft.com/office/2007/relationships/hdphoto" Target="../media/hdphoto8.wdp"/></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0.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301.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30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20.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Master" Target="../slideMasters/slideMaster20.xml"/><Relationship Id="rId4" Type="http://schemas.openxmlformats.org/officeDocument/2006/relationships/hyperlink" Target="https://www.facebook.com/groups/629898828017053"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9.xml"/><Relationship Id="rId4" Type="http://schemas.openxmlformats.org/officeDocument/2006/relationships/image" Target="../media/image12.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 Id="rId4" Type="http://schemas.openxmlformats.org/officeDocument/2006/relationships/image" Target="../media/image17.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9.xml"/><Relationship Id="rId4" Type="http://schemas.openxmlformats.org/officeDocument/2006/relationships/image" Target="../media/image20.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0.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0.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5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0.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0.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0.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0.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61.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0.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0.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1.png"/><Relationship Id="rId1" Type="http://schemas.openxmlformats.org/officeDocument/2006/relationships/slideMaster" Target="../slideMasters/slideMaster10.xml"/><Relationship Id="rId6" Type="http://schemas.openxmlformats.org/officeDocument/2006/relationships/image" Target="../media/image52.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0.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6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6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0.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0.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0.xml"/><Relationship Id="rId4" Type="http://schemas.microsoft.com/office/2007/relationships/hdphoto" Target="../media/hdphoto8.wdp"/></Relationships>
</file>

<file path=ppt/slideLayouts/_rels/slideLayout72.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73.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74.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72.png"/><Relationship Id="rId5" Type="http://schemas.openxmlformats.org/officeDocument/2006/relationships/image" Target="../media/image55.png"/><Relationship Id="rId4" Type="http://schemas.microsoft.com/office/2007/relationships/hdphoto" Target="../media/hdphoto6.wdp"/></Relationships>
</file>

<file path=ppt/slideLayouts/_rels/slideLayout76.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74.png"/><Relationship Id="rId7" Type="http://schemas.openxmlformats.org/officeDocument/2006/relationships/image" Target="../media/image25.png"/><Relationship Id="rId2" Type="http://schemas.openxmlformats.org/officeDocument/2006/relationships/image" Target="../media/image73.png"/><Relationship Id="rId1" Type="http://schemas.openxmlformats.org/officeDocument/2006/relationships/slideMaster" Target="../slideMasters/slideMaster10.xml"/><Relationship Id="rId6" Type="http://schemas.microsoft.com/office/2007/relationships/hdphoto" Target="../media/hdphoto6.wdp"/><Relationship Id="rId5" Type="http://schemas.openxmlformats.org/officeDocument/2006/relationships/image" Target="../media/image63.png"/><Relationship Id="rId4" Type="http://schemas.openxmlformats.org/officeDocument/2006/relationships/image" Target="../media/image24.png"/><Relationship Id="rId9" Type="http://schemas.microsoft.com/office/2007/relationships/hdphoto" Target="../media/hdphoto7.wdp"/></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4.png"/><Relationship Id="rId7"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1.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png"/><Relationship Id="rId9" Type="http://schemas.openxmlformats.org/officeDocument/2006/relationships/image" Target="../media/image29.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1.xml"/><Relationship Id="rId6" Type="http://schemas.openxmlformats.org/officeDocument/2006/relationships/image" Target="../media/image75.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8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Master" Target="../slideMasters/slideMaster11.xml"/><Relationship Id="rId6" Type="http://schemas.openxmlformats.org/officeDocument/2006/relationships/image" Target="../media/image34.png"/><Relationship Id="rId5" Type="http://schemas.openxmlformats.org/officeDocument/2006/relationships/image" Target="../media/image25.png"/><Relationship Id="rId4" Type="http://schemas.openxmlformats.org/officeDocument/2006/relationships/image" Target="../media/image33.png"/><Relationship Id="rId9" Type="http://schemas.openxmlformats.org/officeDocument/2006/relationships/image" Target="../media/image35.png"/></Relationships>
</file>

<file path=ppt/slideLayouts/_rels/slideLayout83.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1.wdp"/><Relationship Id="rId7"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1.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1.wdp"/><Relationship Id="rId2" Type="http://schemas.openxmlformats.org/officeDocument/2006/relationships/image" Target="../media/image23.png"/><Relationship Id="rId1" Type="http://schemas.openxmlformats.org/officeDocument/2006/relationships/slideMaster" Target="../slideMasters/slideMaster11.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34.png"/></Relationships>
</file>

<file path=ppt/slideLayouts/_rels/slideLayout8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1.xml"/><Relationship Id="rId6" Type="http://schemas.microsoft.com/office/2007/relationships/hdphoto" Target="../media/hdphoto2.wdp"/><Relationship Id="rId11" Type="http://schemas.openxmlformats.org/officeDocument/2006/relationships/image" Target="../media/image42.png"/><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38.png"/><Relationship Id="rId9" Type="http://schemas.microsoft.com/office/2007/relationships/hdphoto" Target="../media/hdphoto3.wdp"/></Relationships>
</file>

<file path=ppt/slideLayouts/_rels/slideLayout8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Master" Target="../slideMasters/slideMaster11.xml"/><Relationship Id="rId6" Type="http://schemas.openxmlformats.org/officeDocument/2006/relationships/image" Target="../media/image23.png"/><Relationship Id="rId5" Type="http://schemas.openxmlformats.org/officeDocument/2006/relationships/image" Target="../media/image44.png"/><Relationship Id="rId4" Type="http://schemas.openxmlformats.org/officeDocument/2006/relationships/image" Target="../media/image25.png"/><Relationship Id="rId9" Type="http://schemas.openxmlformats.org/officeDocument/2006/relationships/image" Target="../media/image42.png"/></Relationships>
</file>

<file path=ppt/slideLayouts/_rels/slideLayout87.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23.png"/><Relationship Id="rId1" Type="http://schemas.openxmlformats.org/officeDocument/2006/relationships/slideMaster" Target="../slideMasters/slideMaster11.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26.png"/></Relationships>
</file>

<file path=ppt/slideLayouts/_rels/slideLayout88.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26.png"/><Relationship Id="rId7" Type="http://schemas.openxmlformats.org/officeDocument/2006/relationships/image" Target="../media/image48.png"/><Relationship Id="rId2" Type="http://schemas.openxmlformats.org/officeDocument/2006/relationships/image" Target="../media/image25.png"/><Relationship Id="rId1" Type="http://schemas.openxmlformats.org/officeDocument/2006/relationships/slideMaster" Target="../slideMasters/slideMaster11.xml"/><Relationship Id="rId6" Type="http://schemas.openxmlformats.org/officeDocument/2006/relationships/image" Target="../media/image47.png"/><Relationship Id="rId5" Type="http://schemas.openxmlformats.org/officeDocument/2006/relationships/image" Target="../media/image46.png"/><Relationship Id="rId4" Type="http://schemas.microsoft.com/office/2007/relationships/hdphoto" Target="../media/hdphoto1.wdp"/></Relationships>
</file>

<file path=ppt/slideLayouts/_rels/slideLayout8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5.png"/><Relationship Id="rId7" Type="http://schemas.openxmlformats.org/officeDocument/2006/relationships/image" Target="../media/image42.png"/><Relationship Id="rId2" Type="http://schemas.openxmlformats.org/officeDocument/2006/relationships/image" Target="../media/image50.png"/><Relationship Id="rId1" Type="http://schemas.openxmlformats.org/officeDocument/2006/relationships/slideMaster" Target="../slideMasters/slideMaster11.xml"/><Relationship Id="rId6" Type="http://schemas.openxmlformats.org/officeDocument/2006/relationships/image" Target="../media/image23.png"/><Relationship Id="rId5" Type="http://schemas.microsoft.com/office/2007/relationships/hdphoto" Target="../media/hdphoto1.wdp"/><Relationship Id="rId4" Type="http://schemas.openxmlformats.org/officeDocument/2006/relationships/image" Target="../media/image26.png"/><Relationship Id="rId9" Type="http://schemas.microsoft.com/office/2007/relationships/hdphoto" Target="../media/hdphoto4.wdp"/></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6.png"/><Relationship Id="rId7" Type="http://schemas.openxmlformats.org/officeDocument/2006/relationships/image" Target="../media/image45.png"/><Relationship Id="rId2" Type="http://schemas.openxmlformats.org/officeDocument/2006/relationships/image" Target="../media/image25.png"/><Relationship Id="rId1" Type="http://schemas.openxmlformats.org/officeDocument/2006/relationships/slideMaster" Target="../slideMasters/slideMaster11.xml"/><Relationship Id="rId6" Type="http://schemas.openxmlformats.org/officeDocument/2006/relationships/image" Target="../media/image42.png"/><Relationship Id="rId5" Type="http://schemas.openxmlformats.org/officeDocument/2006/relationships/image" Target="../media/image52.png"/><Relationship Id="rId4" Type="http://schemas.microsoft.com/office/2007/relationships/hdphoto" Target="../media/hdphoto1.wdp"/></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4.png"/><Relationship Id="rId2" Type="http://schemas.openxmlformats.org/officeDocument/2006/relationships/image" Target="../media/image50.png"/><Relationship Id="rId1" Type="http://schemas.openxmlformats.org/officeDocument/2006/relationships/slideMaster" Target="../slideMasters/slideMaster11.xml"/><Relationship Id="rId6" Type="http://schemas.openxmlformats.org/officeDocument/2006/relationships/image" Target="../media/image53.png"/><Relationship Id="rId5" Type="http://schemas.openxmlformats.org/officeDocument/2006/relationships/image" Target="../media/image25.png"/><Relationship Id="rId4" Type="http://schemas.microsoft.com/office/2007/relationships/hdphoto" Target="../media/hdphoto1.wdp"/></Relationships>
</file>

<file path=ppt/slideLayouts/_rels/slideLayout9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5.png"/><Relationship Id="rId7" Type="http://schemas.microsoft.com/office/2007/relationships/hdphoto" Target="../media/hdphoto1.wdp"/><Relationship Id="rId2" Type="http://schemas.openxmlformats.org/officeDocument/2006/relationships/image" Target="../media/image54.png"/><Relationship Id="rId1" Type="http://schemas.openxmlformats.org/officeDocument/2006/relationships/slideMaster" Target="../slideMasters/slideMaster11.xml"/><Relationship Id="rId6" Type="http://schemas.openxmlformats.org/officeDocument/2006/relationships/image" Target="../media/image26.png"/><Relationship Id="rId5" Type="http://schemas.openxmlformats.org/officeDocument/2006/relationships/image" Target="../media/image56.png"/><Relationship Id="rId4" Type="http://schemas.openxmlformats.org/officeDocument/2006/relationships/image" Target="../media/image25.png"/><Relationship Id="rId9" Type="http://schemas.microsoft.com/office/2007/relationships/hdphoto" Target="../media/hdphoto5.wdp"/></Relationships>
</file>

<file path=ppt/slideLayouts/_rels/slideLayout9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8.png"/><Relationship Id="rId7" Type="http://schemas.openxmlformats.org/officeDocument/2006/relationships/image" Target="../media/image40.png"/><Relationship Id="rId2" Type="http://schemas.openxmlformats.org/officeDocument/2006/relationships/image" Target="../media/image38.png"/><Relationship Id="rId1" Type="http://schemas.openxmlformats.org/officeDocument/2006/relationships/slideMaster" Target="../slideMasters/slideMaster11.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23.png"/><Relationship Id="rId4" Type="http://schemas.openxmlformats.org/officeDocument/2006/relationships/image" Target="../media/image59.png"/><Relationship Id="rId9" Type="http://schemas.microsoft.com/office/2007/relationships/hdphoto" Target="../media/hdphoto3.wdp"/></Relationships>
</file>

<file path=ppt/slideLayouts/_rels/slideLayout9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image" Target="../media/image36.png"/><Relationship Id="rId1" Type="http://schemas.openxmlformats.org/officeDocument/2006/relationships/slideMaster" Target="../slideMasters/slideMaster11.xml"/><Relationship Id="rId6" Type="http://schemas.microsoft.com/office/2007/relationships/hdphoto" Target="../media/hdphoto2.wdp"/><Relationship Id="rId5" Type="http://schemas.openxmlformats.org/officeDocument/2006/relationships/image" Target="../media/image39.png"/><Relationship Id="rId10" Type="http://schemas.openxmlformats.org/officeDocument/2006/relationships/image" Target="../media/image60.png"/><Relationship Id="rId4" Type="http://schemas.openxmlformats.org/officeDocument/2006/relationships/image" Target="../media/image38.png"/><Relationship Id="rId9" Type="http://schemas.microsoft.com/office/2007/relationships/hdphoto" Target="../media/hdphoto3.wdp"/></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1.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55.png"/><Relationship Id="rId5" Type="http://schemas.openxmlformats.org/officeDocument/2006/relationships/image" Target="../media/image40.png"/><Relationship Id="rId4" Type="http://schemas.microsoft.com/office/2007/relationships/hdphoto" Target="../media/hdphoto1.wdp"/></Relationships>
</file>

<file path=ppt/slideLayouts/_rels/slideLayout9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62.png"/><Relationship Id="rId7"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11.xml"/><Relationship Id="rId6" Type="http://schemas.microsoft.com/office/2007/relationships/hdphoto" Target="../media/hdphoto6.wdp"/><Relationship Id="rId5" Type="http://schemas.openxmlformats.org/officeDocument/2006/relationships/image" Target="../media/image63.png"/><Relationship Id="rId10" Type="http://schemas.microsoft.com/office/2007/relationships/hdphoto" Target="../media/hdphoto7.wdp"/><Relationship Id="rId4" Type="http://schemas.openxmlformats.org/officeDocument/2006/relationships/image" Target="../media/image24.png"/><Relationship Id="rId9" Type="http://schemas.openxmlformats.org/officeDocument/2006/relationships/image" Target="../media/image64.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1.xml"/><Relationship Id="rId4" Type="http://schemas.microsoft.com/office/2007/relationships/hdphoto" Target="../media/hdphoto8.wdp"/></Relationships>
</file>

<file path=ppt/slideLayouts/_rels/slideLayout98.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67.png"/><Relationship Id="rId7" Type="http://schemas.openxmlformats.org/officeDocument/2006/relationships/image" Target="../media/image64.pn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8.png"/><Relationship Id="rId5" Type="http://schemas.openxmlformats.org/officeDocument/2006/relationships/image" Target="../media/image56.png"/><Relationship Id="rId10" Type="http://schemas.openxmlformats.org/officeDocument/2006/relationships/image" Target="../media/image70.png"/><Relationship Id="rId4" Type="http://schemas.microsoft.com/office/2007/relationships/hdphoto" Target="../media/hdphoto9.wdp"/><Relationship Id="rId9" Type="http://schemas.openxmlformats.org/officeDocument/2006/relationships/image" Target="../media/image69.png"/></Relationships>
</file>

<file path=ppt/slideLayouts/_rels/slideLayout99.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3.png"/><Relationship Id="rId7" Type="http://schemas.microsoft.com/office/2007/relationships/hdphoto" Target="../media/hdphoto7.wdp"/><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64.png"/><Relationship Id="rId5" Type="http://schemas.openxmlformats.org/officeDocument/2006/relationships/image" Target="../media/image25.png"/><Relationship Id="rId4" Type="http://schemas.microsoft.com/office/2007/relationships/hdphoto" Target="../media/hdphoto6.wdp"/></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Giới thiệ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Chủ đề">
            <a:extLst>
              <a:ext uri="{FF2B5EF4-FFF2-40B4-BE49-F238E27FC236}">
                <a16:creationId xmlns:a16="http://schemas.microsoft.com/office/drawing/2014/main" id="{78007B22-33A5-4E09-B943-5AFB5A8CEF4D}"/>
              </a:ext>
            </a:extLst>
          </p:cNvPr>
          <p:cNvSpPr>
            <a:spLocks noGrp="1"/>
          </p:cNvSpPr>
          <p:nvPr>
            <p:ph type="body" sz="quarter" idx="10" hasCustomPrompt="1"/>
          </p:nvPr>
        </p:nvSpPr>
        <p:spPr>
          <a:xfrm>
            <a:off x="2868333" y="749636"/>
            <a:ext cx="6275671" cy="590931"/>
          </a:xfrm>
          <a:prstGeom prst="rect">
            <a:avLst/>
          </a:prstGeom>
          <a:noFill/>
        </p:spPr>
        <p:txBody>
          <a:bodyPr wrap="square" rtlCol="0">
            <a:spAutoFit/>
          </a:bodyPr>
          <a:lstStyle>
            <a:lvl1pPr marL="0" indent="0">
              <a:buNone/>
              <a:defRPr lang="en-US" sz="3600" b="1" smtClean="0">
                <a:solidFill>
                  <a:schemeClr val="bg1"/>
                </a:solidFill>
                <a:effectLst>
                  <a:outerShdw blurRad="50800" dist="38100" dir="5400000" algn="t" rotWithShape="0">
                    <a:prstClr val="black">
                      <a:alpha val="40000"/>
                    </a:prstClr>
                  </a:outerShdw>
                </a:effectLst>
                <a:latin typeface="Averta Std CY Bold" panose="00000800000000000000" pitchFamily="50" charset="0"/>
                <a:ea typeface="Arial-Rounded" panose="020B0500000000000000" pitchFamily="34" charset="0"/>
                <a:cs typeface="Arial-Rounded" panose="020B0500000000000000" pitchFamily="34" charset="0"/>
              </a:defRPr>
            </a:lvl1pPr>
            <a:lvl2pPr>
              <a:defRPr lang="en-US" sz="1350" smtClean="0"/>
            </a:lvl2pPr>
            <a:lvl3pPr>
              <a:defRPr lang="en-US" sz="1350" smtClean="0"/>
            </a:lvl3pPr>
            <a:lvl4pPr>
              <a:defRPr lang="en-US" smtClean="0"/>
            </a:lvl4pPr>
            <a:lvl5pPr>
              <a:defRPr lang="en-US"/>
            </a:lvl5pPr>
          </a:lstStyle>
          <a:p>
            <a:pPr marL="0" lvl="0"/>
            <a:r>
              <a:rPr lang="en-US"/>
              <a:t>CHỦ ĐỀ</a:t>
            </a:r>
          </a:p>
        </p:txBody>
      </p:sp>
      <p:sp>
        <p:nvSpPr>
          <p:cNvPr id="6" name="Bài học">
            <a:extLst>
              <a:ext uri="{FF2B5EF4-FFF2-40B4-BE49-F238E27FC236}">
                <a16:creationId xmlns:a16="http://schemas.microsoft.com/office/drawing/2014/main" id="{E1F1D32A-0D6D-45C8-9A6E-055A426D121D}"/>
              </a:ext>
            </a:extLst>
          </p:cNvPr>
          <p:cNvSpPr>
            <a:spLocks noGrp="1"/>
          </p:cNvSpPr>
          <p:nvPr>
            <p:ph type="body" sz="quarter" idx="11" hasCustomPrompt="1"/>
          </p:nvPr>
        </p:nvSpPr>
        <p:spPr>
          <a:xfrm>
            <a:off x="3494088" y="1655363"/>
            <a:ext cx="5649912" cy="452571"/>
          </a:xfrm>
          <a:prstGeom prst="rect">
            <a:avLst/>
          </a:prstGeom>
        </p:spPr>
        <p:txBody>
          <a:bodyPr spcFirstLastPara="1" wrap="square" lIns="91425" tIns="91425" rIns="91425" bIns="91425" anchor="ctr" anchorCtr="0">
            <a:noAutofit/>
          </a:bodyPr>
          <a:lstStyle>
            <a:lvl1pPr marL="0" indent="0">
              <a:buFontTx/>
              <a:buNone/>
              <a:defRPr lang="en-US" sz="4200" b="1" baseline="0">
                <a:solidFill>
                  <a:schemeClr val="bg1"/>
                </a:solidFill>
                <a:effectLst>
                  <a:outerShdw blurRad="50800" dist="38100" dir="5400000" algn="t" rotWithShape="0">
                    <a:prstClr val="black">
                      <a:alpha val="40000"/>
                    </a:prstClr>
                  </a:outerShdw>
                </a:effectLst>
                <a:latin typeface="Quicksand Medium" pitchFamily="2" charset="0"/>
                <a:ea typeface="Arial-Rounded" panose="020B0500000000000000" pitchFamily="34" charset="0"/>
                <a:cs typeface="Arial-SGK-TV" pitchFamily="2" charset="0"/>
              </a:defRPr>
            </a:lvl1pPr>
          </a:lstStyle>
          <a:p>
            <a:pPr marL="0" lvl="0">
              <a:spcBef>
                <a:spcPct val="0"/>
              </a:spcBef>
              <a:buNone/>
            </a:pPr>
            <a:r>
              <a:rPr lang="en-US"/>
              <a:t>Bài</a:t>
            </a:r>
          </a:p>
        </p:txBody>
      </p:sp>
      <p:sp>
        <p:nvSpPr>
          <p:cNvPr id="3" name="Hình">
            <a:extLst>
              <a:ext uri="{FF2B5EF4-FFF2-40B4-BE49-F238E27FC236}">
                <a16:creationId xmlns:a16="http://schemas.microsoft.com/office/drawing/2014/main" id="{029A8592-CE8C-4050-B1DF-491E7652F223}"/>
              </a:ext>
            </a:extLst>
          </p:cNvPr>
          <p:cNvSpPr>
            <a:spLocks noGrp="1"/>
          </p:cNvSpPr>
          <p:nvPr>
            <p:ph type="pic" sz="quarter" idx="12" hasCustomPrompt="1"/>
          </p:nvPr>
        </p:nvSpPr>
        <p:spPr>
          <a:xfrm>
            <a:off x="0" y="1888441"/>
            <a:ext cx="2971800" cy="3255065"/>
          </a:xfrm>
          <a:prstGeom prst="rect">
            <a:avLst/>
          </a:prstGeom>
        </p:spPr>
        <p:txBody>
          <a:bodyPr/>
          <a:lstStyle>
            <a:lvl1pPr marL="0" indent="0">
              <a:buNone/>
              <a:defRPr/>
            </a:lvl1pPr>
          </a:lstStyle>
          <a:p>
            <a:r>
              <a:rPr lang="en-US"/>
              <a:t>hình ảnh</a:t>
            </a:r>
          </a:p>
        </p:txBody>
      </p:sp>
    </p:spTree>
    <p:extLst>
      <p:ext uri="{BB962C8B-B14F-4D97-AF65-F5344CB8AC3E}">
        <p14:creationId xmlns:p14="http://schemas.microsoft.com/office/powerpoint/2010/main" val="865823982"/>
      </p:ext>
    </p:extLst>
  </p:cSld>
  <p:clrMapOvr>
    <a:masterClrMapping/>
  </p:clrMapOvr>
  <mc:AlternateContent xmlns:mc="http://schemas.openxmlformats.org/markup-compatibility/2006" xmlns:p14="http://schemas.microsoft.com/office/powerpoint/2010/main">
    <mc:Choice Requires="p14">
      <p:transition spd="slow" p14:dur="3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1500"/>
                                        <p:tgtEl>
                                          <p:spTgt spid="5">
                                            <p:txEl>
                                              <p:pRg st="0" end="0"/>
                                            </p:txEl>
                                          </p:spTgt>
                                        </p:tgtEl>
                                      </p:cBhvr>
                                    </p:animEffect>
                                    <p:anim calcmode="lin" valueType="num">
                                      <p:cBhvr>
                                        <p:cTn id="12" dur="1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3" dur="1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1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42"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1500"/>
                        <p:tgtEl>
                          <p:spTgt spid="5"/>
                        </p:tgtEl>
                      </p:cBhvr>
                    </p:animEffect>
                    <p:anim calcmode="lin" valueType="num">
                      <p:cBhvr>
                        <p:cTn dur="1500" fill="hold"/>
                        <p:tgtEl>
                          <p:spTgt spid="5"/>
                        </p:tgtEl>
                        <p:attrNameLst>
                          <p:attrName>ppt_x</p:attrName>
                        </p:attrNameLst>
                      </p:cBhvr>
                      <p:tavLst>
                        <p:tav tm="0">
                          <p:val>
                            <p:strVal val="#ppt_x"/>
                          </p:val>
                        </p:tav>
                        <p:tav tm="100000">
                          <p:val>
                            <p:strVal val="#ppt_x"/>
                          </p:val>
                        </p:tav>
                      </p:tavLst>
                    </p:anim>
                    <p:anim calcmode="lin" valueType="num">
                      <p:cBhvr>
                        <p:cTn dur="1500" fill="hold"/>
                        <p:tgtEl>
                          <p:spTgt spid="5"/>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1500"/>
                        <p:tgtEl>
                          <p:spTgt spid="6"/>
                        </p:tgtEl>
                      </p:cBhvr>
                    </p:animEffect>
                  </p:childTnLst>
                </p:cTn>
              </p:par>
            </p:tnLst>
          </p:tmpl>
        </p:tmplLst>
      </p:bldP>
      <p:bldP spid="3"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ic bài đọc -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0" y="0"/>
            <a:ext cx="9144000" cy="514350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603830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11729054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3075156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748648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990977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1543459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003978" cy="2400978"/>
            <a:chOff x="-1250470" y="-989413"/>
            <a:chExt cx="3003978"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8947913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344136257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175586"/>
            <a:chOff x="-1250470" y="-989413"/>
            <a:chExt cx="3003978" cy="2175586"/>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8521181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74568940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42653161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ic bài đọc -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1" y="1661532"/>
            <a:ext cx="4572000" cy="3481968"/>
          </a:xfrm>
          <a:prstGeom prst="rect">
            <a:avLst/>
          </a:prstGeom>
        </p:spPr>
        <p:txBody>
          <a:bodyPr/>
          <a:lstStyle>
            <a:lvl1pPr marL="0" indent="0">
              <a:buNone/>
              <a:defRPr/>
            </a:lvl1pPr>
          </a:lstStyle>
          <a:p>
            <a:r>
              <a:rPr lang="en-US"/>
              <a:t>img 1</a:t>
            </a:r>
          </a:p>
        </p:txBody>
      </p:sp>
      <p:sp>
        <p:nvSpPr>
          <p:cNvPr id="4" name="Hình 2">
            <a:extLst>
              <a:ext uri="{FF2B5EF4-FFF2-40B4-BE49-F238E27FC236}">
                <a16:creationId xmlns:a16="http://schemas.microsoft.com/office/drawing/2014/main" id="{72182F91-7391-4A11-B0ED-729C33877A53}"/>
              </a:ext>
            </a:extLst>
          </p:cNvPr>
          <p:cNvSpPr>
            <a:spLocks noGrp="1"/>
          </p:cNvSpPr>
          <p:nvPr>
            <p:ph type="pic" sz="quarter" idx="11" hasCustomPrompt="1"/>
          </p:nvPr>
        </p:nvSpPr>
        <p:spPr>
          <a:xfrm>
            <a:off x="4572000" y="1661532"/>
            <a:ext cx="4572000" cy="3481968"/>
          </a:xfrm>
          <a:prstGeom prst="rect">
            <a:avLst/>
          </a:prstGeom>
        </p:spPr>
        <p:txBody>
          <a:bodyPr/>
          <a:lstStyle>
            <a:lvl1pPr marL="0" indent="0">
              <a:buNone/>
              <a:defRPr/>
            </a:lvl1pPr>
          </a:lstStyle>
          <a:p>
            <a:r>
              <a:rPr lang="en-US"/>
              <a:t>img 2</a:t>
            </a:r>
          </a:p>
        </p:txBody>
      </p:sp>
    </p:spTree>
    <p:extLst>
      <p:ext uri="{BB962C8B-B14F-4D97-AF65-F5344CB8AC3E}">
        <p14:creationId xmlns:p14="http://schemas.microsoft.com/office/powerpoint/2010/main" val="5168516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35048001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9438441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989257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17616784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74372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27957991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16823547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917962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27361098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0333976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Đọ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22" name="Tựa bài">
            <a:extLst>
              <a:ext uri="{FF2B5EF4-FFF2-40B4-BE49-F238E27FC236}">
                <a16:creationId xmlns:a16="http://schemas.microsoft.com/office/drawing/2014/main" id="{F0280442-F28B-470C-BE17-0C615D17EF67}"/>
              </a:ext>
            </a:extLst>
          </p:cNvPr>
          <p:cNvSpPr>
            <a:spLocks noGrp="1"/>
          </p:cNvSpPr>
          <p:nvPr>
            <p:ph type="body" sz="quarter" idx="10"/>
          </p:nvPr>
        </p:nvSpPr>
        <p:spPr>
          <a:xfrm>
            <a:off x="4479639" y="657638"/>
            <a:ext cx="184730" cy="507831"/>
          </a:xfrm>
          <a:prstGeom prst="rect">
            <a:avLst/>
          </a:prstGeom>
          <a:noFill/>
        </p:spPr>
        <p:txBody>
          <a:bodyPr wrap="none" rtlCol="0">
            <a:spAutoFit/>
          </a:bodyPr>
          <a:lstStyle>
            <a:lvl1pPr marL="0" indent="0">
              <a:buNone/>
              <a:defRPr lang="en-US" sz="3000" smtClean="0">
                <a:solidFill>
                  <a:srgbClr val="00AEEF"/>
                </a:solidFill>
                <a:latin typeface="Averta Std CY Bold" panose="000008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algn="ctr" defTabSz="685800"/>
            <a:endParaRPr lang="en-US"/>
          </a:p>
        </p:txBody>
      </p:sp>
      <p:sp>
        <p:nvSpPr>
          <p:cNvPr id="24" name="Nội dung bài">
            <a:extLst>
              <a:ext uri="{FF2B5EF4-FFF2-40B4-BE49-F238E27FC236}">
                <a16:creationId xmlns:a16="http://schemas.microsoft.com/office/drawing/2014/main" id="{E795A36E-D06A-41C8-8A93-ED1A85A88628}"/>
              </a:ext>
            </a:extLst>
          </p:cNvPr>
          <p:cNvSpPr>
            <a:spLocks noGrp="1"/>
          </p:cNvSpPr>
          <p:nvPr>
            <p:ph type="body" sz="quarter" idx="11"/>
          </p:nvPr>
        </p:nvSpPr>
        <p:spPr>
          <a:xfrm>
            <a:off x="152244" y="1313594"/>
            <a:ext cx="8839521" cy="461858"/>
          </a:xfrm>
          <a:prstGeom prst="rect">
            <a:avLst/>
          </a:prstGeom>
          <a:noFill/>
        </p:spPr>
        <p:txBody>
          <a:bodyPr wrap="square" rtlCol="0">
            <a:spAutoFit/>
          </a:bodyPr>
          <a:lstStyle>
            <a:lvl1pPr marL="0" indent="0">
              <a:spcBef>
                <a:spcPts val="0"/>
              </a:spcBef>
              <a:buNone/>
              <a:defRPr lang="en-US" sz="23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lnSpc>
                <a:spcPct val="113000"/>
              </a:lnSpc>
            </a:pPr>
            <a:endParaRPr lang="en-US"/>
          </a:p>
        </p:txBody>
      </p:sp>
      <p:sp>
        <p:nvSpPr>
          <p:cNvPr id="27" name="Tác giả">
            <a:extLst>
              <a:ext uri="{FF2B5EF4-FFF2-40B4-BE49-F238E27FC236}">
                <a16:creationId xmlns:a16="http://schemas.microsoft.com/office/drawing/2014/main" id="{7EA8BBE9-F5D6-4D3A-A6DE-0D6C221829BD}"/>
              </a:ext>
            </a:extLst>
          </p:cNvPr>
          <p:cNvSpPr>
            <a:spLocks noGrp="1"/>
          </p:cNvSpPr>
          <p:nvPr>
            <p:ph type="body" sz="quarter" idx="12"/>
          </p:nvPr>
        </p:nvSpPr>
        <p:spPr>
          <a:xfrm>
            <a:off x="5175046" y="4403349"/>
            <a:ext cx="3044511" cy="429734"/>
          </a:xfrm>
          <a:prstGeom prst="rect">
            <a:avLst/>
          </a:prstGeom>
          <a:noFill/>
        </p:spPr>
        <p:txBody>
          <a:bodyPr wrap="square" rtlCol="0">
            <a:spAutoFit/>
          </a:bodyPr>
          <a:lstStyle>
            <a:lvl1pPr marL="0" indent="0">
              <a:buFontTx/>
              <a:buNone/>
              <a:defRPr lang="en-US" sz="2100" i="1">
                <a:latin typeface="Averta Std CY" panose="00000500000000000000" pitchFamily="50" charset="0"/>
              </a:defRPr>
            </a:lvl1pPr>
          </a:lstStyle>
          <a:p>
            <a:pPr marL="0" lvl="0" algn="ctr" defTabSz="685800">
              <a:lnSpc>
                <a:spcPct val="113000"/>
              </a:lnSpc>
            </a:pPr>
            <a:endParaRPr lang="en-US"/>
          </a:p>
        </p:txBody>
      </p:sp>
    </p:spTree>
    <p:extLst>
      <p:ext uri="{BB962C8B-B14F-4D97-AF65-F5344CB8AC3E}">
        <p14:creationId xmlns:p14="http://schemas.microsoft.com/office/powerpoint/2010/main" val="39109376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318231827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53484932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53926665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880539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07195101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9021127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10809094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204620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06896869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5971438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ùng tìm hiể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iếng Việt 2">
            <a:extLst>
              <a:ext uri="{FF2B5EF4-FFF2-40B4-BE49-F238E27FC236}">
                <a16:creationId xmlns:a16="http://schemas.microsoft.com/office/drawing/2014/main" id="{202332C2-04A9-4585-9258-8C4DDDE3397E}"/>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10" name="Khung">
            <a:extLst>
              <a:ext uri="{FF2B5EF4-FFF2-40B4-BE49-F238E27FC236}">
                <a16:creationId xmlns:a16="http://schemas.microsoft.com/office/drawing/2014/main" id="{1E057842-BE35-4893-8BDD-D38089AD38E2}"/>
              </a:ext>
            </a:extLst>
          </p:cNvPr>
          <p:cNvSpPr>
            <a:spLocks noGrp="1"/>
          </p:cNvSpPr>
          <p:nvPr>
            <p:ph type="pic" sz="quarter" idx="10" hasCustomPrompt="1"/>
          </p:nvPr>
        </p:nvSpPr>
        <p:spPr>
          <a:xfrm>
            <a:off x="215809" y="998544"/>
            <a:ext cx="8712387" cy="3247641"/>
          </a:xfrm>
          <a:prstGeom prst="rect">
            <a:avLst/>
          </a:prstGeom>
        </p:spPr>
        <p:txBody>
          <a:bodyPr/>
          <a:lstStyle>
            <a:lvl1pPr marL="0" indent="0">
              <a:buNone/>
              <a:defRPr/>
            </a:lvl1pPr>
          </a:lstStyle>
          <a:p>
            <a:r>
              <a:rPr lang="en-US"/>
              <a:t>img</a:t>
            </a:r>
          </a:p>
        </p:txBody>
      </p:sp>
      <p:sp>
        <p:nvSpPr>
          <p:cNvPr id="12" name="Câu hỏi 1">
            <a:extLst>
              <a:ext uri="{FF2B5EF4-FFF2-40B4-BE49-F238E27FC236}">
                <a16:creationId xmlns:a16="http://schemas.microsoft.com/office/drawing/2014/main" id="{CE4A6B49-8841-4431-B98D-64659A85AC47}"/>
              </a:ext>
            </a:extLst>
          </p:cNvPr>
          <p:cNvSpPr>
            <a:spLocks noGrp="1"/>
          </p:cNvSpPr>
          <p:nvPr>
            <p:ph type="body" sz="quarter" idx="11"/>
          </p:nvPr>
        </p:nvSpPr>
        <p:spPr>
          <a:xfrm>
            <a:off x="748129" y="1223254"/>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3" name="Câu hỏi 2">
            <a:extLst>
              <a:ext uri="{FF2B5EF4-FFF2-40B4-BE49-F238E27FC236}">
                <a16:creationId xmlns:a16="http://schemas.microsoft.com/office/drawing/2014/main" id="{FE8300FF-FFD5-46CB-9901-823D3378D0C5}"/>
              </a:ext>
            </a:extLst>
          </p:cNvPr>
          <p:cNvSpPr>
            <a:spLocks noGrp="1"/>
          </p:cNvSpPr>
          <p:nvPr>
            <p:ph type="body" sz="quarter" idx="12"/>
          </p:nvPr>
        </p:nvSpPr>
        <p:spPr>
          <a:xfrm>
            <a:off x="748129" y="1838387"/>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4" name="Câu hỏi 3">
            <a:extLst>
              <a:ext uri="{FF2B5EF4-FFF2-40B4-BE49-F238E27FC236}">
                <a16:creationId xmlns:a16="http://schemas.microsoft.com/office/drawing/2014/main" id="{263CF685-23DA-4A93-ABCF-33CDF13AD87D}"/>
              </a:ext>
            </a:extLst>
          </p:cNvPr>
          <p:cNvSpPr>
            <a:spLocks noGrp="1"/>
          </p:cNvSpPr>
          <p:nvPr>
            <p:ph type="body" sz="quarter" idx="13"/>
          </p:nvPr>
        </p:nvSpPr>
        <p:spPr>
          <a:xfrm>
            <a:off x="748129" y="2453520"/>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5" name="Câu hỏi 4">
            <a:extLst>
              <a:ext uri="{FF2B5EF4-FFF2-40B4-BE49-F238E27FC236}">
                <a16:creationId xmlns:a16="http://schemas.microsoft.com/office/drawing/2014/main" id="{F8FFA4B9-CC16-462F-BDE3-B41A3A801853}"/>
              </a:ext>
            </a:extLst>
          </p:cNvPr>
          <p:cNvSpPr>
            <a:spLocks noGrp="1"/>
          </p:cNvSpPr>
          <p:nvPr>
            <p:ph type="body" sz="quarter" idx="14"/>
          </p:nvPr>
        </p:nvSpPr>
        <p:spPr>
          <a:xfrm>
            <a:off x="748129" y="3068653"/>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
        <p:nvSpPr>
          <p:cNvPr id="16" name="Câu hỏi 5">
            <a:extLst>
              <a:ext uri="{FF2B5EF4-FFF2-40B4-BE49-F238E27FC236}">
                <a16:creationId xmlns:a16="http://schemas.microsoft.com/office/drawing/2014/main" id="{A2C97308-D5D7-42A7-92E2-6E4DDCBF0099}"/>
              </a:ext>
            </a:extLst>
          </p:cNvPr>
          <p:cNvSpPr>
            <a:spLocks noGrp="1"/>
          </p:cNvSpPr>
          <p:nvPr>
            <p:ph type="body" sz="quarter" idx="15"/>
          </p:nvPr>
        </p:nvSpPr>
        <p:spPr>
          <a:xfrm>
            <a:off x="748129" y="3649756"/>
            <a:ext cx="2919411" cy="397032"/>
          </a:xfrm>
          <a:prstGeom prst="rect">
            <a:avLst/>
          </a:prstGeom>
          <a:noFill/>
        </p:spPr>
        <p:txBody>
          <a:bodyPr wrap="square">
            <a:spAutoFit/>
          </a:bodyPr>
          <a:lstStyle>
            <a:lvl1pPr marL="0" indent="0">
              <a:buNone/>
              <a:defRPr lang="en-US" sz="2200" smtClean="0">
                <a:latin typeface="Averta Std CY" panose="00000500000000000000" pitchFamily="50" charset="0"/>
              </a:defRPr>
            </a:lvl1pPr>
            <a:lvl2pPr>
              <a:defRPr lang="en-US" sz="1350" smtClean="0"/>
            </a:lvl2pPr>
            <a:lvl3pPr>
              <a:defRPr lang="en-US" sz="1350" smtClean="0"/>
            </a:lvl3pPr>
            <a:lvl4pPr>
              <a:defRPr lang="en-US" sz="1350" smtClean="0"/>
            </a:lvl4pPr>
            <a:lvl5pPr>
              <a:defRPr lang="en-US" sz="1350"/>
            </a:lvl5pPr>
          </a:lstStyle>
          <a:p>
            <a:pPr marL="0" lvl="0" defTabSz="685800"/>
            <a:endParaRPr lang="en-US"/>
          </a:p>
        </p:txBody>
      </p:sp>
    </p:spTree>
    <p:extLst>
      <p:ext uri="{BB962C8B-B14F-4D97-AF65-F5344CB8AC3E}">
        <p14:creationId xmlns:p14="http://schemas.microsoft.com/office/powerpoint/2010/main" val="704974037"/>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3878136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53269534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63838913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52123261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380167068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426691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62810974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09953133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33095526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540879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4_空白">
    <p:bg>
      <p:bgRef idx="1001">
        <a:schemeClr val="bg1"/>
      </p:bgRef>
    </p:bg>
    <p:spTree>
      <p:nvGrpSpPr>
        <p:cNvPr id="1" name=""/>
        <p:cNvGrpSpPr/>
        <p:nvPr/>
      </p:nvGrpSpPr>
      <p:grpSpPr>
        <a:xfrm>
          <a:off x="0" y="0"/>
          <a:ext cx="0" cy="0"/>
          <a:chOff x="0" y="0"/>
          <a:chExt cx="0" cy="0"/>
        </a:xfrm>
      </p:grpSpPr>
      <p:sp>
        <p:nvSpPr>
          <p:cNvPr id="4" name="矩形 3"/>
          <p:cNvSpPr/>
          <p:nvPr userDrawn="1"/>
        </p:nvSpPr>
        <p:spPr>
          <a:xfrm>
            <a:off x="0" y="0"/>
            <a:ext cx="9144000" cy="5143500"/>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64708" tIns="32357" rIns="64708" bIns="32357" rtlCol="0" anchor="ctr"/>
          <a:lstStyle/>
          <a:p>
            <a:pPr algn="ctr" defTabSz="647069" fontAlgn="base">
              <a:spcBef>
                <a:spcPct val="0"/>
              </a:spcBef>
              <a:spcAft>
                <a:spcPct val="0"/>
              </a:spcAft>
            </a:pPr>
            <a:endParaRPr lang="zh-CN" altLang="en-US" sz="1275">
              <a:solidFill>
                <a:prstClr val="white"/>
              </a:solidFill>
            </a:endParaRPr>
          </a:p>
        </p:txBody>
      </p:sp>
    </p:spTree>
    <p:extLst>
      <p:ext uri="{BB962C8B-B14F-4D97-AF65-F5344CB8AC3E}">
        <p14:creationId xmlns:p14="http://schemas.microsoft.com/office/powerpoint/2010/main" val="11795841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10871348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31664990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1546957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36627618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57894841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13012798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1112747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167221085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02361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484621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7CB1063-1667-4B1C-AA1B-C6532DA3286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760" r="54"/>
          <a:stretch/>
        </p:blipFill>
        <p:spPr>
          <a:xfrm>
            <a:off x="0" y="-1"/>
            <a:ext cx="9144000" cy="5143500"/>
          </a:xfrm>
          <a:prstGeom prst="rect">
            <a:avLst/>
          </a:prstGeom>
        </p:spPr>
      </p:pic>
      <p:pic>
        <p:nvPicPr>
          <p:cNvPr id="6" name="图片 5">
            <a:extLst>
              <a:ext uri="{FF2B5EF4-FFF2-40B4-BE49-F238E27FC236}">
                <a16:creationId xmlns:a16="http://schemas.microsoft.com/office/drawing/2014/main" id="{A1E8ED1C-1DAC-45C9-88C6-0DFF9C7B7F19}"/>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106705" y="-113190"/>
            <a:ext cx="3599562" cy="1468803"/>
          </a:xfrm>
          <a:prstGeom prst="rect">
            <a:avLst/>
          </a:prstGeom>
        </p:spPr>
      </p:pic>
    </p:spTree>
    <p:extLst>
      <p:ext uri="{BB962C8B-B14F-4D97-AF65-F5344CB8AC3E}">
        <p14:creationId xmlns:p14="http://schemas.microsoft.com/office/powerpoint/2010/main" val="345926057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68687402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29210381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83128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62215187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102723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pic>
        <p:nvPicPr>
          <p:cNvPr id="101" name="Picture 10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02" name="Picture 10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0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0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0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400730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p:cTn id="7" dur="1750" fill="hold"/>
                                        <p:tgtEl>
                                          <p:spTgt spid="106"/>
                                        </p:tgtEl>
                                        <p:attrNameLst>
                                          <p:attrName>ppt_w</p:attrName>
                                        </p:attrNameLst>
                                      </p:cBhvr>
                                      <p:tavLst>
                                        <p:tav tm="0">
                                          <p:val>
                                            <p:fltVal val="0"/>
                                          </p:val>
                                        </p:tav>
                                        <p:tav tm="100000">
                                          <p:val>
                                            <p:strVal val="#ppt_w"/>
                                          </p:val>
                                        </p:tav>
                                      </p:tavLst>
                                    </p:anim>
                                    <p:anim calcmode="lin" valueType="num">
                                      <p:cBhvr>
                                        <p:cTn id="8" dur="1750" fill="hold"/>
                                        <p:tgtEl>
                                          <p:spTgt spid="106"/>
                                        </p:tgtEl>
                                        <p:attrNameLst>
                                          <p:attrName>ppt_h</p:attrName>
                                        </p:attrNameLst>
                                      </p:cBhvr>
                                      <p:tavLst>
                                        <p:tav tm="0">
                                          <p:val>
                                            <p:fltVal val="0"/>
                                          </p:val>
                                        </p:tav>
                                        <p:tav tm="100000">
                                          <p:val>
                                            <p:strVal val="#ppt_h"/>
                                          </p:val>
                                        </p:tav>
                                      </p:tavLst>
                                    </p:anim>
                                    <p:animEffect transition="in" filter="fade">
                                      <p:cBhvr>
                                        <p:cTn id="9" dur="1750"/>
                                        <p:tgtEl>
                                          <p:spTgt spid="10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6" grpId="1"/>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744892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pic>
        <p:nvPicPr>
          <p:cNvPr id="78" name="Picture 77">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79" name="Picture 78">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0"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1"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2"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3" name="TextBox 82">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4" name="TextBox 83">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5"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782541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750" fill="hold"/>
                                        <p:tgtEl>
                                          <p:spTgt spid="83"/>
                                        </p:tgtEl>
                                        <p:attrNameLst>
                                          <p:attrName>ppt_w</p:attrName>
                                        </p:attrNameLst>
                                      </p:cBhvr>
                                      <p:tavLst>
                                        <p:tav tm="0">
                                          <p:val>
                                            <p:fltVal val="0"/>
                                          </p:val>
                                        </p:tav>
                                        <p:tav tm="100000">
                                          <p:val>
                                            <p:strVal val="#ppt_w"/>
                                          </p:val>
                                        </p:tav>
                                      </p:tavLst>
                                    </p:anim>
                                    <p:anim calcmode="lin" valueType="num">
                                      <p:cBhvr>
                                        <p:cTn id="8" dur="1750" fill="hold"/>
                                        <p:tgtEl>
                                          <p:spTgt spid="83"/>
                                        </p:tgtEl>
                                        <p:attrNameLst>
                                          <p:attrName>ppt_h</p:attrName>
                                        </p:attrNameLst>
                                      </p:cBhvr>
                                      <p:tavLst>
                                        <p:tav tm="0">
                                          <p:val>
                                            <p:fltVal val="0"/>
                                          </p:val>
                                        </p:tav>
                                        <p:tav tm="100000">
                                          <p:val>
                                            <p:strVal val="#ppt_h"/>
                                          </p:val>
                                        </p:tav>
                                      </p:tavLst>
                                    </p:anim>
                                    <p:animEffect transition="in" filter="fade">
                                      <p:cBhvr>
                                        <p:cTn id="9" dur="1750"/>
                                        <p:tgtEl>
                                          <p:spTgt spid="83"/>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3"/>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83" grpId="1"/>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7544518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2092946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95693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70578145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pic>
        <p:nvPicPr>
          <p:cNvPr id="131" name="Picture 13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32" name="Picture 13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3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3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36" name="TextBox 13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37" name="TextBox 13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3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75633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p:cTn id="7" dur="1750" fill="hold"/>
                                        <p:tgtEl>
                                          <p:spTgt spid="136"/>
                                        </p:tgtEl>
                                        <p:attrNameLst>
                                          <p:attrName>ppt_w</p:attrName>
                                        </p:attrNameLst>
                                      </p:cBhvr>
                                      <p:tavLst>
                                        <p:tav tm="0">
                                          <p:val>
                                            <p:fltVal val="0"/>
                                          </p:val>
                                        </p:tav>
                                        <p:tav tm="100000">
                                          <p:val>
                                            <p:strVal val="#ppt_w"/>
                                          </p:val>
                                        </p:tav>
                                      </p:tavLst>
                                    </p:anim>
                                    <p:anim calcmode="lin" valueType="num">
                                      <p:cBhvr>
                                        <p:cTn id="8" dur="1750" fill="hold"/>
                                        <p:tgtEl>
                                          <p:spTgt spid="136"/>
                                        </p:tgtEl>
                                        <p:attrNameLst>
                                          <p:attrName>ppt_h</p:attrName>
                                        </p:attrNameLst>
                                      </p:cBhvr>
                                      <p:tavLst>
                                        <p:tav tm="0">
                                          <p:val>
                                            <p:fltVal val="0"/>
                                          </p:val>
                                        </p:tav>
                                        <p:tav tm="100000">
                                          <p:val>
                                            <p:strVal val="#ppt_h"/>
                                          </p:val>
                                        </p:tav>
                                      </p:tavLst>
                                    </p:anim>
                                    <p:animEffect transition="in" filter="fade">
                                      <p:cBhvr>
                                        <p:cTn id="9" dur="1750"/>
                                        <p:tgtEl>
                                          <p:spTgt spid="13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3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6" grpId="1"/>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243533454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pic>
        <p:nvPicPr>
          <p:cNvPr id="122" name="Picture 121">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23" name="Picture 122">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24"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25"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26"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27" name="TextBox 126">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28" name="TextBox 127">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29"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92307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p:cTn id="7" dur="1750" fill="hold"/>
                                        <p:tgtEl>
                                          <p:spTgt spid="127"/>
                                        </p:tgtEl>
                                        <p:attrNameLst>
                                          <p:attrName>ppt_w</p:attrName>
                                        </p:attrNameLst>
                                      </p:cBhvr>
                                      <p:tavLst>
                                        <p:tav tm="0">
                                          <p:val>
                                            <p:fltVal val="0"/>
                                          </p:val>
                                        </p:tav>
                                        <p:tav tm="100000">
                                          <p:val>
                                            <p:strVal val="#ppt_w"/>
                                          </p:val>
                                        </p:tav>
                                      </p:tavLst>
                                    </p:anim>
                                    <p:anim calcmode="lin" valueType="num">
                                      <p:cBhvr>
                                        <p:cTn id="8" dur="1750" fill="hold"/>
                                        <p:tgtEl>
                                          <p:spTgt spid="127"/>
                                        </p:tgtEl>
                                        <p:attrNameLst>
                                          <p:attrName>ppt_h</p:attrName>
                                        </p:attrNameLst>
                                      </p:cBhvr>
                                      <p:tavLst>
                                        <p:tav tm="0">
                                          <p:val>
                                            <p:fltVal val="0"/>
                                          </p:val>
                                        </p:tav>
                                        <p:tav tm="100000">
                                          <p:val>
                                            <p:strVal val="#ppt_h"/>
                                          </p:val>
                                        </p:tav>
                                      </p:tavLst>
                                    </p:anim>
                                    <p:animEffect transition="in" filter="fade">
                                      <p:cBhvr>
                                        <p:cTn id="9" dur="1750"/>
                                        <p:tgtEl>
                                          <p:spTgt spid="127"/>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27"/>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127" grpId="1"/>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91" name="Picture 9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30" name="Picture 12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3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3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34" name="TextBox 13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35" name="TextBox 13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3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462732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1750" fill="hold"/>
                                        <p:tgtEl>
                                          <p:spTgt spid="134"/>
                                        </p:tgtEl>
                                        <p:attrNameLst>
                                          <p:attrName>ppt_w</p:attrName>
                                        </p:attrNameLst>
                                      </p:cBhvr>
                                      <p:tavLst>
                                        <p:tav tm="0">
                                          <p:val>
                                            <p:fltVal val="0"/>
                                          </p:val>
                                        </p:tav>
                                        <p:tav tm="100000">
                                          <p:val>
                                            <p:strVal val="#ppt_w"/>
                                          </p:val>
                                        </p:tav>
                                      </p:tavLst>
                                    </p:anim>
                                    <p:anim calcmode="lin" valueType="num">
                                      <p:cBhvr>
                                        <p:cTn id="8" dur="1750" fill="hold"/>
                                        <p:tgtEl>
                                          <p:spTgt spid="134"/>
                                        </p:tgtEl>
                                        <p:attrNameLst>
                                          <p:attrName>ppt_h</p:attrName>
                                        </p:attrNameLst>
                                      </p:cBhvr>
                                      <p:tavLst>
                                        <p:tav tm="0">
                                          <p:val>
                                            <p:fltVal val="0"/>
                                          </p:val>
                                        </p:tav>
                                        <p:tav tm="100000">
                                          <p:val>
                                            <p:strVal val="#ppt_h"/>
                                          </p:val>
                                        </p:tav>
                                      </p:tavLst>
                                    </p:anim>
                                    <p:animEffect transition="in" filter="fade">
                                      <p:cBhvr>
                                        <p:cTn id="9" dur="1750"/>
                                        <p:tgtEl>
                                          <p:spTgt spid="13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13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4" grpId="1"/>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294111502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4211" y="489027"/>
            <a:ext cx="8229600" cy="857250"/>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910366" y="1395883"/>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480919" y="1181859"/>
            <a:ext cx="2099732" cy="470704"/>
          </a:xfrm>
          <a:prstGeom prst="rect">
            <a:avLst/>
          </a:prstGeom>
        </p:spPr>
      </p:pic>
      <p:sp>
        <p:nvSpPr>
          <p:cNvPr id="80" name="สี่เหลี่ยมผืนผ้า 79"/>
          <p:cNvSpPr/>
          <p:nvPr userDrawn="1"/>
        </p:nvSpPr>
        <p:spPr>
          <a:xfrm>
            <a:off x="1110496" y="1410148"/>
            <a:ext cx="3240838" cy="2992679"/>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681049" y="1196124"/>
            <a:ext cx="2099732" cy="47070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001623" y="35337"/>
            <a:ext cx="1811009" cy="1676220"/>
          </a:xfrm>
          <a:prstGeom prst="rect">
            <a:avLst/>
          </a:prstGeom>
        </p:spPr>
      </p:pic>
      <p:sp>
        <p:nvSpPr>
          <p:cNvPr id="4" name="ตัวแทนเนื้อหา 3"/>
          <p:cNvSpPr>
            <a:spLocks noGrp="1"/>
          </p:cNvSpPr>
          <p:nvPr>
            <p:ph sz="half" idx="2"/>
          </p:nvPr>
        </p:nvSpPr>
        <p:spPr>
          <a:xfrm>
            <a:off x="4910365" y="1779663"/>
            <a:ext cx="3240839"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sp>
        <p:nvSpPr>
          <p:cNvPr id="3" name="ตัวแทนเนื้อหา 2"/>
          <p:cNvSpPr>
            <a:spLocks noGrp="1"/>
          </p:cNvSpPr>
          <p:nvPr>
            <p:ph sz="half" idx="1"/>
          </p:nvPr>
        </p:nvSpPr>
        <p:spPr>
          <a:xfrm>
            <a:off x="1087059" y="1779663"/>
            <a:ext cx="3264276"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981504" y="3521205"/>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3" name="รูปภาพ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3600" y="3797807"/>
              <a:ext cx="605970" cy="836816"/>
            </a:xfrm>
            <a:prstGeom prst="rect">
              <a:avLst/>
            </a:prstGeom>
          </p:spPr>
        </p:pic>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pic>
        <p:nvPicPr>
          <p:cNvPr id="87" name="Picture 8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8" name="Picture 8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9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11625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fill="hold" grpId="0" nodeType="withEffect">
                                  <p:stCondLst>
                                    <p:cond delay="0"/>
                                  </p:stCondLst>
                                  <p:endCondLst>
                                    <p:cond evt="onNext" delay="0">
                                      <p:tgtEl>
                                        <p:sldTgt/>
                                      </p:tgtEl>
                                    </p:cond>
                                  </p:endCondLst>
                                  <p:childTnLst>
                                    <p:animMotion origin="layout" path="M 0.00764 -0.00988 L 0.00764 -0.25995 " pathEditMode="relative" rAng="0" ptsTypes="AA">
                                      <p:cBhvr>
                                        <p:cTn id="6" dur="2000" fill="hold"/>
                                        <p:tgtEl>
                                          <p:spTgt spid="92"/>
                                        </p:tgtEl>
                                        <p:attrNameLst>
                                          <p:attrName>ppt_x</p:attrName>
                                          <p:attrName>ppt_y</p:attrName>
                                        </p:attrNameLst>
                                      </p:cBhvr>
                                      <p:rCtr x="0" y="-12504"/>
                                    </p:animMotion>
                                  </p:childTnLst>
                                </p:cTn>
                              </p:par>
                            </p:childTnLst>
                          </p:cTn>
                        </p:par>
                        <p:par>
                          <p:cTn id="7" fill="hold">
                            <p:stCondLst>
                              <p:cond delay="2000"/>
                            </p:stCondLst>
                            <p:childTnLst>
                              <p:par>
                                <p:cTn id="8" presetID="64" presetClass="path" presetSubtype="0" repeatCount="indefinite" accel="50000" decel="50000" fill="hold" grpId="0" nodeType="afterEffect">
                                  <p:stCondLst>
                                    <p:cond delay="0"/>
                                  </p:stCondLst>
                                  <p:endCondLst>
                                    <p:cond evt="onNext" delay="0">
                                      <p:tgtEl>
                                        <p:sldTgt/>
                                      </p:tgtEl>
                                    </p:cond>
                                  </p:endCondLst>
                                  <p:childTnLst>
                                    <p:animMotion origin="layout" path="M 0.00763 -0.00988 L 0.00763 -0.25996 " pathEditMode="relative" rAng="0" ptsTypes="AA">
                                      <p:cBhvr>
                                        <p:cTn id="9" dur="2000" fill="hold"/>
                                        <p:tgtEl>
                                          <p:spTgt spid="93"/>
                                        </p:tgtEl>
                                        <p:attrNameLst>
                                          <p:attrName>ppt_x</p:attrName>
                                          <p:attrName>ppt_y</p:attrName>
                                        </p:attrNameLst>
                                      </p:cBhvr>
                                      <p:rCtr x="0" y="-12504"/>
                                    </p:animMotion>
                                  </p:childTnLst>
                                </p:cTn>
                              </p:par>
                            </p:childTnLst>
                          </p:cTn>
                        </p:par>
                        <p:par>
                          <p:cTn id="10" fill="hold">
                            <p:stCondLst>
                              <p:cond delay="4000"/>
                            </p:stCondLst>
                            <p:childTnLst>
                              <p:par>
                                <p:cTn id="11" presetID="64" presetClass="path" presetSubtype="0" repeatCount="indefinite" accel="50000" decel="50000" fill="hold" grpId="0" nodeType="afterEffect">
                                  <p:stCondLst>
                                    <p:cond delay="0"/>
                                  </p:stCondLst>
                                  <p:endCondLst>
                                    <p:cond evt="onNext" delay="0">
                                      <p:tgtEl>
                                        <p:sldTgt/>
                                      </p:tgtEl>
                                    </p:cond>
                                  </p:endCondLst>
                                  <p:childTnLst>
                                    <p:animMotion origin="layout" path="M -0.01232 -0.10003 L 0.0066 -0.24977 " pathEditMode="relative" rAng="0" ptsTypes="AA">
                                      <p:cBhvr>
                                        <p:cTn id="12" dur="2000" fill="hold"/>
                                        <p:tgtEl>
                                          <p:spTgt spid="94"/>
                                        </p:tgtEl>
                                        <p:attrNameLst>
                                          <p:attrName>ppt_x</p:attrName>
                                          <p:attrName>ppt_y</p:attrName>
                                        </p:attrNameLst>
                                      </p:cBhvr>
                                      <p:rCtr x="938" y="-7502"/>
                                    </p:animMotion>
                                  </p:childTnLst>
                                </p:cTn>
                              </p:par>
                            </p:childTnLst>
                          </p:cTn>
                        </p:par>
                        <p:par>
                          <p:cTn id="13" fill="hold">
                            <p:stCondLst>
                              <p:cond delay="6000"/>
                            </p:stCondLst>
                            <p:childTnLst>
                              <p:par>
                                <p:cTn id="14" presetID="64" presetClass="path" presetSubtype="0" repeatCount="indefinite" accel="50000" decel="50000" fill="hold" nodeType="afterEffect">
                                  <p:stCondLst>
                                    <p:cond delay="0"/>
                                  </p:stCondLst>
                                  <p:endCondLst>
                                    <p:cond evt="onNext" delay="0">
                                      <p:tgtEl>
                                        <p:sldTgt/>
                                      </p:tgtEl>
                                    </p:cond>
                                  </p:endCondLst>
                                  <p:childTnLst>
                                    <p:animMotion origin="layout" path="M 0.00764 -0.00988 L 0.00764 -0.25995 " pathEditMode="relative" rAng="0" ptsTypes="AA">
                                      <p:cBhvr>
                                        <p:cTn id="15" dur="2000" fill="hold"/>
                                        <p:tgtEl>
                                          <p:spTgt spid="95"/>
                                        </p:tgtEl>
                                        <p:attrNameLst>
                                          <p:attrName>ppt_x</p:attrName>
                                          <p:attrName>ppt_y</p:attrName>
                                        </p:attrNameLst>
                                      </p:cBhvr>
                                      <p:rCtr x="0" y="-12504"/>
                                    </p:animMotion>
                                  </p:childTnLst>
                                </p:cTn>
                              </p:par>
                            </p:childTnLst>
                          </p:cTn>
                        </p:par>
                        <p:par>
                          <p:cTn id="16" fill="hold">
                            <p:stCondLst>
                              <p:cond delay="8000"/>
                            </p:stCondLst>
                            <p:childTnLst>
                              <p:par>
                                <p:cTn id="17" presetID="64" presetClass="path" presetSubtype="0" repeatCount="indefinite" accel="50000" decel="50000" fill="hold" nodeType="afterEffect">
                                  <p:stCondLst>
                                    <p:cond delay="0"/>
                                  </p:stCondLst>
                                  <p:endCondLst>
                                    <p:cond evt="onNext" delay="0">
                                      <p:tgtEl>
                                        <p:sldTgt/>
                                      </p:tgtEl>
                                    </p:cond>
                                  </p:endCondLst>
                                  <p:childTnLst>
                                    <p:animMotion origin="layout" path="M -0.00937 -0.01421 L 0.01146 -0.21736 " pathEditMode="relative" rAng="0" ptsTypes="AA">
                                      <p:cBhvr>
                                        <p:cTn id="18" dur="2000" fill="hold"/>
                                        <p:tgtEl>
                                          <p:spTgt spid="98"/>
                                        </p:tgtEl>
                                        <p:attrNameLst>
                                          <p:attrName>ppt_x</p:attrName>
                                          <p:attrName>ppt_y</p:attrName>
                                        </p:attrNameLst>
                                      </p:cBhvr>
                                      <p:rCtr x="1042" y="-10157"/>
                                    </p:animMotion>
                                  </p:childTnLst>
                                </p:cTn>
                              </p:par>
                              <p:par>
                                <p:cTn id="19" presetID="53" presetClass="entr" presetSubtype="16" fill="hold" grpId="1" nodeType="withEffect">
                                  <p:stCondLst>
                                    <p:cond delay="0"/>
                                  </p:stCondLst>
                                  <p:childTnLst>
                                    <p:set>
                                      <p:cBhvr>
                                        <p:cTn id="20" dur="1" fill="hold">
                                          <p:stCondLst>
                                            <p:cond delay="0"/>
                                          </p:stCondLst>
                                        </p:cTn>
                                        <p:tgtEl>
                                          <p:spTgt spid="106"/>
                                        </p:tgtEl>
                                        <p:attrNameLst>
                                          <p:attrName>style.visibility</p:attrName>
                                        </p:attrNameLst>
                                      </p:cBhvr>
                                      <p:to>
                                        <p:strVal val="visible"/>
                                      </p:to>
                                    </p:set>
                                    <p:anim calcmode="lin" valueType="num">
                                      <p:cBhvr>
                                        <p:cTn id="21" dur="1750" fill="hold"/>
                                        <p:tgtEl>
                                          <p:spTgt spid="106"/>
                                        </p:tgtEl>
                                        <p:attrNameLst>
                                          <p:attrName>ppt_w</p:attrName>
                                        </p:attrNameLst>
                                      </p:cBhvr>
                                      <p:tavLst>
                                        <p:tav tm="0">
                                          <p:val>
                                            <p:fltVal val="0"/>
                                          </p:val>
                                        </p:tav>
                                        <p:tav tm="100000">
                                          <p:val>
                                            <p:strVal val="#ppt_w"/>
                                          </p:val>
                                        </p:tav>
                                      </p:tavLst>
                                    </p:anim>
                                    <p:anim calcmode="lin" valueType="num">
                                      <p:cBhvr>
                                        <p:cTn id="22" dur="1750" fill="hold"/>
                                        <p:tgtEl>
                                          <p:spTgt spid="106"/>
                                        </p:tgtEl>
                                        <p:attrNameLst>
                                          <p:attrName>ppt_h</p:attrName>
                                        </p:attrNameLst>
                                      </p:cBhvr>
                                      <p:tavLst>
                                        <p:tav tm="0">
                                          <p:val>
                                            <p:fltVal val="0"/>
                                          </p:val>
                                        </p:tav>
                                        <p:tav tm="100000">
                                          <p:val>
                                            <p:strVal val="#ppt_h"/>
                                          </p:val>
                                        </p:tav>
                                      </p:tavLst>
                                    </p:anim>
                                    <p:animEffect transition="in" filter="fade">
                                      <p:cBhvr>
                                        <p:cTn id="23" dur="1750"/>
                                        <p:tgtEl>
                                          <p:spTgt spid="106"/>
                                        </p:tgtEl>
                                      </p:cBhvr>
                                    </p:animEffect>
                                  </p:childTnLst>
                                </p:cTn>
                              </p:par>
                              <p:par>
                                <p:cTn id="24" presetID="6" presetClass="emph" presetSubtype="0" repeatCount="indefinite" accel="7000" decel="14000" autoRev="1" fill="hold" grpId="0" nodeType="withEffect">
                                  <p:stCondLst>
                                    <p:cond delay="0"/>
                                  </p:stCondLst>
                                  <p:childTnLst>
                                    <p:animScale>
                                      <p:cBhvr>
                                        <p:cTn id="25"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106" grpId="0"/>
      <p:bldP spid="106" grpId="1"/>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21859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pic>
        <p:nvPicPr>
          <p:cNvPr id="81" name="Picture 80">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1"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2" name="Picture 8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2"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3">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6" name="TextBox 8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7" name="TextBox 8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158732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p:cTn id="7" dur="1750" fill="hold"/>
                                        <p:tgtEl>
                                          <p:spTgt spid="86"/>
                                        </p:tgtEl>
                                        <p:attrNameLst>
                                          <p:attrName>ppt_w</p:attrName>
                                        </p:attrNameLst>
                                      </p:cBhvr>
                                      <p:tavLst>
                                        <p:tav tm="0">
                                          <p:val>
                                            <p:fltVal val="0"/>
                                          </p:val>
                                        </p:tav>
                                        <p:tav tm="100000">
                                          <p:val>
                                            <p:strVal val="#ppt_w"/>
                                          </p:val>
                                        </p:tav>
                                      </p:tavLst>
                                    </p:anim>
                                    <p:anim calcmode="lin" valueType="num">
                                      <p:cBhvr>
                                        <p:cTn id="8" dur="1750" fill="hold"/>
                                        <p:tgtEl>
                                          <p:spTgt spid="86"/>
                                        </p:tgtEl>
                                        <p:attrNameLst>
                                          <p:attrName>ppt_h</p:attrName>
                                        </p:attrNameLst>
                                      </p:cBhvr>
                                      <p:tavLst>
                                        <p:tav tm="0">
                                          <p:val>
                                            <p:fltVal val="0"/>
                                          </p:val>
                                        </p:tav>
                                        <p:tav tm="100000">
                                          <p:val>
                                            <p:strVal val="#ppt_h"/>
                                          </p:val>
                                        </p:tav>
                                      </p:tavLst>
                                    </p:anim>
                                    <p:animEffect transition="in" filter="fade">
                                      <p:cBhvr>
                                        <p:cTn id="9" dur="1750"/>
                                        <p:tgtEl>
                                          <p:spTgt spid="86"/>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6" grpId="1"/>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0087354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91F94988-89F0-4CE4-AE57-1AE5EF5612C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814"/>
          <a:stretch/>
        </p:blipFill>
        <p:spPr>
          <a:xfrm>
            <a:off x="0" y="-1"/>
            <a:ext cx="9144000" cy="5143500"/>
          </a:xfrm>
          <a:prstGeom prst="rect">
            <a:avLst/>
          </a:prstGeom>
        </p:spPr>
      </p:pic>
      <p:pic>
        <p:nvPicPr>
          <p:cNvPr id="4" name="图片 3">
            <a:extLst>
              <a:ext uri="{FF2B5EF4-FFF2-40B4-BE49-F238E27FC236}">
                <a16:creationId xmlns:a16="http://schemas.microsoft.com/office/drawing/2014/main" id="{39B459BF-6E2B-4056-97E0-EB2C5C46B92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83833" y="79899"/>
            <a:ext cx="3200400" cy="5143500"/>
          </a:xfrm>
          <a:prstGeom prst="rect">
            <a:avLst/>
          </a:prstGeom>
        </p:spPr>
      </p:pic>
    </p:spTree>
    <p:extLst>
      <p:ext uri="{BB962C8B-B14F-4D97-AF65-F5344CB8AC3E}">
        <p14:creationId xmlns:p14="http://schemas.microsoft.com/office/powerpoint/2010/main" val="2292637519"/>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pic>
        <p:nvPicPr>
          <p:cNvPr id="79" name="Picture 7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8"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0" name="Picture 7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9"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0">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4" name="TextBox 8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5" name="TextBox 8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92475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p:cTn id="7" dur="1750" fill="hold"/>
                                        <p:tgtEl>
                                          <p:spTgt spid="84"/>
                                        </p:tgtEl>
                                        <p:attrNameLst>
                                          <p:attrName>ppt_w</p:attrName>
                                        </p:attrNameLst>
                                      </p:cBhvr>
                                      <p:tavLst>
                                        <p:tav tm="0">
                                          <p:val>
                                            <p:fltVal val="0"/>
                                          </p:val>
                                        </p:tav>
                                        <p:tav tm="100000">
                                          <p:val>
                                            <p:strVal val="#ppt_w"/>
                                          </p:val>
                                        </p:tav>
                                      </p:tavLst>
                                    </p:anim>
                                    <p:anim calcmode="lin" valueType="num">
                                      <p:cBhvr>
                                        <p:cTn id="8" dur="1750" fill="hold"/>
                                        <p:tgtEl>
                                          <p:spTgt spid="84"/>
                                        </p:tgtEl>
                                        <p:attrNameLst>
                                          <p:attrName>ppt_h</p:attrName>
                                        </p:attrNameLst>
                                      </p:cBhvr>
                                      <p:tavLst>
                                        <p:tav tm="0">
                                          <p:val>
                                            <p:fltVal val="0"/>
                                          </p:val>
                                        </p:tav>
                                        <p:tav tm="100000">
                                          <p:val>
                                            <p:strVal val="#ppt_h"/>
                                          </p:val>
                                        </p:tav>
                                      </p:tavLst>
                                    </p:anim>
                                    <p:animEffect transition="in" filter="fade">
                                      <p:cBhvr>
                                        <p:cTn id="9" dur="1750"/>
                                        <p:tgtEl>
                                          <p:spTgt spid="8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4" grpId="1"/>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4688810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50192086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90580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65691231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7795451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138247706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pic>
        <p:nvPicPr>
          <p:cNvPr id="119" name="Picture 11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152" name="Picture 151">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153"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2">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54"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155"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56" name="TextBox 15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57" name="TextBox 15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5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162257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par>
                                <p:cTn id="40" presetID="53" presetClass="entr" presetSubtype="16" fill="hold" grpId="1" nodeType="with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p:cTn id="42" dur="1750" fill="hold"/>
                                        <p:tgtEl>
                                          <p:spTgt spid="156"/>
                                        </p:tgtEl>
                                        <p:attrNameLst>
                                          <p:attrName>ppt_w</p:attrName>
                                        </p:attrNameLst>
                                      </p:cBhvr>
                                      <p:tavLst>
                                        <p:tav tm="0">
                                          <p:val>
                                            <p:fltVal val="0"/>
                                          </p:val>
                                        </p:tav>
                                        <p:tav tm="100000">
                                          <p:val>
                                            <p:strVal val="#ppt_w"/>
                                          </p:val>
                                        </p:tav>
                                      </p:tavLst>
                                    </p:anim>
                                    <p:anim calcmode="lin" valueType="num">
                                      <p:cBhvr>
                                        <p:cTn id="43" dur="1750" fill="hold"/>
                                        <p:tgtEl>
                                          <p:spTgt spid="156"/>
                                        </p:tgtEl>
                                        <p:attrNameLst>
                                          <p:attrName>ppt_h</p:attrName>
                                        </p:attrNameLst>
                                      </p:cBhvr>
                                      <p:tavLst>
                                        <p:tav tm="0">
                                          <p:val>
                                            <p:fltVal val="0"/>
                                          </p:val>
                                        </p:tav>
                                        <p:tav tm="100000">
                                          <p:val>
                                            <p:strVal val="#ppt_h"/>
                                          </p:val>
                                        </p:tav>
                                      </p:tavLst>
                                    </p:anim>
                                    <p:animEffect transition="in" filter="fade">
                                      <p:cBhvr>
                                        <p:cTn id="44" dur="1750"/>
                                        <p:tgtEl>
                                          <p:spTgt spid="156"/>
                                        </p:tgtEl>
                                      </p:cBhvr>
                                    </p:animEffect>
                                  </p:childTnLst>
                                </p:cTn>
                              </p:par>
                              <p:par>
                                <p:cTn id="45" presetID="6" presetClass="emph" presetSubtype="0" repeatCount="indefinite" accel="7000" decel="14000" autoRev="1" fill="hold" grpId="0" nodeType="withEffect">
                                  <p:stCondLst>
                                    <p:cond delay="0"/>
                                  </p:stCondLst>
                                  <p:childTnLst>
                                    <p:animScale>
                                      <p:cBhvr>
                                        <p:cTn id="46" dur="1050" fill="hold"/>
                                        <p:tgtEl>
                                          <p:spTgt spid="15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P spid="156" grpId="0"/>
      <p:bldP spid="156" grpId="1"/>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2041992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522076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2EA56E12-642E-45B5-ACD1-7A9C34FFE256}"/>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dirty="0"/>
          </a:p>
        </p:txBody>
      </p:sp>
      <p:pic>
        <p:nvPicPr>
          <p:cNvPr id="7" name="图片 6">
            <a:extLst>
              <a:ext uri="{FF2B5EF4-FFF2-40B4-BE49-F238E27FC236}">
                <a16:creationId xmlns:a16="http://schemas.microsoft.com/office/drawing/2014/main" id="{1B765D9F-424C-4597-A054-077E2C430EC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3531" y="1349713"/>
            <a:ext cx="2632206" cy="3793787"/>
          </a:xfrm>
          <a:prstGeom prst="rect">
            <a:avLst/>
          </a:prstGeom>
        </p:spPr>
      </p:pic>
      <p:pic>
        <p:nvPicPr>
          <p:cNvPr id="9" name="图片 8">
            <a:extLst>
              <a:ext uri="{FF2B5EF4-FFF2-40B4-BE49-F238E27FC236}">
                <a16:creationId xmlns:a16="http://schemas.microsoft.com/office/drawing/2014/main" id="{3C15A57D-1E0A-4787-B0BA-39A48C99DE83}"/>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903234" y="-65662"/>
            <a:ext cx="1017011" cy="1269460"/>
          </a:xfrm>
          <a:prstGeom prst="rect">
            <a:avLst/>
          </a:prstGeom>
        </p:spPr>
      </p:pic>
      <p:pic>
        <p:nvPicPr>
          <p:cNvPr id="11" name="图片 10">
            <a:extLst>
              <a:ext uri="{FF2B5EF4-FFF2-40B4-BE49-F238E27FC236}">
                <a16:creationId xmlns:a16="http://schemas.microsoft.com/office/drawing/2014/main" id="{6978D986-2ABF-4C08-A172-32FAD6328DB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448492" y="2957923"/>
            <a:ext cx="2909483" cy="3440825"/>
          </a:xfrm>
          <a:prstGeom prst="rect">
            <a:avLst/>
          </a:prstGeom>
        </p:spPr>
      </p:pic>
      <p:sp>
        <p:nvSpPr>
          <p:cNvPr id="12" name="文本框 11">
            <a:extLst>
              <a:ext uri="{FF2B5EF4-FFF2-40B4-BE49-F238E27FC236}">
                <a16:creationId xmlns:a16="http://schemas.microsoft.com/office/drawing/2014/main" id="{13D372B6-7D96-4E05-BBFE-0B26546F95EC}"/>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43671043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003978" cy="2400978"/>
            <a:chOff x="-1250470" y="-989413"/>
            <a:chExt cx="3003978"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6225326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63550897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0634417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7628369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35144601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399582562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51918052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31902910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9782851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7446757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4AED800-AB4B-4AD1-852B-6C7C095589F0}"/>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C3FDF235-A1B0-429E-8258-E1D1EEDB48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43546" y="2101174"/>
            <a:ext cx="3409849" cy="3409849"/>
          </a:xfrm>
          <a:prstGeom prst="rect">
            <a:avLst/>
          </a:prstGeom>
        </p:spPr>
      </p:pic>
      <p:pic>
        <p:nvPicPr>
          <p:cNvPr id="6" name="图片 5">
            <a:extLst>
              <a:ext uri="{FF2B5EF4-FFF2-40B4-BE49-F238E27FC236}">
                <a16:creationId xmlns:a16="http://schemas.microsoft.com/office/drawing/2014/main" id="{76BD2E8C-DCB3-405F-B151-578680F905A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143750" y="-139227"/>
            <a:ext cx="2000250" cy="3714750"/>
          </a:xfrm>
          <a:prstGeom prst="rect">
            <a:avLst/>
          </a:prstGeom>
        </p:spPr>
      </p:pic>
      <p:sp>
        <p:nvSpPr>
          <p:cNvPr id="8" name="文本框 7">
            <a:extLst>
              <a:ext uri="{FF2B5EF4-FFF2-40B4-BE49-F238E27FC236}">
                <a16:creationId xmlns:a16="http://schemas.microsoft.com/office/drawing/2014/main" id="{CA9F837C-BA4D-4F30-81B2-437ECFBB62A5}"/>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43678991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31784337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6208142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679454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1657555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06485793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272183742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5830658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90438182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85656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593498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61E65416-D1DB-4D68-AF54-BC73B7C65757}"/>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772961538"/>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DA1C638-34AC-4C4A-A8F4-1B97F2C6055E}"/>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4BADFE07-D1FB-4930-8D81-79DD0524EA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2456708" cy="1537899"/>
          </a:xfrm>
          <a:prstGeom prst="rect">
            <a:avLst/>
          </a:prstGeom>
        </p:spPr>
      </p:pic>
      <p:pic>
        <p:nvPicPr>
          <p:cNvPr id="6" name="图片 5">
            <a:extLst>
              <a:ext uri="{FF2B5EF4-FFF2-40B4-BE49-F238E27FC236}">
                <a16:creationId xmlns:a16="http://schemas.microsoft.com/office/drawing/2014/main" id="{DA3BE2C1-984A-4341-89BE-0BC4A2E7012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6664091" y="3387321"/>
            <a:ext cx="2586914" cy="1756179"/>
          </a:xfrm>
          <a:prstGeom prst="rect">
            <a:avLst/>
          </a:prstGeom>
        </p:spPr>
      </p:pic>
      <p:pic>
        <p:nvPicPr>
          <p:cNvPr id="11" name="图片 10">
            <a:extLst>
              <a:ext uri="{FF2B5EF4-FFF2-40B4-BE49-F238E27FC236}">
                <a16:creationId xmlns:a16="http://schemas.microsoft.com/office/drawing/2014/main" id="{6322A1A8-229F-4447-A71F-4656C9F2D4D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2181429"/>
            <a:ext cx="2045827" cy="3022870"/>
          </a:xfrm>
          <a:prstGeom prst="rect">
            <a:avLst/>
          </a:prstGeom>
        </p:spPr>
      </p:pic>
      <p:sp>
        <p:nvSpPr>
          <p:cNvPr id="12" name="文本框 11">
            <a:extLst>
              <a:ext uri="{FF2B5EF4-FFF2-40B4-BE49-F238E27FC236}">
                <a16:creationId xmlns:a16="http://schemas.microsoft.com/office/drawing/2014/main" id="{56FE037D-76F8-4E4A-8A84-C76B01A84EF6}"/>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9954176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9467561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411691049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61396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667379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69648614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42457025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5554585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399635923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54625597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0970600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3C7E5B60-395B-4216-9A18-0F5F76B254D3}"/>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5" name="图片 4">
            <a:extLst>
              <a:ext uri="{FF2B5EF4-FFF2-40B4-BE49-F238E27FC236}">
                <a16:creationId xmlns:a16="http://schemas.microsoft.com/office/drawing/2014/main" id="{A7CEDD86-7968-4B14-8159-F39C71897F8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8364" y="593388"/>
            <a:ext cx="3037200" cy="4550112"/>
          </a:xfrm>
          <a:prstGeom prst="rect">
            <a:avLst/>
          </a:prstGeom>
        </p:spPr>
      </p:pic>
      <p:pic>
        <p:nvPicPr>
          <p:cNvPr id="7" name="图片 6">
            <a:extLst>
              <a:ext uri="{FF2B5EF4-FFF2-40B4-BE49-F238E27FC236}">
                <a16:creationId xmlns:a16="http://schemas.microsoft.com/office/drawing/2014/main" id="{7BFC3DC4-AD94-4D04-ADEB-23E7A6D624B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621166" y="186765"/>
            <a:ext cx="1440149" cy="1556918"/>
          </a:xfrm>
          <a:prstGeom prst="rect">
            <a:avLst/>
          </a:prstGeom>
        </p:spPr>
      </p:pic>
      <p:pic>
        <p:nvPicPr>
          <p:cNvPr id="9" name="图片 8">
            <a:extLst>
              <a:ext uri="{FF2B5EF4-FFF2-40B4-BE49-F238E27FC236}">
                <a16:creationId xmlns:a16="http://schemas.microsoft.com/office/drawing/2014/main" id="{D929124C-7B27-4411-95C0-5AE7A90FBD2F}"/>
              </a:ext>
            </a:extLst>
          </p:cNvPr>
          <p:cNvPicPr>
            <a:picLocks noChangeAspect="1"/>
          </p:cNvPicPr>
          <p:nvPr userDrawn="1"/>
        </p:nvPicPr>
        <p:blipFill>
          <a:blip r:embed="rId4" cstate="screen">
            <a:extLst>
              <a:ext uri="{28A0092B-C50C-407E-A947-70E740481C1C}">
                <a14:useLocalDpi xmlns:a14="http://schemas.microsoft.com/office/drawing/2010/main" val="0"/>
              </a:ext>
            </a:extLst>
          </a:blip>
          <a:stretch>
            <a:fillRect/>
          </a:stretch>
        </p:blipFill>
        <p:spPr>
          <a:xfrm>
            <a:off x="7755286" y="2940185"/>
            <a:ext cx="1388714" cy="2259742"/>
          </a:xfrm>
          <a:prstGeom prst="rect">
            <a:avLst/>
          </a:prstGeom>
        </p:spPr>
      </p:pic>
      <p:sp>
        <p:nvSpPr>
          <p:cNvPr id="10" name="文本框 9">
            <a:extLst>
              <a:ext uri="{FF2B5EF4-FFF2-40B4-BE49-F238E27FC236}">
                <a16:creationId xmlns:a16="http://schemas.microsoft.com/office/drawing/2014/main" id="{0ACBBB52-2397-463B-89E1-BCBC36501DA8}"/>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16321866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66465466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35163027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5321834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79754317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90569498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52077809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15261750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1946717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26355721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741480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结束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87539990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36857360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4526517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8543667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453150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5638230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23896005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55412287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668541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1387139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548740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46328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306716177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88517219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62100315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39726922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108816236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170666016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6514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5978543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7629081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4454539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1"/>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5"/>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8" y="640151"/>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783"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6"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4" y="1244560"/>
            <a:ext cx="635110"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78052" y="1045707"/>
            <a:ext cx="534121" cy="661143"/>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9"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10"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2042821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56597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27165879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09088839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14440682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30138500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61313985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4043072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281530130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257657166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1742541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5" y="564155"/>
            <a:ext cx="635110"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78133" y="365302"/>
            <a:ext cx="534121" cy="661143"/>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31512519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69854631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23597307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9064258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187324589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171692552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42193983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238372873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3096229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58281906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7916740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1"/>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5"/>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8" y="640151"/>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783"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6"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5" y="1244560"/>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48396" y="1045706"/>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9"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10"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23084146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20674936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37472481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7788891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60697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15816952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251019523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6185702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127049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8422889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9603646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5" y="564155"/>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48477" y="365302"/>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10" y="75632"/>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1689951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86785428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91754847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79735201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153416641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160327226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52426264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97464001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68114490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311629074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68956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1"/>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9"/>
            <a:ext cx="6858000" cy="1241822"/>
          </a:xfrm>
        </p:spPr>
        <p:txBody>
          <a:bodyPr/>
          <a:lstStyle>
            <a:lvl1pPr marL="0" indent="0" algn="ctr">
              <a:buNone/>
              <a:defRPr sz="1800"/>
            </a:lvl1pPr>
            <a:lvl2pPr marL="343051" indent="0" algn="ctr">
              <a:buNone/>
              <a:defRPr sz="1500"/>
            </a:lvl2pPr>
            <a:lvl3pPr marL="685670" indent="0" algn="ctr">
              <a:buNone/>
              <a:defRPr sz="1351"/>
            </a:lvl3pPr>
            <a:lvl4pPr marL="1028720" indent="0" algn="ctr">
              <a:buNone/>
              <a:defRPr sz="1201"/>
            </a:lvl4pPr>
            <a:lvl5pPr marL="1371772" indent="0" algn="ctr">
              <a:buNone/>
              <a:defRPr sz="1201"/>
            </a:lvl5pPr>
            <a:lvl6pPr marL="1714391" indent="0" algn="ctr">
              <a:buNone/>
              <a:defRPr sz="1201"/>
            </a:lvl6pPr>
            <a:lvl7pPr marL="2057441" indent="0" algn="ctr">
              <a:buNone/>
              <a:defRPr sz="1201"/>
            </a:lvl7pPr>
            <a:lvl8pPr marL="2400492" indent="0" algn="ctr">
              <a:buNone/>
              <a:defRPr sz="1201"/>
            </a:lvl8pPr>
            <a:lvl9pPr marL="2743111" indent="0" algn="ctr">
              <a:buNone/>
              <a:defRPr sz="1201"/>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958936747"/>
      </p:ext>
    </p:extLst>
  </p:cSld>
  <p:clrMapOvr>
    <a:masterClrMapping/>
  </p:clrMapOvr>
  <p:transition spd="slow" advTm="2000">
    <p:push dir="u"/>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50117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306794617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48062738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044699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97404621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051702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62" name="Picture 61">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63" name="Picture 62">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64"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5"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6"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7" name="TextBox 66">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8" name="TextBox 67">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9"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3110665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p:cTn id="7" dur="1750" fill="hold"/>
                                        <p:tgtEl>
                                          <p:spTgt spid="67"/>
                                        </p:tgtEl>
                                        <p:attrNameLst>
                                          <p:attrName>ppt_w</p:attrName>
                                        </p:attrNameLst>
                                      </p:cBhvr>
                                      <p:tavLst>
                                        <p:tav tm="0">
                                          <p:val>
                                            <p:fltVal val="0"/>
                                          </p:val>
                                        </p:tav>
                                        <p:tav tm="100000">
                                          <p:val>
                                            <p:strVal val="#ppt_w"/>
                                          </p:val>
                                        </p:tav>
                                      </p:tavLst>
                                    </p:anim>
                                    <p:anim calcmode="lin" valueType="num">
                                      <p:cBhvr>
                                        <p:cTn id="8" dur="1750" fill="hold"/>
                                        <p:tgtEl>
                                          <p:spTgt spid="67"/>
                                        </p:tgtEl>
                                        <p:attrNameLst>
                                          <p:attrName>ppt_h</p:attrName>
                                        </p:attrNameLst>
                                      </p:cBhvr>
                                      <p:tavLst>
                                        <p:tav tm="0">
                                          <p:val>
                                            <p:fltVal val="0"/>
                                          </p:val>
                                        </p:tav>
                                        <p:tav tm="100000">
                                          <p:val>
                                            <p:strVal val="#ppt_h"/>
                                          </p:val>
                                        </p:tav>
                                      </p:tavLst>
                                    </p:anim>
                                    <p:animEffect transition="in" filter="fade">
                                      <p:cBhvr>
                                        <p:cTn id="9" dur="1750"/>
                                        <p:tgtEl>
                                          <p:spTgt spid="67"/>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7"/>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67" grpId="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917838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187368109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6464271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556186999"/>
      </p:ext>
    </p:extLst>
  </p:cSld>
  <p:clrMapOvr>
    <a:masterClrMapping/>
  </p:clrMapOvr>
  <p:transition spd="slow" advTm="2000">
    <p:push dir="u"/>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365130075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442007" y="1361179"/>
            <a:ext cx="1825737" cy="2966516"/>
            <a:chOff x="442007" y="1361178"/>
            <a:chExt cx="1825737" cy="2966516"/>
          </a:xfrm>
        </p:grpSpPr>
        <p:sp>
          <p:nvSpPr>
            <p:cNvPr id="63" name="สี่เหลี่ยมผืนผ้ามุมมน 62"/>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สี่เหลี่ยมผืนผ้ามุมมน 63"/>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5" name="กลุ่ม 64"/>
          <p:cNvGrpSpPr/>
          <p:nvPr userDrawn="1"/>
        </p:nvGrpSpPr>
        <p:grpSpPr>
          <a:xfrm>
            <a:off x="2573909" y="1361179"/>
            <a:ext cx="1819242" cy="2966516"/>
            <a:chOff x="2573909" y="1361178"/>
            <a:chExt cx="1819242" cy="2966516"/>
          </a:xfrm>
        </p:grpSpPr>
        <p:sp>
          <p:nvSpPr>
            <p:cNvPr id="66" name="สี่เหลี่ยมผืนผ้ามุมมน 65"/>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สี่เหลี่ยมผืนผ้ามุมมน 66"/>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8" name="กลุ่ม 67"/>
          <p:cNvGrpSpPr/>
          <p:nvPr userDrawn="1"/>
        </p:nvGrpSpPr>
        <p:grpSpPr>
          <a:xfrm>
            <a:off x="4705811" y="1361179"/>
            <a:ext cx="1812747" cy="2966516"/>
            <a:chOff x="4705811" y="1361178"/>
            <a:chExt cx="1812747" cy="2966516"/>
          </a:xfrm>
        </p:grpSpPr>
        <p:sp>
          <p:nvSpPr>
            <p:cNvPr id="69" name="สี่เหลี่ยมผืนผ้ามุมมน 68"/>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สี่เหลี่ยมผืนผ้ามุมมน 69"/>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1" name="กลุ่ม 70"/>
          <p:cNvGrpSpPr/>
          <p:nvPr userDrawn="1"/>
        </p:nvGrpSpPr>
        <p:grpSpPr>
          <a:xfrm>
            <a:off x="6837714" y="1361179"/>
            <a:ext cx="1806251" cy="2972054"/>
            <a:chOff x="6837713" y="1361178"/>
            <a:chExt cx="1806251" cy="2972054"/>
          </a:xfrm>
        </p:grpSpPr>
        <p:sp>
          <p:nvSpPr>
            <p:cNvPr id="72" name="สี่เหลี่ยมผืนผ้ามุมมน 71"/>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เหลี่ยมผืนผ้ามุมมน 72"/>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27245341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Tree>
    <p:extLst>
      <p:ext uri="{BB962C8B-B14F-4D97-AF65-F5344CB8AC3E}">
        <p14:creationId xmlns:p14="http://schemas.microsoft.com/office/powerpoint/2010/main" val="262891678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924491" y="1260675"/>
            <a:ext cx="3238030"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144544" y="3580049"/>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413185880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2" name="ชื่อเรื่อง 1"/>
          <p:cNvSpPr>
            <a:spLocks noGrp="1"/>
          </p:cNvSpPr>
          <p:nvPr>
            <p:ph type="title"/>
          </p:nvPr>
        </p:nvSpPr>
        <p:spPr>
          <a:xfrm>
            <a:off x="454211" y="489027"/>
            <a:ext cx="8229600" cy="857250"/>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910366" y="1395883"/>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480919" y="1181859"/>
            <a:ext cx="2099732" cy="470704"/>
          </a:xfrm>
          <a:prstGeom prst="rect">
            <a:avLst/>
          </a:prstGeom>
        </p:spPr>
      </p:pic>
      <p:sp>
        <p:nvSpPr>
          <p:cNvPr id="80" name="สี่เหลี่ยมผืนผ้า 79"/>
          <p:cNvSpPr/>
          <p:nvPr userDrawn="1"/>
        </p:nvSpPr>
        <p:spPr>
          <a:xfrm>
            <a:off x="1110496" y="1410148"/>
            <a:ext cx="3240838" cy="2992679"/>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681049" y="1196124"/>
            <a:ext cx="2099732" cy="47070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001623" y="35337"/>
            <a:ext cx="1811009" cy="1676220"/>
          </a:xfrm>
          <a:prstGeom prst="rect">
            <a:avLst/>
          </a:prstGeom>
        </p:spPr>
      </p:pic>
      <p:sp>
        <p:nvSpPr>
          <p:cNvPr id="4" name="ตัวแทนเนื้อหา 3"/>
          <p:cNvSpPr>
            <a:spLocks noGrp="1"/>
          </p:cNvSpPr>
          <p:nvPr>
            <p:ph sz="half" idx="2"/>
          </p:nvPr>
        </p:nvSpPr>
        <p:spPr>
          <a:xfrm>
            <a:off x="4910365" y="1779663"/>
            <a:ext cx="3240839"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sp>
        <p:nvSpPr>
          <p:cNvPr id="3" name="ตัวแทนเนื้อหา 2"/>
          <p:cNvSpPr>
            <a:spLocks noGrp="1"/>
          </p:cNvSpPr>
          <p:nvPr>
            <p:ph sz="half" idx="1"/>
          </p:nvPr>
        </p:nvSpPr>
        <p:spPr>
          <a:xfrm>
            <a:off x="1087059" y="1779663"/>
            <a:ext cx="3264276" cy="2545556"/>
          </a:xfrm>
          <a:prstGeom prst="rect">
            <a:avLst/>
          </a:prstGeom>
        </p:spPr>
        <p:txBody>
          <a:bodyPr>
            <a:normAutofit/>
          </a:bodyPr>
          <a:lstStyle>
            <a:lvl1pPr marL="342892" indent="-342892">
              <a:buFont typeface="Courier New" pitchFamily="49" charset="0"/>
              <a:buChar char="o"/>
              <a:defRPr sz="1800">
                <a:solidFill>
                  <a:schemeClr val="accent4">
                    <a:lumMod val="75000"/>
                  </a:schemeClr>
                </a:solidFill>
                <a:latin typeface="can_NongAor" pitchFamily="2" charset="0"/>
                <a:cs typeface="can_NongAor" pitchFamily="2"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p:txBody>
      </p:sp>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981504" y="3521205"/>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3" name="รูปภาพ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3600" y="3797807"/>
              <a:ext cx="605970" cy="836816"/>
            </a:xfrm>
            <a:prstGeom prst="rect">
              <a:avLst/>
            </a:prstGeom>
          </p:spPr>
        </p:pic>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pic>
        <p:nvPicPr>
          <p:cNvPr id="87" name="Picture 8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9"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8" name="Picture 8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10"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1">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9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106" name="TextBox 105">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107" name="TextBox 106">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108"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69756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fill="hold" grpId="0" nodeType="withEffect">
                                  <p:stCondLst>
                                    <p:cond delay="0"/>
                                  </p:stCondLst>
                                  <p:endCondLst>
                                    <p:cond evt="onNext" delay="0">
                                      <p:tgtEl>
                                        <p:sldTgt/>
                                      </p:tgtEl>
                                    </p:cond>
                                  </p:endCondLst>
                                  <p:childTnLst>
                                    <p:animMotion origin="layout" path="M 0.00764 -0.00988 L 0.00764 -0.25995 " pathEditMode="relative" rAng="0" ptsTypes="AA">
                                      <p:cBhvr>
                                        <p:cTn id="6" dur="2000" fill="hold"/>
                                        <p:tgtEl>
                                          <p:spTgt spid="92"/>
                                        </p:tgtEl>
                                        <p:attrNameLst>
                                          <p:attrName>ppt_x</p:attrName>
                                          <p:attrName>ppt_y</p:attrName>
                                        </p:attrNameLst>
                                      </p:cBhvr>
                                      <p:rCtr x="0" y="-12504"/>
                                    </p:animMotion>
                                  </p:childTnLst>
                                </p:cTn>
                              </p:par>
                            </p:childTnLst>
                          </p:cTn>
                        </p:par>
                        <p:par>
                          <p:cTn id="7" fill="hold">
                            <p:stCondLst>
                              <p:cond delay="2000"/>
                            </p:stCondLst>
                            <p:childTnLst>
                              <p:par>
                                <p:cTn id="8" presetID="64" presetClass="path" presetSubtype="0" repeatCount="indefinite" accel="50000" decel="50000" fill="hold" grpId="0" nodeType="afterEffect">
                                  <p:stCondLst>
                                    <p:cond delay="0"/>
                                  </p:stCondLst>
                                  <p:endCondLst>
                                    <p:cond evt="onNext" delay="0">
                                      <p:tgtEl>
                                        <p:sldTgt/>
                                      </p:tgtEl>
                                    </p:cond>
                                  </p:endCondLst>
                                  <p:childTnLst>
                                    <p:animMotion origin="layout" path="M 0.00763 -0.00988 L 0.00763 -0.25996 " pathEditMode="relative" rAng="0" ptsTypes="AA">
                                      <p:cBhvr>
                                        <p:cTn id="9" dur="2000" fill="hold"/>
                                        <p:tgtEl>
                                          <p:spTgt spid="93"/>
                                        </p:tgtEl>
                                        <p:attrNameLst>
                                          <p:attrName>ppt_x</p:attrName>
                                          <p:attrName>ppt_y</p:attrName>
                                        </p:attrNameLst>
                                      </p:cBhvr>
                                      <p:rCtr x="0" y="-12504"/>
                                    </p:animMotion>
                                  </p:childTnLst>
                                </p:cTn>
                              </p:par>
                            </p:childTnLst>
                          </p:cTn>
                        </p:par>
                        <p:par>
                          <p:cTn id="10" fill="hold">
                            <p:stCondLst>
                              <p:cond delay="4000"/>
                            </p:stCondLst>
                            <p:childTnLst>
                              <p:par>
                                <p:cTn id="11" presetID="64" presetClass="path" presetSubtype="0" repeatCount="indefinite" accel="50000" decel="50000" fill="hold" grpId="0" nodeType="afterEffect">
                                  <p:stCondLst>
                                    <p:cond delay="0"/>
                                  </p:stCondLst>
                                  <p:endCondLst>
                                    <p:cond evt="onNext" delay="0">
                                      <p:tgtEl>
                                        <p:sldTgt/>
                                      </p:tgtEl>
                                    </p:cond>
                                  </p:endCondLst>
                                  <p:childTnLst>
                                    <p:animMotion origin="layout" path="M -0.01232 -0.10003 L 0.0066 -0.24977 " pathEditMode="relative" rAng="0" ptsTypes="AA">
                                      <p:cBhvr>
                                        <p:cTn id="12" dur="2000" fill="hold"/>
                                        <p:tgtEl>
                                          <p:spTgt spid="94"/>
                                        </p:tgtEl>
                                        <p:attrNameLst>
                                          <p:attrName>ppt_x</p:attrName>
                                          <p:attrName>ppt_y</p:attrName>
                                        </p:attrNameLst>
                                      </p:cBhvr>
                                      <p:rCtr x="938" y="-7502"/>
                                    </p:animMotion>
                                  </p:childTnLst>
                                </p:cTn>
                              </p:par>
                            </p:childTnLst>
                          </p:cTn>
                        </p:par>
                        <p:par>
                          <p:cTn id="13" fill="hold">
                            <p:stCondLst>
                              <p:cond delay="6000"/>
                            </p:stCondLst>
                            <p:childTnLst>
                              <p:par>
                                <p:cTn id="14" presetID="64" presetClass="path" presetSubtype="0" repeatCount="indefinite" accel="50000" decel="50000" fill="hold" nodeType="afterEffect">
                                  <p:stCondLst>
                                    <p:cond delay="0"/>
                                  </p:stCondLst>
                                  <p:endCondLst>
                                    <p:cond evt="onNext" delay="0">
                                      <p:tgtEl>
                                        <p:sldTgt/>
                                      </p:tgtEl>
                                    </p:cond>
                                  </p:endCondLst>
                                  <p:childTnLst>
                                    <p:animMotion origin="layout" path="M 0.00764 -0.00988 L 0.00764 -0.25995 " pathEditMode="relative" rAng="0" ptsTypes="AA">
                                      <p:cBhvr>
                                        <p:cTn id="15" dur="2000" fill="hold"/>
                                        <p:tgtEl>
                                          <p:spTgt spid="95"/>
                                        </p:tgtEl>
                                        <p:attrNameLst>
                                          <p:attrName>ppt_x</p:attrName>
                                          <p:attrName>ppt_y</p:attrName>
                                        </p:attrNameLst>
                                      </p:cBhvr>
                                      <p:rCtr x="0" y="-12504"/>
                                    </p:animMotion>
                                  </p:childTnLst>
                                </p:cTn>
                              </p:par>
                            </p:childTnLst>
                          </p:cTn>
                        </p:par>
                        <p:par>
                          <p:cTn id="16" fill="hold">
                            <p:stCondLst>
                              <p:cond delay="8000"/>
                            </p:stCondLst>
                            <p:childTnLst>
                              <p:par>
                                <p:cTn id="17" presetID="64" presetClass="path" presetSubtype="0" repeatCount="indefinite" accel="50000" decel="50000" fill="hold" nodeType="afterEffect">
                                  <p:stCondLst>
                                    <p:cond delay="0"/>
                                  </p:stCondLst>
                                  <p:endCondLst>
                                    <p:cond evt="onNext" delay="0">
                                      <p:tgtEl>
                                        <p:sldTgt/>
                                      </p:tgtEl>
                                    </p:cond>
                                  </p:endCondLst>
                                  <p:childTnLst>
                                    <p:animMotion origin="layout" path="M -0.00937 -0.01421 L 0.01146 -0.21736 " pathEditMode="relative" rAng="0" ptsTypes="AA">
                                      <p:cBhvr>
                                        <p:cTn id="18" dur="2000" fill="hold"/>
                                        <p:tgtEl>
                                          <p:spTgt spid="98"/>
                                        </p:tgtEl>
                                        <p:attrNameLst>
                                          <p:attrName>ppt_x</p:attrName>
                                          <p:attrName>ppt_y</p:attrName>
                                        </p:attrNameLst>
                                      </p:cBhvr>
                                      <p:rCtr x="1042" y="-10157"/>
                                    </p:animMotion>
                                  </p:childTnLst>
                                </p:cTn>
                              </p:par>
                              <p:par>
                                <p:cTn id="19" presetID="53" presetClass="entr" presetSubtype="16" fill="hold" grpId="1" nodeType="withEffect">
                                  <p:stCondLst>
                                    <p:cond delay="0"/>
                                  </p:stCondLst>
                                  <p:childTnLst>
                                    <p:set>
                                      <p:cBhvr>
                                        <p:cTn id="20" dur="1" fill="hold">
                                          <p:stCondLst>
                                            <p:cond delay="0"/>
                                          </p:stCondLst>
                                        </p:cTn>
                                        <p:tgtEl>
                                          <p:spTgt spid="106"/>
                                        </p:tgtEl>
                                        <p:attrNameLst>
                                          <p:attrName>style.visibility</p:attrName>
                                        </p:attrNameLst>
                                      </p:cBhvr>
                                      <p:to>
                                        <p:strVal val="visible"/>
                                      </p:to>
                                    </p:set>
                                    <p:anim calcmode="lin" valueType="num">
                                      <p:cBhvr>
                                        <p:cTn id="21" dur="1750" fill="hold"/>
                                        <p:tgtEl>
                                          <p:spTgt spid="106"/>
                                        </p:tgtEl>
                                        <p:attrNameLst>
                                          <p:attrName>ppt_w</p:attrName>
                                        </p:attrNameLst>
                                      </p:cBhvr>
                                      <p:tavLst>
                                        <p:tav tm="0">
                                          <p:val>
                                            <p:fltVal val="0"/>
                                          </p:val>
                                        </p:tav>
                                        <p:tav tm="100000">
                                          <p:val>
                                            <p:strVal val="#ppt_w"/>
                                          </p:val>
                                        </p:tav>
                                      </p:tavLst>
                                    </p:anim>
                                    <p:anim calcmode="lin" valueType="num">
                                      <p:cBhvr>
                                        <p:cTn id="22" dur="1750" fill="hold"/>
                                        <p:tgtEl>
                                          <p:spTgt spid="106"/>
                                        </p:tgtEl>
                                        <p:attrNameLst>
                                          <p:attrName>ppt_h</p:attrName>
                                        </p:attrNameLst>
                                      </p:cBhvr>
                                      <p:tavLst>
                                        <p:tav tm="0">
                                          <p:val>
                                            <p:fltVal val="0"/>
                                          </p:val>
                                        </p:tav>
                                        <p:tav tm="100000">
                                          <p:val>
                                            <p:strVal val="#ppt_h"/>
                                          </p:val>
                                        </p:tav>
                                      </p:tavLst>
                                    </p:anim>
                                    <p:animEffect transition="in" filter="fade">
                                      <p:cBhvr>
                                        <p:cTn id="23" dur="1750"/>
                                        <p:tgtEl>
                                          <p:spTgt spid="106"/>
                                        </p:tgtEl>
                                      </p:cBhvr>
                                    </p:animEffect>
                                  </p:childTnLst>
                                </p:cTn>
                              </p:par>
                              <p:par>
                                <p:cTn id="24" presetID="6" presetClass="emph" presetSubtype="0" repeatCount="indefinite" accel="7000" decel="14000" autoRev="1" fill="hold" grpId="0" nodeType="withEffect">
                                  <p:stCondLst>
                                    <p:cond delay="0"/>
                                  </p:stCondLst>
                                  <p:childTnLst>
                                    <p:animScale>
                                      <p:cBhvr>
                                        <p:cTn id="25" dur="1050" fill="hold"/>
                                        <p:tgtEl>
                                          <p:spTgt spid="10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106" grpId="0"/>
      <p:bldP spid="106" grpId="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518994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214674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pic>
        <p:nvPicPr>
          <p:cNvPr id="79" name="Picture 78">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8"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80" name="Picture 79">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9"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81"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0">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82"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83"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84" name="TextBox 83">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85" name="TextBox 84">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86"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77010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p:cTn id="7" dur="1750" fill="hold"/>
                                        <p:tgtEl>
                                          <p:spTgt spid="84"/>
                                        </p:tgtEl>
                                        <p:attrNameLst>
                                          <p:attrName>ppt_w</p:attrName>
                                        </p:attrNameLst>
                                      </p:cBhvr>
                                      <p:tavLst>
                                        <p:tav tm="0">
                                          <p:val>
                                            <p:fltVal val="0"/>
                                          </p:val>
                                        </p:tav>
                                        <p:tav tm="100000">
                                          <p:val>
                                            <p:strVal val="#ppt_w"/>
                                          </p:val>
                                        </p:tav>
                                      </p:tavLst>
                                    </p:anim>
                                    <p:anim calcmode="lin" valueType="num">
                                      <p:cBhvr>
                                        <p:cTn id="8" dur="1750" fill="hold"/>
                                        <p:tgtEl>
                                          <p:spTgt spid="84"/>
                                        </p:tgtEl>
                                        <p:attrNameLst>
                                          <p:attrName>ppt_h</p:attrName>
                                        </p:attrNameLst>
                                      </p:cBhvr>
                                      <p:tavLst>
                                        <p:tav tm="0">
                                          <p:val>
                                            <p:fltVal val="0"/>
                                          </p:val>
                                        </p:tav>
                                        <p:tav tm="100000">
                                          <p:val>
                                            <p:strVal val="#ppt_h"/>
                                          </p:val>
                                        </p:tav>
                                      </p:tavLst>
                                    </p:anim>
                                    <p:animEffect transition="in" filter="fade">
                                      <p:cBhvr>
                                        <p:cTn id="9" dur="1750"/>
                                        <p:tgtEl>
                                          <p:spTgt spid="84"/>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8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4" grpId="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26683522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8346424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ội dung bài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ếng Việt 2">
            <a:extLst>
              <a:ext uri="{FF2B5EF4-FFF2-40B4-BE49-F238E27FC236}">
                <a16:creationId xmlns:a16="http://schemas.microsoft.com/office/drawing/2014/main" id="{0E378DA4-B0E7-4F30-8358-FD934FF292EF}"/>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30512873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1"/>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3051" indent="0">
              <a:buNone/>
              <a:defRPr sz="1500">
                <a:solidFill>
                  <a:schemeClr val="tx1">
                    <a:tint val="75000"/>
                  </a:schemeClr>
                </a:solidFill>
              </a:defRPr>
            </a:lvl2pPr>
            <a:lvl3pPr marL="685670" indent="0">
              <a:buNone/>
              <a:defRPr sz="1351">
                <a:solidFill>
                  <a:schemeClr val="tx1">
                    <a:tint val="75000"/>
                  </a:schemeClr>
                </a:solidFill>
              </a:defRPr>
            </a:lvl3pPr>
            <a:lvl4pPr marL="1028720" indent="0">
              <a:buNone/>
              <a:defRPr sz="1201">
                <a:solidFill>
                  <a:schemeClr val="tx1">
                    <a:tint val="75000"/>
                  </a:schemeClr>
                </a:solidFill>
              </a:defRPr>
            </a:lvl4pPr>
            <a:lvl5pPr marL="1371772" indent="0">
              <a:buNone/>
              <a:defRPr sz="1201">
                <a:solidFill>
                  <a:schemeClr val="tx1">
                    <a:tint val="75000"/>
                  </a:schemeClr>
                </a:solidFill>
              </a:defRPr>
            </a:lvl5pPr>
            <a:lvl6pPr marL="1714391" indent="0">
              <a:buNone/>
              <a:defRPr sz="1201">
                <a:solidFill>
                  <a:schemeClr val="tx1">
                    <a:tint val="75000"/>
                  </a:schemeClr>
                </a:solidFill>
              </a:defRPr>
            </a:lvl6pPr>
            <a:lvl7pPr marL="2057441" indent="0">
              <a:buNone/>
              <a:defRPr sz="1201">
                <a:solidFill>
                  <a:schemeClr val="tx1">
                    <a:tint val="75000"/>
                  </a:schemeClr>
                </a:solidFill>
              </a:defRPr>
            </a:lvl7pPr>
            <a:lvl8pPr marL="2400492" indent="0">
              <a:buNone/>
              <a:defRPr sz="1201">
                <a:solidFill>
                  <a:schemeClr val="tx1">
                    <a:tint val="75000"/>
                  </a:schemeClr>
                </a:solidFill>
              </a:defRPr>
            </a:lvl8pPr>
            <a:lvl9pPr marL="2743111" indent="0">
              <a:buNone/>
              <a:defRPr sz="1201">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4079863627"/>
      </p:ext>
    </p:extLst>
  </p:cSld>
  <p:clrMapOvr>
    <a:masterClrMapping/>
  </p:clrMapOvr>
  <p:transition spd="slow" advTm="2000">
    <p:push dir="u"/>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1464500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36350443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83402687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13311140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22652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defRPr/>
            </a:pPr>
            <a:fld id="{D32242DE-F0EE-4C77-B9C6-2A34B17B2D30}" type="datetimeFigureOut">
              <a:rPr lang="th-TH" smtClean="0">
                <a:solidFill>
                  <a:prstClr val="black">
                    <a:tint val="75000"/>
                  </a:prstClr>
                </a:solidFill>
              </a:rPr>
              <a:pPr defTabSz="914378">
                <a:defRPr/>
              </a:pPr>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defRPr/>
            </a:pPr>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defRPr/>
            </a:pPr>
            <a:fld id="{87FAD50B-2507-4EF4-85F2-259190485B3F}" type="slidenum">
              <a:rPr lang="th-TH" smtClean="0">
                <a:solidFill>
                  <a:prstClr val="black">
                    <a:tint val="75000"/>
                  </a:prstClr>
                </a:solidFill>
              </a:rPr>
              <a:pPr defTabSz="914378">
                <a:defRPr/>
              </a:pPr>
              <a:t>‹#›</a:t>
            </a:fld>
            <a:endParaRPr lang="th-TH">
              <a:solidFill>
                <a:prstClr val="black">
                  <a:tint val="75000"/>
                </a:prstClr>
              </a:solidFill>
            </a:endParaRPr>
          </a:p>
        </p:txBody>
      </p:sp>
      <p:pic>
        <p:nvPicPr>
          <p:cNvPr id="57" name="Picture 56">
            <a:extLst>
              <a:ext uri="{FF2B5EF4-FFF2-40B4-BE49-F238E27FC236}">
                <a16:creationId xmlns:a16="http://schemas.microsoft.com/office/drawing/2014/main" id="{DC41725A-66FC-ECC9-D741-C488264DA5C5}"/>
              </a:ext>
            </a:extLst>
          </p:cNvPr>
          <p:cNvPicPr>
            <a:picLocks noChangeAspect="1"/>
          </p:cNvPicPr>
          <p:nvPr userDrawn="1"/>
        </p:nvPicPr>
        <p:blipFill rotWithShape="1">
          <a:blip r:embed="rId2" cstate="hqprint">
            <a:extLst>
              <a:ext uri="{28A0092B-C50C-407E-A947-70E740481C1C}">
                <a14:useLocalDpi xmlns:a14="http://schemas.microsoft.com/office/drawing/2010/main" val="0"/>
              </a:ext>
            </a:extLst>
          </a:blip>
          <a:srcRect t="37667"/>
          <a:stretch/>
        </p:blipFill>
        <p:spPr>
          <a:xfrm>
            <a:off x="-2315109" y="-113617"/>
            <a:ext cx="2186247" cy="1940197"/>
          </a:xfrm>
          <a:prstGeom prst="rect">
            <a:avLst/>
          </a:prstGeom>
        </p:spPr>
      </p:pic>
      <p:pic>
        <p:nvPicPr>
          <p:cNvPr id="58" name="Picture 57">
            <a:extLst>
              <a:ext uri="{FF2B5EF4-FFF2-40B4-BE49-F238E27FC236}">
                <a16:creationId xmlns:a16="http://schemas.microsoft.com/office/drawing/2014/main" id="{10ECB967-163D-97A1-9542-86B164988CD1}"/>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8142"/>
          <a:stretch/>
        </p:blipFill>
        <p:spPr>
          <a:xfrm>
            <a:off x="311702" y="5507444"/>
            <a:ext cx="1824009" cy="1638542"/>
          </a:xfrm>
          <a:prstGeom prst="rect">
            <a:avLst/>
          </a:prstGeom>
        </p:spPr>
      </p:pic>
      <p:sp>
        <p:nvSpPr>
          <p:cNvPr id="59" name="TextBox 3">
            <a:extLst>
              <a:ext uri="{FF2B5EF4-FFF2-40B4-BE49-F238E27FC236}">
                <a16:creationId xmlns:a16="http://schemas.microsoft.com/office/drawing/2014/main" id="{29EA2F57-C96A-966D-50AE-CA599802F3D7}"/>
              </a:ext>
            </a:extLst>
          </p:cNvPr>
          <p:cNvSpPr txBox="1"/>
          <p:nvPr userDrawn="1"/>
        </p:nvSpPr>
        <p:spPr>
          <a:xfrm>
            <a:off x="1743571" y="6450669"/>
            <a:ext cx="6228184" cy="753861"/>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363939"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a:ln>
                  <a:noFill/>
                </a:ln>
                <a:solidFill>
                  <a:srgbClr val="513632"/>
                </a:solidFill>
                <a:effectLst/>
                <a:uLnTx/>
                <a:uFillTx/>
                <a:latin typeface="Times New Roman" panose="02020603050405020304" pitchFamily="18" charset="0"/>
                <a:ea typeface="+mn-ea"/>
                <a:cs typeface="Times New Roman" panose="02020603050405020304" pitchFamily="18" charset="0"/>
              </a:rPr>
              <a:t>Mời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truy</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1" i="0" u="none" strike="noStrike" kern="1200" cap="none" spc="0" normalizeH="0" baseline="0" noProof="0" dirty="0" err="1">
                <a:ln>
                  <a:noFill/>
                </a:ln>
                <a:solidFill>
                  <a:srgbClr val="513632"/>
                </a:solidFill>
                <a:effectLst/>
                <a:uLnTx/>
                <a:uFillTx/>
                <a:latin typeface="Times New Roman" panose="02020603050405020304" pitchFamily="18" charset="0"/>
                <a:ea typeface="+mn-ea"/>
                <a:cs typeface="Times New Roman" panose="02020603050405020304" pitchFamily="18" charset="0"/>
              </a:rPr>
              <a:t>cập</a:t>
            </a:r>
            <a:r>
              <a:rPr kumimoji="0" lang="en-US" sz="1433" b="1" i="0" u="none" strike="noStrike" kern="1200" cap="none" spc="0" normalizeH="0" baseline="0" noProof="0" dirty="0">
                <a:ln>
                  <a:noFill/>
                </a:ln>
                <a:solidFill>
                  <a:srgbClr val="513632"/>
                </a:solidFill>
                <a:effectLst/>
                <a:uLnTx/>
                <a:uFillTx/>
                <a:latin typeface="Times New Roman" panose="02020603050405020304" pitchFamily="18" charset="0"/>
                <a:ea typeface="+mn-ea"/>
                <a:cs typeface="Times New Roman" panose="02020603050405020304" pitchFamily="18" charset="0"/>
              </a:rPr>
              <a:t>: </a:t>
            </a:r>
            <a:r>
              <a:rPr kumimoji="0" lang="en-US" sz="1433"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4">
                  <a:extLst>
                    <a:ext uri="{A12FA001-AC4F-418D-AE19-62706E023703}">
                      <ahyp:hlinkClr xmlns:ahyp="http://schemas.microsoft.com/office/drawing/2018/hyperlinkcolor" val="tx"/>
                    </a:ext>
                  </a:extLst>
                </a:hlinkClick>
              </a:rPr>
              <a:t>MĂNG NON- TÀI LIỆU TIỂU HỌC | Facebook</a:t>
            </a:r>
            <a:endParaRPr kumimoji="0" lang="en-US" sz="1433"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311216" rtl="0" eaLnBrk="1" fontAlgn="auto" latinLnBrk="0" hangingPunct="1">
              <a:lnSpc>
                <a:spcPct val="100000"/>
              </a:lnSpc>
              <a:spcBef>
                <a:spcPts val="0"/>
              </a:spcBef>
              <a:spcAft>
                <a:spcPts val="0"/>
              </a:spcAft>
              <a:buClrTx/>
              <a:buSzTx/>
              <a:buFontTx/>
              <a:buNone/>
              <a:tabLst/>
              <a:defRPr/>
            </a:pP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433"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433"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60" name="Title 1">
            <a:extLst>
              <a:ext uri="{FF2B5EF4-FFF2-40B4-BE49-F238E27FC236}">
                <a16:creationId xmlns:a16="http://schemas.microsoft.com/office/drawing/2014/main" id="{839CB496-B064-1976-8A73-F5C96C8179F1}"/>
              </a:ext>
            </a:extLst>
          </p:cNvPr>
          <p:cNvSpPr txBox="1">
            <a:spLocks/>
          </p:cNvSpPr>
          <p:nvPr userDrawn="1"/>
        </p:nvSpPr>
        <p:spPr>
          <a:xfrm>
            <a:off x="-639302" y="-390512"/>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911" b="0" i="0" u="none" strike="noStrike" kern="1200" cap="none" spc="0" normalizeH="0" baseline="0" noProof="0" dirty="0" err="1">
                <a:ln>
                  <a:noFill/>
                </a:ln>
                <a:solidFill>
                  <a:srgbClr val="FFC51C">
                    <a:lumMod val="20000"/>
                    <a:lumOff val="80000"/>
                  </a:srgbClr>
                </a:solidFill>
                <a:effectLst/>
                <a:uLnTx/>
                <a:uFillTx/>
                <a:latin typeface="#9Slide07 HoneyCream" pitchFamily="2" charset="0"/>
                <a:ea typeface="+mj-ea"/>
                <a:cs typeface="+mj-cs"/>
              </a:rPr>
              <a:t>Măng</a:t>
            </a:r>
            <a:r>
              <a:rPr kumimoji="0" lang="en-US" sz="1911"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rPr>
              <a:t> Non</a:t>
            </a:r>
          </a:p>
        </p:txBody>
      </p:sp>
      <p:sp>
        <p:nvSpPr>
          <p:cNvPr id="61" name="Title 1">
            <a:extLst>
              <a:ext uri="{FF2B5EF4-FFF2-40B4-BE49-F238E27FC236}">
                <a16:creationId xmlns:a16="http://schemas.microsoft.com/office/drawing/2014/main" id="{67CE625A-7EB5-37D6-AA98-E6F10E173EFB}"/>
              </a:ext>
            </a:extLst>
          </p:cNvPr>
          <p:cNvSpPr txBox="1">
            <a:spLocks/>
          </p:cNvSpPr>
          <p:nvPr userDrawn="1"/>
        </p:nvSpPr>
        <p:spPr>
          <a:xfrm>
            <a:off x="6286212" y="4287244"/>
            <a:ext cx="2186247" cy="787400"/>
          </a:xfrm>
          <a:prstGeom prst="rect">
            <a:avLst/>
          </a:prstGeom>
        </p:spPr>
        <p:txBody>
          <a:bodyPr vert="horz" lIns="72787" tIns="36394" rIns="72787" bIns="36394"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622432" rtl="0" eaLnBrk="1" fontAlgn="auto" latinLnBrk="0" hangingPunct="1">
              <a:lnSpc>
                <a:spcPct val="90000"/>
              </a:lnSpc>
              <a:spcBef>
                <a:spcPct val="0"/>
              </a:spcBef>
              <a:spcAft>
                <a:spcPts val="0"/>
              </a:spcAft>
              <a:buClrTx/>
              <a:buSzTx/>
              <a:buFontTx/>
              <a:buNone/>
              <a:tabLst/>
              <a:defRPr/>
            </a:pPr>
            <a:r>
              <a:rPr kumimoji="0" lang="en-US" sz="1433" b="0" i="0" u="none" strike="noStrike" kern="1200" cap="none" spc="0" normalizeH="0" baseline="0" noProof="0">
                <a:ln>
                  <a:noFill/>
                </a:ln>
                <a:solidFill>
                  <a:srgbClr val="FFC51C">
                    <a:lumMod val="20000"/>
                    <a:lumOff val="80000"/>
                  </a:srgbClr>
                </a:solidFill>
                <a:effectLst/>
                <a:uLnTx/>
                <a:uFillTx/>
                <a:latin typeface="#9Slide07 HoneyCream" pitchFamily="2" charset="0"/>
                <a:ea typeface="+mj-ea"/>
                <a:cs typeface="+mj-cs"/>
              </a:rPr>
              <a:t>Măng Non</a:t>
            </a:r>
            <a:endParaRPr kumimoji="0" lang="en-US" sz="1433" b="0" i="0" u="none" strike="noStrike" kern="1200" cap="none" spc="0" normalizeH="0" baseline="0" noProof="0" dirty="0">
              <a:ln>
                <a:noFill/>
              </a:ln>
              <a:solidFill>
                <a:srgbClr val="FFC51C">
                  <a:lumMod val="20000"/>
                  <a:lumOff val="80000"/>
                </a:srgbClr>
              </a:solidFill>
              <a:effectLst/>
              <a:uLnTx/>
              <a:uFillTx/>
              <a:latin typeface="#9Slide07 HoneyCream" pitchFamily="2" charset="0"/>
              <a:ea typeface="+mj-ea"/>
              <a:cs typeface="+mj-cs"/>
            </a:endParaRPr>
          </a:p>
        </p:txBody>
      </p:sp>
      <p:sp>
        <p:nvSpPr>
          <p:cNvPr id="62" name="TextBox 61">
            <a:extLst>
              <a:ext uri="{FF2B5EF4-FFF2-40B4-BE49-F238E27FC236}">
                <a16:creationId xmlns:a16="http://schemas.microsoft.com/office/drawing/2014/main" id="{A9185F81-9F4C-9E1A-DA28-FF4DF54F9336}"/>
              </a:ext>
            </a:extLst>
          </p:cNvPr>
          <p:cNvSpPr txBox="1"/>
          <p:nvPr userDrawn="1"/>
        </p:nvSpPr>
        <p:spPr>
          <a:xfrm>
            <a:off x="-3014385" y="1851330"/>
            <a:ext cx="3326085" cy="459806"/>
          </a:xfrm>
          <a:prstGeom prst="rect">
            <a:avLst/>
          </a:prstGeom>
          <a:noFill/>
        </p:spPr>
        <p:txBody>
          <a:bodyPr wrap="square" rtlCol="0">
            <a:spAutoFit/>
          </a:bodyPr>
          <a:lstStyle/>
          <a:p>
            <a:pPr marL="0" marR="0" lvl="0" indent="0" algn="ctr" defTabSz="622432" rtl="0" eaLnBrk="1" fontAlgn="auto" latinLnBrk="0" hangingPunct="1">
              <a:lnSpc>
                <a:spcPct val="100000"/>
              </a:lnSpc>
              <a:spcBef>
                <a:spcPts val="0"/>
              </a:spcBef>
              <a:spcAft>
                <a:spcPts val="0"/>
              </a:spcAft>
              <a:buClrTx/>
              <a:buSzTx/>
              <a:buFontTx/>
              <a:buNone/>
              <a:tabLst/>
              <a:defRPr/>
            </a:pPr>
            <a:r>
              <a:rPr kumimoji="0" lang="en-US" sz="2388" b="0" i="0" u="none" strike="noStrike" kern="1200" cap="none" spc="0" normalizeH="0" baseline="0" noProof="0" err="1">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Măng</a:t>
            </a:r>
            <a:r>
              <a:rPr kumimoji="0" lang="en-US"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rPr>
              <a:t> Non</a:t>
            </a:r>
            <a:endParaRPr kumimoji="0" lang="id-ID" sz="2388" b="0" i="0" u="none" strike="noStrike" kern="1200" cap="none" spc="0" normalizeH="0" baseline="0" noProof="0">
              <a:ln w="0"/>
              <a:gradFill>
                <a:gsLst>
                  <a:gs pos="0">
                    <a:srgbClr val="FF6374">
                      <a:lumMod val="50000"/>
                    </a:srgbClr>
                  </a:gs>
                  <a:gs pos="50000">
                    <a:srgbClr val="FF6374"/>
                  </a:gs>
                  <a:gs pos="100000">
                    <a:srgbClr val="FF6374">
                      <a:lumMod val="60000"/>
                      <a:lumOff val="40000"/>
                    </a:srgbClr>
                  </a:gs>
                </a:gsLst>
                <a:lin ang="5400000"/>
              </a:gradFill>
              <a:effectLst>
                <a:reflection blurRad="6350" stA="53000" endA="300" endPos="35500" dir="5400000" sy="-90000" algn="bl" rotWithShape="0"/>
              </a:effectLst>
              <a:uLnTx/>
              <a:uFillTx/>
              <a:latin typeface="#9Slide07 HoneyCream" pitchFamily="2" charset="0"/>
              <a:ea typeface="+mn-ea"/>
              <a:cs typeface="#9Slide05 Bodega Script" pitchFamily="2" charset="0"/>
            </a:endParaRPr>
          </a:p>
        </p:txBody>
      </p:sp>
      <p:sp>
        <p:nvSpPr>
          <p:cNvPr id="63" name="TextBox 62">
            <a:extLst>
              <a:ext uri="{FF2B5EF4-FFF2-40B4-BE49-F238E27FC236}">
                <a16:creationId xmlns:a16="http://schemas.microsoft.com/office/drawing/2014/main" id="{6BE93520-6E9F-4C6B-1BDC-F5F4B404C88B}"/>
              </a:ext>
            </a:extLst>
          </p:cNvPr>
          <p:cNvSpPr txBox="1"/>
          <p:nvPr userDrawn="1"/>
        </p:nvSpPr>
        <p:spPr>
          <a:xfrm>
            <a:off x="453822" y="7472485"/>
            <a:ext cx="8794088" cy="423193"/>
          </a:xfrm>
          <a:prstGeom prst="rect">
            <a:avLst/>
          </a:prstGeom>
          <a:noFill/>
        </p:spPr>
        <p:txBody>
          <a:bodyPr wrap="square">
            <a:spAutoFit/>
          </a:bodyPr>
          <a:lstStyle/>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Sản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phẩm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của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Măng</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Non –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Tài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liệu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Tiểu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học</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a:p>
            <a:pPr marL="0" marR="0" lvl="0" indent="0" algn="ctr" defTabSz="545935" rtl="0" eaLnBrk="1" fontAlgn="auto" latinLnBrk="0" hangingPunct="1">
              <a:lnSpc>
                <a:spcPct val="100000"/>
              </a:lnSpc>
              <a:spcBef>
                <a:spcPts val="0"/>
              </a:spcBef>
              <a:spcAft>
                <a:spcPts val="0"/>
              </a:spcAft>
              <a:buClr>
                <a:srgbClr val="000000"/>
              </a:buClr>
              <a:buSzPts val="1100"/>
              <a:buFont typeface="Arial"/>
              <a:buNone/>
              <a:tabLst/>
              <a:defRPr/>
            </a:pP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Nghiêm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cấm</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buôn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bán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sao</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chép</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và</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chỉnh</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sửa</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để</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thu</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lợi</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 </a:t>
            </a:r>
            <a:r>
              <a:rPr kumimoji="0" lang="en-US" sz="1075" b="1" i="0" u="none" strike="noStrike" kern="1200" cap="none" spc="0" normalizeH="0" baseline="0" noProof="0" dirty="0" err="1">
                <a:ln>
                  <a:noFill/>
                </a:ln>
                <a:solidFill>
                  <a:srgbClr val="C00000"/>
                </a:solidFill>
                <a:effectLst/>
                <a:uLnTx/>
                <a:uFillTx/>
                <a:latin typeface="UTM Avo" panose="02040603050506020204" pitchFamily="18" charset="0"/>
                <a:ea typeface="+mn-ea"/>
                <a:cs typeface="+mn-cs"/>
              </a:rPr>
              <a:t>nhuận</a:t>
            </a:r>
            <a:r>
              <a:rPr kumimoji="0" lang="en-US" sz="1075" b="1" i="0" u="none" strike="noStrike" kern="1200" cap="none" spc="0" normalizeH="0" baseline="0" noProof="0" dirty="0">
                <a:ln>
                  <a:noFill/>
                </a:ln>
                <a:solidFill>
                  <a:srgbClr val="C00000"/>
                </a:solidFill>
                <a:effectLst/>
                <a:uLnTx/>
                <a:uFillTx/>
                <a:latin typeface="UTM Avo" panose="02040603050506020204" pitchFamily="18" charset="0"/>
                <a:ea typeface="+mn-ea"/>
                <a:cs typeface="+mn-cs"/>
              </a:rPr>
              <a:t>.</a:t>
            </a:r>
          </a:p>
        </p:txBody>
      </p:sp>
      <p:sp>
        <p:nvSpPr>
          <p:cNvPr id="64" name="Title 1">
            <a:extLst>
              <a:ext uri="{FF2B5EF4-FFF2-40B4-BE49-F238E27FC236}">
                <a16:creationId xmlns:a16="http://schemas.microsoft.com/office/drawing/2014/main" id="{6108D78E-8090-455C-81F2-F57D8860EAC5}"/>
              </a:ext>
            </a:extLst>
          </p:cNvPr>
          <p:cNvSpPr txBox="1">
            <a:spLocks/>
          </p:cNvSpPr>
          <p:nvPr userDrawn="1"/>
        </p:nvSpPr>
        <p:spPr>
          <a:xfrm>
            <a:off x="2590801" y="4820047"/>
            <a:ext cx="3545711"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100" b="0" dirty="0">
                <a:solidFill>
                  <a:schemeClr val="accent6">
                    <a:lumMod val="50000"/>
                  </a:schemeClr>
                </a:solidFill>
                <a:latin typeface="SVN-Appleberry" panose="02040603050506020204" pitchFamily="18" charset="0"/>
              </a:rPr>
              <a:t>By </a:t>
            </a:r>
            <a:r>
              <a:rPr lang="en-US" sz="2100" b="0" dirty="0" err="1">
                <a:solidFill>
                  <a:schemeClr val="accent6">
                    <a:lumMod val="50000"/>
                  </a:schemeClr>
                </a:solidFill>
                <a:latin typeface="SVN-Appleberry" panose="02040603050506020204" pitchFamily="18" charset="0"/>
              </a:rPr>
              <a:t>Phước</a:t>
            </a:r>
            <a:r>
              <a:rPr lang="en-US" sz="2100" b="0" baseline="0" dirty="0">
                <a:solidFill>
                  <a:schemeClr val="accent6">
                    <a:lumMod val="50000"/>
                  </a:schemeClr>
                </a:solidFill>
                <a:latin typeface="SVN-Appleberry" panose="02040603050506020204" pitchFamily="18" charset="0"/>
              </a:rPr>
              <a:t> </a:t>
            </a:r>
            <a:r>
              <a:rPr lang="en-US" sz="2100" b="0" baseline="0" dirty="0" err="1">
                <a:solidFill>
                  <a:schemeClr val="accent6">
                    <a:lumMod val="50000"/>
                  </a:schemeClr>
                </a:solidFill>
                <a:latin typeface="SVN-Appleberry" panose="02040603050506020204" pitchFamily="18" charset="0"/>
              </a:rPr>
              <a:t>Trang</a:t>
            </a:r>
            <a:endParaRPr lang="en-US" sz="2100" b="0" dirty="0">
              <a:solidFill>
                <a:schemeClr val="accent6">
                  <a:lumMod val="50000"/>
                </a:schemeClr>
              </a:solidFill>
              <a:latin typeface="SVN-Appleberry" panose="02040603050506020204" pitchFamily="18" charset="0"/>
            </a:endParaRPr>
          </a:p>
        </p:txBody>
      </p:sp>
    </p:spTree>
    <p:extLst>
      <p:ext uri="{BB962C8B-B14F-4D97-AF65-F5344CB8AC3E}">
        <p14:creationId xmlns:p14="http://schemas.microsoft.com/office/powerpoint/2010/main" val="2848924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1"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750" fill="hold"/>
                                        <p:tgtEl>
                                          <p:spTgt spid="62"/>
                                        </p:tgtEl>
                                        <p:attrNameLst>
                                          <p:attrName>ppt_w</p:attrName>
                                        </p:attrNameLst>
                                      </p:cBhvr>
                                      <p:tavLst>
                                        <p:tav tm="0">
                                          <p:val>
                                            <p:fltVal val="0"/>
                                          </p:val>
                                        </p:tav>
                                        <p:tav tm="100000">
                                          <p:val>
                                            <p:strVal val="#ppt_w"/>
                                          </p:val>
                                        </p:tav>
                                      </p:tavLst>
                                    </p:anim>
                                    <p:anim calcmode="lin" valueType="num">
                                      <p:cBhvr>
                                        <p:cTn id="8" dur="1750" fill="hold"/>
                                        <p:tgtEl>
                                          <p:spTgt spid="62"/>
                                        </p:tgtEl>
                                        <p:attrNameLst>
                                          <p:attrName>ppt_h</p:attrName>
                                        </p:attrNameLst>
                                      </p:cBhvr>
                                      <p:tavLst>
                                        <p:tav tm="0">
                                          <p:val>
                                            <p:fltVal val="0"/>
                                          </p:val>
                                        </p:tav>
                                        <p:tav tm="100000">
                                          <p:val>
                                            <p:strVal val="#ppt_h"/>
                                          </p:val>
                                        </p:tav>
                                      </p:tavLst>
                                    </p:anim>
                                    <p:animEffect transition="in" filter="fade">
                                      <p:cBhvr>
                                        <p:cTn id="9" dur="1750"/>
                                        <p:tgtEl>
                                          <p:spTgt spid="62"/>
                                        </p:tgtEl>
                                      </p:cBhvr>
                                    </p:animEffect>
                                  </p:childTnLst>
                                </p:cTn>
                              </p:par>
                              <p:par>
                                <p:cTn id="10" presetID="6" presetClass="emph" presetSubtype="0" repeatCount="indefinite" accel="7000" decel="14000" autoRev="1" fill="hold" grpId="0" nodeType="withEffect">
                                  <p:stCondLst>
                                    <p:cond delay="0"/>
                                  </p:stCondLst>
                                  <p:childTnLst>
                                    <p:animScale>
                                      <p:cBhvr>
                                        <p:cTn id="11" dur="1050" fill="hold"/>
                                        <p:tgtEl>
                                          <p:spTgt spid="6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2" grpId="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2731544909"/>
      </p:ext>
    </p:extLst>
  </p:cSld>
  <p:clrMapOvr>
    <a:masterClrMapping/>
  </p:clrMapOvr>
  <p:transition spd="slow" advTm="2000">
    <p:push dir="u"/>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3051" indent="0">
              <a:buNone/>
              <a:defRPr sz="1500" b="1"/>
            </a:lvl2pPr>
            <a:lvl3pPr marL="685670" indent="0">
              <a:buNone/>
              <a:defRPr sz="1351" b="1"/>
            </a:lvl3pPr>
            <a:lvl4pPr marL="1028720" indent="0">
              <a:buNone/>
              <a:defRPr sz="1201" b="1"/>
            </a:lvl4pPr>
            <a:lvl5pPr marL="1371772" indent="0">
              <a:buNone/>
              <a:defRPr sz="1201" b="1"/>
            </a:lvl5pPr>
            <a:lvl6pPr marL="1714391" indent="0">
              <a:buNone/>
              <a:defRPr sz="1201" b="1"/>
            </a:lvl6pPr>
            <a:lvl7pPr marL="2057441" indent="0">
              <a:buNone/>
              <a:defRPr sz="1201" b="1"/>
            </a:lvl7pPr>
            <a:lvl8pPr marL="2400492" indent="0">
              <a:buNone/>
              <a:defRPr sz="1201" b="1"/>
            </a:lvl8pPr>
            <a:lvl9pPr marL="2743111" indent="0">
              <a:buNone/>
              <a:defRPr sz="1201" b="1"/>
            </a:lvl9pPr>
          </a:lstStyle>
          <a:p>
            <a:pPr lvl="0"/>
            <a:r>
              <a:rPr lang="zh-CN" altLang="en-US"/>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3051" indent="0">
              <a:buNone/>
              <a:defRPr sz="1500" b="1"/>
            </a:lvl2pPr>
            <a:lvl3pPr marL="685670" indent="0">
              <a:buNone/>
              <a:defRPr sz="1351" b="1"/>
            </a:lvl3pPr>
            <a:lvl4pPr marL="1028720" indent="0">
              <a:buNone/>
              <a:defRPr sz="1201" b="1"/>
            </a:lvl4pPr>
            <a:lvl5pPr marL="1371772" indent="0">
              <a:buNone/>
              <a:defRPr sz="1201" b="1"/>
            </a:lvl5pPr>
            <a:lvl6pPr marL="1714391" indent="0">
              <a:buNone/>
              <a:defRPr sz="1201" b="1"/>
            </a:lvl6pPr>
            <a:lvl7pPr marL="2057441" indent="0">
              <a:buNone/>
              <a:defRPr sz="1201" b="1"/>
            </a:lvl7pPr>
            <a:lvl8pPr marL="2400492" indent="0">
              <a:buNone/>
              <a:defRPr sz="1201" b="1"/>
            </a:lvl8pPr>
            <a:lvl9pPr marL="2743111" indent="0">
              <a:buNone/>
              <a:defRPr sz="1201" b="1"/>
            </a:lvl9pPr>
          </a:lstStyle>
          <a:p>
            <a:pPr lvl="0"/>
            <a:r>
              <a:rPr lang="zh-CN" altLang="en-US"/>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2878556897"/>
      </p:ext>
    </p:extLst>
  </p:cSld>
  <p:clrMapOvr>
    <a:masterClrMapping/>
  </p:clrMapOvr>
  <p:transition spd="slow" advTm="2000">
    <p:push dir="u"/>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677690321"/>
      </p:ext>
    </p:extLst>
  </p:cSld>
  <p:clrMapOvr>
    <a:masterClrMapping/>
  </p:clrMapOvr>
  <p:transition spd="slow" advTm="2000">
    <p:push dir="u"/>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480461962"/>
      </p:ext>
    </p:extLst>
  </p:cSld>
  <p:clrMapOvr>
    <a:masterClrMapping/>
  </p:clrMapOvr>
  <p:transition spd="slow" advTm="2000">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2" y="342900"/>
            <a:ext cx="2949178" cy="1200150"/>
          </a:xfrm>
        </p:spPr>
        <p:txBody>
          <a:bodyPr anchor="b"/>
          <a:lstStyle>
            <a:lvl1pPr>
              <a:defRPr sz="2399"/>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70"/>
            <a:ext cx="4629150" cy="3655219"/>
          </a:xfrm>
        </p:spPr>
        <p:txBody>
          <a:bodyPr/>
          <a:lstStyle>
            <a:lvl1pPr>
              <a:defRPr sz="2399"/>
            </a:lvl1pPr>
            <a:lvl2pPr>
              <a:defRPr sz="2099"/>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2" y="1543050"/>
            <a:ext cx="2949178" cy="2858691"/>
          </a:xfrm>
        </p:spPr>
        <p:txBody>
          <a:bodyPr/>
          <a:lstStyle>
            <a:lvl1pPr marL="0" indent="0">
              <a:buNone/>
              <a:defRPr sz="1201"/>
            </a:lvl1pPr>
            <a:lvl2pPr marL="343051" indent="0">
              <a:buNone/>
              <a:defRPr sz="1052"/>
            </a:lvl2pPr>
            <a:lvl3pPr marL="685670" indent="0">
              <a:buNone/>
              <a:defRPr sz="902"/>
            </a:lvl3pPr>
            <a:lvl4pPr marL="1028720" indent="0">
              <a:buNone/>
              <a:defRPr sz="749"/>
            </a:lvl4pPr>
            <a:lvl5pPr marL="1371772" indent="0">
              <a:buNone/>
              <a:defRPr sz="749"/>
            </a:lvl5pPr>
            <a:lvl6pPr marL="1714391" indent="0">
              <a:buNone/>
              <a:defRPr sz="749"/>
            </a:lvl6pPr>
            <a:lvl7pPr marL="2057441" indent="0">
              <a:buNone/>
              <a:defRPr sz="749"/>
            </a:lvl7pPr>
            <a:lvl8pPr marL="2400492" indent="0">
              <a:buNone/>
              <a:defRPr sz="749"/>
            </a:lvl8pPr>
            <a:lvl9pPr marL="2743111" indent="0">
              <a:buNone/>
              <a:defRPr sz="749"/>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1232857075"/>
      </p:ext>
    </p:extLst>
  </p:cSld>
  <p:clrMapOvr>
    <a:masterClrMapping/>
  </p:clrMapOvr>
  <p:transition spd="slow" advTm="2000">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2" y="342900"/>
            <a:ext cx="2949178" cy="1200150"/>
          </a:xfrm>
        </p:spPr>
        <p:txBody>
          <a:bodyPr anchor="b"/>
          <a:lstStyle>
            <a:lvl1pPr>
              <a:defRPr sz="2399"/>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399"/>
            </a:lvl1pPr>
            <a:lvl2pPr marL="343051" indent="0">
              <a:buNone/>
              <a:defRPr sz="2099"/>
            </a:lvl2pPr>
            <a:lvl3pPr marL="685670" indent="0">
              <a:buNone/>
              <a:defRPr sz="1800"/>
            </a:lvl3pPr>
            <a:lvl4pPr marL="1028720" indent="0">
              <a:buNone/>
              <a:defRPr sz="1500"/>
            </a:lvl4pPr>
            <a:lvl5pPr marL="1371772" indent="0">
              <a:buNone/>
              <a:defRPr sz="1500"/>
            </a:lvl5pPr>
            <a:lvl6pPr marL="1714391" indent="0">
              <a:buNone/>
              <a:defRPr sz="1500"/>
            </a:lvl6pPr>
            <a:lvl7pPr marL="2057441" indent="0">
              <a:buNone/>
              <a:defRPr sz="1500"/>
            </a:lvl7pPr>
            <a:lvl8pPr marL="2400492" indent="0">
              <a:buNone/>
              <a:defRPr sz="1500"/>
            </a:lvl8pPr>
            <a:lvl9pPr marL="2743111"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2" y="1543050"/>
            <a:ext cx="2949178" cy="2858691"/>
          </a:xfrm>
        </p:spPr>
        <p:txBody>
          <a:bodyPr/>
          <a:lstStyle>
            <a:lvl1pPr marL="0" indent="0">
              <a:buNone/>
              <a:defRPr sz="1201"/>
            </a:lvl1pPr>
            <a:lvl2pPr marL="343051" indent="0">
              <a:buNone/>
              <a:defRPr sz="1052"/>
            </a:lvl2pPr>
            <a:lvl3pPr marL="685670" indent="0">
              <a:buNone/>
              <a:defRPr sz="902"/>
            </a:lvl3pPr>
            <a:lvl4pPr marL="1028720" indent="0">
              <a:buNone/>
              <a:defRPr sz="749"/>
            </a:lvl4pPr>
            <a:lvl5pPr marL="1371772" indent="0">
              <a:buNone/>
              <a:defRPr sz="749"/>
            </a:lvl5pPr>
            <a:lvl6pPr marL="1714391" indent="0">
              <a:buNone/>
              <a:defRPr sz="749"/>
            </a:lvl6pPr>
            <a:lvl7pPr marL="2057441" indent="0">
              <a:buNone/>
              <a:defRPr sz="749"/>
            </a:lvl7pPr>
            <a:lvl8pPr marL="2400492" indent="0">
              <a:buNone/>
              <a:defRPr sz="749"/>
            </a:lvl8pPr>
            <a:lvl9pPr marL="2743111" indent="0">
              <a:buNone/>
              <a:defRPr sz="749"/>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646688266"/>
      </p:ext>
    </p:extLst>
  </p:cSld>
  <p:clrMapOvr>
    <a:masterClrMapping/>
  </p:clrMapOvr>
  <p:transition spd="slow" advTm="2000">
    <p:push dir="u"/>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4202043048"/>
      </p:ext>
    </p:extLst>
  </p:cSld>
  <p:clrMapOvr>
    <a:masterClrMapping/>
  </p:clrMapOvr>
  <p:transition spd="slow" advTm="2000">
    <p:push dir="u"/>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ED213BF9-2C63-42AA-BA6C-67E1412DA37E}"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1C82B4B2-DDA9-4394-A6AD-947A4CE2D7F7}" type="slidenum">
              <a:rPr lang="zh-CN" altLang="en-US" smtClean="0"/>
              <a:t>‹#›</a:t>
            </a:fld>
            <a:endParaRPr lang="zh-CN" altLang="en-US"/>
          </a:p>
        </p:txBody>
      </p:sp>
    </p:spTree>
    <p:extLst>
      <p:ext uri="{BB962C8B-B14F-4D97-AF65-F5344CB8AC3E}">
        <p14:creationId xmlns:p14="http://schemas.microsoft.com/office/powerpoint/2010/main" val="3740722023"/>
      </p:ext>
    </p:extLst>
  </p:cSld>
  <p:clrMapOvr>
    <a:masterClrMapping/>
  </p:clrMapOvr>
  <p:transition spd="slow" advTm="2000">
    <p:push dir="u"/>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7CB1063-1667-4B1C-AA1B-C6532DA3286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760" r="54"/>
          <a:stretch/>
        </p:blipFill>
        <p:spPr>
          <a:xfrm>
            <a:off x="0" y="-1"/>
            <a:ext cx="9144000" cy="5143500"/>
          </a:xfrm>
          <a:prstGeom prst="rect">
            <a:avLst/>
          </a:prstGeom>
        </p:spPr>
      </p:pic>
      <p:pic>
        <p:nvPicPr>
          <p:cNvPr id="6" name="图片 5">
            <a:extLst>
              <a:ext uri="{FF2B5EF4-FFF2-40B4-BE49-F238E27FC236}">
                <a16:creationId xmlns:a16="http://schemas.microsoft.com/office/drawing/2014/main" id="{A1E8ED1C-1DAC-45C9-88C6-0DFF9C7B7F19}"/>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106705" y="-113190"/>
            <a:ext cx="3599562" cy="1468803"/>
          </a:xfrm>
          <a:prstGeom prst="rect">
            <a:avLst/>
          </a:prstGeom>
        </p:spPr>
      </p:pic>
    </p:spTree>
    <p:extLst>
      <p:ext uri="{BB962C8B-B14F-4D97-AF65-F5344CB8AC3E}">
        <p14:creationId xmlns:p14="http://schemas.microsoft.com/office/powerpoint/2010/main" val="352054215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Nội dung bà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1D975FD2-A7F8-45CA-9E52-4B928F94C528}"/>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274936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9708043"/>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91F94988-89F0-4CE4-AE57-1AE5EF5612C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9814"/>
          <a:stretch/>
        </p:blipFill>
        <p:spPr>
          <a:xfrm>
            <a:off x="0" y="-1"/>
            <a:ext cx="9144000" cy="5143500"/>
          </a:xfrm>
          <a:prstGeom prst="rect">
            <a:avLst/>
          </a:prstGeom>
        </p:spPr>
      </p:pic>
      <p:pic>
        <p:nvPicPr>
          <p:cNvPr id="4" name="图片 3">
            <a:extLst>
              <a:ext uri="{FF2B5EF4-FFF2-40B4-BE49-F238E27FC236}">
                <a16:creationId xmlns:a16="http://schemas.microsoft.com/office/drawing/2014/main" id="{39B459BF-6E2B-4056-97E0-EB2C5C46B92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83833" y="79899"/>
            <a:ext cx="3200400" cy="5143500"/>
          </a:xfrm>
          <a:prstGeom prst="rect">
            <a:avLst/>
          </a:prstGeom>
        </p:spPr>
      </p:pic>
    </p:spTree>
    <p:extLst>
      <p:ext uri="{BB962C8B-B14F-4D97-AF65-F5344CB8AC3E}">
        <p14:creationId xmlns:p14="http://schemas.microsoft.com/office/powerpoint/2010/main" val="1940920964"/>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2EA56E12-642E-45B5-ACD1-7A9C34FFE256}"/>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dirty="0"/>
          </a:p>
        </p:txBody>
      </p:sp>
      <p:pic>
        <p:nvPicPr>
          <p:cNvPr id="7" name="图片 6">
            <a:extLst>
              <a:ext uri="{FF2B5EF4-FFF2-40B4-BE49-F238E27FC236}">
                <a16:creationId xmlns:a16="http://schemas.microsoft.com/office/drawing/2014/main" id="{1B765D9F-424C-4597-A054-077E2C430EC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3531" y="1349713"/>
            <a:ext cx="2632206" cy="3793787"/>
          </a:xfrm>
          <a:prstGeom prst="rect">
            <a:avLst/>
          </a:prstGeom>
        </p:spPr>
      </p:pic>
      <p:pic>
        <p:nvPicPr>
          <p:cNvPr id="9" name="图片 8">
            <a:extLst>
              <a:ext uri="{FF2B5EF4-FFF2-40B4-BE49-F238E27FC236}">
                <a16:creationId xmlns:a16="http://schemas.microsoft.com/office/drawing/2014/main" id="{3C15A57D-1E0A-4787-B0BA-39A48C99DE83}"/>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903234" y="-65662"/>
            <a:ext cx="1017011" cy="1269460"/>
          </a:xfrm>
          <a:prstGeom prst="rect">
            <a:avLst/>
          </a:prstGeom>
        </p:spPr>
      </p:pic>
      <p:pic>
        <p:nvPicPr>
          <p:cNvPr id="11" name="图片 10">
            <a:extLst>
              <a:ext uri="{FF2B5EF4-FFF2-40B4-BE49-F238E27FC236}">
                <a16:creationId xmlns:a16="http://schemas.microsoft.com/office/drawing/2014/main" id="{6978D986-2ABF-4C08-A172-32FAD6328DB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448492" y="2957923"/>
            <a:ext cx="2909483" cy="3440825"/>
          </a:xfrm>
          <a:prstGeom prst="rect">
            <a:avLst/>
          </a:prstGeom>
        </p:spPr>
      </p:pic>
      <p:sp>
        <p:nvSpPr>
          <p:cNvPr id="12" name="文本框 11">
            <a:extLst>
              <a:ext uri="{FF2B5EF4-FFF2-40B4-BE49-F238E27FC236}">
                <a16:creationId xmlns:a16="http://schemas.microsoft.com/office/drawing/2014/main" id="{13D372B6-7D96-4E05-BBFE-0B26546F95EC}"/>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7393862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4AED800-AB4B-4AD1-852B-6C7C095589F0}"/>
              </a:ext>
            </a:extLst>
          </p:cNvPr>
          <p:cNvSpPr/>
          <p:nvPr userDrawn="1"/>
        </p:nvSpPr>
        <p:spPr>
          <a:xfrm>
            <a:off x="408563" y="3793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C3FDF235-A1B0-429E-8258-E1D1EEDB48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43546" y="2101174"/>
            <a:ext cx="3409849" cy="3409849"/>
          </a:xfrm>
          <a:prstGeom prst="rect">
            <a:avLst/>
          </a:prstGeom>
        </p:spPr>
      </p:pic>
      <p:pic>
        <p:nvPicPr>
          <p:cNvPr id="6" name="图片 5">
            <a:extLst>
              <a:ext uri="{FF2B5EF4-FFF2-40B4-BE49-F238E27FC236}">
                <a16:creationId xmlns:a16="http://schemas.microsoft.com/office/drawing/2014/main" id="{76BD2E8C-DCB3-405F-B151-578680F905A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143750" y="-139227"/>
            <a:ext cx="2000250" cy="3714750"/>
          </a:xfrm>
          <a:prstGeom prst="rect">
            <a:avLst/>
          </a:prstGeom>
        </p:spPr>
      </p:pic>
      <p:sp>
        <p:nvSpPr>
          <p:cNvPr id="8" name="文本框 7">
            <a:extLst>
              <a:ext uri="{FF2B5EF4-FFF2-40B4-BE49-F238E27FC236}">
                <a16:creationId xmlns:a16="http://schemas.microsoft.com/office/drawing/2014/main" id="{CA9F837C-BA4D-4F30-81B2-437ECFBB62A5}"/>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255246927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7DA1C638-34AC-4C4A-A8F4-1B97F2C6055E}"/>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4" name="图片 3">
            <a:extLst>
              <a:ext uri="{FF2B5EF4-FFF2-40B4-BE49-F238E27FC236}">
                <a16:creationId xmlns:a16="http://schemas.microsoft.com/office/drawing/2014/main" id="{4BADFE07-D1FB-4930-8D81-79DD0524EAF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2456708" cy="1537899"/>
          </a:xfrm>
          <a:prstGeom prst="rect">
            <a:avLst/>
          </a:prstGeom>
        </p:spPr>
      </p:pic>
      <p:pic>
        <p:nvPicPr>
          <p:cNvPr id="6" name="图片 5">
            <a:extLst>
              <a:ext uri="{FF2B5EF4-FFF2-40B4-BE49-F238E27FC236}">
                <a16:creationId xmlns:a16="http://schemas.microsoft.com/office/drawing/2014/main" id="{DA3BE2C1-984A-4341-89BE-0BC4A2E7012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6664091" y="3387321"/>
            <a:ext cx="2586914" cy="1756179"/>
          </a:xfrm>
          <a:prstGeom prst="rect">
            <a:avLst/>
          </a:prstGeom>
        </p:spPr>
      </p:pic>
      <p:pic>
        <p:nvPicPr>
          <p:cNvPr id="11" name="图片 10">
            <a:extLst>
              <a:ext uri="{FF2B5EF4-FFF2-40B4-BE49-F238E27FC236}">
                <a16:creationId xmlns:a16="http://schemas.microsoft.com/office/drawing/2014/main" id="{6322A1A8-229F-4447-A71F-4656C9F2D4D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2181429"/>
            <a:ext cx="2045827" cy="3022870"/>
          </a:xfrm>
          <a:prstGeom prst="rect">
            <a:avLst/>
          </a:prstGeom>
        </p:spPr>
      </p:pic>
      <p:sp>
        <p:nvSpPr>
          <p:cNvPr id="12" name="文本框 11">
            <a:extLst>
              <a:ext uri="{FF2B5EF4-FFF2-40B4-BE49-F238E27FC236}">
                <a16:creationId xmlns:a16="http://schemas.microsoft.com/office/drawing/2014/main" id="{56FE037D-76F8-4E4A-8A84-C76B01A84EF6}"/>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393725334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3C7E5B60-395B-4216-9A18-0F5F76B254D3}"/>
              </a:ext>
            </a:extLst>
          </p:cNvPr>
          <p:cNvSpPr/>
          <p:nvPr userDrawn="1"/>
        </p:nvSpPr>
        <p:spPr>
          <a:xfrm>
            <a:off x="522863" y="493679"/>
            <a:ext cx="8331740" cy="4399334"/>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pic>
        <p:nvPicPr>
          <p:cNvPr id="5" name="图片 4">
            <a:extLst>
              <a:ext uri="{FF2B5EF4-FFF2-40B4-BE49-F238E27FC236}">
                <a16:creationId xmlns:a16="http://schemas.microsoft.com/office/drawing/2014/main" id="{A7CEDD86-7968-4B14-8159-F39C71897F8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8364" y="593388"/>
            <a:ext cx="3037200" cy="4550112"/>
          </a:xfrm>
          <a:prstGeom prst="rect">
            <a:avLst/>
          </a:prstGeom>
        </p:spPr>
      </p:pic>
      <p:pic>
        <p:nvPicPr>
          <p:cNvPr id="7" name="图片 6">
            <a:extLst>
              <a:ext uri="{FF2B5EF4-FFF2-40B4-BE49-F238E27FC236}">
                <a16:creationId xmlns:a16="http://schemas.microsoft.com/office/drawing/2014/main" id="{7BFC3DC4-AD94-4D04-ADEB-23E7A6D624B0}"/>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7621166" y="186765"/>
            <a:ext cx="1440149" cy="1556918"/>
          </a:xfrm>
          <a:prstGeom prst="rect">
            <a:avLst/>
          </a:prstGeom>
        </p:spPr>
      </p:pic>
      <p:pic>
        <p:nvPicPr>
          <p:cNvPr id="9" name="图片 8">
            <a:extLst>
              <a:ext uri="{FF2B5EF4-FFF2-40B4-BE49-F238E27FC236}">
                <a16:creationId xmlns:a16="http://schemas.microsoft.com/office/drawing/2014/main" id="{D929124C-7B27-4411-95C0-5AE7A90FBD2F}"/>
              </a:ext>
            </a:extLst>
          </p:cNvPr>
          <p:cNvPicPr>
            <a:picLocks noChangeAspect="1"/>
          </p:cNvPicPr>
          <p:nvPr userDrawn="1"/>
        </p:nvPicPr>
        <p:blipFill>
          <a:blip r:embed="rId4" cstate="screen">
            <a:extLst>
              <a:ext uri="{28A0092B-C50C-407E-A947-70E740481C1C}">
                <a14:useLocalDpi xmlns:a14="http://schemas.microsoft.com/office/drawing/2010/main" val="0"/>
              </a:ext>
            </a:extLst>
          </a:blip>
          <a:stretch>
            <a:fillRect/>
          </a:stretch>
        </p:blipFill>
        <p:spPr>
          <a:xfrm>
            <a:off x="7755286" y="2940185"/>
            <a:ext cx="1388714" cy="2259742"/>
          </a:xfrm>
          <a:prstGeom prst="rect">
            <a:avLst/>
          </a:prstGeom>
        </p:spPr>
      </p:pic>
      <p:sp>
        <p:nvSpPr>
          <p:cNvPr id="10" name="文本框 9">
            <a:extLst>
              <a:ext uri="{FF2B5EF4-FFF2-40B4-BE49-F238E27FC236}">
                <a16:creationId xmlns:a16="http://schemas.microsoft.com/office/drawing/2014/main" id="{0ACBBB52-2397-463B-89E1-BCBC36501DA8}"/>
              </a:ext>
            </a:extLst>
          </p:cNvPr>
          <p:cNvSpPr txBox="1"/>
          <p:nvPr userDrawn="1"/>
        </p:nvSpPr>
        <p:spPr>
          <a:xfrm>
            <a:off x="3151763" y="470326"/>
            <a:ext cx="2589989" cy="345864"/>
          </a:xfrm>
          <a:prstGeom prst="rect">
            <a:avLst/>
          </a:prstGeom>
          <a:noFill/>
        </p:spPr>
        <p:txBody>
          <a:bodyPr wrap="square" rtlCol="0" anchor="ctr">
            <a:spAutoFit/>
          </a:bodyPr>
          <a:lstStyle/>
          <a:p>
            <a:pPr algn="ctr">
              <a:lnSpc>
                <a:spcPct val="120000"/>
              </a:lnSpc>
            </a:pP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r>
              <a:rPr lang="zh-CN" altLang="en-US" sz="1500" dirty="0">
                <a:solidFill>
                  <a:sysClr val="windowText" lastClr="000000"/>
                </a:solidFill>
                <a:latin typeface="华康少女文字W5" panose="040F0509000000000000" pitchFamily="81" charset="-122"/>
                <a:ea typeface="华康少女文字W5" panose="040F0509000000000000" pitchFamily="81" charset="-122"/>
              </a:rPr>
              <a:t>请输入您的标题</a:t>
            </a:r>
            <a:r>
              <a:rPr lang="en-US" altLang="zh-CN" sz="1500" dirty="0">
                <a:solidFill>
                  <a:sysClr val="windowText" lastClr="000000"/>
                </a:solidFill>
                <a:latin typeface="华康少女文字W5" panose="040F0509000000000000" pitchFamily="81" charset="-122"/>
                <a:ea typeface="华康少女文字W5" panose="040F0509000000000000" pitchFamily="81" charset="-122"/>
              </a:rPr>
              <a:t>——</a:t>
            </a:r>
            <a:endParaRPr lang="zh-CN" altLang="en-US" sz="1500" dirty="0">
              <a:solidFill>
                <a:sysClr val="windowText" lastClr="000000"/>
              </a:solidFill>
              <a:latin typeface="华康少女文字W5" panose="040F0509000000000000" pitchFamily="81" charset="-122"/>
              <a:ea typeface="华康少女文字W5" panose="040F0509000000000000" pitchFamily="81" charset="-122"/>
            </a:endParaRPr>
          </a:p>
        </p:txBody>
      </p:sp>
    </p:spTree>
    <p:extLst>
      <p:ext uri="{BB962C8B-B14F-4D97-AF65-F5344CB8AC3E}">
        <p14:creationId xmlns:p14="http://schemas.microsoft.com/office/powerpoint/2010/main" val="415691113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结束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879717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7818831"/>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7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997B5FA-0921-464F-AAE1-844C04324D75}"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7560511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30300" y="1803400"/>
            <a:ext cx="5825202" cy="1234727"/>
          </a:xfrm>
        </p:spPr>
        <p:txBody>
          <a:bodyPr anchor="b">
            <a:noAutofit/>
          </a:bodyPr>
          <a:lstStyle>
            <a:lvl1pPr algn="r">
              <a:defRPr sz="405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130300" y="3038125"/>
            <a:ext cx="5825202" cy="822674"/>
          </a:xfrm>
        </p:spPr>
        <p:txBody>
          <a:bodyPr anchor="t"/>
          <a:lstStyle>
            <a:lvl1pPr marL="0" indent="0" algn="r">
              <a:buNone/>
              <a:defRPr>
                <a:solidFill>
                  <a:schemeClr val="tx1">
                    <a:lumMod val="50000"/>
                    <a:lumOff val="50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997B5FA-0921-464F-AAE1-844C04324D75}" type="datetimeFigureOut">
              <a:rPr lang="zh-CN" altLang="en-US" smtClean="0"/>
              <a:t>2024/11/30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9223452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Kết thú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0753272"/>
      </p:ext>
    </p:extLst>
  </p:cSld>
  <p:clrMapOvr>
    <a:masterClrMapping/>
  </p:clrMapOvr>
  <mc:AlternateContent xmlns:mc="http://schemas.openxmlformats.org/markup-compatibility/2006" xmlns:p14="http://schemas.microsoft.com/office/powerpoint/2010/main">
    <mc:Choice Requires="p14">
      <p:transition spd="slow" p14:dur="3000">
        <p14:reveal/>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2037088"/>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2987625"/>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3_自定义版式">
    <p:spTree>
      <p:nvGrpSpPr>
        <p:cNvPr id="1" name=""/>
        <p:cNvGrpSpPr/>
        <p:nvPr/>
      </p:nvGrpSpPr>
      <p:grpSpPr>
        <a:xfrm>
          <a:off x="0" y="0"/>
          <a:ext cx="0" cy="0"/>
          <a:chOff x="0" y="0"/>
          <a:chExt cx="0" cy="0"/>
        </a:xfrm>
      </p:grpSpPr>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2" name="矩形 1"/>
          <p:cNvSpPr/>
          <p:nvPr userDrawn="1"/>
        </p:nvSpPr>
        <p:spPr>
          <a:xfrm>
            <a:off x="3060511" y="1412543"/>
            <a:ext cx="6083489" cy="3730957"/>
          </a:xfrm>
          <a:prstGeom prst="rect">
            <a:avLst/>
          </a:prstGeom>
          <a:solidFill>
            <a:srgbClr val="3D88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6" name="矩形 5"/>
          <p:cNvSpPr/>
          <p:nvPr userDrawn="1"/>
        </p:nvSpPr>
        <p:spPr>
          <a:xfrm>
            <a:off x="8173303" y="829102"/>
            <a:ext cx="970697" cy="706271"/>
          </a:xfrm>
          <a:prstGeom prst="rect">
            <a:avLst/>
          </a:prstGeom>
          <a:solidFill>
            <a:srgbClr val="3D88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252265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5" name="矩形 4"/>
          <p:cNvSpPr/>
          <p:nvPr userDrawn="1"/>
        </p:nvSpPr>
        <p:spPr>
          <a:xfrm>
            <a:off x="0" y="0"/>
            <a:ext cx="9144000" cy="5143500"/>
          </a:xfrm>
          <a:prstGeom prst="rect">
            <a:avLst/>
          </a:prstGeom>
          <a:blipFill dpi="0" rotWithShape="1">
            <a:blip r:embed="rId2"/>
            <a:srcRect/>
            <a:stretch>
              <a:fillRect t="-16000" b="-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 name="矩形 2"/>
          <p:cNvSpPr/>
          <p:nvPr userDrawn="1"/>
        </p:nvSpPr>
        <p:spPr>
          <a:xfrm>
            <a:off x="0" y="0"/>
            <a:ext cx="9144000" cy="5143500"/>
          </a:xfrm>
          <a:prstGeom prst="rect">
            <a:avLst/>
          </a:prstGeom>
          <a:solidFill>
            <a:schemeClr val="tx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4115810872"/>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35152407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rgbClr val="F7A3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spTree>
    <p:extLst>
      <p:ext uri="{BB962C8B-B14F-4D97-AF65-F5344CB8AC3E}">
        <p14:creationId xmlns:p14="http://schemas.microsoft.com/office/powerpoint/2010/main" val="245661116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409795253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224832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2076945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8388135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hủ đề chính">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4" name="Quyển sách">
            <a:extLst>
              <a:ext uri="{FF2B5EF4-FFF2-40B4-BE49-F238E27FC236}">
                <a16:creationId xmlns:a16="http://schemas.microsoft.com/office/drawing/2014/main" id="{FC75705A-7D30-440F-AE08-11B1D14ACF89}"/>
              </a:ext>
            </a:extLst>
          </p:cNvPr>
          <p:cNvSpPr>
            <a:spLocks noGrp="1"/>
          </p:cNvSpPr>
          <p:nvPr>
            <p:ph type="pic" sz="quarter" idx="14" hasCustomPrompt="1"/>
          </p:nvPr>
        </p:nvSpPr>
        <p:spPr>
          <a:xfrm>
            <a:off x="6595063" y="551730"/>
            <a:ext cx="1674884" cy="987965"/>
          </a:xfrm>
          <a:prstGeom prst="rect">
            <a:avLst/>
          </a:prstGeom>
        </p:spPr>
        <p:txBody>
          <a:bodyPr/>
          <a:lstStyle>
            <a:lvl1pPr marL="0" indent="0">
              <a:buNone/>
              <a:defRPr/>
            </a:lvl1pPr>
          </a:lstStyle>
          <a:p>
            <a:r>
              <a:rPr lang="en-US"/>
              <a:t>4</a:t>
            </a:r>
          </a:p>
        </p:txBody>
      </p:sp>
      <p:sp>
        <p:nvSpPr>
          <p:cNvPr id="41" name="Số tuần">
            <a:extLst>
              <a:ext uri="{FF2B5EF4-FFF2-40B4-BE49-F238E27FC236}">
                <a16:creationId xmlns:a16="http://schemas.microsoft.com/office/drawing/2014/main" id="{3349E88C-E7D3-49A6-9E27-CF84C6AB59A4}"/>
              </a:ext>
            </a:extLst>
          </p:cNvPr>
          <p:cNvSpPr>
            <a:spLocks noGrp="1"/>
          </p:cNvSpPr>
          <p:nvPr>
            <p:ph type="body" sz="quarter" idx="16" hasCustomPrompt="1"/>
          </p:nvPr>
        </p:nvSpPr>
        <p:spPr>
          <a:xfrm>
            <a:off x="7451455" y="659914"/>
            <a:ext cx="466794" cy="604781"/>
          </a:xfrm>
          <a:prstGeom prst="rect">
            <a:avLst/>
          </a:prstGeom>
          <a:noFill/>
        </p:spPr>
        <p:txBody>
          <a:bodyPr wrap="none" rtlCol="0">
            <a:spAutoFit/>
          </a:bodyPr>
          <a:lstStyle>
            <a:lvl1pPr marL="0" indent="0">
              <a:buNone/>
              <a:defRPr lang="en-US" sz="3700" b="1" baseline="0" smtClean="0">
                <a:solidFill>
                  <a:srgbClr val="D22229"/>
                </a:solidFill>
                <a:latin typeface="Arial Rounded MT Bold" panose="020F0704030504030204" pitchFamily="34" charset="0"/>
              </a:defRPr>
            </a:lvl1pPr>
          </a:lstStyle>
          <a:p>
            <a:pPr marL="0" lvl="0"/>
            <a:r>
              <a:rPr lang="en-US"/>
              <a:t>1</a:t>
            </a:r>
          </a:p>
        </p:txBody>
      </p:sp>
      <p:sp>
        <p:nvSpPr>
          <p:cNvPr id="39" name="Tuần">
            <a:extLst>
              <a:ext uri="{FF2B5EF4-FFF2-40B4-BE49-F238E27FC236}">
                <a16:creationId xmlns:a16="http://schemas.microsoft.com/office/drawing/2014/main" id="{60D95361-9295-43D0-8789-370BE5BEF47A}"/>
              </a:ext>
            </a:extLst>
          </p:cNvPr>
          <p:cNvSpPr>
            <a:spLocks noGrp="1"/>
          </p:cNvSpPr>
          <p:nvPr>
            <p:ph type="body" sz="quarter" idx="15" hasCustomPrompt="1"/>
          </p:nvPr>
        </p:nvSpPr>
        <p:spPr>
          <a:xfrm>
            <a:off x="6841857" y="640150"/>
            <a:ext cx="665567" cy="313932"/>
          </a:xfrm>
          <a:prstGeom prst="rect">
            <a:avLst/>
          </a:prstGeom>
          <a:noFill/>
        </p:spPr>
        <p:txBody>
          <a:bodyPr wrap="none" rtlCol="0">
            <a:spAutoFit/>
          </a:bodyPr>
          <a:lstStyle>
            <a:lvl1pPr marL="0" indent="0">
              <a:buNone/>
              <a:defRPr lang="en-US" sz="1600" b="1" baseline="0" smtClean="0">
                <a:solidFill>
                  <a:srgbClr val="0F943E"/>
                </a:solidFill>
                <a:latin typeface="VNI-Avo" pitchFamily="2" charset="0"/>
              </a:defRPr>
            </a:lvl1pPr>
            <a:lvl2pPr>
              <a:defRPr lang="en-US" sz="1350" smtClean="0"/>
            </a:lvl2pPr>
            <a:lvl3pPr>
              <a:defRPr lang="en-US" sz="1350" smtClean="0"/>
            </a:lvl3pPr>
            <a:lvl4pPr>
              <a:defRPr lang="en-US" smtClean="0"/>
            </a:lvl4pPr>
            <a:lvl5pPr>
              <a:defRPr lang="en-US"/>
            </a:lvl5pPr>
          </a:lstStyle>
          <a:p>
            <a:pPr marL="0" marR="0" lvl="0" indent="0" algn="l" defTabSz="685800"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sz="1600" b="1">
                <a:solidFill>
                  <a:srgbClr val="0F943E"/>
                </a:solidFill>
                <a:latin typeface="VNI-Avo" pitchFamily="2" charset="0"/>
              </a:rPr>
              <a:t>Tuaàn</a:t>
            </a:r>
          </a:p>
        </p:txBody>
      </p:sp>
      <p:sp>
        <p:nvSpPr>
          <p:cNvPr id="28" name="Chủ đề">
            <a:extLst>
              <a:ext uri="{FF2B5EF4-FFF2-40B4-BE49-F238E27FC236}">
                <a16:creationId xmlns:a16="http://schemas.microsoft.com/office/drawing/2014/main" id="{64CA5B65-6CF3-40FC-A1A0-8F2FCF19B3ED}"/>
              </a:ext>
            </a:extLst>
          </p:cNvPr>
          <p:cNvSpPr>
            <a:spLocks noGrp="1"/>
          </p:cNvSpPr>
          <p:nvPr>
            <p:ph type="body" sz="quarter" idx="11"/>
          </p:nvPr>
        </p:nvSpPr>
        <p:spPr>
          <a:xfrm>
            <a:off x="1017325" y="172008"/>
            <a:ext cx="184731" cy="521681"/>
          </a:xfrm>
          <a:prstGeom prst="rect">
            <a:avLst/>
          </a:prstGeom>
          <a:noFill/>
        </p:spPr>
        <p:txBody>
          <a:bodyPr wrap="none" rtlCol="0">
            <a:spAutoFit/>
          </a:bodyPr>
          <a:lstStyle>
            <a:lvl1pPr marL="0" indent="0">
              <a:buNone/>
              <a:defRPr lang="en-US" sz="3100" baseline="0">
                <a:solidFill>
                  <a:schemeClr val="bg1"/>
                </a:solidFill>
                <a:latin typeface="Averta Std CY Bold" panose="00000800000000000000" pitchFamily="50" charset="0"/>
              </a:defRPr>
            </a:lvl1pPr>
          </a:lstStyle>
          <a:p>
            <a:pPr marL="0" lvl="0"/>
            <a:endParaRPr lang="en-US"/>
          </a:p>
        </p:txBody>
      </p:sp>
      <p:sp>
        <p:nvSpPr>
          <p:cNvPr id="19" name="Hình nền">
            <a:extLst>
              <a:ext uri="{FF2B5EF4-FFF2-40B4-BE49-F238E27FC236}">
                <a16:creationId xmlns:a16="http://schemas.microsoft.com/office/drawing/2014/main" id="{85745E1D-520A-43DF-8891-F77398A04300}"/>
              </a:ext>
            </a:extLst>
          </p:cNvPr>
          <p:cNvSpPr>
            <a:spLocks noGrp="1"/>
          </p:cNvSpPr>
          <p:nvPr>
            <p:ph type="pic" sz="quarter" idx="10" hasCustomPrompt="1"/>
          </p:nvPr>
        </p:nvSpPr>
        <p:spPr>
          <a:xfrm>
            <a:off x="0" y="-724240"/>
            <a:ext cx="9144000" cy="2083485"/>
          </a:xfrm>
          <a:prstGeom prst="rect">
            <a:avLst/>
          </a:prstGeom>
        </p:spPr>
        <p:txBody>
          <a:bodyPr/>
          <a:lstStyle>
            <a:lvl1pPr marL="0" indent="0">
              <a:buNone/>
              <a:defRPr/>
            </a:lvl1pPr>
          </a:lstStyle>
          <a:p>
            <a:r>
              <a:rPr lang="en-US" dirty="0"/>
              <a:t>3</a:t>
            </a:r>
          </a:p>
        </p:txBody>
      </p:sp>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030236" y="817441"/>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1654153" y="693686"/>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3398573" y="1244559"/>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dirty="0" err="1"/>
              <a:t>Bài</a:t>
            </a:r>
            <a:endParaRPr lang="en-US" dirty="0"/>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148396" y="1045706"/>
            <a:ext cx="593431"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6" name="Nội dung">
            <a:extLst>
              <a:ext uri="{FF2B5EF4-FFF2-40B4-BE49-F238E27FC236}">
                <a16:creationId xmlns:a16="http://schemas.microsoft.com/office/drawing/2014/main" id="{2C48D4CF-C0AF-4152-A84A-005807EFE7F3}"/>
              </a:ext>
            </a:extLst>
          </p:cNvPr>
          <p:cNvSpPr>
            <a:spLocks noGrp="1"/>
          </p:cNvSpPr>
          <p:nvPr>
            <p:ph type="body" sz="quarter" idx="19" hasCustomPrompt="1"/>
          </p:nvPr>
        </p:nvSpPr>
        <p:spPr>
          <a:xfrm>
            <a:off x="1216748" y="2413886"/>
            <a:ext cx="7053197" cy="438582"/>
          </a:xfrm>
          <a:prstGeom prst="rect">
            <a:avLst/>
          </a:prstGeom>
          <a:noFill/>
        </p:spPr>
        <p:txBody>
          <a:bodyPr wrap="square" rtlCol="0">
            <a:spAutoFit/>
          </a:bodyPr>
          <a:lstStyle>
            <a:lvl1pPr marL="0" indent="0">
              <a:buNone/>
              <a:defRPr lang="en-US" sz="2500" b="1">
                <a:latin typeface="Averta Std CY Bold" panose="00000800000000000000" pitchFamily="50" charset="0"/>
              </a:defRPr>
            </a:lvl1pPr>
          </a:lstStyle>
          <a:p>
            <a:pPr marL="0" lvl="0"/>
            <a:r>
              <a:rPr lang="en-US"/>
              <a:t>Nội dung</a:t>
            </a:r>
          </a:p>
        </p:txBody>
      </p:sp>
      <p:sp>
        <p:nvSpPr>
          <p:cNvPr id="6" name="hình 1">
            <a:extLst>
              <a:ext uri="{FF2B5EF4-FFF2-40B4-BE49-F238E27FC236}">
                <a16:creationId xmlns:a16="http://schemas.microsoft.com/office/drawing/2014/main" id="{A9CC05EE-F95E-44E9-9AF3-7529B94946B8}"/>
              </a:ext>
            </a:extLst>
          </p:cNvPr>
          <p:cNvSpPr>
            <a:spLocks noGrp="1"/>
          </p:cNvSpPr>
          <p:nvPr>
            <p:ph type="pic" sz="quarter" idx="22" hasCustomPrompt="1"/>
          </p:nvPr>
        </p:nvSpPr>
        <p:spPr>
          <a:xfrm>
            <a:off x="108709" y="1896433"/>
            <a:ext cx="4323553" cy="3017520"/>
          </a:xfrm>
          <a:prstGeom prst="rect">
            <a:avLst/>
          </a:prstGeom>
        </p:spPr>
        <p:txBody>
          <a:bodyPr/>
          <a:lstStyle>
            <a:lvl1pPr marL="0" indent="0">
              <a:buNone/>
              <a:defRPr/>
            </a:lvl1pPr>
          </a:lstStyle>
          <a:p>
            <a:r>
              <a:rPr lang="en-US"/>
              <a:t>img</a:t>
            </a:r>
          </a:p>
        </p:txBody>
      </p:sp>
      <p:sp>
        <p:nvSpPr>
          <p:cNvPr id="20" name="hình 2">
            <a:extLst>
              <a:ext uri="{FF2B5EF4-FFF2-40B4-BE49-F238E27FC236}">
                <a16:creationId xmlns:a16="http://schemas.microsoft.com/office/drawing/2014/main" id="{9DABCE60-3075-42B3-A363-84E7D3600C4A}"/>
              </a:ext>
            </a:extLst>
          </p:cNvPr>
          <p:cNvSpPr>
            <a:spLocks noGrp="1" noChangeAspect="1"/>
          </p:cNvSpPr>
          <p:nvPr>
            <p:ph type="pic" sz="quarter" idx="23" hasCustomPrompt="1"/>
          </p:nvPr>
        </p:nvSpPr>
        <p:spPr>
          <a:xfrm>
            <a:off x="4572005" y="1896433"/>
            <a:ext cx="4463295" cy="3017520"/>
          </a:xfrm>
          <a:prstGeom prst="rect">
            <a:avLst/>
          </a:prstGeom>
        </p:spPr>
        <p:txBody>
          <a:bodyPr/>
          <a:lstStyle>
            <a:lvl1pPr marL="0" indent="0">
              <a:buNone/>
              <a:defRPr/>
            </a:lvl1pPr>
          </a:lstStyle>
          <a:p>
            <a:r>
              <a:rPr lang="en-US" dirty="0" err="1"/>
              <a:t>img</a:t>
            </a:r>
            <a:endParaRPr lang="en-US" dirty="0"/>
          </a:p>
        </p:txBody>
      </p:sp>
    </p:spTree>
    <p:extLst>
      <p:ext uri="{BB962C8B-B14F-4D97-AF65-F5344CB8AC3E}">
        <p14:creationId xmlns:p14="http://schemas.microsoft.com/office/powerpoint/2010/main" val="34799217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Effect transition="in" filter="fade">
                                      <p:cBhvr>
                                        <p:cTn id="17" dur="500"/>
                                        <p:tgtEl>
                                          <p:spTgt spid="39">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fade">
                                      <p:cBhvr>
                                        <p:cTn id="20" dur="500"/>
                                        <p:tgtEl>
                                          <p:spTgt spid="4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6" presetClass="entr" presetSubtype="0" fill="hold" grpId="0" nodeType="clickEffect" nodePh="1">
                                  <p:stCondLst>
                                    <p:cond delay="0"/>
                                  </p:stCondLst>
                                  <p:endCondLst>
                                    <p:cond evt="begin" delay="0">
                                      <p:tn val="23"/>
                                    </p:cond>
                                  </p:endCondLst>
                                  <p:iterate type="lt">
                                    <p:tmPct val="8000"/>
                                  </p:iterate>
                                  <p:childTnLst>
                                    <p:set>
                                      <p:cBhvr>
                                        <p:cTn id="24" dur="1" fill="hold">
                                          <p:stCondLst>
                                            <p:cond delay="0"/>
                                          </p:stCondLst>
                                        </p:cTn>
                                        <p:tgtEl>
                                          <p:spTgt spid="28">
                                            <p:txEl>
                                              <p:pRg st="0" end="0"/>
                                            </p:txEl>
                                          </p:spTgt>
                                        </p:tgtEl>
                                        <p:attrNameLst>
                                          <p:attrName>style.visibility</p:attrName>
                                        </p:attrNameLst>
                                      </p:cBhvr>
                                      <p:to>
                                        <p:strVal val="visible"/>
                                      </p:to>
                                    </p:set>
                                    <p:anim by="(-#ppt_w*2)" calcmode="lin" valueType="num">
                                      <p:cBhvr rctx="PPT">
                                        <p:cTn id="25" dur="500" autoRev="1" fill="hold">
                                          <p:stCondLst>
                                            <p:cond delay="0"/>
                                          </p:stCondLst>
                                        </p:cTn>
                                        <p:tgtEl>
                                          <p:spTgt spid="28">
                                            <p:txEl>
                                              <p:pRg st="0" end="0"/>
                                            </p:txEl>
                                          </p:spTgt>
                                        </p:tgtEl>
                                        <p:attrNameLst>
                                          <p:attrName>ppt_w</p:attrName>
                                        </p:attrNameLst>
                                      </p:cBhvr>
                                    </p:anim>
                                    <p:anim by="(#ppt_w*0.50)" calcmode="lin" valueType="num">
                                      <p:cBhvr>
                                        <p:cTn id="26" dur="500" decel="50000" autoRev="1" fill="hold">
                                          <p:stCondLst>
                                            <p:cond delay="0"/>
                                          </p:stCondLst>
                                        </p:cTn>
                                        <p:tgtEl>
                                          <p:spTgt spid="28">
                                            <p:txEl>
                                              <p:pRg st="0" end="0"/>
                                            </p:txEl>
                                          </p:spTgt>
                                        </p:tgtEl>
                                        <p:attrNameLst>
                                          <p:attrName>ppt_x</p:attrName>
                                        </p:attrNameLst>
                                      </p:cBhvr>
                                    </p:anim>
                                    <p:anim from="(-#ppt_h/2)" to="(#ppt_y)" calcmode="lin" valueType="num">
                                      <p:cBhvr>
                                        <p:cTn id="27" dur="1000" fill="hold">
                                          <p:stCondLst>
                                            <p:cond delay="0"/>
                                          </p:stCondLst>
                                        </p:cTn>
                                        <p:tgtEl>
                                          <p:spTgt spid="28">
                                            <p:txEl>
                                              <p:pRg st="0" end="0"/>
                                            </p:txEl>
                                          </p:spTgt>
                                        </p:tgtEl>
                                        <p:attrNameLst>
                                          <p:attrName>ppt_y</p:attrName>
                                        </p:attrNameLst>
                                      </p:cBhvr>
                                    </p:anim>
                                    <p:animRot by="21600000">
                                      <p:cBhvr>
                                        <p:cTn id="28" dur="1000" fill="hold">
                                          <p:stCondLst>
                                            <p:cond delay="0"/>
                                          </p:stCondLst>
                                        </p:cTn>
                                        <p:tgtEl>
                                          <p:spTgt spid="28">
                                            <p:txEl>
                                              <p:pRg st="0" end="0"/>
                                            </p:txEl>
                                          </p:spTgt>
                                        </p:tgtEl>
                                        <p:attrNameLst>
                                          <p:attrName>r</p:attrName>
                                        </p:attrNameLst>
                                      </p:cBhvr>
                                    </p:animRot>
                                  </p:childTnLst>
                                </p:cTn>
                              </p:par>
                            </p:childTnLst>
                          </p:cTn>
                        </p:par>
                        <p:par>
                          <p:cTn id="29" fill="hold">
                            <p:stCondLst>
                              <p:cond delay="1000"/>
                            </p:stCondLst>
                            <p:childTnLst>
                              <p:par>
                                <p:cTn id="30" presetID="1" presetClass="entr" presetSubtype="0" fill="hold" grpId="0" nodeType="afterEffect">
                                  <p:stCondLst>
                                    <p:cond delay="0"/>
                                  </p:stCondLst>
                                  <p:iterate type="lt">
                                    <p:tmAbs val="50"/>
                                  </p:iterate>
                                  <p:childTnLst>
                                    <p:set>
                                      <p:cBhvr>
                                        <p:cTn id="31" dur="1" fill="hold">
                                          <p:stCondLst>
                                            <p:cond delay="0"/>
                                          </p:stCondLst>
                                        </p:cTn>
                                        <p:tgtEl>
                                          <p:spTgt spid="5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6" presetClass="entr" presetSubtype="32"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circle(out)">
                                      <p:cBhvr>
                                        <p:cTn id="36" dur="2000"/>
                                        <p:tgtEl>
                                          <p:spTgt spid="30"/>
                                        </p:tgtEl>
                                      </p:cBhvr>
                                    </p:animEffect>
                                  </p:childTnLst>
                                </p:cTn>
                              </p:par>
                              <p:par>
                                <p:cTn id="37" presetID="10" presetClass="exit" presetSubtype="0" fill="hold" grpId="1" nodeType="withEffect">
                                  <p:stCondLst>
                                    <p:cond delay="0"/>
                                  </p:stCondLst>
                                  <p:iterate type="lt">
                                    <p:tmPct val="0"/>
                                  </p:iterate>
                                  <p:childTnLst>
                                    <p:animEffect transition="out" filter="fade">
                                      <p:cBhvr>
                                        <p:cTn id="38" dur="500"/>
                                        <p:tgtEl>
                                          <p:spTgt spid="56"/>
                                        </p:tgtEl>
                                      </p:cBhvr>
                                    </p:animEffect>
                                    <p:set>
                                      <p:cBhvr>
                                        <p:cTn id="39" dur="1" fill="hold">
                                          <p:stCondLst>
                                            <p:cond delay="499"/>
                                          </p:stCondLst>
                                        </p:cTn>
                                        <p:tgtEl>
                                          <p:spTgt spid="56"/>
                                        </p:tgtEl>
                                        <p:attrNameLst>
                                          <p:attrName>style.visibility</p:attrName>
                                        </p:attrNameLst>
                                      </p:cBhvr>
                                      <p:to>
                                        <p:strVal val="hidden"/>
                                      </p:to>
                                    </p:set>
                                  </p:childTnLst>
                                </p:cTn>
                              </p:par>
                            </p:childTnLst>
                          </p:cTn>
                        </p:par>
                        <p:par>
                          <p:cTn id="40" fill="hold">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1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p:cTn id="51"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52"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53" dur="500"/>
                                        <p:tgtEl>
                                          <p:spTgt spid="18">
                                            <p:txEl>
                                              <p:pRg st="1" end="1"/>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Effect transition="in" filter="fade">
                                      <p:cBhvr>
                                        <p:cTn id="57" dur="500"/>
                                        <p:tgtEl>
                                          <p:spTgt spid="4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250"/>
                                        <p:tgtEl>
                                          <p:spTgt spid="6"/>
                                        </p:tgtEl>
                                      </p:cBhvr>
                                    </p:animEffect>
                                    <p:anim calcmode="lin" valueType="num">
                                      <p:cBhvr>
                                        <p:cTn id="63" dur="1250" fill="hold"/>
                                        <p:tgtEl>
                                          <p:spTgt spid="6"/>
                                        </p:tgtEl>
                                        <p:attrNameLst>
                                          <p:attrName>ppt_x</p:attrName>
                                        </p:attrNameLst>
                                      </p:cBhvr>
                                      <p:tavLst>
                                        <p:tav tm="0">
                                          <p:val>
                                            <p:strVal val="#ppt_x"/>
                                          </p:val>
                                        </p:tav>
                                        <p:tav tm="100000">
                                          <p:val>
                                            <p:strVal val="#ppt_x"/>
                                          </p:val>
                                        </p:tav>
                                      </p:tavLst>
                                    </p:anim>
                                    <p:anim calcmode="lin" valueType="num">
                                      <p:cBhvr>
                                        <p:cTn id="64" dur="125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1250"/>
                            </p:stCondLst>
                            <p:childTnLst>
                              <p:par>
                                <p:cTn id="66" presetID="42"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250"/>
                                        <p:tgtEl>
                                          <p:spTgt spid="20"/>
                                        </p:tgtEl>
                                      </p:cBhvr>
                                    </p:animEffect>
                                    <p:anim calcmode="lin" valueType="num">
                                      <p:cBhvr>
                                        <p:cTn id="69" dur="1250" fill="hold"/>
                                        <p:tgtEl>
                                          <p:spTgt spid="20"/>
                                        </p:tgtEl>
                                        <p:attrNameLst>
                                          <p:attrName>ppt_x</p:attrName>
                                        </p:attrNameLst>
                                      </p:cBhvr>
                                      <p:tavLst>
                                        <p:tav tm="0">
                                          <p:val>
                                            <p:strVal val="#ppt_x"/>
                                          </p:val>
                                        </p:tav>
                                        <p:tav tm="100000">
                                          <p:val>
                                            <p:strVal val="#ppt_x"/>
                                          </p:val>
                                        </p:tav>
                                      </p:tavLst>
                                    </p:anim>
                                    <p:anim calcmode="lin" valueType="num">
                                      <p:cBhvr>
                                        <p:cTn id="70" dur="125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28" grpId="0" build="p">
        <p:tmplLst>
          <p:tmpl lvl="1">
            <p:tnLst>
              <p:par>
                <p:cTn presetID="56" presetClass="entr" presetSubtype="0" fill="hold" nodeType="clickEffect" nodePh="1">
                  <p:stCondLst>
                    <p:cond delay="0"/>
                  </p:stCondLst>
                  <p:endCondLst>
                    <p:cond delay="0"/>
                  </p:endCondLst>
                  <p:iterate type="lt">
                    <p:tmPct val="8000"/>
                  </p:iterate>
                  <p:childTnLst>
                    <p:set>
                      <p:cBhvr>
                        <p:cTn dur="1" fill="hold">
                          <p:stCondLst>
                            <p:cond delay="0"/>
                          </p:stCondLst>
                        </p:cTn>
                        <p:tgtEl>
                          <p:spTgt spid="28"/>
                        </p:tgtEl>
                        <p:attrNameLst>
                          <p:attrName>style.visibility</p:attrName>
                        </p:attrNameLst>
                      </p:cBhvr>
                      <p:to>
                        <p:strVal val="visible"/>
                      </p:to>
                    </p:set>
                    <p:anim by="(-#ppt_w*2)" calcmode="lin" valueType="num">
                      <p:cBhvr rctx="PPT">
                        <p:cTn dur="500" autoRev="1" fill="hold">
                          <p:stCondLst>
                            <p:cond delay="0"/>
                          </p:stCondLst>
                        </p:cTn>
                        <p:tgtEl>
                          <p:spTgt spid="28"/>
                        </p:tgtEl>
                        <p:attrNameLst>
                          <p:attrName>ppt_w</p:attrName>
                        </p:attrNameLst>
                      </p:cBhvr>
                    </p:anim>
                    <p:anim by="(#ppt_w*0.50)" calcmode="lin" valueType="num">
                      <p:cBhvr>
                        <p:cTn dur="500" decel="50000" autoRev="1" fill="hold">
                          <p:stCondLst>
                            <p:cond delay="0"/>
                          </p:stCondLst>
                        </p:cTn>
                        <p:tgtEl>
                          <p:spTgt spid="28"/>
                        </p:tgtEl>
                        <p:attrNameLst>
                          <p:attrName>ppt_x</p:attrName>
                        </p:attrNameLst>
                      </p:cBhvr>
                    </p:anim>
                    <p:anim from="(-#ppt_h/2)" to="(#ppt_y)" calcmode="lin" valueType="num">
                      <p:cBhvr>
                        <p:cTn dur="1000" fill="hold">
                          <p:stCondLst>
                            <p:cond delay="0"/>
                          </p:stCondLst>
                        </p:cTn>
                        <p:tgtEl>
                          <p:spTgt spid="28"/>
                        </p:tgtEl>
                        <p:attrNameLst>
                          <p:attrName>ppt_y</p:attrName>
                        </p:attrNameLst>
                      </p:cBhvr>
                    </p:anim>
                    <p:animRot by="21600000">
                      <p:cBhvr>
                        <p:cTn dur="1000" fill="hold">
                          <p:stCondLst>
                            <p:cond delay="0"/>
                          </p:stCondLst>
                        </p:cTn>
                        <p:tgtEl>
                          <p:spTgt spid="28"/>
                        </p:tgtEl>
                        <p:attrNameLst>
                          <p:attrName>r</p:attrName>
                        </p:attrNameLst>
                      </p:cBhvr>
                    </p:animRot>
                  </p:childTnLst>
                </p:cTn>
              </p:par>
            </p:tnLst>
          </p:tmpl>
        </p:tmplLst>
      </p:bldP>
      <p:bldP spid="19" grpId="0"/>
      <p:bldP spid="32" grpId="0"/>
      <p:bldP spid="30" grpId="0"/>
      <p:bldP spid="47" grpId="0" build="p">
        <p:tmplLst>
          <p:tmpl lvl="1">
            <p:tnLst>
              <p:par>
                <p:cTn presetID="10"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18" grpId="0" uiExpand="1" build="p">
        <p:tmplLst>
          <p:tmpl lvl="1">
            <p:tnLst>
              <p:par>
                <p:cTn presetID="53" presetClass="entr" presetSubtype="16"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p:cTn dur="500" fill="hold"/>
                        <p:tgtEl>
                          <p:spTgt spid="18"/>
                        </p:tgtEl>
                        <p:attrNameLst>
                          <p:attrName>ppt_w</p:attrName>
                        </p:attrNameLst>
                      </p:cBhvr>
                      <p:tavLst>
                        <p:tav tm="0">
                          <p:val>
                            <p:fltVal val="0"/>
                          </p:val>
                        </p:tav>
                        <p:tav tm="100000">
                          <p:val>
                            <p:strVal val="#ppt_w"/>
                          </p:val>
                        </p:tav>
                      </p:tavLst>
                    </p:anim>
                    <p:anim calcmode="lin" valueType="num">
                      <p:cBhvr>
                        <p:cTn dur="500" fill="hold"/>
                        <p:tgtEl>
                          <p:spTgt spid="18"/>
                        </p:tgtEl>
                        <p:attrNameLst>
                          <p:attrName>ppt_h</p:attrName>
                        </p:attrNameLst>
                      </p:cBhvr>
                      <p:tavLst>
                        <p:tav tm="0">
                          <p:val>
                            <p:fltVal val="0"/>
                          </p:val>
                        </p:tav>
                        <p:tav tm="100000">
                          <p:val>
                            <p:strVal val="#ppt_h"/>
                          </p:val>
                        </p:tav>
                      </p:tavLst>
                    </p:anim>
                    <p:animEffect transition="in" filter="fade">
                      <p:cBhvr>
                        <p:cTn dur="500"/>
                        <p:tgtEl>
                          <p:spTgt spid="18"/>
                        </p:tgtEl>
                      </p:cBhvr>
                    </p:animEffect>
                  </p:childTnLst>
                </p:cTn>
              </p:par>
            </p:tnLst>
          </p:tmpl>
        </p:tmplLst>
      </p:bldP>
      <p:bldP spid="56" grpId="0">
        <p:tmplLst>
          <p:tmpl>
            <p:tnLst>
              <p:par>
                <p:cTn presetID="1" presetClass="entr" presetSubtype="0" fill="hold" nodeType="afterEffect">
                  <p:stCondLst>
                    <p:cond delay="0"/>
                  </p:stCondLst>
                  <p:iterate type="lt">
                    <p:tmAbs val="50"/>
                  </p:iterate>
                  <p:childTnLst>
                    <p:set>
                      <p:cBhvr>
                        <p:cTn dur="1" fill="hold">
                          <p:stCondLst>
                            <p:cond delay="0"/>
                          </p:stCondLst>
                        </p:cTn>
                        <p:tgtEl>
                          <p:spTgt spid="56"/>
                        </p:tgtEl>
                        <p:attrNameLst>
                          <p:attrName>style.visibility</p:attrName>
                        </p:attrNameLst>
                      </p:cBhvr>
                      <p:to>
                        <p:strVal val="visible"/>
                      </p:to>
                    </p:set>
                  </p:childTnLst>
                </p:cTn>
              </p:par>
            </p:tnLst>
          </p:tmpl>
        </p:tmplLst>
      </p:bldP>
      <p:bldP spid="56" grpId="1">
        <p:tmplLst>
          <p:tmpl>
            <p:tnLst>
              <p:par>
                <p:cTn presetID="10" presetClass="exit" presetSubtype="0" fill="hold" nodeType="withEffect">
                  <p:stCondLst>
                    <p:cond delay="0"/>
                  </p:stCondLst>
                  <p:iterate type="lt">
                    <p:tmPct val="0"/>
                  </p:iterate>
                  <p:childTnLst>
                    <p:animEffect transition="out" filter="fade">
                      <p:cBhvr>
                        <p:cTn dur="500"/>
                        <p:tgtEl>
                          <p:spTgt spid="56"/>
                        </p:tgtEl>
                      </p:cBhvr>
                    </p:animEffect>
                    <p:set>
                      <p:cBhvr>
                        <p:cTn dur="1" fill="hold">
                          <p:stCondLst>
                            <p:cond delay="499"/>
                          </p:stCondLst>
                        </p:cTn>
                        <p:tgtEl>
                          <p:spTgt spid="56"/>
                        </p:tgtEl>
                        <p:attrNameLst>
                          <p:attrName>style.visibility</p:attrName>
                        </p:attrNameLst>
                      </p:cBhvr>
                      <p:to>
                        <p:strVal val="hidden"/>
                      </p:to>
                    </p:set>
                  </p:childTnLst>
                </p:cTn>
              </p:par>
            </p:tnLst>
          </p:tmpl>
        </p:tmplLst>
      </p:bldP>
      <p:bldP spid="6" grpId="0"/>
      <p:bldP spid="20"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9763787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3036838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7842382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269620390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34" name="รูปภาพ 133"/>
          <p:cNvPicPr>
            <a:picLocks noChangeAspect="1"/>
          </p:cNvPicPr>
          <p:nvPr userDrawn="1"/>
        </p:nvPicPr>
        <p:blipFill rotWithShape="1">
          <a:blip r:embed="rId2" cstate="print">
            <a:extLst>
              <a:ext uri="{28A0092B-C50C-407E-A947-70E740481C1C}">
                <a14:useLocalDpi xmlns:a14="http://schemas.microsoft.com/office/drawing/2010/main" val="0"/>
              </a:ext>
            </a:extLst>
          </a:blip>
          <a:srcRect l="31804" t="55059" r="43243" b="21726"/>
          <a:stretch/>
        </p:blipFill>
        <p:spPr>
          <a:xfrm>
            <a:off x="4807614" y="1244377"/>
            <a:ext cx="3749447" cy="3072557"/>
          </a:xfrm>
          <a:prstGeom prst="rect">
            <a:avLst/>
          </a:prstGeom>
          <a:effectLst>
            <a:outerShdw blurRad="50800" dist="38100" dir="2700000" algn="tl" rotWithShape="0">
              <a:prstClr val="black">
                <a:alpha val="40000"/>
              </a:prstClr>
            </a:outerShdw>
          </a:effectLst>
        </p:spPr>
      </p:pic>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36" name="กลุ่ม 135"/>
          <p:cNvGrpSpPr/>
          <p:nvPr userDrawn="1"/>
        </p:nvGrpSpPr>
        <p:grpSpPr>
          <a:xfrm flipH="1">
            <a:off x="-228697" y="3951281"/>
            <a:ext cx="1356677" cy="1325789"/>
            <a:chOff x="6960757" y="2831265"/>
            <a:chExt cx="2086762" cy="2039252"/>
          </a:xfrm>
          <a:effectLst>
            <a:outerShdw blurRad="50800" dist="38100" dir="2700000" algn="tl" rotWithShape="0">
              <a:schemeClr val="accent4">
                <a:alpha val="40000"/>
              </a:schemeClr>
            </a:outerShdw>
          </a:effectLst>
        </p:grpSpPr>
        <p:grpSp>
          <p:nvGrpSpPr>
            <p:cNvPr id="137" name="กลุ่ม 136"/>
            <p:cNvGrpSpPr/>
            <p:nvPr/>
          </p:nvGrpSpPr>
          <p:grpSpPr>
            <a:xfrm flipH="1">
              <a:off x="6960757" y="2831265"/>
              <a:ext cx="2086762" cy="2039252"/>
              <a:chOff x="2411760" y="587700"/>
              <a:chExt cx="4506655" cy="4404051"/>
            </a:xfrm>
          </p:grpSpPr>
          <p:sp>
            <p:nvSpPr>
              <p:cNvPr id="142" name="สี่เหลี่ยมผืนผ้ามุมมน 141"/>
              <p:cNvSpPr/>
              <p:nvPr/>
            </p:nvSpPr>
            <p:spPr>
              <a:xfrm rot="2770978">
                <a:off x="4502190" y="1414905"/>
                <a:ext cx="288122" cy="1512167"/>
              </a:xfrm>
              <a:prstGeom prst="roundRect">
                <a:avLst>
                  <a:gd name="adj" fmla="val 50000"/>
                </a:avLst>
              </a:prstGeom>
              <a:solidFill>
                <a:schemeClr val="accent5">
                  <a:lumMod val="60000"/>
                  <a:lumOff val="40000"/>
                </a:schemeClr>
              </a:solidFill>
              <a:ln>
                <a:noFill/>
              </a:ln>
              <a:effectLst>
                <a:innerShdw blurRad="63500" dist="50800" dir="16200000">
                  <a:schemeClr val="accent5">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3" name="สี่เหลี่ยมผืนผ้ามุมมน 142"/>
              <p:cNvSpPr/>
              <p:nvPr/>
            </p:nvSpPr>
            <p:spPr>
              <a:xfrm>
                <a:off x="2411760" y="4713896"/>
                <a:ext cx="2808312" cy="2778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4" name="คอร์ด 143"/>
              <p:cNvSpPr/>
              <p:nvPr/>
            </p:nvSpPr>
            <p:spPr>
              <a:xfrm>
                <a:off x="3024183" y="803325"/>
                <a:ext cx="3095632" cy="2979285"/>
              </a:xfrm>
              <a:prstGeom prst="chord">
                <a:avLst>
                  <a:gd name="adj1" fmla="val 2632217"/>
                  <a:gd name="adj2" fmla="val 13532141"/>
                </a:avLst>
              </a:prstGeom>
              <a:solidFill>
                <a:schemeClr val="accent4">
                  <a:lumMod val="75000"/>
                </a:schemeClr>
              </a:solidFill>
              <a:ln>
                <a:noFill/>
              </a:ln>
              <a:effectLst>
                <a:innerShdw blurRad="63500" dist="114300" dir="81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5" name="บล็อกส่วนโค้ง 11"/>
              <p:cNvSpPr/>
              <p:nvPr/>
            </p:nvSpPr>
            <p:spPr>
              <a:xfrm>
                <a:off x="4861202" y="924291"/>
                <a:ext cx="1069901" cy="1078246"/>
              </a:xfrm>
              <a:custGeom>
                <a:avLst/>
                <a:gdLst>
                  <a:gd name="connsiteX0" fmla="*/ 738410 w 1703671"/>
                  <a:gd name="connsiteY0" fmla="*/ 7585 h 1703671"/>
                  <a:gd name="connsiteX1" fmla="*/ 1449562 w 1703671"/>
                  <a:gd name="connsiteY1" fmla="*/ 244919 h 1703671"/>
                  <a:gd name="connsiteX2" fmla="*/ 1697718 w 1703671"/>
                  <a:gd name="connsiteY2" fmla="*/ 952367 h 1703671"/>
                  <a:gd name="connsiteX3" fmla="*/ 1386382 w 1703671"/>
                  <a:gd name="connsiteY3" fmla="*/ 915366 h 1703671"/>
                  <a:gd name="connsiteX4" fmla="*/ 1229562 w 1703671"/>
                  <a:gd name="connsiteY4" fmla="*/ 468301 h 1703671"/>
                  <a:gd name="connsiteX5" fmla="*/ 780157 w 1703671"/>
                  <a:gd name="connsiteY5" fmla="*/ 318320 h 1703671"/>
                  <a:gd name="connsiteX6" fmla="*/ 738410 w 1703671"/>
                  <a:gd name="connsiteY6" fmla="*/ 7585 h 1703671"/>
                  <a:gd name="connsiteX0" fmla="*/ 72079 w 1037346"/>
                  <a:gd name="connsiteY0" fmla="*/ 7592 h 952374"/>
                  <a:gd name="connsiteX1" fmla="*/ 783231 w 1037346"/>
                  <a:gd name="connsiteY1" fmla="*/ 244926 h 952374"/>
                  <a:gd name="connsiteX2" fmla="*/ 1031387 w 1037346"/>
                  <a:gd name="connsiteY2" fmla="*/ 952374 h 952374"/>
                  <a:gd name="connsiteX3" fmla="*/ 720051 w 1037346"/>
                  <a:gd name="connsiteY3" fmla="*/ 915373 h 952374"/>
                  <a:gd name="connsiteX4" fmla="*/ 563231 w 1037346"/>
                  <a:gd name="connsiteY4" fmla="*/ 468308 h 952374"/>
                  <a:gd name="connsiteX5" fmla="*/ 113826 w 1037346"/>
                  <a:gd name="connsiteY5" fmla="*/ 318327 h 952374"/>
                  <a:gd name="connsiteX6" fmla="*/ 72079 w 1037346"/>
                  <a:gd name="connsiteY6" fmla="*/ 7592 h 952374"/>
                  <a:gd name="connsiteX0" fmla="*/ 101084 w 1066351"/>
                  <a:gd name="connsiteY0" fmla="*/ 7592 h 952374"/>
                  <a:gd name="connsiteX1" fmla="*/ 812236 w 1066351"/>
                  <a:gd name="connsiteY1" fmla="*/ 244926 h 952374"/>
                  <a:gd name="connsiteX2" fmla="*/ 1060392 w 1066351"/>
                  <a:gd name="connsiteY2" fmla="*/ 952374 h 952374"/>
                  <a:gd name="connsiteX3" fmla="*/ 749056 w 1066351"/>
                  <a:gd name="connsiteY3" fmla="*/ 915373 h 952374"/>
                  <a:gd name="connsiteX4" fmla="*/ 592236 w 1066351"/>
                  <a:gd name="connsiteY4" fmla="*/ 468308 h 952374"/>
                  <a:gd name="connsiteX5" fmla="*/ 142831 w 1066351"/>
                  <a:gd name="connsiteY5" fmla="*/ 318327 h 952374"/>
                  <a:gd name="connsiteX6" fmla="*/ 101084 w 1066351"/>
                  <a:gd name="connsiteY6" fmla="*/ 7592 h 952374"/>
                  <a:gd name="connsiteX0" fmla="*/ 57800 w 1023067"/>
                  <a:gd name="connsiteY0" fmla="*/ 7592 h 952374"/>
                  <a:gd name="connsiteX1" fmla="*/ 768952 w 1023067"/>
                  <a:gd name="connsiteY1" fmla="*/ 244926 h 952374"/>
                  <a:gd name="connsiteX2" fmla="*/ 1017108 w 1023067"/>
                  <a:gd name="connsiteY2" fmla="*/ 952374 h 952374"/>
                  <a:gd name="connsiteX3" fmla="*/ 705772 w 1023067"/>
                  <a:gd name="connsiteY3" fmla="*/ 915373 h 952374"/>
                  <a:gd name="connsiteX4" fmla="*/ 548952 w 1023067"/>
                  <a:gd name="connsiteY4" fmla="*/ 468308 h 952374"/>
                  <a:gd name="connsiteX5" fmla="*/ 99547 w 1023067"/>
                  <a:gd name="connsiteY5" fmla="*/ 318327 h 952374"/>
                  <a:gd name="connsiteX6" fmla="*/ 57800 w 1023067"/>
                  <a:gd name="connsiteY6" fmla="*/ 7592 h 952374"/>
                  <a:gd name="connsiteX0" fmla="*/ 91626 w 1056893"/>
                  <a:gd name="connsiteY0" fmla="*/ 7592 h 952374"/>
                  <a:gd name="connsiteX1" fmla="*/ 802778 w 1056893"/>
                  <a:gd name="connsiteY1" fmla="*/ 244926 h 952374"/>
                  <a:gd name="connsiteX2" fmla="*/ 1050934 w 1056893"/>
                  <a:gd name="connsiteY2" fmla="*/ 952374 h 952374"/>
                  <a:gd name="connsiteX3" fmla="*/ 739598 w 1056893"/>
                  <a:gd name="connsiteY3" fmla="*/ 915373 h 952374"/>
                  <a:gd name="connsiteX4" fmla="*/ 582778 w 1056893"/>
                  <a:gd name="connsiteY4" fmla="*/ 468308 h 952374"/>
                  <a:gd name="connsiteX5" fmla="*/ 133373 w 1056893"/>
                  <a:gd name="connsiteY5" fmla="*/ 318327 h 952374"/>
                  <a:gd name="connsiteX6" fmla="*/ 91626 w 1056893"/>
                  <a:gd name="connsiteY6" fmla="*/ 7592 h 952374"/>
                  <a:gd name="connsiteX0" fmla="*/ 104634 w 1069901"/>
                  <a:gd name="connsiteY0" fmla="*/ 7592 h 952374"/>
                  <a:gd name="connsiteX1" fmla="*/ 815786 w 1069901"/>
                  <a:gd name="connsiteY1" fmla="*/ 244926 h 952374"/>
                  <a:gd name="connsiteX2" fmla="*/ 1063942 w 1069901"/>
                  <a:gd name="connsiteY2" fmla="*/ 952374 h 952374"/>
                  <a:gd name="connsiteX3" fmla="*/ 752606 w 1069901"/>
                  <a:gd name="connsiteY3" fmla="*/ 915373 h 952374"/>
                  <a:gd name="connsiteX4" fmla="*/ 595786 w 1069901"/>
                  <a:gd name="connsiteY4" fmla="*/ 468308 h 952374"/>
                  <a:gd name="connsiteX5" fmla="*/ 146381 w 1069901"/>
                  <a:gd name="connsiteY5" fmla="*/ 318327 h 952374"/>
                  <a:gd name="connsiteX6" fmla="*/ 104634 w 1069901"/>
                  <a:gd name="connsiteY6" fmla="*/ 7592 h 952374"/>
                  <a:gd name="connsiteX0" fmla="*/ 104634 w 1069901"/>
                  <a:gd name="connsiteY0" fmla="*/ 7592 h 976107"/>
                  <a:gd name="connsiteX1" fmla="*/ 815786 w 1069901"/>
                  <a:gd name="connsiteY1" fmla="*/ 244926 h 976107"/>
                  <a:gd name="connsiteX2" fmla="*/ 1063942 w 1069901"/>
                  <a:gd name="connsiteY2" fmla="*/ 952374 h 976107"/>
                  <a:gd name="connsiteX3" fmla="*/ 752606 w 1069901"/>
                  <a:gd name="connsiteY3" fmla="*/ 915373 h 976107"/>
                  <a:gd name="connsiteX4" fmla="*/ 595786 w 1069901"/>
                  <a:gd name="connsiteY4" fmla="*/ 468308 h 976107"/>
                  <a:gd name="connsiteX5" fmla="*/ 146381 w 1069901"/>
                  <a:gd name="connsiteY5" fmla="*/ 318327 h 976107"/>
                  <a:gd name="connsiteX6" fmla="*/ 104634 w 1069901"/>
                  <a:gd name="connsiteY6" fmla="*/ 7592 h 976107"/>
                  <a:gd name="connsiteX0" fmla="*/ 104634 w 1069901"/>
                  <a:gd name="connsiteY0" fmla="*/ 7592 h 1062433"/>
                  <a:gd name="connsiteX1" fmla="*/ 815786 w 1069901"/>
                  <a:gd name="connsiteY1" fmla="*/ 244926 h 1062433"/>
                  <a:gd name="connsiteX2" fmla="*/ 1063942 w 1069901"/>
                  <a:gd name="connsiteY2" fmla="*/ 952374 h 1062433"/>
                  <a:gd name="connsiteX3" fmla="*/ 752606 w 1069901"/>
                  <a:gd name="connsiteY3" fmla="*/ 915373 h 1062433"/>
                  <a:gd name="connsiteX4" fmla="*/ 595786 w 1069901"/>
                  <a:gd name="connsiteY4" fmla="*/ 468308 h 1062433"/>
                  <a:gd name="connsiteX5" fmla="*/ 146381 w 1069901"/>
                  <a:gd name="connsiteY5" fmla="*/ 318327 h 1062433"/>
                  <a:gd name="connsiteX6" fmla="*/ 104634 w 1069901"/>
                  <a:gd name="connsiteY6" fmla="*/ 7592 h 1062433"/>
                  <a:gd name="connsiteX0" fmla="*/ 104634 w 1069901"/>
                  <a:gd name="connsiteY0" fmla="*/ 7592 h 1078245"/>
                  <a:gd name="connsiteX1" fmla="*/ 815786 w 1069901"/>
                  <a:gd name="connsiteY1" fmla="*/ 244926 h 1078245"/>
                  <a:gd name="connsiteX2" fmla="*/ 1063942 w 1069901"/>
                  <a:gd name="connsiteY2" fmla="*/ 952374 h 1078245"/>
                  <a:gd name="connsiteX3" fmla="*/ 752606 w 1069901"/>
                  <a:gd name="connsiteY3" fmla="*/ 915373 h 1078245"/>
                  <a:gd name="connsiteX4" fmla="*/ 595786 w 1069901"/>
                  <a:gd name="connsiteY4" fmla="*/ 468308 h 1078245"/>
                  <a:gd name="connsiteX5" fmla="*/ 146381 w 1069901"/>
                  <a:gd name="connsiteY5" fmla="*/ 318327 h 1078245"/>
                  <a:gd name="connsiteX6" fmla="*/ 104634 w 1069901"/>
                  <a:gd name="connsiteY6" fmla="*/ 7592 h 107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9901" h="1078245">
                    <a:moveTo>
                      <a:pt x="104634" y="7592"/>
                    </a:moveTo>
                    <a:cubicBezTo>
                      <a:pt x="365626" y="-27472"/>
                      <a:pt x="628163" y="60145"/>
                      <a:pt x="815786" y="244926"/>
                    </a:cubicBezTo>
                    <a:cubicBezTo>
                      <a:pt x="1003409" y="429708"/>
                      <a:pt x="1095021" y="690877"/>
                      <a:pt x="1063942" y="952374"/>
                    </a:cubicBezTo>
                    <a:cubicBezTo>
                      <a:pt x="1037249" y="1158008"/>
                      <a:pt x="731452" y="1087196"/>
                      <a:pt x="752606" y="915373"/>
                    </a:cubicBezTo>
                    <a:cubicBezTo>
                      <a:pt x="772246" y="750123"/>
                      <a:pt x="714352" y="585079"/>
                      <a:pt x="595786" y="468308"/>
                    </a:cubicBezTo>
                    <a:cubicBezTo>
                      <a:pt x="477220" y="351537"/>
                      <a:pt x="311312" y="296168"/>
                      <a:pt x="146381" y="318327"/>
                    </a:cubicBezTo>
                    <a:cubicBezTo>
                      <a:pt x="-19049" y="342340"/>
                      <a:pt x="-59545" y="58007"/>
                      <a:pt x="104634" y="7592"/>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sp>
            <p:nvSpPr>
              <p:cNvPr id="146" name="บล็อกส่วนโค้ง 12"/>
              <p:cNvSpPr/>
              <p:nvPr/>
            </p:nvSpPr>
            <p:spPr>
              <a:xfrm rot="2494087">
                <a:off x="4637267" y="587700"/>
                <a:ext cx="2281148" cy="896987"/>
              </a:xfrm>
              <a:custGeom>
                <a:avLst/>
                <a:gdLst>
                  <a:gd name="connsiteX0" fmla="*/ 86148 w 2378224"/>
                  <a:gd name="connsiteY0" fmla="*/ 572370 h 1827763"/>
                  <a:gd name="connsiteX1" fmla="*/ 1259853 w 2378224"/>
                  <a:gd name="connsiteY1" fmla="*/ 1618 h 1827763"/>
                  <a:gd name="connsiteX2" fmla="*/ 2357185 w 2378224"/>
                  <a:gd name="connsiteY2" fmla="*/ 742729 h 1827763"/>
                  <a:gd name="connsiteX3" fmla="*/ 2053687 w 2378224"/>
                  <a:gd name="connsiteY3" fmla="*/ 787199 h 1827763"/>
                  <a:gd name="connsiteX4" fmla="*/ 1236246 w 2378224"/>
                  <a:gd name="connsiteY4" fmla="*/ 306047 h 1827763"/>
                  <a:gd name="connsiteX5" fmla="*/ 382927 w 2378224"/>
                  <a:gd name="connsiteY5" fmla="*/ 664261 h 1827763"/>
                  <a:gd name="connsiteX6" fmla="*/ 86148 w 2378224"/>
                  <a:gd name="connsiteY6" fmla="*/ 572370 h 1827763"/>
                  <a:gd name="connsiteX0" fmla="*/ 14893 w 2285930"/>
                  <a:gd name="connsiteY0" fmla="*/ 572381 h 787210"/>
                  <a:gd name="connsiteX1" fmla="*/ 1188598 w 2285930"/>
                  <a:gd name="connsiteY1" fmla="*/ 1629 h 787210"/>
                  <a:gd name="connsiteX2" fmla="*/ 2285930 w 2285930"/>
                  <a:gd name="connsiteY2" fmla="*/ 742740 h 787210"/>
                  <a:gd name="connsiteX3" fmla="*/ 1982432 w 2285930"/>
                  <a:gd name="connsiteY3" fmla="*/ 787210 h 787210"/>
                  <a:gd name="connsiteX4" fmla="*/ 1164991 w 2285930"/>
                  <a:gd name="connsiteY4" fmla="*/ 306058 h 787210"/>
                  <a:gd name="connsiteX5" fmla="*/ 311672 w 2285930"/>
                  <a:gd name="connsiteY5" fmla="*/ 664272 h 787210"/>
                  <a:gd name="connsiteX6" fmla="*/ 14893 w 2285930"/>
                  <a:gd name="connsiteY6" fmla="*/ 572381 h 787210"/>
                  <a:gd name="connsiteX0" fmla="*/ 14839 w 2285876"/>
                  <a:gd name="connsiteY0" fmla="*/ 572381 h 787210"/>
                  <a:gd name="connsiteX1" fmla="*/ 1188544 w 2285876"/>
                  <a:gd name="connsiteY1" fmla="*/ 1629 h 787210"/>
                  <a:gd name="connsiteX2" fmla="*/ 2285876 w 2285876"/>
                  <a:gd name="connsiteY2" fmla="*/ 742740 h 787210"/>
                  <a:gd name="connsiteX3" fmla="*/ 1982378 w 2285876"/>
                  <a:gd name="connsiteY3" fmla="*/ 787210 h 787210"/>
                  <a:gd name="connsiteX4" fmla="*/ 1164937 w 2285876"/>
                  <a:gd name="connsiteY4" fmla="*/ 306058 h 787210"/>
                  <a:gd name="connsiteX5" fmla="*/ 311618 w 2285876"/>
                  <a:gd name="connsiteY5" fmla="*/ 664272 h 787210"/>
                  <a:gd name="connsiteX6" fmla="*/ 14839 w 2285876"/>
                  <a:gd name="connsiteY6" fmla="*/ 572381 h 787210"/>
                  <a:gd name="connsiteX0" fmla="*/ 11582 w 2282619"/>
                  <a:gd name="connsiteY0" fmla="*/ 572381 h 787210"/>
                  <a:gd name="connsiteX1" fmla="*/ 1185287 w 2282619"/>
                  <a:gd name="connsiteY1" fmla="*/ 1629 h 787210"/>
                  <a:gd name="connsiteX2" fmla="*/ 2282619 w 2282619"/>
                  <a:gd name="connsiteY2" fmla="*/ 742740 h 787210"/>
                  <a:gd name="connsiteX3" fmla="*/ 1979121 w 2282619"/>
                  <a:gd name="connsiteY3" fmla="*/ 787210 h 787210"/>
                  <a:gd name="connsiteX4" fmla="*/ 1161680 w 2282619"/>
                  <a:gd name="connsiteY4" fmla="*/ 306058 h 787210"/>
                  <a:gd name="connsiteX5" fmla="*/ 308361 w 2282619"/>
                  <a:gd name="connsiteY5" fmla="*/ 664272 h 787210"/>
                  <a:gd name="connsiteX6" fmla="*/ 11582 w 2282619"/>
                  <a:gd name="connsiteY6" fmla="*/ 572381 h 787210"/>
                  <a:gd name="connsiteX0" fmla="*/ 11582 w 2282619"/>
                  <a:gd name="connsiteY0" fmla="*/ 572381 h 848878"/>
                  <a:gd name="connsiteX1" fmla="*/ 1185287 w 2282619"/>
                  <a:gd name="connsiteY1" fmla="*/ 1629 h 848878"/>
                  <a:gd name="connsiteX2" fmla="*/ 2282619 w 2282619"/>
                  <a:gd name="connsiteY2" fmla="*/ 742740 h 848878"/>
                  <a:gd name="connsiteX3" fmla="*/ 1979121 w 2282619"/>
                  <a:gd name="connsiteY3" fmla="*/ 787210 h 848878"/>
                  <a:gd name="connsiteX4" fmla="*/ 1161680 w 2282619"/>
                  <a:gd name="connsiteY4" fmla="*/ 306058 h 848878"/>
                  <a:gd name="connsiteX5" fmla="*/ 308361 w 2282619"/>
                  <a:gd name="connsiteY5" fmla="*/ 664272 h 848878"/>
                  <a:gd name="connsiteX6" fmla="*/ 11582 w 2282619"/>
                  <a:gd name="connsiteY6" fmla="*/ 572381 h 848878"/>
                  <a:gd name="connsiteX0" fmla="*/ 11582 w 2284171"/>
                  <a:gd name="connsiteY0" fmla="*/ 572381 h 880907"/>
                  <a:gd name="connsiteX1" fmla="*/ 1185287 w 2284171"/>
                  <a:gd name="connsiteY1" fmla="*/ 1629 h 880907"/>
                  <a:gd name="connsiteX2" fmla="*/ 2282619 w 2284171"/>
                  <a:gd name="connsiteY2" fmla="*/ 742740 h 880907"/>
                  <a:gd name="connsiteX3" fmla="*/ 1979121 w 2284171"/>
                  <a:gd name="connsiteY3" fmla="*/ 787210 h 880907"/>
                  <a:gd name="connsiteX4" fmla="*/ 1161680 w 2284171"/>
                  <a:gd name="connsiteY4" fmla="*/ 306058 h 880907"/>
                  <a:gd name="connsiteX5" fmla="*/ 308361 w 2284171"/>
                  <a:gd name="connsiteY5" fmla="*/ 664272 h 880907"/>
                  <a:gd name="connsiteX6" fmla="*/ 11582 w 2284171"/>
                  <a:gd name="connsiteY6" fmla="*/ 572381 h 880907"/>
                  <a:gd name="connsiteX0" fmla="*/ 11582 w 2284241"/>
                  <a:gd name="connsiteY0" fmla="*/ 572381 h 896988"/>
                  <a:gd name="connsiteX1" fmla="*/ 1185287 w 2284241"/>
                  <a:gd name="connsiteY1" fmla="*/ 1629 h 896988"/>
                  <a:gd name="connsiteX2" fmla="*/ 2282619 w 2284241"/>
                  <a:gd name="connsiteY2" fmla="*/ 742740 h 896988"/>
                  <a:gd name="connsiteX3" fmla="*/ 1979121 w 2284241"/>
                  <a:gd name="connsiteY3" fmla="*/ 787210 h 896988"/>
                  <a:gd name="connsiteX4" fmla="*/ 1161680 w 2284241"/>
                  <a:gd name="connsiteY4" fmla="*/ 306058 h 896988"/>
                  <a:gd name="connsiteX5" fmla="*/ 308361 w 2284241"/>
                  <a:gd name="connsiteY5" fmla="*/ 664272 h 896988"/>
                  <a:gd name="connsiteX6" fmla="*/ 11582 w 2284241"/>
                  <a:gd name="connsiteY6" fmla="*/ 572381 h 896988"/>
                  <a:gd name="connsiteX0" fmla="*/ 12248 w 2284907"/>
                  <a:gd name="connsiteY0" fmla="*/ 572381 h 896988"/>
                  <a:gd name="connsiteX1" fmla="*/ 1185953 w 2284907"/>
                  <a:gd name="connsiteY1" fmla="*/ 1629 h 896988"/>
                  <a:gd name="connsiteX2" fmla="*/ 2283285 w 2284907"/>
                  <a:gd name="connsiteY2" fmla="*/ 742740 h 896988"/>
                  <a:gd name="connsiteX3" fmla="*/ 1979787 w 2284907"/>
                  <a:gd name="connsiteY3" fmla="*/ 787210 h 896988"/>
                  <a:gd name="connsiteX4" fmla="*/ 1162346 w 2284907"/>
                  <a:gd name="connsiteY4" fmla="*/ 306058 h 896988"/>
                  <a:gd name="connsiteX5" fmla="*/ 309027 w 2284907"/>
                  <a:gd name="connsiteY5" fmla="*/ 664272 h 896988"/>
                  <a:gd name="connsiteX6" fmla="*/ 12248 w 2284907"/>
                  <a:gd name="connsiteY6" fmla="*/ 572381 h 896988"/>
                  <a:gd name="connsiteX0" fmla="*/ 8489 w 2281148"/>
                  <a:gd name="connsiteY0" fmla="*/ 572381 h 896988"/>
                  <a:gd name="connsiteX1" fmla="*/ 1182194 w 2281148"/>
                  <a:gd name="connsiteY1" fmla="*/ 1629 h 896988"/>
                  <a:gd name="connsiteX2" fmla="*/ 2279526 w 2281148"/>
                  <a:gd name="connsiteY2" fmla="*/ 742740 h 896988"/>
                  <a:gd name="connsiteX3" fmla="*/ 1976028 w 2281148"/>
                  <a:gd name="connsiteY3" fmla="*/ 787210 h 896988"/>
                  <a:gd name="connsiteX4" fmla="*/ 1158587 w 2281148"/>
                  <a:gd name="connsiteY4" fmla="*/ 306058 h 896988"/>
                  <a:gd name="connsiteX5" fmla="*/ 305268 w 2281148"/>
                  <a:gd name="connsiteY5" fmla="*/ 664272 h 896988"/>
                  <a:gd name="connsiteX6" fmla="*/ 8489 w 2281148"/>
                  <a:gd name="connsiteY6" fmla="*/ 572381 h 89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148" h="896988">
                    <a:moveTo>
                      <a:pt x="8489" y="572381"/>
                    </a:moveTo>
                    <a:cubicBezTo>
                      <a:pt x="199476" y="208050"/>
                      <a:pt x="672018" y="-21738"/>
                      <a:pt x="1182194" y="1629"/>
                    </a:cubicBezTo>
                    <a:cubicBezTo>
                      <a:pt x="1725572" y="26517"/>
                      <a:pt x="2177581" y="331793"/>
                      <a:pt x="2279526" y="742740"/>
                    </a:cubicBezTo>
                    <a:cubicBezTo>
                      <a:pt x="2304771" y="888899"/>
                      <a:pt x="2027876" y="980075"/>
                      <a:pt x="1976028" y="787210"/>
                    </a:cubicBezTo>
                    <a:cubicBezTo>
                      <a:pt x="1892847" y="518007"/>
                      <a:pt x="1557695" y="320734"/>
                      <a:pt x="1158587" y="306058"/>
                    </a:cubicBezTo>
                    <a:cubicBezTo>
                      <a:pt x="794016" y="292652"/>
                      <a:pt x="454986" y="434973"/>
                      <a:pt x="305268" y="664272"/>
                    </a:cubicBezTo>
                    <a:cubicBezTo>
                      <a:pt x="189086" y="877483"/>
                      <a:pt x="-47693" y="730630"/>
                      <a:pt x="8489" y="572381"/>
                    </a:cubicBezTo>
                    <a:close/>
                  </a:path>
                </a:pathLst>
              </a:custGeom>
              <a:solidFill>
                <a:srgbClr val="DAA2B6"/>
              </a:solidFill>
              <a:ln>
                <a:noFill/>
              </a:ln>
              <a:effectLst>
                <a:innerShdw blurRad="63500" dist="50800" dir="18900000">
                  <a:srgbClr val="CA7C98">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47" name="กลุ่ม 146"/>
              <p:cNvGrpSpPr/>
              <p:nvPr/>
            </p:nvGrpSpPr>
            <p:grpSpPr>
              <a:xfrm>
                <a:off x="2522574" y="2859782"/>
                <a:ext cx="1977418" cy="1854153"/>
                <a:chOff x="2522574" y="2859782"/>
                <a:chExt cx="1977418" cy="1854153"/>
              </a:xfrm>
              <a:solidFill>
                <a:srgbClr val="DAA2B6"/>
              </a:solidFill>
            </p:grpSpPr>
            <p:sp>
              <p:nvSpPr>
                <p:cNvPr id="148" name="สี่เหลี่ยมผืนผ้ามุมมน 147"/>
                <p:cNvSpPr/>
                <p:nvPr/>
              </p:nvSpPr>
              <p:spPr>
                <a:xfrm>
                  <a:off x="3065437" y="2859782"/>
                  <a:ext cx="890982" cy="1782106"/>
                </a:xfrm>
                <a:prstGeom prst="roundRect">
                  <a:avLst>
                    <a:gd name="adj" fmla="val 50000"/>
                  </a:avLst>
                </a:prstGeom>
                <a:grpFill/>
                <a:ln>
                  <a:noFill/>
                </a:ln>
                <a:effectLst>
                  <a:innerShdw blurRad="63500" dist="50800">
                    <a:srgbClr val="CA7C9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9" name="สามเหลี่ยมหน้าจั่ว 5"/>
                <p:cNvSpPr/>
                <p:nvPr/>
              </p:nvSpPr>
              <p:spPr>
                <a:xfrm>
                  <a:off x="2522574"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50" name="สามเหลี่ยมหน้าจั่ว 5"/>
                <p:cNvSpPr/>
                <p:nvPr/>
              </p:nvSpPr>
              <p:spPr>
                <a:xfrm flipH="1">
                  <a:off x="3414267" y="4137833"/>
                  <a:ext cx="1085725" cy="576102"/>
                </a:xfrm>
                <a:custGeom>
                  <a:avLst/>
                  <a:gdLst>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0 w 1085725"/>
                    <a:gd name="connsiteY0" fmla="*/ 576064 h 576064"/>
                    <a:gd name="connsiteX1" fmla="*/ 542863 w 1085725"/>
                    <a:gd name="connsiteY1" fmla="*/ 0 h 576064"/>
                    <a:gd name="connsiteX2" fmla="*/ 1085725 w 1085725"/>
                    <a:gd name="connsiteY2" fmla="*/ 576064 h 576064"/>
                    <a:gd name="connsiteX3" fmla="*/ 0 w 1085725"/>
                    <a:gd name="connsiteY3" fmla="*/ 576064 h 576064"/>
                    <a:gd name="connsiteX0" fmla="*/ 17006 w 1102731"/>
                    <a:gd name="connsiteY0" fmla="*/ 579599 h 579599"/>
                    <a:gd name="connsiteX1" fmla="*/ 490393 w 1102731"/>
                    <a:gd name="connsiteY1" fmla="*/ 385664 h 579599"/>
                    <a:gd name="connsiteX2" fmla="*/ 559869 w 1102731"/>
                    <a:gd name="connsiteY2" fmla="*/ 3535 h 579599"/>
                    <a:gd name="connsiteX3" fmla="*/ 1102731 w 1102731"/>
                    <a:gd name="connsiteY3" fmla="*/ 579599 h 579599"/>
                    <a:gd name="connsiteX4" fmla="*/ 17006 w 1102731"/>
                    <a:gd name="connsiteY4" fmla="*/ 579599 h 579599"/>
                    <a:gd name="connsiteX0" fmla="*/ 17006 w 1102731"/>
                    <a:gd name="connsiteY0" fmla="*/ 576064 h 576064"/>
                    <a:gd name="connsiteX1" fmla="*/ 490393 w 1102731"/>
                    <a:gd name="connsiteY1" fmla="*/ 382129 h 576064"/>
                    <a:gd name="connsiteX2" fmla="*/ 559869 w 1102731"/>
                    <a:gd name="connsiteY2" fmla="*/ 0 h 576064"/>
                    <a:gd name="connsiteX3" fmla="*/ 1102731 w 1102731"/>
                    <a:gd name="connsiteY3" fmla="*/ 576064 h 576064"/>
                    <a:gd name="connsiteX4" fmla="*/ 17006 w 1102731"/>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19781 w 1105506"/>
                    <a:gd name="connsiteY0" fmla="*/ 576064 h 576064"/>
                    <a:gd name="connsiteX1" fmla="*/ 411392 w 1105506"/>
                    <a:gd name="connsiteY1" fmla="*/ 341241 h 576064"/>
                    <a:gd name="connsiteX2" fmla="*/ 562644 w 1105506"/>
                    <a:gd name="connsiteY2" fmla="*/ 0 h 576064"/>
                    <a:gd name="connsiteX3" fmla="*/ 1105506 w 1105506"/>
                    <a:gd name="connsiteY3" fmla="*/ 576064 h 576064"/>
                    <a:gd name="connsiteX4" fmla="*/ 19781 w 1105506"/>
                    <a:gd name="connsiteY4" fmla="*/ 576064 h 576064"/>
                    <a:gd name="connsiteX0" fmla="*/ 0 w 1085725"/>
                    <a:gd name="connsiteY0" fmla="*/ 576064 h 576084"/>
                    <a:gd name="connsiteX1" fmla="*/ 391611 w 1085725"/>
                    <a:gd name="connsiteY1" fmla="*/ 341241 h 576084"/>
                    <a:gd name="connsiteX2" fmla="*/ 542863 w 1085725"/>
                    <a:gd name="connsiteY2" fmla="*/ 0 h 576084"/>
                    <a:gd name="connsiteX3" fmla="*/ 1085725 w 1085725"/>
                    <a:gd name="connsiteY3" fmla="*/ 576064 h 576084"/>
                    <a:gd name="connsiteX4" fmla="*/ 0 w 1085725"/>
                    <a:gd name="connsiteY4" fmla="*/ 576064 h 576084"/>
                    <a:gd name="connsiteX0" fmla="*/ 0 w 1085725"/>
                    <a:gd name="connsiteY0" fmla="*/ 576064 h 576089"/>
                    <a:gd name="connsiteX1" fmla="*/ 391611 w 1085725"/>
                    <a:gd name="connsiteY1" fmla="*/ 341241 h 576089"/>
                    <a:gd name="connsiteX2" fmla="*/ 542863 w 1085725"/>
                    <a:gd name="connsiteY2" fmla="*/ 0 h 576089"/>
                    <a:gd name="connsiteX3" fmla="*/ 1085725 w 1085725"/>
                    <a:gd name="connsiteY3" fmla="*/ 576064 h 576089"/>
                    <a:gd name="connsiteX4" fmla="*/ 0 w 1085725"/>
                    <a:gd name="connsiteY4" fmla="*/ 576064 h 576089"/>
                    <a:gd name="connsiteX0" fmla="*/ 0 w 1085725"/>
                    <a:gd name="connsiteY0" fmla="*/ 576064 h 576102"/>
                    <a:gd name="connsiteX1" fmla="*/ 357858 w 1085725"/>
                    <a:gd name="connsiteY1" fmla="*/ 381131 h 576102"/>
                    <a:gd name="connsiteX2" fmla="*/ 542863 w 1085725"/>
                    <a:gd name="connsiteY2" fmla="*/ 0 h 576102"/>
                    <a:gd name="connsiteX3" fmla="*/ 1085725 w 1085725"/>
                    <a:gd name="connsiteY3" fmla="*/ 576064 h 576102"/>
                    <a:gd name="connsiteX4" fmla="*/ 0 w 1085725"/>
                    <a:gd name="connsiteY4" fmla="*/ 576064 h 57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25" h="576102">
                      <a:moveTo>
                        <a:pt x="0" y="576064"/>
                      </a:moveTo>
                      <a:cubicBezTo>
                        <a:pt x="5224" y="578026"/>
                        <a:pt x="206012" y="504758"/>
                        <a:pt x="357858" y="381131"/>
                      </a:cubicBezTo>
                      <a:cubicBezTo>
                        <a:pt x="448335" y="285120"/>
                        <a:pt x="543646" y="-107"/>
                        <a:pt x="542863" y="0"/>
                      </a:cubicBezTo>
                      <a:lnTo>
                        <a:pt x="1085725" y="576064"/>
                      </a:lnTo>
                      <a:lnTo>
                        <a:pt x="0" y="5760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cxnSp>
          <p:nvCxnSpPr>
            <p:cNvPr id="138" name="ตัวเชื่อมต่อตรง 137"/>
            <p:cNvCxnSpPr/>
            <p:nvPr/>
          </p:nvCxnSpPr>
          <p:spPr>
            <a:xfrm>
              <a:off x="8676456" y="4083918"/>
              <a:ext cx="0" cy="633739"/>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39" name="สี่เหลี่ยมผืนผ้ามุมมน 41"/>
            <p:cNvSpPr/>
            <p:nvPr/>
          </p:nvSpPr>
          <p:spPr>
            <a:xfrm rot="19803867">
              <a:off x="8517281" y="3257395"/>
              <a:ext cx="132075" cy="272560"/>
            </a:xfrm>
            <a:custGeom>
              <a:avLst/>
              <a:gdLst>
                <a:gd name="connsiteX0" fmla="*/ 0 w 120156"/>
                <a:gd name="connsiteY0" fmla="*/ 60078 h 272560"/>
                <a:gd name="connsiteX1" fmla="*/ 60078 w 120156"/>
                <a:gd name="connsiteY1" fmla="*/ 0 h 272560"/>
                <a:gd name="connsiteX2" fmla="*/ 60078 w 120156"/>
                <a:gd name="connsiteY2" fmla="*/ 0 h 272560"/>
                <a:gd name="connsiteX3" fmla="*/ 120156 w 120156"/>
                <a:gd name="connsiteY3" fmla="*/ 60078 h 272560"/>
                <a:gd name="connsiteX4" fmla="*/ 120156 w 120156"/>
                <a:gd name="connsiteY4" fmla="*/ 212482 h 272560"/>
                <a:gd name="connsiteX5" fmla="*/ 60078 w 120156"/>
                <a:gd name="connsiteY5" fmla="*/ 272560 h 272560"/>
                <a:gd name="connsiteX6" fmla="*/ 60078 w 120156"/>
                <a:gd name="connsiteY6" fmla="*/ 272560 h 272560"/>
                <a:gd name="connsiteX7" fmla="*/ 0 w 120156"/>
                <a:gd name="connsiteY7" fmla="*/ 212482 h 272560"/>
                <a:gd name="connsiteX8" fmla="*/ 0 w 120156"/>
                <a:gd name="connsiteY8" fmla="*/ 60078 h 272560"/>
                <a:gd name="connsiteX0" fmla="*/ 0 w 127896"/>
                <a:gd name="connsiteY0" fmla="*/ 60078 h 272560"/>
                <a:gd name="connsiteX1" fmla="*/ 60078 w 127896"/>
                <a:gd name="connsiteY1" fmla="*/ 0 h 272560"/>
                <a:gd name="connsiteX2" fmla="*/ 60078 w 127896"/>
                <a:gd name="connsiteY2" fmla="*/ 0 h 272560"/>
                <a:gd name="connsiteX3" fmla="*/ 120156 w 127896"/>
                <a:gd name="connsiteY3" fmla="*/ 60078 h 272560"/>
                <a:gd name="connsiteX4" fmla="*/ 120156 w 127896"/>
                <a:gd name="connsiteY4" fmla="*/ 212482 h 272560"/>
                <a:gd name="connsiteX5" fmla="*/ 60078 w 127896"/>
                <a:gd name="connsiteY5" fmla="*/ 272560 h 272560"/>
                <a:gd name="connsiteX6" fmla="*/ 60078 w 127896"/>
                <a:gd name="connsiteY6" fmla="*/ 272560 h 272560"/>
                <a:gd name="connsiteX7" fmla="*/ 0 w 127896"/>
                <a:gd name="connsiteY7" fmla="*/ 212482 h 272560"/>
                <a:gd name="connsiteX8" fmla="*/ 0 w 127896"/>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 name="connsiteX0" fmla="*/ 0 w 132075"/>
                <a:gd name="connsiteY0" fmla="*/ 60078 h 272560"/>
                <a:gd name="connsiteX1" fmla="*/ 60078 w 132075"/>
                <a:gd name="connsiteY1" fmla="*/ 0 h 272560"/>
                <a:gd name="connsiteX2" fmla="*/ 60078 w 132075"/>
                <a:gd name="connsiteY2" fmla="*/ 0 h 272560"/>
                <a:gd name="connsiteX3" fmla="*/ 120156 w 132075"/>
                <a:gd name="connsiteY3" fmla="*/ 60078 h 272560"/>
                <a:gd name="connsiteX4" fmla="*/ 120156 w 132075"/>
                <a:gd name="connsiteY4" fmla="*/ 212482 h 272560"/>
                <a:gd name="connsiteX5" fmla="*/ 60078 w 132075"/>
                <a:gd name="connsiteY5" fmla="*/ 272560 h 272560"/>
                <a:gd name="connsiteX6" fmla="*/ 60078 w 132075"/>
                <a:gd name="connsiteY6" fmla="*/ 272560 h 272560"/>
                <a:gd name="connsiteX7" fmla="*/ 0 w 132075"/>
                <a:gd name="connsiteY7" fmla="*/ 212482 h 272560"/>
                <a:gd name="connsiteX8" fmla="*/ 0 w 132075"/>
                <a:gd name="connsiteY8" fmla="*/ 60078 h 27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75" h="272560">
                  <a:moveTo>
                    <a:pt x="0" y="60078"/>
                  </a:moveTo>
                  <a:cubicBezTo>
                    <a:pt x="0" y="26898"/>
                    <a:pt x="26898" y="0"/>
                    <a:pt x="60078" y="0"/>
                  </a:cubicBezTo>
                  <a:lnTo>
                    <a:pt x="60078" y="0"/>
                  </a:lnTo>
                  <a:cubicBezTo>
                    <a:pt x="93258" y="0"/>
                    <a:pt x="103679" y="21509"/>
                    <a:pt x="120156" y="60078"/>
                  </a:cubicBezTo>
                  <a:cubicBezTo>
                    <a:pt x="137573" y="105460"/>
                    <a:pt x="134447" y="150711"/>
                    <a:pt x="120156" y="212482"/>
                  </a:cubicBezTo>
                  <a:cubicBezTo>
                    <a:pt x="107624" y="242940"/>
                    <a:pt x="93258" y="272560"/>
                    <a:pt x="60078" y="272560"/>
                  </a:cubicBezTo>
                  <a:lnTo>
                    <a:pt x="60078" y="272560"/>
                  </a:lnTo>
                  <a:cubicBezTo>
                    <a:pt x="26898" y="272560"/>
                    <a:pt x="0" y="245662"/>
                    <a:pt x="0" y="212482"/>
                  </a:cubicBezTo>
                  <a:cubicBezTo>
                    <a:pt x="23731" y="157094"/>
                    <a:pt x="19776" y="107056"/>
                    <a:pt x="0" y="60078"/>
                  </a:cubicBez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p:nvSpPr>
          <p:spPr>
            <a:xfrm>
              <a:off x="8604448" y="3579862"/>
              <a:ext cx="72008" cy="7200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ส่วนโค้ง 140"/>
            <p:cNvSpPr/>
            <p:nvPr/>
          </p:nvSpPr>
          <p:spPr>
            <a:xfrm>
              <a:off x="8460432" y="3963797"/>
              <a:ext cx="216024" cy="192129"/>
            </a:xfrm>
            <a:prstGeom prst="arc">
              <a:avLst>
                <a:gd name="adj1" fmla="val 13942884"/>
                <a:gd name="adj2" fmla="val 20727205"/>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
        <p:nvSpPr>
          <p:cNvPr id="3" name="ตัวแทนรูปภาพ 2"/>
          <p:cNvSpPr>
            <a:spLocks noGrp="1"/>
          </p:cNvSpPr>
          <p:nvPr>
            <p:ph type="pic" idx="1"/>
          </p:nvPr>
        </p:nvSpPr>
        <p:spPr>
          <a:xfrm>
            <a:off x="5139191" y="1461395"/>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dirty="0"/>
          </a:p>
        </p:txBody>
      </p:sp>
    </p:spTree>
    <p:extLst>
      <p:ext uri="{BB962C8B-B14F-4D97-AF65-F5344CB8AC3E}">
        <p14:creationId xmlns:p14="http://schemas.microsoft.com/office/powerpoint/2010/main" val="37702751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7011162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411773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4038465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9668553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46922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ĐC Mở Rộng">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Banner">
            <a:extLst>
              <a:ext uri="{FF2B5EF4-FFF2-40B4-BE49-F238E27FC236}">
                <a16:creationId xmlns:a16="http://schemas.microsoft.com/office/drawing/2014/main" id="{1D2DD091-0009-4754-A47C-09294348D6A6}"/>
              </a:ext>
            </a:extLst>
          </p:cNvPr>
          <p:cNvSpPr>
            <a:spLocks noGrp="1"/>
          </p:cNvSpPr>
          <p:nvPr>
            <p:ph type="pic" sz="quarter" idx="13" hasCustomPrompt="1"/>
          </p:nvPr>
        </p:nvSpPr>
        <p:spPr>
          <a:xfrm>
            <a:off x="2730317" y="137037"/>
            <a:ext cx="4078224" cy="1078992"/>
          </a:xfrm>
          <a:prstGeom prst="rect">
            <a:avLst/>
          </a:prstGeom>
        </p:spPr>
        <p:txBody>
          <a:bodyPr/>
          <a:lstStyle>
            <a:lvl1pPr marL="0" indent="0">
              <a:buNone/>
              <a:defRPr/>
            </a:lvl1pPr>
          </a:lstStyle>
          <a:p>
            <a:r>
              <a:rPr lang="en-US"/>
              <a:t>2</a:t>
            </a:r>
          </a:p>
        </p:txBody>
      </p:sp>
      <p:sp>
        <p:nvSpPr>
          <p:cNvPr id="30" name="Hoa hướng dương">
            <a:extLst>
              <a:ext uri="{FF2B5EF4-FFF2-40B4-BE49-F238E27FC236}">
                <a16:creationId xmlns:a16="http://schemas.microsoft.com/office/drawing/2014/main" id="{5E45767F-472D-4FA5-98C3-D8AE85BE8FB6}"/>
              </a:ext>
            </a:extLst>
          </p:cNvPr>
          <p:cNvSpPr>
            <a:spLocks noGrp="1"/>
          </p:cNvSpPr>
          <p:nvPr>
            <p:ph type="pic" sz="quarter" idx="12" hasCustomPrompt="1"/>
          </p:nvPr>
        </p:nvSpPr>
        <p:spPr>
          <a:xfrm>
            <a:off x="2354235" y="13282"/>
            <a:ext cx="1581912" cy="1316736"/>
          </a:xfrm>
          <a:prstGeom prst="rect">
            <a:avLst/>
          </a:prstGeom>
        </p:spPr>
        <p:txBody>
          <a:bodyPr/>
          <a:lstStyle>
            <a:lvl1pPr marL="0" indent="0">
              <a:buNone/>
              <a:defRPr/>
            </a:lvl1pPr>
          </a:lstStyle>
          <a:p>
            <a:r>
              <a:rPr lang="en-US"/>
              <a:t>1</a:t>
            </a:r>
          </a:p>
        </p:txBody>
      </p:sp>
      <p:sp>
        <p:nvSpPr>
          <p:cNvPr id="47" name="Tên bài">
            <a:extLst>
              <a:ext uri="{FF2B5EF4-FFF2-40B4-BE49-F238E27FC236}">
                <a16:creationId xmlns:a16="http://schemas.microsoft.com/office/drawing/2014/main" id="{0112B2DB-96EF-4682-9D22-3E9B97806C1F}"/>
              </a:ext>
            </a:extLst>
          </p:cNvPr>
          <p:cNvSpPr>
            <a:spLocks noGrp="1"/>
          </p:cNvSpPr>
          <p:nvPr>
            <p:ph type="body" sz="quarter" idx="18" hasCustomPrompt="1"/>
          </p:nvPr>
        </p:nvSpPr>
        <p:spPr>
          <a:xfrm>
            <a:off x="4098654" y="564154"/>
            <a:ext cx="710451" cy="466281"/>
          </a:xfrm>
          <a:prstGeom prst="rect">
            <a:avLst/>
          </a:prstGeom>
          <a:noFill/>
        </p:spPr>
        <p:txBody>
          <a:bodyPr wrap="none" rtlCol="0">
            <a:spAutoFit/>
          </a:bodyPr>
          <a:lstStyle>
            <a:lvl1pPr marL="0" indent="0">
              <a:buNone/>
              <a:defRPr lang="en-US" sz="2700" b="1" baseline="0">
                <a:solidFill>
                  <a:srgbClr val="732913"/>
                </a:solidFill>
                <a:latin typeface="Averta Std CY Bold" panose="00000800000000000000" pitchFamily="50" charset="0"/>
              </a:defRPr>
            </a:lvl1pPr>
          </a:lstStyle>
          <a:p>
            <a:pPr marL="0" lvl="0"/>
            <a:r>
              <a:rPr lang="en-US"/>
              <a:t>Bài</a:t>
            </a:r>
          </a:p>
        </p:txBody>
      </p:sp>
      <p:sp>
        <p:nvSpPr>
          <p:cNvPr id="18" name="Bài số">
            <a:extLst>
              <a:ext uri="{FF2B5EF4-FFF2-40B4-BE49-F238E27FC236}">
                <a16:creationId xmlns:a16="http://schemas.microsoft.com/office/drawing/2014/main" id="{53DC161D-CD58-423D-A42D-94AE01F60768}"/>
              </a:ext>
            </a:extLst>
          </p:cNvPr>
          <p:cNvSpPr>
            <a:spLocks noGrp="1"/>
          </p:cNvSpPr>
          <p:nvPr>
            <p:ph type="body" sz="quarter" idx="21" hasCustomPrompt="1"/>
          </p:nvPr>
        </p:nvSpPr>
        <p:spPr>
          <a:xfrm>
            <a:off x="2848477" y="365302"/>
            <a:ext cx="593432" cy="661078"/>
          </a:xfrm>
          <a:prstGeom prst="rect">
            <a:avLst/>
          </a:prstGeom>
          <a:noFill/>
        </p:spPr>
        <p:txBody>
          <a:bodyPr wrap="none" rtlCol="0">
            <a:spAutoFit/>
          </a:bodyPr>
          <a:lstStyle>
            <a:lvl1pPr marL="0" indent="0" algn="ctr">
              <a:spcBef>
                <a:spcPts val="0"/>
              </a:spcBef>
              <a:buNone/>
              <a:defRPr lang="en-US" sz="2100" b="1">
                <a:solidFill>
                  <a:schemeClr val="bg1"/>
                </a:solidFill>
                <a:latin typeface="Averta Std CY Bold" panose="00000800000000000000" pitchFamily="50" charset="0"/>
              </a:defRPr>
            </a:lvl1pPr>
          </a:lstStyle>
          <a:p>
            <a:pPr marL="0" lvl="0" algn="ctr">
              <a:lnSpc>
                <a:spcPct val="88000"/>
              </a:lnSpc>
            </a:pPr>
            <a:r>
              <a:rPr lang="en-US"/>
              <a:t>Bài</a:t>
            </a:r>
          </a:p>
          <a:p>
            <a:pPr marL="0" lvl="0" algn="ctr">
              <a:lnSpc>
                <a:spcPct val="88000"/>
              </a:lnSpc>
            </a:pPr>
            <a:r>
              <a:rPr lang="en-US"/>
              <a:t>1</a:t>
            </a:r>
          </a:p>
        </p:txBody>
      </p:sp>
      <p:sp>
        <p:nvSpPr>
          <p:cNvPr id="3" name="Tiếng Việt 2">
            <a:extLst>
              <a:ext uri="{FF2B5EF4-FFF2-40B4-BE49-F238E27FC236}">
                <a16:creationId xmlns:a16="http://schemas.microsoft.com/office/drawing/2014/main" id="{069A2C54-215F-4415-A7E6-12B1B2087332}"/>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Tree>
    <p:extLst>
      <p:ext uri="{BB962C8B-B14F-4D97-AF65-F5344CB8AC3E}">
        <p14:creationId xmlns:p14="http://schemas.microsoft.com/office/powerpoint/2010/main" val="14238412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11307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44440635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307591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13609712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8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400619"/>
            <a:ext cx="8229600" cy="857250"/>
          </a:xfrm>
          <a:prstGeom prst="rect">
            <a:avLst/>
          </a:prstGeom>
        </p:spPr>
        <p:txBody>
          <a:bodyPr>
            <a:normAutofit/>
          </a:bodyPr>
          <a:lstStyle>
            <a:lvl1pPr>
              <a:defRPr sz="40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7666851" y="-1055204"/>
            <a:ext cx="3003978" cy="2175586"/>
            <a:chOff x="7666851" y="-1055204"/>
            <a:chExt cx="3003978" cy="2175586"/>
          </a:xfrm>
        </p:grpSpPr>
        <p:sp>
          <p:nvSpPr>
            <p:cNvPr id="63" name="เมฆ 62"/>
            <p:cNvSpPr/>
            <p:nvPr/>
          </p:nvSpPr>
          <p:spPr>
            <a:xfrm rot="12665460" flipH="1">
              <a:off x="7666851" y="-1055204"/>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224061" y="91726"/>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8302" y="489028"/>
              <a:ext cx="202448" cy="225000"/>
            </a:xfrm>
            <a:prstGeom prst="rect">
              <a:avLst/>
            </a:prstGeom>
          </p:spPr>
        </p:pic>
      </p:grpSp>
      <p:grpSp>
        <p:nvGrpSpPr>
          <p:cNvPr id="66" name="กลุ่ม 65"/>
          <p:cNvGrpSpPr/>
          <p:nvPr userDrawn="1"/>
        </p:nvGrpSpPr>
        <p:grpSpPr>
          <a:xfrm>
            <a:off x="-1397084" y="-1234496"/>
            <a:ext cx="2175586" cy="3003978"/>
            <a:chOff x="-1397084" y="-1234496"/>
            <a:chExt cx="2175586" cy="3003978"/>
          </a:xfrm>
        </p:grpSpPr>
        <p:sp>
          <p:nvSpPr>
            <p:cNvPr id="67" name="เมฆ 66"/>
            <p:cNvSpPr/>
            <p:nvPr/>
          </p:nvSpPr>
          <p:spPr>
            <a:xfrm rot="7772184" flipH="1">
              <a:off x="-1811280" y="-820300"/>
              <a:ext cx="3003978" cy="2175586"/>
            </a:xfrm>
            <a:prstGeom prst="cloud">
              <a:avLst/>
            </a:prstGeom>
            <a:solidFill>
              <a:schemeClr val="accent4">
                <a:lumMod val="60000"/>
                <a:lumOff val="40000"/>
              </a:schemeClr>
            </a:solidFill>
            <a:ln>
              <a:noFill/>
            </a:ln>
            <a:effectLst>
              <a:outerShdw blurRad="50800" dist="25400" dir="5400000" algn="c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35" y="423066"/>
              <a:ext cx="344876" cy="370235"/>
            </a:xfrm>
            <a:prstGeom prst="rect">
              <a:avLst/>
            </a:prstGeom>
          </p:spPr>
        </p:pic>
        <p:pic>
          <p:nvPicPr>
            <p:cNvPr id="69" name="รูปภาพ 68"/>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24601" y="106867"/>
              <a:ext cx="152400" cy="169377"/>
            </a:xfrm>
            <a:prstGeom prst="rect">
              <a:avLst/>
            </a:prstGeom>
          </p:spPr>
        </p:pic>
      </p:grpSp>
      <p:pic>
        <p:nvPicPr>
          <p:cNvPr id="70" name="รูปภาพ 69"/>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26565" y="4363812"/>
            <a:ext cx="1283070" cy="734201"/>
          </a:xfrm>
          <a:prstGeom prst="rect">
            <a:avLst/>
          </a:prstGeom>
          <a:effectLst>
            <a:outerShdw blurRad="50800" dist="25400" algn="l" rotWithShape="0">
              <a:schemeClr val="accent4">
                <a:alpha val="40000"/>
              </a:schemeClr>
            </a:outerShdw>
          </a:effectLst>
        </p:spPr>
      </p:pic>
      <p:sp>
        <p:nvSpPr>
          <p:cNvPr id="73" name="ตัวแทนเนื้อหา 3"/>
          <p:cNvSpPr>
            <a:spLocks noGrp="1"/>
          </p:cNvSpPr>
          <p:nvPr>
            <p:ph sz="half" idx="13"/>
          </p:nvPr>
        </p:nvSpPr>
        <p:spPr>
          <a:xfrm>
            <a:off x="5970202"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4" name="ตัวแทนเนื้อหา 3"/>
          <p:cNvSpPr>
            <a:spLocks noGrp="1"/>
          </p:cNvSpPr>
          <p:nvPr>
            <p:ph sz="half" idx="14"/>
          </p:nvPr>
        </p:nvSpPr>
        <p:spPr>
          <a:xfrm>
            <a:off x="3158324"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
        <p:nvSpPr>
          <p:cNvPr id="75" name="ตัวแทนเนื้อหา 3"/>
          <p:cNvSpPr>
            <a:spLocks noGrp="1"/>
          </p:cNvSpPr>
          <p:nvPr>
            <p:ph sz="half" idx="15"/>
          </p:nvPr>
        </p:nvSpPr>
        <p:spPr>
          <a:xfrm>
            <a:off x="346447" y="1707654"/>
            <a:ext cx="2706255" cy="2557906"/>
          </a:xfrm>
          <a:prstGeom prst="rect">
            <a:avLst/>
          </a:prstGeom>
        </p:spPr>
        <p:txBody>
          <a:bodyPr/>
          <a:lstStyle>
            <a:lvl1pPr marL="0" indent="0">
              <a:buNone/>
              <a:defRPr sz="2800"/>
            </a:lvl1pPr>
            <a:lvl2pPr marL="457189" marR="0" indent="0" algn="l" defTabSz="914378" rtl="0" eaLnBrk="1" fontAlgn="auto" latinLnBrk="0" hangingPunct="1">
              <a:lnSpc>
                <a:spcPct val="100000"/>
              </a:lnSpc>
              <a:spcBef>
                <a:spcPct val="20000"/>
              </a:spcBef>
              <a:spcAft>
                <a:spcPts val="0"/>
              </a:spcAft>
              <a:buClrTx/>
              <a:buSzTx/>
              <a:buFont typeface="Arial" pitchFamily="34" charset="0"/>
              <a:buNone/>
              <a:tabLst/>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คลิกเพื่อแก้ไขลักษณะของข้อความต้นแบบ</a:t>
            </a:r>
          </a:p>
          <a:p>
            <a:pPr marL="457189" marR="0" lvl="1" indent="0" algn="l" defTabSz="914378" rtl="0" eaLnBrk="1" fontAlgn="auto" latinLnBrk="0" hangingPunct="1">
              <a:lnSpc>
                <a:spcPct val="100000"/>
              </a:lnSpc>
              <a:spcBef>
                <a:spcPct val="20000"/>
              </a:spcBef>
              <a:spcAft>
                <a:spcPts val="0"/>
              </a:spcAft>
              <a:buClrTx/>
              <a:buSzTx/>
              <a:buFont typeface="Arial" pitchFamily="34" charset="0"/>
              <a:buNone/>
              <a:tabLst/>
              <a:defRPr/>
            </a:pPr>
            <a:r>
              <a:rPr lang="th-TH" dirty="0"/>
              <a:t>คลิกเพื่อแก้ไขลักษณะของข้อความต้นแบบ</a:t>
            </a:r>
          </a:p>
        </p:txBody>
      </p:sp>
    </p:spTree>
    <p:extLst>
      <p:ext uri="{BB962C8B-B14F-4D97-AF65-F5344CB8AC3E}">
        <p14:creationId xmlns:p14="http://schemas.microsoft.com/office/powerpoint/2010/main" val="335819394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9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551618"/>
            <a:ext cx="8229600" cy="857250"/>
          </a:xfrm>
          <a:prstGeom prst="rect">
            <a:avLst/>
          </a:prstGeom>
        </p:spPr>
        <p:txBody>
          <a:bodyPr>
            <a:normAutofit/>
          </a:bodyPr>
          <a:lstStyle>
            <a:lvl1pPr>
              <a:defRPr sz="36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464078" y="58747"/>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085994" y="4314393"/>
            <a:ext cx="3003978" cy="2175586"/>
            <a:chOff x="-1085994" y="4314392"/>
            <a:chExt cx="3003978" cy="2175586"/>
          </a:xfrm>
        </p:grpSpPr>
        <p:sp>
          <p:nvSpPr>
            <p:cNvPr id="63" name="เมฆ 62"/>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66" name="กลุ่ม 65"/>
          <p:cNvGrpSpPr/>
          <p:nvPr userDrawn="1"/>
        </p:nvGrpSpPr>
        <p:grpSpPr>
          <a:xfrm>
            <a:off x="-1292601" y="-1294507"/>
            <a:ext cx="3003978" cy="2402200"/>
            <a:chOff x="-1292601" y="-1294507"/>
            <a:chExt cx="3003978" cy="2402200"/>
          </a:xfrm>
        </p:grpSpPr>
        <p:sp>
          <p:nvSpPr>
            <p:cNvPr id="67" name="เมฆ 66"/>
            <p:cNvSpPr/>
            <p:nvPr/>
          </p:nvSpPr>
          <p:spPr>
            <a:xfrm rot="8398626" flipH="1">
              <a:off x="-1292601" y="-1294507"/>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796950" flipH="1" flipV="1">
              <a:off x="175863" y="13552"/>
              <a:ext cx="1088830" cy="1094141"/>
            </a:xfrm>
            <a:prstGeom prst="rect">
              <a:avLst/>
            </a:prstGeom>
            <a:effectLst>
              <a:outerShdw blurRad="50800" dist="38100" dir="2700000" algn="tl" rotWithShape="0">
                <a:schemeClr val="accent4">
                  <a:alpha val="40000"/>
                </a:schemeClr>
              </a:outerShdw>
            </a:effectLst>
          </p:spPr>
        </p:pic>
        <p:pic>
          <p:nvPicPr>
            <p:cNvPr id="69" name="รูปภาพ 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568" y="79692"/>
              <a:ext cx="249423" cy="267763"/>
            </a:xfrm>
            <a:prstGeom prst="rect">
              <a:avLst/>
            </a:prstGeom>
          </p:spPr>
        </p:pic>
      </p:grpSp>
      <p:pic>
        <p:nvPicPr>
          <p:cNvPr id="70" name="รูปภาพ 6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18897" y="4397551"/>
            <a:ext cx="1283070" cy="734201"/>
          </a:xfrm>
          <a:prstGeom prst="rect">
            <a:avLst/>
          </a:prstGeom>
          <a:effectLst>
            <a:outerShdw blurRad="50800" dist="25400" algn="l" rotWithShape="0">
              <a:schemeClr val="accent4">
                <a:alpha val="40000"/>
              </a:schemeClr>
            </a:outerShdw>
          </a:effectLst>
        </p:spPr>
      </p:pic>
      <p:pic>
        <p:nvPicPr>
          <p:cNvPr id="71" name="รูปภาพ 70"/>
          <p:cNvPicPr>
            <a:picLocks noChangeAspect="1"/>
          </p:cNvPicPr>
          <p:nvPr userDrawn="1"/>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46794" y="4202190"/>
            <a:ext cx="202448" cy="225000"/>
          </a:xfrm>
          <a:prstGeom prst="rect">
            <a:avLst/>
          </a:prstGeom>
        </p:spPr>
      </p:pic>
    </p:spTree>
    <p:extLst>
      <p:ext uri="{BB962C8B-B14F-4D97-AF65-F5344CB8AC3E}">
        <p14:creationId xmlns:p14="http://schemas.microsoft.com/office/powerpoint/2010/main" val="34083357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0_เค้าโครงแบบกำหนดเอง">
    <p:spTree>
      <p:nvGrpSpPr>
        <p:cNvPr id="1" name=""/>
        <p:cNvGrpSpPr/>
        <p:nvPr/>
      </p:nvGrpSpPr>
      <p:grpSpPr>
        <a:xfrm>
          <a:off x="0" y="0"/>
          <a:ext cx="0" cy="0"/>
          <a:chOff x="0" y="0"/>
          <a:chExt cx="0" cy="0"/>
        </a:xfrm>
      </p:grpSpPr>
      <p:sp>
        <p:nvSpPr>
          <p:cNvPr id="57" name="สี่เหลี่ยมผืนผ้า 5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dirty="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251520" y="267495"/>
            <a:ext cx="8568953" cy="4593166"/>
            <a:chOff x="-29030" y="17128"/>
            <a:chExt cx="9151241" cy="5109244"/>
          </a:xfrm>
        </p:grpSpPr>
        <p:grpSp>
          <p:nvGrpSpPr>
            <p:cNvPr id="59" name="กลุ่ม 58"/>
            <p:cNvGrpSpPr/>
            <p:nvPr/>
          </p:nvGrpSpPr>
          <p:grpSpPr>
            <a:xfrm>
              <a:off x="187436" y="17128"/>
              <a:ext cx="8652652" cy="5109244"/>
              <a:chOff x="187436" y="17128"/>
              <a:chExt cx="8652652" cy="5109244"/>
            </a:xfrm>
          </p:grpSpPr>
          <p:cxnSp>
            <p:nvCxnSpPr>
              <p:cNvPr id="7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กลุ่ม 59"/>
            <p:cNvGrpSpPr/>
            <p:nvPr/>
          </p:nvGrpSpPr>
          <p:grpSpPr>
            <a:xfrm>
              <a:off x="-29030" y="263553"/>
              <a:ext cx="9151241" cy="4703748"/>
              <a:chOff x="-29030" y="263553"/>
              <a:chExt cx="9151241" cy="4703748"/>
            </a:xfrm>
          </p:grpSpPr>
          <p:cxnSp>
            <p:nvCxnSpPr>
              <p:cNvPr id="6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94" name="กลุ่ม 93"/>
          <p:cNvGrpSpPr/>
          <p:nvPr userDrawn="1"/>
        </p:nvGrpSpPr>
        <p:grpSpPr>
          <a:xfrm>
            <a:off x="2644434" y="1406447"/>
            <a:ext cx="3855134" cy="1689053"/>
            <a:chOff x="2205592" y="313868"/>
            <a:chExt cx="4637366" cy="1229602"/>
          </a:xfrm>
        </p:grpSpPr>
        <p:sp>
          <p:nvSpPr>
            <p:cNvPr id="95" name="TextBox 94"/>
            <p:cNvSpPr txBox="1"/>
            <p:nvPr/>
          </p:nvSpPr>
          <p:spPr>
            <a:xfrm>
              <a:off x="2205592" y="343141"/>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8F77AD"/>
                  </a:solidFill>
                  <a:effectLst/>
                  <a:uLnTx/>
                  <a:uFillTx/>
                  <a:latin typeface="milk tea Med" pitchFamily="2" charset="-34"/>
                  <a:ea typeface="+mn-ea"/>
                  <a:cs typeface="milk tea Med" pitchFamily="2" charset="-34"/>
                </a:rPr>
                <a:t>THANK YOU</a:t>
              </a:r>
            </a:p>
          </p:txBody>
        </p:sp>
        <p:sp>
          <p:nvSpPr>
            <p:cNvPr id="96" name="TextBox 95"/>
            <p:cNvSpPr txBox="1"/>
            <p:nvPr/>
          </p:nvSpPr>
          <p:spPr>
            <a:xfrm>
              <a:off x="2243621" y="313868"/>
              <a:ext cx="4599337" cy="1200329"/>
            </a:xfrm>
            <a:prstGeom prst="rect">
              <a:avLst/>
            </a:prstGeom>
            <a:noFill/>
          </p:spPr>
          <p:txBody>
            <a:bodyPr wrap="none" rtlCol="0">
              <a:prstTxWarp prst="textArchUp">
                <a:avLst/>
              </a:prstTxWarp>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D44B"/>
                  </a:solidFill>
                  <a:effectLst/>
                  <a:uLnTx/>
                  <a:uFillTx/>
                  <a:latin typeface="milk tea Med" pitchFamily="2" charset="-34"/>
                  <a:ea typeface="+mn-ea"/>
                  <a:cs typeface="milk tea Med" pitchFamily="2" charset="-34"/>
                </a:rPr>
                <a:t>THANK YOU</a:t>
              </a:r>
            </a:p>
          </p:txBody>
        </p:sp>
      </p:grpSp>
      <p:grpSp>
        <p:nvGrpSpPr>
          <p:cNvPr id="97" name="กลุ่ม 96"/>
          <p:cNvGrpSpPr/>
          <p:nvPr userDrawn="1"/>
        </p:nvGrpSpPr>
        <p:grpSpPr>
          <a:xfrm>
            <a:off x="6274953" y="-3034282"/>
            <a:ext cx="854894" cy="2601174"/>
            <a:chOff x="7440136" y="733697"/>
            <a:chExt cx="854894" cy="2601174"/>
          </a:xfrm>
        </p:grpSpPr>
        <p:sp>
          <p:nvSpPr>
            <p:cNvPr id="98" name="รูปแบบอิสระ 9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2">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99" name="กลุ่ม 98"/>
            <p:cNvGrpSpPr/>
            <p:nvPr/>
          </p:nvGrpSpPr>
          <p:grpSpPr>
            <a:xfrm>
              <a:off x="7440136" y="733697"/>
              <a:ext cx="854894" cy="956811"/>
              <a:chOff x="7340993" y="492494"/>
              <a:chExt cx="1113723" cy="1253001"/>
            </a:xfrm>
          </p:grpSpPr>
          <p:sp>
            <p:nvSpPr>
              <p:cNvPr id="100" name="หัวใจ 99"/>
              <p:cNvSpPr/>
              <p:nvPr/>
            </p:nvSpPr>
            <p:spPr>
              <a:xfrm rot="10800000">
                <a:off x="7812360" y="1601479"/>
                <a:ext cx="144016" cy="144016"/>
              </a:xfrm>
              <a:prstGeom prst="hear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7340993" y="492494"/>
                <a:ext cx="1113723" cy="1149794"/>
              </a:xfrm>
              <a:prstGeom prst="ellipse">
                <a:avLst/>
              </a:prstGeom>
              <a:solidFill>
                <a:srgbClr val="FFE5E5"/>
              </a:solidFill>
              <a:ln>
                <a:noFill/>
              </a:ln>
              <a:effectLst>
                <a:innerShdw blurRad="63500" dist="190500" dir="2700000">
                  <a:srgbClr val="FFBDB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หัวใจ 10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04" name="กลุ่ม 103"/>
          <p:cNvGrpSpPr/>
          <p:nvPr userDrawn="1"/>
        </p:nvGrpSpPr>
        <p:grpSpPr>
          <a:xfrm>
            <a:off x="1370107" y="-3402357"/>
            <a:ext cx="854894" cy="2796953"/>
            <a:chOff x="7440136" y="733697"/>
            <a:chExt cx="854894" cy="2601174"/>
          </a:xfrm>
        </p:grpSpPr>
        <p:sp>
          <p:nvSpPr>
            <p:cNvPr id="105" name="รูปแบบอิสระ 104"/>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A8C7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06" name="กลุ่ม 105"/>
            <p:cNvGrpSpPr/>
            <p:nvPr/>
          </p:nvGrpSpPr>
          <p:grpSpPr>
            <a:xfrm>
              <a:off x="7440136" y="733697"/>
              <a:ext cx="854894" cy="956811"/>
              <a:chOff x="7340993" y="492494"/>
              <a:chExt cx="1113723" cy="1253001"/>
            </a:xfrm>
          </p:grpSpPr>
          <p:sp>
            <p:nvSpPr>
              <p:cNvPr id="107" name="หัวใจ 106"/>
              <p:cNvSpPr/>
              <p:nvPr/>
            </p:nvSpPr>
            <p:spPr>
              <a:xfrm rot="10800000">
                <a:off x="7812360" y="1601479"/>
                <a:ext cx="144016" cy="144016"/>
              </a:xfrm>
              <a:prstGeom prst="hear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8" name="วงรี 107"/>
              <p:cNvSpPr/>
              <p:nvPr/>
            </p:nvSpPr>
            <p:spPr>
              <a:xfrm>
                <a:off x="7340993" y="492494"/>
                <a:ext cx="1113723" cy="1149794"/>
              </a:xfrm>
              <a:prstGeom prst="ellipse">
                <a:avLst/>
              </a:prstGeom>
              <a:solidFill>
                <a:srgbClr val="B8D2D6"/>
              </a:solidFill>
              <a:ln>
                <a:noFill/>
              </a:ln>
              <a:effectLst>
                <a:innerShdw blurRad="63500" dist="190500" dir="2700000">
                  <a:schemeClr val="accent5">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9" name="หัวใจ 108"/>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0" name="วงรี 109"/>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11" name="กลุ่ม 110"/>
          <p:cNvGrpSpPr/>
          <p:nvPr userDrawn="1"/>
        </p:nvGrpSpPr>
        <p:grpSpPr>
          <a:xfrm>
            <a:off x="304207" y="42494"/>
            <a:ext cx="2261782" cy="450000"/>
            <a:chOff x="3289945" y="3405879"/>
            <a:chExt cx="2261782" cy="450000"/>
          </a:xfrm>
        </p:grpSpPr>
        <p:sp>
          <p:nvSpPr>
            <p:cNvPr id="112" name="วงรี 111"/>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3" name="วงรี 112"/>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4" name="วงรี 113"/>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5" name="วงรี 114"/>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16" name="รูปภาพ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9353" y="1800523"/>
            <a:ext cx="1318171" cy="2917135"/>
          </a:xfrm>
          <a:prstGeom prst="rect">
            <a:avLst/>
          </a:prstGeom>
        </p:spPr>
      </p:pic>
      <p:pic>
        <p:nvPicPr>
          <p:cNvPr id="117" name="รูปภาพ 11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486614" flipH="1">
            <a:off x="7695741" y="3818232"/>
            <a:ext cx="1517950" cy="1525355"/>
          </a:xfrm>
          <a:prstGeom prst="rect">
            <a:avLst/>
          </a:prstGeom>
          <a:effectLst>
            <a:outerShdw blurRad="50800" dist="38100" dir="2700000" algn="tl" rotWithShape="0">
              <a:schemeClr val="accent4">
                <a:alpha val="40000"/>
              </a:schemeClr>
            </a:outerShdw>
          </a:effectLst>
        </p:spPr>
      </p:pic>
      <p:sp>
        <p:nvSpPr>
          <p:cNvPr id="118" name="คำบรรยายภาพแบบเมฆ 1"/>
          <p:cNvSpPr/>
          <p:nvPr userDrawn="1"/>
        </p:nvSpPr>
        <p:spPr>
          <a:xfrm>
            <a:off x="1693874" y="2451607"/>
            <a:ext cx="2261953" cy="10499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2260371 w 1897956"/>
              <a:gd name="connsiteY0" fmla="*/ 1025461 h 1000313"/>
              <a:gd name="connsiteX1" fmla="*/ 2232585 w 1897956"/>
              <a:gd name="connsiteY1" fmla="*/ 1053247 h 1000313"/>
              <a:gd name="connsiteX2" fmla="*/ 2204799 w 1897956"/>
              <a:gd name="connsiteY2" fmla="*/ 1025461 h 1000313"/>
              <a:gd name="connsiteX3" fmla="*/ 2232585 w 1897956"/>
              <a:gd name="connsiteY3" fmla="*/ 997675 h 1000313"/>
              <a:gd name="connsiteX4" fmla="*/ 2260371 w 1897956"/>
              <a:gd name="connsiteY4" fmla="*/ 1025461 h 1000313"/>
              <a:gd name="connsiteX0" fmla="*/ 2127283 w 1897956"/>
              <a:gd name="connsiteY0" fmla="*/ 959624 h 1000313"/>
              <a:gd name="connsiteX1" fmla="*/ 2071710 w 1897956"/>
              <a:gd name="connsiteY1" fmla="*/ 1015197 h 1000313"/>
              <a:gd name="connsiteX2" fmla="*/ 2016137 w 1897956"/>
              <a:gd name="connsiteY2" fmla="*/ 959624 h 1000313"/>
              <a:gd name="connsiteX3" fmla="*/ 2071710 w 1897956"/>
              <a:gd name="connsiteY3" fmla="*/ 904051 h 1000313"/>
              <a:gd name="connsiteX4" fmla="*/ 2127283 w 1897956"/>
              <a:gd name="connsiteY4" fmla="*/ 959624 h 1000313"/>
              <a:gd name="connsiteX0" fmla="*/ 1942762 w 1897956"/>
              <a:gd name="connsiteY0" fmla="*/ 872739 h 1000313"/>
              <a:gd name="connsiteX1" fmla="*/ 1859403 w 1897956"/>
              <a:gd name="connsiteY1" fmla="*/ 956098 h 1000313"/>
              <a:gd name="connsiteX2" fmla="*/ 1776044 w 1897956"/>
              <a:gd name="connsiteY2" fmla="*/ 872739 h 1000313"/>
              <a:gd name="connsiteX3" fmla="*/ 1859403 w 1897956"/>
              <a:gd name="connsiteY3" fmla="*/ 789380 h 1000313"/>
              <a:gd name="connsiteX4" fmla="*/ 1942762 w 1897956"/>
              <a:gd name="connsiteY4" fmla="*/ 872739 h 1000313"/>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4729 w 51485"/>
              <a:gd name="connsiteY0" fmla="*/ 26036 h 45345"/>
              <a:gd name="connsiteX1" fmla="*/ 2196 w 51485"/>
              <a:gd name="connsiteY1" fmla="*/ 25239 h 45345"/>
              <a:gd name="connsiteX2" fmla="*/ 6964 w 51485"/>
              <a:gd name="connsiteY2" fmla="*/ 34758 h 45345"/>
              <a:gd name="connsiteX3" fmla="*/ 5856 w 51485"/>
              <a:gd name="connsiteY3" fmla="*/ 35139 h 45345"/>
              <a:gd name="connsiteX4" fmla="*/ 16514 w 51485"/>
              <a:gd name="connsiteY4" fmla="*/ 38949 h 45345"/>
              <a:gd name="connsiteX5" fmla="*/ 15846 w 51485"/>
              <a:gd name="connsiteY5" fmla="*/ 37209 h 45345"/>
              <a:gd name="connsiteX6" fmla="*/ 28863 w 51485"/>
              <a:gd name="connsiteY6" fmla="*/ 34610 h 45345"/>
              <a:gd name="connsiteX7" fmla="*/ 28596 w 51485"/>
              <a:gd name="connsiteY7" fmla="*/ 36519 h 45345"/>
              <a:gd name="connsiteX8" fmla="*/ 41834 w 51485"/>
              <a:gd name="connsiteY8" fmla="*/ 15213 h 45345"/>
              <a:gd name="connsiteX9" fmla="*/ 40386 w 51485"/>
              <a:gd name="connsiteY9" fmla="*/ 17889 h 45345"/>
              <a:gd name="connsiteX10" fmla="*/ 38360 w 51485"/>
              <a:gd name="connsiteY10" fmla="*/ 5285 h 45345"/>
              <a:gd name="connsiteX11" fmla="*/ 38436 w 51485"/>
              <a:gd name="connsiteY11" fmla="*/ 6549 h 45345"/>
              <a:gd name="connsiteX12" fmla="*/ 29114 w 51485"/>
              <a:gd name="connsiteY12" fmla="*/ 3811 h 45345"/>
              <a:gd name="connsiteX13" fmla="*/ 29856 w 51485"/>
              <a:gd name="connsiteY13" fmla="*/ 2199 h 45345"/>
              <a:gd name="connsiteX14" fmla="*/ 22177 w 51485"/>
              <a:gd name="connsiteY14" fmla="*/ 4579 h 45345"/>
              <a:gd name="connsiteX15" fmla="*/ 22536 w 51485"/>
              <a:gd name="connsiteY15" fmla="*/ 3189 h 45345"/>
              <a:gd name="connsiteX16" fmla="*/ 14036 w 51485"/>
              <a:gd name="connsiteY16" fmla="*/ 5051 h 45345"/>
              <a:gd name="connsiteX17" fmla="*/ 15336 w 51485"/>
              <a:gd name="connsiteY17" fmla="*/ 6399 h 45345"/>
              <a:gd name="connsiteX18" fmla="*/ 4163 w 51485"/>
              <a:gd name="connsiteY18" fmla="*/ 15648 h 45345"/>
              <a:gd name="connsiteX19" fmla="*/ 3936 w 51485"/>
              <a:gd name="connsiteY19" fmla="*/ 14229 h 45345"/>
              <a:gd name="connsiteX0" fmla="*/ 3936 w 51485"/>
              <a:gd name="connsiteY0" fmla="*/ 14229 h 45345"/>
              <a:gd name="connsiteX1" fmla="*/ 5659 w 51485"/>
              <a:gd name="connsiteY1" fmla="*/ 6766 h 45345"/>
              <a:gd name="connsiteX2" fmla="*/ 14041 w 51485"/>
              <a:gd name="connsiteY2" fmla="*/ 5061 h 45345"/>
              <a:gd name="connsiteX3" fmla="*/ 22492 w 51485"/>
              <a:gd name="connsiteY3" fmla="*/ 3291 h 45345"/>
              <a:gd name="connsiteX4" fmla="*/ 25785 w 51485"/>
              <a:gd name="connsiteY4" fmla="*/ 59 h 45345"/>
              <a:gd name="connsiteX5" fmla="*/ 29869 w 51485"/>
              <a:gd name="connsiteY5" fmla="*/ 2340 h 45345"/>
              <a:gd name="connsiteX6" fmla="*/ 35499 w 51485"/>
              <a:gd name="connsiteY6" fmla="*/ 549 h 45345"/>
              <a:gd name="connsiteX7" fmla="*/ 38354 w 51485"/>
              <a:gd name="connsiteY7" fmla="*/ 5435 h 45345"/>
              <a:gd name="connsiteX8" fmla="*/ 42018 w 51485"/>
              <a:gd name="connsiteY8" fmla="*/ 10177 h 45345"/>
              <a:gd name="connsiteX9" fmla="*/ 41854 w 51485"/>
              <a:gd name="connsiteY9" fmla="*/ 15319 h 45345"/>
              <a:gd name="connsiteX10" fmla="*/ 43052 w 51485"/>
              <a:gd name="connsiteY10" fmla="*/ 23181 h 45345"/>
              <a:gd name="connsiteX11" fmla="*/ 37440 w 51485"/>
              <a:gd name="connsiteY11" fmla="*/ 30063 h 45345"/>
              <a:gd name="connsiteX12" fmla="*/ 35431 w 51485"/>
              <a:gd name="connsiteY12" fmla="*/ 35960 h 45345"/>
              <a:gd name="connsiteX13" fmla="*/ 28591 w 51485"/>
              <a:gd name="connsiteY13" fmla="*/ 36674 h 45345"/>
              <a:gd name="connsiteX14" fmla="*/ 23703 w 51485"/>
              <a:gd name="connsiteY14" fmla="*/ 42965 h 45345"/>
              <a:gd name="connsiteX15" fmla="*/ 16516 w 51485"/>
              <a:gd name="connsiteY15" fmla="*/ 39125 h 45345"/>
              <a:gd name="connsiteX16" fmla="*/ 5840 w 51485"/>
              <a:gd name="connsiteY16" fmla="*/ 35331 h 45345"/>
              <a:gd name="connsiteX17" fmla="*/ 1146 w 51485"/>
              <a:gd name="connsiteY17" fmla="*/ 31109 h 45345"/>
              <a:gd name="connsiteX18" fmla="*/ 2149 w 51485"/>
              <a:gd name="connsiteY18" fmla="*/ 25410 h 45345"/>
              <a:gd name="connsiteX19" fmla="*/ 31 w 51485"/>
              <a:gd name="connsiteY19" fmla="*/ 19563 h 45345"/>
              <a:gd name="connsiteX20" fmla="*/ 3899 w 51485"/>
              <a:gd name="connsiteY20" fmla="*/ 14366 h 45345"/>
              <a:gd name="connsiteX21" fmla="*/ 3936 w 51485"/>
              <a:gd name="connsiteY21" fmla="*/ 14229 h 45345"/>
              <a:gd name="connsiteX0" fmla="*/ 2261953 w 2261953"/>
              <a:gd name="connsiteY0" fmla="*/ 1022196 h 1049982"/>
              <a:gd name="connsiteX1" fmla="*/ 2234167 w 2261953"/>
              <a:gd name="connsiteY1" fmla="*/ 1049982 h 1049982"/>
              <a:gd name="connsiteX2" fmla="*/ 2206381 w 2261953"/>
              <a:gd name="connsiteY2" fmla="*/ 1022196 h 1049982"/>
              <a:gd name="connsiteX3" fmla="*/ 2234167 w 2261953"/>
              <a:gd name="connsiteY3" fmla="*/ 994410 h 1049982"/>
              <a:gd name="connsiteX4" fmla="*/ 2261953 w 2261953"/>
              <a:gd name="connsiteY4" fmla="*/ 1022196 h 1049982"/>
              <a:gd name="connsiteX0" fmla="*/ 2128865 w 2261953"/>
              <a:gd name="connsiteY0" fmla="*/ 956359 h 1049982"/>
              <a:gd name="connsiteX1" fmla="*/ 2073292 w 2261953"/>
              <a:gd name="connsiteY1" fmla="*/ 1011932 h 1049982"/>
              <a:gd name="connsiteX2" fmla="*/ 2017719 w 2261953"/>
              <a:gd name="connsiteY2" fmla="*/ 956359 h 1049982"/>
              <a:gd name="connsiteX3" fmla="*/ 2073292 w 2261953"/>
              <a:gd name="connsiteY3" fmla="*/ 900786 h 1049982"/>
              <a:gd name="connsiteX4" fmla="*/ 2128865 w 2261953"/>
              <a:gd name="connsiteY4" fmla="*/ 956359 h 1049982"/>
              <a:gd name="connsiteX0" fmla="*/ 1944344 w 2261953"/>
              <a:gd name="connsiteY0" fmla="*/ 869474 h 1049982"/>
              <a:gd name="connsiteX1" fmla="*/ 1860985 w 2261953"/>
              <a:gd name="connsiteY1" fmla="*/ 952833 h 1049982"/>
              <a:gd name="connsiteX2" fmla="*/ 1777626 w 2261953"/>
              <a:gd name="connsiteY2" fmla="*/ 869474 h 1049982"/>
              <a:gd name="connsiteX3" fmla="*/ 1860985 w 2261953"/>
              <a:gd name="connsiteY3" fmla="*/ 786115 h 1049982"/>
              <a:gd name="connsiteX4" fmla="*/ 1944344 w 2261953"/>
              <a:gd name="connsiteY4" fmla="*/ 869474 h 1049982"/>
              <a:gd name="connsiteX0" fmla="*/ 6964 w 51485"/>
              <a:gd name="connsiteY0" fmla="*/ 34758 h 45345"/>
              <a:gd name="connsiteX1" fmla="*/ 5856 w 51485"/>
              <a:gd name="connsiteY1" fmla="*/ 35139 h 45345"/>
              <a:gd name="connsiteX2" fmla="*/ 16514 w 51485"/>
              <a:gd name="connsiteY2" fmla="*/ 38949 h 45345"/>
              <a:gd name="connsiteX3" fmla="*/ 15846 w 51485"/>
              <a:gd name="connsiteY3" fmla="*/ 37209 h 45345"/>
              <a:gd name="connsiteX4" fmla="*/ 28863 w 51485"/>
              <a:gd name="connsiteY4" fmla="*/ 34610 h 45345"/>
              <a:gd name="connsiteX5" fmla="*/ 28596 w 51485"/>
              <a:gd name="connsiteY5" fmla="*/ 36519 h 45345"/>
              <a:gd name="connsiteX6" fmla="*/ 41834 w 51485"/>
              <a:gd name="connsiteY6" fmla="*/ 15213 h 45345"/>
              <a:gd name="connsiteX7" fmla="*/ 40386 w 51485"/>
              <a:gd name="connsiteY7" fmla="*/ 17889 h 45345"/>
              <a:gd name="connsiteX8" fmla="*/ 38360 w 51485"/>
              <a:gd name="connsiteY8" fmla="*/ 5285 h 45345"/>
              <a:gd name="connsiteX9" fmla="*/ 38436 w 51485"/>
              <a:gd name="connsiteY9" fmla="*/ 6549 h 45345"/>
              <a:gd name="connsiteX10" fmla="*/ 29114 w 51485"/>
              <a:gd name="connsiteY10" fmla="*/ 3811 h 45345"/>
              <a:gd name="connsiteX11" fmla="*/ 29856 w 51485"/>
              <a:gd name="connsiteY11" fmla="*/ 2199 h 45345"/>
              <a:gd name="connsiteX12" fmla="*/ 22177 w 51485"/>
              <a:gd name="connsiteY12" fmla="*/ 4579 h 45345"/>
              <a:gd name="connsiteX13" fmla="*/ 22536 w 51485"/>
              <a:gd name="connsiteY13" fmla="*/ 3189 h 45345"/>
              <a:gd name="connsiteX14" fmla="*/ 14036 w 51485"/>
              <a:gd name="connsiteY14" fmla="*/ 5051 h 45345"/>
              <a:gd name="connsiteX15" fmla="*/ 15336 w 51485"/>
              <a:gd name="connsiteY15" fmla="*/ 6399 h 45345"/>
              <a:gd name="connsiteX16" fmla="*/ 4163 w 51485"/>
              <a:gd name="connsiteY16" fmla="*/ 15648 h 45345"/>
              <a:gd name="connsiteX17" fmla="*/ 3936 w 51485"/>
              <a:gd name="connsiteY17" fmla="*/ 14229 h 4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85" h="45345">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2261953" h="1049982">
                <a:moveTo>
                  <a:pt x="2261953" y="1022196"/>
                </a:moveTo>
                <a:cubicBezTo>
                  <a:pt x="2261953" y="1037542"/>
                  <a:pt x="2249513" y="1049982"/>
                  <a:pt x="2234167" y="1049982"/>
                </a:cubicBezTo>
                <a:cubicBezTo>
                  <a:pt x="2218821" y="1049982"/>
                  <a:pt x="2206381" y="1037542"/>
                  <a:pt x="2206381" y="1022196"/>
                </a:cubicBezTo>
                <a:cubicBezTo>
                  <a:pt x="2206381" y="1006850"/>
                  <a:pt x="2218821" y="994410"/>
                  <a:pt x="2234167" y="994410"/>
                </a:cubicBezTo>
                <a:cubicBezTo>
                  <a:pt x="2249513" y="994410"/>
                  <a:pt x="2261953" y="1006850"/>
                  <a:pt x="2261953" y="1022196"/>
                </a:cubicBezTo>
                <a:close/>
              </a:path>
              <a:path w="2261953" h="1049982">
                <a:moveTo>
                  <a:pt x="2128865" y="956359"/>
                </a:moveTo>
                <a:cubicBezTo>
                  <a:pt x="2128865" y="987051"/>
                  <a:pt x="2103984" y="1011932"/>
                  <a:pt x="2073292" y="1011932"/>
                </a:cubicBezTo>
                <a:cubicBezTo>
                  <a:pt x="2042600" y="1011932"/>
                  <a:pt x="2017719" y="987051"/>
                  <a:pt x="2017719" y="956359"/>
                </a:cubicBezTo>
                <a:cubicBezTo>
                  <a:pt x="2017719" y="925667"/>
                  <a:pt x="2042600" y="900786"/>
                  <a:pt x="2073292" y="900786"/>
                </a:cubicBezTo>
                <a:cubicBezTo>
                  <a:pt x="2103984" y="900786"/>
                  <a:pt x="2128865" y="925667"/>
                  <a:pt x="2128865" y="956359"/>
                </a:cubicBezTo>
                <a:close/>
              </a:path>
              <a:path w="2261953" h="1049982">
                <a:moveTo>
                  <a:pt x="1944344" y="869474"/>
                </a:moveTo>
                <a:cubicBezTo>
                  <a:pt x="1944344" y="915512"/>
                  <a:pt x="1907023" y="952833"/>
                  <a:pt x="1860985" y="952833"/>
                </a:cubicBezTo>
                <a:cubicBezTo>
                  <a:pt x="1814947" y="952833"/>
                  <a:pt x="1777626" y="915512"/>
                  <a:pt x="1777626" y="869474"/>
                </a:cubicBezTo>
                <a:cubicBezTo>
                  <a:pt x="1777626" y="823436"/>
                  <a:pt x="1814947" y="786115"/>
                  <a:pt x="1860985" y="786115"/>
                </a:cubicBezTo>
                <a:cubicBezTo>
                  <a:pt x="1907023" y="786115"/>
                  <a:pt x="1944344" y="823436"/>
                  <a:pt x="1944344" y="869474"/>
                </a:cubicBezTo>
                <a:close/>
              </a:path>
              <a:path w="51485" h="45345" fill="none" extrusionOk="0">
                <a:moveTo>
                  <a:pt x="6964" y="34758"/>
                </a:moveTo>
                <a:cubicBezTo>
                  <a:pt x="6609" y="34951"/>
                  <a:pt x="6236" y="35079"/>
                  <a:pt x="5856" y="35139"/>
                </a:cubicBezTo>
                <a:moveTo>
                  <a:pt x="16514" y="38949"/>
                </a:moveTo>
                <a:cubicBezTo>
                  <a:pt x="16247" y="38403"/>
                  <a:pt x="16023" y="37820"/>
                  <a:pt x="15846" y="37209"/>
                </a:cubicBezTo>
                <a:moveTo>
                  <a:pt x="28863" y="34610"/>
                </a:moveTo>
                <a:cubicBezTo>
                  <a:pt x="28824" y="35257"/>
                  <a:pt x="28734" y="35897"/>
                  <a:pt x="28596" y="36519"/>
                </a:cubicBezTo>
                <a:moveTo>
                  <a:pt x="41834" y="15213"/>
                </a:moveTo>
                <a:cubicBezTo>
                  <a:pt x="41509" y="16245"/>
                  <a:pt x="41014" y="17161"/>
                  <a:pt x="40386" y="17889"/>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22375" y="3630"/>
                  <a:pt x="22536" y="3189"/>
                </a:cubicBezTo>
                <a:moveTo>
                  <a:pt x="14036" y="5051"/>
                </a:moveTo>
                <a:cubicBezTo>
                  <a:pt x="14508" y="5427"/>
                  <a:pt x="14944" y="5880"/>
                  <a:pt x="15336" y="6399"/>
                </a:cubicBezTo>
                <a:moveTo>
                  <a:pt x="4163" y="15648"/>
                </a:moveTo>
                <a:cubicBezTo>
                  <a:pt x="4060" y="15184"/>
                  <a:pt x="3984" y="14710"/>
                  <a:pt x="3936" y="14229"/>
                </a:cubicBezTo>
              </a:path>
            </a:pathLst>
          </a:custGeom>
          <a:solidFill>
            <a:schemeClr val="accent5">
              <a:lumMod val="20000"/>
              <a:lumOff val="80000"/>
            </a:schemeClr>
          </a:solidFill>
          <a:ln w="38100" cap="rnd">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20" name="กลุ่ม 119"/>
          <p:cNvGrpSpPr/>
          <p:nvPr userDrawn="1"/>
        </p:nvGrpSpPr>
        <p:grpSpPr>
          <a:xfrm>
            <a:off x="7896532" y="-2952289"/>
            <a:ext cx="854894" cy="2601174"/>
            <a:chOff x="7440136" y="733697"/>
            <a:chExt cx="854894" cy="2601174"/>
          </a:xfrm>
        </p:grpSpPr>
        <p:sp>
          <p:nvSpPr>
            <p:cNvPr id="121" name="รูปแบบอิสระ 120"/>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2" name="กลุ่ม 121"/>
            <p:cNvGrpSpPr/>
            <p:nvPr/>
          </p:nvGrpSpPr>
          <p:grpSpPr>
            <a:xfrm>
              <a:off x="7440136" y="733697"/>
              <a:ext cx="854894" cy="956811"/>
              <a:chOff x="7340993" y="492494"/>
              <a:chExt cx="1113723" cy="1253001"/>
            </a:xfrm>
          </p:grpSpPr>
          <p:sp>
            <p:nvSpPr>
              <p:cNvPr id="123" name="หัวใจ 122"/>
              <p:cNvSpPr/>
              <p:nvPr/>
            </p:nvSpPr>
            <p:spPr>
              <a:xfrm rot="10800000">
                <a:off x="7812360" y="1601479"/>
                <a:ext cx="144016" cy="144016"/>
              </a:xfrm>
              <a:prstGeom prst="hear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4" name="วงรี 123"/>
              <p:cNvSpPr/>
              <p:nvPr/>
            </p:nvSpPr>
            <p:spPr>
              <a:xfrm>
                <a:off x="7340993" y="492494"/>
                <a:ext cx="1113723" cy="1149794"/>
              </a:xfrm>
              <a:prstGeom prst="ellipse">
                <a:avLst/>
              </a:prstGeom>
              <a:solidFill>
                <a:schemeClr val="accent4">
                  <a:lumMod val="40000"/>
                  <a:lumOff val="60000"/>
                </a:schemeClr>
              </a:solidFill>
              <a:ln>
                <a:noFill/>
              </a:ln>
              <a:effectLst>
                <a:innerShdw blurRad="63500" dist="190500" dir="2700000">
                  <a:schemeClr val="accent4">
                    <a:lumMod val="60000"/>
                    <a:lumOff val="4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5" name="หัวใจ 124"/>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6" name="วงรี 125"/>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127" name="กลุ่ม 126"/>
          <p:cNvGrpSpPr/>
          <p:nvPr userDrawn="1"/>
        </p:nvGrpSpPr>
        <p:grpSpPr>
          <a:xfrm>
            <a:off x="709441" y="-2937619"/>
            <a:ext cx="854894" cy="2601174"/>
            <a:chOff x="7440136" y="733697"/>
            <a:chExt cx="854894" cy="2601174"/>
          </a:xfrm>
        </p:grpSpPr>
        <p:sp>
          <p:nvSpPr>
            <p:cNvPr id="128" name="รูปแบบอิสระ 127"/>
            <p:cNvSpPr/>
            <p:nvPr/>
          </p:nvSpPr>
          <p:spPr>
            <a:xfrm>
              <a:off x="7799259" y="1667435"/>
              <a:ext cx="215253" cy="1667436"/>
            </a:xfrm>
            <a:custGeom>
              <a:avLst/>
              <a:gdLst>
                <a:gd name="connsiteX0" fmla="*/ 71753 w 215253"/>
                <a:gd name="connsiteY0" fmla="*/ 0 h 1667436"/>
                <a:gd name="connsiteX1" fmla="*/ 197259 w 215253"/>
                <a:gd name="connsiteY1" fmla="*/ 376518 h 1667436"/>
                <a:gd name="connsiteX2" fmla="*/ 35 w 215253"/>
                <a:gd name="connsiteY2" fmla="*/ 824753 h 1667436"/>
                <a:gd name="connsiteX3" fmla="*/ 215188 w 215253"/>
                <a:gd name="connsiteY3" fmla="*/ 1344706 h 1667436"/>
                <a:gd name="connsiteX4" fmla="*/ 17965 w 215253"/>
                <a:gd name="connsiteY4" fmla="*/ 1667436 h 166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53" h="1667436">
                  <a:moveTo>
                    <a:pt x="71753" y="0"/>
                  </a:moveTo>
                  <a:cubicBezTo>
                    <a:pt x="140482" y="119529"/>
                    <a:pt x="209212" y="239059"/>
                    <a:pt x="197259" y="376518"/>
                  </a:cubicBezTo>
                  <a:cubicBezTo>
                    <a:pt x="185306" y="513977"/>
                    <a:pt x="-2953" y="663388"/>
                    <a:pt x="35" y="824753"/>
                  </a:cubicBezTo>
                  <a:cubicBezTo>
                    <a:pt x="3023" y="986118"/>
                    <a:pt x="212200" y="1204259"/>
                    <a:pt x="215188" y="1344706"/>
                  </a:cubicBezTo>
                  <a:cubicBezTo>
                    <a:pt x="218176" y="1485153"/>
                    <a:pt x="118070" y="1576294"/>
                    <a:pt x="17965" y="1667436"/>
                  </a:cubicBezTo>
                </a:path>
              </a:pathLst>
            </a:custGeom>
            <a:ln>
              <a:solidFill>
                <a:srgbClr val="DFB3C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black"/>
                </a:solidFill>
                <a:effectLst/>
                <a:uLnTx/>
                <a:uFillTx/>
                <a:latin typeface="FC Onigiri Outline"/>
                <a:ea typeface="+mn-ea"/>
                <a:cs typeface="FC Onigiri Outline"/>
              </a:endParaRPr>
            </a:p>
          </p:txBody>
        </p:sp>
        <p:grpSp>
          <p:nvGrpSpPr>
            <p:cNvPr id="129" name="กลุ่ม 128"/>
            <p:cNvGrpSpPr/>
            <p:nvPr/>
          </p:nvGrpSpPr>
          <p:grpSpPr>
            <a:xfrm>
              <a:off x="7440136" y="733697"/>
              <a:ext cx="854894" cy="956811"/>
              <a:chOff x="7340993" y="492494"/>
              <a:chExt cx="1113723" cy="1253001"/>
            </a:xfrm>
          </p:grpSpPr>
          <p:sp>
            <p:nvSpPr>
              <p:cNvPr id="130" name="หัวใจ 129"/>
              <p:cNvSpPr/>
              <p:nvPr/>
            </p:nvSpPr>
            <p:spPr>
              <a:xfrm rot="10800000">
                <a:off x="7812360" y="1601479"/>
                <a:ext cx="144016" cy="144016"/>
              </a:xfrm>
              <a:prstGeom prst="heart">
                <a:avLst/>
              </a:prstGeom>
              <a:solidFill>
                <a:srgbClr val="DFB3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7340993" y="492494"/>
                <a:ext cx="1113723" cy="1149794"/>
              </a:xfrm>
              <a:prstGeom prst="ellipse">
                <a:avLst/>
              </a:prstGeom>
              <a:solidFill>
                <a:srgbClr val="E8C6D2"/>
              </a:solidFill>
              <a:ln>
                <a:noFill/>
              </a:ln>
              <a:effectLst>
                <a:innerShdw blurRad="63500" dist="190500" dir="2700000">
                  <a:srgbClr val="DFB3C4">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หัวใจ 131"/>
              <p:cNvSpPr/>
              <p:nvPr/>
            </p:nvSpPr>
            <p:spPr>
              <a:xfrm>
                <a:off x="7543546" y="788684"/>
                <a:ext cx="202552" cy="169528"/>
              </a:xfrm>
              <a:prstGeom prst="hear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7599822" y="1040630"/>
                <a:ext cx="90000" cy="9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sp>
        <p:nvSpPr>
          <p:cNvPr id="134" name="TextBox 133"/>
          <p:cNvSpPr txBox="1"/>
          <p:nvPr userDrawn="1"/>
        </p:nvSpPr>
        <p:spPr>
          <a:xfrm rot="1351072">
            <a:off x="3418145" y="81622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5" name="TextBox 134"/>
          <p:cNvSpPr txBox="1"/>
          <p:nvPr userDrawn="1"/>
        </p:nvSpPr>
        <p:spPr>
          <a:xfrm rot="21389866">
            <a:off x="5303556" y="1567947"/>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36" name="สามเหลี่ยมหน้าจั่ว 135"/>
          <p:cNvSpPr/>
          <p:nvPr userDrawn="1"/>
        </p:nvSpPr>
        <p:spPr>
          <a:xfrm rot="20089558">
            <a:off x="5438196" y="651277"/>
            <a:ext cx="237304" cy="180261"/>
          </a:xfrm>
          <a:prstGeom prst="triangl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สามเหลี่ยมหน้าจั่ว 136"/>
          <p:cNvSpPr/>
          <p:nvPr userDrawn="1"/>
        </p:nvSpPr>
        <p:spPr>
          <a:xfrm rot="1772264">
            <a:off x="3550152" y="1792774"/>
            <a:ext cx="173012" cy="14276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8" name="วงรี 137"/>
          <p:cNvSpPr/>
          <p:nvPr userDrawn="1"/>
        </p:nvSpPr>
        <p:spPr>
          <a:xfrm>
            <a:off x="2560418" y="1105157"/>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9" name="วงรี 138"/>
          <p:cNvSpPr/>
          <p:nvPr userDrawn="1"/>
        </p:nvSpPr>
        <p:spPr>
          <a:xfrm>
            <a:off x="4248175" y="723621"/>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0" name="วงรี 139"/>
          <p:cNvSpPr/>
          <p:nvPr userDrawn="1"/>
        </p:nvSpPr>
        <p:spPr>
          <a:xfrm>
            <a:off x="5744968" y="1939723"/>
            <a:ext cx="130355" cy="132042"/>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1" name="วงรี 140"/>
          <p:cNvSpPr/>
          <p:nvPr userDrawn="1"/>
        </p:nvSpPr>
        <p:spPr>
          <a:xfrm>
            <a:off x="6676524" y="1128309"/>
            <a:ext cx="130355" cy="132042"/>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2" name="TextBox 141"/>
          <p:cNvSpPr txBox="1"/>
          <p:nvPr userDrawn="1"/>
        </p:nvSpPr>
        <p:spPr>
          <a:xfrm rot="21389866">
            <a:off x="7086652" y="2157066"/>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grpSp>
        <p:nvGrpSpPr>
          <p:cNvPr id="143" name="กลุ่ม 142"/>
          <p:cNvGrpSpPr/>
          <p:nvPr userDrawn="1"/>
        </p:nvGrpSpPr>
        <p:grpSpPr>
          <a:xfrm>
            <a:off x="-1085994" y="4314393"/>
            <a:ext cx="3003978" cy="2175586"/>
            <a:chOff x="-1085994" y="4314392"/>
            <a:chExt cx="3003978" cy="2175586"/>
          </a:xfrm>
        </p:grpSpPr>
        <p:sp>
          <p:nvSpPr>
            <p:cNvPr id="144" name="เมฆ 143"/>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254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5" name="รูปภาพ 1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146" name="รูปภาพ 145"/>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147" name="กลุ่ม 146"/>
          <p:cNvGrpSpPr/>
          <p:nvPr userDrawn="1"/>
        </p:nvGrpSpPr>
        <p:grpSpPr>
          <a:xfrm>
            <a:off x="7646242" y="-1173366"/>
            <a:ext cx="3003978" cy="2175586"/>
            <a:chOff x="7646242" y="-1173366"/>
            <a:chExt cx="3003978" cy="2175586"/>
          </a:xfrm>
        </p:grpSpPr>
        <p:sp>
          <p:nvSpPr>
            <p:cNvPr id="148" name="เมฆ 147"/>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254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49" name="รูปภาพ 14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23979" y="42494"/>
              <a:ext cx="344876" cy="370235"/>
            </a:xfrm>
            <a:prstGeom prst="rect">
              <a:avLst/>
            </a:prstGeom>
          </p:spPr>
        </p:pic>
        <p:pic>
          <p:nvPicPr>
            <p:cNvPr id="150" name="รูปภาพ 14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84096" y="555526"/>
              <a:ext cx="152400" cy="169377"/>
            </a:xfrm>
            <a:prstGeom prst="rect">
              <a:avLst/>
            </a:prstGeom>
          </p:spPr>
        </p:pic>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51" name="ตัวแทนข้อความ 3"/>
          <p:cNvSpPr>
            <a:spLocks noGrp="1"/>
          </p:cNvSpPr>
          <p:nvPr>
            <p:ph type="body" sz="half" idx="2"/>
          </p:nvPr>
        </p:nvSpPr>
        <p:spPr>
          <a:xfrm>
            <a:off x="1836855" y="2655443"/>
            <a:ext cx="1689348" cy="603647"/>
          </a:xfrm>
          <a:prstGeom prst="rect">
            <a:avLst/>
          </a:prstGeom>
        </p:spPr>
        <p:txBody>
          <a:bodyPr>
            <a:normAutofit/>
          </a:bodyPr>
          <a:lstStyle>
            <a:lvl1pPr marL="0" indent="0">
              <a:buNone/>
              <a:defRPr sz="1600">
                <a:solidFill>
                  <a:schemeClr val="accent5"/>
                </a:solidFill>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70106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left)">
                                      <p:cBhvr>
                                        <p:cTn id="7" dur="1000"/>
                                        <p:tgtEl>
                                          <p:spTgt spid="9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134"/>
                                        </p:tgtEl>
                                        <p:attrNameLst>
                                          <p:attrName>style.visibility</p:attrName>
                                        </p:attrNameLst>
                                      </p:cBhvr>
                                      <p:to>
                                        <p:strVal val="visible"/>
                                      </p:to>
                                    </p:set>
                                  </p:childTnLst>
                                </p:cTn>
                              </p:par>
                              <p:par>
                                <p:cTn id="10" presetID="1" presetClass="entr" presetSubtype="0" fill="hold" grpId="0" nodeType="withEffect">
                                  <p:stCondLst>
                                    <p:cond delay="400"/>
                                  </p:stCondLst>
                                  <p:childTnLst>
                                    <p:set>
                                      <p:cBhvr>
                                        <p:cTn id="11" dur="1" fill="hold">
                                          <p:stCondLst>
                                            <p:cond delay="0"/>
                                          </p:stCondLst>
                                        </p:cTn>
                                        <p:tgtEl>
                                          <p:spTgt spid="135"/>
                                        </p:tgtEl>
                                        <p:attrNameLst>
                                          <p:attrName>style.visibility</p:attrName>
                                        </p:attrNameLst>
                                      </p:cBhvr>
                                      <p:to>
                                        <p:strVal val="visible"/>
                                      </p:to>
                                    </p:set>
                                  </p:childTnLst>
                                </p:cTn>
                              </p:par>
                              <p:par>
                                <p:cTn id="12" presetID="1" presetClass="entr" presetSubtype="0" fill="hold" grpId="0" nodeType="withEffect">
                                  <p:stCondLst>
                                    <p:cond delay="600"/>
                                  </p:stCondLst>
                                  <p:childTnLst>
                                    <p:set>
                                      <p:cBhvr>
                                        <p:cTn id="13" dur="1" fill="hold">
                                          <p:stCondLst>
                                            <p:cond delay="0"/>
                                          </p:stCondLst>
                                        </p:cTn>
                                        <p:tgtEl>
                                          <p:spTgt spid="136"/>
                                        </p:tgtEl>
                                        <p:attrNameLst>
                                          <p:attrName>style.visibility</p:attrName>
                                        </p:attrNameLst>
                                      </p:cBhvr>
                                      <p:to>
                                        <p:strVal val="visible"/>
                                      </p:to>
                                    </p:set>
                                  </p:childTnLst>
                                </p:cTn>
                              </p:par>
                              <p:par>
                                <p:cTn id="14" presetID="1" presetClass="entr" presetSubtype="0" fill="hold" grpId="0" nodeType="withEffect">
                                  <p:stCondLst>
                                    <p:cond delay="800"/>
                                  </p:stCondLst>
                                  <p:childTnLst>
                                    <p:set>
                                      <p:cBhvr>
                                        <p:cTn id="15" dur="1" fill="hold">
                                          <p:stCondLst>
                                            <p:cond delay="0"/>
                                          </p:stCondLst>
                                        </p:cTn>
                                        <p:tgtEl>
                                          <p:spTgt spid="137"/>
                                        </p:tgtEl>
                                        <p:attrNameLst>
                                          <p:attrName>style.visibility</p:attrName>
                                        </p:attrNameLst>
                                      </p:cBhvr>
                                      <p:to>
                                        <p:strVal val="visible"/>
                                      </p:to>
                                    </p:set>
                                  </p:childTnLst>
                                </p:cTn>
                              </p:par>
                              <p:par>
                                <p:cTn id="16" presetID="1" presetClass="entr" presetSubtype="0" fill="hold" grpId="0" nodeType="withEffect">
                                  <p:stCondLst>
                                    <p:cond delay="1000"/>
                                  </p:stCondLst>
                                  <p:childTnLst>
                                    <p:set>
                                      <p:cBhvr>
                                        <p:cTn id="17" dur="1" fill="hold">
                                          <p:stCondLst>
                                            <p:cond delay="0"/>
                                          </p:stCondLst>
                                        </p:cTn>
                                        <p:tgtEl>
                                          <p:spTgt spid="138"/>
                                        </p:tgtEl>
                                        <p:attrNameLst>
                                          <p:attrName>style.visibility</p:attrName>
                                        </p:attrNameLst>
                                      </p:cBhvr>
                                      <p:to>
                                        <p:strVal val="visible"/>
                                      </p:to>
                                    </p:set>
                                  </p:childTnLst>
                                </p:cTn>
                              </p:par>
                              <p:par>
                                <p:cTn id="18" presetID="1" presetClass="entr" presetSubtype="0" fill="hold" grpId="0" nodeType="withEffect">
                                  <p:stCondLst>
                                    <p:cond delay="1200"/>
                                  </p:stCondLst>
                                  <p:childTnLst>
                                    <p:set>
                                      <p:cBhvr>
                                        <p:cTn id="19" dur="1" fill="hold">
                                          <p:stCondLst>
                                            <p:cond delay="0"/>
                                          </p:stCondLst>
                                        </p:cTn>
                                        <p:tgtEl>
                                          <p:spTgt spid="139"/>
                                        </p:tgtEl>
                                        <p:attrNameLst>
                                          <p:attrName>style.visibility</p:attrName>
                                        </p:attrNameLst>
                                      </p:cBhvr>
                                      <p:to>
                                        <p:strVal val="visible"/>
                                      </p:to>
                                    </p:set>
                                  </p:childTnLst>
                                </p:cTn>
                              </p:par>
                              <p:par>
                                <p:cTn id="20" presetID="1" presetClass="entr" presetSubtype="0" fill="hold" grpId="0" nodeType="withEffect">
                                  <p:stCondLst>
                                    <p:cond delay="1400"/>
                                  </p:stCondLst>
                                  <p:childTnLst>
                                    <p:set>
                                      <p:cBhvr>
                                        <p:cTn id="21" dur="1" fill="hold">
                                          <p:stCondLst>
                                            <p:cond delay="0"/>
                                          </p:stCondLst>
                                        </p:cTn>
                                        <p:tgtEl>
                                          <p:spTgt spid="140"/>
                                        </p:tgtEl>
                                        <p:attrNameLst>
                                          <p:attrName>style.visibility</p:attrName>
                                        </p:attrNameLst>
                                      </p:cBhvr>
                                      <p:to>
                                        <p:strVal val="visible"/>
                                      </p:to>
                                    </p:set>
                                  </p:childTnLst>
                                </p:cTn>
                              </p:par>
                              <p:par>
                                <p:cTn id="22" presetID="1" presetClass="entr" presetSubtype="0" fill="hold" grpId="0" nodeType="withEffect">
                                  <p:stCondLst>
                                    <p:cond delay="1600"/>
                                  </p:stCondLst>
                                  <p:childTnLst>
                                    <p:set>
                                      <p:cBhvr>
                                        <p:cTn id="23" dur="1" fill="hold">
                                          <p:stCondLst>
                                            <p:cond delay="0"/>
                                          </p:stCondLst>
                                        </p:cTn>
                                        <p:tgtEl>
                                          <p:spTgt spid="141"/>
                                        </p:tgtEl>
                                        <p:attrNameLst>
                                          <p:attrName>style.visibility</p:attrName>
                                        </p:attrNameLst>
                                      </p:cBhvr>
                                      <p:to>
                                        <p:strVal val="visible"/>
                                      </p:to>
                                    </p:set>
                                  </p:childTnLst>
                                </p:cTn>
                              </p:par>
                              <p:par>
                                <p:cTn id="24" presetID="1" presetClass="entr" presetSubtype="0" fill="hold" grpId="0" nodeType="withEffect">
                                  <p:stCondLst>
                                    <p:cond delay="1800"/>
                                  </p:stCondLst>
                                  <p:childTnLst>
                                    <p:set>
                                      <p:cBhvr>
                                        <p:cTn id="25" dur="1" fill="hold">
                                          <p:stCondLst>
                                            <p:cond delay="0"/>
                                          </p:stCondLst>
                                        </p:cTn>
                                        <p:tgtEl>
                                          <p:spTgt spid="14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 0 L 0 0.25 E" pathEditMode="relative" ptsTypes="">
                                      <p:cBhvr>
                                        <p:cTn id="27" dur="2000" fill="hold"/>
                                        <p:tgtEl>
                                          <p:spTgt spid="117"/>
                                        </p:tgtEl>
                                        <p:attrNameLst>
                                          <p:attrName>ppt_x</p:attrName>
                                          <p:attrName>ppt_y</p:attrName>
                                        </p:attrNameLst>
                                      </p:cBhvr>
                                    </p:animMotion>
                                  </p:childTnLst>
                                </p:cTn>
                              </p:par>
                            </p:childTnLst>
                          </p:cTn>
                        </p:par>
                        <p:par>
                          <p:cTn id="28" fill="hold">
                            <p:stCondLst>
                              <p:cond delay="2000"/>
                            </p:stCondLst>
                            <p:childTnLst>
                              <p:par>
                                <p:cTn id="29" presetID="64" presetClass="path" presetSubtype="0" accel="50000" decel="50000" fill="hold" nodeType="afterEffect">
                                  <p:stCondLst>
                                    <p:cond delay="0"/>
                                  </p:stCondLst>
                                  <p:childTnLst>
                                    <p:animMotion origin="layout" path="M -2.77778E-6 0.19765 L -0.00052 -1.27084 " pathEditMode="relative" rAng="0" ptsTypes="AA">
                                      <p:cBhvr>
                                        <p:cTn id="30" dur="2000" fill="hold"/>
                                        <p:tgtEl>
                                          <p:spTgt spid="117"/>
                                        </p:tgtEl>
                                        <p:attrNameLst>
                                          <p:attrName>ppt_x</p:attrName>
                                          <p:attrName>ppt_y</p:attrName>
                                        </p:attrNameLst>
                                      </p:cBhvr>
                                      <p:rCtr x="-35" y="-73440"/>
                                    </p:animMotion>
                                  </p:childTnLst>
                                </p:cTn>
                              </p:par>
                            </p:childTnLst>
                          </p:cTn>
                        </p:par>
                        <p:par>
                          <p:cTn id="31" fill="hold">
                            <p:stCondLst>
                              <p:cond delay="4000"/>
                            </p:stCondLst>
                            <p:childTnLst>
                              <p:par>
                                <p:cTn id="32" presetID="59" presetClass="path" presetSubtype="0" accel="50000" decel="50000" fill="hold" nodeType="afterEffect">
                                  <p:stCondLst>
                                    <p:cond delay="0"/>
                                  </p:stCondLst>
                                  <p:childTnLst>
                                    <p:animMotion origin="layout" path="M -5.55556E-7 3.74961E-6 C 0.01962 0.00246 0.03108 0.09528 0.02708 0.20166 C 0.02222 0.31452 0.00365 0.40086 -0.01615 0.39839 C -0.03576 0.39593 -0.05451 0.48381 -0.05885 0.59512 C -0.06302 0.70428 -0.05191 0.79648 -0.03212 0.79895 " pathEditMode="relative" rAng="5644820" ptsTypes="fffff">
                                      <p:cBhvr>
                                        <p:cTn id="33" dur="3000" fill="hold"/>
                                        <p:tgtEl>
                                          <p:spTgt spid="120"/>
                                        </p:tgtEl>
                                        <p:attrNameLst>
                                          <p:attrName>ppt_x</p:attrName>
                                          <p:attrName>ppt_y</p:attrName>
                                        </p:attrNameLst>
                                      </p:cBhvr>
                                      <p:rCtr x="-1597" y="39963"/>
                                    </p:animMotion>
                                  </p:childTnLst>
                                </p:cTn>
                              </p:par>
                              <p:par>
                                <p:cTn id="34" presetID="39" presetClass="path" presetSubtype="0" accel="50000" decel="50000" fill="hold" nodeType="withEffect">
                                  <p:stCondLst>
                                    <p:cond delay="500"/>
                                  </p:stCondLst>
                                  <p:childTnLst>
                                    <p:animMotion origin="layout" path="M 4.44444E-6 -0.60988 C -0.0198 -0.60988 -0.0349 -0.43549 -0.0349 -0.22377 C -0.0349 -0.00617 -0.0198 0.1679 4.44444E-6 0.1679 C 0.01979 0.1679 0.03489 0.34444 0.03489 0.55957 C 0.03489 0.7713 0.01979 0.94568 4.44444E-6 0.94568 " pathEditMode="relative" rAng="5400000" ptsTypes="fffff">
                                      <p:cBhvr>
                                        <p:cTn id="35" dur="3000" fill="hold"/>
                                        <p:tgtEl>
                                          <p:spTgt spid="127"/>
                                        </p:tgtEl>
                                        <p:attrNameLst>
                                          <p:attrName>ppt_x</p:attrName>
                                          <p:attrName>ppt_y</p:attrName>
                                        </p:attrNameLst>
                                      </p:cBhvr>
                                      <p:rCtr x="0" y="77778"/>
                                    </p:animMotion>
                                  </p:childTnLst>
                                </p:cTn>
                              </p:par>
                              <p:par>
                                <p:cTn id="36" presetID="59" presetClass="path" presetSubtype="0" accel="50000" decel="50000" fill="hold" nodeType="withEffect">
                                  <p:stCondLst>
                                    <p:cond delay="2200"/>
                                  </p:stCondLst>
                                  <p:childTnLst>
                                    <p:animMotion origin="layout" path="M 2.22222E-6 -0.50926 C 0.01962 -0.50926 0.03472 -0.36234 0.03507 -0.18827 C 0.03472 -0.00493 0.01962 0.1392 -0.00018 0.1392 C -0.01997 0.1392 -0.03507 0.28488 -0.0349 0.46389 C -0.03472 0.64352 -0.01997 0.78951 -0.00018 0.78951 " pathEditMode="relative" rAng="5400000" ptsTypes="fffff">
                                      <p:cBhvr>
                                        <p:cTn id="37" dur="3000" fill="hold"/>
                                        <p:tgtEl>
                                          <p:spTgt spid="104"/>
                                        </p:tgtEl>
                                        <p:attrNameLst>
                                          <p:attrName>ppt_x</p:attrName>
                                          <p:attrName>ppt_y</p:attrName>
                                        </p:attrNameLst>
                                      </p:cBhvr>
                                      <p:rCtr x="0" y="64938"/>
                                    </p:animMotion>
                                  </p:childTnLst>
                                </p:cTn>
                              </p:par>
                              <p:par>
                                <p:cTn id="38" presetID="39" presetClass="path" presetSubtype="0" accel="50000" decel="50000" fill="hold" nodeType="withEffect">
                                  <p:stCondLst>
                                    <p:cond delay="1200"/>
                                  </p:stCondLst>
                                  <p:childTnLst>
                                    <p:animMotion origin="layout" path="M 0.01458 -0.54702 C -0.01493 -0.54702 -0.03646 -0.35985 -0.03646 -0.13351 C -0.03646 0.09868 -0.01493 0.28431 0.01458 0.28431 C 0.04357 0.28431 0.06632 0.4721 0.06632 0.70244 C 0.06632 0.92877 0.04357 1.11595 0.01458 1.11595 " pathEditMode="relative" rAng="5400000" ptsTypes="fffff">
                                      <p:cBhvr>
                                        <p:cTn id="39" dur="3000" fill="hold"/>
                                        <p:tgtEl>
                                          <p:spTgt spid="97"/>
                                        </p:tgtEl>
                                        <p:attrNameLst>
                                          <p:attrName>ppt_x</p:attrName>
                                          <p:attrName>ppt_y</p:attrName>
                                        </p:attrNameLst>
                                      </p:cBhvr>
                                      <p:rCtr x="35" y="831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p:bldP spid="137" grpId="0" animBg="1"/>
      <p:bldP spid="138" grpId="0" animBg="1"/>
      <p:bldP spid="139" grpId="0" animBg="1"/>
      <p:bldP spid="140" grpId="0" animBg="1"/>
      <p:bldP spid="141" grpId="0" animBg="1"/>
      <p:bldP spid="142"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385273"/>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26031"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8801719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13121464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892221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ic bài đọc - 1 Ful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0" y="0"/>
            <a:ext cx="9144000" cy="5143500"/>
          </a:xfrm>
          <a:prstGeom prst="rect">
            <a:avLst/>
          </a:prstGeom>
        </p:spPr>
        <p:txBody>
          <a:bodyPr/>
          <a:lstStyle>
            <a:lvl1pPr marL="0" indent="0">
              <a:buNone/>
              <a:defRPr/>
            </a:lvl1pPr>
          </a:lstStyle>
          <a:p>
            <a:r>
              <a:rPr lang="en-US"/>
              <a:t>img</a:t>
            </a:r>
          </a:p>
        </p:txBody>
      </p:sp>
    </p:spTree>
    <p:extLst>
      <p:ext uri="{BB962C8B-B14F-4D97-AF65-F5344CB8AC3E}">
        <p14:creationId xmlns:p14="http://schemas.microsoft.com/office/powerpoint/2010/main" val="9726858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ภาพนิ่งชื่อเรื่อง">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3441110" y="3939902"/>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49" name="กลุ่ม 48"/>
          <p:cNvGrpSpPr/>
          <p:nvPr userDrawn="1"/>
        </p:nvGrpSpPr>
        <p:grpSpPr>
          <a:xfrm>
            <a:off x="7394814" y="-989413"/>
            <a:ext cx="3003978" cy="2299973"/>
            <a:chOff x="7394814" y="-989414"/>
            <a:chExt cx="3003978" cy="2299973"/>
          </a:xfrm>
        </p:grpSpPr>
        <p:sp>
          <p:nvSpPr>
            <p:cNvPr id="50" name="เมฆ 49"/>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1" name="รูปภาพ 5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52" name="รูปภาพ 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53" name="รูปภาพ 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grpSp>
        <p:nvGrpSpPr>
          <p:cNvPr id="54" name="กลุ่ม 53"/>
          <p:cNvGrpSpPr/>
          <p:nvPr userDrawn="1"/>
        </p:nvGrpSpPr>
        <p:grpSpPr>
          <a:xfrm>
            <a:off x="-1250469" y="-989413"/>
            <a:ext cx="3243089" cy="2400978"/>
            <a:chOff x="-1250470" y="-989413"/>
            <a:chExt cx="3243089" cy="2400978"/>
          </a:xfrm>
        </p:grpSpPr>
        <p:sp>
          <p:nvSpPr>
            <p:cNvPr id="55" name="เมฆ 54"/>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6" name="รูปภาพ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57" name="รูปภาพ 5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796" y="187489"/>
              <a:ext cx="250890" cy="269338"/>
            </a:xfrm>
            <a:prstGeom prst="rect">
              <a:avLst/>
            </a:prstGeom>
          </p:spPr>
        </p:pic>
        <p:pic>
          <p:nvPicPr>
            <p:cNvPr id="58" name="รูปภาพ 57"/>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61444" y="-18497"/>
              <a:ext cx="325391" cy="361638"/>
            </a:xfrm>
            <a:prstGeom prst="rect">
              <a:avLst/>
            </a:prstGeom>
          </p:spPr>
        </p:pic>
        <p:pic>
          <p:nvPicPr>
            <p:cNvPr id="59" name="รูปภาพ 5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553" y="536861"/>
              <a:ext cx="999662" cy="874704"/>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9931" y="98380"/>
              <a:ext cx="1082688" cy="820747"/>
            </a:xfrm>
            <a:prstGeom prst="rect">
              <a:avLst/>
            </a:prstGeom>
            <a:effectLst>
              <a:outerShdw blurRad="50800" dist="38100" dir="2700000" algn="tl" rotWithShape="0">
                <a:schemeClr val="accent4">
                  <a:alpha val="40000"/>
                </a:schemeClr>
              </a:outerShdw>
            </a:effectLst>
          </p:spPr>
        </p:pic>
      </p:grpSp>
      <p:grpSp>
        <p:nvGrpSpPr>
          <p:cNvPr id="61" name="กลุ่ม 60"/>
          <p:cNvGrpSpPr/>
          <p:nvPr userDrawn="1"/>
        </p:nvGrpSpPr>
        <p:grpSpPr>
          <a:xfrm flipH="1">
            <a:off x="7650111" y="4284591"/>
            <a:ext cx="3003978" cy="2175586"/>
            <a:chOff x="-1567217" y="4100635"/>
            <a:chExt cx="3003978" cy="2175586"/>
          </a:xfrm>
        </p:grpSpPr>
        <p:grpSp>
          <p:nvGrpSpPr>
            <p:cNvPr id="62" name="กลุ่ม 61"/>
            <p:cNvGrpSpPr/>
            <p:nvPr/>
          </p:nvGrpSpPr>
          <p:grpSpPr>
            <a:xfrm rot="11186523" flipV="1">
              <a:off x="-1567217" y="4100635"/>
              <a:ext cx="3003978" cy="2175586"/>
              <a:chOff x="-1250470" y="-989413"/>
              <a:chExt cx="3003978" cy="2175586"/>
            </a:xfrm>
          </p:grpSpPr>
          <p:sp>
            <p:nvSpPr>
              <p:cNvPr id="64" name="เมฆ 63"/>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5" name="รูปภาพ 64"/>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8709" y="-704637"/>
                <a:ext cx="325391" cy="361638"/>
              </a:xfrm>
              <a:prstGeom prst="rect">
                <a:avLst/>
              </a:prstGeom>
            </p:spPr>
          </p:pic>
        </p:grpSp>
        <p:pic>
          <p:nvPicPr>
            <p:cNvPr id="63" name="รูปภาพ 62"/>
            <p:cNvPicPr>
              <a:picLocks noChangeAspect="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369712" y="4767083"/>
              <a:ext cx="380089" cy="404611"/>
            </a:xfrm>
            <a:prstGeom prst="rect">
              <a:avLst/>
            </a:prstGeom>
          </p:spPr>
        </p:pic>
      </p:grpSp>
      <p:grpSp>
        <p:nvGrpSpPr>
          <p:cNvPr id="66" name="กลุ่ม 65"/>
          <p:cNvGrpSpPr/>
          <p:nvPr userDrawn="1"/>
        </p:nvGrpSpPr>
        <p:grpSpPr>
          <a:xfrm flipH="1">
            <a:off x="89145" y="2528847"/>
            <a:ext cx="2270933" cy="2634499"/>
            <a:chOff x="6841863" y="2422121"/>
            <a:chExt cx="2198329" cy="2735611"/>
          </a:xfrm>
          <a:effectLst>
            <a:outerShdw blurRad="50800" dist="38100" dir="2700000" algn="tl" rotWithShape="0">
              <a:schemeClr val="accent4">
                <a:alpha val="40000"/>
              </a:schemeClr>
            </a:outerShdw>
          </a:effectLst>
        </p:grpSpPr>
        <p:pic>
          <p:nvPicPr>
            <p:cNvPr id="67" name="รูปภาพ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35888" y="2422121"/>
              <a:ext cx="2055692" cy="2735611"/>
            </a:xfrm>
            <a:prstGeom prst="rect">
              <a:avLst/>
            </a:prstGeom>
          </p:spPr>
        </p:pic>
        <p:grpSp>
          <p:nvGrpSpPr>
            <p:cNvPr id="68" name="กลุ่ม 67"/>
            <p:cNvGrpSpPr/>
            <p:nvPr/>
          </p:nvGrpSpPr>
          <p:grpSpPr>
            <a:xfrm>
              <a:off x="8836702" y="4322954"/>
              <a:ext cx="203490" cy="277100"/>
              <a:chOff x="8836702" y="4322954"/>
              <a:chExt cx="203490" cy="277100"/>
            </a:xfrm>
          </p:grpSpPr>
          <p:sp>
            <p:nvSpPr>
              <p:cNvPr id="79" name="วงรี 78"/>
              <p:cNvSpPr/>
              <p:nvPr/>
            </p:nvSpPr>
            <p:spPr>
              <a:xfrm>
                <a:off x="8856480" y="4515966"/>
                <a:ext cx="36000" cy="3600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วงรี 79"/>
              <p:cNvSpPr/>
              <p:nvPr/>
            </p:nvSpPr>
            <p:spPr>
              <a:xfrm>
                <a:off x="8915924" y="4322954"/>
                <a:ext cx="54000" cy="54000"/>
              </a:xfrm>
              <a:prstGeom prst="ellipse">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p:nvSpPr>
            <p:spPr>
              <a:xfrm>
                <a:off x="8930380" y="4443958"/>
                <a:ext cx="61200" cy="62384"/>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2" name="กลุ่ม 81"/>
              <p:cNvGrpSpPr/>
              <p:nvPr/>
            </p:nvGrpSpPr>
            <p:grpSpPr>
              <a:xfrm>
                <a:off x="8836702" y="4393654"/>
                <a:ext cx="54000" cy="54000"/>
                <a:chOff x="8836702" y="4393654"/>
                <a:chExt cx="50304" cy="50304"/>
              </a:xfrm>
            </p:grpSpPr>
            <p:cxnSp>
              <p:nvCxnSpPr>
                <p:cNvPr id="86" name="ตัวเชื่อมต่อตรง 85"/>
                <p:cNvCxnSpPr/>
                <p:nvPr/>
              </p:nvCxnSpPr>
              <p:spPr>
                <a:xfrm>
                  <a:off x="8861854" y="43936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7" name="ตัวเชื่อมต่อตรง 86"/>
                <p:cNvCxnSpPr/>
                <p:nvPr/>
              </p:nvCxnSpPr>
              <p:spPr>
                <a:xfrm rot="16200000">
                  <a:off x="8861854" y="43952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83" name="กลุ่ม 82"/>
              <p:cNvGrpSpPr/>
              <p:nvPr/>
            </p:nvGrpSpPr>
            <p:grpSpPr>
              <a:xfrm>
                <a:off x="8986192" y="4546054"/>
                <a:ext cx="54000" cy="54000"/>
                <a:chOff x="8986192" y="4546054"/>
                <a:chExt cx="50304" cy="50304"/>
              </a:xfrm>
            </p:grpSpPr>
            <p:cxnSp>
              <p:nvCxnSpPr>
                <p:cNvPr id="84" name="ตัวเชื่อมต่อตรง 83"/>
                <p:cNvCxnSpPr/>
                <p:nvPr/>
              </p:nvCxnSpPr>
              <p:spPr>
                <a:xfrm>
                  <a:off x="9011344" y="4546054"/>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5" name="ตัวเชื่อมต่อตรง 84"/>
                <p:cNvCxnSpPr/>
                <p:nvPr/>
              </p:nvCxnSpPr>
              <p:spPr>
                <a:xfrm rot="16200000">
                  <a:off x="9011344" y="4547641"/>
                  <a:ext cx="0" cy="50304"/>
                </a:xfrm>
                <a:prstGeom prst="line">
                  <a:avLst/>
                </a:prstGeom>
                <a:ln w="19050" cap="rnd">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9" name="กลุ่ม 68"/>
            <p:cNvGrpSpPr/>
            <p:nvPr/>
          </p:nvGrpSpPr>
          <p:grpSpPr>
            <a:xfrm>
              <a:off x="6841863" y="4218195"/>
              <a:ext cx="448433" cy="588259"/>
              <a:chOff x="6841863" y="4218195"/>
              <a:chExt cx="448433" cy="588259"/>
            </a:xfrm>
          </p:grpSpPr>
          <p:grpSp>
            <p:nvGrpSpPr>
              <p:cNvPr id="70" name="กลุ่ม 69"/>
              <p:cNvGrpSpPr/>
              <p:nvPr/>
            </p:nvGrpSpPr>
            <p:grpSpPr>
              <a:xfrm>
                <a:off x="6876256" y="4698454"/>
                <a:ext cx="54000" cy="54000"/>
                <a:chOff x="6876256" y="4698454"/>
                <a:chExt cx="50304" cy="50304"/>
              </a:xfrm>
            </p:grpSpPr>
            <p:cxnSp>
              <p:nvCxnSpPr>
                <p:cNvPr id="77" name="ตัวเชื่อมต่อตรง 76"/>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ตัวเชื่อมต่อตรง 77"/>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1" name="กลุ่ม 70"/>
              <p:cNvGrpSpPr/>
              <p:nvPr/>
            </p:nvGrpSpPr>
            <p:grpSpPr>
              <a:xfrm>
                <a:off x="7236296" y="4239039"/>
                <a:ext cx="54000" cy="54000"/>
                <a:chOff x="6876256" y="4698454"/>
                <a:chExt cx="50304" cy="50304"/>
              </a:xfrm>
            </p:grpSpPr>
            <p:cxnSp>
              <p:nvCxnSpPr>
                <p:cNvPr id="75" name="ตัวเชื่อมต่อตรง 74"/>
                <p:cNvCxnSpPr/>
                <p:nvPr/>
              </p:nvCxnSpPr>
              <p:spPr>
                <a:xfrm>
                  <a:off x="6901408" y="4698454"/>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ตัวเชื่อมต่อตรง 75"/>
                <p:cNvCxnSpPr/>
                <p:nvPr/>
              </p:nvCxnSpPr>
              <p:spPr>
                <a:xfrm rot="16200000">
                  <a:off x="6901408" y="4700041"/>
                  <a:ext cx="0" cy="50304"/>
                </a:xfrm>
                <a:prstGeom prst="line">
                  <a:avLst/>
                </a:prstGeom>
                <a:ln w="22225" cap="rnd">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72" name="วงรี 71"/>
              <p:cNvSpPr/>
              <p:nvPr/>
            </p:nvSpPr>
            <p:spPr>
              <a:xfrm>
                <a:off x="7020272" y="4218195"/>
                <a:ext cx="54000" cy="54000"/>
              </a:xfrm>
              <a:prstGeom prst="ellipse">
                <a:avLst/>
              </a:prstGeom>
              <a:solidFill>
                <a:schemeClr val="accent5">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วงรี 72"/>
              <p:cNvSpPr/>
              <p:nvPr/>
            </p:nvSpPr>
            <p:spPr>
              <a:xfrm>
                <a:off x="7118672" y="4752454"/>
                <a:ext cx="54000" cy="54000"/>
              </a:xfrm>
              <a:prstGeom prst="ellipse">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p:nvSpPr>
            <p:spPr>
              <a:xfrm>
                <a:off x="6841863" y="4479966"/>
                <a:ext cx="36000" cy="36000"/>
              </a:xfrm>
              <a:prstGeom prst="ellips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grpSp>
        <p:nvGrpSpPr>
          <p:cNvPr id="88" name="กลุ่ม 87"/>
          <p:cNvGrpSpPr/>
          <p:nvPr userDrawn="1"/>
        </p:nvGrpSpPr>
        <p:grpSpPr>
          <a:xfrm>
            <a:off x="971601" y="645486"/>
            <a:ext cx="7467998" cy="3748057"/>
            <a:chOff x="971600" y="645485"/>
            <a:chExt cx="7467998" cy="3748057"/>
          </a:xfrm>
        </p:grpSpPr>
        <p:sp>
          <p:nvSpPr>
            <p:cNvPr id="89" name="บวก 88"/>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บวก 90"/>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บวก 91"/>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วงรี 94"/>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สามเหลี่ยมหน้าจั่ว 97"/>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9" name="สามเหลี่ยมหน้าจั่ว 98"/>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0" name="วงรี 99"/>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ctrTitle"/>
          </p:nvPr>
        </p:nvSpPr>
        <p:spPr>
          <a:xfrm>
            <a:off x="685800" y="1597820"/>
            <a:ext cx="7772400" cy="1102519"/>
          </a:xfrm>
          <a:prstGeom prst="rect">
            <a:avLst/>
          </a:prstGeom>
        </p:spPr>
        <p:txBody>
          <a:bodyPr/>
          <a:lstStyle>
            <a:lvl1pPr>
              <a:defRPr>
                <a:solidFill>
                  <a:schemeClr val="accent4"/>
                </a:solidFill>
              </a:defRPr>
            </a:lvl1pPr>
          </a:lstStyle>
          <a:p>
            <a:r>
              <a:rPr lang="th-TH" dirty="0"/>
              <a:t>คลิกเพื่อแก้ไขลักษณะชื่อเรื่องต้นแบบ</a:t>
            </a:r>
          </a:p>
        </p:txBody>
      </p:sp>
      <p:sp>
        <p:nvSpPr>
          <p:cNvPr id="3" name="ชื่อเรื่องรอง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12572915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ชื่อเรื่องและเนื้อหา">
    <p:spTree>
      <p:nvGrpSpPr>
        <p:cNvPr id="1" name=""/>
        <p:cNvGrpSpPr/>
        <p:nvPr/>
      </p:nvGrpSpPr>
      <p:grpSpPr>
        <a:xfrm>
          <a:off x="0" y="0"/>
          <a:ext cx="0" cy="0"/>
          <a:chOff x="0" y="0"/>
          <a:chExt cx="0" cy="0"/>
        </a:xfrm>
      </p:grpSpPr>
      <p:grpSp>
        <p:nvGrpSpPr>
          <p:cNvPr id="44" name="กลุ่ม 43"/>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9" name="กลุ่ม 68"/>
          <p:cNvGrpSpPr/>
          <p:nvPr userDrawn="1"/>
        </p:nvGrpSpPr>
        <p:grpSpPr>
          <a:xfrm>
            <a:off x="971601" y="645486"/>
            <a:ext cx="7467998" cy="3748057"/>
            <a:chOff x="971600" y="645485"/>
            <a:chExt cx="7467998" cy="3748057"/>
          </a:xfrm>
        </p:grpSpPr>
        <p:sp>
          <p:nvSpPr>
            <p:cNvPr id="70" name="บวก 6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บวก 7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บวก 7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บวก 7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วงรี 7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สามเหลี่ยมหน้าจั่ว 7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8" name="สามเหลี่ยมหน้าจั่ว 7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9" name="สามเหลี่ยมหน้าจั่ว 7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0" name="สามเหลี่ยมหน้าจั่ว 7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วงรี 8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45" name="เมฆ 44"/>
          <p:cNvSpPr/>
          <p:nvPr userDrawn="1"/>
        </p:nvSpPr>
        <p:spPr>
          <a:xfrm rot="18751988" flipV="1">
            <a:off x="-1323914" y="-108779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รูปแบบอิสระ 45"/>
          <p:cNvSpPr/>
          <p:nvPr userDrawn="1"/>
        </p:nvSpPr>
        <p:spPr>
          <a:xfrm>
            <a:off x="2144208" y="592901"/>
            <a:ext cx="6412094" cy="3845364"/>
          </a:xfrm>
          <a:custGeom>
            <a:avLst/>
            <a:gdLst>
              <a:gd name="connsiteX0" fmla="*/ 807590 w 5016959"/>
              <a:gd name="connsiteY0" fmla="*/ 21546 h 3837683"/>
              <a:gd name="connsiteX1" fmla="*/ 215919 w 5016959"/>
              <a:gd name="connsiteY1" fmla="*/ 473367 h 3837683"/>
              <a:gd name="connsiteX2" fmla="*/ 162131 w 5016959"/>
              <a:gd name="connsiteY2" fmla="*/ 1258675 h 3837683"/>
              <a:gd name="connsiteX3" fmla="*/ 766 w 5016959"/>
              <a:gd name="connsiteY3" fmla="*/ 1882619 h 3837683"/>
              <a:gd name="connsiteX4" fmla="*/ 108343 w 5016959"/>
              <a:gd name="connsiteY4" fmla="*/ 2560350 h 3837683"/>
              <a:gd name="connsiteX5" fmla="*/ 269707 w 5016959"/>
              <a:gd name="connsiteY5" fmla="*/ 3431720 h 3837683"/>
              <a:gd name="connsiteX6" fmla="*/ 764559 w 5016959"/>
              <a:gd name="connsiteY6" fmla="*/ 3765207 h 3837683"/>
              <a:gd name="connsiteX7" fmla="*/ 1141077 w 5016959"/>
              <a:gd name="connsiteY7" fmla="*/ 3689903 h 3837683"/>
              <a:gd name="connsiteX8" fmla="*/ 1388503 w 5016959"/>
              <a:gd name="connsiteY8" fmla="*/ 3829753 h 3837683"/>
              <a:gd name="connsiteX9" fmla="*/ 1711232 w 5016959"/>
              <a:gd name="connsiteY9" fmla="*/ 3818995 h 3837683"/>
              <a:gd name="connsiteX10" fmla="*/ 1894112 w 5016959"/>
              <a:gd name="connsiteY10" fmla="*/ 3808237 h 3837683"/>
              <a:gd name="connsiteX11" fmla="*/ 2001689 w 5016959"/>
              <a:gd name="connsiteY11" fmla="*/ 3743692 h 3837683"/>
              <a:gd name="connsiteX12" fmla="*/ 2808512 w 5016959"/>
              <a:gd name="connsiteY12" fmla="*/ 3808237 h 3837683"/>
              <a:gd name="connsiteX13" fmla="*/ 3400183 w 5016959"/>
              <a:gd name="connsiteY13" fmla="*/ 3668388 h 3837683"/>
              <a:gd name="connsiteX14" fmla="*/ 4260794 w 5016959"/>
              <a:gd name="connsiteY14" fmla="*/ 3689903 h 3837683"/>
              <a:gd name="connsiteX15" fmla="*/ 4852465 w 5016959"/>
              <a:gd name="connsiteY15" fmla="*/ 3281113 h 3837683"/>
              <a:gd name="connsiteX16" fmla="*/ 4927769 w 5016959"/>
              <a:gd name="connsiteY16" fmla="*/ 2194590 h 3837683"/>
              <a:gd name="connsiteX17" fmla="*/ 5013830 w 5016959"/>
              <a:gd name="connsiteY17" fmla="*/ 1140341 h 3837683"/>
              <a:gd name="connsiteX18" fmla="*/ 4809434 w 5016959"/>
              <a:gd name="connsiteY18" fmla="*/ 548670 h 3837683"/>
              <a:gd name="connsiteX19" fmla="*/ 4174733 w 5016959"/>
              <a:gd name="connsiteY19" fmla="*/ 118364 h 3837683"/>
              <a:gd name="connsiteX20" fmla="*/ 3948823 w 5016959"/>
              <a:gd name="connsiteY20" fmla="*/ 96849 h 3837683"/>
              <a:gd name="connsiteX21" fmla="*/ 3733670 w 5016959"/>
              <a:gd name="connsiteY21" fmla="*/ 30 h 3837683"/>
              <a:gd name="connsiteX22" fmla="*/ 3055938 w 5016959"/>
              <a:gd name="connsiteY22" fmla="*/ 107607 h 3837683"/>
              <a:gd name="connsiteX23" fmla="*/ 2507298 w 5016959"/>
              <a:gd name="connsiteY23" fmla="*/ 30 h 3837683"/>
              <a:gd name="connsiteX24" fmla="*/ 2507298 w 5016959"/>
              <a:gd name="connsiteY24" fmla="*/ 30 h 3837683"/>
              <a:gd name="connsiteX25" fmla="*/ 2087750 w 5016959"/>
              <a:gd name="connsiteY25" fmla="*/ 53819 h 3837683"/>
              <a:gd name="connsiteX26" fmla="*/ 807590 w 5016959"/>
              <a:gd name="connsiteY26" fmla="*/ 21546 h 3837683"/>
              <a:gd name="connsiteX0" fmla="*/ 807590 w 5016959"/>
              <a:gd name="connsiteY0" fmla="*/ 21546 h 3839713"/>
              <a:gd name="connsiteX1" fmla="*/ 215919 w 5016959"/>
              <a:gd name="connsiteY1" fmla="*/ 473367 h 3839713"/>
              <a:gd name="connsiteX2" fmla="*/ 162131 w 5016959"/>
              <a:gd name="connsiteY2" fmla="*/ 1258675 h 3839713"/>
              <a:gd name="connsiteX3" fmla="*/ 766 w 5016959"/>
              <a:gd name="connsiteY3" fmla="*/ 1882619 h 3839713"/>
              <a:gd name="connsiteX4" fmla="*/ 108343 w 5016959"/>
              <a:gd name="connsiteY4" fmla="*/ 2560350 h 3839713"/>
              <a:gd name="connsiteX5" fmla="*/ 269707 w 5016959"/>
              <a:gd name="connsiteY5" fmla="*/ 3431720 h 3839713"/>
              <a:gd name="connsiteX6" fmla="*/ 764559 w 5016959"/>
              <a:gd name="connsiteY6" fmla="*/ 3765207 h 3839713"/>
              <a:gd name="connsiteX7" fmla="*/ 1141077 w 5016959"/>
              <a:gd name="connsiteY7" fmla="*/ 3689903 h 3839713"/>
              <a:gd name="connsiteX8" fmla="*/ 1388503 w 5016959"/>
              <a:gd name="connsiteY8" fmla="*/ 3829753 h 3839713"/>
              <a:gd name="connsiteX9" fmla="*/ 1711232 w 5016959"/>
              <a:gd name="connsiteY9" fmla="*/ 3818995 h 3839713"/>
              <a:gd name="connsiteX10" fmla="*/ 2001689 w 5016959"/>
              <a:gd name="connsiteY10" fmla="*/ 3743692 h 3839713"/>
              <a:gd name="connsiteX11" fmla="*/ 2808512 w 5016959"/>
              <a:gd name="connsiteY11" fmla="*/ 3808237 h 3839713"/>
              <a:gd name="connsiteX12" fmla="*/ 3400183 w 5016959"/>
              <a:gd name="connsiteY12" fmla="*/ 3668388 h 3839713"/>
              <a:gd name="connsiteX13" fmla="*/ 4260794 w 5016959"/>
              <a:gd name="connsiteY13" fmla="*/ 3689903 h 3839713"/>
              <a:gd name="connsiteX14" fmla="*/ 4852465 w 5016959"/>
              <a:gd name="connsiteY14" fmla="*/ 3281113 h 3839713"/>
              <a:gd name="connsiteX15" fmla="*/ 4927769 w 5016959"/>
              <a:gd name="connsiteY15" fmla="*/ 2194590 h 3839713"/>
              <a:gd name="connsiteX16" fmla="*/ 5013830 w 5016959"/>
              <a:gd name="connsiteY16" fmla="*/ 1140341 h 3839713"/>
              <a:gd name="connsiteX17" fmla="*/ 4809434 w 5016959"/>
              <a:gd name="connsiteY17" fmla="*/ 548670 h 3839713"/>
              <a:gd name="connsiteX18" fmla="*/ 4174733 w 5016959"/>
              <a:gd name="connsiteY18" fmla="*/ 118364 h 3839713"/>
              <a:gd name="connsiteX19" fmla="*/ 3948823 w 5016959"/>
              <a:gd name="connsiteY19" fmla="*/ 96849 h 3839713"/>
              <a:gd name="connsiteX20" fmla="*/ 3733670 w 5016959"/>
              <a:gd name="connsiteY20" fmla="*/ 30 h 3839713"/>
              <a:gd name="connsiteX21" fmla="*/ 3055938 w 5016959"/>
              <a:gd name="connsiteY21" fmla="*/ 107607 h 3839713"/>
              <a:gd name="connsiteX22" fmla="*/ 2507298 w 5016959"/>
              <a:gd name="connsiteY22" fmla="*/ 30 h 3839713"/>
              <a:gd name="connsiteX23" fmla="*/ 2507298 w 5016959"/>
              <a:gd name="connsiteY23" fmla="*/ 30 h 3839713"/>
              <a:gd name="connsiteX24" fmla="*/ 2087750 w 5016959"/>
              <a:gd name="connsiteY24" fmla="*/ 53819 h 3839713"/>
              <a:gd name="connsiteX25" fmla="*/ 807590 w 5016959"/>
              <a:gd name="connsiteY25" fmla="*/ 21546 h 3839713"/>
              <a:gd name="connsiteX0" fmla="*/ 807590 w 5016959"/>
              <a:gd name="connsiteY0" fmla="*/ 21546 h 3830371"/>
              <a:gd name="connsiteX1" fmla="*/ 215919 w 5016959"/>
              <a:gd name="connsiteY1" fmla="*/ 473367 h 3830371"/>
              <a:gd name="connsiteX2" fmla="*/ 162131 w 5016959"/>
              <a:gd name="connsiteY2" fmla="*/ 1258675 h 3830371"/>
              <a:gd name="connsiteX3" fmla="*/ 766 w 5016959"/>
              <a:gd name="connsiteY3" fmla="*/ 1882619 h 3830371"/>
              <a:gd name="connsiteX4" fmla="*/ 108343 w 5016959"/>
              <a:gd name="connsiteY4" fmla="*/ 2560350 h 3830371"/>
              <a:gd name="connsiteX5" fmla="*/ 269707 w 5016959"/>
              <a:gd name="connsiteY5" fmla="*/ 3431720 h 3830371"/>
              <a:gd name="connsiteX6" fmla="*/ 764559 w 5016959"/>
              <a:gd name="connsiteY6" fmla="*/ 3765207 h 3830371"/>
              <a:gd name="connsiteX7" fmla="*/ 1141077 w 5016959"/>
              <a:gd name="connsiteY7" fmla="*/ 3689903 h 3830371"/>
              <a:gd name="connsiteX8" fmla="*/ 1388503 w 5016959"/>
              <a:gd name="connsiteY8" fmla="*/ 3829753 h 3830371"/>
              <a:gd name="connsiteX9" fmla="*/ 2001689 w 5016959"/>
              <a:gd name="connsiteY9" fmla="*/ 3743692 h 3830371"/>
              <a:gd name="connsiteX10" fmla="*/ 2808512 w 5016959"/>
              <a:gd name="connsiteY10" fmla="*/ 3808237 h 3830371"/>
              <a:gd name="connsiteX11" fmla="*/ 3400183 w 5016959"/>
              <a:gd name="connsiteY11" fmla="*/ 3668388 h 3830371"/>
              <a:gd name="connsiteX12" fmla="*/ 4260794 w 5016959"/>
              <a:gd name="connsiteY12" fmla="*/ 3689903 h 3830371"/>
              <a:gd name="connsiteX13" fmla="*/ 4852465 w 5016959"/>
              <a:gd name="connsiteY13" fmla="*/ 3281113 h 3830371"/>
              <a:gd name="connsiteX14" fmla="*/ 4927769 w 5016959"/>
              <a:gd name="connsiteY14" fmla="*/ 2194590 h 3830371"/>
              <a:gd name="connsiteX15" fmla="*/ 5013830 w 5016959"/>
              <a:gd name="connsiteY15" fmla="*/ 1140341 h 3830371"/>
              <a:gd name="connsiteX16" fmla="*/ 4809434 w 5016959"/>
              <a:gd name="connsiteY16" fmla="*/ 548670 h 3830371"/>
              <a:gd name="connsiteX17" fmla="*/ 4174733 w 5016959"/>
              <a:gd name="connsiteY17" fmla="*/ 118364 h 3830371"/>
              <a:gd name="connsiteX18" fmla="*/ 3948823 w 5016959"/>
              <a:gd name="connsiteY18" fmla="*/ 96849 h 3830371"/>
              <a:gd name="connsiteX19" fmla="*/ 3733670 w 5016959"/>
              <a:gd name="connsiteY19" fmla="*/ 30 h 3830371"/>
              <a:gd name="connsiteX20" fmla="*/ 3055938 w 5016959"/>
              <a:gd name="connsiteY20" fmla="*/ 107607 h 3830371"/>
              <a:gd name="connsiteX21" fmla="*/ 2507298 w 5016959"/>
              <a:gd name="connsiteY21" fmla="*/ 30 h 3830371"/>
              <a:gd name="connsiteX22" fmla="*/ 2507298 w 5016959"/>
              <a:gd name="connsiteY22" fmla="*/ 30 h 3830371"/>
              <a:gd name="connsiteX23" fmla="*/ 2087750 w 5016959"/>
              <a:gd name="connsiteY23" fmla="*/ 53819 h 3830371"/>
              <a:gd name="connsiteX24" fmla="*/ 807590 w 5016959"/>
              <a:gd name="connsiteY24" fmla="*/ 21546 h 3830371"/>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764559 w 5016959"/>
              <a:gd name="connsiteY6" fmla="*/ 3765207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585265 w 5016959"/>
              <a:gd name="connsiteY6" fmla="*/ 3729349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590 w 5016959"/>
              <a:gd name="connsiteY0" fmla="*/ 21546 h 3839292"/>
              <a:gd name="connsiteX1" fmla="*/ 215919 w 5016959"/>
              <a:gd name="connsiteY1" fmla="*/ 473367 h 3839292"/>
              <a:gd name="connsiteX2" fmla="*/ 162131 w 5016959"/>
              <a:gd name="connsiteY2" fmla="*/ 1258675 h 3839292"/>
              <a:gd name="connsiteX3" fmla="*/ 766 w 5016959"/>
              <a:gd name="connsiteY3" fmla="*/ 1882619 h 3839292"/>
              <a:gd name="connsiteX4" fmla="*/ 108343 w 5016959"/>
              <a:gd name="connsiteY4" fmla="*/ 2560350 h 3839292"/>
              <a:gd name="connsiteX5" fmla="*/ 269707 w 5016959"/>
              <a:gd name="connsiteY5" fmla="*/ 3431720 h 3839292"/>
              <a:gd name="connsiteX6" fmla="*/ 495618 w 5016959"/>
              <a:gd name="connsiteY6" fmla="*/ 3693490 h 3839292"/>
              <a:gd name="connsiteX7" fmla="*/ 1141077 w 5016959"/>
              <a:gd name="connsiteY7" fmla="*/ 3689903 h 3839292"/>
              <a:gd name="connsiteX8" fmla="*/ 1540903 w 5016959"/>
              <a:gd name="connsiteY8" fmla="*/ 3838718 h 3839292"/>
              <a:gd name="connsiteX9" fmla="*/ 2001689 w 5016959"/>
              <a:gd name="connsiteY9" fmla="*/ 3743692 h 3839292"/>
              <a:gd name="connsiteX10" fmla="*/ 2808512 w 5016959"/>
              <a:gd name="connsiteY10" fmla="*/ 3808237 h 3839292"/>
              <a:gd name="connsiteX11" fmla="*/ 3400183 w 5016959"/>
              <a:gd name="connsiteY11" fmla="*/ 3668388 h 3839292"/>
              <a:gd name="connsiteX12" fmla="*/ 4260794 w 5016959"/>
              <a:gd name="connsiteY12" fmla="*/ 3689903 h 3839292"/>
              <a:gd name="connsiteX13" fmla="*/ 4852465 w 5016959"/>
              <a:gd name="connsiteY13" fmla="*/ 3281113 h 3839292"/>
              <a:gd name="connsiteX14" fmla="*/ 4927769 w 5016959"/>
              <a:gd name="connsiteY14" fmla="*/ 2194590 h 3839292"/>
              <a:gd name="connsiteX15" fmla="*/ 5013830 w 5016959"/>
              <a:gd name="connsiteY15" fmla="*/ 1140341 h 3839292"/>
              <a:gd name="connsiteX16" fmla="*/ 4809434 w 5016959"/>
              <a:gd name="connsiteY16" fmla="*/ 548670 h 3839292"/>
              <a:gd name="connsiteX17" fmla="*/ 4174733 w 5016959"/>
              <a:gd name="connsiteY17" fmla="*/ 118364 h 3839292"/>
              <a:gd name="connsiteX18" fmla="*/ 3948823 w 5016959"/>
              <a:gd name="connsiteY18" fmla="*/ 96849 h 3839292"/>
              <a:gd name="connsiteX19" fmla="*/ 3733670 w 5016959"/>
              <a:gd name="connsiteY19" fmla="*/ 30 h 3839292"/>
              <a:gd name="connsiteX20" fmla="*/ 3055938 w 5016959"/>
              <a:gd name="connsiteY20" fmla="*/ 107607 h 3839292"/>
              <a:gd name="connsiteX21" fmla="*/ 2507298 w 5016959"/>
              <a:gd name="connsiteY21" fmla="*/ 30 h 3839292"/>
              <a:gd name="connsiteX22" fmla="*/ 2507298 w 5016959"/>
              <a:gd name="connsiteY22" fmla="*/ 30 h 3839292"/>
              <a:gd name="connsiteX23" fmla="*/ 2087750 w 5016959"/>
              <a:gd name="connsiteY23" fmla="*/ 53819 h 3839292"/>
              <a:gd name="connsiteX24" fmla="*/ 807590 w 5016959"/>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95500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472 w 5016841"/>
              <a:gd name="connsiteY0" fmla="*/ 21546 h 3839292"/>
              <a:gd name="connsiteX1" fmla="*/ 215801 w 5016841"/>
              <a:gd name="connsiteY1" fmla="*/ 473367 h 3839292"/>
              <a:gd name="connsiteX2" fmla="*/ 162013 w 5016841"/>
              <a:gd name="connsiteY2" fmla="*/ 1258675 h 3839292"/>
              <a:gd name="connsiteX3" fmla="*/ 648 w 5016841"/>
              <a:gd name="connsiteY3" fmla="*/ 1882619 h 3839292"/>
              <a:gd name="connsiteX4" fmla="*/ 108225 w 5016841"/>
              <a:gd name="connsiteY4" fmla="*/ 2560350 h 3839292"/>
              <a:gd name="connsiteX5" fmla="*/ 179942 w 5016841"/>
              <a:gd name="connsiteY5" fmla="*/ 3135885 h 3839292"/>
              <a:gd name="connsiteX6" fmla="*/ 405853 w 5016841"/>
              <a:gd name="connsiteY6" fmla="*/ 3693490 h 3839292"/>
              <a:gd name="connsiteX7" fmla="*/ 1140959 w 5016841"/>
              <a:gd name="connsiteY7" fmla="*/ 3689903 h 3839292"/>
              <a:gd name="connsiteX8" fmla="*/ 1540785 w 5016841"/>
              <a:gd name="connsiteY8" fmla="*/ 3838718 h 3839292"/>
              <a:gd name="connsiteX9" fmla="*/ 2001571 w 5016841"/>
              <a:gd name="connsiteY9" fmla="*/ 3743692 h 3839292"/>
              <a:gd name="connsiteX10" fmla="*/ 2808394 w 5016841"/>
              <a:gd name="connsiteY10" fmla="*/ 3808237 h 3839292"/>
              <a:gd name="connsiteX11" fmla="*/ 3400065 w 5016841"/>
              <a:gd name="connsiteY11" fmla="*/ 3668388 h 3839292"/>
              <a:gd name="connsiteX12" fmla="*/ 4260676 w 5016841"/>
              <a:gd name="connsiteY12" fmla="*/ 3689903 h 3839292"/>
              <a:gd name="connsiteX13" fmla="*/ 4852347 w 5016841"/>
              <a:gd name="connsiteY13" fmla="*/ 3281113 h 3839292"/>
              <a:gd name="connsiteX14" fmla="*/ 4927651 w 5016841"/>
              <a:gd name="connsiteY14" fmla="*/ 2194590 h 3839292"/>
              <a:gd name="connsiteX15" fmla="*/ 5013712 w 5016841"/>
              <a:gd name="connsiteY15" fmla="*/ 1140341 h 3839292"/>
              <a:gd name="connsiteX16" fmla="*/ 4809316 w 5016841"/>
              <a:gd name="connsiteY16" fmla="*/ 548670 h 3839292"/>
              <a:gd name="connsiteX17" fmla="*/ 4174615 w 5016841"/>
              <a:gd name="connsiteY17" fmla="*/ 118364 h 3839292"/>
              <a:gd name="connsiteX18" fmla="*/ 3948705 w 5016841"/>
              <a:gd name="connsiteY18" fmla="*/ 96849 h 3839292"/>
              <a:gd name="connsiteX19" fmla="*/ 3733552 w 5016841"/>
              <a:gd name="connsiteY19" fmla="*/ 30 h 3839292"/>
              <a:gd name="connsiteX20" fmla="*/ 3055820 w 5016841"/>
              <a:gd name="connsiteY20" fmla="*/ 107607 h 3839292"/>
              <a:gd name="connsiteX21" fmla="*/ 2507180 w 5016841"/>
              <a:gd name="connsiteY21" fmla="*/ 30 h 3839292"/>
              <a:gd name="connsiteX22" fmla="*/ 2507180 w 5016841"/>
              <a:gd name="connsiteY22" fmla="*/ 30 h 3839292"/>
              <a:gd name="connsiteX23" fmla="*/ 2087632 w 5016841"/>
              <a:gd name="connsiteY23" fmla="*/ 53819 h 3839292"/>
              <a:gd name="connsiteX24" fmla="*/ 807472 w 5016841"/>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07768 w 5017137"/>
              <a:gd name="connsiteY0" fmla="*/ 21546 h 3839292"/>
              <a:gd name="connsiteX1" fmla="*/ 216097 w 5017137"/>
              <a:gd name="connsiteY1" fmla="*/ 473367 h 3839292"/>
              <a:gd name="connsiteX2" fmla="*/ 162309 w 5017137"/>
              <a:gd name="connsiteY2" fmla="*/ 1258675 h 3839292"/>
              <a:gd name="connsiteX3" fmla="*/ 944 w 5017137"/>
              <a:gd name="connsiteY3" fmla="*/ 1882619 h 3839292"/>
              <a:gd name="connsiteX4" fmla="*/ 99556 w 5017137"/>
              <a:gd name="connsiteY4" fmla="*/ 2506562 h 3839292"/>
              <a:gd name="connsiteX5" fmla="*/ 180238 w 5017137"/>
              <a:gd name="connsiteY5" fmla="*/ 3135885 h 3839292"/>
              <a:gd name="connsiteX6" fmla="*/ 406149 w 5017137"/>
              <a:gd name="connsiteY6" fmla="*/ 3693490 h 3839292"/>
              <a:gd name="connsiteX7" fmla="*/ 1141255 w 5017137"/>
              <a:gd name="connsiteY7" fmla="*/ 3689903 h 3839292"/>
              <a:gd name="connsiteX8" fmla="*/ 1541081 w 5017137"/>
              <a:gd name="connsiteY8" fmla="*/ 3838718 h 3839292"/>
              <a:gd name="connsiteX9" fmla="*/ 2001867 w 5017137"/>
              <a:gd name="connsiteY9" fmla="*/ 3743692 h 3839292"/>
              <a:gd name="connsiteX10" fmla="*/ 2808690 w 5017137"/>
              <a:gd name="connsiteY10" fmla="*/ 3808237 h 3839292"/>
              <a:gd name="connsiteX11" fmla="*/ 3400361 w 5017137"/>
              <a:gd name="connsiteY11" fmla="*/ 3668388 h 3839292"/>
              <a:gd name="connsiteX12" fmla="*/ 4260972 w 5017137"/>
              <a:gd name="connsiteY12" fmla="*/ 3689903 h 3839292"/>
              <a:gd name="connsiteX13" fmla="*/ 4852643 w 5017137"/>
              <a:gd name="connsiteY13" fmla="*/ 3281113 h 3839292"/>
              <a:gd name="connsiteX14" fmla="*/ 4927947 w 5017137"/>
              <a:gd name="connsiteY14" fmla="*/ 2194590 h 3839292"/>
              <a:gd name="connsiteX15" fmla="*/ 5014008 w 5017137"/>
              <a:gd name="connsiteY15" fmla="*/ 1140341 h 3839292"/>
              <a:gd name="connsiteX16" fmla="*/ 4809612 w 5017137"/>
              <a:gd name="connsiteY16" fmla="*/ 548670 h 3839292"/>
              <a:gd name="connsiteX17" fmla="*/ 4174911 w 5017137"/>
              <a:gd name="connsiteY17" fmla="*/ 118364 h 3839292"/>
              <a:gd name="connsiteX18" fmla="*/ 3949001 w 5017137"/>
              <a:gd name="connsiteY18" fmla="*/ 96849 h 3839292"/>
              <a:gd name="connsiteX19" fmla="*/ 3733848 w 5017137"/>
              <a:gd name="connsiteY19" fmla="*/ 30 h 3839292"/>
              <a:gd name="connsiteX20" fmla="*/ 3056116 w 5017137"/>
              <a:gd name="connsiteY20" fmla="*/ 107607 h 3839292"/>
              <a:gd name="connsiteX21" fmla="*/ 2507476 w 5017137"/>
              <a:gd name="connsiteY21" fmla="*/ 30 h 3839292"/>
              <a:gd name="connsiteX22" fmla="*/ 2507476 w 5017137"/>
              <a:gd name="connsiteY22" fmla="*/ 30 h 3839292"/>
              <a:gd name="connsiteX23" fmla="*/ 2087928 w 5017137"/>
              <a:gd name="connsiteY23" fmla="*/ 53819 h 3839292"/>
              <a:gd name="connsiteX24" fmla="*/ 807768 w 5017137"/>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39292"/>
              <a:gd name="connsiteX1" fmla="*/ 224988 w 5026028"/>
              <a:gd name="connsiteY1" fmla="*/ 473367 h 3839292"/>
              <a:gd name="connsiteX2" fmla="*/ 171200 w 5026028"/>
              <a:gd name="connsiteY2" fmla="*/ 1258675 h 3839292"/>
              <a:gd name="connsiteX3" fmla="*/ 870 w 5026028"/>
              <a:gd name="connsiteY3" fmla="*/ 1900549 h 3839292"/>
              <a:gd name="connsiteX4" fmla="*/ 108447 w 5026028"/>
              <a:gd name="connsiteY4" fmla="*/ 2506562 h 3839292"/>
              <a:gd name="connsiteX5" fmla="*/ 189129 w 5026028"/>
              <a:gd name="connsiteY5" fmla="*/ 3135885 h 3839292"/>
              <a:gd name="connsiteX6" fmla="*/ 415040 w 5026028"/>
              <a:gd name="connsiteY6" fmla="*/ 3693490 h 3839292"/>
              <a:gd name="connsiteX7" fmla="*/ 1150146 w 5026028"/>
              <a:gd name="connsiteY7" fmla="*/ 3689903 h 3839292"/>
              <a:gd name="connsiteX8" fmla="*/ 1549972 w 5026028"/>
              <a:gd name="connsiteY8" fmla="*/ 3838718 h 3839292"/>
              <a:gd name="connsiteX9" fmla="*/ 2010758 w 5026028"/>
              <a:gd name="connsiteY9" fmla="*/ 3743692 h 3839292"/>
              <a:gd name="connsiteX10" fmla="*/ 2817581 w 5026028"/>
              <a:gd name="connsiteY10" fmla="*/ 3808237 h 3839292"/>
              <a:gd name="connsiteX11" fmla="*/ 3409252 w 5026028"/>
              <a:gd name="connsiteY11" fmla="*/ 3668388 h 3839292"/>
              <a:gd name="connsiteX12" fmla="*/ 4269863 w 5026028"/>
              <a:gd name="connsiteY12" fmla="*/ 3689903 h 3839292"/>
              <a:gd name="connsiteX13" fmla="*/ 4861534 w 5026028"/>
              <a:gd name="connsiteY13" fmla="*/ 3281113 h 3839292"/>
              <a:gd name="connsiteX14" fmla="*/ 4936838 w 5026028"/>
              <a:gd name="connsiteY14" fmla="*/ 2194590 h 3839292"/>
              <a:gd name="connsiteX15" fmla="*/ 5022899 w 5026028"/>
              <a:gd name="connsiteY15" fmla="*/ 1140341 h 3839292"/>
              <a:gd name="connsiteX16" fmla="*/ 4818503 w 5026028"/>
              <a:gd name="connsiteY16" fmla="*/ 548670 h 3839292"/>
              <a:gd name="connsiteX17" fmla="*/ 4183802 w 5026028"/>
              <a:gd name="connsiteY17" fmla="*/ 118364 h 3839292"/>
              <a:gd name="connsiteX18" fmla="*/ 3957892 w 5026028"/>
              <a:gd name="connsiteY18" fmla="*/ 96849 h 3839292"/>
              <a:gd name="connsiteX19" fmla="*/ 3742739 w 5026028"/>
              <a:gd name="connsiteY19" fmla="*/ 30 h 3839292"/>
              <a:gd name="connsiteX20" fmla="*/ 3065007 w 5026028"/>
              <a:gd name="connsiteY20" fmla="*/ 107607 h 3839292"/>
              <a:gd name="connsiteX21" fmla="*/ 2516367 w 5026028"/>
              <a:gd name="connsiteY21" fmla="*/ 30 h 3839292"/>
              <a:gd name="connsiteX22" fmla="*/ 2516367 w 5026028"/>
              <a:gd name="connsiteY22" fmla="*/ 30 h 3839292"/>
              <a:gd name="connsiteX23" fmla="*/ 2096819 w 5026028"/>
              <a:gd name="connsiteY23" fmla="*/ 53819 h 3839292"/>
              <a:gd name="connsiteX24" fmla="*/ 816659 w 5026028"/>
              <a:gd name="connsiteY24" fmla="*/ 21546 h 3839292"/>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150146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10013"/>
              <a:gd name="connsiteX1" fmla="*/ 224988 w 5026028"/>
              <a:gd name="connsiteY1" fmla="*/ 473367 h 3810013"/>
              <a:gd name="connsiteX2" fmla="*/ 171200 w 5026028"/>
              <a:gd name="connsiteY2" fmla="*/ 1258675 h 3810013"/>
              <a:gd name="connsiteX3" fmla="*/ 870 w 5026028"/>
              <a:gd name="connsiteY3" fmla="*/ 1900549 h 3810013"/>
              <a:gd name="connsiteX4" fmla="*/ 108447 w 5026028"/>
              <a:gd name="connsiteY4" fmla="*/ 2506562 h 3810013"/>
              <a:gd name="connsiteX5" fmla="*/ 189129 w 5026028"/>
              <a:gd name="connsiteY5" fmla="*/ 3135885 h 3810013"/>
              <a:gd name="connsiteX6" fmla="*/ 415040 w 5026028"/>
              <a:gd name="connsiteY6" fmla="*/ 3693490 h 3810013"/>
              <a:gd name="connsiteX7" fmla="*/ 1490805 w 5026028"/>
              <a:gd name="connsiteY7" fmla="*/ 3689903 h 3810013"/>
              <a:gd name="connsiteX8" fmla="*/ 2010758 w 5026028"/>
              <a:gd name="connsiteY8" fmla="*/ 3743692 h 3810013"/>
              <a:gd name="connsiteX9" fmla="*/ 2817581 w 5026028"/>
              <a:gd name="connsiteY9" fmla="*/ 3808237 h 3810013"/>
              <a:gd name="connsiteX10" fmla="*/ 3409252 w 5026028"/>
              <a:gd name="connsiteY10" fmla="*/ 3668388 h 3810013"/>
              <a:gd name="connsiteX11" fmla="*/ 4269863 w 5026028"/>
              <a:gd name="connsiteY11" fmla="*/ 3689903 h 3810013"/>
              <a:gd name="connsiteX12" fmla="*/ 4861534 w 5026028"/>
              <a:gd name="connsiteY12" fmla="*/ 3281113 h 3810013"/>
              <a:gd name="connsiteX13" fmla="*/ 4936838 w 5026028"/>
              <a:gd name="connsiteY13" fmla="*/ 2194590 h 3810013"/>
              <a:gd name="connsiteX14" fmla="*/ 5022899 w 5026028"/>
              <a:gd name="connsiteY14" fmla="*/ 1140341 h 3810013"/>
              <a:gd name="connsiteX15" fmla="*/ 4818503 w 5026028"/>
              <a:gd name="connsiteY15" fmla="*/ 548670 h 3810013"/>
              <a:gd name="connsiteX16" fmla="*/ 4183802 w 5026028"/>
              <a:gd name="connsiteY16" fmla="*/ 118364 h 3810013"/>
              <a:gd name="connsiteX17" fmla="*/ 3957892 w 5026028"/>
              <a:gd name="connsiteY17" fmla="*/ 96849 h 3810013"/>
              <a:gd name="connsiteX18" fmla="*/ 3742739 w 5026028"/>
              <a:gd name="connsiteY18" fmla="*/ 30 h 3810013"/>
              <a:gd name="connsiteX19" fmla="*/ 3065007 w 5026028"/>
              <a:gd name="connsiteY19" fmla="*/ 107607 h 3810013"/>
              <a:gd name="connsiteX20" fmla="*/ 2516367 w 5026028"/>
              <a:gd name="connsiteY20" fmla="*/ 30 h 3810013"/>
              <a:gd name="connsiteX21" fmla="*/ 2516367 w 5026028"/>
              <a:gd name="connsiteY21" fmla="*/ 30 h 3810013"/>
              <a:gd name="connsiteX22" fmla="*/ 2096819 w 5026028"/>
              <a:gd name="connsiteY22" fmla="*/ 53819 h 3810013"/>
              <a:gd name="connsiteX23" fmla="*/ 816659 w 5026028"/>
              <a:gd name="connsiteY23" fmla="*/ 21546 h 3810013"/>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611393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00"/>
              <a:gd name="connsiteX1" fmla="*/ 224988 w 5026028"/>
              <a:gd name="connsiteY1" fmla="*/ 473367 h 3854200"/>
              <a:gd name="connsiteX2" fmla="*/ 171200 w 5026028"/>
              <a:gd name="connsiteY2" fmla="*/ 1258675 h 3854200"/>
              <a:gd name="connsiteX3" fmla="*/ 870 w 5026028"/>
              <a:gd name="connsiteY3" fmla="*/ 1900549 h 3854200"/>
              <a:gd name="connsiteX4" fmla="*/ 108447 w 5026028"/>
              <a:gd name="connsiteY4" fmla="*/ 2506562 h 3854200"/>
              <a:gd name="connsiteX5" fmla="*/ 189129 w 5026028"/>
              <a:gd name="connsiteY5" fmla="*/ 3135885 h 3854200"/>
              <a:gd name="connsiteX6" fmla="*/ 415040 w 5026028"/>
              <a:gd name="connsiteY6" fmla="*/ 3693490 h 3854200"/>
              <a:gd name="connsiteX7" fmla="*/ 1490805 w 5026028"/>
              <a:gd name="connsiteY7" fmla="*/ 3689903 h 3854200"/>
              <a:gd name="connsiteX8" fmla="*/ 2010758 w 5026028"/>
              <a:gd name="connsiteY8" fmla="*/ 3743692 h 3854200"/>
              <a:gd name="connsiteX9" fmla="*/ 2575534 w 5026028"/>
              <a:gd name="connsiteY9" fmla="*/ 3853061 h 3854200"/>
              <a:gd name="connsiteX10" fmla="*/ 3409252 w 5026028"/>
              <a:gd name="connsiteY10" fmla="*/ 3668388 h 3854200"/>
              <a:gd name="connsiteX11" fmla="*/ 4269863 w 5026028"/>
              <a:gd name="connsiteY11" fmla="*/ 3689903 h 3854200"/>
              <a:gd name="connsiteX12" fmla="*/ 4861534 w 5026028"/>
              <a:gd name="connsiteY12" fmla="*/ 3281113 h 3854200"/>
              <a:gd name="connsiteX13" fmla="*/ 4936838 w 5026028"/>
              <a:gd name="connsiteY13" fmla="*/ 2194590 h 3854200"/>
              <a:gd name="connsiteX14" fmla="*/ 5022899 w 5026028"/>
              <a:gd name="connsiteY14" fmla="*/ 1140341 h 3854200"/>
              <a:gd name="connsiteX15" fmla="*/ 4818503 w 5026028"/>
              <a:gd name="connsiteY15" fmla="*/ 548670 h 3854200"/>
              <a:gd name="connsiteX16" fmla="*/ 4183802 w 5026028"/>
              <a:gd name="connsiteY16" fmla="*/ 118364 h 3854200"/>
              <a:gd name="connsiteX17" fmla="*/ 3957892 w 5026028"/>
              <a:gd name="connsiteY17" fmla="*/ 96849 h 3854200"/>
              <a:gd name="connsiteX18" fmla="*/ 3742739 w 5026028"/>
              <a:gd name="connsiteY18" fmla="*/ 30 h 3854200"/>
              <a:gd name="connsiteX19" fmla="*/ 3065007 w 5026028"/>
              <a:gd name="connsiteY19" fmla="*/ 107607 h 3854200"/>
              <a:gd name="connsiteX20" fmla="*/ 2516367 w 5026028"/>
              <a:gd name="connsiteY20" fmla="*/ 30 h 3854200"/>
              <a:gd name="connsiteX21" fmla="*/ 2516367 w 5026028"/>
              <a:gd name="connsiteY21" fmla="*/ 30 h 3854200"/>
              <a:gd name="connsiteX22" fmla="*/ 2096819 w 5026028"/>
              <a:gd name="connsiteY22" fmla="*/ 53819 h 3854200"/>
              <a:gd name="connsiteX23" fmla="*/ 816659 w 5026028"/>
              <a:gd name="connsiteY23" fmla="*/ 21546 h 3854200"/>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415040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659 w 5026028"/>
              <a:gd name="connsiteY0" fmla="*/ 21546 h 3854232"/>
              <a:gd name="connsiteX1" fmla="*/ 224988 w 5026028"/>
              <a:gd name="connsiteY1" fmla="*/ 473367 h 3854232"/>
              <a:gd name="connsiteX2" fmla="*/ 171200 w 5026028"/>
              <a:gd name="connsiteY2" fmla="*/ 1258675 h 3854232"/>
              <a:gd name="connsiteX3" fmla="*/ 870 w 5026028"/>
              <a:gd name="connsiteY3" fmla="*/ 1900549 h 3854232"/>
              <a:gd name="connsiteX4" fmla="*/ 108447 w 5026028"/>
              <a:gd name="connsiteY4" fmla="*/ 2506562 h 3854232"/>
              <a:gd name="connsiteX5" fmla="*/ 189129 w 5026028"/>
              <a:gd name="connsiteY5" fmla="*/ 3135885 h 3854232"/>
              <a:gd name="connsiteX6" fmla="*/ 397111 w 5026028"/>
              <a:gd name="connsiteY6" fmla="*/ 3693490 h 3854232"/>
              <a:gd name="connsiteX7" fmla="*/ 1437017 w 5026028"/>
              <a:gd name="connsiteY7" fmla="*/ 3671974 h 3854232"/>
              <a:gd name="connsiteX8" fmla="*/ 2010758 w 5026028"/>
              <a:gd name="connsiteY8" fmla="*/ 3743692 h 3854232"/>
              <a:gd name="connsiteX9" fmla="*/ 2575534 w 5026028"/>
              <a:gd name="connsiteY9" fmla="*/ 3853061 h 3854232"/>
              <a:gd name="connsiteX10" fmla="*/ 3409252 w 5026028"/>
              <a:gd name="connsiteY10" fmla="*/ 3668388 h 3854232"/>
              <a:gd name="connsiteX11" fmla="*/ 4269863 w 5026028"/>
              <a:gd name="connsiteY11" fmla="*/ 3689903 h 3854232"/>
              <a:gd name="connsiteX12" fmla="*/ 4861534 w 5026028"/>
              <a:gd name="connsiteY12" fmla="*/ 3281113 h 3854232"/>
              <a:gd name="connsiteX13" fmla="*/ 4936838 w 5026028"/>
              <a:gd name="connsiteY13" fmla="*/ 2194590 h 3854232"/>
              <a:gd name="connsiteX14" fmla="*/ 5022899 w 5026028"/>
              <a:gd name="connsiteY14" fmla="*/ 1140341 h 3854232"/>
              <a:gd name="connsiteX15" fmla="*/ 4818503 w 5026028"/>
              <a:gd name="connsiteY15" fmla="*/ 548670 h 3854232"/>
              <a:gd name="connsiteX16" fmla="*/ 4183802 w 5026028"/>
              <a:gd name="connsiteY16" fmla="*/ 118364 h 3854232"/>
              <a:gd name="connsiteX17" fmla="*/ 3957892 w 5026028"/>
              <a:gd name="connsiteY17" fmla="*/ 96849 h 3854232"/>
              <a:gd name="connsiteX18" fmla="*/ 3742739 w 5026028"/>
              <a:gd name="connsiteY18" fmla="*/ 30 h 3854232"/>
              <a:gd name="connsiteX19" fmla="*/ 3065007 w 5026028"/>
              <a:gd name="connsiteY19" fmla="*/ 107607 h 3854232"/>
              <a:gd name="connsiteX20" fmla="*/ 2516367 w 5026028"/>
              <a:gd name="connsiteY20" fmla="*/ 30 h 3854232"/>
              <a:gd name="connsiteX21" fmla="*/ 2516367 w 5026028"/>
              <a:gd name="connsiteY21" fmla="*/ 30 h 3854232"/>
              <a:gd name="connsiteX22" fmla="*/ 2096819 w 5026028"/>
              <a:gd name="connsiteY22" fmla="*/ 53819 h 3854232"/>
              <a:gd name="connsiteX23" fmla="*/ 816659 w 5026028"/>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397005 w 5025922"/>
              <a:gd name="connsiteY6" fmla="*/ 3693490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54232"/>
              <a:gd name="connsiteX1" fmla="*/ 224882 w 5025922"/>
              <a:gd name="connsiteY1" fmla="*/ 473367 h 3854232"/>
              <a:gd name="connsiteX2" fmla="*/ 171094 w 5025922"/>
              <a:gd name="connsiteY2" fmla="*/ 1258675 h 3854232"/>
              <a:gd name="connsiteX3" fmla="*/ 764 w 5025922"/>
              <a:gd name="connsiteY3" fmla="*/ 1900549 h 3854232"/>
              <a:gd name="connsiteX4" fmla="*/ 108341 w 5025922"/>
              <a:gd name="connsiteY4" fmla="*/ 2506562 h 3854232"/>
              <a:gd name="connsiteX5" fmla="*/ 108341 w 5025922"/>
              <a:gd name="connsiteY5" fmla="*/ 3144849 h 3854232"/>
              <a:gd name="connsiteX6" fmla="*/ 414934 w 5025922"/>
              <a:gd name="connsiteY6" fmla="*/ 3684526 h 3854232"/>
              <a:gd name="connsiteX7" fmla="*/ 1436911 w 5025922"/>
              <a:gd name="connsiteY7" fmla="*/ 3671974 h 3854232"/>
              <a:gd name="connsiteX8" fmla="*/ 2010652 w 5025922"/>
              <a:gd name="connsiteY8" fmla="*/ 3743692 h 3854232"/>
              <a:gd name="connsiteX9" fmla="*/ 2575428 w 5025922"/>
              <a:gd name="connsiteY9" fmla="*/ 3853061 h 3854232"/>
              <a:gd name="connsiteX10" fmla="*/ 3409146 w 5025922"/>
              <a:gd name="connsiteY10" fmla="*/ 3668388 h 3854232"/>
              <a:gd name="connsiteX11" fmla="*/ 4269757 w 5025922"/>
              <a:gd name="connsiteY11" fmla="*/ 3689903 h 3854232"/>
              <a:gd name="connsiteX12" fmla="*/ 4861428 w 5025922"/>
              <a:gd name="connsiteY12" fmla="*/ 3281113 h 3854232"/>
              <a:gd name="connsiteX13" fmla="*/ 4936732 w 5025922"/>
              <a:gd name="connsiteY13" fmla="*/ 2194590 h 3854232"/>
              <a:gd name="connsiteX14" fmla="*/ 5022793 w 5025922"/>
              <a:gd name="connsiteY14" fmla="*/ 1140341 h 3854232"/>
              <a:gd name="connsiteX15" fmla="*/ 4818397 w 5025922"/>
              <a:gd name="connsiteY15" fmla="*/ 548670 h 3854232"/>
              <a:gd name="connsiteX16" fmla="*/ 4183696 w 5025922"/>
              <a:gd name="connsiteY16" fmla="*/ 118364 h 3854232"/>
              <a:gd name="connsiteX17" fmla="*/ 3957786 w 5025922"/>
              <a:gd name="connsiteY17" fmla="*/ 96849 h 3854232"/>
              <a:gd name="connsiteX18" fmla="*/ 3742633 w 5025922"/>
              <a:gd name="connsiteY18" fmla="*/ 30 h 3854232"/>
              <a:gd name="connsiteX19" fmla="*/ 3064901 w 5025922"/>
              <a:gd name="connsiteY19" fmla="*/ 107607 h 3854232"/>
              <a:gd name="connsiteX20" fmla="*/ 2516261 w 5025922"/>
              <a:gd name="connsiteY20" fmla="*/ 30 h 3854232"/>
              <a:gd name="connsiteX21" fmla="*/ 2516261 w 5025922"/>
              <a:gd name="connsiteY21" fmla="*/ 30 h 3854232"/>
              <a:gd name="connsiteX22" fmla="*/ 2096713 w 5025922"/>
              <a:gd name="connsiteY22" fmla="*/ 53819 h 3854232"/>
              <a:gd name="connsiteX23" fmla="*/ 816553 w 5025922"/>
              <a:gd name="connsiteY23" fmla="*/ 21546 h 3854232"/>
              <a:gd name="connsiteX0" fmla="*/ 816553 w 5025922"/>
              <a:gd name="connsiteY0" fmla="*/ 21546 h 3845361"/>
              <a:gd name="connsiteX1" fmla="*/ 224882 w 5025922"/>
              <a:gd name="connsiteY1" fmla="*/ 473367 h 3845361"/>
              <a:gd name="connsiteX2" fmla="*/ 171094 w 5025922"/>
              <a:gd name="connsiteY2" fmla="*/ 1258675 h 3845361"/>
              <a:gd name="connsiteX3" fmla="*/ 764 w 5025922"/>
              <a:gd name="connsiteY3" fmla="*/ 1900549 h 3845361"/>
              <a:gd name="connsiteX4" fmla="*/ 108341 w 5025922"/>
              <a:gd name="connsiteY4" fmla="*/ 2506562 h 3845361"/>
              <a:gd name="connsiteX5" fmla="*/ 108341 w 5025922"/>
              <a:gd name="connsiteY5" fmla="*/ 3144849 h 3845361"/>
              <a:gd name="connsiteX6" fmla="*/ 414934 w 5025922"/>
              <a:gd name="connsiteY6" fmla="*/ 3684526 h 3845361"/>
              <a:gd name="connsiteX7" fmla="*/ 1436911 w 5025922"/>
              <a:gd name="connsiteY7" fmla="*/ 3671974 h 3845361"/>
              <a:gd name="connsiteX8" fmla="*/ 2010652 w 5025922"/>
              <a:gd name="connsiteY8" fmla="*/ 3743692 h 3845361"/>
              <a:gd name="connsiteX9" fmla="*/ 2584392 w 5025922"/>
              <a:gd name="connsiteY9" fmla="*/ 3844096 h 3845361"/>
              <a:gd name="connsiteX10" fmla="*/ 3409146 w 5025922"/>
              <a:gd name="connsiteY10" fmla="*/ 3668388 h 3845361"/>
              <a:gd name="connsiteX11" fmla="*/ 4269757 w 5025922"/>
              <a:gd name="connsiteY11" fmla="*/ 3689903 h 3845361"/>
              <a:gd name="connsiteX12" fmla="*/ 4861428 w 5025922"/>
              <a:gd name="connsiteY12" fmla="*/ 3281113 h 3845361"/>
              <a:gd name="connsiteX13" fmla="*/ 4936732 w 5025922"/>
              <a:gd name="connsiteY13" fmla="*/ 2194590 h 3845361"/>
              <a:gd name="connsiteX14" fmla="*/ 5022793 w 5025922"/>
              <a:gd name="connsiteY14" fmla="*/ 1140341 h 3845361"/>
              <a:gd name="connsiteX15" fmla="*/ 4818397 w 5025922"/>
              <a:gd name="connsiteY15" fmla="*/ 548670 h 3845361"/>
              <a:gd name="connsiteX16" fmla="*/ 4183696 w 5025922"/>
              <a:gd name="connsiteY16" fmla="*/ 118364 h 3845361"/>
              <a:gd name="connsiteX17" fmla="*/ 3957786 w 5025922"/>
              <a:gd name="connsiteY17" fmla="*/ 96849 h 3845361"/>
              <a:gd name="connsiteX18" fmla="*/ 3742633 w 5025922"/>
              <a:gd name="connsiteY18" fmla="*/ 30 h 3845361"/>
              <a:gd name="connsiteX19" fmla="*/ 3064901 w 5025922"/>
              <a:gd name="connsiteY19" fmla="*/ 107607 h 3845361"/>
              <a:gd name="connsiteX20" fmla="*/ 2516261 w 5025922"/>
              <a:gd name="connsiteY20" fmla="*/ 30 h 3845361"/>
              <a:gd name="connsiteX21" fmla="*/ 2516261 w 5025922"/>
              <a:gd name="connsiteY21" fmla="*/ 30 h 3845361"/>
              <a:gd name="connsiteX22" fmla="*/ 2096713 w 5025922"/>
              <a:gd name="connsiteY22" fmla="*/ 53819 h 3845361"/>
              <a:gd name="connsiteX23" fmla="*/ 816553 w 5025922"/>
              <a:gd name="connsiteY23" fmla="*/ 21546 h 3845361"/>
              <a:gd name="connsiteX0" fmla="*/ 816138 w 5025507"/>
              <a:gd name="connsiteY0" fmla="*/ 21546 h 3845361"/>
              <a:gd name="connsiteX1" fmla="*/ 224467 w 5025507"/>
              <a:gd name="connsiteY1" fmla="*/ 473367 h 3845361"/>
              <a:gd name="connsiteX2" fmla="*/ 170679 w 5025507"/>
              <a:gd name="connsiteY2" fmla="*/ 1258675 h 3845361"/>
              <a:gd name="connsiteX3" fmla="*/ 349 w 5025507"/>
              <a:gd name="connsiteY3" fmla="*/ 1900549 h 3845361"/>
              <a:gd name="connsiteX4" fmla="*/ 125855 w 5025507"/>
              <a:gd name="connsiteY4" fmla="*/ 2273480 h 3845361"/>
              <a:gd name="connsiteX5" fmla="*/ 107926 w 5025507"/>
              <a:gd name="connsiteY5" fmla="*/ 3144849 h 3845361"/>
              <a:gd name="connsiteX6" fmla="*/ 414519 w 5025507"/>
              <a:gd name="connsiteY6" fmla="*/ 3684526 h 3845361"/>
              <a:gd name="connsiteX7" fmla="*/ 1436496 w 5025507"/>
              <a:gd name="connsiteY7" fmla="*/ 3671974 h 3845361"/>
              <a:gd name="connsiteX8" fmla="*/ 2010237 w 5025507"/>
              <a:gd name="connsiteY8" fmla="*/ 3743692 h 3845361"/>
              <a:gd name="connsiteX9" fmla="*/ 2583977 w 5025507"/>
              <a:gd name="connsiteY9" fmla="*/ 3844096 h 3845361"/>
              <a:gd name="connsiteX10" fmla="*/ 3408731 w 5025507"/>
              <a:gd name="connsiteY10" fmla="*/ 3668388 h 3845361"/>
              <a:gd name="connsiteX11" fmla="*/ 4269342 w 5025507"/>
              <a:gd name="connsiteY11" fmla="*/ 3689903 h 3845361"/>
              <a:gd name="connsiteX12" fmla="*/ 4861013 w 5025507"/>
              <a:gd name="connsiteY12" fmla="*/ 3281113 h 3845361"/>
              <a:gd name="connsiteX13" fmla="*/ 4936317 w 5025507"/>
              <a:gd name="connsiteY13" fmla="*/ 2194590 h 3845361"/>
              <a:gd name="connsiteX14" fmla="*/ 5022378 w 5025507"/>
              <a:gd name="connsiteY14" fmla="*/ 1140341 h 3845361"/>
              <a:gd name="connsiteX15" fmla="*/ 4817982 w 5025507"/>
              <a:gd name="connsiteY15" fmla="*/ 548670 h 3845361"/>
              <a:gd name="connsiteX16" fmla="*/ 4183281 w 5025507"/>
              <a:gd name="connsiteY16" fmla="*/ 118364 h 3845361"/>
              <a:gd name="connsiteX17" fmla="*/ 3957371 w 5025507"/>
              <a:gd name="connsiteY17" fmla="*/ 96849 h 3845361"/>
              <a:gd name="connsiteX18" fmla="*/ 3742218 w 5025507"/>
              <a:gd name="connsiteY18" fmla="*/ 30 h 3845361"/>
              <a:gd name="connsiteX19" fmla="*/ 3064486 w 5025507"/>
              <a:gd name="connsiteY19" fmla="*/ 107607 h 3845361"/>
              <a:gd name="connsiteX20" fmla="*/ 2515846 w 5025507"/>
              <a:gd name="connsiteY20" fmla="*/ 30 h 3845361"/>
              <a:gd name="connsiteX21" fmla="*/ 2515846 w 5025507"/>
              <a:gd name="connsiteY21" fmla="*/ 30 h 3845361"/>
              <a:gd name="connsiteX22" fmla="*/ 2096298 w 5025507"/>
              <a:gd name="connsiteY22" fmla="*/ 53819 h 3845361"/>
              <a:gd name="connsiteX23" fmla="*/ 816138 w 5025507"/>
              <a:gd name="connsiteY23" fmla="*/ 21546 h 3845361"/>
              <a:gd name="connsiteX0" fmla="*/ 727540 w 4936909"/>
              <a:gd name="connsiteY0" fmla="*/ 21546 h 3845361"/>
              <a:gd name="connsiteX1" fmla="*/ 135869 w 4936909"/>
              <a:gd name="connsiteY1" fmla="*/ 473367 h 3845361"/>
              <a:gd name="connsiteX2" fmla="*/ 82081 w 4936909"/>
              <a:gd name="connsiteY2" fmla="*/ 1258675 h 3845361"/>
              <a:gd name="connsiteX3" fmla="*/ 37257 w 4936909"/>
              <a:gd name="connsiteY3" fmla="*/ 2273480 h 3845361"/>
              <a:gd name="connsiteX4" fmla="*/ 19328 w 4936909"/>
              <a:gd name="connsiteY4" fmla="*/ 3144849 h 3845361"/>
              <a:gd name="connsiteX5" fmla="*/ 325921 w 4936909"/>
              <a:gd name="connsiteY5" fmla="*/ 3684526 h 3845361"/>
              <a:gd name="connsiteX6" fmla="*/ 1347898 w 4936909"/>
              <a:gd name="connsiteY6" fmla="*/ 3671974 h 3845361"/>
              <a:gd name="connsiteX7" fmla="*/ 1921639 w 4936909"/>
              <a:gd name="connsiteY7" fmla="*/ 3743692 h 3845361"/>
              <a:gd name="connsiteX8" fmla="*/ 2495379 w 4936909"/>
              <a:gd name="connsiteY8" fmla="*/ 3844096 h 3845361"/>
              <a:gd name="connsiteX9" fmla="*/ 3320133 w 4936909"/>
              <a:gd name="connsiteY9" fmla="*/ 3668388 h 3845361"/>
              <a:gd name="connsiteX10" fmla="*/ 4180744 w 4936909"/>
              <a:gd name="connsiteY10" fmla="*/ 3689903 h 3845361"/>
              <a:gd name="connsiteX11" fmla="*/ 4772415 w 4936909"/>
              <a:gd name="connsiteY11" fmla="*/ 3281113 h 3845361"/>
              <a:gd name="connsiteX12" fmla="*/ 4847719 w 4936909"/>
              <a:gd name="connsiteY12" fmla="*/ 2194590 h 3845361"/>
              <a:gd name="connsiteX13" fmla="*/ 4933780 w 4936909"/>
              <a:gd name="connsiteY13" fmla="*/ 1140341 h 3845361"/>
              <a:gd name="connsiteX14" fmla="*/ 4729384 w 4936909"/>
              <a:gd name="connsiteY14" fmla="*/ 548670 h 3845361"/>
              <a:gd name="connsiteX15" fmla="*/ 4094683 w 4936909"/>
              <a:gd name="connsiteY15" fmla="*/ 118364 h 3845361"/>
              <a:gd name="connsiteX16" fmla="*/ 3868773 w 4936909"/>
              <a:gd name="connsiteY16" fmla="*/ 96849 h 3845361"/>
              <a:gd name="connsiteX17" fmla="*/ 3653620 w 4936909"/>
              <a:gd name="connsiteY17" fmla="*/ 30 h 3845361"/>
              <a:gd name="connsiteX18" fmla="*/ 2975888 w 4936909"/>
              <a:gd name="connsiteY18" fmla="*/ 107607 h 3845361"/>
              <a:gd name="connsiteX19" fmla="*/ 2427248 w 4936909"/>
              <a:gd name="connsiteY19" fmla="*/ 30 h 3845361"/>
              <a:gd name="connsiteX20" fmla="*/ 2427248 w 4936909"/>
              <a:gd name="connsiteY20" fmla="*/ 30 h 3845361"/>
              <a:gd name="connsiteX21" fmla="*/ 2007700 w 4936909"/>
              <a:gd name="connsiteY21" fmla="*/ 53819 h 3845361"/>
              <a:gd name="connsiteX22" fmla="*/ 727540 w 4936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273480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84526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99540 w 5008909"/>
              <a:gd name="connsiteY0" fmla="*/ 21546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99540 w 5008909"/>
              <a:gd name="connsiteY22" fmla="*/ 21546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2079700 w 5008909"/>
              <a:gd name="connsiteY21" fmla="*/ 53819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891441 w 5008909"/>
              <a:gd name="connsiteY21" fmla="*/ 170361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2499248 w 5008909"/>
              <a:gd name="connsiteY20" fmla="*/ 30 h 3845361"/>
              <a:gd name="connsiteX21" fmla="*/ 1748005 w 5008909"/>
              <a:gd name="connsiteY21" fmla="*/ 152432 h 3845361"/>
              <a:gd name="connsiteX22" fmla="*/ 781611 w 5008909"/>
              <a:gd name="connsiteY22"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499248 w 5008909"/>
              <a:gd name="connsiteY19" fmla="*/ 30 h 3845361"/>
              <a:gd name="connsiteX20" fmla="*/ 1748005 w 5008909"/>
              <a:gd name="connsiteY20" fmla="*/ 152432 h 3845361"/>
              <a:gd name="connsiteX21" fmla="*/ 781611 w 5008909"/>
              <a:gd name="connsiteY21" fmla="*/ 66369 h 3845361"/>
              <a:gd name="connsiteX0" fmla="*/ 781611 w 5008909"/>
              <a:gd name="connsiteY0" fmla="*/ 66369 h 3845361"/>
              <a:gd name="connsiteX1" fmla="*/ 207869 w 5008909"/>
              <a:gd name="connsiteY1" fmla="*/ 473367 h 3845361"/>
              <a:gd name="connsiteX2" fmla="*/ 1681 w 5008909"/>
              <a:gd name="connsiteY2" fmla="*/ 1258675 h 3845361"/>
              <a:gd name="connsiteX3" fmla="*/ 109257 w 5008909"/>
              <a:gd name="connsiteY3" fmla="*/ 2192798 h 3845361"/>
              <a:gd name="connsiteX4" fmla="*/ 91328 w 5008909"/>
              <a:gd name="connsiteY4" fmla="*/ 3144849 h 3845361"/>
              <a:gd name="connsiteX5" fmla="*/ 397921 w 5008909"/>
              <a:gd name="connsiteY5" fmla="*/ 3630738 h 3845361"/>
              <a:gd name="connsiteX6" fmla="*/ 1419898 w 5008909"/>
              <a:gd name="connsiteY6" fmla="*/ 3671974 h 3845361"/>
              <a:gd name="connsiteX7" fmla="*/ 1993639 w 5008909"/>
              <a:gd name="connsiteY7" fmla="*/ 3743692 h 3845361"/>
              <a:gd name="connsiteX8" fmla="*/ 2567379 w 5008909"/>
              <a:gd name="connsiteY8" fmla="*/ 3844096 h 3845361"/>
              <a:gd name="connsiteX9" fmla="*/ 3392133 w 5008909"/>
              <a:gd name="connsiteY9" fmla="*/ 3668388 h 3845361"/>
              <a:gd name="connsiteX10" fmla="*/ 4252744 w 5008909"/>
              <a:gd name="connsiteY10" fmla="*/ 3689903 h 3845361"/>
              <a:gd name="connsiteX11" fmla="*/ 4844415 w 5008909"/>
              <a:gd name="connsiteY11" fmla="*/ 3281113 h 3845361"/>
              <a:gd name="connsiteX12" fmla="*/ 4919719 w 5008909"/>
              <a:gd name="connsiteY12" fmla="*/ 2194590 h 3845361"/>
              <a:gd name="connsiteX13" fmla="*/ 5005780 w 5008909"/>
              <a:gd name="connsiteY13" fmla="*/ 1140341 h 3845361"/>
              <a:gd name="connsiteX14" fmla="*/ 4801384 w 5008909"/>
              <a:gd name="connsiteY14" fmla="*/ 548670 h 3845361"/>
              <a:gd name="connsiteX15" fmla="*/ 4166683 w 5008909"/>
              <a:gd name="connsiteY15" fmla="*/ 118364 h 3845361"/>
              <a:gd name="connsiteX16" fmla="*/ 3940773 w 5008909"/>
              <a:gd name="connsiteY16" fmla="*/ 96849 h 3845361"/>
              <a:gd name="connsiteX17" fmla="*/ 3725620 w 5008909"/>
              <a:gd name="connsiteY17" fmla="*/ 30 h 3845361"/>
              <a:gd name="connsiteX18" fmla="*/ 3047888 w 5008909"/>
              <a:gd name="connsiteY18" fmla="*/ 107607 h 3845361"/>
              <a:gd name="connsiteX19" fmla="*/ 2553037 w 5008909"/>
              <a:gd name="connsiteY19" fmla="*/ 215182 h 3845361"/>
              <a:gd name="connsiteX20" fmla="*/ 1748005 w 5008909"/>
              <a:gd name="connsiteY20" fmla="*/ 152432 h 3845361"/>
              <a:gd name="connsiteX21" fmla="*/ 781611 w 5008909"/>
              <a:gd name="connsiteY21" fmla="*/ 66369 h 3845361"/>
              <a:gd name="connsiteX0" fmla="*/ 781611 w 5008909"/>
              <a:gd name="connsiteY0" fmla="*/ 71261 h 3850253"/>
              <a:gd name="connsiteX1" fmla="*/ 207869 w 5008909"/>
              <a:gd name="connsiteY1" fmla="*/ 478259 h 3850253"/>
              <a:gd name="connsiteX2" fmla="*/ 1681 w 5008909"/>
              <a:gd name="connsiteY2" fmla="*/ 1263567 h 3850253"/>
              <a:gd name="connsiteX3" fmla="*/ 109257 w 5008909"/>
              <a:gd name="connsiteY3" fmla="*/ 2197690 h 3850253"/>
              <a:gd name="connsiteX4" fmla="*/ 91328 w 5008909"/>
              <a:gd name="connsiteY4" fmla="*/ 3149741 h 3850253"/>
              <a:gd name="connsiteX5" fmla="*/ 397921 w 5008909"/>
              <a:gd name="connsiteY5" fmla="*/ 3635630 h 3850253"/>
              <a:gd name="connsiteX6" fmla="*/ 1419898 w 5008909"/>
              <a:gd name="connsiteY6" fmla="*/ 3676866 h 3850253"/>
              <a:gd name="connsiteX7" fmla="*/ 1993639 w 5008909"/>
              <a:gd name="connsiteY7" fmla="*/ 3748584 h 3850253"/>
              <a:gd name="connsiteX8" fmla="*/ 2567379 w 5008909"/>
              <a:gd name="connsiteY8" fmla="*/ 3848988 h 3850253"/>
              <a:gd name="connsiteX9" fmla="*/ 3392133 w 5008909"/>
              <a:gd name="connsiteY9" fmla="*/ 3673280 h 3850253"/>
              <a:gd name="connsiteX10" fmla="*/ 4252744 w 5008909"/>
              <a:gd name="connsiteY10" fmla="*/ 3694795 h 3850253"/>
              <a:gd name="connsiteX11" fmla="*/ 4844415 w 5008909"/>
              <a:gd name="connsiteY11" fmla="*/ 3286005 h 3850253"/>
              <a:gd name="connsiteX12" fmla="*/ 4919719 w 5008909"/>
              <a:gd name="connsiteY12" fmla="*/ 2199482 h 3850253"/>
              <a:gd name="connsiteX13" fmla="*/ 5005780 w 5008909"/>
              <a:gd name="connsiteY13" fmla="*/ 1145233 h 3850253"/>
              <a:gd name="connsiteX14" fmla="*/ 4801384 w 5008909"/>
              <a:gd name="connsiteY14" fmla="*/ 553562 h 3850253"/>
              <a:gd name="connsiteX15" fmla="*/ 4166683 w 5008909"/>
              <a:gd name="connsiteY15" fmla="*/ 123256 h 3850253"/>
              <a:gd name="connsiteX16" fmla="*/ 3940773 w 5008909"/>
              <a:gd name="connsiteY16" fmla="*/ 101741 h 3850253"/>
              <a:gd name="connsiteX17" fmla="*/ 3725620 w 5008909"/>
              <a:gd name="connsiteY17" fmla="*/ 4922 h 3850253"/>
              <a:gd name="connsiteX18" fmla="*/ 3047888 w 5008909"/>
              <a:gd name="connsiteY18" fmla="*/ 112499 h 3850253"/>
              <a:gd name="connsiteX19" fmla="*/ 2553037 w 5008909"/>
              <a:gd name="connsiteY19" fmla="*/ 220074 h 3850253"/>
              <a:gd name="connsiteX20" fmla="*/ 1748005 w 5008909"/>
              <a:gd name="connsiteY20" fmla="*/ 157324 h 3850253"/>
              <a:gd name="connsiteX21" fmla="*/ 781611 w 5008909"/>
              <a:gd name="connsiteY21" fmla="*/ 71261 h 3850253"/>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66370 h 3845362"/>
              <a:gd name="connsiteX1" fmla="*/ 207869 w 5008909"/>
              <a:gd name="connsiteY1" fmla="*/ 473368 h 3845362"/>
              <a:gd name="connsiteX2" fmla="*/ 1681 w 5008909"/>
              <a:gd name="connsiteY2" fmla="*/ 1258676 h 3845362"/>
              <a:gd name="connsiteX3" fmla="*/ 109257 w 5008909"/>
              <a:gd name="connsiteY3" fmla="*/ 2192799 h 3845362"/>
              <a:gd name="connsiteX4" fmla="*/ 91328 w 5008909"/>
              <a:gd name="connsiteY4" fmla="*/ 3144850 h 3845362"/>
              <a:gd name="connsiteX5" fmla="*/ 397921 w 5008909"/>
              <a:gd name="connsiteY5" fmla="*/ 3630739 h 3845362"/>
              <a:gd name="connsiteX6" fmla="*/ 1419898 w 5008909"/>
              <a:gd name="connsiteY6" fmla="*/ 3671975 h 3845362"/>
              <a:gd name="connsiteX7" fmla="*/ 1993639 w 5008909"/>
              <a:gd name="connsiteY7" fmla="*/ 3743693 h 3845362"/>
              <a:gd name="connsiteX8" fmla="*/ 2567379 w 5008909"/>
              <a:gd name="connsiteY8" fmla="*/ 3844097 h 3845362"/>
              <a:gd name="connsiteX9" fmla="*/ 3392133 w 5008909"/>
              <a:gd name="connsiteY9" fmla="*/ 3668389 h 3845362"/>
              <a:gd name="connsiteX10" fmla="*/ 4252744 w 5008909"/>
              <a:gd name="connsiteY10" fmla="*/ 3689904 h 3845362"/>
              <a:gd name="connsiteX11" fmla="*/ 4844415 w 5008909"/>
              <a:gd name="connsiteY11" fmla="*/ 3281114 h 3845362"/>
              <a:gd name="connsiteX12" fmla="*/ 4919719 w 5008909"/>
              <a:gd name="connsiteY12" fmla="*/ 2194591 h 3845362"/>
              <a:gd name="connsiteX13" fmla="*/ 5005780 w 5008909"/>
              <a:gd name="connsiteY13" fmla="*/ 1140342 h 3845362"/>
              <a:gd name="connsiteX14" fmla="*/ 4801384 w 5008909"/>
              <a:gd name="connsiteY14" fmla="*/ 548671 h 3845362"/>
              <a:gd name="connsiteX15" fmla="*/ 4166683 w 5008909"/>
              <a:gd name="connsiteY15" fmla="*/ 118365 h 3845362"/>
              <a:gd name="connsiteX16" fmla="*/ 3940773 w 5008909"/>
              <a:gd name="connsiteY16" fmla="*/ 96850 h 3845362"/>
              <a:gd name="connsiteX17" fmla="*/ 3725620 w 5008909"/>
              <a:gd name="connsiteY17" fmla="*/ 31 h 3845362"/>
              <a:gd name="connsiteX18" fmla="*/ 3047888 w 5008909"/>
              <a:gd name="connsiteY18" fmla="*/ 107608 h 3845362"/>
              <a:gd name="connsiteX19" fmla="*/ 1748005 w 5008909"/>
              <a:gd name="connsiteY19" fmla="*/ 152433 h 3845362"/>
              <a:gd name="connsiteX20" fmla="*/ 781611 w 5008909"/>
              <a:gd name="connsiteY20" fmla="*/ 66370 h 3845362"/>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832735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82103 h 3861095"/>
              <a:gd name="connsiteX1" fmla="*/ 207869 w 5008909"/>
              <a:gd name="connsiteY1" fmla="*/ 489101 h 3861095"/>
              <a:gd name="connsiteX2" fmla="*/ 1681 w 5008909"/>
              <a:gd name="connsiteY2" fmla="*/ 1274409 h 3861095"/>
              <a:gd name="connsiteX3" fmla="*/ 109257 w 5008909"/>
              <a:gd name="connsiteY3" fmla="*/ 2208532 h 3861095"/>
              <a:gd name="connsiteX4" fmla="*/ 91328 w 5008909"/>
              <a:gd name="connsiteY4" fmla="*/ 3160583 h 3861095"/>
              <a:gd name="connsiteX5" fmla="*/ 397921 w 5008909"/>
              <a:gd name="connsiteY5" fmla="*/ 3646472 h 3861095"/>
              <a:gd name="connsiteX6" fmla="*/ 1419898 w 5008909"/>
              <a:gd name="connsiteY6" fmla="*/ 3687708 h 3861095"/>
              <a:gd name="connsiteX7" fmla="*/ 1993639 w 5008909"/>
              <a:gd name="connsiteY7" fmla="*/ 3759426 h 3861095"/>
              <a:gd name="connsiteX8" fmla="*/ 2567379 w 5008909"/>
              <a:gd name="connsiteY8" fmla="*/ 3859830 h 3861095"/>
              <a:gd name="connsiteX9" fmla="*/ 3392133 w 5008909"/>
              <a:gd name="connsiteY9" fmla="*/ 3684122 h 3861095"/>
              <a:gd name="connsiteX10" fmla="*/ 4252744 w 5008909"/>
              <a:gd name="connsiteY10" fmla="*/ 3705637 h 3861095"/>
              <a:gd name="connsiteX11" fmla="*/ 4844415 w 5008909"/>
              <a:gd name="connsiteY11" fmla="*/ 3296847 h 3861095"/>
              <a:gd name="connsiteX12" fmla="*/ 4919719 w 5008909"/>
              <a:gd name="connsiteY12" fmla="*/ 2210324 h 3861095"/>
              <a:gd name="connsiteX13" fmla="*/ 5005780 w 5008909"/>
              <a:gd name="connsiteY13" fmla="*/ 1156075 h 3861095"/>
              <a:gd name="connsiteX14" fmla="*/ 4801384 w 5008909"/>
              <a:gd name="connsiteY14" fmla="*/ 564404 h 3861095"/>
              <a:gd name="connsiteX15" fmla="*/ 4166683 w 5008909"/>
              <a:gd name="connsiteY15" fmla="*/ 134098 h 3861095"/>
              <a:gd name="connsiteX16" fmla="*/ 3940773 w 5008909"/>
              <a:gd name="connsiteY16" fmla="*/ 112583 h 3861095"/>
              <a:gd name="connsiteX17" fmla="*/ 3725620 w 5008909"/>
              <a:gd name="connsiteY17" fmla="*/ 15764 h 3861095"/>
              <a:gd name="connsiteX18" fmla="*/ 2778946 w 5008909"/>
              <a:gd name="connsiteY18" fmla="*/ 15765 h 3861095"/>
              <a:gd name="connsiteX19" fmla="*/ 1748005 w 5008909"/>
              <a:gd name="connsiteY19" fmla="*/ 168166 h 3861095"/>
              <a:gd name="connsiteX20" fmla="*/ 781611 w 5008909"/>
              <a:gd name="connsiteY20" fmla="*/ 82103 h 3861095"/>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940773 w 5008909"/>
              <a:gd name="connsiteY16" fmla="*/ 96852 h 3845364"/>
              <a:gd name="connsiteX17" fmla="*/ 3743550 w 5008909"/>
              <a:gd name="connsiteY17" fmla="*/ 170362 h 3845364"/>
              <a:gd name="connsiteX18" fmla="*/ 2778946 w 5008909"/>
              <a:gd name="connsiteY18" fmla="*/ 34 h 3845364"/>
              <a:gd name="connsiteX19" fmla="*/ 1748005 w 5008909"/>
              <a:gd name="connsiteY19" fmla="*/ 152435 h 3845364"/>
              <a:gd name="connsiteX20" fmla="*/ 781611 w 5008909"/>
              <a:gd name="connsiteY20"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743550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166683 w 5008909"/>
              <a:gd name="connsiteY15" fmla="*/ 11836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 name="connsiteX0" fmla="*/ 781611 w 5008909"/>
              <a:gd name="connsiteY0" fmla="*/ 66372 h 3845364"/>
              <a:gd name="connsiteX1" fmla="*/ 207869 w 5008909"/>
              <a:gd name="connsiteY1" fmla="*/ 473370 h 3845364"/>
              <a:gd name="connsiteX2" fmla="*/ 1681 w 5008909"/>
              <a:gd name="connsiteY2" fmla="*/ 1258678 h 3845364"/>
              <a:gd name="connsiteX3" fmla="*/ 109257 w 5008909"/>
              <a:gd name="connsiteY3" fmla="*/ 2192801 h 3845364"/>
              <a:gd name="connsiteX4" fmla="*/ 91328 w 5008909"/>
              <a:gd name="connsiteY4" fmla="*/ 3144852 h 3845364"/>
              <a:gd name="connsiteX5" fmla="*/ 397921 w 5008909"/>
              <a:gd name="connsiteY5" fmla="*/ 3630741 h 3845364"/>
              <a:gd name="connsiteX6" fmla="*/ 1419898 w 5008909"/>
              <a:gd name="connsiteY6" fmla="*/ 3671977 h 3845364"/>
              <a:gd name="connsiteX7" fmla="*/ 1993639 w 5008909"/>
              <a:gd name="connsiteY7" fmla="*/ 3743695 h 3845364"/>
              <a:gd name="connsiteX8" fmla="*/ 2567379 w 5008909"/>
              <a:gd name="connsiteY8" fmla="*/ 3844099 h 3845364"/>
              <a:gd name="connsiteX9" fmla="*/ 3392133 w 5008909"/>
              <a:gd name="connsiteY9" fmla="*/ 3668391 h 3845364"/>
              <a:gd name="connsiteX10" fmla="*/ 4252744 w 5008909"/>
              <a:gd name="connsiteY10" fmla="*/ 3689906 h 3845364"/>
              <a:gd name="connsiteX11" fmla="*/ 4844415 w 5008909"/>
              <a:gd name="connsiteY11" fmla="*/ 3281116 h 3845364"/>
              <a:gd name="connsiteX12" fmla="*/ 4919719 w 5008909"/>
              <a:gd name="connsiteY12" fmla="*/ 2194593 h 3845364"/>
              <a:gd name="connsiteX13" fmla="*/ 5005780 w 5008909"/>
              <a:gd name="connsiteY13" fmla="*/ 1140344 h 3845364"/>
              <a:gd name="connsiteX14" fmla="*/ 4801384 w 5008909"/>
              <a:gd name="connsiteY14" fmla="*/ 548673 h 3845364"/>
              <a:gd name="connsiteX15" fmla="*/ 4256330 w 5008909"/>
              <a:gd name="connsiteY15" fmla="*/ 136297 h 3845364"/>
              <a:gd name="connsiteX16" fmla="*/ 3483574 w 5008909"/>
              <a:gd name="connsiteY16" fmla="*/ 170362 h 3845364"/>
              <a:gd name="connsiteX17" fmla="*/ 2778946 w 5008909"/>
              <a:gd name="connsiteY17" fmla="*/ 34 h 3845364"/>
              <a:gd name="connsiteX18" fmla="*/ 1748005 w 5008909"/>
              <a:gd name="connsiteY18" fmla="*/ 152435 h 3845364"/>
              <a:gd name="connsiteX19" fmla="*/ 781611 w 5008909"/>
              <a:gd name="connsiteY19" fmla="*/ 66372 h 38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08909" h="3845364">
                <a:moveTo>
                  <a:pt x="781611" y="66372"/>
                </a:moveTo>
                <a:cubicBezTo>
                  <a:pt x="467846" y="90576"/>
                  <a:pt x="337857" y="274652"/>
                  <a:pt x="207869" y="473370"/>
                </a:cubicBezTo>
                <a:cubicBezTo>
                  <a:pt x="77881" y="672088"/>
                  <a:pt x="18116" y="972106"/>
                  <a:pt x="1681" y="1258678"/>
                </a:cubicBezTo>
                <a:cubicBezTo>
                  <a:pt x="-14754" y="1545250"/>
                  <a:pt x="94316" y="1878439"/>
                  <a:pt x="109257" y="2192801"/>
                </a:cubicBezTo>
                <a:cubicBezTo>
                  <a:pt x="124198" y="2507163"/>
                  <a:pt x="43217" y="2905195"/>
                  <a:pt x="91328" y="3144852"/>
                </a:cubicBezTo>
                <a:cubicBezTo>
                  <a:pt x="139439" y="3384509"/>
                  <a:pt x="122705" y="3417382"/>
                  <a:pt x="397921" y="3630741"/>
                </a:cubicBezTo>
                <a:cubicBezTo>
                  <a:pt x="673137" y="3844100"/>
                  <a:pt x="1153945" y="3653151"/>
                  <a:pt x="1419898" y="3671977"/>
                </a:cubicBezTo>
                <a:cubicBezTo>
                  <a:pt x="1685851" y="3690803"/>
                  <a:pt x="1802392" y="3715008"/>
                  <a:pt x="1993639" y="3743695"/>
                </a:cubicBezTo>
                <a:cubicBezTo>
                  <a:pt x="2184886" y="3772382"/>
                  <a:pt x="2334297" y="3856650"/>
                  <a:pt x="2567379" y="3844099"/>
                </a:cubicBezTo>
                <a:cubicBezTo>
                  <a:pt x="2800461" y="3831548"/>
                  <a:pt x="3111239" y="3694090"/>
                  <a:pt x="3392133" y="3668391"/>
                </a:cubicBezTo>
                <a:cubicBezTo>
                  <a:pt x="3673027" y="3642692"/>
                  <a:pt x="4010697" y="3754452"/>
                  <a:pt x="4252744" y="3689906"/>
                </a:cubicBezTo>
                <a:cubicBezTo>
                  <a:pt x="4494791" y="3625360"/>
                  <a:pt x="4733253" y="3530335"/>
                  <a:pt x="4844415" y="3281116"/>
                </a:cubicBezTo>
                <a:cubicBezTo>
                  <a:pt x="4955577" y="3031897"/>
                  <a:pt x="4892825" y="2551388"/>
                  <a:pt x="4919719" y="2194593"/>
                </a:cubicBezTo>
                <a:cubicBezTo>
                  <a:pt x="4946613" y="1837798"/>
                  <a:pt x="5025502" y="1414664"/>
                  <a:pt x="5005780" y="1140344"/>
                </a:cubicBezTo>
                <a:cubicBezTo>
                  <a:pt x="4986058" y="866024"/>
                  <a:pt x="4926292" y="716014"/>
                  <a:pt x="4801384" y="548673"/>
                </a:cubicBezTo>
                <a:cubicBezTo>
                  <a:pt x="4676476" y="381332"/>
                  <a:pt x="4475965" y="199349"/>
                  <a:pt x="4256330" y="136297"/>
                </a:cubicBezTo>
                <a:cubicBezTo>
                  <a:pt x="4036695" y="73245"/>
                  <a:pt x="3729805" y="193073"/>
                  <a:pt x="3483574" y="170362"/>
                </a:cubicBezTo>
                <a:cubicBezTo>
                  <a:pt x="3237343" y="147652"/>
                  <a:pt x="3068207" y="3022"/>
                  <a:pt x="2778946" y="34"/>
                </a:cubicBezTo>
                <a:cubicBezTo>
                  <a:pt x="2489685" y="-2954"/>
                  <a:pt x="2107789" y="195167"/>
                  <a:pt x="1748005" y="152435"/>
                </a:cubicBezTo>
                <a:lnTo>
                  <a:pt x="781611" y="66372"/>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7" name="กลุ่ม 46"/>
          <p:cNvGrpSpPr/>
          <p:nvPr userDrawn="1"/>
        </p:nvGrpSpPr>
        <p:grpSpPr>
          <a:xfrm>
            <a:off x="4216654" y="4188211"/>
            <a:ext cx="2261782" cy="450000"/>
            <a:chOff x="3289945" y="3405879"/>
            <a:chExt cx="2261782" cy="450000"/>
          </a:xfrm>
        </p:grpSpPr>
        <p:sp>
          <p:nvSpPr>
            <p:cNvPr id="48" name="วงรี 4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52" name="กลุ่ม 51"/>
          <p:cNvGrpSpPr/>
          <p:nvPr userDrawn="1"/>
        </p:nvGrpSpPr>
        <p:grpSpPr>
          <a:xfrm>
            <a:off x="7725979" y="162981"/>
            <a:ext cx="1247789" cy="1215983"/>
            <a:chOff x="7725977" y="162981"/>
            <a:chExt cx="1247788" cy="1215983"/>
          </a:xfrm>
        </p:grpSpPr>
        <p:pic>
          <p:nvPicPr>
            <p:cNvPr id="53" name="รูปภาพ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67008" y="166865"/>
              <a:ext cx="1006757" cy="1011668"/>
            </a:xfrm>
            <a:prstGeom prst="rect">
              <a:avLst/>
            </a:prstGeom>
            <a:effectLst>
              <a:outerShdw blurRad="50800" dist="38100" dir="2700000" algn="tl" rotWithShape="0">
                <a:schemeClr val="accent4">
                  <a:alpha val="40000"/>
                </a:schemeClr>
              </a:outerShdw>
            </a:effectLst>
          </p:spPr>
        </p:pic>
        <p:grpSp>
          <p:nvGrpSpPr>
            <p:cNvPr id="54" name="กลุ่ม 53"/>
            <p:cNvGrpSpPr/>
            <p:nvPr/>
          </p:nvGrpSpPr>
          <p:grpSpPr>
            <a:xfrm>
              <a:off x="7725977" y="162981"/>
              <a:ext cx="1145241" cy="1215983"/>
              <a:chOff x="7725977" y="162981"/>
              <a:chExt cx="1145241" cy="1215983"/>
            </a:xfrm>
          </p:grpSpPr>
          <p:grpSp>
            <p:nvGrpSpPr>
              <p:cNvPr id="55" name="กลุ่ม 54"/>
              <p:cNvGrpSpPr/>
              <p:nvPr/>
            </p:nvGrpSpPr>
            <p:grpSpPr>
              <a:xfrm rot="12247797">
                <a:off x="7725977" y="410811"/>
                <a:ext cx="1145241" cy="968153"/>
                <a:chOff x="1335567" y="1329063"/>
                <a:chExt cx="1145241" cy="968153"/>
              </a:xfrm>
            </p:grpSpPr>
            <p:sp>
              <p:nvSpPr>
                <p:cNvPr id="57" name="TextBox 56"/>
                <p:cNvSpPr txBox="1"/>
                <p:nvPr/>
              </p:nvSpPr>
              <p:spPr>
                <a:xfrm rot="1351072">
                  <a:off x="1335567" y="1329063"/>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58" name="TextBox 57"/>
                <p:cNvSpPr txBox="1"/>
                <p:nvPr/>
              </p:nvSpPr>
              <p:spPr>
                <a:xfrm rot="21389866">
                  <a:off x="2116606" y="1640465"/>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solidFill>
                    <a:effectLst/>
                    <a:uLnTx/>
                    <a:uFillTx/>
                    <a:latin typeface="Calibri" pitchFamily="34" charset="0"/>
                    <a:ea typeface="+mn-ea"/>
                    <a:cs typeface="FC Onigiri Outline"/>
                  </a:endParaRPr>
                </a:p>
              </p:txBody>
            </p:sp>
            <p:sp>
              <p:nvSpPr>
                <p:cNvPr id="59" name="สามเหลี่ยมหน้าจั่ว 5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สามเหลี่ยมหน้าจั่ว 59"/>
                <p:cNvSpPr/>
                <p:nvPr/>
              </p:nvSpPr>
              <p:spPr>
                <a:xfrm rot="1772264">
                  <a:off x="1339259" y="1908143"/>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1360912" y="1707257"/>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1405096" y="2242517"/>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56" name="TextBox 55"/>
              <p:cNvSpPr txBox="1"/>
              <p:nvPr/>
            </p:nvSpPr>
            <p:spPr>
              <a:xfrm rot="13598869">
                <a:off x="7969101" y="83472"/>
                <a:ext cx="364202" cy="523220"/>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pic>
        <p:nvPicPr>
          <p:cNvPr id="64" name="รูปภาพ 6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1962">
            <a:off x="-14168" y="141808"/>
            <a:ext cx="1132092" cy="910705"/>
          </a:xfrm>
          <a:prstGeom prst="rect">
            <a:avLst/>
          </a:prstGeom>
          <a:effectLst>
            <a:outerShdw blurRad="50800" dist="38100" dir="2700000" algn="tl" rotWithShape="0">
              <a:schemeClr val="accent4">
                <a:alpha val="40000"/>
              </a:schemeClr>
            </a:outerShdw>
          </a:effectLst>
        </p:spPr>
      </p:pic>
      <p:grpSp>
        <p:nvGrpSpPr>
          <p:cNvPr id="65" name="กลุ่ม 64"/>
          <p:cNvGrpSpPr/>
          <p:nvPr userDrawn="1"/>
        </p:nvGrpSpPr>
        <p:grpSpPr>
          <a:xfrm rot="20670472">
            <a:off x="7453634" y="4082899"/>
            <a:ext cx="3003978" cy="2175586"/>
            <a:chOff x="7300650" y="4141461"/>
            <a:chExt cx="3003978" cy="2175586"/>
          </a:xfrm>
        </p:grpSpPr>
        <p:sp>
          <p:nvSpPr>
            <p:cNvPr id="66" name="เมฆ 65"/>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7" name="รูปภาพ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52209" y="4340549"/>
              <a:ext cx="380089" cy="404611"/>
            </a:xfrm>
            <a:prstGeom prst="rect">
              <a:avLst/>
            </a:prstGeom>
          </p:spPr>
        </p:pic>
        <p:pic>
          <p:nvPicPr>
            <p:cNvPr id="68" name="รูปภาพ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73492" y="4734419"/>
              <a:ext cx="250890" cy="269338"/>
            </a:xfrm>
            <a:prstGeom prst="rect">
              <a:avLst/>
            </a:prstGeom>
          </p:spPr>
        </p:pic>
      </p:grpSp>
      <p:sp>
        <p:nvSpPr>
          <p:cNvPr id="2" name="ชื่อเรื่อง 1"/>
          <p:cNvSpPr>
            <a:spLocks noGrp="1"/>
          </p:cNvSpPr>
          <p:nvPr>
            <p:ph type="title"/>
          </p:nvPr>
        </p:nvSpPr>
        <p:spPr>
          <a:xfrm>
            <a:off x="457201" y="1215249"/>
            <a:ext cx="3345401" cy="857250"/>
          </a:xfrm>
          <a:prstGeom prst="rect">
            <a:avLst/>
          </a:prstGeom>
        </p:spPr>
        <p:txBody>
          <a:body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662889" y="368426"/>
            <a:ext cx="4690864" cy="3394472"/>
          </a:xfrm>
          <a:prstGeom prst="rect">
            <a:avLst/>
          </a:prstGeom>
        </p:spPr>
        <p:txBody>
          <a:bodyPr/>
          <a:lstStyle>
            <a:lvl1pPr>
              <a:defRPr>
                <a:solidFill>
                  <a:schemeClr val="bg1"/>
                </a:solidFill>
              </a:defRPr>
            </a:lvl1pPr>
          </a:lstStyle>
          <a:p>
            <a:pPr lvl="0"/>
            <a:r>
              <a:rPr lang="th-TH" dirty="0"/>
              <a:t>คลิกเพื่อแก้ไขลักษณะของข้อความต้นแบบ</a:t>
            </a:r>
          </a:p>
          <a:p>
            <a:pPr lvl="1"/>
            <a:endParaRPr lang="th-TH" dirty="0"/>
          </a:p>
        </p:txBody>
      </p:sp>
      <p:pic>
        <p:nvPicPr>
          <p:cNvPr id="82" name="Picture 81">
            <a:extLst>
              <a:ext uri="{FF2B5EF4-FFF2-40B4-BE49-F238E27FC236}">
                <a16:creationId xmlns:a16="http://schemas.microsoft.com/office/drawing/2014/main" id="{A3A31073-3FCE-7DDC-738D-6478D01D6DF6}"/>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t="39325"/>
          <a:stretch/>
        </p:blipFill>
        <p:spPr>
          <a:xfrm>
            <a:off x="8361470" y="165180"/>
            <a:ext cx="524625" cy="541304"/>
          </a:xfrm>
          <a:prstGeom prst="rect">
            <a:avLst/>
          </a:prstGeom>
        </p:spPr>
      </p:pic>
    </p:spTree>
    <p:extLst>
      <p:ext uri="{BB962C8B-B14F-4D97-AF65-F5344CB8AC3E}">
        <p14:creationId xmlns:p14="http://schemas.microsoft.com/office/powerpoint/2010/main" val="14148380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ข้อความ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a:t>คลิกเพื่อแก้ไขลักษณะของข้อความต้นแบบ</a:t>
            </a:r>
          </a:p>
        </p:txBody>
      </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44" name="กลุ่ม 43"/>
          <p:cNvGrpSpPr/>
          <p:nvPr userDrawn="1"/>
        </p:nvGrpSpPr>
        <p:grpSpPr>
          <a:xfrm>
            <a:off x="6444209" y="98381"/>
            <a:ext cx="2261782" cy="450000"/>
            <a:chOff x="3289945" y="3405879"/>
            <a:chExt cx="2261782" cy="450000"/>
          </a:xfrm>
        </p:grpSpPr>
        <p:sp>
          <p:nvSpPr>
            <p:cNvPr id="45" name="วงรี 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วงรี 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วงรี 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วงรี 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49" name="รูปภาพ 4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23536" y="812898"/>
            <a:ext cx="414494" cy="444971"/>
          </a:xfrm>
          <a:prstGeom prst="rect">
            <a:avLst/>
          </a:prstGeom>
        </p:spPr>
      </p:pic>
      <p:pic>
        <p:nvPicPr>
          <p:cNvPr id="50" name="รูปภาพ 4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455775" y="1586343"/>
            <a:ext cx="566881" cy="603454"/>
          </a:xfrm>
          <a:prstGeom prst="rect">
            <a:avLst/>
          </a:prstGeom>
        </p:spPr>
      </p:pic>
      <p:pic>
        <p:nvPicPr>
          <p:cNvPr id="51" name="รูปภาพ 5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7082" y="2655552"/>
            <a:ext cx="414494" cy="444971"/>
          </a:xfrm>
          <a:prstGeom prst="rect">
            <a:avLst/>
          </a:prstGeom>
        </p:spPr>
      </p:pic>
      <p:grpSp>
        <p:nvGrpSpPr>
          <p:cNvPr id="52" name="กลุ่ม 51"/>
          <p:cNvGrpSpPr/>
          <p:nvPr userDrawn="1"/>
        </p:nvGrpSpPr>
        <p:grpSpPr>
          <a:xfrm>
            <a:off x="7300650" y="3524095"/>
            <a:ext cx="3003978" cy="2792952"/>
            <a:chOff x="7300650" y="3524095"/>
            <a:chExt cx="3003978" cy="2792952"/>
          </a:xfrm>
        </p:grpSpPr>
        <p:sp>
          <p:nvSpPr>
            <p:cNvPr id="53" name="เมฆ 52"/>
            <p:cNvSpPr/>
            <p:nvPr/>
          </p:nvSpPr>
          <p:spPr>
            <a:xfrm rot="20459731">
              <a:off x="7300650" y="4141461"/>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4" name="รูปภาพ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744888">
              <a:off x="7431239" y="3520583"/>
              <a:ext cx="1439928" cy="1446951"/>
            </a:xfrm>
            <a:prstGeom prst="rect">
              <a:avLst/>
            </a:prstGeom>
            <a:effectLst>
              <a:outerShdw blurRad="50800" dist="38100" dir="2700000" algn="tl" rotWithShape="0">
                <a:schemeClr val="accent4">
                  <a:alpha val="40000"/>
                </a:schemeClr>
              </a:outerShdw>
            </a:effectLst>
          </p:spPr>
        </p:pic>
        <p:pic>
          <p:nvPicPr>
            <p:cNvPr id="55" name="รูปภาพ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21428" y="4240925"/>
              <a:ext cx="380089" cy="404611"/>
            </a:xfrm>
            <a:prstGeom prst="rect">
              <a:avLst/>
            </a:prstGeom>
          </p:spPr>
        </p:pic>
        <p:pic>
          <p:nvPicPr>
            <p:cNvPr id="56" name="รูปภาพ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873310" y="4812594"/>
              <a:ext cx="250890" cy="269338"/>
            </a:xfrm>
            <a:prstGeom prst="rect">
              <a:avLst/>
            </a:prstGeom>
          </p:spPr>
        </p:pic>
      </p:grpSp>
      <p:grpSp>
        <p:nvGrpSpPr>
          <p:cNvPr id="57" name="กลุ่ม 56"/>
          <p:cNvGrpSpPr/>
          <p:nvPr userDrawn="1"/>
        </p:nvGrpSpPr>
        <p:grpSpPr>
          <a:xfrm>
            <a:off x="-1250470" y="-989413"/>
            <a:ext cx="3003978" cy="2425771"/>
            <a:chOff x="-1250470" y="-989413"/>
            <a:chExt cx="3003978" cy="2425771"/>
          </a:xfrm>
        </p:grpSpPr>
        <p:sp>
          <p:nvSpPr>
            <p:cNvPr id="58" name="เมฆ 57"/>
            <p:cNvSpPr/>
            <p:nvPr/>
          </p:nvSpPr>
          <p:spPr>
            <a:xfrm rot="20459731">
              <a:off x="-1250470" y="-98941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59" name="รูปภาพ 5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595" y="478258"/>
              <a:ext cx="1094972" cy="958100"/>
            </a:xfrm>
            <a:prstGeom prst="rect">
              <a:avLst/>
            </a:prstGeom>
            <a:effectLst>
              <a:outerShdw blurRad="50800" dist="38100" dir="2700000" algn="tl" rotWithShape="0">
                <a:schemeClr val="accent4">
                  <a:alpha val="40000"/>
                </a:schemeClr>
              </a:outerShdw>
            </a:effectLst>
          </p:spPr>
        </p:pic>
        <p:pic>
          <p:nvPicPr>
            <p:cNvPr id="60" name="รูปภาพ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788" y="98381"/>
              <a:ext cx="359219" cy="385632"/>
            </a:xfrm>
            <a:prstGeom prst="rect">
              <a:avLst/>
            </a:prstGeom>
          </p:spPr>
        </p:pic>
      </p:grpSp>
      <p:pic>
        <p:nvPicPr>
          <p:cNvPr id="61" name="รูปภาพ 60"/>
          <p:cNvPicPr>
            <a:picLocks noChangeAspect="1"/>
          </p:cNvPicPr>
          <p:nvPr userDrawn="1"/>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9559313">
            <a:off x="8077530" y="2900222"/>
            <a:ext cx="311884" cy="346626"/>
          </a:xfrm>
          <a:prstGeom prst="rect">
            <a:avLst/>
          </a:prstGeom>
        </p:spPr>
      </p:pic>
      <p:sp>
        <p:nvSpPr>
          <p:cNvPr id="62" name="เมฆ 61"/>
          <p:cNvSpPr/>
          <p:nvPr userDrawn="1"/>
        </p:nvSpPr>
        <p:spPr>
          <a:xfrm rot="2681053">
            <a:off x="-1381629" y="431208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3" name="รูปภาพ 6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1576" y="3936084"/>
            <a:ext cx="566881" cy="603454"/>
          </a:xfrm>
          <a:prstGeom prst="rect">
            <a:avLst/>
          </a:prstGeom>
        </p:spPr>
      </p:pic>
      <p:sp>
        <p:nvSpPr>
          <p:cNvPr id="2" name="ชื่อเรื่อง 1"/>
          <p:cNvSpPr>
            <a:spLocks noGrp="1"/>
          </p:cNvSpPr>
          <p:nvPr>
            <p:ph type="title"/>
          </p:nvPr>
        </p:nvSpPr>
        <p:spPr>
          <a:xfrm>
            <a:off x="783900" y="461925"/>
            <a:ext cx="7772400" cy="1021556"/>
          </a:xfrm>
          <a:prstGeom prst="rect">
            <a:avLst/>
          </a:prstGeom>
        </p:spPr>
        <p:txBody>
          <a:bodyPr anchor="t"/>
          <a:lstStyle>
            <a:lvl1pPr algn="ctr">
              <a:defRPr sz="4000" b="1" cap="all"/>
            </a:lvl1pPr>
          </a:lstStyle>
          <a:p>
            <a:r>
              <a:rPr lang="th-TH"/>
              <a:t>คลิกเพื่อแก้ไขลักษณะชื่อเรื่องต้นแบบ</a:t>
            </a:r>
          </a:p>
        </p:txBody>
      </p:sp>
      <p:pic>
        <p:nvPicPr>
          <p:cNvPr id="64" name="รูปภาพ 63"/>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rot="19789920">
            <a:off x="1174374" y="1041522"/>
            <a:ext cx="480553" cy="539488"/>
          </a:xfrm>
          <a:prstGeom prst="rect">
            <a:avLst/>
          </a:prstGeom>
        </p:spPr>
      </p:pic>
    </p:spTree>
    <p:extLst>
      <p:ext uri="{BB962C8B-B14F-4D97-AF65-F5344CB8AC3E}">
        <p14:creationId xmlns:p14="http://schemas.microsoft.com/office/powerpoint/2010/main" val="17534295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1_ส่วนหัวของส่วน">
    <p:spTree>
      <p:nvGrpSpPr>
        <p:cNvPr id="1" name=""/>
        <p:cNvGrpSpPr/>
        <p:nvPr/>
      </p:nvGrpSpPr>
      <p:grpSpPr>
        <a:xfrm>
          <a:off x="0" y="0"/>
          <a:ext cx="0" cy="0"/>
          <a:chOff x="0" y="0"/>
          <a:chExt cx="0" cy="0"/>
        </a:xfrm>
      </p:grpSpPr>
      <p:sp>
        <p:nvSpPr>
          <p:cNvPr id="7" name="สี่เหลี่ยมผืนผ้า 6"/>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20" y="267495"/>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4" name="ตัวแทนวันที่ 3"/>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5" name="ตัวแทนท้ายกระดาษ 4"/>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6" name="ตัวแทนหมายเลขภาพนิ่ง 5"/>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78" name="เมฆ 77"/>
          <p:cNvSpPr/>
          <p:nvPr userDrawn="1"/>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grpSp>
        <p:nvGrpSpPr>
          <p:cNvPr id="80" name="กลุ่ม 79"/>
          <p:cNvGrpSpPr/>
          <p:nvPr userDrawn="1"/>
        </p:nvGrpSpPr>
        <p:grpSpPr>
          <a:xfrm>
            <a:off x="351914" y="138257"/>
            <a:ext cx="2261782" cy="450000"/>
            <a:chOff x="3289945" y="3405879"/>
            <a:chExt cx="2261782" cy="450000"/>
          </a:xfrm>
        </p:grpSpPr>
        <p:sp>
          <p:nvSpPr>
            <p:cNvPr id="81" name="วงรี 8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วงรี 8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วงรี 8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85" name="กลุ่ม 84"/>
          <p:cNvGrpSpPr/>
          <p:nvPr userDrawn="1"/>
        </p:nvGrpSpPr>
        <p:grpSpPr>
          <a:xfrm>
            <a:off x="1264420" y="2026710"/>
            <a:ext cx="6763964" cy="1841185"/>
            <a:chOff x="1264420" y="2026709"/>
            <a:chExt cx="6763964" cy="1841185"/>
          </a:xfrm>
        </p:grpSpPr>
        <p:sp>
          <p:nvSpPr>
            <p:cNvPr id="86" name="สี่เหลี่ยมผืนผ้า 85"/>
            <p:cNvSpPr/>
            <p:nvPr/>
          </p:nvSpPr>
          <p:spPr>
            <a:xfrm>
              <a:off x="1360490" y="2170725"/>
              <a:ext cx="6667894" cy="1697169"/>
            </a:xfrm>
            <a:prstGeom prst="rect">
              <a:avLst/>
            </a:prstGeom>
            <a:pattFill prst="wdDnDiag">
              <a:fgClr>
                <a:schemeClr val="accent4">
                  <a:lumMod val="60000"/>
                  <a:lumOff val="4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เหลี่ยมผืนผ้า 86"/>
            <p:cNvSpPr/>
            <p:nvPr/>
          </p:nvSpPr>
          <p:spPr>
            <a:xfrm>
              <a:off x="1264420" y="2026709"/>
              <a:ext cx="6667893" cy="1697169"/>
            </a:xfrm>
            <a:prstGeom prst="rect">
              <a:avLst/>
            </a:prstGeom>
            <a:solidFill>
              <a:schemeClr val="bg1"/>
            </a:solidFill>
            <a:ln>
              <a:solidFill>
                <a:schemeClr val="accent4">
                  <a:lumMod val="60000"/>
                  <a:lumOff val="40000"/>
                </a:schemeClr>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88" name="รูปภาพ 8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89" name="รูปภาพ 8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7082" y="3564392"/>
            <a:ext cx="414494" cy="444971"/>
          </a:xfrm>
          <a:prstGeom prst="rect">
            <a:avLst/>
          </a:prstGeom>
        </p:spPr>
      </p:pic>
      <p:pic>
        <p:nvPicPr>
          <p:cNvPr id="90" name="รูปภาพ 8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88277" y="4280351"/>
            <a:ext cx="566881" cy="603454"/>
          </a:xfrm>
          <a:prstGeom prst="rect">
            <a:avLst/>
          </a:prstGeom>
        </p:spPr>
      </p:pic>
      <p:pic>
        <p:nvPicPr>
          <p:cNvPr id="91" name="รูปภาพ 90"/>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grpSp>
        <p:nvGrpSpPr>
          <p:cNvPr id="92" name="กลุ่ม 91"/>
          <p:cNvGrpSpPr/>
          <p:nvPr userDrawn="1"/>
        </p:nvGrpSpPr>
        <p:grpSpPr>
          <a:xfrm>
            <a:off x="-1250470" y="4123169"/>
            <a:ext cx="3003978" cy="2175586"/>
            <a:chOff x="-1250470" y="4123168"/>
            <a:chExt cx="3003978" cy="2175586"/>
          </a:xfrm>
        </p:grpSpPr>
        <p:sp>
          <p:nvSpPr>
            <p:cNvPr id="93" name="เมฆ 92"/>
            <p:cNvSpPr/>
            <p:nvPr/>
          </p:nvSpPr>
          <p:spPr>
            <a:xfrm rot="1140269" flipH="1">
              <a:off x="-1250470" y="412316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4" name="รูปภาพ 93"/>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06021" y="4464717"/>
              <a:ext cx="325391" cy="361638"/>
            </a:xfrm>
            <a:prstGeom prst="rect">
              <a:avLst/>
            </a:prstGeom>
          </p:spPr>
        </p:pic>
      </p:grpSp>
      <p:grpSp>
        <p:nvGrpSpPr>
          <p:cNvPr id="95" name="กลุ่ม 94"/>
          <p:cNvGrpSpPr/>
          <p:nvPr userDrawn="1"/>
        </p:nvGrpSpPr>
        <p:grpSpPr>
          <a:xfrm>
            <a:off x="7830637" y="3785905"/>
            <a:ext cx="1385685" cy="1336905"/>
            <a:chOff x="7830635" y="3785905"/>
            <a:chExt cx="1385684" cy="1336905"/>
          </a:xfrm>
        </p:grpSpPr>
        <p:pic>
          <p:nvPicPr>
            <p:cNvPr id="96" name="รูปภาพ 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7981354" y="3941793"/>
              <a:ext cx="1171456" cy="1177170"/>
            </a:xfrm>
            <a:prstGeom prst="rect">
              <a:avLst/>
            </a:prstGeom>
            <a:effectLst>
              <a:outerShdw blurRad="50800" dist="38100" dir="2700000" algn="tl" rotWithShape="0">
                <a:schemeClr val="accent4">
                  <a:alpha val="40000"/>
                </a:schemeClr>
              </a:outerShdw>
            </a:effectLst>
          </p:spPr>
        </p:pic>
        <p:grpSp>
          <p:nvGrpSpPr>
            <p:cNvPr id="97" name="กลุ่ม 96"/>
            <p:cNvGrpSpPr/>
            <p:nvPr/>
          </p:nvGrpSpPr>
          <p:grpSpPr>
            <a:xfrm rot="6017212">
              <a:off x="7855024" y="3761516"/>
              <a:ext cx="1336905" cy="1385684"/>
              <a:chOff x="7837409" y="188621"/>
              <a:chExt cx="1086240" cy="1190577"/>
            </a:xfrm>
          </p:grpSpPr>
          <p:grpSp>
            <p:nvGrpSpPr>
              <p:cNvPr id="98" name="กลุ่ม 97"/>
              <p:cNvGrpSpPr/>
              <p:nvPr/>
            </p:nvGrpSpPr>
            <p:grpSpPr>
              <a:xfrm rot="12247797">
                <a:off x="7837409" y="492373"/>
                <a:ext cx="1086240" cy="886825"/>
                <a:chOff x="1273574" y="1365898"/>
                <a:chExt cx="1086240" cy="886825"/>
              </a:xfrm>
            </p:grpSpPr>
            <p:sp>
              <p:nvSpPr>
                <p:cNvPr id="100" name="TextBox 99"/>
                <p:cNvSpPr txBox="1"/>
                <p:nvPr/>
              </p:nvSpPr>
              <p:spPr>
                <a:xfrm rot="1351072">
                  <a:off x="1369711" y="1365898"/>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01" name="TextBox 100"/>
                <p:cNvSpPr txBox="1"/>
                <p:nvPr/>
              </p:nvSpPr>
              <p:spPr>
                <a:xfrm rot="21389866">
                  <a:off x="2054970"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02" name="สามเหลี่ยมหน้าจั่ว 101"/>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สามเหลี่ยมหน้าจั่ว 102"/>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วงรี 103"/>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5" name="วงรี 104"/>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6" name="วงรี 105"/>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9" name="TextBox 98"/>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8064A2">
                      <a:lumMod val="60000"/>
                      <a:lumOff val="40000"/>
                    </a:srgbClr>
                  </a:solidFill>
                  <a:effectLst/>
                  <a:uLnTx/>
                  <a:uFillTx/>
                  <a:latin typeface="Calibri" pitchFamily="34" charset="0"/>
                  <a:ea typeface="+mn-ea"/>
                  <a:cs typeface="FC Onigiri Outline"/>
                </a:endParaRPr>
              </a:p>
            </p:txBody>
          </p:sp>
        </p:grpSp>
      </p:grpSp>
      <p:sp>
        <p:nvSpPr>
          <p:cNvPr id="2" name="ชื่อเรื่อง 1"/>
          <p:cNvSpPr>
            <a:spLocks noGrp="1"/>
          </p:cNvSpPr>
          <p:nvPr>
            <p:ph type="title"/>
          </p:nvPr>
        </p:nvSpPr>
        <p:spPr>
          <a:xfrm>
            <a:off x="709150" y="548805"/>
            <a:ext cx="7772400" cy="1021556"/>
          </a:xfrm>
          <a:prstGeom prst="rect">
            <a:avLst/>
          </a:prstGeom>
        </p:spPr>
        <p:txBody>
          <a:bodyPr anchor="t"/>
          <a:lstStyle>
            <a:lvl1pPr algn="ctr">
              <a:defRPr sz="4000" b="1" cap="all">
                <a:solidFill>
                  <a:srgbClr val="FFD757"/>
                </a:solidFill>
              </a:defRPr>
            </a:lvl1pPr>
          </a:lstStyle>
          <a:p>
            <a:r>
              <a:rPr lang="th-TH" dirty="0"/>
              <a:t>คลิกเพื่อแก้ไขลักษณะชื่อเรื่องต้นแบบ</a:t>
            </a:r>
          </a:p>
        </p:txBody>
      </p:sp>
      <p:sp>
        <p:nvSpPr>
          <p:cNvPr id="3" name="ตัวแทนข้อความ 2"/>
          <p:cNvSpPr>
            <a:spLocks noGrp="1"/>
          </p:cNvSpPr>
          <p:nvPr>
            <p:ph type="body" idx="1"/>
          </p:nvPr>
        </p:nvSpPr>
        <p:spPr>
          <a:xfrm>
            <a:off x="1475656" y="2180035"/>
            <a:ext cx="6270443" cy="1125140"/>
          </a:xfrm>
          <a:prstGeom prst="rect">
            <a:avLst/>
          </a:prstGeom>
        </p:spPr>
        <p:txBody>
          <a:bodyPr anchor="b"/>
          <a:lstStyle>
            <a:lvl1pPr marL="0" indent="0">
              <a:buNone/>
              <a:defRPr sz="2000">
                <a:solidFill>
                  <a:schemeClr val="tx1">
                    <a:tint val="75000"/>
                  </a:schemeClr>
                </a:solidFill>
                <a:latin typeface="can_NongAor" pitchFamily="2" charset="0"/>
                <a:cs typeface="can_NongAor" pitchFamily="2"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th-TH" dirty="0"/>
              <a:t>คลิกเพื่อแก้ไขลักษณะของข้อความต้นแบบ</a:t>
            </a:r>
          </a:p>
        </p:txBody>
      </p:sp>
      <p:pic>
        <p:nvPicPr>
          <p:cNvPr id="107" name="รูปภาพ 106"/>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spTree>
    <p:extLst>
      <p:ext uri="{BB962C8B-B14F-4D97-AF65-F5344CB8AC3E}">
        <p14:creationId xmlns:p14="http://schemas.microsoft.com/office/powerpoint/2010/main" val="41237457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45" name="กลุ่ม 44"/>
          <p:cNvGrpSpPr/>
          <p:nvPr userDrawn="1"/>
        </p:nvGrpSpPr>
        <p:grpSpPr>
          <a:xfrm>
            <a:off x="971601" y="645486"/>
            <a:ext cx="7467998" cy="3748057"/>
            <a:chOff x="971600" y="645485"/>
            <a:chExt cx="7467998" cy="3748057"/>
          </a:xfrm>
        </p:grpSpPr>
        <p:sp>
          <p:nvSpPr>
            <p:cNvPr id="46" name="บวก 4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3"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4"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8" name="เมฆ 57"/>
          <p:cNvSpPr/>
          <p:nvPr userDrawn="1"/>
        </p:nvSpPr>
        <p:spPr>
          <a:xfrm rot="20459731">
            <a:off x="-1250470" y="-989413"/>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9" name="กลุ่ม 58"/>
          <p:cNvGrpSpPr/>
          <p:nvPr userDrawn="1"/>
        </p:nvGrpSpPr>
        <p:grpSpPr>
          <a:xfrm>
            <a:off x="6526031" y="4635660"/>
            <a:ext cx="2261782" cy="450000"/>
            <a:chOff x="3289945" y="3405879"/>
            <a:chExt cx="2261782" cy="450000"/>
          </a:xfrm>
        </p:grpSpPr>
        <p:sp>
          <p:nvSpPr>
            <p:cNvPr id="60" name="วงรี 5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4" name="กลุ่ม 63"/>
          <p:cNvGrpSpPr/>
          <p:nvPr userDrawn="1"/>
        </p:nvGrpSpPr>
        <p:grpSpPr>
          <a:xfrm>
            <a:off x="7394814" y="-989413"/>
            <a:ext cx="3003978" cy="2299973"/>
            <a:chOff x="7394814" y="-989414"/>
            <a:chExt cx="3003978" cy="2299973"/>
          </a:xfrm>
        </p:grpSpPr>
        <p:sp>
          <p:nvSpPr>
            <p:cNvPr id="65" name="เมฆ 64"/>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dir="2700000" algn="tl" rotWithShape="0">
                <a:schemeClr val="accent4">
                  <a:alpha val="40000"/>
                </a:schemeClr>
              </a:outerShdw>
            </a:effectLst>
          </p:spPr>
        </p:pic>
        <p:pic>
          <p:nvPicPr>
            <p:cNvPr id="67" name="รูปภาพ 6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grpSp>
      <p:pic>
        <p:nvPicPr>
          <p:cNvPr id="68" name="รูปภาพ 6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6076" y="267107"/>
            <a:ext cx="1229027" cy="1075398"/>
          </a:xfrm>
          <a:prstGeom prst="rect">
            <a:avLst/>
          </a:prstGeom>
          <a:effectLst>
            <a:outerShdw blurRad="50800" dist="38100" dir="2700000" algn="tl" rotWithShape="0">
              <a:schemeClr val="accent4">
                <a:alpha val="40000"/>
              </a:schemeClr>
            </a:outerShdw>
          </a:effectLst>
        </p:spPr>
      </p:pic>
      <p:grpSp>
        <p:nvGrpSpPr>
          <p:cNvPr id="69" name="กลุ่ม 68"/>
          <p:cNvGrpSpPr/>
          <p:nvPr userDrawn="1"/>
        </p:nvGrpSpPr>
        <p:grpSpPr>
          <a:xfrm rot="15225443">
            <a:off x="-1375914" y="3957149"/>
            <a:ext cx="3003978" cy="2175586"/>
            <a:chOff x="-1201710" y="3007086"/>
            <a:chExt cx="3003978" cy="2175586"/>
          </a:xfrm>
          <a:effectLst>
            <a:outerShdw blurRad="50800" dist="38100" dir="2700000" algn="tl" rotWithShape="0">
              <a:schemeClr val="accent4">
                <a:alpha val="40000"/>
              </a:schemeClr>
            </a:outerShdw>
          </a:effectLst>
        </p:grpSpPr>
        <p:sp>
          <p:nvSpPr>
            <p:cNvPr id="70" name="เมฆ 69"/>
            <p:cNvSpPr/>
            <p:nvPr/>
          </p:nvSpPr>
          <p:spPr>
            <a:xfrm rot="20459731">
              <a:off x="-1201710" y="3007086"/>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35" y="4637363"/>
              <a:ext cx="250890" cy="269338"/>
            </a:xfrm>
            <a:prstGeom prst="rect">
              <a:avLst/>
            </a:prstGeom>
          </p:spPr>
        </p:pic>
        <p:pic>
          <p:nvPicPr>
            <p:cNvPr id="72" name="รูปภาพ 71"/>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95654" y="4158821"/>
              <a:ext cx="325391" cy="361638"/>
            </a:xfrm>
            <a:prstGeom prst="rect">
              <a:avLst/>
            </a:prstGeom>
          </p:spPr>
        </p:pic>
      </p:grpSp>
      <p:sp>
        <p:nvSpPr>
          <p:cNvPr id="2" name="ชื่อเรื่อง 1"/>
          <p:cNvSpPr>
            <a:spLocks noGrp="1"/>
          </p:cNvSpPr>
          <p:nvPr>
            <p:ph type="title"/>
          </p:nvPr>
        </p:nvSpPr>
        <p:spPr>
          <a:xfrm>
            <a:off x="457200" y="699542"/>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Tree>
    <p:extLst>
      <p:ext uri="{BB962C8B-B14F-4D97-AF65-F5344CB8AC3E}">
        <p14:creationId xmlns:p14="http://schemas.microsoft.com/office/powerpoint/2010/main" val="25864629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เฉพาะชื่อเรื่อง">
    <p:spTree>
      <p:nvGrpSpPr>
        <p:cNvPr id="1" name=""/>
        <p:cNvGrpSpPr/>
        <p:nvPr/>
      </p:nvGrpSpPr>
      <p:grpSpPr>
        <a:xfrm>
          <a:off x="0" y="0"/>
          <a:ext cx="0" cy="0"/>
          <a:chOff x="0" y="0"/>
          <a:chExt cx="0" cy="0"/>
        </a:xfrm>
      </p:grpSpPr>
      <p:grpSp>
        <p:nvGrpSpPr>
          <p:cNvPr id="43" name="กลุ่ม 42"/>
          <p:cNvGrpSpPr/>
          <p:nvPr userDrawn="1"/>
        </p:nvGrpSpPr>
        <p:grpSpPr>
          <a:xfrm>
            <a:off x="251520" y="267495"/>
            <a:ext cx="8568953" cy="4593166"/>
            <a:chOff x="251519" y="267494"/>
            <a:chExt cx="8568953" cy="4593166"/>
          </a:xfrm>
        </p:grpSpPr>
        <p:sp>
          <p:nvSpPr>
            <p:cNvPr id="6" name="สี่เหลี่ยมผืนผ้า 5"/>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251519" y="267494"/>
              <a:ext cx="8568953" cy="4593166"/>
              <a:chOff x="-29030" y="17128"/>
              <a:chExt cx="9151241" cy="5109244"/>
            </a:xfrm>
          </p:grpSpPr>
          <p:grpSp>
            <p:nvGrpSpPr>
              <p:cNvPr id="8" name="กลุ่ม 7"/>
              <p:cNvGrpSpPr/>
              <p:nvPr/>
            </p:nvGrpSpPr>
            <p:grpSpPr>
              <a:xfrm>
                <a:off x="187436" y="17128"/>
                <a:ext cx="8652652" cy="5109244"/>
                <a:chOff x="187436" y="17128"/>
                <a:chExt cx="8652652" cy="5109244"/>
              </a:xfrm>
            </p:grpSpPr>
            <p:cxnSp>
              <p:nvCxnSpPr>
                <p:cNvPr id="22"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 name="กลุ่ม 8"/>
              <p:cNvGrpSpPr/>
              <p:nvPr/>
            </p:nvGrpSpPr>
            <p:grpSpPr>
              <a:xfrm>
                <a:off x="-29030" y="263553"/>
                <a:ext cx="9151241" cy="4703748"/>
                <a:chOff x="-29030" y="263553"/>
                <a:chExt cx="9151241" cy="4703748"/>
              </a:xfrm>
            </p:grpSpPr>
            <p:cxnSp>
              <p:nvCxnSpPr>
                <p:cNvPr id="10"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293994"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4" name="กลุ่ม 73"/>
          <p:cNvGrpSpPr/>
          <p:nvPr userDrawn="1"/>
        </p:nvGrpSpPr>
        <p:grpSpPr>
          <a:xfrm flipV="1">
            <a:off x="-183671" y="-1748730"/>
            <a:ext cx="9778964" cy="2259749"/>
            <a:chOff x="-405164" y="4638485"/>
            <a:chExt cx="9778964" cy="2259749"/>
          </a:xfrm>
          <a:effectLst>
            <a:outerShdw blurRad="50800" dist="38100" dir="2700000" algn="tl" rotWithShape="0">
              <a:schemeClr val="accent4">
                <a:alpha val="40000"/>
              </a:schemeClr>
            </a:outerShdw>
          </a:effectLst>
        </p:grpSpPr>
        <p:sp>
          <p:nvSpPr>
            <p:cNvPr id="75" name="เมฆ 74"/>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433864" flipV="1">
              <a:off x="1961800" y="4732356"/>
              <a:ext cx="310808" cy="499996"/>
            </a:xfrm>
            <a:prstGeom prst="rect">
              <a:avLst/>
            </a:prstGeom>
          </p:spPr>
        </p:pic>
        <p:sp>
          <p:nvSpPr>
            <p:cNvPr id="77" name="เมฆ 7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flipH="1" flipV="1">
              <a:off x="6548384" y="4682270"/>
              <a:ext cx="379045" cy="523443"/>
            </a:xfrm>
            <a:prstGeom prst="rect">
              <a:avLst/>
            </a:prstGeom>
          </p:spPr>
        </p:pic>
        <p:sp>
          <p:nvSpPr>
            <p:cNvPr id="79" name="เมฆ 7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644285" flipH="1" flipV="1">
              <a:off x="4212852" y="4688399"/>
              <a:ext cx="327561" cy="381162"/>
            </a:xfrm>
            <a:prstGeom prst="rect">
              <a:avLst/>
            </a:prstGeom>
          </p:spPr>
        </p:pic>
        <p:sp>
          <p:nvSpPr>
            <p:cNvPr id="81" name="เมฆ 80"/>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2" name="รูปภาพ 81"/>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83" name="รูปภาพ 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84" name="รูปภาพ 8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5" name="รูปภาพ 84"/>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6" name="รูปภาพ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pic>
        <p:nvPicPr>
          <p:cNvPr id="87" name="รูปภาพ 8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rot="10524372" flipH="1">
            <a:off x="-291734" y="-245444"/>
            <a:ext cx="1171456" cy="1177170"/>
          </a:xfrm>
          <a:prstGeom prst="rect">
            <a:avLst/>
          </a:prstGeom>
          <a:effectLst>
            <a:outerShdw blurRad="50800" dist="38100" dir="2700000" algn="tl" rotWithShape="0">
              <a:schemeClr val="accent4">
                <a:alpha val="40000"/>
              </a:schemeClr>
            </a:outerShdw>
          </a:effectLst>
        </p:spPr>
      </p:pic>
      <p:pic>
        <p:nvPicPr>
          <p:cNvPr id="88" name="รูปภาพ 87"/>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7829174" y="4366818"/>
            <a:ext cx="1288651" cy="797220"/>
          </a:xfrm>
          <a:prstGeom prst="rect">
            <a:avLst/>
          </a:prstGeom>
          <a:effectLst>
            <a:outerShdw blurRad="50800" dist="25400" dir="10800000" algn="r" rotWithShape="0">
              <a:schemeClr val="accent4">
                <a:alpha val="40000"/>
              </a:schemeClr>
            </a:outerShdw>
          </a:effectLst>
        </p:spPr>
      </p:pic>
      <p:sp>
        <p:nvSpPr>
          <p:cNvPr id="2" name="ชื่อเรื่อง 1"/>
          <p:cNvSpPr>
            <a:spLocks noGrp="1"/>
          </p:cNvSpPr>
          <p:nvPr>
            <p:ph type="title"/>
          </p:nvPr>
        </p:nvSpPr>
        <p:spPr>
          <a:xfrm>
            <a:off x="442007" y="383088"/>
            <a:ext cx="8229600" cy="857250"/>
          </a:xfrm>
          <a:prstGeom prst="rect">
            <a:avLst/>
          </a:prstGeom>
        </p:spPr>
        <p:txBody>
          <a:bodyPr/>
          <a:lstStyle/>
          <a:p>
            <a:r>
              <a:rPr lang="th-TH"/>
              <a:t>คลิกเพื่อแก้ไขลักษณะชื่อเรื่องต้นแบบ</a:t>
            </a:r>
          </a:p>
        </p:txBody>
      </p:sp>
      <p:grpSp>
        <p:nvGrpSpPr>
          <p:cNvPr id="44" name="กลุ่ม 43"/>
          <p:cNvGrpSpPr/>
          <p:nvPr userDrawn="1"/>
        </p:nvGrpSpPr>
        <p:grpSpPr>
          <a:xfrm>
            <a:off x="323529" y="1020418"/>
            <a:ext cx="8409754" cy="3619896"/>
            <a:chOff x="323528" y="1020418"/>
            <a:chExt cx="8409754" cy="3619896"/>
          </a:xfrm>
        </p:grpSpPr>
        <p:sp>
          <p:nvSpPr>
            <p:cNvPr id="45" name="บวก 44"/>
            <p:cNvSpPr/>
            <p:nvPr userDrawn="1"/>
          </p:nvSpPr>
          <p:spPr>
            <a:xfrm rot="20706355">
              <a:off x="2718318" y="102041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6608153" y="323636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4439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31807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53231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4443146"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25282" y="266459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323528" y="132602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89" name="บวก 88"/>
          <p:cNvSpPr/>
          <p:nvPr userDrawn="1"/>
        </p:nvSpPr>
        <p:spPr>
          <a:xfrm rot="4506355">
            <a:off x="2359682" y="2516290"/>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Tree>
    <p:extLst>
      <p:ext uri="{BB962C8B-B14F-4D97-AF65-F5344CB8AC3E}">
        <p14:creationId xmlns:p14="http://schemas.microsoft.com/office/powerpoint/2010/main" val="131287177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ว่างเปล่า">
    <p:spTree>
      <p:nvGrpSpPr>
        <p:cNvPr id="1" name=""/>
        <p:cNvGrpSpPr/>
        <p:nvPr/>
      </p:nvGrpSpPr>
      <p:grpSpPr>
        <a:xfrm>
          <a:off x="0" y="0"/>
          <a:ext cx="0" cy="0"/>
          <a:chOff x="0" y="0"/>
          <a:chExt cx="0" cy="0"/>
        </a:xfrm>
      </p:grpSpPr>
      <p:grpSp>
        <p:nvGrpSpPr>
          <p:cNvPr id="92" name="กลุ่ม 91"/>
          <p:cNvGrpSpPr/>
          <p:nvPr userDrawn="1"/>
        </p:nvGrpSpPr>
        <p:grpSpPr>
          <a:xfrm>
            <a:off x="251520" y="267495"/>
            <a:ext cx="8568953" cy="4593166"/>
            <a:chOff x="251519" y="267494"/>
            <a:chExt cx="8568953" cy="4593166"/>
          </a:xfrm>
        </p:grpSpPr>
        <p:sp>
          <p:nvSpPr>
            <p:cNvPr id="93" name="สี่เหลี่ยมผืนผ้า 92"/>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4" name="กลุ่ม 93"/>
            <p:cNvGrpSpPr/>
            <p:nvPr userDrawn="1"/>
          </p:nvGrpSpPr>
          <p:grpSpPr>
            <a:xfrm>
              <a:off x="251519" y="267494"/>
              <a:ext cx="8568953" cy="4593166"/>
              <a:chOff x="-29030" y="17128"/>
              <a:chExt cx="9151241" cy="5109244"/>
            </a:xfrm>
          </p:grpSpPr>
          <p:grpSp>
            <p:nvGrpSpPr>
              <p:cNvPr id="95" name="กลุ่ม 94"/>
              <p:cNvGrpSpPr/>
              <p:nvPr/>
            </p:nvGrpSpPr>
            <p:grpSpPr>
              <a:xfrm>
                <a:off x="187436" y="17128"/>
                <a:ext cx="8652652" cy="5109244"/>
                <a:chOff x="187436" y="17128"/>
                <a:chExt cx="8652652" cy="5109244"/>
              </a:xfrm>
            </p:grpSpPr>
            <p:cxnSp>
              <p:nvCxnSpPr>
                <p:cNvPr id="109"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4"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5"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96" name="กลุ่ม 95"/>
              <p:cNvGrpSpPr/>
              <p:nvPr/>
            </p:nvGrpSpPr>
            <p:grpSpPr>
              <a:xfrm>
                <a:off x="-29030" y="263553"/>
                <a:ext cx="9151241" cy="4703748"/>
                <a:chOff x="-29030" y="263553"/>
                <a:chExt cx="9151241" cy="4703748"/>
              </a:xfrm>
            </p:grpSpPr>
            <p:cxnSp>
              <p:nvCxnSpPr>
                <p:cNvPr id="97"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8"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1"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3"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4"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6"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ตัวแทนวันที่ 1"/>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3" name="ตัวแทนท้ายกระดาษ 2"/>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4" name="ตัวแทนหมายเลขภาพนิ่ง 3"/>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130" name="กลุ่ม 129"/>
          <p:cNvGrpSpPr/>
          <p:nvPr userDrawn="1"/>
        </p:nvGrpSpPr>
        <p:grpSpPr>
          <a:xfrm>
            <a:off x="971601" y="645486"/>
            <a:ext cx="7467998" cy="3748057"/>
            <a:chOff x="971600" y="645485"/>
            <a:chExt cx="7467998" cy="3748057"/>
          </a:xfrm>
        </p:grpSpPr>
        <p:sp>
          <p:nvSpPr>
            <p:cNvPr id="80" name="บวก 79"/>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1" name="บวก 80"/>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2" name="บวก 81"/>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3" name="บวก 82"/>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4" name="วงรี 83"/>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5" name="วงรี 84"/>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6" name="วงรี 85"/>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7" name="สามเหลี่ยมหน้าจั่ว 86"/>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สามเหลี่ยมหน้าจั่ว 87"/>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สามเหลี่ยมหน้าจั่ว 88"/>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สามเหลี่ยมหน้าจั่ว 89"/>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4" name="กลุ่ม 143"/>
          <p:cNvGrpSpPr/>
          <p:nvPr userDrawn="1"/>
        </p:nvGrpSpPr>
        <p:grpSpPr>
          <a:xfrm>
            <a:off x="6464078" y="51470"/>
            <a:ext cx="2261782" cy="450000"/>
            <a:chOff x="3289945" y="3405879"/>
            <a:chExt cx="2261782" cy="450000"/>
          </a:xfrm>
        </p:grpSpPr>
        <p:sp>
          <p:nvSpPr>
            <p:cNvPr id="145" name="วงรี 144"/>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6" name="วงรี 145"/>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7" name="วงรี 146"/>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48" name="วงรี 147"/>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49" name="กลุ่ม 148"/>
          <p:cNvGrpSpPr/>
          <p:nvPr userDrawn="1"/>
        </p:nvGrpSpPr>
        <p:grpSpPr>
          <a:xfrm>
            <a:off x="7206564" y="3029933"/>
            <a:ext cx="3003978" cy="3475185"/>
            <a:chOff x="7206564" y="3029932"/>
            <a:chExt cx="3003978" cy="3475185"/>
          </a:xfrm>
        </p:grpSpPr>
        <p:pic>
          <p:nvPicPr>
            <p:cNvPr id="150" name="รูปภาพ 1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66751" y="3029932"/>
              <a:ext cx="1627664" cy="1846073"/>
            </a:xfrm>
            <a:prstGeom prst="rect">
              <a:avLst/>
            </a:prstGeom>
            <a:effectLst>
              <a:outerShdw blurRad="50800" dist="38100" dir="2700000" algn="tl" rotWithShape="0">
                <a:schemeClr val="accent4">
                  <a:alpha val="40000"/>
                </a:schemeClr>
              </a:outerShdw>
            </a:effectLst>
          </p:spPr>
        </p:pic>
        <p:sp>
          <p:nvSpPr>
            <p:cNvPr id="151" name="เมฆ 150"/>
            <p:cNvSpPr/>
            <p:nvPr/>
          </p:nvSpPr>
          <p:spPr>
            <a:xfrm rot="20279911">
              <a:off x="7206564" y="4329531"/>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2" name="รูปภาพ 15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1420180">
              <a:off x="8646338" y="4391917"/>
              <a:ext cx="380089" cy="404611"/>
            </a:xfrm>
            <a:prstGeom prst="rect">
              <a:avLst/>
            </a:prstGeom>
          </p:spPr>
        </p:pic>
        <p:pic>
          <p:nvPicPr>
            <p:cNvPr id="153" name="รูปภาพ 15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420180">
              <a:off x="8087453" y="4786043"/>
              <a:ext cx="250890" cy="269338"/>
            </a:xfrm>
            <a:prstGeom prst="rect">
              <a:avLst/>
            </a:prstGeom>
          </p:spPr>
        </p:pic>
      </p:grpSp>
      <p:grpSp>
        <p:nvGrpSpPr>
          <p:cNvPr id="154" name="กลุ่ม 153"/>
          <p:cNvGrpSpPr/>
          <p:nvPr userDrawn="1"/>
        </p:nvGrpSpPr>
        <p:grpSpPr>
          <a:xfrm>
            <a:off x="-1375914" y="3804534"/>
            <a:ext cx="3003978" cy="2451668"/>
            <a:chOff x="-1375914" y="3804533"/>
            <a:chExt cx="3003978" cy="2451668"/>
          </a:xfrm>
        </p:grpSpPr>
        <p:grpSp>
          <p:nvGrpSpPr>
            <p:cNvPr id="155" name="กลุ่ม 154"/>
            <p:cNvGrpSpPr/>
            <p:nvPr/>
          </p:nvGrpSpPr>
          <p:grpSpPr>
            <a:xfrm rot="179820" flipH="1">
              <a:off x="-1375914" y="4080615"/>
              <a:ext cx="3003978" cy="2175586"/>
              <a:chOff x="7569120" y="4314392"/>
              <a:chExt cx="3003978" cy="2175586"/>
            </a:xfrm>
            <a:effectLst>
              <a:outerShdw blurRad="50800" dist="38100" dir="2700000" algn="tl" rotWithShape="0">
                <a:schemeClr val="accent4">
                  <a:alpha val="40000"/>
                </a:schemeClr>
              </a:outerShdw>
            </a:effectLst>
          </p:grpSpPr>
          <p:sp>
            <p:nvSpPr>
              <p:cNvPr id="157" name="เมฆ 156"/>
              <p:cNvSpPr/>
              <p:nvPr/>
            </p:nvSpPr>
            <p:spPr>
              <a:xfrm rot="20459731">
                <a:off x="7569120" y="4314392"/>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8" name="รูปภาพ 1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60099" y="4448921"/>
                <a:ext cx="282531" cy="300759"/>
              </a:xfrm>
              <a:prstGeom prst="rect">
                <a:avLst/>
              </a:prstGeom>
            </p:spPr>
          </p:pic>
          <p:pic>
            <p:nvPicPr>
              <p:cNvPr id="159" name="รูปภาพ 158"/>
              <p:cNvPicPr>
                <a:picLocks noChangeAspect="1"/>
              </p:cNvPicPr>
              <p:nvPr/>
            </p:nvPicPr>
            <p:blipFill>
              <a:blip r:embed="rId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039804" y="5053156"/>
                <a:ext cx="250890" cy="269338"/>
              </a:xfrm>
              <a:prstGeom prst="rect">
                <a:avLst/>
              </a:prstGeom>
            </p:spPr>
          </p:pic>
        </p:grpSp>
        <p:pic>
          <p:nvPicPr>
            <p:cNvPr id="156" name="รูปภาพ 1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965" y="3804533"/>
              <a:ext cx="1171456" cy="1177170"/>
            </a:xfrm>
            <a:prstGeom prst="rect">
              <a:avLst/>
            </a:prstGeom>
            <a:effectLst>
              <a:outerShdw blurRad="50800" dist="38100" dir="2700000" algn="tl" rotWithShape="0">
                <a:schemeClr val="accent4">
                  <a:alpha val="40000"/>
                </a:schemeClr>
              </a:outerShdw>
            </a:effectLst>
          </p:spPr>
        </p:pic>
      </p:grpSp>
      <p:grpSp>
        <p:nvGrpSpPr>
          <p:cNvPr id="160" name="กลุ่ม 159"/>
          <p:cNvGrpSpPr/>
          <p:nvPr userDrawn="1"/>
        </p:nvGrpSpPr>
        <p:grpSpPr>
          <a:xfrm>
            <a:off x="-1085994" y="-1087793"/>
            <a:ext cx="3399844" cy="2175586"/>
            <a:chOff x="-1085994" y="-1087793"/>
            <a:chExt cx="3399844" cy="2175586"/>
          </a:xfrm>
        </p:grpSpPr>
        <p:grpSp>
          <p:nvGrpSpPr>
            <p:cNvPr id="161" name="กลุ่ม 160"/>
            <p:cNvGrpSpPr/>
            <p:nvPr/>
          </p:nvGrpSpPr>
          <p:grpSpPr>
            <a:xfrm>
              <a:off x="-1085994" y="-1087793"/>
              <a:ext cx="3003978" cy="2175586"/>
              <a:chOff x="-1085994" y="-1087793"/>
              <a:chExt cx="3003978" cy="2175586"/>
            </a:xfrm>
          </p:grpSpPr>
          <p:sp>
            <p:nvSpPr>
              <p:cNvPr id="163" name="เมฆ 162"/>
              <p:cNvSpPr/>
              <p:nvPr/>
            </p:nvSpPr>
            <p:spPr>
              <a:xfrm rot="20459731">
                <a:off x="-1085994" y="-108779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64" name="รูปภาพ 1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075" y="640864"/>
                <a:ext cx="250890" cy="269338"/>
              </a:xfrm>
              <a:prstGeom prst="rect">
                <a:avLst/>
              </a:prstGeom>
            </p:spPr>
          </p:pic>
          <p:pic>
            <p:nvPicPr>
              <p:cNvPr id="165" name="รูปภาพ 164"/>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90898" y="139832"/>
                <a:ext cx="325391" cy="361638"/>
              </a:xfrm>
              <a:prstGeom prst="rect">
                <a:avLst/>
              </a:prstGeom>
            </p:spPr>
          </p:pic>
        </p:grpSp>
        <p:pic>
          <p:nvPicPr>
            <p:cNvPr id="162" name="รูปภาพ 16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5199" y="102860"/>
              <a:ext cx="1288651" cy="797220"/>
            </a:xfrm>
            <a:prstGeom prst="rect">
              <a:avLst/>
            </a:prstGeom>
            <a:effectLst>
              <a:outerShdw blurRad="50800" dist="25400" dir="10800000" algn="r" rotWithShape="0">
                <a:schemeClr val="accent4">
                  <a:alpha val="40000"/>
                </a:schemeClr>
              </a:outerShdw>
            </a:effectLst>
          </p:spPr>
        </p:pic>
      </p:grpSp>
      <p:sp>
        <p:nvSpPr>
          <p:cNvPr id="166" name="ชื่อเรื่อง 1"/>
          <p:cNvSpPr>
            <a:spLocks noGrp="1"/>
          </p:cNvSpPr>
          <p:nvPr>
            <p:ph type="ctrTitle"/>
          </p:nvPr>
        </p:nvSpPr>
        <p:spPr>
          <a:xfrm>
            <a:off x="1560326" y="2564078"/>
            <a:ext cx="5675971" cy="1102519"/>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167" name="ชื่อเรื่องรอง 2"/>
          <p:cNvSpPr>
            <a:spLocks noGrp="1"/>
          </p:cNvSpPr>
          <p:nvPr>
            <p:ph type="subTitle" idx="1"/>
          </p:nvPr>
        </p:nvSpPr>
        <p:spPr>
          <a:xfrm>
            <a:off x="1335596" y="1096847"/>
            <a:ext cx="6400800" cy="1314450"/>
          </a:xfrm>
          <a:prstGeom prst="rect">
            <a:avLst/>
          </a:prstGeom>
        </p:spPr>
        <p:txBody>
          <a:bodyPr/>
          <a:lstStyle>
            <a:lvl1pPr marL="0" indent="0" algn="ctr">
              <a:buNone/>
              <a:defRPr>
                <a:solidFill>
                  <a:schemeClr val="accent4"/>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Tree>
    <p:extLst>
      <p:ext uri="{BB962C8B-B14F-4D97-AF65-F5344CB8AC3E}">
        <p14:creationId xmlns:p14="http://schemas.microsoft.com/office/powerpoint/2010/main" val="9690308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การเปรียบเทียบ">
    <p:spTree>
      <p:nvGrpSpPr>
        <p:cNvPr id="1" name=""/>
        <p:cNvGrpSpPr/>
        <p:nvPr/>
      </p:nvGrpSpPr>
      <p:grpSpPr>
        <a:xfrm>
          <a:off x="0" y="0"/>
          <a:ext cx="0" cy="0"/>
          <a:chOff x="0" y="0"/>
          <a:chExt cx="0" cy="0"/>
        </a:xfrm>
      </p:grpSpPr>
      <p:sp>
        <p:nvSpPr>
          <p:cNvPr id="10" name="สี่เหลี่ยมผืนผ้า 9"/>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1" name="กลุ่ม 10"/>
          <p:cNvGrpSpPr/>
          <p:nvPr userDrawn="1"/>
        </p:nvGrpSpPr>
        <p:grpSpPr>
          <a:xfrm>
            <a:off x="251520" y="267495"/>
            <a:ext cx="8568953" cy="4593166"/>
            <a:chOff x="-29030" y="17128"/>
            <a:chExt cx="9151241" cy="5109244"/>
          </a:xfrm>
        </p:grpSpPr>
        <p:grpSp>
          <p:nvGrpSpPr>
            <p:cNvPr id="12" name="กลุ่ม 11"/>
            <p:cNvGrpSpPr/>
            <p:nvPr/>
          </p:nvGrpSpPr>
          <p:grpSpPr>
            <a:xfrm>
              <a:off x="187436" y="17128"/>
              <a:ext cx="8652652" cy="5109244"/>
              <a:chOff x="187436" y="17128"/>
              <a:chExt cx="8652652" cy="5109244"/>
            </a:xfrm>
          </p:grpSpPr>
          <p:cxnSp>
            <p:nvCxnSpPr>
              <p:cNvPr id="26"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3" name="กลุ่ม 12"/>
            <p:cNvGrpSpPr/>
            <p:nvPr/>
          </p:nvGrpSpPr>
          <p:grpSpPr>
            <a:xfrm>
              <a:off x="-29030" y="263553"/>
              <a:ext cx="9151241" cy="4703748"/>
              <a:chOff x="-29030" y="263553"/>
              <a:chExt cx="9151241" cy="4703748"/>
            </a:xfrm>
          </p:grpSpPr>
          <p:cxnSp>
            <p:nvCxnSpPr>
              <p:cNvPr id="14"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60" name="กลุ่ม 59"/>
          <p:cNvGrpSpPr/>
          <p:nvPr userDrawn="1"/>
        </p:nvGrpSpPr>
        <p:grpSpPr>
          <a:xfrm>
            <a:off x="312765" y="42494"/>
            <a:ext cx="2261782" cy="450000"/>
            <a:chOff x="3289945" y="3405879"/>
            <a:chExt cx="2261782" cy="450000"/>
          </a:xfrm>
        </p:grpSpPr>
        <p:sp>
          <p:nvSpPr>
            <p:cNvPr id="61" name="วงรี 60"/>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3" name="วงรี 62"/>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5" name="เมฆ 64"/>
          <p:cNvSpPr/>
          <p:nvPr userDrawn="1"/>
        </p:nvSpPr>
        <p:spPr>
          <a:xfrm rot="18660748" flipH="1">
            <a:off x="7481179" y="3772866"/>
            <a:ext cx="3003978" cy="2175586"/>
          </a:xfrm>
          <a:prstGeom prst="cloud">
            <a:avLst/>
          </a:prstGeom>
          <a:solidFill>
            <a:schemeClr val="accent4">
              <a:lumMod val="60000"/>
              <a:lumOff val="40000"/>
            </a:schemeClr>
          </a:solidFill>
          <a:ln>
            <a:noFill/>
          </a:ln>
          <a:effectLst>
            <a:outerShdw blurRad="50800" dist="38100" dir="18900000" algn="b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6" name="รูปภาพ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7932314" y="3930467"/>
            <a:ext cx="1171456" cy="1177170"/>
          </a:xfrm>
          <a:prstGeom prst="rect">
            <a:avLst/>
          </a:prstGeom>
          <a:effectLst>
            <a:outerShdw blurRad="50800" dist="38100" dir="2700000" algn="tl" rotWithShape="0">
              <a:schemeClr val="accent4">
                <a:alpha val="40000"/>
              </a:schemeClr>
            </a:outerShdw>
          </a:effectLst>
        </p:spPr>
      </p:pic>
      <p:grpSp>
        <p:nvGrpSpPr>
          <p:cNvPr id="67" name="กลุ่ม 66"/>
          <p:cNvGrpSpPr/>
          <p:nvPr userDrawn="1"/>
        </p:nvGrpSpPr>
        <p:grpSpPr>
          <a:xfrm>
            <a:off x="7642010" y="-1124178"/>
            <a:ext cx="3003978" cy="2175586"/>
            <a:chOff x="7642010" y="-1124178"/>
            <a:chExt cx="3003978" cy="2175586"/>
          </a:xfrm>
        </p:grpSpPr>
        <p:sp>
          <p:nvSpPr>
            <p:cNvPr id="68" name="เมฆ 67"/>
            <p:cNvSpPr/>
            <p:nvPr/>
          </p:nvSpPr>
          <p:spPr>
            <a:xfrm rot="13012439" flipH="1">
              <a:off x="7642010" y="-1124178"/>
              <a:ext cx="3003978" cy="2175586"/>
            </a:xfrm>
            <a:prstGeom prst="cloud">
              <a:avLst/>
            </a:prstGeom>
            <a:solidFill>
              <a:schemeClr val="accent4">
                <a:lumMod val="60000"/>
                <a:lumOff val="40000"/>
              </a:schemeClr>
            </a:solidFill>
            <a:ln>
              <a:noFill/>
            </a:ln>
            <a:effectLst>
              <a:outerShdw blurRad="50800" dist="38100" dir="13500000" algn="b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70" name="รูปภาพ 6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7" y="352276"/>
              <a:ext cx="325391" cy="361638"/>
            </a:xfrm>
            <a:prstGeom prst="rect">
              <a:avLst/>
            </a:prstGeom>
          </p:spPr>
        </p:pic>
      </p:grpSp>
      <p:grpSp>
        <p:nvGrpSpPr>
          <p:cNvPr id="71" name="กลุ่ม 70"/>
          <p:cNvGrpSpPr/>
          <p:nvPr userDrawn="1"/>
        </p:nvGrpSpPr>
        <p:grpSpPr>
          <a:xfrm>
            <a:off x="20205" y="4079448"/>
            <a:ext cx="1288651" cy="1084591"/>
            <a:chOff x="20204" y="4079447"/>
            <a:chExt cx="1288651" cy="1084591"/>
          </a:xfrm>
        </p:grpSpPr>
        <p:pic>
          <p:nvPicPr>
            <p:cNvPr id="72" name="รูปภาพ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73" name="รูปภาพ 7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grpSp>
        <p:nvGrpSpPr>
          <p:cNvPr id="47" name="กลุ่ม 46"/>
          <p:cNvGrpSpPr/>
          <p:nvPr userDrawn="1"/>
        </p:nvGrpSpPr>
        <p:grpSpPr>
          <a:xfrm>
            <a:off x="971601" y="645486"/>
            <a:ext cx="7467998" cy="3748057"/>
            <a:chOff x="971600" y="645485"/>
            <a:chExt cx="7467998" cy="3748057"/>
          </a:xfrm>
        </p:grpSpPr>
        <p:sp>
          <p:nvSpPr>
            <p:cNvPr id="48" name="บวก 47"/>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บวก 49"/>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บวก 50"/>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วงรี 52"/>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วงรี 53"/>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สามเหลี่ยมหน้าจั่ว 56"/>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8" name="สามเหลี่ยมหน้าจั่ว 57"/>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457200" y="205979"/>
            <a:ext cx="8229600" cy="857250"/>
          </a:xfrm>
          <a:prstGeom prst="rect">
            <a:avLst/>
          </a:prstGeom>
        </p:spPr>
        <p:txBody>
          <a:bodyPr/>
          <a:lstStyle>
            <a:lvl1pPr>
              <a:defRPr/>
            </a:lvl1pPr>
          </a:lstStyle>
          <a:p>
            <a:r>
              <a:rPr lang="th-TH"/>
              <a:t>คลิกเพื่อแก้ไขลักษณะชื่อเรื่องต้นแบบ</a:t>
            </a:r>
          </a:p>
        </p:txBody>
      </p:sp>
      <p:sp>
        <p:nvSpPr>
          <p:cNvPr id="3" name="ตัวแทนข้อความ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4" name="ตัวแทนเนื้อหา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5" name="ตัวแทนข้อความ 4"/>
          <p:cNvSpPr>
            <a:spLocks noGrp="1"/>
          </p:cNvSpPr>
          <p:nvPr>
            <p:ph type="body" sz="quarter" idx="3"/>
          </p:nvPr>
        </p:nvSpPr>
        <p:spPr>
          <a:xfrm>
            <a:off x="4645027" y="1151335"/>
            <a:ext cx="4041775" cy="479822"/>
          </a:xfrm>
          <a:prstGeom prst="rect">
            <a:avLst/>
          </a:prstGeo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th-TH"/>
              <a:t>คลิกเพื่อแก้ไขลักษณะของข้อความต้นแบบ</a:t>
            </a:r>
          </a:p>
        </p:txBody>
      </p:sp>
      <p:sp>
        <p:nvSpPr>
          <p:cNvPr id="6" name="ตัวแทนเนื้อหา 5"/>
          <p:cNvSpPr>
            <a:spLocks noGrp="1"/>
          </p:cNvSpPr>
          <p:nvPr>
            <p:ph sz="quarter" idx="4"/>
          </p:nvPr>
        </p:nvSpPr>
        <p:spPr>
          <a:xfrm>
            <a:off x="4645027"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7" name="ตัวแทนวันที่ 6"/>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8" name="ตัวแทนท้ายกระดาษ 7"/>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9" name="ตัวแทนหมายเลขภาพนิ่ง 8"/>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Tree>
    <p:extLst>
      <p:ext uri="{BB962C8B-B14F-4D97-AF65-F5344CB8AC3E}">
        <p14:creationId xmlns:p14="http://schemas.microsoft.com/office/powerpoint/2010/main" val="28225381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
        <p:nvSpPr>
          <p:cNvPr id="48" name="สี่เหลี่ยมผืนผ้า 47"/>
          <p:cNvSpPr/>
          <p:nvPr userDrawn="1"/>
        </p:nvSpPr>
        <p:spPr>
          <a:xfrm>
            <a:off x="0" y="-18496"/>
            <a:ext cx="9144000" cy="51619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สี่เหลี่ยมผืนผ้า 48"/>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20" y="267495"/>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86" name="กลุ่ม 85"/>
          <p:cNvGrpSpPr/>
          <p:nvPr userDrawn="1"/>
        </p:nvGrpSpPr>
        <p:grpSpPr>
          <a:xfrm>
            <a:off x="971601" y="645486"/>
            <a:ext cx="7467998" cy="3748057"/>
            <a:chOff x="971600" y="645485"/>
            <a:chExt cx="7467998" cy="3748057"/>
          </a:xfrm>
        </p:grpSpPr>
        <p:sp>
          <p:nvSpPr>
            <p:cNvPr id="87" name="บวก 86"/>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1" name="วงรี 90"/>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9" name="กลุ่ม 98"/>
          <p:cNvGrpSpPr/>
          <p:nvPr userDrawn="1"/>
        </p:nvGrpSpPr>
        <p:grpSpPr>
          <a:xfrm>
            <a:off x="6526031" y="4635660"/>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104" name="กลุ่ม 103"/>
          <p:cNvGrpSpPr/>
          <p:nvPr userDrawn="1"/>
        </p:nvGrpSpPr>
        <p:grpSpPr>
          <a:xfrm>
            <a:off x="7474451" y="-1280294"/>
            <a:ext cx="3003978" cy="2175586"/>
            <a:chOff x="7474451" y="-1280294"/>
            <a:chExt cx="3003978" cy="2175586"/>
          </a:xfrm>
        </p:grpSpPr>
        <p:sp>
          <p:nvSpPr>
            <p:cNvPr id="105" name="เมฆ 104"/>
            <p:cNvSpPr/>
            <p:nvPr/>
          </p:nvSpPr>
          <p:spPr>
            <a:xfrm rot="13496139">
              <a:off x="7474451" y="-128029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6" name="รูปภาพ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5410" y="63329"/>
              <a:ext cx="250890" cy="269338"/>
            </a:xfrm>
            <a:prstGeom prst="rect">
              <a:avLst/>
            </a:prstGeom>
          </p:spPr>
        </p:pic>
        <p:pic>
          <p:nvPicPr>
            <p:cNvPr id="107" name="รูปภาพ 106"/>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769085" y="406136"/>
              <a:ext cx="325391" cy="361638"/>
            </a:xfrm>
            <a:prstGeom prst="rect">
              <a:avLst/>
            </a:prstGeom>
          </p:spPr>
        </p:pic>
      </p:grpSp>
      <p:grpSp>
        <p:nvGrpSpPr>
          <p:cNvPr id="108" name="กลุ่ม 107"/>
          <p:cNvGrpSpPr/>
          <p:nvPr userDrawn="1"/>
        </p:nvGrpSpPr>
        <p:grpSpPr>
          <a:xfrm>
            <a:off x="-1085994" y="3810406"/>
            <a:ext cx="3003978" cy="2679572"/>
            <a:chOff x="-1085994" y="3810406"/>
            <a:chExt cx="3003978" cy="2679572"/>
          </a:xfrm>
        </p:grpSpPr>
        <p:sp>
          <p:nvSpPr>
            <p:cNvPr id="109" name="เมฆ 108"/>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0" name="รูปภาพ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19" y="4554189"/>
              <a:ext cx="279821" cy="297874"/>
            </a:xfrm>
            <a:prstGeom prst="rect">
              <a:avLst/>
            </a:prstGeom>
          </p:spPr>
        </p:pic>
        <p:pic>
          <p:nvPicPr>
            <p:cNvPr id="111" name="รูปภาพ 1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64329" flipV="1">
              <a:off x="342292" y="3807205"/>
              <a:ext cx="1312801" cy="1319204"/>
            </a:xfrm>
            <a:prstGeom prst="rect">
              <a:avLst/>
            </a:prstGeom>
            <a:effectLst>
              <a:outerShdw blurRad="50800" dist="38100" dir="8100000" algn="tr" rotWithShape="0">
                <a:schemeClr val="accent4">
                  <a:alpha val="40000"/>
                </a:schemeClr>
              </a:outerShdw>
            </a:effectLst>
          </p:spPr>
        </p:pic>
        <p:pic>
          <p:nvPicPr>
            <p:cNvPr id="112" name="รูปภาพ 1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64420" y="4948014"/>
              <a:ext cx="125445" cy="134669"/>
            </a:xfrm>
            <a:prstGeom prst="rect">
              <a:avLst/>
            </a:prstGeom>
          </p:spPr>
        </p:pic>
      </p:grpSp>
      <p:grpSp>
        <p:nvGrpSpPr>
          <p:cNvPr id="113" name="กลุ่ม 112"/>
          <p:cNvGrpSpPr/>
          <p:nvPr userDrawn="1"/>
        </p:nvGrpSpPr>
        <p:grpSpPr>
          <a:xfrm flipH="1">
            <a:off x="-1250470" y="-1172980"/>
            <a:ext cx="3003978" cy="2532811"/>
            <a:chOff x="-237568" y="-1513798"/>
            <a:chExt cx="3003978" cy="2532811"/>
          </a:xfrm>
          <a:effectLst>
            <a:outerShdw blurRad="50800" dist="38100" dir="8100000" algn="tr" rotWithShape="0">
              <a:schemeClr val="accent4">
                <a:alpha val="40000"/>
              </a:schemeClr>
            </a:outerShdw>
          </a:effectLst>
        </p:grpSpPr>
        <p:sp>
          <p:nvSpPr>
            <p:cNvPr id="114" name="เมฆ 113"/>
            <p:cNvSpPr/>
            <p:nvPr/>
          </p:nvSpPr>
          <p:spPr>
            <a:xfrm rot="13496139">
              <a:off x="-237568" y="-1513798"/>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5" name="รูปภาพ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3391" y="-170175"/>
              <a:ext cx="250890" cy="269338"/>
            </a:xfrm>
            <a:prstGeom prst="rect">
              <a:avLst/>
            </a:prstGeom>
          </p:spPr>
        </p:pic>
        <p:pic>
          <p:nvPicPr>
            <p:cNvPr id="116" name="รูปภาพ 11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57066" y="172632"/>
              <a:ext cx="325391" cy="361638"/>
            </a:xfrm>
            <a:prstGeom prst="rect">
              <a:avLst/>
            </a:prstGeom>
          </p:spPr>
        </p:pic>
        <p:pic>
          <p:nvPicPr>
            <p:cNvPr id="117" name="รูปภาพ 1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4058" y="112285"/>
              <a:ext cx="1036261" cy="906728"/>
            </a:xfrm>
            <a:prstGeom prst="rect">
              <a:avLst/>
            </a:prstGeom>
            <a:effectLst>
              <a:outerShdw blurRad="50800" dist="38100" dir="2700000" algn="tl" rotWithShape="0">
                <a:schemeClr val="accent4">
                  <a:lumMod val="60000"/>
                  <a:lumOff val="40000"/>
                  <a:alpha val="40000"/>
                </a:schemeClr>
              </a:outerShdw>
            </a:effectLst>
          </p:spPr>
        </p:pic>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2" name="ชื่อเรื่อง 1"/>
          <p:cNvSpPr>
            <a:spLocks noGrp="1"/>
          </p:cNvSpPr>
          <p:nvPr>
            <p:ph type="title"/>
          </p:nvPr>
        </p:nvSpPr>
        <p:spPr>
          <a:xfrm>
            <a:off x="2102220" y="355183"/>
            <a:ext cx="6718253" cy="1004648"/>
          </a:xfrm>
          <a:prstGeom prst="rect">
            <a:avLst/>
          </a:prstGeom>
        </p:spPr>
        <p:txBody>
          <a:bodyPr anchor="b">
            <a:noAutofit/>
          </a:bodyPr>
          <a:lstStyle>
            <a:lvl1pPr algn="l">
              <a:defRPr sz="3600" b="1">
                <a:solidFill>
                  <a:srgbClr val="FFD757"/>
                </a:solidFill>
              </a:defRPr>
            </a:lvl1pPr>
          </a:lstStyle>
          <a:p>
            <a:r>
              <a:rPr lang="th-TH" dirty="0"/>
              <a:t>คลิกเพื่อแก้ไขลักษณะชื่อเรื่องต้นแบบ</a:t>
            </a:r>
          </a:p>
        </p:txBody>
      </p:sp>
      <p:sp>
        <p:nvSpPr>
          <p:cNvPr id="3" name="ตัวแทนเนื้อหา 2"/>
          <p:cNvSpPr>
            <a:spLocks noGrp="1"/>
          </p:cNvSpPr>
          <p:nvPr>
            <p:ph idx="1"/>
          </p:nvPr>
        </p:nvSpPr>
        <p:spPr>
          <a:xfrm>
            <a:off x="3575051" y="1491631"/>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4" name="ตัวแทนข้อความ 3"/>
          <p:cNvSpPr>
            <a:spLocks noGrp="1"/>
          </p:cNvSpPr>
          <p:nvPr>
            <p:ph type="body" sz="half" idx="2"/>
          </p:nvPr>
        </p:nvSpPr>
        <p:spPr>
          <a:xfrm>
            <a:off x="457202" y="1491631"/>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18" name="ตัวแทนเนื้อหา 2"/>
          <p:cNvSpPr>
            <a:spLocks noGrp="1"/>
          </p:cNvSpPr>
          <p:nvPr>
            <p:ph idx="13"/>
          </p:nvPr>
        </p:nvSpPr>
        <p:spPr>
          <a:xfrm>
            <a:off x="3598841" y="2310367"/>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19" name="ตัวแทนข้อความ 3"/>
          <p:cNvSpPr>
            <a:spLocks noGrp="1"/>
          </p:cNvSpPr>
          <p:nvPr>
            <p:ph type="body" sz="half" idx="14"/>
          </p:nvPr>
        </p:nvSpPr>
        <p:spPr>
          <a:xfrm>
            <a:off x="480992" y="2310367"/>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120" name="ตัวแทนเนื้อหา 2"/>
          <p:cNvSpPr>
            <a:spLocks noGrp="1"/>
          </p:cNvSpPr>
          <p:nvPr>
            <p:ph idx="15"/>
          </p:nvPr>
        </p:nvSpPr>
        <p:spPr>
          <a:xfrm>
            <a:off x="3618196" y="3164494"/>
            <a:ext cx="5034195" cy="720080"/>
          </a:xfrm>
          <a:prstGeom prst="rect">
            <a:avLst/>
          </a:prstGeom>
        </p:spPr>
        <p:txBody>
          <a:bodyPr>
            <a:normAutofit/>
          </a:bodyPr>
          <a:lstStyle>
            <a:lvl1pPr>
              <a:defRPr sz="2000">
                <a:latin typeface="can_NongAor" pitchFamily="2" charset="0"/>
                <a:cs typeface="can_NongAor" pitchFamily="2"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h-TH" dirty="0"/>
              <a:t>คลิกเพื่อแก้ไขลักษณะของข้อความต้นแบบ</a:t>
            </a:r>
          </a:p>
        </p:txBody>
      </p:sp>
      <p:sp>
        <p:nvSpPr>
          <p:cNvPr id="121" name="ตัวแทนข้อความ 3"/>
          <p:cNvSpPr>
            <a:spLocks noGrp="1"/>
          </p:cNvSpPr>
          <p:nvPr>
            <p:ph type="body" sz="half" idx="16"/>
          </p:nvPr>
        </p:nvSpPr>
        <p:spPr>
          <a:xfrm>
            <a:off x="500348" y="3164494"/>
            <a:ext cx="2962671" cy="720080"/>
          </a:xfrm>
          <a:prstGeom prst="rect">
            <a:avLst/>
          </a:prstGeom>
        </p:spPr>
        <p:txBody>
          <a:bodyPr>
            <a:noAutofit/>
          </a:bodyPr>
          <a:lstStyle>
            <a:lvl1pPr marL="0" indent="0">
              <a:buNone/>
              <a:defRPr sz="2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Tree>
    <p:extLst>
      <p:ext uri="{BB962C8B-B14F-4D97-AF65-F5344CB8AC3E}">
        <p14:creationId xmlns:p14="http://schemas.microsoft.com/office/powerpoint/2010/main" val="27999084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190347" y="634528"/>
            <a:ext cx="5486400" cy="425054"/>
          </a:xfrm>
          <a:prstGeom prst="rect">
            <a:avLst/>
          </a:prstGeom>
        </p:spPr>
        <p:txBody>
          <a:bodyPr anchor="b"/>
          <a:lstStyle>
            <a:lvl1pPr algn="l">
              <a:defRPr sz="2000" b="1"/>
            </a:lvl1pPr>
          </a:lstStyle>
          <a:p>
            <a:r>
              <a:rPr lang="th-TH"/>
              <a:t>คลิกเพื่อแก้ไขลักษณะชื่อเรื่องต้นแบบ</a:t>
            </a:r>
          </a:p>
        </p:txBody>
      </p:sp>
      <p:sp>
        <p:nvSpPr>
          <p:cNvPr id="4" name="ตัวแทนข้อความ 3"/>
          <p:cNvSpPr>
            <a:spLocks noGrp="1"/>
          </p:cNvSpPr>
          <p:nvPr>
            <p:ph type="body" sz="half" idx="2"/>
          </p:nvPr>
        </p:nvSpPr>
        <p:spPr>
          <a:xfrm>
            <a:off x="4519104" y="1418312"/>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99" name="กลุ่ม 98"/>
          <p:cNvGrpSpPr/>
          <p:nvPr userDrawn="1"/>
        </p:nvGrpSpPr>
        <p:grpSpPr>
          <a:xfrm>
            <a:off x="6423330" y="45992"/>
            <a:ext cx="2261782" cy="450000"/>
            <a:chOff x="3289945" y="3405879"/>
            <a:chExt cx="2261782" cy="450000"/>
          </a:xfrm>
        </p:grpSpPr>
        <p:sp>
          <p:nvSpPr>
            <p:cNvPr id="100" name="วงรี 9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1" name="วงรี 10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2" name="วงรี 10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3" name="วงรี 10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04" name="สี่เหลี่ยมผืนผ้า 103"/>
          <p:cNvSpPr/>
          <p:nvPr userDrawn="1"/>
        </p:nvSpPr>
        <p:spPr>
          <a:xfrm>
            <a:off x="879282" y="1418312"/>
            <a:ext cx="3240838" cy="2992679"/>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5" name="รูปภาพ 104"/>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1449835" y="1204289"/>
            <a:ext cx="2099732" cy="470704"/>
          </a:xfrm>
          <a:prstGeom prst="rect">
            <a:avLst/>
          </a:prstGeom>
        </p:spPr>
      </p:pic>
      <p:sp>
        <p:nvSpPr>
          <p:cNvPr id="106" name="สี่เหลี่ยมผืนผ้า 105"/>
          <p:cNvSpPr/>
          <p:nvPr userDrawn="1"/>
        </p:nvSpPr>
        <p:spPr>
          <a:xfrm>
            <a:off x="1063573" y="1620387"/>
            <a:ext cx="2880320" cy="2607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07" name="กลุ่ม 106"/>
          <p:cNvGrpSpPr/>
          <p:nvPr userDrawn="1"/>
        </p:nvGrpSpPr>
        <p:grpSpPr>
          <a:xfrm>
            <a:off x="-1085994" y="-1159289"/>
            <a:ext cx="3003978" cy="2175586"/>
            <a:chOff x="-1085994" y="-1159289"/>
            <a:chExt cx="3003978" cy="2175586"/>
          </a:xfrm>
        </p:grpSpPr>
        <p:sp>
          <p:nvSpPr>
            <p:cNvPr id="108" name="เมฆ 107"/>
            <p:cNvSpPr/>
            <p:nvPr/>
          </p:nvSpPr>
          <p:spPr>
            <a:xfrm rot="20459731">
              <a:off x="-1085994" y="-1159289"/>
              <a:ext cx="3003978" cy="2175586"/>
            </a:xfrm>
            <a:prstGeom prst="cloud">
              <a:avLst/>
            </a:prstGeom>
            <a:solidFill>
              <a:schemeClr val="accent4">
                <a:lumMod val="60000"/>
                <a:lumOff val="40000"/>
              </a:schemeClr>
            </a:solidFill>
            <a:ln>
              <a:noFill/>
            </a:ln>
            <a:effectLst>
              <a:outerShdw blurRad="50800" dist="38100" dir="5400000" algn="ctr" rotWithShape="0">
                <a:schemeClr val="accent4"/>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09" name="รูปภาพ 10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3871" y="147485"/>
              <a:ext cx="250890" cy="269338"/>
            </a:xfrm>
            <a:prstGeom prst="rect">
              <a:avLst/>
            </a:prstGeom>
          </p:spPr>
        </p:pic>
        <p:pic>
          <p:nvPicPr>
            <p:cNvPr id="110" name="รูปภาพ 109"/>
            <p:cNvPicPr>
              <a:picLocks noChangeAspect="1"/>
            </p:cNvPicPr>
            <p:nvPr/>
          </p:nvPicPr>
          <p:blipFill rotWithShape="1">
            <a:blip r:embed="rId4">
              <a:extLst>
                <a:ext uri="{BEBA8EAE-BF5A-486C-A8C5-ECC9F3942E4B}">
                  <a14:imgProps xmlns:a14="http://schemas.microsoft.com/office/drawing/2010/main">
                    <a14:imgLayer r:embed="rId5">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26922" y="334939"/>
              <a:ext cx="325391" cy="361638"/>
            </a:xfrm>
            <a:prstGeom prst="rect">
              <a:avLst/>
            </a:prstGeom>
          </p:spPr>
        </p:pic>
      </p:grpSp>
      <p:grpSp>
        <p:nvGrpSpPr>
          <p:cNvPr id="111" name="กลุ่ม 110"/>
          <p:cNvGrpSpPr/>
          <p:nvPr userDrawn="1"/>
        </p:nvGrpSpPr>
        <p:grpSpPr>
          <a:xfrm>
            <a:off x="7569120" y="3785907"/>
            <a:ext cx="3003978" cy="2704073"/>
            <a:chOff x="7569120" y="3785905"/>
            <a:chExt cx="3003978" cy="2704073"/>
          </a:xfrm>
        </p:grpSpPr>
        <p:sp>
          <p:nvSpPr>
            <p:cNvPr id="112" name="เมฆ 111"/>
            <p:cNvSpPr/>
            <p:nvPr/>
          </p:nvSpPr>
          <p:spPr>
            <a:xfrm rot="20281314">
              <a:off x="7569120" y="4314392"/>
              <a:ext cx="3003978" cy="2175586"/>
            </a:xfrm>
            <a:prstGeom prst="cloud">
              <a:avLst/>
            </a:prstGeom>
            <a:solidFill>
              <a:schemeClr val="accent4">
                <a:lumMod val="60000"/>
                <a:lumOff val="40000"/>
              </a:schemeClr>
            </a:solidFill>
            <a:ln>
              <a:noFill/>
            </a:ln>
            <a:effectLst>
              <a:outerShdw blurRad="50800" dist="38100" dir="16200000"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13" name="รูปภาพ 1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61021" flipH="1">
              <a:off x="7932313" y="3930467"/>
              <a:ext cx="1171456" cy="1177170"/>
            </a:xfrm>
            <a:prstGeom prst="rect">
              <a:avLst/>
            </a:prstGeom>
            <a:effectLst>
              <a:outerShdw blurRad="50800" dist="38100" dir="5400000" algn="ctr" rotWithShape="0">
                <a:schemeClr val="accent4"/>
              </a:outerShdw>
            </a:effectLst>
          </p:spPr>
        </p:pic>
        <p:grpSp>
          <p:nvGrpSpPr>
            <p:cNvPr id="114" name="กลุ่ม 113"/>
            <p:cNvGrpSpPr/>
            <p:nvPr/>
          </p:nvGrpSpPr>
          <p:grpSpPr>
            <a:xfrm rot="6017212">
              <a:off x="7855023" y="3761515"/>
              <a:ext cx="1336905" cy="1385686"/>
              <a:chOff x="7837409" y="188621"/>
              <a:chExt cx="1086240" cy="1190578"/>
            </a:xfrm>
          </p:grpSpPr>
          <p:grpSp>
            <p:nvGrpSpPr>
              <p:cNvPr id="115" name="กลุ่ม 114"/>
              <p:cNvGrpSpPr/>
              <p:nvPr/>
            </p:nvGrpSpPr>
            <p:grpSpPr>
              <a:xfrm rot="12247797">
                <a:off x="7837409" y="492373"/>
                <a:ext cx="1086240" cy="886826"/>
                <a:chOff x="1273574" y="1365897"/>
                <a:chExt cx="1086240" cy="886826"/>
              </a:xfrm>
            </p:grpSpPr>
            <p:sp>
              <p:nvSpPr>
                <p:cNvPr id="117" name="TextBox 116"/>
                <p:cNvSpPr txBox="1"/>
                <p:nvPr/>
              </p:nvSpPr>
              <p:spPr>
                <a:xfrm rot="1351072">
                  <a:off x="1369710" y="1365897"/>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C0504D">
                        <a:lumMod val="60000"/>
                        <a:lumOff val="40000"/>
                      </a:srgbClr>
                    </a:solidFill>
                    <a:effectLst/>
                    <a:uLnTx/>
                    <a:uFillTx/>
                    <a:latin typeface="Calibri" pitchFamily="34" charset="0"/>
                    <a:ea typeface="+mn-ea"/>
                    <a:cs typeface="FC Onigiri Outline"/>
                  </a:endParaRPr>
                </a:p>
              </p:txBody>
            </p:sp>
            <p:sp>
              <p:nvSpPr>
                <p:cNvPr id="118" name="TextBox 117"/>
                <p:cNvSpPr txBox="1"/>
                <p:nvPr/>
              </p:nvSpPr>
              <p:spPr>
                <a:xfrm rot="21389866">
                  <a:off x="2054969" y="1451305"/>
                  <a:ext cx="295915" cy="449549"/>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srgbClr val="4BACC6">
                        <a:lumMod val="20000"/>
                        <a:lumOff val="80000"/>
                      </a:srgbClr>
                    </a:solidFill>
                    <a:effectLst/>
                    <a:uLnTx/>
                    <a:uFillTx/>
                    <a:latin typeface="Calibri" pitchFamily="34" charset="0"/>
                    <a:ea typeface="+mn-ea"/>
                    <a:cs typeface="FC Onigiri Outline"/>
                  </a:endParaRPr>
                </a:p>
              </p:txBody>
            </p:sp>
            <p:sp>
              <p:nvSpPr>
                <p:cNvPr id="119" name="สามเหลี่ยมหน้าจั่ว 118"/>
                <p:cNvSpPr/>
                <p:nvPr/>
              </p:nvSpPr>
              <p:spPr>
                <a:xfrm rot="20089558">
                  <a:off x="2203045" y="1810217"/>
                  <a:ext cx="98304" cy="74674"/>
                </a:xfrm>
                <a:prstGeom prst="triangl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0" name="สามเหลี่ยมหน้าจั่ว 119"/>
                <p:cNvSpPr/>
                <p:nvPr/>
              </p:nvSpPr>
              <p:spPr>
                <a:xfrm rot="1772264">
                  <a:off x="1273574" y="1827175"/>
                  <a:ext cx="142726" cy="141628"/>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1" name="วงรี 120"/>
                <p:cNvSpPr/>
                <p:nvPr/>
              </p:nvSpPr>
              <p:spPr>
                <a:xfrm>
                  <a:off x="1449759" y="2198024"/>
                  <a:ext cx="54000" cy="54699"/>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2" name="วงรี 121"/>
                <p:cNvSpPr/>
                <p:nvPr/>
              </p:nvSpPr>
              <p:spPr>
                <a:xfrm>
                  <a:off x="1476213" y="1696393"/>
                  <a:ext cx="54000" cy="54699"/>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23" name="วงรี 122"/>
                <p:cNvSpPr/>
                <p:nvPr/>
              </p:nvSpPr>
              <p:spPr>
                <a:xfrm>
                  <a:off x="2305814" y="1965922"/>
                  <a:ext cx="54000" cy="54699"/>
                </a:xfrm>
                <a:prstGeom prst="ellipse">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16" name="TextBox 115"/>
              <p:cNvSpPr txBox="1"/>
              <p:nvPr/>
            </p:nvSpPr>
            <p:spPr>
              <a:xfrm rot="13598869">
                <a:off x="7994741" y="132523"/>
                <a:ext cx="312921" cy="425118"/>
              </a:xfrm>
              <a:prstGeom prst="rect">
                <a:avLst/>
              </a:prstGeom>
              <a:noFill/>
            </p:spPr>
            <p:txBody>
              <a:bodyPr wrap="none"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rPr>
                  <a:t>+</a:t>
                </a:r>
                <a:endParaRPr kumimoji="0" lang="th-TH" sz="2800" b="0" i="0" u="none" strike="noStrike" kern="1200" cap="none" spc="0" normalizeH="0" baseline="0" noProof="0" dirty="0">
                  <a:ln>
                    <a:noFill/>
                  </a:ln>
                  <a:solidFill>
                    <a:prstClr val="white">
                      <a:lumMod val="95000"/>
                    </a:prstClr>
                  </a:solidFill>
                  <a:effectLst/>
                  <a:uLnTx/>
                  <a:uFillTx/>
                  <a:latin typeface="Calibri" pitchFamily="34" charset="0"/>
                  <a:ea typeface="+mn-ea"/>
                  <a:cs typeface="FC Onigiri Outline"/>
                </a:endParaRPr>
              </a:p>
            </p:txBody>
          </p:sp>
        </p:grpSp>
      </p:grpSp>
      <p:grpSp>
        <p:nvGrpSpPr>
          <p:cNvPr id="124" name="กลุ่ม 123"/>
          <p:cNvGrpSpPr/>
          <p:nvPr userDrawn="1"/>
        </p:nvGrpSpPr>
        <p:grpSpPr>
          <a:xfrm>
            <a:off x="20205" y="4079448"/>
            <a:ext cx="1288651" cy="1084591"/>
            <a:chOff x="20204" y="4079447"/>
            <a:chExt cx="1288651" cy="1084591"/>
          </a:xfrm>
        </p:grpSpPr>
        <p:pic>
          <p:nvPicPr>
            <p:cNvPr id="125" name="รูปภาพ 1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26" name="รูปภาพ 125"/>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322589" y="4079447"/>
              <a:ext cx="263243" cy="292567"/>
            </a:xfrm>
            <a:prstGeom prst="rect">
              <a:avLst/>
            </a:prstGeom>
          </p:spPr>
        </p:pic>
      </p:grpSp>
      <p:sp>
        <p:nvSpPr>
          <p:cNvPr id="3" name="ตัวแทนรูปภาพ 2"/>
          <p:cNvSpPr>
            <a:spLocks noGrp="1"/>
          </p:cNvSpPr>
          <p:nvPr>
            <p:ph type="pic" idx="1"/>
          </p:nvPr>
        </p:nvSpPr>
        <p:spPr>
          <a:xfrm>
            <a:off x="1065285" y="1620387"/>
            <a:ext cx="2878609" cy="2605343"/>
          </a:xfrm>
          <a:prstGeom prst="rect">
            <a:avLst/>
          </a:prstGeo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th-TH"/>
          </a:p>
        </p:txBody>
      </p:sp>
      <p:sp>
        <p:nvSpPr>
          <p:cNvPr id="127" name="ตัวแทนข้อความ 3"/>
          <p:cNvSpPr>
            <a:spLocks noGrp="1"/>
          </p:cNvSpPr>
          <p:nvPr>
            <p:ph type="body" sz="half" idx="13"/>
          </p:nvPr>
        </p:nvSpPr>
        <p:spPr>
          <a:xfrm>
            <a:off x="4519618"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4513897" y="2925550"/>
            <a:ext cx="4301369"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4533717"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Tree>
    <p:extLst>
      <p:ext uri="{BB962C8B-B14F-4D97-AF65-F5344CB8AC3E}">
        <p14:creationId xmlns:p14="http://schemas.microsoft.com/office/powerpoint/2010/main" val="30047287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ic bài đọc - 2 Ful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ếng Việt 2">
            <a:extLst>
              <a:ext uri="{FF2B5EF4-FFF2-40B4-BE49-F238E27FC236}">
                <a16:creationId xmlns:a16="http://schemas.microsoft.com/office/drawing/2014/main" id="{F4243A32-A56C-49F9-9E4E-4E151B60F39A}"/>
              </a:ext>
            </a:extLst>
          </p:cNvPr>
          <p:cNvSpPr txBox="1"/>
          <p:nvPr userDrawn="1"/>
        </p:nvSpPr>
        <p:spPr>
          <a:xfrm>
            <a:off x="108709" y="75631"/>
            <a:ext cx="1278847" cy="307777"/>
          </a:xfrm>
          <a:prstGeom prst="rect">
            <a:avLst/>
          </a:prstGeom>
          <a:noFill/>
        </p:spPr>
        <p:txBody>
          <a:bodyPr wrap="square" rtlCol="0">
            <a:spAutoFit/>
          </a:bodyPr>
          <a:lstStyle>
            <a:defPPr>
              <a:defRPr lang="en-US"/>
            </a:defPPr>
            <a:lvl1pPr>
              <a:defRPr sz="1400">
                <a:solidFill>
                  <a:schemeClr val="bg1"/>
                </a:solidFill>
                <a:effectLst>
                  <a:glow rad="101600">
                    <a:srgbClr val="FF2592">
                      <a:alpha val="60000"/>
                    </a:srgbClr>
                  </a:glow>
                  <a:reflection blurRad="6350" stA="55000" endA="300" endPos="45500" dir="5400000" sy="-100000" algn="bl" rotWithShape="0"/>
                </a:effectLst>
                <a:latin typeface="Quicksand Medium" pitchFamily="2" charset="0"/>
                <a:ea typeface="Arial-Rounded" panose="020B0500000000000000" pitchFamily="34" charset="0"/>
                <a:cs typeface="Arial-Rounded" panose="020B0500000000000000" pitchFamily="34" charset="0"/>
              </a:defRPr>
            </a:lvl1pPr>
            <a:lvl2pPr marL="342900" defTabSz="685800">
              <a:defRPr sz="1350"/>
            </a:lvl2pPr>
            <a:lvl3pPr marL="685800" defTabSz="685800">
              <a:defRPr sz="1350"/>
            </a:lvl3pPr>
            <a:lvl4pPr marL="1028700" defTabSz="685800">
              <a:defRPr sz="1350"/>
            </a:lvl4pPr>
            <a:lvl5pPr marL="1371600" defTabSz="685800">
              <a:defRPr sz="1350"/>
            </a:lvl5pPr>
            <a:lvl6pPr marL="1714500" defTabSz="685800">
              <a:defRPr sz="1350"/>
            </a:lvl6pPr>
            <a:lvl7pPr marL="2057400" defTabSz="685800">
              <a:defRPr sz="1350"/>
            </a:lvl7pPr>
            <a:lvl8pPr marL="2400300" defTabSz="685800">
              <a:defRPr sz="1350"/>
            </a:lvl8pPr>
            <a:lvl9pPr marL="2743200" defTabSz="685800">
              <a:defRPr sz="1350"/>
            </a:lvl9pPr>
          </a:lstStyle>
          <a:p>
            <a:r>
              <a:rPr lang="en-US" sz="1400">
                <a:effectLst>
                  <a:glow rad="63500">
                    <a:srgbClr val="FF9900"/>
                  </a:glow>
                  <a:reflection blurRad="6350" stA="55000" endA="300" endPos="45500" dir="5400000" sy="-100000" algn="bl" rotWithShape="0"/>
                </a:effectLst>
              </a:rPr>
              <a:t>Tiếng Việt 2</a:t>
            </a:r>
          </a:p>
        </p:txBody>
      </p:sp>
      <p:sp>
        <p:nvSpPr>
          <p:cNvPr id="5" name="Hình 1">
            <a:extLst>
              <a:ext uri="{FF2B5EF4-FFF2-40B4-BE49-F238E27FC236}">
                <a16:creationId xmlns:a16="http://schemas.microsoft.com/office/drawing/2014/main" id="{6DBEA726-F298-4CAE-BD99-75C978F66E49}"/>
              </a:ext>
            </a:extLst>
          </p:cNvPr>
          <p:cNvSpPr>
            <a:spLocks noGrp="1"/>
          </p:cNvSpPr>
          <p:nvPr>
            <p:ph type="pic" sz="quarter" idx="10" hasCustomPrompt="1"/>
          </p:nvPr>
        </p:nvSpPr>
        <p:spPr>
          <a:xfrm>
            <a:off x="1" y="1661532"/>
            <a:ext cx="4572000" cy="3481968"/>
          </a:xfrm>
          <a:prstGeom prst="rect">
            <a:avLst/>
          </a:prstGeom>
        </p:spPr>
        <p:txBody>
          <a:bodyPr/>
          <a:lstStyle>
            <a:lvl1pPr marL="0" indent="0">
              <a:buNone/>
              <a:defRPr/>
            </a:lvl1pPr>
          </a:lstStyle>
          <a:p>
            <a:r>
              <a:rPr lang="en-US"/>
              <a:t>img 1</a:t>
            </a:r>
          </a:p>
        </p:txBody>
      </p:sp>
      <p:sp>
        <p:nvSpPr>
          <p:cNvPr id="4" name="Hình 2">
            <a:extLst>
              <a:ext uri="{FF2B5EF4-FFF2-40B4-BE49-F238E27FC236}">
                <a16:creationId xmlns:a16="http://schemas.microsoft.com/office/drawing/2014/main" id="{72182F91-7391-4A11-B0ED-729C33877A53}"/>
              </a:ext>
            </a:extLst>
          </p:cNvPr>
          <p:cNvSpPr>
            <a:spLocks noGrp="1"/>
          </p:cNvSpPr>
          <p:nvPr>
            <p:ph type="pic" sz="quarter" idx="11" hasCustomPrompt="1"/>
          </p:nvPr>
        </p:nvSpPr>
        <p:spPr>
          <a:xfrm>
            <a:off x="4572000" y="1661532"/>
            <a:ext cx="4572000" cy="3481968"/>
          </a:xfrm>
          <a:prstGeom prst="rect">
            <a:avLst/>
          </a:prstGeom>
        </p:spPr>
        <p:txBody>
          <a:bodyPr/>
          <a:lstStyle>
            <a:lvl1pPr marL="0" indent="0">
              <a:buNone/>
              <a:defRPr/>
            </a:lvl1pPr>
          </a:lstStyle>
          <a:p>
            <a:r>
              <a:rPr lang="en-US"/>
              <a:t>img 2</a:t>
            </a:r>
          </a:p>
        </p:txBody>
      </p:sp>
    </p:spTree>
    <p:extLst>
      <p:ext uri="{BB962C8B-B14F-4D97-AF65-F5344CB8AC3E}">
        <p14:creationId xmlns:p14="http://schemas.microsoft.com/office/powerpoint/2010/main" val="94565233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รูปภาพพร้อมคำอธิบายภาพ">
    <p:spTree>
      <p:nvGrpSpPr>
        <p:cNvPr id="1" name=""/>
        <p:cNvGrpSpPr/>
        <p:nvPr/>
      </p:nvGrpSpPr>
      <p:grpSpPr>
        <a:xfrm>
          <a:off x="0" y="0"/>
          <a:ext cx="0" cy="0"/>
          <a:chOff x="0" y="0"/>
          <a:chExt cx="0" cy="0"/>
        </a:xfrm>
      </p:grpSpPr>
      <p:grpSp>
        <p:nvGrpSpPr>
          <p:cNvPr id="48" name="กลุ่ม 47"/>
          <p:cNvGrpSpPr/>
          <p:nvPr userDrawn="1"/>
        </p:nvGrpSpPr>
        <p:grpSpPr>
          <a:xfrm>
            <a:off x="251520" y="267495"/>
            <a:ext cx="8568953" cy="4593166"/>
            <a:chOff x="251519" y="267494"/>
            <a:chExt cx="8568953" cy="4593166"/>
          </a:xfrm>
        </p:grpSpPr>
        <p:sp>
          <p:nvSpPr>
            <p:cNvPr id="49" name="สี่เหลี่ยมผืนผ้า 48"/>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0" name="กลุ่ม 49"/>
            <p:cNvGrpSpPr/>
            <p:nvPr userDrawn="1"/>
          </p:nvGrpSpPr>
          <p:grpSpPr>
            <a:xfrm>
              <a:off x="251519" y="267494"/>
              <a:ext cx="8568953" cy="4593166"/>
              <a:chOff x="-29030" y="17128"/>
              <a:chExt cx="9151241" cy="5109244"/>
            </a:xfrm>
          </p:grpSpPr>
          <p:grpSp>
            <p:nvGrpSpPr>
              <p:cNvPr id="51" name="กลุ่ม 50"/>
              <p:cNvGrpSpPr/>
              <p:nvPr/>
            </p:nvGrpSpPr>
            <p:grpSpPr>
              <a:xfrm>
                <a:off x="187436" y="17128"/>
                <a:ext cx="8652652" cy="5109244"/>
                <a:chOff x="187436" y="17128"/>
                <a:chExt cx="8652652" cy="5109244"/>
              </a:xfrm>
            </p:grpSpPr>
            <p:cxnSp>
              <p:nvCxnSpPr>
                <p:cNvPr id="65"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6"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9"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0"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2"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4"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52" name="กลุ่ม 51"/>
              <p:cNvGrpSpPr/>
              <p:nvPr/>
            </p:nvGrpSpPr>
            <p:grpSpPr>
              <a:xfrm>
                <a:off x="-29030" y="263553"/>
                <a:ext cx="9151241" cy="4703748"/>
                <a:chOff x="-29030" y="263553"/>
                <a:chExt cx="9151241" cy="4703748"/>
              </a:xfrm>
            </p:grpSpPr>
            <p:cxnSp>
              <p:nvCxnSpPr>
                <p:cNvPr id="53"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32599" y="-92545"/>
            <a:ext cx="8387874" cy="1392181"/>
          </a:xfrm>
          <a:prstGeom prst="rect">
            <a:avLst/>
          </a:prstGeom>
        </p:spPr>
        <p:txBody>
          <a:bodyPr anchor="b">
            <a:noAutofit/>
          </a:bodyPr>
          <a:lstStyle>
            <a:lvl1pPr algn="l">
              <a:defRPr sz="4400" b="1">
                <a:solidFill>
                  <a:srgbClr val="FFD757"/>
                </a:solidFill>
              </a:defRPr>
            </a:lvl1pPr>
          </a:lstStyle>
          <a:p>
            <a:r>
              <a:rPr lang="th-TH" dirty="0"/>
              <a:t>คลิกเพื่อแก้ไขลักษณะชื่อเรื่องต้นแบบ</a:t>
            </a:r>
          </a:p>
        </p:txBody>
      </p:sp>
      <p:sp>
        <p:nvSpPr>
          <p:cNvPr id="4" name="ตัวแทนข้อความ 3"/>
          <p:cNvSpPr>
            <a:spLocks noGrp="1"/>
          </p:cNvSpPr>
          <p:nvPr>
            <p:ph type="body" sz="half" idx="2"/>
          </p:nvPr>
        </p:nvSpPr>
        <p:spPr>
          <a:xfrm>
            <a:off x="1566777" y="1418312"/>
            <a:ext cx="2938484" cy="603647"/>
          </a:xfrm>
          <a:prstGeom prst="rect">
            <a:avLst/>
          </a:prstGeom>
        </p:spPr>
        <p:txBody>
          <a:bodyPr/>
          <a:lstStyle>
            <a:lvl1pPr marL="0" indent="0">
              <a:buNone/>
              <a:defRPr sz="2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127" name="ตัวแทนข้อความ 3"/>
          <p:cNvSpPr>
            <a:spLocks noGrp="1"/>
          </p:cNvSpPr>
          <p:nvPr>
            <p:ph type="body" sz="half" idx="13"/>
          </p:nvPr>
        </p:nvSpPr>
        <p:spPr>
          <a:xfrm>
            <a:off x="1567290" y="2296221"/>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8" name="ตัวแทนข้อความ 3"/>
          <p:cNvSpPr>
            <a:spLocks noGrp="1"/>
          </p:cNvSpPr>
          <p:nvPr>
            <p:ph type="body" sz="half" idx="14"/>
          </p:nvPr>
        </p:nvSpPr>
        <p:spPr>
          <a:xfrm>
            <a:off x="1561569" y="2925550"/>
            <a:ext cx="2943691" cy="603647"/>
          </a:xfrm>
          <a:prstGeom prst="rect">
            <a:avLst/>
          </a:prstGeom>
        </p:spPr>
        <p:txBody>
          <a:bodyPr/>
          <a:lstStyle>
            <a:lvl1pPr marL="0" indent="0">
              <a:buNone/>
              <a:defRPr sz="2800">
                <a:solidFill>
                  <a:schemeClr val="accent2"/>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29" name="ตัวแทนข้อความ 3"/>
          <p:cNvSpPr>
            <a:spLocks noGrp="1"/>
          </p:cNvSpPr>
          <p:nvPr>
            <p:ph type="body" sz="half" idx="15"/>
          </p:nvPr>
        </p:nvSpPr>
        <p:spPr>
          <a:xfrm>
            <a:off x="1581389" y="3750868"/>
            <a:ext cx="2696358" cy="603647"/>
          </a:xfrm>
          <a:prstGeom prst="rect">
            <a:avLst/>
          </a:prstGeom>
        </p:spPr>
        <p:txBody>
          <a:bodyPr/>
          <a:lstStyle>
            <a:lvl1pPr marL="0" indent="0">
              <a:buNone/>
              <a:defRPr sz="16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grpSp>
        <p:nvGrpSpPr>
          <p:cNvPr id="86" name="กลุ่ม 85"/>
          <p:cNvGrpSpPr/>
          <p:nvPr userDrawn="1"/>
        </p:nvGrpSpPr>
        <p:grpSpPr>
          <a:xfrm>
            <a:off x="395536" y="411510"/>
            <a:ext cx="8044062" cy="4320480"/>
            <a:chOff x="395536" y="411510"/>
            <a:chExt cx="8044062" cy="4320480"/>
          </a:xfrm>
        </p:grpSpPr>
        <p:sp>
          <p:nvSpPr>
            <p:cNvPr id="87" name="บวก 86"/>
            <p:cNvSpPr/>
            <p:nvPr userDrawn="1"/>
          </p:nvSpPr>
          <p:spPr>
            <a:xfrm rot="20706355">
              <a:off x="1782214" y="44435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8" name="บวก 87"/>
            <p:cNvSpPr/>
            <p:nvPr userDrawn="1"/>
          </p:nvSpPr>
          <p:spPr>
            <a:xfrm rot="17093645" flipH="1">
              <a:off x="487473" y="34700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89" name="บวก 88"/>
            <p:cNvSpPr/>
            <p:nvPr userDrawn="1"/>
          </p:nvSpPr>
          <p:spPr>
            <a:xfrm rot="4506355">
              <a:off x="5816065" y="447820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0" name="บวก 89"/>
            <p:cNvSpPr/>
            <p:nvPr userDrawn="1"/>
          </p:nvSpPr>
          <p:spPr>
            <a:xfrm rot="17093645" flipH="1">
              <a:off x="7919191" y="15801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2" name="วงรี 91"/>
            <p:cNvSpPr/>
            <p:nvPr userDrawn="1"/>
          </p:nvSpPr>
          <p:spPr>
            <a:xfrm>
              <a:off x="8078716" y="84355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2267744" y="4638390"/>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สามเหลี่ยมหน้าจั่ว 93"/>
            <p:cNvSpPr/>
            <p:nvPr userDrawn="1"/>
          </p:nvSpPr>
          <p:spPr>
            <a:xfrm>
              <a:off x="4355976" y="41151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5" name="สามเหลี่ยมหน้าจั่ว 94"/>
            <p:cNvSpPr/>
            <p:nvPr userDrawn="1"/>
          </p:nvSpPr>
          <p:spPr>
            <a:xfrm rot="1783205">
              <a:off x="4300316" y="424428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6" name="สามเหลี่ยมหน้าจั่ว 95"/>
            <p:cNvSpPr/>
            <p:nvPr userDrawn="1"/>
          </p:nvSpPr>
          <p:spPr>
            <a:xfrm rot="19585674">
              <a:off x="632414" y="237088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7" name="สามเหลี่ยมหน้าจั่ว 96"/>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8" name="วงรี 97"/>
            <p:cNvSpPr/>
            <p:nvPr userDrawn="1"/>
          </p:nvSpPr>
          <p:spPr>
            <a:xfrm>
              <a:off x="395536"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91" name="กลุ่ม 90"/>
          <p:cNvGrpSpPr/>
          <p:nvPr userDrawn="1"/>
        </p:nvGrpSpPr>
        <p:grpSpPr>
          <a:xfrm>
            <a:off x="324704" y="42494"/>
            <a:ext cx="2261782" cy="450000"/>
            <a:chOff x="3289945" y="3405879"/>
            <a:chExt cx="2261782" cy="450000"/>
          </a:xfrm>
        </p:grpSpPr>
        <p:sp>
          <p:nvSpPr>
            <p:cNvPr id="130" name="วงรี 129"/>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1" name="วงรี 130"/>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2" name="วงรี 131"/>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3" name="วงรี 132"/>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135" name="เมฆ 134"/>
          <p:cNvSpPr/>
          <p:nvPr userDrawn="1"/>
        </p:nvSpPr>
        <p:spPr>
          <a:xfrm rot="3185773">
            <a:off x="-1536299" y="394642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151" name="กลุ่ม 150"/>
          <p:cNvGrpSpPr/>
          <p:nvPr userDrawn="1"/>
        </p:nvGrpSpPr>
        <p:grpSpPr>
          <a:xfrm>
            <a:off x="7477438" y="-1329528"/>
            <a:ext cx="2723101" cy="3003978"/>
            <a:chOff x="7477437" y="-1329528"/>
            <a:chExt cx="2723101" cy="3003978"/>
          </a:xfrm>
        </p:grpSpPr>
        <p:sp>
          <p:nvSpPr>
            <p:cNvPr id="152" name="เมฆ 151"/>
            <p:cNvSpPr/>
            <p:nvPr/>
          </p:nvSpPr>
          <p:spPr>
            <a:xfrm rot="3185773">
              <a:off x="7610756" y="-915332"/>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153" name="รูปภาพ 1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2331" y="103689"/>
              <a:ext cx="250890" cy="269338"/>
            </a:xfrm>
            <a:prstGeom prst="rect">
              <a:avLst/>
            </a:prstGeom>
          </p:spPr>
        </p:pic>
        <p:pic>
          <p:nvPicPr>
            <p:cNvPr id="154" name="รูปภาพ 15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657776" y="586955"/>
              <a:ext cx="325391" cy="361638"/>
            </a:xfrm>
            <a:prstGeom prst="rect">
              <a:avLst/>
            </a:prstGeom>
          </p:spPr>
        </p:pic>
        <p:pic>
          <p:nvPicPr>
            <p:cNvPr id="155" name="รูปภาพ 1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6200000">
              <a:off x="7480036" y="115027"/>
              <a:ext cx="1065647" cy="1070845"/>
            </a:xfrm>
            <a:prstGeom prst="rect">
              <a:avLst/>
            </a:prstGeom>
            <a:effectLst>
              <a:outerShdw blurRad="50800" dist="38100" algn="l" rotWithShape="0">
                <a:schemeClr val="accent4">
                  <a:alpha val="40000"/>
                </a:schemeClr>
              </a:outerShdw>
            </a:effectLst>
          </p:spPr>
        </p:pic>
      </p:grpSp>
      <p:grpSp>
        <p:nvGrpSpPr>
          <p:cNvPr id="156" name="กลุ่ม 155"/>
          <p:cNvGrpSpPr/>
          <p:nvPr userDrawn="1"/>
        </p:nvGrpSpPr>
        <p:grpSpPr>
          <a:xfrm>
            <a:off x="7824095" y="4043897"/>
            <a:ext cx="1288651" cy="1084591"/>
            <a:chOff x="20204" y="4079447"/>
            <a:chExt cx="1288651" cy="1084591"/>
          </a:xfrm>
        </p:grpSpPr>
        <p:pic>
          <p:nvPicPr>
            <p:cNvPr id="157" name="รูปภาพ 15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04" y="4366818"/>
              <a:ext cx="1288651" cy="797220"/>
            </a:xfrm>
            <a:prstGeom prst="rect">
              <a:avLst/>
            </a:prstGeom>
            <a:effectLst>
              <a:outerShdw blurRad="50800" dist="25400" dir="10800000" algn="r" rotWithShape="0">
                <a:schemeClr val="accent4">
                  <a:alpha val="40000"/>
                </a:schemeClr>
              </a:outerShdw>
            </a:effectLst>
          </p:spPr>
        </p:pic>
        <p:pic>
          <p:nvPicPr>
            <p:cNvPr id="158" name="รูปภาพ 157"/>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22097" y="4079447"/>
              <a:ext cx="263243" cy="292567"/>
            </a:xfrm>
            <a:prstGeom prst="rect">
              <a:avLst/>
            </a:prstGeom>
          </p:spPr>
        </p:pic>
      </p:grpSp>
    </p:spTree>
    <p:extLst>
      <p:ext uri="{BB962C8B-B14F-4D97-AF65-F5344CB8AC3E}">
        <p14:creationId xmlns:p14="http://schemas.microsoft.com/office/powerpoint/2010/main" val="55270019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เนื้อหา 2 ส่วน">
    <p:spTree>
      <p:nvGrpSpPr>
        <p:cNvPr id="1" name=""/>
        <p:cNvGrpSpPr/>
        <p:nvPr/>
      </p:nvGrpSpPr>
      <p:grpSpPr>
        <a:xfrm>
          <a:off x="0" y="0"/>
          <a:ext cx="0" cy="0"/>
          <a:chOff x="0" y="0"/>
          <a:chExt cx="0" cy="0"/>
        </a:xfrm>
      </p:grpSpPr>
      <p:sp>
        <p:nvSpPr>
          <p:cNvPr id="8" name="สี่เหลี่ยมผืนผ้า 7"/>
          <p:cNvSpPr/>
          <p:nvPr userDrawn="1"/>
        </p:nvSpPr>
        <p:spPr>
          <a:xfrm>
            <a:off x="251520" y="267495"/>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 name="กลุ่ม 8"/>
          <p:cNvGrpSpPr/>
          <p:nvPr userDrawn="1"/>
        </p:nvGrpSpPr>
        <p:grpSpPr>
          <a:xfrm>
            <a:off x="251520" y="267495"/>
            <a:ext cx="8568953" cy="4593166"/>
            <a:chOff x="-29030" y="17128"/>
            <a:chExt cx="9151241" cy="5109244"/>
          </a:xfrm>
        </p:grpSpPr>
        <p:grpSp>
          <p:nvGrpSpPr>
            <p:cNvPr id="10" name="กลุ่ม 9"/>
            <p:cNvGrpSpPr/>
            <p:nvPr/>
          </p:nvGrpSpPr>
          <p:grpSpPr>
            <a:xfrm>
              <a:off x="187436" y="17128"/>
              <a:ext cx="8652652" cy="5109244"/>
              <a:chOff x="187436" y="17128"/>
              <a:chExt cx="8652652" cy="5109244"/>
            </a:xfrm>
          </p:grpSpPr>
          <p:cxnSp>
            <p:nvCxnSpPr>
              <p:cNvPr id="2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กลุ่ม 10"/>
            <p:cNvGrpSpPr/>
            <p:nvPr/>
          </p:nvGrpSpPr>
          <p:grpSpPr>
            <a:xfrm>
              <a:off x="-29030" y="263553"/>
              <a:ext cx="9151241" cy="4703748"/>
              <a:chOff x="-29030" y="263553"/>
              <a:chExt cx="9151241" cy="4703748"/>
            </a:xfrm>
          </p:grpSpPr>
          <p:cxnSp>
            <p:nvCxnSpPr>
              <p:cNvPr id="1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 name="ตัวแทนวันที่ 4"/>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6" name="ตัวแทนท้ายกระดาษ 5"/>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7" name="ตัวแทนหมายเลขภาพนิ่ง 6"/>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73" name="กลุ่ม 72"/>
          <p:cNvGrpSpPr/>
          <p:nvPr userDrawn="1"/>
        </p:nvGrpSpPr>
        <p:grpSpPr>
          <a:xfrm>
            <a:off x="6526031" y="4635660"/>
            <a:ext cx="2261782" cy="450000"/>
            <a:chOff x="3289945" y="3405879"/>
            <a:chExt cx="2261782" cy="450000"/>
          </a:xfrm>
        </p:grpSpPr>
        <p:sp>
          <p:nvSpPr>
            <p:cNvPr id="74" name="วงรี 73"/>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วงรี 74"/>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วงรี 75"/>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สี่เหลี่ยมผืนผ้า 77"/>
          <p:cNvSpPr/>
          <p:nvPr userDrawn="1"/>
        </p:nvSpPr>
        <p:spPr>
          <a:xfrm>
            <a:off x="4642427" y="473874"/>
            <a:ext cx="4056536" cy="4260316"/>
          </a:xfrm>
          <a:prstGeom prst="rect">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9" name="รูปภาพ 78"/>
          <p:cNvPicPr>
            <a:picLocks noChangeAspect="1"/>
          </p:cNvPicPr>
          <p:nvPr userDrawn="1"/>
        </p:nvPicPr>
        <p:blipFill rotWithShape="1">
          <a:blip r:embed="rId2" cstate="print">
            <a:extLst>
              <a:ext uri="{28A0092B-C50C-407E-A947-70E740481C1C}">
                <a14:useLocalDpi xmlns:a14="http://schemas.microsoft.com/office/drawing/2010/main" val="0"/>
              </a:ext>
            </a:extLst>
          </a:blip>
          <a:srcRect l="4032" t="85885" r="69939" b="8280"/>
          <a:stretch/>
        </p:blipFill>
        <p:spPr>
          <a:xfrm>
            <a:off x="5709895" y="275378"/>
            <a:ext cx="2099732" cy="470704"/>
          </a:xfrm>
          <a:prstGeom prst="rect">
            <a:avLst/>
          </a:prstGeom>
        </p:spPr>
      </p:pic>
      <p:sp>
        <p:nvSpPr>
          <p:cNvPr id="80" name="สี่เหลี่ยมผืนผ้า 79"/>
          <p:cNvSpPr/>
          <p:nvPr userDrawn="1"/>
        </p:nvSpPr>
        <p:spPr>
          <a:xfrm>
            <a:off x="384723" y="494538"/>
            <a:ext cx="4087879" cy="4260316"/>
          </a:xfrm>
          <a:prstGeom prst="rect">
            <a:avLst/>
          </a:prstGeom>
          <a:solidFill>
            <a:srgbClr val="E8C6D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1" name="รูปภาพ 80"/>
          <p:cNvPicPr>
            <a:picLocks noChangeAspect="1"/>
          </p:cNvPicPr>
          <p:nvPr userDrawn="1"/>
        </p:nvPicPr>
        <p:blipFill rotWithShape="1">
          <a:blip r:embed="rId2" cstate="print">
            <a:extLst>
              <a:ext uri="{28A0092B-C50C-407E-A947-70E740481C1C}">
                <a14:useLocalDpi xmlns:a14="http://schemas.microsoft.com/office/drawing/2010/main" val="0"/>
              </a:ext>
            </a:extLst>
          </a:blip>
          <a:srcRect l="4946" t="91819" r="69025" b="2346"/>
          <a:stretch/>
        </p:blipFill>
        <p:spPr>
          <a:xfrm>
            <a:off x="1444537" y="289062"/>
            <a:ext cx="2099732" cy="495734"/>
          </a:xfrm>
          <a:prstGeom prst="rect">
            <a:avLst/>
          </a:prstGeom>
        </p:spPr>
      </p:pic>
      <p:grpSp>
        <p:nvGrpSpPr>
          <p:cNvPr id="82" name="กลุ่ม 81"/>
          <p:cNvGrpSpPr/>
          <p:nvPr userDrawn="1"/>
        </p:nvGrpSpPr>
        <p:grpSpPr>
          <a:xfrm>
            <a:off x="-981504" y="-1318504"/>
            <a:ext cx="2175586" cy="3003978"/>
            <a:chOff x="-981504" y="-1318504"/>
            <a:chExt cx="2175586" cy="3003978"/>
          </a:xfrm>
        </p:grpSpPr>
        <p:sp>
          <p:nvSpPr>
            <p:cNvPr id="83" name="เมฆ 82"/>
            <p:cNvSpPr/>
            <p:nvPr/>
          </p:nvSpPr>
          <p:spPr>
            <a:xfrm rot="18734514" flipH="1">
              <a:off x="-1395700" y="-904308"/>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4" name="รูปภาพ 83"/>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06289" y="517581"/>
              <a:ext cx="290462" cy="322818"/>
            </a:xfrm>
            <a:prstGeom prst="rect">
              <a:avLst/>
            </a:prstGeom>
          </p:spPr>
        </p:pic>
        <p:pic>
          <p:nvPicPr>
            <p:cNvPr id="85" name="รูปภาพ 8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559" y="107225"/>
              <a:ext cx="439513" cy="471831"/>
            </a:xfrm>
            <a:prstGeom prst="rect">
              <a:avLst/>
            </a:prstGeom>
          </p:spPr>
        </p:pic>
      </p:grpSp>
      <p:pic>
        <p:nvPicPr>
          <p:cNvPr id="86" name="รูปภาพ 8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rot="18683965">
            <a:off x="8176184" y="-122911"/>
            <a:ext cx="1811009" cy="1676220"/>
          </a:xfrm>
          <a:prstGeom prst="rect">
            <a:avLst/>
          </a:prstGeom>
        </p:spPr>
      </p:pic>
      <p:grpSp>
        <p:nvGrpSpPr>
          <p:cNvPr id="45" name="กลุ่ม 44"/>
          <p:cNvGrpSpPr/>
          <p:nvPr userDrawn="1"/>
        </p:nvGrpSpPr>
        <p:grpSpPr>
          <a:xfrm>
            <a:off x="467544" y="393939"/>
            <a:ext cx="7992888" cy="4266044"/>
            <a:chOff x="467544" y="393938"/>
            <a:chExt cx="7992888" cy="4266044"/>
          </a:xfrm>
        </p:grpSpPr>
        <p:sp>
          <p:nvSpPr>
            <p:cNvPr id="46" name="บวก 45"/>
            <p:cNvSpPr/>
            <p:nvPr userDrawn="1"/>
          </p:nvSpPr>
          <p:spPr>
            <a:xfrm rot="20706355">
              <a:off x="3308471" y="39393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17093645" flipH="1">
              <a:off x="766967" y="3196517"/>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บวก 4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21778" y="4835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8366748"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วงรี 51"/>
            <p:cNvSpPr/>
            <p:nvPr userDrawn="1"/>
          </p:nvSpPr>
          <p:spPr>
            <a:xfrm>
              <a:off x="2267744" y="45663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a:off x="5076056" y="116760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783205">
              <a:off x="4537207" y="4355063"/>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85674">
              <a:off x="1179509" y="550137"/>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สามเหลี่ยมหน้าจั่ว 5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7" name="วงรี 56"/>
            <p:cNvSpPr/>
            <p:nvPr userDrawn="1"/>
          </p:nvSpPr>
          <p:spPr>
            <a:xfrm>
              <a:off x="467544" y="156363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2" name="วงรี 91"/>
          <p:cNvSpPr/>
          <p:nvPr userDrawn="1"/>
        </p:nvSpPr>
        <p:spPr>
          <a:xfrm>
            <a:off x="384723" y="4941400"/>
            <a:ext cx="67712" cy="67712"/>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3" name="วงรี 92"/>
          <p:cNvSpPr/>
          <p:nvPr userDrawn="1"/>
        </p:nvSpPr>
        <p:spPr>
          <a:xfrm>
            <a:off x="496532" y="4578364"/>
            <a:ext cx="101569" cy="101569"/>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4" name="วงรี 93"/>
          <p:cNvSpPr/>
          <p:nvPr userDrawn="1"/>
        </p:nvSpPr>
        <p:spPr>
          <a:xfrm>
            <a:off x="523722" y="4805959"/>
            <a:ext cx="115111" cy="117338"/>
          </a:xfrm>
          <a:prstGeom prst="ellipse">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95" name="กลุ่ม 94"/>
          <p:cNvGrpSpPr/>
          <p:nvPr userDrawn="1"/>
        </p:nvGrpSpPr>
        <p:grpSpPr>
          <a:xfrm>
            <a:off x="347523" y="4711344"/>
            <a:ext cx="101569" cy="101569"/>
            <a:chOff x="8836702" y="4393654"/>
            <a:chExt cx="50304" cy="50304"/>
          </a:xfrm>
        </p:grpSpPr>
        <p:cxnSp>
          <p:nvCxnSpPr>
            <p:cNvPr id="96" name="ตัวเชื่อมต่อตรง 95"/>
            <p:cNvCxnSpPr/>
            <p:nvPr/>
          </p:nvCxnSpPr>
          <p:spPr>
            <a:xfrm>
              <a:off x="8861854" y="4393654"/>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ตัวเชื่อมต่อตรง 96"/>
            <p:cNvCxnSpPr/>
            <p:nvPr/>
          </p:nvCxnSpPr>
          <p:spPr>
            <a:xfrm rot="16200000">
              <a:off x="8861854" y="4395241"/>
              <a:ext cx="0" cy="50304"/>
            </a:xfrm>
            <a:prstGeom prst="line">
              <a:avLst/>
            </a:prstGeom>
            <a:ln w="190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98" name="กลุ่ม 97"/>
          <p:cNvGrpSpPr/>
          <p:nvPr userDrawn="1"/>
        </p:nvGrpSpPr>
        <p:grpSpPr>
          <a:xfrm>
            <a:off x="599551" y="4456909"/>
            <a:ext cx="50785" cy="50785"/>
            <a:chOff x="8986192" y="4546054"/>
            <a:chExt cx="50304" cy="50304"/>
          </a:xfrm>
        </p:grpSpPr>
        <p:cxnSp>
          <p:nvCxnSpPr>
            <p:cNvPr id="99" name="ตัวเชื่อมต่อตรง 98"/>
            <p:cNvCxnSpPr/>
            <p:nvPr/>
          </p:nvCxnSpPr>
          <p:spPr>
            <a:xfrm>
              <a:off x="9011344" y="4546054"/>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ตัวเชื่อมต่อตรง 99"/>
            <p:cNvCxnSpPr/>
            <p:nvPr/>
          </p:nvCxnSpPr>
          <p:spPr>
            <a:xfrm rot="16200000">
              <a:off x="9011344" y="4547641"/>
              <a:ext cx="0" cy="50304"/>
            </a:xfrm>
            <a:prstGeom prst="line">
              <a:avLst/>
            </a:prstGeom>
            <a:ln w="19050" cap="rnd">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01" name="กลุ่ม 100"/>
          <p:cNvGrpSpPr/>
          <p:nvPr userDrawn="1"/>
        </p:nvGrpSpPr>
        <p:grpSpPr>
          <a:xfrm>
            <a:off x="-1219096" y="3471171"/>
            <a:ext cx="2175586" cy="3003978"/>
            <a:chOff x="-981504" y="3521205"/>
            <a:chExt cx="2175586" cy="3003978"/>
          </a:xfrm>
          <a:effectLst>
            <a:outerShdw blurRad="50800" dist="38100" dir="2700000" algn="tl" rotWithShape="0">
              <a:schemeClr val="accent4">
                <a:alpha val="40000"/>
              </a:schemeClr>
            </a:outerShdw>
          </a:effectLst>
        </p:grpSpPr>
        <p:sp>
          <p:nvSpPr>
            <p:cNvPr id="102" name="เมฆ 101"/>
            <p:cNvSpPr/>
            <p:nvPr/>
          </p:nvSpPr>
          <p:spPr>
            <a:xfrm rot="2865486">
              <a:off x="-1395700" y="3935401"/>
              <a:ext cx="3003978" cy="2175586"/>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4" name="เมฆ 103"/>
            <p:cNvSpPr/>
            <p:nvPr/>
          </p:nvSpPr>
          <p:spPr>
            <a:xfrm rot="2699824">
              <a:off x="-460706" y="4358235"/>
              <a:ext cx="1613285" cy="85382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05" name="รูปภาพ 104"/>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84672" y="4695950"/>
            <a:ext cx="373985" cy="398113"/>
          </a:xfrm>
          <a:prstGeom prst="rect">
            <a:avLst/>
          </a:prstGeom>
        </p:spPr>
      </p:pic>
    </p:spTree>
    <p:extLst>
      <p:ext uri="{BB962C8B-B14F-4D97-AF65-F5344CB8AC3E}">
        <p14:creationId xmlns:p14="http://schemas.microsoft.com/office/powerpoint/2010/main" val="12768322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เค้าโครงแบบกำหนดเอง">
    <p:spTree>
      <p:nvGrpSpPr>
        <p:cNvPr id="1" name=""/>
        <p:cNvGrpSpPr/>
        <p:nvPr/>
      </p:nvGrpSpPr>
      <p:grpSpPr>
        <a:xfrm>
          <a:off x="0" y="0"/>
          <a:ext cx="0" cy="0"/>
          <a:chOff x="0" y="0"/>
          <a:chExt cx="0" cy="0"/>
        </a:xfrm>
      </p:grpSpPr>
      <p:grpSp>
        <p:nvGrpSpPr>
          <p:cNvPr id="27" name="กลุ่ม 26"/>
          <p:cNvGrpSpPr/>
          <p:nvPr userDrawn="1"/>
        </p:nvGrpSpPr>
        <p:grpSpPr>
          <a:xfrm>
            <a:off x="251520" y="267495"/>
            <a:ext cx="8568953" cy="4593166"/>
            <a:chOff x="251519" y="267494"/>
            <a:chExt cx="8568953" cy="4593166"/>
          </a:xfrm>
        </p:grpSpPr>
        <p:sp>
          <p:nvSpPr>
            <p:cNvPr id="28" name="สี่เหลี่ยมผืนผ้า 27"/>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9" name="กลุ่ม 28"/>
            <p:cNvGrpSpPr/>
            <p:nvPr userDrawn="1"/>
          </p:nvGrpSpPr>
          <p:grpSpPr>
            <a:xfrm>
              <a:off x="251519" y="267494"/>
              <a:ext cx="8568953" cy="4593166"/>
              <a:chOff x="-29030" y="17128"/>
              <a:chExt cx="9151241" cy="5109244"/>
            </a:xfrm>
          </p:grpSpPr>
          <p:grpSp>
            <p:nvGrpSpPr>
              <p:cNvPr id="30" name="กลุ่ม 29"/>
              <p:cNvGrpSpPr/>
              <p:nvPr/>
            </p:nvGrpSpPr>
            <p:grpSpPr>
              <a:xfrm>
                <a:off x="187436" y="17128"/>
                <a:ext cx="8652652" cy="5109244"/>
                <a:chOff x="187436" y="17128"/>
                <a:chExt cx="8652652" cy="5109244"/>
              </a:xfrm>
            </p:grpSpPr>
            <p:cxnSp>
              <p:nvCxnSpPr>
                <p:cNvPr id="44"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7"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31" name="กลุ่ม 30"/>
              <p:cNvGrpSpPr/>
              <p:nvPr/>
            </p:nvGrpSpPr>
            <p:grpSpPr>
              <a:xfrm>
                <a:off x="-29030" y="263553"/>
                <a:ext cx="9151241" cy="4703748"/>
                <a:chOff x="-29030" y="263553"/>
                <a:chExt cx="9151241" cy="4703748"/>
              </a:xfrm>
            </p:grpSpPr>
            <p:cxnSp>
              <p:nvCxnSpPr>
                <p:cNvPr id="32"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65" name="กลุ่ม 64"/>
          <p:cNvGrpSpPr/>
          <p:nvPr userDrawn="1"/>
        </p:nvGrpSpPr>
        <p:grpSpPr>
          <a:xfrm>
            <a:off x="971601" y="645486"/>
            <a:ext cx="7467998" cy="3748057"/>
            <a:chOff x="971600" y="645485"/>
            <a:chExt cx="7467998" cy="3748057"/>
          </a:xfrm>
        </p:grpSpPr>
        <p:sp>
          <p:nvSpPr>
            <p:cNvPr id="66" name="บวก 65"/>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บวก 66"/>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บวก 67"/>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บวก 68"/>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2" name="วงรี 71"/>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3" name="สามเหลี่ยมหน้าจั่ว 72"/>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4" name="สามเหลี่ยมหน้าจั่ว 73"/>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5" name="สามเหลี่ยมหน้าจั่ว 74"/>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6" name="สามเหลี่ยมหน้าจั่ว 75"/>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7" name="วงรี 76"/>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78" name="ชื่อเรื่องรอง 2"/>
          <p:cNvSpPr>
            <a:spLocks noGrp="1"/>
          </p:cNvSpPr>
          <p:nvPr>
            <p:ph type="subTitle" idx="1"/>
          </p:nvPr>
        </p:nvSpPr>
        <p:spPr>
          <a:xfrm>
            <a:off x="1335596" y="2892769"/>
            <a:ext cx="6400800" cy="1314450"/>
          </a:xfrm>
          <a:prstGeom prst="rect">
            <a:avLst/>
          </a:prstGeom>
        </p:spPr>
        <p:txBody>
          <a:bodyPr/>
          <a:lstStyle>
            <a:lvl1pPr marL="0" indent="0" algn="ctr">
              <a:buNone/>
              <a:defRPr>
                <a:solidFill>
                  <a:schemeClr val="accent4"/>
                </a:solidFill>
                <a:latin typeface="can_NongAor" pitchFamily="2" charset="0"/>
                <a:cs typeface="can_NongAor" pitchFamily="2"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th-TH" dirty="0"/>
              <a:t>คลิกเพื่อแก้ไขลักษณะชื่อเรื่องรองต้นแบบ</a:t>
            </a:r>
          </a:p>
        </p:txBody>
      </p:sp>
      <p:sp>
        <p:nvSpPr>
          <p:cNvPr id="2" name="ชื่อเรื่อง 1"/>
          <p:cNvSpPr>
            <a:spLocks noGrp="1"/>
          </p:cNvSpPr>
          <p:nvPr>
            <p:ph type="title"/>
          </p:nvPr>
        </p:nvSpPr>
        <p:spPr>
          <a:xfrm>
            <a:off x="504359" y="1627330"/>
            <a:ext cx="8229600"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6" name="เมฆ 5"/>
          <p:cNvSpPr/>
          <p:nvPr userDrawn="1"/>
        </p:nvSpPr>
        <p:spPr>
          <a:xfrm rot="12710092" flipH="1">
            <a:off x="7423677" y="-976090"/>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 name="กลุ่ม 6"/>
          <p:cNvGrpSpPr/>
          <p:nvPr userDrawn="1"/>
        </p:nvGrpSpPr>
        <p:grpSpPr>
          <a:xfrm>
            <a:off x="415995" y="94416"/>
            <a:ext cx="2261782" cy="450000"/>
            <a:chOff x="3289945" y="3405879"/>
            <a:chExt cx="2261782" cy="450000"/>
          </a:xfrm>
        </p:grpSpPr>
        <p:sp>
          <p:nvSpPr>
            <p:cNvPr id="8" name="วงรี 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9" name="วงรี 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0" name="วงรี 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1" name="วงรี 1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12" name="รูปภาพ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276316" y="2845352"/>
            <a:ext cx="1616165" cy="2280342"/>
          </a:xfrm>
          <a:prstGeom prst="rect">
            <a:avLst/>
          </a:prstGeom>
        </p:spPr>
      </p:pic>
      <p:pic>
        <p:nvPicPr>
          <p:cNvPr id="13" name="รูปภาพ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flipH="1">
            <a:off x="7936835" y="-2653"/>
            <a:ext cx="1088830" cy="1094141"/>
          </a:xfrm>
          <a:prstGeom prst="rect">
            <a:avLst/>
          </a:prstGeom>
          <a:effectLst>
            <a:outerShdw blurRad="50800" dist="38100" dir="2700000" algn="tl" rotWithShape="0">
              <a:schemeClr val="accent4">
                <a:alpha val="40000"/>
              </a:schemeClr>
            </a:outerShdw>
          </a:effectLst>
        </p:spPr>
      </p:pic>
      <p:pic>
        <p:nvPicPr>
          <p:cNvPr id="14" name="รูปภาพ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sp>
        <p:nvSpPr>
          <p:cNvPr id="15" name="วงรี 14"/>
          <p:cNvSpPr/>
          <p:nvPr userDrawn="1"/>
        </p:nvSpPr>
        <p:spPr>
          <a:xfrm>
            <a:off x="454211" y="3787028"/>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6" name="วงรี 15"/>
          <p:cNvSpPr/>
          <p:nvPr userDrawn="1"/>
        </p:nvSpPr>
        <p:spPr>
          <a:xfrm>
            <a:off x="526219" y="3626611"/>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7" name="วงรี 16"/>
          <p:cNvSpPr/>
          <p:nvPr userDrawn="1"/>
        </p:nvSpPr>
        <p:spPr>
          <a:xfrm>
            <a:off x="410447" y="3459278"/>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8" name="วงรี 17"/>
          <p:cNvSpPr/>
          <p:nvPr userDrawn="1"/>
        </p:nvSpPr>
        <p:spPr>
          <a:xfrm flipH="1">
            <a:off x="773818" y="4127023"/>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9" name="วงรี 18"/>
          <p:cNvSpPr/>
          <p:nvPr userDrawn="1"/>
        </p:nvSpPr>
        <p:spPr>
          <a:xfrm flipH="1">
            <a:off x="701810" y="3966606"/>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20" name="วงรี 19"/>
          <p:cNvSpPr/>
          <p:nvPr userDrawn="1"/>
        </p:nvSpPr>
        <p:spPr>
          <a:xfrm flipH="1">
            <a:off x="817582" y="3799273"/>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21" name="กลุ่ม 20"/>
          <p:cNvGrpSpPr/>
          <p:nvPr userDrawn="1"/>
        </p:nvGrpSpPr>
        <p:grpSpPr>
          <a:xfrm>
            <a:off x="-1085994" y="3939902"/>
            <a:ext cx="3003978" cy="2550076"/>
            <a:chOff x="-1085994" y="3939902"/>
            <a:chExt cx="3003978" cy="2550076"/>
          </a:xfrm>
        </p:grpSpPr>
        <p:sp>
          <p:nvSpPr>
            <p:cNvPr id="22" name="เมฆ 21"/>
            <p:cNvSpPr/>
            <p:nvPr/>
          </p:nvSpPr>
          <p:spPr>
            <a:xfrm rot="2016124" flipH="1">
              <a:off x="-1085994" y="4314392"/>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23" name="รูปภาพ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37843">
              <a:off x="-8675" y="4035585"/>
              <a:ext cx="415932" cy="446516"/>
            </a:xfrm>
            <a:prstGeom prst="rect">
              <a:avLst/>
            </a:prstGeom>
          </p:spPr>
        </p:pic>
        <p:pic>
          <p:nvPicPr>
            <p:cNvPr id="24" name="รูปภาพ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623" y="3939902"/>
              <a:ext cx="956993" cy="1030139"/>
            </a:xfrm>
            <a:prstGeom prst="rect">
              <a:avLst/>
            </a:prstGeom>
          </p:spPr>
        </p:pic>
        <p:pic>
          <p:nvPicPr>
            <p:cNvPr id="25" name="รูปภาพ 24"/>
            <p:cNvPicPr>
              <a:picLocks noChangeAspect="1"/>
            </p:cNvPicPr>
            <p:nvPr/>
          </p:nvPicPr>
          <p:blipFill rotWithShape="1">
            <a:blip r:embed="rId6">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857876" y="4710868"/>
              <a:ext cx="290462" cy="322818"/>
            </a:xfrm>
            <a:prstGeom prst="rect">
              <a:avLst/>
            </a:prstGeom>
          </p:spPr>
        </p:pic>
      </p:grpSp>
      <p:pic>
        <p:nvPicPr>
          <p:cNvPr id="26" name="รูปภาพ 25"/>
          <p:cNvPicPr>
            <a:picLocks noChangeAspect="1"/>
          </p:cNvPicPr>
          <p:nvPr userDrawn="1"/>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spTree>
    <p:extLst>
      <p:ext uri="{BB962C8B-B14F-4D97-AF65-F5344CB8AC3E}">
        <p14:creationId xmlns:p14="http://schemas.microsoft.com/office/powerpoint/2010/main" val="2666709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15"/>
                                        </p:tgtEl>
                                        <p:attrNameLst>
                                          <p:attrName>style.visibility</p:attrName>
                                        </p:attrNameLst>
                                      </p:cBhvr>
                                      <p:to>
                                        <p:strVal val="visible"/>
                                      </p:to>
                                    </p:set>
                                    <p:animEffect transition="in" filter="fade">
                                      <p:cBhvr>
                                        <p:cTn id="7" dur="2000"/>
                                        <p:tgtEl>
                                          <p:spTgt spid="15"/>
                                        </p:tgtEl>
                                      </p:cBhvr>
                                    </p:animEffect>
                                    <p:anim calcmode="lin" valueType="num">
                                      <p:cBhvr>
                                        <p:cTn id="8" dur="2000" fill="hold"/>
                                        <p:tgtEl>
                                          <p:spTgt spid="15"/>
                                        </p:tgtEl>
                                        <p:attrNameLst>
                                          <p:attrName>ppt_x</p:attrName>
                                        </p:attrNameLst>
                                      </p:cBhvr>
                                      <p:tavLst>
                                        <p:tav tm="0">
                                          <p:val>
                                            <p:strVal val="#ppt_x"/>
                                          </p:val>
                                        </p:tav>
                                        <p:tav tm="100000">
                                          <p:val>
                                            <p:strVal val="#ppt_x"/>
                                          </p:val>
                                        </p:tav>
                                      </p:tavLst>
                                    </p:anim>
                                    <p:anim calcmode="lin" valueType="num">
                                      <p:cBhvr>
                                        <p:cTn id="9" dur="2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16"/>
                                        </p:tgtEl>
                                        <p:attrNameLst>
                                          <p:attrName>style.visibility</p:attrName>
                                        </p:attrNameLst>
                                      </p:cBhvr>
                                      <p:to>
                                        <p:strVal val="visible"/>
                                      </p:to>
                                    </p:set>
                                    <p:animEffect transition="in" filter="fade">
                                      <p:cBhvr>
                                        <p:cTn id="12" dur="2000"/>
                                        <p:tgtEl>
                                          <p:spTgt spid="16"/>
                                        </p:tgtEl>
                                      </p:cBhvr>
                                    </p:animEffect>
                                    <p:anim calcmode="lin" valueType="num">
                                      <p:cBhvr>
                                        <p:cTn id="13" dur="2000" fill="hold"/>
                                        <p:tgtEl>
                                          <p:spTgt spid="16"/>
                                        </p:tgtEl>
                                        <p:attrNameLst>
                                          <p:attrName>ppt_x</p:attrName>
                                        </p:attrNameLst>
                                      </p:cBhvr>
                                      <p:tavLst>
                                        <p:tav tm="0">
                                          <p:val>
                                            <p:strVal val="#ppt_x"/>
                                          </p:val>
                                        </p:tav>
                                        <p:tav tm="100000">
                                          <p:val>
                                            <p:strVal val="#ppt_x"/>
                                          </p:val>
                                        </p:tav>
                                      </p:tavLst>
                                    </p:anim>
                                    <p:anim calcmode="lin" valueType="num">
                                      <p:cBhvr>
                                        <p:cTn id="14" dur="2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17"/>
                                        </p:tgtEl>
                                        <p:attrNameLst>
                                          <p:attrName>style.visibility</p:attrName>
                                        </p:attrNameLst>
                                      </p:cBhvr>
                                      <p:to>
                                        <p:strVal val="visible"/>
                                      </p:to>
                                    </p:set>
                                    <p:animEffect transition="in" filter="fade">
                                      <p:cBhvr>
                                        <p:cTn id="17" dur="2000"/>
                                        <p:tgtEl>
                                          <p:spTgt spid="17"/>
                                        </p:tgtEl>
                                      </p:cBhvr>
                                    </p:animEffect>
                                    <p:anim calcmode="lin" valueType="num">
                                      <p:cBhvr>
                                        <p:cTn id="18" dur="2000" fill="hold"/>
                                        <p:tgtEl>
                                          <p:spTgt spid="17"/>
                                        </p:tgtEl>
                                        <p:attrNameLst>
                                          <p:attrName>ppt_x</p:attrName>
                                        </p:attrNameLst>
                                      </p:cBhvr>
                                      <p:tavLst>
                                        <p:tav tm="0">
                                          <p:val>
                                            <p:strVal val="#ppt_x"/>
                                          </p:val>
                                        </p:tav>
                                        <p:tav tm="100000">
                                          <p:val>
                                            <p:strVal val="#ppt_x"/>
                                          </p:val>
                                        </p:tav>
                                      </p:tavLst>
                                    </p:anim>
                                    <p:anim calcmode="lin" valueType="num">
                                      <p:cBhvr>
                                        <p:cTn id="19" dur="2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18"/>
                                        </p:tgtEl>
                                        <p:attrNameLst>
                                          <p:attrName>style.visibility</p:attrName>
                                        </p:attrNameLst>
                                      </p:cBhvr>
                                      <p:to>
                                        <p:strVal val="visible"/>
                                      </p:to>
                                    </p:set>
                                    <p:animEffect transition="in" filter="fade">
                                      <p:cBhvr>
                                        <p:cTn id="22" dur="2000"/>
                                        <p:tgtEl>
                                          <p:spTgt spid="18"/>
                                        </p:tgtEl>
                                      </p:cBhvr>
                                    </p:animEffect>
                                    <p:anim calcmode="lin" valueType="num">
                                      <p:cBhvr>
                                        <p:cTn id="23" dur="2000" fill="hold"/>
                                        <p:tgtEl>
                                          <p:spTgt spid="18"/>
                                        </p:tgtEl>
                                        <p:attrNameLst>
                                          <p:attrName>ppt_x</p:attrName>
                                        </p:attrNameLst>
                                      </p:cBhvr>
                                      <p:tavLst>
                                        <p:tav tm="0">
                                          <p:val>
                                            <p:strVal val="#ppt_x"/>
                                          </p:val>
                                        </p:tav>
                                        <p:tav tm="100000">
                                          <p:val>
                                            <p:strVal val="#ppt_x"/>
                                          </p:val>
                                        </p:tav>
                                      </p:tavLst>
                                    </p:anim>
                                    <p:anim calcmode="lin" valueType="num">
                                      <p:cBhvr>
                                        <p:cTn id="24" dur="2000" fill="hold"/>
                                        <p:tgtEl>
                                          <p:spTgt spid="18"/>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0"/>
                                        <p:tgtEl>
                                          <p:spTgt spid="19"/>
                                        </p:tgtEl>
                                      </p:cBhvr>
                                    </p:animEffect>
                                    <p:anim calcmode="lin" valueType="num">
                                      <p:cBhvr>
                                        <p:cTn id="28" dur="2000" fill="hold"/>
                                        <p:tgtEl>
                                          <p:spTgt spid="19"/>
                                        </p:tgtEl>
                                        <p:attrNameLst>
                                          <p:attrName>ppt_x</p:attrName>
                                        </p:attrNameLst>
                                      </p:cBhvr>
                                      <p:tavLst>
                                        <p:tav tm="0">
                                          <p:val>
                                            <p:strVal val="#ppt_x"/>
                                          </p:val>
                                        </p:tav>
                                        <p:tav tm="100000">
                                          <p:val>
                                            <p:strVal val="#ppt_x"/>
                                          </p:val>
                                        </p:tav>
                                      </p:tavLst>
                                    </p:anim>
                                    <p:anim calcmode="lin" valueType="num">
                                      <p:cBhvr>
                                        <p:cTn id="29" dur="2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000"/>
                                        <p:tgtEl>
                                          <p:spTgt spid="20"/>
                                        </p:tgtEl>
                                      </p:cBhvr>
                                    </p:animEffect>
                                    <p:anim calcmode="lin" valueType="num">
                                      <p:cBhvr>
                                        <p:cTn id="33" dur="2000" fill="hold"/>
                                        <p:tgtEl>
                                          <p:spTgt spid="20"/>
                                        </p:tgtEl>
                                        <p:attrNameLst>
                                          <p:attrName>ppt_x</p:attrName>
                                        </p:attrNameLst>
                                      </p:cBhvr>
                                      <p:tavLst>
                                        <p:tav tm="0">
                                          <p:val>
                                            <p:strVal val="#ppt_x"/>
                                          </p:val>
                                        </p:tav>
                                        <p:tav tm="100000">
                                          <p:val>
                                            <p:strVal val="#ppt_x"/>
                                          </p:val>
                                        </p:tav>
                                      </p:tavLst>
                                    </p:anim>
                                    <p:anim calcmode="lin" valueType="num">
                                      <p:cBhvr>
                                        <p:cTn id="34" dur="2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2" name="ชื่อเรื่อง 1"/>
          <p:cNvSpPr>
            <a:spLocks noGrp="1"/>
          </p:cNvSpPr>
          <p:nvPr>
            <p:ph type="title"/>
          </p:nvPr>
        </p:nvSpPr>
        <p:spPr>
          <a:xfrm>
            <a:off x="459680" y="658060"/>
            <a:ext cx="8229600" cy="857250"/>
          </a:xfrm>
          <a:prstGeom prst="rect">
            <a:avLst/>
          </a:prstGeom>
        </p:spPr>
        <p:txBody>
          <a:bodyPr/>
          <a:lstStyle/>
          <a:p>
            <a:r>
              <a:rPr lang="th-TH" dirty="0"/>
              <a:t>คลิกเพื่อแก้ไขลักษณะชื่อเรื่องต้นแบบ</a:t>
            </a: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8" name="กลุ่ม 57"/>
          <p:cNvGrpSpPr/>
          <p:nvPr userDrawn="1"/>
        </p:nvGrpSpPr>
        <p:grpSpPr>
          <a:xfrm>
            <a:off x="6440613" y="72194"/>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3" name="กลุ่ม 62"/>
          <p:cNvGrpSpPr/>
          <p:nvPr userDrawn="1"/>
        </p:nvGrpSpPr>
        <p:grpSpPr>
          <a:xfrm>
            <a:off x="-405164" y="4491546"/>
            <a:ext cx="9778964" cy="2406689"/>
            <a:chOff x="-405164" y="4491545"/>
            <a:chExt cx="9778964" cy="2406689"/>
          </a:xfrm>
          <a:effectLst>
            <a:outerShdw blurRad="63500" sx="101000" sy="101000" algn="ctr" rotWithShape="0">
              <a:schemeClr val="accent4">
                <a:alpha val="40000"/>
              </a:schemeClr>
            </a:outerShdw>
          </a:effectLst>
        </p:grpSpPr>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892273">
              <a:off x="519787" y="4519318"/>
              <a:ext cx="327561" cy="381162"/>
            </a:xfrm>
            <a:prstGeom prst="rect">
              <a:avLst/>
            </a:prstGeom>
          </p:spPr>
        </p:pic>
        <p:pic>
          <p:nvPicPr>
            <p:cNvPr id="65" name="รูปภาพ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439475">
              <a:off x="4253625" y="4491545"/>
              <a:ext cx="353156" cy="568121"/>
            </a:xfrm>
            <a:prstGeom prst="rect">
              <a:avLst/>
            </a:prstGeom>
          </p:spPr>
        </p:pic>
        <p:sp>
          <p:nvSpPr>
            <p:cNvPr id="66" name="เมฆ 65"/>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เมฆ 66"/>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8" name="รูปภาพ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793014">
              <a:off x="6644722" y="4629646"/>
              <a:ext cx="406691" cy="561621"/>
            </a:xfrm>
            <a:prstGeom prst="rect">
              <a:avLst/>
            </a:prstGeom>
          </p:spPr>
        </p:pic>
        <p:sp>
          <p:nvSpPr>
            <p:cNvPr id="69" name="เมฆ 68"/>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เมฆ 69"/>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2" name="รูปภาพ 7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3" name="รูปภาพ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74" name="รูปภาพ 7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199845" y="4672233"/>
              <a:ext cx="279890" cy="311068"/>
            </a:xfrm>
            <a:prstGeom prst="rect">
              <a:avLst/>
            </a:prstGeom>
          </p:spPr>
        </p:pic>
        <p:pic>
          <p:nvPicPr>
            <p:cNvPr id="75" name="รูปภาพ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grpSp>
        <p:nvGrpSpPr>
          <p:cNvPr id="76" name="กลุ่ม 75"/>
          <p:cNvGrpSpPr/>
          <p:nvPr userDrawn="1"/>
        </p:nvGrpSpPr>
        <p:grpSpPr>
          <a:xfrm>
            <a:off x="-1426585" y="-1199207"/>
            <a:ext cx="3003978" cy="2538015"/>
            <a:chOff x="-1426585" y="-1199208"/>
            <a:chExt cx="3003978" cy="2538015"/>
          </a:xfrm>
        </p:grpSpPr>
        <p:sp>
          <p:nvSpPr>
            <p:cNvPr id="77" name="เมฆ 76"/>
            <p:cNvSpPr/>
            <p:nvPr/>
          </p:nvSpPr>
          <p:spPr>
            <a:xfrm rot="9276667">
              <a:off x="-1426585" y="-1199208"/>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562432">
              <a:off x="-117159" y="-161083"/>
              <a:ext cx="1171456" cy="1177170"/>
            </a:xfrm>
            <a:prstGeom prst="rect">
              <a:avLst/>
            </a:prstGeom>
            <a:effectLst>
              <a:outerShdw blurRad="50800" dist="38100" dir="2700000" algn="tl" rotWithShape="0">
                <a:schemeClr val="accent4">
                  <a:alpha val="40000"/>
                </a:schemeClr>
              </a:outerShdw>
            </a:effectLst>
          </p:spPr>
        </p:pic>
        <p:pic>
          <p:nvPicPr>
            <p:cNvPr id="79" name="รูปภาพ 78"/>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67458" y="1027739"/>
              <a:ext cx="279890" cy="311068"/>
            </a:xfrm>
            <a:prstGeom prst="rect">
              <a:avLst/>
            </a:prstGeom>
          </p:spPr>
        </p:pic>
        <p:pic>
          <p:nvPicPr>
            <p:cNvPr id="80" name="รูปภาพ 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9578" y="12303"/>
              <a:ext cx="207247" cy="222486"/>
            </a:xfrm>
            <a:prstGeom prst="rect">
              <a:avLst/>
            </a:prstGeom>
          </p:spPr>
        </p:pic>
      </p:grpSp>
    </p:spTree>
    <p:extLst>
      <p:ext uri="{BB962C8B-B14F-4D97-AF65-F5344CB8AC3E}">
        <p14:creationId xmlns:p14="http://schemas.microsoft.com/office/powerpoint/2010/main" val="160660119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4211" y="400619"/>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sp>
        <p:nvSpPr>
          <p:cNvPr id="57" name="เมฆ 56"/>
          <p:cNvSpPr/>
          <p:nvPr userDrawn="1"/>
        </p:nvSpPr>
        <p:spPr>
          <a:xfrm rot="14044977">
            <a:off x="7613466" y="-1221841"/>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58" name="กลุ่ม 57"/>
          <p:cNvGrpSpPr/>
          <p:nvPr userDrawn="1"/>
        </p:nvGrpSpPr>
        <p:grpSpPr>
          <a:xfrm>
            <a:off x="323529" y="39027"/>
            <a:ext cx="2261782" cy="450000"/>
            <a:chOff x="3289945" y="3405879"/>
            <a:chExt cx="2261782" cy="450000"/>
          </a:xfrm>
        </p:grpSpPr>
        <p:sp>
          <p:nvSpPr>
            <p:cNvPr id="59" name="วงรี 58"/>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2" name="วงรี 61"/>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9" name="กลุ่ม 68"/>
          <p:cNvGrpSpPr/>
          <p:nvPr userDrawn="1"/>
        </p:nvGrpSpPr>
        <p:grpSpPr>
          <a:xfrm>
            <a:off x="-405164" y="4549818"/>
            <a:ext cx="9778964" cy="2348417"/>
            <a:chOff x="-405164" y="4549817"/>
            <a:chExt cx="9778964" cy="2348417"/>
          </a:xfrm>
          <a:effectLst>
            <a:outerShdw blurRad="50800" dist="12700" dir="16200000" rotWithShape="0">
              <a:schemeClr val="accent4">
                <a:alpha val="40000"/>
              </a:schemeClr>
            </a:outerShdw>
          </a:effectLst>
        </p:grpSpPr>
        <p:sp>
          <p:nvSpPr>
            <p:cNvPr id="70" name="เมฆ 69"/>
            <p:cNvSpPr/>
            <p:nvPr/>
          </p:nvSpPr>
          <p:spPr>
            <a:xfrm rot="489113">
              <a:off x="-405164" y="4642632"/>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1" name="รูปภาพ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02581">
              <a:off x="1690900" y="4549817"/>
              <a:ext cx="310808" cy="499996"/>
            </a:xfrm>
            <a:prstGeom prst="rect">
              <a:avLst/>
            </a:prstGeom>
          </p:spPr>
        </p:pic>
        <p:sp>
          <p:nvSpPr>
            <p:cNvPr id="72" name="เมฆ 71"/>
            <p:cNvSpPr/>
            <p:nvPr/>
          </p:nvSpPr>
          <p:spPr>
            <a:xfrm>
              <a:off x="6369822" y="4638485"/>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3" name="รูปภาพ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762472">
              <a:off x="6615960" y="4637797"/>
              <a:ext cx="379045" cy="523443"/>
            </a:xfrm>
            <a:prstGeom prst="rect">
              <a:avLst/>
            </a:prstGeom>
          </p:spPr>
        </p:pic>
        <p:sp>
          <p:nvSpPr>
            <p:cNvPr id="74" name="เมฆ 73"/>
            <p:cNvSpPr/>
            <p:nvPr/>
          </p:nvSpPr>
          <p:spPr>
            <a:xfrm rot="251312">
              <a:off x="174903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5" name="รูปภาพ 7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222405">
              <a:off x="4212852" y="4688399"/>
              <a:ext cx="327561" cy="381162"/>
            </a:xfrm>
            <a:prstGeom prst="rect">
              <a:avLst/>
            </a:prstGeom>
          </p:spPr>
        </p:pic>
        <p:sp>
          <p:nvSpPr>
            <p:cNvPr id="76" name="เมฆ 75"/>
            <p:cNvSpPr/>
            <p:nvPr/>
          </p:nvSpPr>
          <p:spPr>
            <a:xfrm rot="621615">
              <a:off x="3986711" y="4676699"/>
              <a:ext cx="3003978" cy="2221535"/>
            </a:xfrm>
            <a:prstGeom prst="clou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7" name="รูปภาพ 76"/>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6442195" y="4878980"/>
              <a:ext cx="186025" cy="206747"/>
            </a:xfrm>
            <a:prstGeom prst="rect">
              <a:avLst/>
            </a:prstGeom>
          </p:spPr>
        </p:pic>
        <p:pic>
          <p:nvPicPr>
            <p:cNvPr id="78" name="รูปภาพ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64793" y="4766416"/>
              <a:ext cx="207247" cy="222486"/>
            </a:xfrm>
            <a:prstGeom prst="rect">
              <a:avLst/>
            </a:prstGeom>
          </p:spPr>
        </p:pic>
        <p:pic>
          <p:nvPicPr>
            <p:cNvPr id="79" name="รูปภาพ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8768" y="4910457"/>
              <a:ext cx="207247" cy="222486"/>
            </a:xfrm>
            <a:prstGeom prst="rect">
              <a:avLst/>
            </a:prstGeom>
          </p:spPr>
        </p:pic>
        <p:pic>
          <p:nvPicPr>
            <p:cNvPr id="80" name="รูปภาพ 79"/>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2584042" y="4644281"/>
              <a:ext cx="279890" cy="311068"/>
            </a:xfrm>
            <a:prstGeom prst="rect">
              <a:avLst/>
            </a:prstGeom>
          </p:spPr>
        </p:pic>
        <p:pic>
          <p:nvPicPr>
            <p:cNvPr id="81" name="รูปภาพ 8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9511" y="4840371"/>
              <a:ext cx="207247" cy="222486"/>
            </a:xfrm>
            <a:prstGeom prst="rect">
              <a:avLst/>
            </a:prstGeom>
          </p:spPr>
        </p:pic>
      </p:grpSp>
      <p:sp>
        <p:nvSpPr>
          <p:cNvPr id="83" name="ตัวแทนแผนภูมิ 82"/>
          <p:cNvSpPr>
            <a:spLocks noGrp="1"/>
          </p:cNvSpPr>
          <p:nvPr>
            <p:ph type="chart" sz="quarter" idx="13"/>
          </p:nvPr>
        </p:nvSpPr>
        <p:spPr>
          <a:xfrm>
            <a:off x="560008" y="1302654"/>
            <a:ext cx="4041775" cy="3036888"/>
          </a:xfrm>
          <a:prstGeom prst="rect">
            <a:avLst/>
          </a:prstGeom>
        </p:spPr>
        <p:txBody>
          <a:bodyPr/>
          <a:lstStyle/>
          <a:p>
            <a:endParaRPr lang="th-TH"/>
          </a:p>
        </p:txBody>
      </p:sp>
      <p:pic>
        <p:nvPicPr>
          <p:cNvPr id="84" name="รูปภาพ 83"/>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7797869" y="264028"/>
            <a:ext cx="1183404" cy="897097"/>
          </a:xfrm>
          <a:prstGeom prst="rect">
            <a:avLst/>
          </a:prstGeom>
        </p:spPr>
      </p:pic>
      <p:sp>
        <p:nvSpPr>
          <p:cNvPr id="85" name="ตัวแทนข้อความ 3"/>
          <p:cNvSpPr>
            <a:spLocks noGrp="1"/>
          </p:cNvSpPr>
          <p:nvPr>
            <p:ph type="body" sz="half" idx="2"/>
          </p:nvPr>
        </p:nvSpPr>
        <p:spPr>
          <a:xfrm>
            <a:off x="5164308" y="1418312"/>
            <a:ext cx="3272926" cy="603647"/>
          </a:xfrm>
          <a:prstGeom prst="rect">
            <a:avLst/>
          </a:prstGeom>
        </p:spPr>
        <p:txBody>
          <a:bodyPr>
            <a:normAutofit/>
          </a:bodyPr>
          <a:lstStyle>
            <a:lvl1pPr marL="0" indent="0">
              <a:buNone/>
              <a:defRPr sz="1800">
                <a:solidFill>
                  <a:srgbClr val="DAA2B6"/>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6"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7" name="ตัวแทนข้อความ 3"/>
          <p:cNvSpPr>
            <a:spLocks noGrp="1"/>
          </p:cNvSpPr>
          <p:nvPr>
            <p:ph type="body" sz="half" idx="15"/>
          </p:nvPr>
        </p:nvSpPr>
        <p:spPr>
          <a:xfrm>
            <a:off x="5164308" y="2487631"/>
            <a:ext cx="3272926" cy="603647"/>
          </a:xfrm>
          <a:prstGeom prst="rect">
            <a:avLst/>
          </a:prstGeom>
        </p:spPr>
        <p:txBody>
          <a:bodyPr>
            <a:normAutofit/>
          </a:bodyPr>
          <a:lstStyle>
            <a:lvl1pPr marL="0" indent="0">
              <a:buNone/>
              <a:defRPr sz="1800">
                <a:solidFill>
                  <a:schemeClr val="accent4"/>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88" name="ตัวแทนข้อความ 3"/>
          <p:cNvSpPr>
            <a:spLocks noGrp="1"/>
          </p:cNvSpPr>
          <p:nvPr>
            <p:ph type="body" sz="half" idx="16"/>
          </p:nvPr>
        </p:nvSpPr>
        <p:spPr>
          <a:xfrm>
            <a:off x="5164308" y="3091278"/>
            <a:ext cx="3275154" cy="344569"/>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p:txBody>
      </p:sp>
      <p:sp>
        <p:nvSpPr>
          <p:cNvPr id="89" name="ตัวแทนข้อความ 3"/>
          <p:cNvSpPr>
            <a:spLocks noGrp="1"/>
          </p:cNvSpPr>
          <p:nvPr>
            <p:ph type="body" sz="half" idx="17"/>
          </p:nvPr>
        </p:nvSpPr>
        <p:spPr>
          <a:xfrm>
            <a:off x="5167905" y="3507855"/>
            <a:ext cx="3272926" cy="603647"/>
          </a:xfrm>
          <a:prstGeom prst="rect">
            <a:avLst/>
          </a:prstGeom>
        </p:spPr>
        <p:txBody>
          <a:bodyPr>
            <a:normAutofit/>
          </a:bodyPr>
          <a:lstStyle>
            <a:lvl1pPr marL="0" indent="0">
              <a:buNone/>
              <a:defRPr sz="1800">
                <a:solidFill>
                  <a:schemeClr val="accent5"/>
                </a:solidFill>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90" name="ตัวแทนข้อความ 3"/>
          <p:cNvSpPr>
            <a:spLocks noGrp="1"/>
          </p:cNvSpPr>
          <p:nvPr>
            <p:ph type="body" sz="half" idx="18"/>
          </p:nvPr>
        </p:nvSpPr>
        <p:spPr>
          <a:xfrm>
            <a:off x="5167905" y="4111502"/>
            <a:ext cx="3275154" cy="335223"/>
          </a:xfrm>
          <a:prstGeom prst="rect">
            <a:avLst/>
          </a:prstGeom>
        </p:spPr>
        <p:txBody>
          <a:bodyPr>
            <a:noAutofit/>
          </a:bodyPr>
          <a:lstStyle>
            <a:lvl1pPr marL="0" indent="0">
              <a:buNone/>
              <a:defRPr sz="1800">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83420658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230832" y="484307"/>
            <a:ext cx="8229600" cy="857250"/>
          </a:xfrm>
          <a:prstGeom prst="rect">
            <a:avLst/>
          </a:prstGeom>
        </p:spPr>
        <p:txBody>
          <a:bodyPr>
            <a:normAutofit/>
          </a:bodyPr>
          <a:lstStyle>
            <a:lvl1pPr>
              <a:defRPr sz="4000"/>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8930" y="463566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104648" y="-1501991"/>
            <a:ext cx="2175586" cy="3003978"/>
            <a:chOff x="-1104648" y="-1501991"/>
            <a:chExt cx="2175586" cy="3003978"/>
          </a:xfrm>
        </p:grpSpPr>
        <p:sp>
          <p:nvSpPr>
            <p:cNvPr id="63" name="เมฆ 62"/>
            <p:cNvSpPr/>
            <p:nvPr/>
          </p:nvSpPr>
          <p:spPr>
            <a:xfrm rot="18571014" flipH="1">
              <a:off x="-1518844" y="-1087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4" name="กลุ่ม 63"/>
            <p:cNvGrpSpPr/>
            <p:nvPr/>
          </p:nvGrpSpPr>
          <p:grpSpPr>
            <a:xfrm>
              <a:off x="48876" y="38133"/>
              <a:ext cx="772571" cy="749629"/>
              <a:chOff x="48876" y="38133"/>
              <a:chExt cx="772571" cy="749629"/>
            </a:xfrm>
          </p:grpSpPr>
          <p:pic>
            <p:nvPicPr>
              <p:cNvPr id="65" name="รูปภาพ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181959">
                <a:off x="48876" y="382501"/>
                <a:ext cx="380700" cy="405261"/>
              </a:xfrm>
              <a:prstGeom prst="rect">
                <a:avLst/>
              </a:prstGeom>
            </p:spPr>
          </p:pic>
          <p:pic>
            <p:nvPicPr>
              <p:cNvPr id="66" name="รูปภาพ 65"/>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530985" y="38133"/>
                <a:ext cx="290462" cy="322818"/>
              </a:xfrm>
              <a:prstGeom prst="rect">
                <a:avLst/>
              </a:prstGeom>
            </p:spPr>
          </p:pic>
        </p:grpSp>
      </p:grpSp>
      <p:grpSp>
        <p:nvGrpSpPr>
          <p:cNvPr id="67" name="กลุ่ม 66"/>
          <p:cNvGrpSpPr/>
          <p:nvPr userDrawn="1"/>
        </p:nvGrpSpPr>
        <p:grpSpPr>
          <a:xfrm>
            <a:off x="8388425" y="3573914"/>
            <a:ext cx="2175586" cy="3003978"/>
            <a:chOff x="8388424" y="3573914"/>
            <a:chExt cx="2175586" cy="3003978"/>
          </a:xfrm>
        </p:grpSpPr>
        <p:sp>
          <p:nvSpPr>
            <p:cNvPr id="68" name="เมฆ 67"/>
            <p:cNvSpPr/>
            <p:nvPr/>
          </p:nvSpPr>
          <p:spPr>
            <a:xfrm rot="18571014" flipH="1">
              <a:off x="7974228" y="3988110"/>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9" name="รูปภาพ 6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8802115" y="4521690"/>
              <a:ext cx="227780" cy="244529"/>
            </a:xfrm>
            <a:prstGeom prst="rect">
              <a:avLst/>
            </a:prstGeom>
          </p:spPr>
        </p:pic>
        <p:pic>
          <p:nvPicPr>
            <p:cNvPr id="70" name="รูปภาพ 69"/>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511653" y="4765304"/>
              <a:ext cx="290462" cy="322818"/>
            </a:xfrm>
            <a:prstGeom prst="rect">
              <a:avLst/>
            </a:prstGeom>
          </p:spPr>
        </p:pic>
      </p:grpSp>
      <p:grpSp>
        <p:nvGrpSpPr>
          <p:cNvPr id="71" name="กลุ่ม 70"/>
          <p:cNvGrpSpPr/>
          <p:nvPr userDrawn="1"/>
        </p:nvGrpSpPr>
        <p:grpSpPr>
          <a:xfrm>
            <a:off x="7431403" y="-1128323"/>
            <a:ext cx="3003978" cy="2255288"/>
            <a:chOff x="7431403" y="-1128323"/>
            <a:chExt cx="3003978" cy="2255288"/>
          </a:xfrm>
        </p:grpSpPr>
        <p:grpSp>
          <p:nvGrpSpPr>
            <p:cNvPr id="72" name="กลุ่ม 71"/>
            <p:cNvGrpSpPr/>
            <p:nvPr/>
          </p:nvGrpSpPr>
          <p:grpSpPr>
            <a:xfrm>
              <a:off x="7431403" y="-1128323"/>
              <a:ext cx="3003978" cy="2255288"/>
              <a:chOff x="7538590" y="-1209733"/>
              <a:chExt cx="3003978" cy="2255288"/>
            </a:xfrm>
          </p:grpSpPr>
          <p:sp>
            <p:nvSpPr>
              <p:cNvPr id="75" name="เมฆ 74"/>
              <p:cNvSpPr/>
              <p:nvPr/>
            </p:nvSpPr>
            <p:spPr>
              <a:xfrm rot="12718345" flipH="1">
                <a:off x="7538590" y="-1209733"/>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flipH="1">
                <a:off x="8001280" y="-45931"/>
                <a:ext cx="1088830" cy="1094141"/>
              </a:xfrm>
              <a:prstGeom prst="rect">
                <a:avLst/>
              </a:prstGeom>
              <a:effectLst>
                <a:outerShdw blurRad="50800" dist="38100" dir="2700000" algn="tl" rotWithShape="0">
                  <a:schemeClr val="accent4">
                    <a:alpha val="40000"/>
                  </a:schemeClr>
                </a:outerShdw>
              </a:effectLst>
            </p:spPr>
          </p:pic>
        </p:grpSp>
        <p:pic>
          <p:nvPicPr>
            <p:cNvPr id="73" name="รูปภาพ 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9272080">
              <a:off x="7969721" y="88700"/>
              <a:ext cx="227780" cy="244529"/>
            </a:xfrm>
            <a:prstGeom prst="rect">
              <a:avLst/>
            </a:prstGeom>
          </p:spPr>
        </p:pic>
        <p:pic>
          <p:nvPicPr>
            <p:cNvPr id="74" name="รูปภาพ 7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181959">
              <a:off x="8874659" y="847094"/>
              <a:ext cx="221840" cy="236152"/>
            </a:xfrm>
            <a:prstGeom prst="rect">
              <a:avLst/>
            </a:prstGeom>
          </p:spPr>
        </p:pic>
      </p:grpSp>
      <p:sp>
        <p:nvSpPr>
          <p:cNvPr id="77" name="ตัวแทนเนื้อหา 2"/>
          <p:cNvSpPr>
            <a:spLocks noGrp="1"/>
          </p:cNvSpPr>
          <p:nvPr>
            <p:ph sz="half" idx="1"/>
          </p:nvPr>
        </p:nvSpPr>
        <p:spPr>
          <a:xfrm>
            <a:off x="457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dirty="0"/>
              <a:t>คลิกเพื่อแก้ไขลักษณะของข้อความต้นแบบ</a:t>
            </a:r>
          </a:p>
          <a:p>
            <a:pPr lvl="1"/>
            <a:r>
              <a:rPr lang="th-TH" dirty="0"/>
              <a:t>ระดับที่สอง</a:t>
            </a:r>
          </a:p>
          <a:p>
            <a:pPr lvl="2"/>
            <a:r>
              <a:rPr lang="th-TH" dirty="0"/>
              <a:t>ระดับที่สาม</a:t>
            </a:r>
          </a:p>
          <a:p>
            <a:pPr lvl="3"/>
            <a:r>
              <a:rPr lang="th-TH" dirty="0"/>
              <a:t>ระดับที่สี่</a:t>
            </a:r>
          </a:p>
          <a:p>
            <a:pPr lvl="4"/>
            <a:r>
              <a:rPr lang="th-TH" dirty="0"/>
              <a:t>ระดับที่ห้า</a:t>
            </a:r>
          </a:p>
        </p:txBody>
      </p:sp>
      <p:sp>
        <p:nvSpPr>
          <p:cNvPr id="78" name="ตัวแทนเนื้อหา 3"/>
          <p:cNvSpPr>
            <a:spLocks noGrp="1"/>
          </p:cNvSpPr>
          <p:nvPr>
            <p:ph sz="half" idx="2"/>
          </p:nvPr>
        </p:nvSpPr>
        <p:spPr>
          <a:xfrm>
            <a:off x="4648200" y="177966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Tree>
    <p:extLst>
      <p:ext uri="{BB962C8B-B14F-4D97-AF65-F5344CB8AC3E}">
        <p14:creationId xmlns:p14="http://schemas.microsoft.com/office/powerpoint/2010/main" val="15693871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4553430" y="196790"/>
            <a:ext cx="4155055" cy="4136443"/>
            <a:chOff x="4553429" y="196789"/>
            <a:chExt cx="4155055" cy="4136443"/>
          </a:xfrm>
        </p:grpSpPr>
        <p:grpSp>
          <p:nvGrpSpPr>
            <p:cNvPr id="58" name="กลุ่ม 57"/>
            <p:cNvGrpSpPr/>
            <p:nvPr/>
          </p:nvGrpSpPr>
          <p:grpSpPr>
            <a:xfrm>
              <a:off x="4553429" y="1257869"/>
              <a:ext cx="4155055" cy="3075363"/>
              <a:chOff x="4100154" y="1257869"/>
              <a:chExt cx="4155055" cy="3186089"/>
            </a:xfrm>
          </p:grpSpPr>
          <p:sp>
            <p:nvSpPr>
              <p:cNvPr id="60"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pic>
          <p:nvPicPr>
            <p:cNvPr id="59" name="รูปภาพ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grpSp>
        <p:nvGrpSpPr>
          <p:cNvPr id="62" name="กลุ่ม 61"/>
          <p:cNvGrpSpPr/>
          <p:nvPr userDrawn="1"/>
        </p:nvGrpSpPr>
        <p:grpSpPr>
          <a:xfrm>
            <a:off x="6526031" y="4635660"/>
            <a:ext cx="2261782" cy="450000"/>
            <a:chOff x="3289945" y="3405879"/>
            <a:chExt cx="2261782" cy="450000"/>
          </a:xfrm>
        </p:grpSpPr>
        <p:sp>
          <p:nvSpPr>
            <p:cNvPr id="63" name="วงรี 62"/>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4" name="วงรี 63"/>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5" name="วงรี 64"/>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6" name="วงรี 65"/>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7" name="กลุ่ม 66"/>
          <p:cNvGrpSpPr/>
          <p:nvPr userDrawn="1"/>
        </p:nvGrpSpPr>
        <p:grpSpPr>
          <a:xfrm>
            <a:off x="454212" y="1064723"/>
            <a:ext cx="3871876" cy="3739275"/>
            <a:chOff x="454211" y="1064723"/>
            <a:chExt cx="3871876" cy="3739275"/>
          </a:xfrm>
        </p:grpSpPr>
        <p:pic>
          <p:nvPicPr>
            <p:cNvPr id="68" name="รูปภาพ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4211" y="1064723"/>
              <a:ext cx="3871876" cy="3739275"/>
            </a:xfrm>
            <a:prstGeom prst="rect">
              <a:avLst/>
            </a:prstGeom>
          </p:spPr>
        </p:pic>
        <p:sp>
          <p:nvSpPr>
            <p:cNvPr id="69" name="วงรี 68"/>
            <p:cNvSpPr/>
            <p:nvPr/>
          </p:nvSpPr>
          <p:spPr>
            <a:xfrm>
              <a:off x="847896" y="1461210"/>
              <a:ext cx="3041368" cy="2902851"/>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70" name="กลุ่ม 69"/>
          <p:cNvGrpSpPr/>
          <p:nvPr userDrawn="1"/>
        </p:nvGrpSpPr>
        <p:grpSpPr>
          <a:xfrm>
            <a:off x="-1085994" y="4314393"/>
            <a:ext cx="3003978" cy="2175586"/>
            <a:chOff x="-1085994" y="4314392"/>
            <a:chExt cx="3003978" cy="2175586"/>
          </a:xfrm>
        </p:grpSpPr>
        <p:sp>
          <p:nvSpPr>
            <p:cNvPr id="71" name="เมฆ 70"/>
            <p:cNvSpPr/>
            <p:nvPr/>
          </p:nvSpPr>
          <p:spPr>
            <a:xfrm rot="1140269" flipH="1">
              <a:off x="-1085994" y="4314392"/>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2" name="รูปภาพ 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26195">
              <a:off x="142099" y="4459669"/>
              <a:ext cx="373985" cy="398113"/>
            </a:xfrm>
            <a:prstGeom prst="rect">
              <a:avLst/>
            </a:prstGeom>
          </p:spPr>
        </p:pic>
        <p:pic>
          <p:nvPicPr>
            <p:cNvPr id="73" name="รูปภาพ 72"/>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340" y="4856971"/>
              <a:ext cx="202448" cy="225000"/>
            </a:xfrm>
            <a:prstGeom prst="rect">
              <a:avLst/>
            </a:prstGeom>
          </p:spPr>
        </p:pic>
      </p:grpSp>
      <p:grpSp>
        <p:nvGrpSpPr>
          <p:cNvPr id="74" name="กลุ่ม 73"/>
          <p:cNvGrpSpPr/>
          <p:nvPr userDrawn="1"/>
        </p:nvGrpSpPr>
        <p:grpSpPr>
          <a:xfrm>
            <a:off x="-1053502" y="-1332951"/>
            <a:ext cx="2426460" cy="3003978"/>
            <a:chOff x="-1053502" y="-1332951"/>
            <a:chExt cx="2426460" cy="3003978"/>
          </a:xfrm>
        </p:grpSpPr>
        <p:sp>
          <p:nvSpPr>
            <p:cNvPr id="75" name="เมฆ 74"/>
            <p:cNvSpPr/>
            <p:nvPr/>
          </p:nvSpPr>
          <p:spPr>
            <a:xfrm rot="7546496" flipH="1">
              <a:off x="-1467698" y="-91875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6" name="รูปภาพ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6200000" flipV="1">
              <a:off x="281473" y="166384"/>
              <a:ext cx="1088830" cy="1094141"/>
            </a:xfrm>
            <a:prstGeom prst="rect">
              <a:avLst/>
            </a:prstGeom>
            <a:effectLst>
              <a:outerShdw blurRad="50800" dist="38100" dir="2700000" algn="tl" rotWithShape="0">
                <a:schemeClr val="accent4">
                  <a:alpha val="40000"/>
                </a:schemeClr>
              </a:outerShdw>
            </a:effectLst>
          </p:spPr>
        </p:pic>
        <p:pic>
          <p:nvPicPr>
            <p:cNvPr id="77" name="รูปภาพ 7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091" y="34719"/>
              <a:ext cx="344876" cy="370235"/>
            </a:xfrm>
            <a:prstGeom prst="rect">
              <a:avLst/>
            </a:prstGeom>
          </p:spPr>
        </p:pic>
        <p:pic>
          <p:nvPicPr>
            <p:cNvPr id="78" name="รูปภาพ 77"/>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9" y="704071"/>
              <a:ext cx="152400" cy="169377"/>
            </a:xfrm>
            <a:prstGeom prst="rect">
              <a:avLst/>
            </a:prstGeom>
          </p:spPr>
        </p:pic>
      </p:grpSp>
      <p:sp>
        <p:nvSpPr>
          <p:cNvPr id="2" name="ชื่อเรื่อง 1"/>
          <p:cNvSpPr>
            <a:spLocks noGrp="1"/>
          </p:cNvSpPr>
          <p:nvPr>
            <p:ph type="title"/>
          </p:nvPr>
        </p:nvSpPr>
        <p:spPr>
          <a:xfrm>
            <a:off x="326700" y="299474"/>
            <a:ext cx="8229600" cy="857250"/>
          </a:xfrm>
          <a:prstGeom prst="rect">
            <a:avLst/>
          </a:prstGeom>
        </p:spPr>
        <p:txBody>
          <a:bodyPr>
            <a:normAutofit/>
          </a:bodyPr>
          <a:lstStyle>
            <a:lvl1pPr>
              <a:defRPr sz="3600">
                <a:solidFill>
                  <a:srgbClr val="FFD757"/>
                </a:solidFill>
              </a:defRPr>
            </a:lvl1pPr>
          </a:lstStyle>
          <a:p>
            <a:r>
              <a:rPr lang="th-TH" dirty="0"/>
              <a:t>คลิกเพื่อแก้ไขลักษณะชื่อเรื่องต้นแบบ</a:t>
            </a:r>
          </a:p>
        </p:txBody>
      </p:sp>
      <p:sp>
        <p:nvSpPr>
          <p:cNvPr id="80" name="ตัวแทนรูปภาพ 79"/>
          <p:cNvSpPr>
            <a:spLocks noGrp="1"/>
          </p:cNvSpPr>
          <p:nvPr>
            <p:ph type="pic" sz="quarter" idx="13"/>
          </p:nvPr>
        </p:nvSpPr>
        <p:spPr>
          <a:xfrm>
            <a:off x="825888" y="1460500"/>
            <a:ext cx="3063376" cy="2903538"/>
          </a:xfrm>
          <a:prstGeom prst="ellipse">
            <a:avLst/>
          </a:prstGeom>
        </p:spPr>
        <p:txBody>
          <a:bodyPr/>
          <a:lstStyle/>
          <a:p>
            <a:endParaRPr lang="th-TH"/>
          </a:p>
        </p:txBody>
      </p:sp>
      <p:sp>
        <p:nvSpPr>
          <p:cNvPr id="81" name="ตัวแทนข้อความ 3"/>
          <p:cNvSpPr>
            <a:spLocks noGrp="1"/>
          </p:cNvSpPr>
          <p:nvPr>
            <p:ph type="body" sz="half" idx="14"/>
          </p:nvPr>
        </p:nvSpPr>
        <p:spPr>
          <a:xfrm>
            <a:off x="5164307" y="1995686"/>
            <a:ext cx="3225264" cy="415443"/>
          </a:xfrm>
          <a:prstGeom prst="rect">
            <a:avLst/>
          </a:prstGeom>
        </p:spPr>
        <p:txBody>
          <a:bodyPr>
            <a:noAutofit/>
          </a:bodyPr>
          <a:lstStyle>
            <a:lvl1pPr marL="0" indent="0">
              <a:buNone/>
              <a:defRPr sz="1800">
                <a:solidFill>
                  <a:schemeClr val="bg1"/>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243119017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21196" y="581369"/>
            <a:ext cx="8229600" cy="857250"/>
          </a:xfrm>
          <a:prstGeom prst="rect">
            <a:avLst/>
          </a:prstGeom>
        </p:spPr>
        <p:txBody>
          <a:body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6502685" y="1181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621233" y="-998795"/>
            <a:ext cx="3003978" cy="2175586"/>
            <a:chOff x="-1621233" y="-998795"/>
            <a:chExt cx="3003978" cy="2175586"/>
          </a:xfrm>
        </p:grpSpPr>
        <p:sp>
          <p:nvSpPr>
            <p:cNvPr id="63" name="เมฆ 62"/>
            <p:cNvSpPr/>
            <p:nvPr/>
          </p:nvSpPr>
          <p:spPr>
            <a:xfrm rot="8811681">
              <a:off x="-1621233" y="-998795"/>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429109" y="112817"/>
              <a:ext cx="340212" cy="362161"/>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99117" y="581369"/>
              <a:ext cx="224409" cy="249408"/>
            </a:xfrm>
            <a:prstGeom prst="rect">
              <a:avLst/>
            </a:prstGeom>
          </p:spPr>
        </p:pic>
      </p:grpSp>
    </p:spTree>
    <p:extLst>
      <p:ext uri="{BB962C8B-B14F-4D97-AF65-F5344CB8AC3E}">
        <p14:creationId xmlns:p14="http://schemas.microsoft.com/office/powerpoint/2010/main" val="36468580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6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grpSp>
        <p:nvGrpSpPr>
          <p:cNvPr id="44" name="กลุ่ม 43"/>
          <p:cNvGrpSpPr/>
          <p:nvPr userDrawn="1"/>
        </p:nvGrpSpPr>
        <p:grpSpPr>
          <a:xfrm>
            <a:off x="971601" y="645486"/>
            <a:ext cx="7467998" cy="3748057"/>
            <a:chOff x="971600" y="645485"/>
            <a:chExt cx="7467998"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1006423" y="3326078"/>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7919191"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2267744"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1346802" y="2355726"/>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331598" y="265894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971600" y="183007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2" name="ชื่อเรื่อง 1"/>
          <p:cNvSpPr>
            <a:spLocks noGrp="1"/>
          </p:cNvSpPr>
          <p:nvPr>
            <p:ph type="title"/>
          </p:nvPr>
        </p:nvSpPr>
        <p:spPr>
          <a:xfrm>
            <a:off x="390459" y="492494"/>
            <a:ext cx="7609368" cy="857250"/>
          </a:xfrm>
          <a:prstGeom prst="rect">
            <a:avLst/>
          </a:prstGeom>
        </p:spPr>
        <p:txBody>
          <a:bodyPr/>
          <a:lstStyle>
            <a:lvl1pPr>
              <a:defRPr>
                <a:solidFill>
                  <a:srgbClr val="FFD757"/>
                </a:solidFill>
              </a:defRPr>
            </a:lvl1pPr>
          </a:lstStyle>
          <a:p>
            <a:r>
              <a:rPr lang="th-TH" dirty="0"/>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15246" y="42494"/>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grpSp>
        <p:nvGrpSpPr>
          <p:cNvPr id="62" name="กลุ่ม 61"/>
          <p:cNvGrpSpPr/>
          <p:nvPr userDrawn="1"/>
        </p:nvGrpSpPr>
        <p:grpSpPr>
          <a:xfrm>
            <a:off x="-1232699" y="4214445"/>
            <a:ext cx="3003978" cy="2175586"/>
            <a:chOff x="-1232699" y="4214445"/>
            <a:chExt cx="3003978" cy="2175586"/>
          </a:xfrm>
        </p:grpSpPr>
        <p:sp>
          <p:nvSpPr>
            <p:cNvPr id="63" name="เมฆ 62"/>
            <p:cNvSpPr/>
            <p:nvPr/>
          </p:nvSpPr>
          <p:spPr>
            <a:xfrm rot="1631747" flipH="1">
              <a:off x="-1232699" y="4214445"/>
              <a:ext cx="3003978" cy="2175586"/>
            </a:xfrm>
            <a:prstGeom prst="cloud">
              <a:avLst/>
            </a:prstGeom>
            <a:solidFill>
              <a:schemeClr val="accent4">
                <a:lumMod val="60000"/>
                <a:lumOff val="40000"/>
              </a:schemeClr>
            </a:solidFill>
            <a:ln>
              <a:noFill/>
            </a:ln>
            <a:effectLst>
              <a:outerShdw blurRad="50800" dist="38100" algn="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64" name="รูปภาพ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267219" y="4426089"/>
              <a:ext cx="373985" cy="398113"/>
            </a:xfrm>
            <a:prstGeom prst="rect">
              <a:avLst/>
            </a:prstGeom>
          </p:spPr>
        </p:pic>
        <p:pic>
          <p:nvPicPr>
            <p:cNvPr id="65" name="รูปภาพ 64"/>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818" y="4926409"/>
              <a:ext cx="139969" cy="155561"/>
            </a:xfrm>
            <a:prstGeom prst="rect">
              <a:avLst/>
            </a:prstGeom>
          </p:spPr>
        </p:pic>
      </p:grpSp>
      <p:sp>
        <p:nvSpPr>
          <p:cNvPr id="66" name="วงรี 65"/>
          <p:cNvSpPr/>
          <p:nvPr userDrawn="1"/>
        </p:nvSpPr>
        <p:spPr>
          <a:xfrm>
            <a:off x="8644064" y="4004296"/>
            <a:ext cx="104400" cy="104933"/>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7" name="วงรี 66"/>
          <p:cNvSpPr/>
          <p:nvPr userDrawn="1"/>
        </p:nvSpPr>
        <p:spPr>
          <a:xfrm>
            <a:off x="8716072" y="3843879"/>
            <a:ext cx="104400" cy="10493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8" name="วงรี 67"/>
          <p:cNvSpPr/>
          <p:nvPr userDrawn="1"/>
        </p:nvSpPr>
        <p:spPr>
          <a:xfrm>
            <a:off x="8600300" y="3676546"/>
            <a:ext cx="104400" cy="1049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9" name="วงรี 68"/>
          <p:cNvSpPr/>
          <p:nvPr userDrawn="1"/>
        </p:nvSpPr>
        <p:spPr>
          <a:xfrm flipH="1">
            <a:off x="8388424" y="4411034"/>
            <a:ext cx="104400" cy="104933"/>
          </a:xfrm>
          <a:prstGeom prst="ellipse">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0" name="วงรี 69"/>
          <p:cNvSpPr/>
          <p:nvPr userDrawn="1"/>
        </p:nvSpPr>
        <p:spPr>
          <a:xfrm flipH="1">
            <a:off x="8316416" y="4250617"/>
            <a:ext cx="104400" cy="104933"/>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71" name="วงรี 70"/>
          <p:cNvSpPr/>
          <p:nvPr userDrawn="1"/>
        </p:nvSpPr>
        <p:spPr>
          <a:xfrm flipH="1">
            <a:off x="8432188" y="4083284"/>
            <a:ext cx="104400" cy="104933"/>
          </a:xfrm>
          <a:prstGeom prst="ellipse">
            <a:avLst/>
          </a:prstGeom>
          <a:solidFill>
            <a:srgbClr val="D597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72" name="กลุ่ม 71"/>
          <p:cNvGrpSpPr/>
          <p:nvPr userDrawn="1"/>
        </p:nvGrpSpPr>
        <p:grpSpPr>
          <a:xfrm>
            <a:off x="7698691" y="4133899"/>
            <a:ext cx="3003978" cy="2325774"/>
            <a:chOff x="7698691" y="4133899"/>
            <a:chExt cx="3003978" cy="2325774"/>
          </a:xfrm>
        </p:grpSpPr>
        <p:sp>
          <p:nvSpPr>
            <p:cNvPr id="73" name="เมฆ 72"/>
            <p:cNvSpPr/>
            <p:nvPr/>
          </p:nvSpPr>
          <p:spPr>
            <a:xfrm rot="19399497" flipH="1">
              <a:off x="7698691" y="4284087"/>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74" name="รูปภาพ 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138774" y="4133899"/>
              <a:ext cx="956993" cy="1030139"/>
            </a:xfrm>
            <a:prstGeom prst="rect">
              <a:avLst/>
            </a:prstGeom>
          </p:spPr>
        </p:pic>
      </p:grpSp>
      <p:grpSp>
        <p:nvGrpSpPr>
          <p:cNvPr id="75" name="กลุ่ม 74"/>
          <p:cNvGrpSpPr/>
          <p:nvPr userDrawn="1"/>
        </p:nvGrpSpPr>
        <p:grpSpPr>
          <a:xfrm>
            <a:off x="7646242" y="-1173365"/>
            <a:ext cx="3003978" cy="2493879"/>
            <a:chOff x="7646242" y="-1173366"/>
            <a:chExt cx="3003978" cy="2493879"/>
          </a:xfrm>
        </p:grpSpPr>
        <p:grpSp>
          <p:nvGrpSpPr>
            <p:cNvPr id="76" name="กลุ่ม 75"/>
            <p:cNvGrpSpPr/>
            <p:nvPr/>
          </p:nvGrpSpPr>
          <p:grpSpPr>
            <a:xfrm>
              <a:off x="7646242" y="-1173366"/>
              <a:ext cx="3003978" cy="2175586"/>
              <a:chOff x="7646242" y="-1173366"/>
              <a:chExt cx="3003978" cy="2175586"/>
            </a:xfrm>
          </p:grpSpPr>
          <p:sp>
            <p:nvSpPr>
              <p:cNvPr id="79" name="เมฆ 78"/>
              <p:cNvSpPr/>
              <p:nvPr/>
            </p:nvSpPr>
            <p:spPr>
              <a:xfrm rot="12665460" flipH="1">
                <a:off x="7646242" y="-1173366"/>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0" name="รูปภาพ 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499349">
                <a:off x="8820472" y="66491"/>
                <a:ext cx="229657" cy="246544"/>
              </a:xfrm>
              <a:prstGeom prst="rect">
                <a:avLst/>
              </a:prstGeom>
            </p:spPr>
          </p:pic>
          <p:pic>
            <p:nvPicPr>
              <p:cNvPr id="81" name="รูปภาพ 80"/>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7669898" y="404338"/>
                <a:ext cx="152400" cy="169377"/>
              </a:xfrm>
              <a:prstGeom prst="rect">
                <a:avLst/>
              </a:prstGeom>
            </p:spPr>
          </p:pic>
        </p:grpSp>
        <p:pic>
          <p:nvPicPr>
            <p:cNvPr id="77" name="รูปภาพ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84368" y="130425"/>
              <a:ext cx="1225696" cy="929157"/>
            </a:xfrm>
            <a:prstGeom prst="rect">
              <a:avLst/>
            </a:prstGeom>
            <a:effectLst>
              <a:outerShdw blurRad="50800" dist="25400" dir="8100000" algn="tr" rotWithShape="0">
                <a:schemeClr val="accent4">
                  <a:alpha val="40000"/>
                </a:schemeClr>
              </a:outerShdw>
            </a:effectLst>
          </p:spPr>
        </p:pic>
        <p:pic>
          <p:nvPicPr>
            <p:cNvPr id="78" name="รูปภาพ 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0950593">
              <a:off x="8676195" y="1028818"/>
              <a:ext cx="274017" cy="291695"/>
            </a:xfrm>
            <a:prstGeom prst="rect">
              <a:avLst/>
            </a:prstGeom>
          </p:spPr>
        </p:pic>
      </p:grpSp>
    </p:spTree>
    <p:extLst>
      <p:ext uri="{BB962C8B-B14F-4D97-AF65-F5344CB8AC3E}">
        <p14:creationId xmlns:p14="http://schemas.microsoft.com/office/powerpoint/2010/main" val="2859315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repeatCount="indefinite" fill="hold" grpId="0" nodeType="withEffect">
                                  <p:stCondLst>
                                    <p:cond delay="0"/>
                                  </p:stCondLst>
                                  <p:endCondLst>
                                    <p:cond evt="onNext" delay="0">
                                      <p:tgtEl>
                                        <p:sldTgt/>
                                      </p:tgtEl>
                                    </p:cond>
                                  </p:endCondLst>
                                  <p:childTnLst>
                                    <p:set>
                                      <p:cBhvr>
                                        <p:cTn id="6" dur="1" fill="hold">
                                          <p:stCondLst>
                                            <p:cond delay="0"/>
                                          </p:stCondLst>
                                        </p:cTn>
                                        <p:tgtEl>
                                          <p:spTgt spid="66"/>
                                        </p:tgtEl>
                                        <p:attrNameLst>
                                          <p:attrName>style.visibility</p:attrName>
                                        </p:attrNameLst>
                                      </p:cBhvr>
                                      <p:to>
                                        <p:strVal val="visible"/>
                                      </p:to>
                                    </p:set>
                                    <p:animEffect transition="in" filter="fade">
                                      <p:cBhvr>
                                        <p:cTn id="7" dur="2000"/>
                                        <p:tgtEl>
                                          <p:spTgt spid="66"/>
                                        </p:tgtEl>
                                      </p:cBhvr>
                                    </p:animEffect>
                                    <p:anim calcmode="lin" valueType="num">
                                      <p:cBhvr>
                                        <p:cTn id="8" dur="2000" fill="hold"/>
                                        <p:tgtEl>
                                          <p:spTgt spid="66"/>
                                        </p:tgtEl>
                                        <p:attrNameLst>
                                          <p:attrName>ppt_x</p:attrName>
                                        </p:attrNameLst>
                                      </p:cBhvr>
                                      <p:tavLst>
                                        <p:tav tm="0">
                                          <p:val>
                                            <p:strVal val="#ppt_x"/>
                                          </p:val>
                                        </p:tav>
                                        <p:tav tm="100000">
                                          <p:val>
                                            <p:strVal val="#ppt_x"/>
                                          </p:val>
                                        </p:tav>
                                      </p:tavLst>
                                    </p:anim>
                                    <p:anim calcmode="lin" valueType="num">
                                      <p:cBhvr>
                                        <p:cTn id="9" dur="2000" fill="hold"/>
                                        <p:tgtEl>
                                          <p:spTgt spid="66"/>
                                        </p:tgtEl>
                                        <p:attrNameLst>
                                          <p:attrName>ppt_y</p:attrName>
                                        </p:attrNameLst>
                                      </p:cBhvr>
                                      <p:tavLst>
                                        <p:tav tm="0">
                                          <p:val>
                                            <p:strVal val="#ppt_y+.1"/>
                                          </p:val>
                                        </p:tav>
                                        <p:tav tm="100000">
                                          <p:val>
                                            <p:strVal val="#ppt_y"/>
                                          </p:val>
                                        </p:tav>
                                      </p:tavLst>
                                    </p:anim>
                                  </p:childTnLst>
                                </p:cTn>
                              </p:par>
                              <p:par>
                                <p:cTn id="10" presetID="42" presetClass="entr" presetSubtype="0" repeatCount="indefinite" fill="hold" grpId="0" nodeType="withEffect">
                                  <p:stCondLst>
                                    <p:cond delay="0"/>
                                  </p:stCondLst>
                                  <p:endCondLst>
                                    <p:cond evt="onNext" delay="0">
                                      <p:tgtEl>
                                        <p:sldTgt/>
                                      </p:tgtEl>
                                    </p:cond>
                                  </p:endCondLst>
                                  <p:childTnLst>
                                    <p:set>
                                      <p:cBhvr>
                                        <p:cTn id="11" dur="1" fill="hold">
                                          <p:stCondLst>
                                            <p:cond delay="0"/>
                                          </p:stCondLst>
                                        </p:cTn>
                                        <p:tgtEl>
                                          <p:spTgt spid="67"/>
                                        </p:tgtEl>
                                        <p:attrNameLst>
                                          <p:attrName>style.visibility</p:attrName>
                                        </p:attrNameLst>
                                      </p:cBhvr>
                                      <p:to>
                                        <p:strVal val="visible"/>
                                      </p:to>
                                    </p:set>
                                    <p:animEffect transition="in" filter="fade">
                                      <p:cBhvr>
                                        <p:cTn id="12" dur="2000"/>
                                        <p:tgtEl>
                                          <p:spTgt spid="67"/>
                                        </p:tgtEl>
                                      </p:cBhvr>
                                    </p:animEffect>
                                    <p:anim calcmode="lin" valueType="num">
                                      <p:cBhvr>
                                        <p:cTn id="13" dur="2000" fill="hold"/>
                                        <p:tgtEl>
                                          <p:spTgt spid="67"/>
                                        </p:tgtEl>
                                        <p:attrNameLst>
                                          <p:attrName>ppt_x</p:attrName>
                                        </p:attrNameLst>
                                      </p:cBhvr>
                                      <p:tavLst>
                                        <p:tav tm="0">
                                          <p:val>
                                            <p:strVal val="#ppt_x"/>
                                          </p:val>
                                        </p:tav>
                                        <p:tav tm="100000">
                                          <p:val>
                                            <p:strVal val="#ppt_x"/>
                                          </p:val>
                                        </p:tav>
                                      </p:tavLst>
                                    </p:anim>
                                    <p:anim calcmode="lin" valueType="num">
                                      <p:cBhvr>
                                        <p:cTn id="14" dur="2000" fill="hold"/>
                                        <p:tgtEl>
                                          <p:spTgt spid="67"/>
                                        </p:tgtEl>
                                        <p:attrNameLst>
                                          <p:attrName>ppt_y</p:attrName>
                                        </p:attrNameLst>
                                      </p:cBhvr>
                                      <p:tavLst>
                                        <p:tav tm="0">
                                          <p:val>
                                            <p:strVal val="#ppt_y+.1"/>
                                          </p:val>
                                        </p:tav>
                                        <p:tav tm="100000">
                                          <p:val>
                                            <p:strVal val="#ppt_y"/>
                                          </p:val>
                                        </p:tav>
                                      </p:tavLst>
                                    </p:anim>
                                  </p:childTnLst>
                                </p:cTn>
                              </p:par>
                              <p:par>
                                <p:cTn id="15" presetID="42" presetClass="entr" presetSubtype="0" repeatCount="indefinite" fill="hold" grpId="0" nodeType="withEffect">
                                  <p:stCondLst>
                                    <p:cond delay="0"/>
                                  </p:stCondLst>
                                  <p:endCondLst>
                                    <p:cond evt="onNext" delay="0">
                                      <p:tgtEl>
                                        <p:sldTgt/>
                                      </p:tgtEl>
                                    </p:cond>
                                  </p:endCondLst>
                                  <p:childTnLst>
                                    <p:set>
                                      <p:cBhvr>
                                        <p:cTn id="16" dur="1" fill="hold">
                                          <p:stCondLst>
                                            <p:cond delay="0"/>
                                          </p:stCondLst>
                                        </p:cTn>
                                        <p:tgtEl>
                                          <p:spTgt spid="68"/>
                                        </p:tgtEl>
                                        <p:attrNameLst>
                                          <p:attrName>style.visibility</p:attrName>
                                        </p:attrNameLst>
                                      </p:cBhvr>
                                      <p:to>
                                        <p:strVal val="visible"/>
                                      </p:to>
                                    </p:set>
                                    <p:animEffect transition="in" filter="fade">
                                      <p:cBhvr>
                                        <p:cTn id="17" dur="2000"/>
                                        <p:tgtEl>
                                          <p:spTgt spid="68"/>
                                        </p:tgtEl>
                                      </p:cBhvr>
                                    </p:animEffect>
                                    <p:anim calcmode="lin" valueType="num">
                                      <p:cBhvr>
                                        <p:cTn id="18" dur="2000" fill="hold"/>
                                        <p:tgtEl>
                                          <p:spTgt spid="68"/>
                                        </p:tgtEl>
                                        <p:attrNameLst>
                                          <p:attrName>ppt_x</p:attrName>
                                        </p:attrNameLst>
                                      </p:cBhvr>
                                      <p:tavLst>
                                        <p:tav tm="0">
                                          <p:val>
                                            <p:strVal val="#ppt_x"/>
                                          </p:val>
                                        </p:tav>
                                        <p:tav tm="100000">
                                          <p:val>
                                            <p:strVal val="#ppt_x"/>
                                          </p:val>
                                        </p:tav>
                                      </p:tavLst>
                                    </p:anim>
                                    <p:anim calcmode="lin" valueType="num">
                                      <p:cBhvr>
                                        <p:cTn id="19" dur="2000" fill="hold"/>
                                        <p:tgtEl>
                                          <p:spTgt spid="68"/>
                                        </p:tgtEl>
                                        <p:attrNameLst>
                                          <p:attrName>ppt_y</p:attrName>
                                        </p:attrNameLst>
                                      </p:cBhvr>
                                      <p:tavLst>
                                        <p:tav tm="0">
                                          <p:val>
                                            <p:strVal val="#ppt_y+.1"/>
                                          </p:val>
                                        </p:tav>
                                        <p:tav tm="100000">
                                          <p:val>
                                            <p:strVal val="#ppt_y"/>
                                          </p:val>
                                        </p:tav>
                                      </p:tavLst>
                                    </p:anim>
                                  </p:childTnLst>
                                </p:cTn>
                              </p:par>
                              <p:par>
                                <p:cTn id="20" presetID="42" presetClass="entr" presetSubtype="0" repeatCount="indefinite" fill="hold" grpId="0" nodeType="withEffect">
                                  <p:stCondLst>
                                    <p:cond delay="0"/>
                                  </p:stCondLst>
                                  <p:endCondLst>
                                    <p:cond evt="onNext" delay="0">
                                      <p:tgtEl>
                                        <p:sldTgt/>
                                      </p:tgtEl>
                                    </p:cond>
                                  </p:endCondLst>
                                  <p:childTnLst>
                                    <p:set>
                                      <p:cBhvr>
                                        <p:cTn id="21" dur="1" fill="hold">
                                          <p:stCondLst>
                                            <p:cond delay="0"/>
                                          </p:stCondLst>
                                        </p:cTn>
                                        <p:tgtEl>
                                          <p:spTgt spid="69"/>
                                        </p:tgtEl>
                                        <p:attrNameLst>
                                          <p:attrName>style.visibility</p:attrName>
                                        </p:attrNameLst>
                                      </p:cBhvr>
                                      <p:to>
                                        <p:strVal val="visible"/>
                                      </p:to>
                                    </p:set>
                                    <p:animEffect transition="in" filter="fade">
                                      <p:cBhvr>
                                        <p:cTn id="22" dur="2000"/>
                                        <p:tgtEl>
                                          <p:spTgt spid="69"/>
                                        </p:tgtEl>
                                      </p:cBhvr>
                                    </p:animEffect>
                                    <p:anim calcmode="lin" valueType="num">
                                      <p:cBhvr>
                                        <p:cTn id="23" dur="2000" fill="hold"/>
                                        <p:tgtEl>
                                          <p:spTgt spid="69"/>
                                        </p:tgtEl>
                                        <p:attrNameLst>
                                          <p:attrName>ppt_x</p:attrName>
                                        </p:attrNameLst>
                                      </p:cBhvr>
                                      <p:tavLst>
                                        <p:tav tm="0">
                                          <p:val>
                                            <p:strVal val="#ppt_x"/>
                                          </p:val>
                                        </p:tav>
                                        <p:tav tm="100000">
                                          <p:val>
                                            <p:strVal val="#ppt_x"/>
                                          </p:val>
                                        </p:tav>
                                      </p:tavLst>
                                    </p:anim>
                                    <p:anim calcmode="lin" valueType="num">
                                      <p:cBhvr>
                                        <p:cTn id="24" dur="2000" fill="hold"/>
                                        <p:tgtEl>
                                          <p:spTgt spid="69"/>
                                        </p:tgtEl>
                                        <p:attrNameLst>
                                          <p:attrName>ppt_y</p:attrName>
                                        </p:attrNameLst>
                                      </p:cBhvr>
                                      <p:tavLst>
                                        <p:tav tm="0">
                                          <p:val>
                                            <p:strVal val="#ppt_y+.1"/>
                                          </p:val>
                                        </p:tav>
                                        <p:tav tm="100000">
                                          <p:val>
                                            <p:strVal val="#ppt_y"/>
                                          </p:val>
                                        </p:tav>
                                      </p:tavLst>
                                    </p:anim>
                                  </p:childTnLst>
                                </p:cTn>
                              </p:par>
                              <p:par>
                                <p:cTn id="25" presetID="42" presetClass="entr" presetSubtype="0" repeatCount="indefinite" fill="hold" grpId="0" nodeType="withEffect">
                                  <p:stCondLst>
                                    <p:cond delay="0"/>
                                  </p:stCondLst>
                                  <p:endCondLst>
                                    <p:cond evt="onNext" delay="0">
                                      <p:tgtEl>
                                        <p:sldTgt/>
                                      </p:tgtEl>
                                    </p:cond>
                                  </p:endCondLst>
                                  <p:childTnLst>
                                    <p:set>
                                      <p:cBhvr>
                                        <p:cTn id="26" dur="1" fill="hold">
                                          <p:stCondLst>
                                            <p:cond delay="0"/>
                                          </p:stCondLst>
                                        </p:cTn>
                                        <p:tgtEl>
                                          <p:spTgt spid="70"/>
                                        </p:tgtEl>
                                        <p:attrNameLst>
                                          <p:attrName>style.visibility</p:attrName>
                                        </p:attrNameLst>
                                      </p:cBhvr>
                                      <p:to>
                                        <p:strVal val="visible"/>
                                      </p:to>
                                    </p:set>
                                    <p:animEffect transition="in" filter="fade">
                                      <p:cBhvr>
                                        <p:cTn id="27" dur="2000"/>
                                        <p:tgtEl>
                                          <p:spTgt spid="70"/>
                                        </p:tgtEl>
                                      </p:cBhvr>
                                    </p:animEffect>
                                    <p:anim calcmode="lin" valueType="num">
                                      <p:cBhvr>
                                        <p:cTn id="28" dur="2000" fill="hold"/>
                                        <p:tgtEl>
                                          <p:spTgt spid="70"/>
                                        </p:tgtEl>
                                        <p:attrNameLst>
                                          <p:attrName>ppt_x</p:attrName>
                                        </p:attrNameLst>
                                      </p:cBhvr>
                                      <p:tavLst>
                                        <p:tav tm="0">
                                          <p:val>
                                            <p:strVal val="#ppt_x"/>
                                          </p:val>
                                        </p:tav>
                                        <p:tav tm="100000">
                                          <p:val>
                                            <p:strVal val="#ppt_x"/>
                                          </p:val>
                                        </p:tav>
                                      </p:tavLst>
                                    </p:anim>
                                    <p:anim calcmode="lin" valueType="num">
                                      <p:cBhvr>
                                        <p:cTn id="29" dur="2000" fill="hold"/>
                                        <p:tgtEl>
                                          <p:spTgt spid="70"/>
                                        </p:tgtEl>
                                        <p:attrNameLst>
                                          <p:attrName>ppt_y</p:attrName>
                                        </p:attrNameLst>
                                      </p:cBhvr>
                                      <p:tavLst>
                                        <p:tav tm="0">
                                          <p:val>
                                            <p:strVal val="#ppt_y+.1"/>
                                          </p:val>
                                        </p:tav>
                                        <p:tav tm="100000">
                                          <p:val>
                                            <p:strVal val="#ppt_y"/>
                                          </p:val>
                                        </p:tav>
                                      </p:tavLst>
                                    </p:anim>
                                  </p:childTnLst>
                                </p:cTn>
                              </p:par>
                              <p:par>
                                <p:cTn id="30" presetID="42" presetClass="entr" presetSubtype="0" repeatCount="indefinite" fill="hold" grpId="0" nodeType="withEffect">
                                  <p:stCondLst>
                                    <p:cond delay="0"/>
                                  </p:stCondLst>
                                  <p:endCondLst>
                                    <p:cond evt="onNext" delay="0">
                                      <p:tgtEl>
                                        <p:sldTgt/>
                                      </p:tgtEl>
                                    </p:cond>
                                  </p:endCondLst>
                                  <p:childTnLst>
                                    <p:set>
                                      <p:cBhvr>
                                        <p:cTn id="31" dur="1" fill="hold">
                                          <p:stCondLst>
                                            <p:cond delay="0"/>
                                          </p:stCondLst>
                                        </p:cTn>
                                        <p:tgtEl>
                                          <p:spTgt spid="71"/>
                                        </p:tgtEl>
                                        <p:attrNameLst>
                                          <p:attrName>style.visibility</p:attrName>
                                        </p:attrNameLst>
                                      </p:cBhvr>
                                      <p:to>
                                        <p:strVal val="visible"/>
                                      </p:to>
                                    </p:set>
                                    <p:animEffect transition="in" filter="fade">
                                      <p:cBhvr>
                                        <p:cTn id="32" dur="2000"/>
                                        <p:tgtEl>
                                          <p:spTgt spid="71"/>
                                        </p:tgtEl>
                                      </p:cBhvr>
                                    </p:animEffect>
                                    <p:anim calcmode="lin" valueType="num">
                                      <p:cBhvr>
                                        <p:cTn id="33" dur="2000" fill="hold"/>
                                        <p:tgtEl>
                                          <p:spTgt spid="71"/>
                                        </p:tgtEl>
                                        <p:attrNameLst>
                                          <p:attrName>ppt_x</p:attrName>
                                        </p:attrNameLst>
                                      </p:cBhvr>
                                      <p:tavLst>
                                        <p:tav tm="0">
                                          <p:val>
                                            <p:strVal val="#ppt_x"/>
                                          </p:val>
                                        </p:tav>
                                        <p:tav tm="100000">
                                          <p:val>
                                            <p:strVal val="#ppt_x"/>
                                          </p:val>
                                        </p:tav>
                                      </p:tavLst>
                                    </p:anim>
                                    <p:anim calcmode="lin" valueType="num">
                                      <p:cBhvr>
                                        <p:cTn id="34" dur="2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7" grpId="0" animBg="1"/>
      <p:bldP spid="68" grpId="0" animBg="1"/>
      <p:bldP spid="69" grpId="0" animBg="1"/>
      <p:bldP spid="70" grpId="0" animBg="1"/>
      <p:bldP spid="71"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7_เค้าโครงแบบกำหนดเอง">
    <p:spTree>
      <p:nvGrpSpPr>
        <p:cNvPr id="1" name=""/>
        <p:cNvGrpSpPr/>
        <p:nvPr/>
      </p:nvGrpSpPr>
      <p:grpSpPr>
        <a:xfrm>
          <a:off x="0" y="0"/>
          <a:ext cx="0" cy="0"/>
          <a:chOff x="0" y="0"/>
          <a:chExt cx="0" cy="0"/>
        </a:xfrm>
      </p:grpSpPr>
      <p:grpSp>
        <p:nvGrpSpPr>
          <p:cNvPr id="6" name="กลุ่ม 5"/>
          <p:cNvGrpSpPr/>
          <p:nvPr userDrawn="1"/>
        </p:nvGrpSpPr>
        <p:grpSpPr>
          <a:xfrm>
            <a:off x="251520" y="267495"/>
            <a:ext cx="8568953" cy="4593166"/>
            <a:chOff x="251519" y="267494"/>
            <a:chExt cx="8568953" cy="4593166"/>
          </a:xfrm>
        </p:grpSpPr>
        <p:sp>
          <p:nvSpPr>
            <p:cNvPr id="7" name="สี่เหลี่ยมผืนผ้า 6"/>
            <p:cNvSpPr/>
            <p:nvPr userDrawn="1"/>
          </p:nvSpPr>
          <p:spPr>
            <a:xfrm>
              <a:off x="251520" y="267494"/>
              <a:ext cx="8568952" cy="4593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8" name="กลุ่ม 7"/>
            <p:cNvGrpSpPr/>
            <p:nvPr userDrawn="1"/>
          </p:nvGrpSpPr>
          <p:grpSpPr>
            <a:xfrm>
              <a:off x="251519" y="267494"/>
              <a:ext cx="8568953" cy="4593166"/>
              <a:chOff x="-29030" y="17128"/>
              <a:chExt cx="9151241" cy="5109244"/>
            </a:xfrm>
          </p:grpSpPr>
          <p:grpSp>
            <p:nvGrpSpPr>
              <p:cNvPr id="9" name="กลุ่ม 8"/>
              <p:cNvGrpSpPr/>
              <p:nvPr/>
            </p:nvGrpSpPr>
            <p:grpSpPr>
              <a:xfrm>
                <a:off x="187436" y="17128"/>
                <a:ext cx="8652652" cy="5109244"/>
                <a:chOff x="187436" y="17128"/>
                <a:chExt cx="8652652" cy="5109244"/>
              </a:xfrm>
            </p:grpSpPr>
            <p:cxnSp>
              <p:nvCxnSpPr>
                <p:cNvPr id="23" name="Straight Connector 20"/>
                <p:cNvCxnSpPr/>
                <p:nvPr/>
              </p:nvCxnSpPr>
              <p:spPr>
                <a:xfrm>
                  <a:off x="408113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1"/>
                <p:cNvCxnSpPr/>
                <p:nvPr/>
              </p:nvCxnSpPr>
              <p:spPr>
                <a:xfrm>
                  <a:off x="451376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2"/>
                <p:cNvCxnSpPr/>
                <p:nvPr/>
              </p:nvCxnSpPr>
              <p:spPr>
                <a:xfrm>
                  <a:off x="494639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3"/>
                <p:cNvCxnSpPr/>
                <p:nvPr/>
              </p:nvCxnSpPr>
              <p:spPr>
                <a:xfrm>
                  <a:off x="537903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4"/>
                <p:cNvCxnSpPr/>
                <p:nvPr/>
              </p:nvCxnSpPr>
              <p:spPr>
                <a:xfrm>
                  <a:off x="581166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5"/>
                <p:cNvCxnSpPr/>
                <p:nvPr/>
              </p:nvCxnSpPr>
              <p:spPr>
                <a:xfrm>
                  <a:off x="624429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6"/>
                <p:cNvCxnSpPr/>
                <p:nvPr/>
              </p:nvCxnSpPr>
              <p:spPr>
                <a:xfrm>
                  <a:off x="667693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7"/>
                <p:cNvCxnSpPr/>
                <p:nvPr/>
              </p:nvCxnSpPr>
              <p:spPr>
                <a:xfrm>
                  <a:off x="710956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28"/>
                <p:cNvCxnSpPr/>
                <p:nvPr/>
              </p:nvCxnSpPr>
              <p:spPr>
                <a:xfrm>
                  <a:off x="754219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8"/>
                <p:cNvCxnSpPr/>
                <p:nvPr/>
              </p:nvCxnSpPr>
              <p:spPr>
                <a:xfrm>
                  <a:off x="797483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9"/>
                <p:cNvCxnSpPr/>
                <p:nvPr/>
              </p:nvCxnSpPr>
              <p:spPr>
                <a:xfrm>
                  <a:off x="8407463"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4" name="Straight Connector 40"/>
                <p:cNvCxnSpPr/>
                <p:nvPr/>
              </p:nvCxnSpPr>
              <p:spPr>
                <a:xfrm>
                  <a:off x="884008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41"/>
                <p:cNvCxnSpPr/>
                <p:nvPr/>
              </p:nvCxnSpPr>
              <p:spPr>
                <a:xfrm>
                  <a:off x="1052702"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Straight Connector 42"/>
                <p:cNvCxnSpPr/>
                <p:nvPr/>
              </p:nvCxnSpPr>
              <p:spPr>
                <a:xfrm>
                  <a:off x="1485335"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43"/>
                <p:cNvCxnSpPr/>
                <p:nvPr/>
              </p:nvCxnSpPr>
              <p:spPr>
                <a:xfrm>
                  <a:off x="1917968"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Straight Connector 44"/>
                <p:cNvCxnSpPr/>
                <p:nvPr/>
              </p:nvCxnSpPr>
              <p:spPr>
                <a:xfrm>
                  <a:off x="2350601"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45"/>
                <p:cNvCxnSpPr/>
                <p:nvPr/>
              </p:nvCxnSpPr>
              <p:spPr>
                <a:xfrm>
                  <a:off x="2783234"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46"/>
                <p:cNvCxnSpPr/>
                <p:nvPr/>
              </p:nvCxnSpPr>
              <p:spPr>
                <a:xfrm>
                  <a:off x="3215867"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7"/>
                <p:cNvCxnSpPr/>
                <p:nvPr/>
              </p:nvCxnSpPr>
              <p:spPr>
                <a:xfrm>
                  <a:off x="3648500"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9"/>
                <p:cNvCxnSpPr/>
                <p:nvPr/>
              </p:nvCxnSpPr>
              <p:spPr>
                <a:xfrm>
                  <a:off x="187436"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50"/>
                <p:cNvCxnSpPr/>
                <p:nvPr/>
              </p:nvCxnSpPr>
              <p:spPr>
                <a:xfrm>
                  <a:off x="620069" y="17128"/>
                  <a:ext cx="0" cy="5109244"/>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กลุ่ม 9"/>
              <p:cNvGrpSpPr/>
              <p:nvPr/>
            </p:nvGrpSpPr>
            <p:grpSpPr>
              <a:xfrm>
                <a:off x="-29030" y="263553"/>
                <a:ext cx="9151241" cy="4703748"/>
                <a:chOff x="-29030" y="263553"/>
                <a:chExt cx="9151241" cy="4703748"/>
              </a:xfrm>
            </p:grpSpPr>
            <p:cxnSp>
              <p:nvCxnSpPr>
                <p:cNvPr id="11" name="Straight Connector 60"/>
                <p:cNvCxnSpPr/>
                <p:nvPr/>
              </p:nvCxnSpPr>
              <p:spPr>
                <a:xfrm rot="16200000">
                  <a:off x="4546591" y="-2601616"/>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53"/>
                <p:cNvCxnSpPr/>
                <p:nvPr/>
              </p:nvCxnSpPr>
              <p:spPr>
                <a:xfrm rot="16200000">
                  <a:off x="4546591" y="39168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54"/>
                <p:cNvCxnSpPr/>
                <p:nvPr/>
              </p:nvCxnSpPr>
              <p:spPr>
                <a:xfrm rot="16200000">
                  <a:off x="4546591" y="-3593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55"/>
                <p:cNvCxnSpPr/>
                <p:nvPr/>
              </p:nvCxnSpPr>
              <p:spPr>
                <a:xfrm rot="16200000">
                  <a:off x="4546591" y="-463551"/>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56"/>
                <p:cNvCxnSpPr/>
                <p:nvPr/>
              </p:nvCxnSpPr>
              <p:spPr>
                <a:xfrm rot="16200000">
                  <a:off x="4546591" y="-891164"/>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57"/>
                <p:cNvCxnSpPr/>
                <p:nvPr/>
              </p:nvCxnSpPr>
              <p:spPr>
                <a:xfrm rot="16200000">
                  <a:off x="4546591" y="-1318777"/>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Straight Connector 58"/>
                <p:cNvCxnSpPr/>
                <p:nvPr/>
              </p:nvCxnSpPr>
              <p:spPr>
                <a:xfrm rot="16200000">
                  <a:off x="4546591" y="-1746390"/>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59"/>
                <p:cNvCxnSpPr/>
                <p:nvPr/>
              </p:nvCxnSpPr>
              <p:spPr>
                <a:xfrm rot="16200000">
                  <a:off x="4546591" y="-2174003"/>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61"/>
                <p:cNvCxnSpPr/>
                <p:nvPr/>
              </p:nvCxnSpPr>
              <p:spPr>
                <a:xfrm rot="16200000">
                  <a:off x="4546591" y="-3029229"/>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62"/>
                <p:cNvCxnSpPr/>
                <p:nvPr/>
              </p:nvCxnSpPr>
              <p:spPr>
                <a:xfrm rot="16200000">
                  <a:off x="4546591" y="-3456842"/>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rot="16200000">
                  <a:off x="4546591" y="-3884455"/>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64"/>
                <p:cNvCxnSpPr/>
                <p:nvPr/>
              </p:nvCxnSpPr>
              <p:spPr>
                <a:xfrm rot="16200000">
                  <a:off x="4546591" y="-4312068"/>
                  <a:ext cx="0" cy="9151241"/>
                </a:xfrm>
                <a:prstGeom prst="line">
                  <a:avLst/>
                </a:prstGeom>
                <a:ln>
                  <a:solidFill>
                    <a:schemeClr val="accent4">
                      <a:lumMod val="60000"/>
                      <a:lumOff val="40000"/>
                      <a:alpha val="68000"/>
                    </a:schemeClr>
                  </a:solidFill>
                  <a:prstDash val="dash"/>
                </a:ln>
              </p:spPr>
              <p:style>
                <a:lnRef idx="1">
                  <a:schemeClr val="accent1"/>
                </a:lnRef>
                <a:fillRef idx="0">
                  <a:schemeClr val="accent1"/>
                </a:fillRef>
                <a:effectRef idx="0">
                  <a:schemeClr val="accent1"/>
                </a:effectRef>
                <a:fontRef idx="minor">
                  <a:schemeClr val="tx1"/>
                </a:fontRef>
              </p:style>
            </p:cxnSp>
          </p:grpSp>
        </p:grpSp>
      </p:grpSp>
      <p:sp>
        <p:nvSpPr>
          <p:cNvPr id="2" name="ชื่อเรื่อง 1"/>
          <p:cNvSpPr>
            <a:spLocks noGrp="1"/>
          </p:cNvSpPr>
          <p:nvPr>
            <p:ph type="title"/>
          </p:nvPr>
        </p:nvSpPr>
        <p:spPr>
          <a:xfrm>
            <a:off x="457200" y="205979"/>
            <a:ext cx="8229600" cy="857250"/>
          </a:xfrm>
          <a:prstGeom prst="rect">
            <a:avLst/>
          </a:prstGeom>
        </p:spPr>
        <p:txBody>
          <a:bodyPr>
            <a:normAutofit/>
          </a:bodyPr>
          <a:lstStyle>
            <a:lvl1pPr>
              <a:defRPr sz="3600"/>
            </a:lvl1pPr>
          </a:lstStyle>
          <a:p>
            <a:r>
              <a:rPr lang="th-TH"/>
              <a:t>คลิกเพื่อแก้ไขลักษณะชื่อเรื่องต้นแบบ</a:t>
            </a:r>
          </a:p>
        </p:txBody>
      </p:sp>
      <p:sp>
        <p:nvSpPr>
          <p:cNvPr id="3" name="ตัวแทนวันที่ 2"/>
          <p:cNvSpPr>
            <a:spLocks noGrp="1"/>
          </p:cNvSpPr>
          <p:nvPr>
            <p:ph type="dt" sz="half" idx="10"/>
          </p:nvPr>
        </p:nvSpPr>
        <p:spPr>
          <a:xfrm>
            <a:off x="457200" y="4767264"/>
            <a:ext cx="2133600" cy="273844"/>
          </a:xfrm>
          <a:prstGeom prst="rect">
            <a:avLst/>
          </a:prstGeom>
        </p:spPr>
        <p:txBody>
          <a:bodyPr/>
          <a:lstStyle/>
          <a:p>
            <a:pPr defTabSz="914378"/>
            <a:fld id="{D32242DE-F0EE-4C77-B9C6-2A34B17B2D30}" type="datetimeFigureOut">
              <a:rPr lang="th-TH" smtClean="0">
                <a:solidFill>
                  <a:prstClr val="black">
                    <a:tint val="75000"/>
                  </a:prstClr>
                </a:solidFill>
              </a:rPr>
              <a:pPr defTabSz="914378"/>
              <a:t>30/11/67</a:t>
            </a:fld>
            <a:endParaRPr lang="th-TH">
              <a:solidFill>
                <a:prstClr val="black">
                  <a:tint val="75000"/>
                </a:prstClr>
              </a:solidFill>
            </a:endParaRPr>
          </a:p>
        </p:txBody>
      </p:sp>
      <p:sp>
        <p:nvSpPr>
          <p:cNvPr id="4" name="ตัวแทนท้ายกระดาษ 3"/>
          <p:cNvSpPr>
            <a:spLocks noGrp="1"/>
          </p:cNvSpPr>
          <p:nvPr>
            <p:ph type="ftr" sz="quarter" idx="11"/>
          </p:nvPr>
        </p:nvSpPr>
        <p:spPr>
          <a:xfrm>
            <a:off x="3124200" y="4767264"/>
            <a:ext cx="2895600" cy="273844"/>
          </a:xfrm>
          <a:prstGeom prst="rect">
            <a:avLst/>
          </a:prstGeom>
        </p:spPr>
        <p:txBody>
          <a:bodyPr/>
          <a:lstStyle/>
          <a:p>
            <a:pPr defTabSz="914378"/>
            <a:endParaRPr lang="th-TH">
              <a:solidFill>
                <a:prstClr val="black">
                  <a:tint val="75000"/>
                </a:prstClr>
              </a:solidFill>
            </a:endParaRPr>
          </a:p>
        </p:txBody>
      </p:sp>
      <p:sp>
        <p:nvSpPr>
          <p:cNvPr id="5" name="ตัวแทนหมายเลขภาพนิ่ง 4"/>
          <p:cNvSpPr>
            <a:spLocks noGrp="1"/>
          </p:cNvSpPr>
          <p:nvPr>
            <p:ph type="sldNum" sz="quarter" idx="12"/>
          </p:nvPr>
        </p:nvSpPr>
        <p:spPr>
          <a:xfrm>
            <a:off x="6553200" y="4767264"/>
            <a:ext cx="2133600" cy="273844"/>
          </a:xfrm>
          <a:prstGeom prst="rect">
            <a:avLst/>
          </a:prstGeom>
        </p:spPr>
        <p:txBody>
          <a:bodyPr/>
          <a:lstStyle/>
          <a:p>
            <a:pPr defTabSz="914378"/>
            <a:fld id="{87FAD50B-2507-4EF4-85F2-259190485B3F}" type="slidenum">
              <a:rPr lang="th-TH" smtClean="0">
                <a:solidFill>
                  <a:prstClr val="black">
                    <a:tint val="75000"/>
                  </a:prstClr>
                </a:solidFill>
              </a:rPr>
              <a:pPr defTabSz="914378"/>
              <a:t>‹#›</a:t>
            </a:fld>
            <a:endParaRPr lang="th-TH">
              <a:solidFill>
                <a:prstClr val="black">
                  <a:tint val="75000"/>
                </a:prstClr>
              </a:solidFill>
            </a:endParaRPr>
          </a:p>
        </p:txBody>
      </p:sp>
      <p:grpSp>
        <p:nvGrpSpPr>
          <p:cNvPr id="57" name="กลุ่ม 56"/>
          <p:cNvGrpSpPr/>
          <p:nvPr userDrawn="1"/>
        </p:nvGrpSpPr>
        <p:grpSpPr>
          <a:xfrm>
            <a:off x="349476" y="4618040"/>
            <a:ext cx="2261782" cy="450000"/>
            <a:chOff x="3289945" y="3405879"/>
            <a:chExt cx="2261782" cy="450000"/>
          </a:xfrm>
        </p:grpSpPr>
        <p:sp>
          <p:nvSpPr>
            <p:cNvPr id="58" name="วงรี 57"/>
            <p:cNvSpPr/>
            <p:nvPr/>
          </p:nvSpPr>
          <p:spPr>
            <a:xfrm>
              <a:off x="3289945" y="3405879"/>
              <a:ext cx="472517" cy="450000"/>
            </a:xfrm>
            <a:prstGeom prst="ellipse">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9" name="วงรี 58"/>
            <p:cNvSpPr/>
            <p:nvPr/>
          </p:nvSpPr>
          <p:spPr>
            <a:xfrm>
              <a:off x="3886367" y="3405879"/>
              <a:ext cx="472517" cy="450000"/>
            </a:xfrm>
            <a:prstGeom prst="ellipse">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0" name="วงรี 59"/>
            <p:cNvSpPr/>
            <p:nvPr/>
          </p:nvSpPr>
          <p:spPr>
            <a:xfrm>
              <a:off x="4482789" y="3405879"/>
              <a:ext cx="472517" cy="450000"/>
            </a:xfrm>
            <a:prstGeom prst="ellipse">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61" name="วงรี 60"/>
            <p:cNvSpPr/>
            <p:nvPr/>
          </p:nvSpPr>
          <p:spPr>
            <a:xfrm>
              <a:off x="5079210" y="3405879"/>
              <a:ext cx="472517" cy="450000"/>
            </a:xfrm>
            <a:prstGeom prst="ellipse">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62" name="รูปแบบอิสระ 61"/>
          <p:cNvSpPr/>
          <p:nvPr userDrawn="1"/>
        </p:nvSpPr>
        <p:spPr>
          <a:xfrm>
            <a:off x="4777849" y="1332724"/>
            <a:ext cx="3601265" cy="266788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FFDD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nvGrpSpPr>
          <p:cNvPr id="63" name="Google Shape;4631;p79"/>
          <p:cNvGrpSpPr/>
          <p:nvPr userDrawn="1"/>
        </p:nvGrpSpPr>
        <p:grpSpPr>
          <a:xfrm>
            <a:off x="824335" y="1431452"/>
            <a:ext cx="3268893" cy="2594041"/>
            <a:chOff x="4147875" y="986011"/>
            <a:chExt cx="3842140" cy="3019074"/>
          </a:xfrm>
          <a:effectLst>
            <a:outerShdw blurRad="50800" dist="38100" dir="2700000" algn="tl" rotWithShape="0">
              <a:schemeClr val="accent4">
                <a:lumMod val="60000"/>
                <a:lumOff val="40000"/>
                <a:alpha val="40000"/>
              </a:schemeClr>
            </a:outerShdw>
          </a:effectLst>
        </p:grpSpPr>
        <p:sp>
          <p:nvSpPr>
            <p:cNvPr id="64" name="Google Shape;4633;p79"/>
            <p:cNvSpPr/>
            <p:nvPr/>
          </p:nvSpPr>
          <p:spPr>
            <a:xfrm>
              <a:off x="5602961" y="3553821"/>
              <a:ext cx="928770" cy="386339"/>
            </a:xfrm>
            <a:custGeom>
              <a:avLst/>
              <a:gdLst>
                <a:gd name="connsiteX0" fmla="*/ 1507 w 10193"/>
                <a:gd name="connsiteY0" fmla="*/ 0 h 11364"/>
                <a:gd name="connsiteX1" fmla="*/ 0 w 10193"/>
                <a:gd name="connsiteY1" fmla="*/ 11364 h 11364"/>
                <a:gd name="connsiteX2" fmla="*/ 10193 w 10193"/>
                <a:gd name="connsiteY2" fmla="*/ 5622 h 11364"/>
                <a:gd name="connsiteX3" fmla="*/ 9460 w 10193"/>
                <a:gd name="connsiteY3" fmla="*/ 0 h 11364"/>
                <a:gd name="connsiteX4" fmla="*/ 1507 w 10193"/>
                <a:gd name="connsiteY4" fmla="*/ 0 h 11364"/>
                <a:gd name="connsiteX0" fmla="*/ 1507 w 10930"/>
                <a:gd name="connsiteY0" fmla="*/ 0 h 11857"/>
                <a:gd name="connsiteX1" fmla="*/ 0 w 10930"/>
                <a:gd name="connsiteY1" fmla="*/ 11364 h 11857"/>
                <a:gd name="connsiteX2" fmla="*/ 10930 w 10930"/>
                <a:gd name="connsiteY2" fmla="*/ 11466 h 11857"/>
                <a:gd name="connsiteX3" fmla="*/ 9460 w 10930"/>
                <a:gd name="connsiteY3" fmla="*/ 0 h 11857"/>
                <a:gd name="connsiteX4" fmla="*/ 1507 w 10930"/>
                <a:gd name="connsiteY4" fmla="*/ 0 h 11857"/>
                <a:gd name="connsiteX0" fmla="*/ 1507 w 10930"/>
                <a:gd name="connsiteY0" fmla="*/ 0 h 11474"/>
                <a:gd name="connsiteX1" fmla="*/ 0 w 10930"/>
                <a:gd name="connsiteY1" fmla="*/ 11364 h 11474"/>
                <a:gd name="connsiteX2" fmla="*/ 10930 w 10930"/>
                <a:gd name="connsiteY2" fmla="*/ 11466 h 11474"/>
                <a:gd name="connsiteX3" fmla="*/ 9460 w 10930"/>
                <a:gd name="connsiteY3" fmla="*/ 0 h 11474"/>
                <a:gd name="connsiteX4" fmla="*/ 1507 w 10930"/>
                <a:gd name="connsiteY4" fmla="*/ 0 h 11474"/>
                <a:gd name="connsiteX0" fmla="*/ 1507 w 10930"/>
                <a:gd name="connsiteY0" fmla="*/ 0 h 11527"/>
                <a:gd name="connsiteX1" fmla="*/ 0 w 10930"/>
                <a:gd name="connsiteY1" fmla="*/ 11364 h 11527"/>
                <a:gd name="connsiteX2" fmla="*/ 10930 w 10930"/>
                <a:gd name="connsiteY2" fmla="*/ 11466 h 11527"/>
                <a:gd name="connsiteX3" fmla="*/ 9460 w 10930"/>
                <a:gd name="connsiteY3" fmla="*/ 0 h 11527"/>
                <a:gd name="connsiteX4" fmla="*/ 1507 w 10930"/>
                <a:gd name="connsiteY4" fmla="*/ 0 h 11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30" h="11527" extrusionOk="0">
                  <a:moveTo>
                    <a:pt x="1507" y="0"/>
                  </a:moveTo>
                  <a:lnTo>
                    <a:pt x="0" y="11364"/>
                  </a:lnTo>
                  <a:cubicBezTo>
                    <a:pt x="3411" y="11469"/>
                    <a:pt x="7558" y="11611"/>
                    <a:pt x="10930" y="11466"/>
                  </a:cubicBezTo>
                  <a:cubicBezTo>
                    <a:pt x="10686" y="9592"/>
                    <a:pt x="9704" y="1874"/>
                    <a:pt x="9460" y="0"/>
                  </a:cubicBezTo>
                  <a:lnTo>
                    <a:pt x="1507" y="0"/>
                  </a:ln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5" name="Google Shape;4634;p79"/>
            <p:cNvSpPr/>
            <p:nvPr/>
          </p:nvSpPr>
          <p:spPr>
            <a:xfrm>
              <a:off x="5520135" y="3939716"/>
              <a:ext cx="1097573" cy="65369"/>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6" name="Google Shape;4635;p79"/>
            <p:cNvSpPr/>
            <p:nvPr/>
          </p:nvSpPr>
          <p:spPr>
            <a:xfrm>
              <a:off x="4147875" y="1157727"/>
              <a:ext cx="3842140" cy="2479534"/>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B6A0B4"/>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7" name="Google Shape;4636;p79"/>
            <p:cNvSpPr/>
            <p:nvPr/>
          </p:nvSpPr>
          <p:spPr>
            <a:xfrm>
              <a:off x="4147875" y="986011"/>
              <a:ext cx="3842140" cy="2359231"/>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FFE89F"/>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8" name="Google Shape;4637;p79"/>
            <p:cNvSpPr/>
            <p:nvPr/>
          </p:nvSpPr>
          <p:spPr>
            <a:xfrm>
              <a:off x="4351050" y="1150770"/>
              <a:ext cx="3435791" cy="1934437"/>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chemeClr val="bg1"/>
            </a:solidFill>
            <a:ln w="28575">
              <a:solidFill>
                <a:schemeClr val="tx1"/>
              </a:solid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sp>
          <p:nvSpPr>
            <p:cNvPr id="69" name="Google Shape;4638;p79"/>
            <p:cNvSpPr/>
            <p:nvPr/>
          </p:nvSpPr>
          <p:spPr>
            <a:xfrm>
              <a:off x="6008800" y="3421088"/>
              <a:ext cx="120300" cy="120300"/>
            </a:xfrm>
            <a:prstGeom prst="ellipse">
              <a:avLst/>
            </a:prstGeom>
            <a:noFill/>
            <a:ln w="28575" cap="flat" cmpd="sng">
              <a:solidFill>
                <a:schemeClr val="tx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FC Onigiri Outline"/>
                <a:ea typeface="+mn-ea"/>
                <a:cs typeface="FC Onigiri Outline"/>
              </a:endParaRPr>
            </a:p>
          </p:txBody>
        </p:sp>
      </p:grpSp>
      <p:grpSp>
        <p:nvGrpSpPr>
          <p:cNvPr id="84" name="กลุ่ม 83"/>
          <p:cNvGrpSpPr/>
          <p:nvPr userDrawn="1"/>
        </p:nvGrpSpPr>
        <p:grpSpPr>
          <a:xfrm>
            <a:off x="7684981" y="4186026"/>
            <a:ext cx="3003978" cy="2175586"/>
            <a:chOff x="7684981" y="4186025"/>
            <a:chExt cx="3003978" cy="2175586"/>
          </a:xfrm>
        </p:grpSpPr>
        <p:sp>
          <p:nvSpPr>
            <p:cNvPr id="85" name="เมฆ 84"/>
            <p:cNvSpPr/>
            <p:nvPr/>
          </p:nvSpPr>
          <p:spPr>
            <a:xfrm rot="19775399">
              <a:off x="7684981" y="4186025"/>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86" name="รูปภาพ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26195">
              <a:off x="8330722" y="4719203"/>
              <a:ext cx="373985" cy="398113"/>
            </a:xfrm>
            <a:prstGeom prst="rect">
              <a:avLst/>
            </a:prstGeom>
          </p:spPr>
        </p:pic>
        <p:pic>
          <p:nvPicPr>
            <p:cNvPr id="87" name="รูปภาพ 86"/>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824103" y="4523160"/>
              <a:ext cx="202448" cy="225000"/>
            </a:xfrm>
            <a:prstGeom prst="rect">
              <a:avLst/>
            </a:prstGeom>
          </p:spPr>
        </p:pic>
      </p:grpSp>
      <p:grpSp>
        <p:nvGrpSpPr>
          <p:cNvPr id="88" name="กลุ่ม 87"/>
          <p:cNvGrpSpPr/>
          <p:nvPr userDrawn="1"/>
        </p:nvGrpSpPr>
        <p:grpSpPr>
          <a:xfrm>
            <a:off x="-1501989" y="-1021241"/>
            <a:ext cx="3003978" cy="2175586"/>
            <a:chOff x="-1501989" y="-1021241"/>
            <a:chExt cx="3003978" cy="2175586"/>
          </a:xfrm>
        </p:grpSpPr>
        <p:sp>
          <p:nvSpPr>
            <p:cNvPr id="89" name="เมฆ 88"/>
            <p:cNvSpPr/>
            <p:nvPr/>
          </p:nvSpPr>
          <p:spPr>
            <a:xfrm rot="9058605">
              <a:off x="-1501989" y="-1021241"/>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0" name="รูปภาพ 8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7740" y="50482"/>
              <a:ext cx="344876" cy="370235"/>
            </a:xfrm>
            <a:prstGeom prst="rect">
              <a:avLst/>
            </a:prstGeom>
          </p:spPr>
        </p:pic>
        <p:pic>
          <p:nvPicPr>
            <p:cNvPr id="91" name="รูปภาพ 90"/>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175319" y="704071"/>
              <a:ext cx="152400" cy="169377"/>
            </a:xfrm>
            <a:prstGeom prst="rect">
              <a:avLst/>
            </a:prstGeom>
          </p:spPr>
        </p:pic>
      </p:grpSp>
      <p:grpSp>
        <p:nvGrpSpPr>
          <p:cNvPr id="92" name="กลุ่ม 91"/>
          <p:cNvGrpSpPr/>
          <p:nvPr userDrawn="1"/>
        </p:nvGrpSpPr>
        <p:grpSpPr>
          <a:xfrm>
            <a:off x="7275031" y="-1099924"/>
            <a:ext cx="3003978" cy="2428552"/>
            <a:chOff x="7275031" y="-1099924"/>
            <a:chExt cx="3003978" cy="2428552"/>
          </a:xfrm>
        </p:grpSpPr>
        <p:pic>
          <p:nvPicPr>
            <p:cNvPr id="93" name="รูปภาพ 92"/>
            <p:cNvPicPr>
              <a:picLocks noChangeAspect="1"/>
            </p:cNvPicPr>
            <p:nvPr/>
          </p:nvPicPr>
          <p:blipFill rotWithShape="1">
            <a:blip r:embed="rId6" cstate="print">
              <a:extLst>
                <a:ext uri="{BEBA8EAE-BF5A-486C-A8C5-ECC9F3942E4B}">
                  <a14:imgProps xmlns:a14="http://schemas.microsoft.com/office/drawing/2010/main">
                    <a14:imgLayer r:embed="rId7">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flipH="1">
              <a:off x="8952339" y="625388"/>
              <a:ext cx="152400" cy="169377"/>
            </a:xfrm>
            <a:prstGeom prst="rect">
              <a:avLst/>
            </a:prstGeom>
          </p:spPr>
        </p:pic>
        <p:sp>
          <p:nvSpPr>
            <p:cNvPr id="94" name="เมฆ 93"/>
            <p:cNvSpPr/>
            <p:nvPr/>
          </p:nvSpPr>
          <p:spPr>
            <a:xfrm rot="12541395" flipH="1">
              <a:off x="7275031" y="-1099924"/>
              <a:ext cx="3003978" cy="2175586"/>
            </a:xfrm>
            <a:prstGeom prst="cloud">
              <a:avLst/>
            </a:prstGeom>
            <a:solidFill>
              <a:schemeClr val="accent4">
                <a:lumMod val="60000"/>
                <a:lumOff val="40000"/>
              </a:schemeClr>
            </a:solidFill>
            <a:ln>
              <a:noFill/>
            </a:ln>
            <a:effectLst>
              <a:outerShdw blurRad="50800" dist="38100" dir="10800000" algn="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95" name="รูปภาพ 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8605979" y="131271"/>
              <a:ext cx="253784" cy="272445"/>
            </a:xfrm>
            <a:prstGeom prst="rect">
              <a:avLst/>
            </a:prstGeom>
          </p:spPr>
        </p:pic>
        <p:pic>
          <p:nvPicPr>
            <p:cNvPr id="96" name="รูปภาพ 9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69508" y="403716"/>
              <a:ext cx="1057043" cy="924912"/>
            </a:xfrm>
            <a:prstGeom prst="rect">
              <a:avLst/>
            </a:prstGeom>
            <a:effectLst>
              <a:outerShdw blurRad="50800" dist="38100" dir="2700000" algn="tl" rotWithShape="0">
                <a:schemeClr val="accent4">
                  <a:alpha val="40000"/>
                </a:schemeClr>
              </a:outerShdw>
            </a:effectLst>
          </p:spPr>
        </p:pic>
      </p:grpSp>
      <p:grpSp>
        <p:nvGrpSpPr>
          <p:cNvPr id="44" name="กลุ่ม 43"/>
          <p:cNvGrpSpPr/>
          <p:nvPr userDrawn="1"/>
        </p:nvGrpSpPr>
        <p:grpSpPr>
          <a:xfrm>
            <a:off x="413487" y="645486"/>
            <a:ext cx="8314144" cy="3748057"/>
            <a:chOff x="413486" y="645485"/>
            <a:chExt cx="8314144" cy="3748057"/>
          </a:xfrm>
        </p:grpSpPr>
        <p:sp>
          <p:nvSpPr>
            <p:cNvPr id="45" name="บวก 44"/>
            <p:cNvSpPr/>
            <p:nvPr userDrawn="1"/>
          </p:nvSpPr>
          <p:spPr>
            <a:xfrm rot="20706355">
              <a:off x="3438398" y="645485"/>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6" name="บวก 45"/>
            <p:cNvSpPr/>
            <p:nvPr userDrawn="1"/>
          </p:nvSpPr>
          <p:spPr>
            <a:xfrm rot="17093645" flipH="1">
              <a:off x="415465" y="2876329"/>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7" name="บวก 46"/>
            <p:cNvSpPr/>
            <p:nvPr userDrawn="1"/>
          </p:nvSpPr>
          <p:spPr>
            <a:xfrm rot="4506355">
              <a:off x="5816065" y="4211766"/>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8" name="บวก 47"/>
            <p:cNvSpPr/>
            <p:nvPr userDrawn="1"/>
          </p:nvSpPr>
          <p:spPr>
            <a:xfrm rot="17093645" flipH="1">
              <a:off x="8207223" y="1669894"/>
              <a:ext cx="161272" cy="165229"/>
            </a:xfrm>
            <a:prstGeom prst="mathPlus">
              <a:avLst>
                <a:gd name="adj1" fmla="val 11104"/>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49" name="วงรี 48"/>
            <p:cNvSpPr/>
            <p:nvPr userDrawn="1"/>
          </p:nvSpPr>
          <p:spPr>
            <a:xfrm>
              <a:off x="7121778" y="1059582"/>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0" name="วงรี 49"/>
            <p:cNvSpPr/>
            <p:nvPr userDrawn="1"/>
          </p:nvSpPr>
          <p:spPr>
            <a:xfrm>
              <a:off x="7142612" y="4062326"/>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1" name="วงรี 50"/>
            <p:cNvSpPr/>
            <p:nvPr userDrawn="1"/>
          </p:nvSpPr>
          <p:spPr>
            <a:xfrm>
              <a:off x="1475656" y="408391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2" name="สามเหลี่ยมหน้าจั่ว 51"/>
            <p:cNvSpPr/>
            <p:nvPr userDrawn="1"/>
          </p:nvSpPr>
          <p:spPr>
            <a:xfrm>
              <a:off x="5256088" y="1023590"/>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3" name="สามเหลี่ยมหน้าจั่ว 52"/>
            <p:cNvSpPr/>
            <p:nvPr userDrawn="1"/>
          </p:nvSpPr>
          <p:spPr>
            <a:xfrm rot="1783205">
              <a:off x="4103960" y="4285542"/>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4" name="สามเหลี่ยมหน้าจั่ว 53"/>
            <p:cNvSpPr/>
            <p:nvPr userDrawn="1"/>
          </p:nvSpPr>
          <p:spPr>
            <a:xfrm rot="19585674">
              <a:off x="2138890" y="1152444"/>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5" name="สามเหลี่ยมหน้าจั่ว 54"/>
            <p:cNvSpPr/>
            <p:nvPr userDrawn="1"/>
          </p:nvSpPr>
          <p:spPr>
            <a:xfrm rot="19590220">
              <a:off x="8619630" y="3451028"/>
              <a:ext cx="108000" cy="108000"/>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56" name="วงรี 55"/>
            <p:cNvSpPr/>
            <p:nvPr userDrawn="1"/>
          </p:nvSpPr>
          <p:spPr>
            <a:xfrm>
              <a:off x="611560" y="1203598"/>
              <a:ext cx="93684" cy="93600"/>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grpSp>
      <p:sp>
        <p:nvSpPr>
          <p:cNvPr id="98" name="ตัวแทนรูปภาพ 97"/>
          <p:cNvSpPr>
            <a:spLocks noGrp="1"/>
          </p:cNvSpPr>
          <p:nvPr>
            <p:ph type="pic" sz="quarter" idx="13"/>
          </p:nvPr>
        </p:nvSpPr>
        <p:spPr>
          <a:xfrm>
            <a:off x="996950" y="1573214"/>
            <a:ext cx="2924175" cy="1662112"/>
          </a:xfrm>
          <a:prstGeom prst="rect">
            <a:avLst/>
          </a:prstGeom>
        </p:spPr>
        <p:txBody>
          <a:bodyPr/>
          <a:lstStyle/>
          <a:p>
            <a:endParaRPr lang="th-TH"/>
          </a:p>
        </p:txBody>
      </p:sp>
      <p:sp>
        <p:nvSpPr>
          <p:cNvPr id="99" name="ตัวแทนข้อความ 3"/>
          <p:cNvSpPr>
            <a:spLocks noGrp="1"/>
          </p:cNvSpPr>
          <p:nvPr>
            <p:ph type="body" sz="half" idx="2"/>
          </p:nvPr>
        </p:nvSpPr>
        <p:spPr>
          <a:xfrm>
            <a:off x="5062596" y="1867623"/>
            <a:ext cx="3272926" cy="603647"/>
          </a:xfrm>
          <a:prstGeom prst="rect">
            <a:avLst/>
          </a:prstGeom>
        </p:spPr>
        <p:txBody>
          <a:bodyPr>
            <a:normAutofit/>
          </a:bodyPr>
          <a:lstStyle>
            <a:lvl1pPr marL="0" indent="0">
              <a:buNone/>
              <a:defRPr sz="3600">
                <a:solidFill>
                  <a:schemeClr val="accent4">
                    <a:lumMod val="75000"/>
                  </a:schemeClr>
                </a:solidFill>
                <a:effectLst>
                  <a:outerShdw blurRad="63500" sx="102000" sy="102000" algn="ctr" rotWithShape="0">
                    <a:schemeClr val="accent4">
                      <a:alpha val="40000"/>
                    </a:schemeClr>
                  </a:outerShdw>
                </a:effectLst>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
        <p:nvSpPr>
          <p:cNvPr id="100" name="ตัวแทนข้อความ 3"/>
          <p:cNvSpPr>
            <a:spLocks noGrp="1"/>
          </p:cNvSpPr>
          <p:nvPr>
            <p:ph type="body" sz="half" idx="14"/>
          </p:nvPr>
        </p:nvSpPr>
        <p:spPr>
          <a:xfrm>
            <a:off x="5077294" y="2972248"/>
            <a:ext cx="3225264" cy="415443"/>
          </a:xfrm>
          <a:prstGeom prst="rect">
            <a:avLst/>
          </a:prstGeom>
        </p:spPr>
        <p:txBody>
          <a:bodyPr>
            <a:noAutofit/>
          </a:bodyPr>
          <a:lstStyle>
            <a:lvl1pPr marL="0" indent="0">
              <a:buNone/>
              <a:defRPr sz="1800">
                <a:solidFill>
                  <a:schemeClr val="accent4">
                    <a:lumMod val="75000"/>
                  </a:schemeClr>
                </a:solidFill>
                <a:latin typeface="can_NongAor" pitchFamily="2" charset="0"/>
                <a:cs typeface="can_NongAor" pitchFamily="2" charset="0"/>
              </a:defRPr>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th-TH" dirty="0"/>
              <a:t>คลิกเพื่อแก้ไขลักษณะของข้อความต้นแบบ</a:t>
            </a:r>
          </a:p>
          <a:p>
            <a:pPr lvl="0"/>
            <a:endParaRPr lang="th-TH" dirty="0"/>
          </a:p>
        </p:txBody>
      </p:sp>
    </p:spTree>
    <p:extLst>
      <p:ext uri="{BB962C8B-B14F-4D97-AF65-F5344CB8AC3E}">
        <p14:creationId xmlns:p14="http://schemas.microsoft.com/office/powerpoint/2010/main" val="41364330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slideLayout" Target="../slideLayouts/slideLayout71.xml"/><Relationship Id="rId26" Type="http://schemas.openxmlformats.org/officeDocument/2006/relationships/slideLayout" Target="../slideLayouts/slideLayout79.xml"/><Relationship Id="rId3" Type="http://schemas.openxmlformats.org/officeDocument/2006/relationships/slideLayout" Target="../slideLayouts/slideLayout56.xml"/><Relationship Id="rId21" Type="http://schemas.openxmlformats.org/officeDocument/2006/relationships/slideLayout" Target="../slideLayouts/slideLayout74.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slideLayout" Target="../slideLayouts/slideLayout70.xml"/><Relationship Id="rId25" Type="http://schemas.openxmlformats.org/officeDocument/2006/relationships/slideLayout" Target="../slideLayouts/slideLayout78.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0" Type="http://schemas.openxmlformats.org/officeDocument/2006/relationships/slideLayout" Target="../slideLayouts/slideLayout73.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24" Type="http://schemas.openxmlformats.org/officeDocument/2006/relationships/slideLayout" Target="../slideLayouts/slideLayout77.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23" Type="http://schemas.openxmlformats.org/officeDocument/2006/relationships/slideLayout" Target="../slideLayouts/slideLayout76.xml"/><Relationship Id="rId10" Type="http://schemas.openxmlformats.org/officeDocument/2006/relationships/slideLayout" Target="../slideLayouts/slideLayout63.xml"/><Relationship Id="rId19" Type="http://schemas.openxmlformats.org/officeDocument/2006/relationships/slideLayout" Target="../slideLayouts/slideLayout72.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 Id="rId22" Type="http://schemas.openxmlformats.org/officeDocument/2006/relationships/slideLayout" Target="../slideLayouts/slideLayout75.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26" Type="http://schemas.openxmlformats.org/officeDocument/2006/relationships/theme" Target="../theme/theme11.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slideLayout" Target="../slideLayouts/slideLayout104.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26" Type="http://schemas.openxmlformats.org/officeDocument/2006/relationships/theme" Target="../theme/theme12.xml"/><Relationship Id="rId3" Type="http://schemas.openxmlformats.org/officeDocument/2006/relationships/slideLayout" Target="../slideLayouts/slideLayout107.xml"/><Relationship Id="rId21" Type="http://schemas.openxmlformats.org/officeDocument/2006/relationships/slideLayout" Target="../slideLayouts/slideLayout125.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0" Type="http://schemas.openxmlformats.org/officeDocument/2006/relationships/slideLayout" Target="../slideLayouts/slideLayout124.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slideLayout" Target="../slideLayouts/slideLayout128.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slideLayout" Target="../slideLayouts/slideLayout12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theme" Target="../theme/theme13.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26" Type="http://schemas.openxmlformats.org/officeDocument/2006/relationships/theme" Target="../theme/theme14.xml"/><Relationship Id="rId3" Type="http://schemas.openxmlformats.org/officeDocument/2006/relationships/slideLayout" Target="../slideLayouts/slideLayout157.xml"/><Relationship Id="rId21" Type="http://schemas.openxmlformats.org/officeDocument/2006/relationships/slideLayout" Target="../slideLayouts/slideLayout175.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25" Type="http://schemas.openxmlformats.org/officeDocument/2006/relationships/slideLayout" Target="../slideLayouts/slideLayout179.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20" Type="http://schemas.openxmlformats.org/officeDocument/2006/relationships/slideLayout" Target="../slideLayouts/slideLayout174.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24" Type="http://schemas.openxmlformats.org/officeDocument/2006/relationships/slideLayout" Target="../slideLayouts/slideLayout178.xml"/><Relationship Id="rId5" Type="http://schemas.openxmlformats.org/officeDocument/2006/relationships/slideLayout" Target="../slideLayouts/slideLayout159.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10" Type="http://schemas.openxmlformats.org/officeDocument/2006/relationships/slideLayout" Target="../slideLayouts/slideLayout164.xml"/><Relationship Id="rId19" Type="http://schemas.openxmlformats.org/officeDocument/2006/relationships/slideLayout" Target="../slideLayouts/slideLayout173.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 Id="rId22" Type="http://schemas.openxmlformats.org/officeDocument/2006/relationships/slideLayout" Target="../slideLayouts/slideLayout17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slideLayout" Target="../slideLayouts/slideLayout192.xml"/><Relationship Id="rId18" Type="http://schemas.openxmlformats.org/officeDocument/2006/relationships/slideLayout" Target="../slideLayouts/slideLayout197.xml"/><Relationship Id="rId26" Type="http://schemas.openxmlformats.org/officeDocument/2006/relationships/theme" Target="../theme/theme15.xml"/><Relationship Id="rId3" Type="http://schemas.openxmlformats.org/officeDocument/2006/relationships/slideLayout" Target="../slideLayouts/slideLayout182.xml"/><Relationship Id="rId21" Type="http://schemas.openxmlformats.org/officeDocument/2006/relationships/slideLayout" Target="../slideLayouts/slideLayout200.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17" Type="http://schemas.openxmlformats.org/officeDocument/2006/relationships/slideLayout" Target="../slideLayouts/slideLayout196.xml"/><Relationship Id="rId25" Type="http://schemas.openxmlformats.org/officeDocument/2006/relationships/slideLayout" Target="../slideLayouts/slideLayout204.xml"/><Relationship Id="rId2" Type="http://schemas.openxmlformats.org/officeDocument/2006/relationships/slideLayout" Target="../slideLayouts/slideLayout181.xml"/><Relationship Id="rId16" Type="http://schemas.openxmlformats.org/officeDocument/2006/relationships/slideLayout" Target="../slideLayouts/slideLayout195.xml"/><Relationship Id="rId20" Type="http://schemas.openxmlformats.org/officeDocument/2006/relationships/slideLayout" Target="../slideLayouts/slideLayout199.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24" Type="http://schemas.openxmlformats.org/officeDocument/2006/relationships/slideLayout" Target="../slideLayouts/slideLayout203.xml"/><Relationship Id="rId5" Type="http://schemas.openxmlformats.org/officeDocument/2006/relationships/slideLayout" Target="../slideLayouts/slideLayout184.xml"/><Relationship Id="rId15" Type="http://schemas.openxmlformats.org/officeDocument/2006/relationships/slideLayout" Target="../slideLayouts/slideLayout194.xml"/><Relationship Id="rId23" Type="http://schemas.openxmlformats.org/officeDocument/2006/relationships/slideLayout" Target="../slideLayouts/slideLayout202.xml"/><Relationship Id="rId10" Type="http://schemas.openxmlformats.org/officeDocument/2006/relationships/slideLayout" Target="../slideLayouts/slideLayout189.xml"/><Relationship Id="rId19" Type="http://schemas.openxmlformats.org/officeDocument/2006/relationships/slideLayout" Target="../slideLayouts/slideLayout198.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slideLayout" Target="../slideLayouts/slideLayout193.xml"/><Relationship Id="rId22" Type="http://schemas.openxmlformats.org/officeDocument/2006/relationships/slideLayout" Target="../slideLayouts/slideLayout20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26" Type="http://schemas.openxmlformats.org/officeDocument/2006/relationships/theme" Target="../theme/theme16.xml"/><Relationship Id="rId3" Type="http://schemas.openxmlformats.org/officeDocument/2006/relationships/slideLayout" Target="../slideLayouts/slideLayout207.xml"/><Relationship Id="rId21" Type="http://schemas.openxmlformats.org/officeDocument/2006/relationships/slideLayout" Target="../slideLayouts/slideLayout225.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5" Type="http://schemas.openxmlformats.org/officeDocument/2006/relationships/slideLayout" Target="../slideLayouts/slideLayout229.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slideLayout" Target="../slideLayouts/slideLayout224.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24" Type="http://schemas.openxmlformats.org/officeDocument/2006/relationships/slideLayout" Target="../slideLayouts/slideLayout228.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23" Type="http://schemas.openxmlformats.org/officeDocument/2006/relationships/slideLayout" Target="../slideLayouts/slideLayout227.xml"/><Relationship Id="rId10" Type="http://schemas.openxmlformats.org/officeDocument/2006/relationships/slideLayout" Target="../slideLayouts/slideLayout214.xml"/><Relationship Id="rId19" Type="http://schemas.openxmlformats.org/officeDocument/2006/relationships/slideLayout" Target="../slideLayouts/slideLayout223.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slideLayout" Target="../slideLayouts/slideLayout2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slideLayout" Target="../slideLayouts/slideLayout242.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slideLayout" Target="../slideLayouts/slideLayout241.xml"/><Relationship Id="rId2" Type="http://schemas.openxmlformats.org/officeDocument/2006/relationships/slideLayout" Target="../slideLayouts/slideLayout231.xml"/><Relationship Id="rId16" Type="http://schemas.openxmlformats.org/officeDocument/2006/relationships/theme" Target="../theme/theme17.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5" Type="http://schemas.openxmlformats.org/officeDocument/2006/relationships/slideLayout" Target="../slideLayouts/slideLayout24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 Id="rId14" Type="http://schemas.openxmlformats.org/officeDocument/2006/relationships/slideLayout" Target="../slideLayouts/slideLayout24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slideLayout" Target="../slideLayouts/slideLayout257.xml"/><Relationship Id="rId18" Type="http://schemas.openxmlformats.org/officeDocument/2006/relationships/slideLayout" Target="../slideLayouts/slideLayout262.xml"/><Relationship Id="rId26" Type="http://schemas.openxmlformats.org/officeDocument/2006/relationships/theme" Target="../theme/theme18.xml"/><Relationship Id="rId3" Type="http://schemas.openxmlformats.org/officeDocument/2006/relationships/slideLayout" Target="../slideLayouts/slideLayout247.xml"/><Relationship Id="rId21" Type="http://schemas.openxmlformats.org/officeDocument/2006/relationships/slideLayout" Target="../slideLayouts/slideLayout265.xml"/><Relationship Id="rId7" Type="http://schemas.openxmlformats.org/officeDocument/2006/relationships/slideLayout" Target="../slideLayouts/slideLayout251.xml"/><Relationship Id="rId12" Type="http://schemas.openxmlformats.org/officeDocument/2006/relationships/slideLayout" Target="../slideLayouts/slideLayout256.xml"/><Relationship Id="rId17" Type="http://schemas.openxmlformats.org/officeDocument/2006/relationships/slideLayout" Target="../slideLayouts/slideLayout261.xml"/><Relationship Id="rId25" Type="http://schemas.openxmlformats.org/officeDocument/2006/relationships/slideLayout" Target="../slideLayouts/slideLayout269.xml"/><Relationship Id="rId2" Type="http://schemas.openxmlformats.org/officeDocument/2006/relationships/slideLayout" Target="../slideLayouts/slideLayout246.xml"/><Relationship Id="rId16" Type="http://schemas.openxmlformats.org/officeDocument/2006/relationships/slideLayout" Target="../slideLayouts/slideLayout260.xml"/><Relationship Id="rId20" Type="http://schemas.openxmlformats.org/officeDocument/2006/relationships/slideLayout" Target="../slideLayouts/slideLayout264.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24" Type="http://schemas.openxmlformats.org/officeDocument/2006/relationships/slideLayout" Target="../slideLayouts/slideLayout268.xml"/><Relationship Id="rId5" Type="http://schemas.openxmlformats.org/officeDocument/2006/relationships/slideLayout" Target="../slideLayouts/slideLayout249.xml"/><Relationship Id="rId15" Type="http://schemas.openxmlformats.org/officeDocument/2006/relationships/slideLayout" Target="../slideLayouts/slideLayout259.xml"/><Relationship Id="rId23" Type="http://schemas.openxmlformats.org/officeDocument/2006/relationships/slideLayout" Target="../slideLayouts/slideLayout267.xml"/><Relationship Id="rId10" Type="http://schemas.openxmlformats.org/officeDocument/2006/relationships/slideLayout" Target="../slideLayouts/slideLayout254.xml"/><Relationship Id="rId19" Type="http://schemas.openxmlformats.org/officeDocument/2006/relationships/slideLayout" Target="../slideLayouts/slideLayout263.xml"/><Relationship Id="rId4" Type="http://schemas.openxmlformats.org/officeDocument/2006/relationships/slideLayout" Target="../slideLayouts/slideLayout248.xml"/><Relationship Id="rId9" Type="http://schemas.openxmlformats.org/officeDocument/2006/relationships/slideLayout" Target="../slideLayouts/slideLayout253.xml"/><Relationship Id="rId14" Type="http://schemas.openxmlformats.org/officeDocument/2006/relationships/slideLayout" Target="../slideLayouts/slideLayout258.xml"/><Relationship Id="rId22" Type="http://schemas.openxmlformats.org/officeDocument/2006/relationships/slideLayout" Target="../slideLayouts/slideLayout26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slideLayout" Target="../slideLayouts/slideLayout284.xml"/><Relationship Id="rId10" Type="http://schemas.openxmlformats.org/officeDocument/2006/relationships/slideLayout" Target="../slideLayouts/slideLayout279.xml"/><Relationship Id="rId19" Type="http://schemas.openxmlformats.org/officeDocument/2006/relationships/theme" Target="../theme/theme19.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10" Type="http://schemas.openxmlformats.org/officeDocument/2006/relationships/slideLayout" Target="../slideLayouts/slideLayout297.xml"/><Relationship Id="rId19" Type="http://schemas.openxmlformats.org/officeDocument/2006/relationships/theme" Target="../theme/theme20.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5" Type="http://schemas.openxmlformats.org/officeDocument/2006/relationships/slideLayout" Target="../slideLayouts/slideLayout19.xml"/><Relationship Id="rId10" Type="http://schemas.openxmlformats.org/officeDocument/2006/relationships/theme" Target="../theme/theme5.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8.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6" Type="http://schemas.openxmlformats.org/officeDocument/2006/relationships/theme" Target="../theme/theme9.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E483F2DA-0EE4-48F0-97CB-4D499B302B6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834977523"/>
      </p:ext>
    </p:extLst>
  </p:cSld>
  <p:clrMap bg1="lt1" tx1="dk1" bg2="lt2" tx2="dk2" accent1="accent1" accent2="accent2" accent3="accent3" accent4="accent4" accent5="accent5" accent6="accent6" hlink="hlink" folHlink="folHlink"/>
  <p:sldLayoutIdLst>
    <p:sldLayoutId id="2147483649" r:id="rId1"/>
    <p:sldLayoutId id="2147483667" r:id="rId2"/>
    <p:sldLayoutId id="2147483651" r:id="rId3"/>
    <p:sldLayoutId id="2147483652" r:id="rId4"/>
    <p:sldLayoutId id="2147483653" r:id="rId5"/>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895E2FCB-38C8-4D70-8729-9F9CF8BC4C2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633883398"/>
      </p:ext>
    </p:extLst>
  </p:cSld>
  <p:clrMap bg1="lt1" tx1="dk1" bg2="lt2" tx2="dk2" accent1="accent1" accent2="accent2" accent3="accent3" accent4="accent4" accent5="accent5" accent6="accent6" hlink="hlink" folHlink="folHlink"/>
  <p:sldLayoutIdLst>
    <p:sldLayoutId id="2147484447" r:id="rId1"/>
    <p:sldLayoutId id="2147484448" r:id="rId2"/>
    <p:sldLayoutId id="2147484449" r:id="rId3"/>
    <p:sldLayoutId id="2147484450" r:id="rId4"/>
    <p:sldLayoutId id="2147484451" r:id="rId5"/>
    <p:sldLayoutId id="2147484452" r:id="rId6"/>
    <p:sldLayoutId id="2147484453" r:id="rId7"/>
    <p:sldLayoutId id="2147484454" r:id="rId8"/>
    <p:sldLayoutId id="2147484455" r:id="rId9"/>
    <p:sldLayoutId id="2147484456" r:id="rId10"/>
    <p:sldLayoutId id="2147484457" r:id="rId11"/>
    <p:sldLayoutId id="2147484458" r:id="rId12"/>
    <p:sldLayoutId id="2147484459" r:id="rId13"/>
    <p:sldLayoutId id="2147484460" r:id="rId14"/>
    <p:sldLayoutId id="2147484461" r:id="rId15"/>
    <p:sldLayoutId id="2147484462" r:id="rId16"/>
    <p:sldLayoutId id="2147484463" r:id="rId17"/>
    <p:sldLayoutId id="2147484464" r:id="rId18"/>
    <p:sldLayoutId id="2147484465" r:id="rId19"/>
    <p:sldLayoutId id="2147484466" r:id="rId20"/>
    <p:sldLayoutId id="2147484467" r:id="rId21"/>
    <p:sldLayoutId id="2147484468" r:id="rId22"/>
    <p:sldLayoutId id="2147484469" r:id="rId23"/>
    <p:sldLayoutId id="2147484470" r:id="rId24"/>
    <p:sldLayoutId id="2147484471" r:id="rId25"/>
    <p:sldLayoutId id="2147484758" r:id="rId26"/>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228E43C1-052F-4703-876F-E840BE619CD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716527342"/>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 id="2147484484" r:id="rId12"/>
    <p:sldLayoutId id="2147484485" r:id="rId13"/>
    <p:sldLayoutId id="2147484486" r:id="rId14"/>
    <p:sldLayoutId id="2147484487" r:id="rId15"/>
    <p:sldLayoutId id="2147484488" r:id="rId16"/>
    <p:sldLayoutId id="2147484489" r:id="rId17"/>
    <p:sldLayoutId id="2147484490" r:id="rId18"/>
    <p:sldLayoutId id="2147484491" r:id="rId19"/>
    <p:sldLayoutId id="2147484492" r:id="rId20"/>
    <p:sldLayoutId id="2147484493" r:id="rId21"/>
    <p:sldLayoutId id="2147484494" r:id="rId22"/>
    <p:sldLayoutId id="2147484495" r:id="rId23"/>
    <p:sldLayoutId id="2147484496" r:id="rId24"/>
    <p:sldLayoutId id="2147484497"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B0DAB532-6572-4184-A4D6-C52FDAD9D88E}"/>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608365942"/>
      </p:ext>
    </p:extLst>
  </p:cSld>
  <p:clrMap bg1="lt1" tx1="dk1" bg2="lt2" tx2="dk2" accent1="accent1" accent2="accent2" accent3="accent3" accent4="accent4" accent5="accent5" accent6="accent6" hlink="hlink" folHlink="folHlink"/>
  <p:sldLayoutIdLst>
    <p:sldLayoutId id="2147484499" r:id="rId1"/>
    <p:sldLayoutId id="2147484500" r:id="rId2"/>
    <p:sldLayoutId id="2147484501" r:id="rId3"/>
    <p:sldLayoutId id="2147484502" r:id="rId4"/>
    <p:sldLayoutId id="2147484503" r:id="rId5"/>
    <p:sldLayoutId id="2147484504" r:id="rId6"/>
    <p:sldLayoutId id="2147484505" r:id="rId7"/>
    <p:sldLayoutId id="2147484506" r:id="rId8"/>
    <p:sldLayoutId id="2147484507" r:id="rId9"/>
    <p:sldLayoutId id="2147484508" r:id="rId10"/>
    <p:sldLayoutId id="2147484509" r:id="rId11"/>
    <p:sldLayoutId id="2147484510" r:id="rId12"/>
    <p:sldLayoutId id="2147484511" r:id="rId13"/>
    <p:sldLayoutId id="2147484512" r:id="rId14"/>
    <p:sldLayoutId id="2147484513" r:id="rId15"/>
    <p:sldLayoutId id="2147484514" r:id="rId16"/>
    <p:sldLayoutId id="2147484515" r:id="rId17"/>
    <p:sldLayoutId id="2147484516" r:id="rId18"/>
    <p:sldLayoutId id="2147484517" r:id="rId19"/>
    <p:sldLayoutId id="2147484518" r:id="rId20"/>
    <p:sldLayoutId id="2147484519" r:id="rId21"/>
    <p:sldLayoutId id="2147484520" r:id="rId22"/>
    <p:sldLayoutId id="2147484521" r:id="rId23"/>
    <p:sldLayoutId id="2147484522" r:id="rId24"/>
    <p:sldLayoutId id="2147484523"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22" name="9Slide.vn - 2019">
            <a:extLst>
              <a:ext uri="{FF2B5EF4-FFF2-40B4-BE49-F238E27FC236}">
                <a16:creationId xmlns:a16="http://schemas.microsoft.com/office/drawing/2014/main" id="{EA791C77-79F1-46FC-97C2-7AE4DEA91B3A}"/>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421119671"/>
      </p:ext>
    </p:extLst>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 id="2147484528" r:id="rId4"/>
    <p:sldLayoutId id="2147484529" r:id="rId5"/>
    <p:sldLayoutId id="2147484530" r:id="rId6"/>
    <p:sldLayoutId id="2147484531" r:id="rId7"/>
    <p:sldLayoutId id="2147484532" r:id="rId8"/>
    <p:sldLayoutId id="2147484533" r:id="rId9"/>
    <p:sldLayoutId id="2147484534" r:id="rId10"/>
    <p:sldLayoutId id="2147484535" r:id="rId11"/>
    <p:sldLayoutId id="2147484536" r:id="rId12"/>
    <p:sldLayoutId id="2147484537" r:id="rId13"/>
    <p:sldLayoutId id="2147484538" r:id="rId14"/>
    <p:sldLayoutId id="2147484539" r:id="rId15"/>
    <p:sldLayoutId id="2147484540" r:id="rId16"/>
    <p:sldLayoutId id="2147484541" r:id="rId17"/>
    <p:sldLayoutId id="2147484542" r:id="rId18"/>
    <p:sldLayoutId id="2147484543" r:id="rId19"/>
    <p:sldLayoutId id="2147484544" r:id="rId20"/>
    <p:sldLayoutId id="2147484545" r:id="rId21"/>
    <p:sldLayoutId id="2147484546" r:id="rId22"/>
    <p:sldLayoutId id="2147484547" r:id="rId23"/>
    <p:sldLayoutId id="2147484548" r:id="rId24"/>
    <p:sldLayoutId id="2147484549"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9C0FE066-2FE2-44E2-9FCC-CB09A328E488}"/>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221947078"/>
      </p:ext>
    </p:extLst>
  </p:cSld>
  <p:clrMap bg1="lt1" tx1="dk1" bg2="lt2" tx2="dk2" accent1="accent1" accent2="accent2" accent3="accent3" accent4="accent4" accent5="accent5" accent6="accent6" hlink="hlink" folHlink="folHlink"/>
  <p:sldLayoutIdLst>
    <p:sldLayoutId id="2147484551" r:id="rId1"/>
    <p:sldLayoutId id="2147484552" r:id="rId2"/>
    <p:sldLayoutId id="2147484553" r:id="rId3"/>
    <p:sldLayoutId id="2147484554" r:id="rId4"/>
    <p:sldLayoutId id="2147484555" r:id="rId5"/>
    <p:sldLayoutId id="2147484556" r:id="rId6"/>
    <p:sldLayoutId id="2147484557" r:id="rId7"/>
    <p:sldLayoutId id="2147484558" r:id="rId8"/>
    <p:sldLayoutId id="2147484559" r:id="rId9"/>
    <p:sldLayoutId id="2147484560" r:id="rId10"/>
    <p:sldLayoutId id="2147484561" r:id="rId11"/>
    <p:sldLayoutId id="2147484562" r:id="rId12"/>
    <p:sldLayoutId id="2147484563" r:id="rId13"/>
    <p:sldLayoutId id="2147484564" r:id="rId14"/>
    <p:sldLayoutId id="2147484565" r:id="rId15"/>
    <p:sldLayoutId id="2147484566" r:id="rId16"/>
    <p:sldLayoutId id="2147484567" r:id="rId17"/>
    <p:sldLayoutId id="2147484568" r:id="rId18"/>
    <p:sldLayoutId id="2147484569" r:id="rId19"/>
    <p:sldLayoutId id="2147484570" r:id="rId20"/>
    <p:sldLayoutId id="2147484571" r:id="rId21"/>
    <p:sldLayoutId id="2147484572" r:id="rId22"/>
    <p:sldLayoutId id="2147484573" r:id="rId23"/>
    <p:sldLayoutId id="2147484574" r:id="rId24"/>
    <p:sldLayoutId id="2147484575" r:id="rId25"/>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73F6EF1E-5C44-4439-87F2-FDCE86D8A1AB}"/>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533343155"/>
      </p:ext>
    </p:extLst>
  </p:cSld>
  <p:clrMap bg1="lt1" tx1="dk1" bg2="lt2" tx2="dk2" accent1="accent1" accent2="accent2" accent3="accent3" accent4="accent4" accent5="accent5" accent6="accent6" hlink="hlink" folHlink="folHlink"/>
  <p:sldLayoutIdLst>
    <p:sldLayoutId id="2147484577"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 id="2147484589" r:id="rId13"/>
    <p:sldLayoutId id="2147484590" r:id="rId14"/>
    <p:sldLayoutId id="2147484591" r:id="rId15"/>
    <p:sldLayoutId id="2147484592" r:id="rId16"/>
    <p:sldLayoutId id="2147484593" r:id="rId17"/>
    <p:sldLayoutId id="2147484594" r:id="rId18"/>
    <p:sldLayoutId id="2147484595" r:id="rId19"/>
    <p:sldLayoutId id="2147484596" r:id="rId20"/>
    <p:sldLayoutId id="2147484597" r:id="rId21"/>
    <p:sldLayoutId id="2147484598" r:id="rId22"/>
    <p:sldLayoutId id="2147484599" r:id="rId23"/>
    <p:sldLayoutId id="2147484600" r:id="rId24"/>
    <p:sldLayoutId id="2147484601"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6D1FF750-1B00-4B8B-919A-7823A2D7EBC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896161832"/>
      </p:ext>
    </p:extLst>
  </p:cSld>
  <p:clrMap bg1="lt1" tx1="dk1" bg2="lt2" tx2="dk2" accent1="accent1" accent2="accent2" accent3="accent3" accent4="accent4" accent5="accent5" accent6="accent6" hlink="hlink" folHlink="folHlink"/>
  <p:sldLayoutIdLst>
    <p:sldLayoutId id="2147484603" r:id="rId1"/>
    <p:sldLayoutId id="2147484604" r:id="rId2"/>
    <p:sldLayoutId id="2147484605" r:id="rId3"/>
    <p:sldLayoutId id="2147484606" r:id="rId4"/>
    <p:sldLayoutId id="2147484607" r:id="rId5"/>
    <p:sldLayoutId id="2147484608" r:id="rId6"/>
    <p:sldLayoutId id="2147484609" r:id="rId7"/>
    <p:sldLayoutId id="2147484610" r:id="rId8"/>
    <p:sldLayoutId id="2147484611" r:id="rId9"/>
    <p:sldLayoutId id="2147484612" r:id="rId10"/>
    <p:sldLayoutId id="2147484613" r:id="rId11"/>
    <p:sldLayoutId id="2147484614" r:id="rId12"/>
    <p:sldLayoutId id="2147484615" r:id="rId13"/>
    <p:sldLayoutId id="2147484616" r:id="rId14"/>
    <p:sldLayoutId id="2147484617" r:id="rId15"/>
    <p:sldLayoutId id="2147484618" r:id="rId16"/>
    <p:sldLayoutId id="2147484619" r:id="rId17"/>
    <p:sldLayoutId id="2147484620" r:id="rId18"/>
    <p:sldLayoutId id="2147484621" r:id="rId19"/>
    <p:sldLayoutId id="2147484622" r:id="rId20"/>
    <p:sldLayoutId id="2147484623" r:id="rId21"/>
    <p:sldLayoutId id="2147484624" r:id="rId22"/>
    <p:sldLayoutId id="2147484625" r:id="rId23"/>
    <p:sldLayoutId id="2147484626" r:id="rId24"/>
    <p:sldLayoutId id="2147484627"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16F7A63A-1418-4CBA-A8B1-7DCB3DA646D3}"/>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1424249424"/>
      </p:ext>
    </p:extLst>
  </p:cSld>
  <p:clrMap bg1="lt1" tx1="dk1" bg2="lt2" tx2="dk2" accent1="accent1" accent2="accent2" accent3="accent3" accent4="accent4" accent5="accent5" accent6="accent6" hlink="hlink" folHlink="folHlink"/>
  <p:sldLayoutIdLst>
    <p:sldLayoutId id="2147484630" r:id="rId1"/>
    <p:sldLayoutId id="2147484632" r:id="rId2"/>
    <p:sldLayoutId id="2147484633" r:id="rId3"/>
    <p:sldLayoutId id="2147484634" r:id="rId4"/>
    <p:sldLayoutId id="2147484636" r:id="rId5"/>
    <p:sldLayoutId id="2147484639" r:id="rId6"/>
    <p:sldLayoutId id="2147484641" r:id="rId7"/>
    <p:sldLayoutId id="2147484643" r:id="rId8"/>
    <p:sldLayoutId id="2147484645" r:id="rId9"/>
    <p:sldLayoutId id="2147484646" r:id="rId10"/>
    <p:sldLayoutId id="2147484647" r:id="rId11"/>
    <p:sldLayoutId id="2147484648" r:id="rId12"/>
    <p:sldLayoutId id="2147484649" r:id="rId13"/>
    <p:sldLayoutId id="2147484650" r:id="rId14"/>
    <p:sldLayoutId id="2147484652" r:id="rId15"/>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9BC046B7-B0BF-4084-8607-AB551A3DFB5F}"/>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858667922"/>
      </p:ext>
    </p:extLst>
  </p:cSld>
  <p:clrMap bg1="lt1" tx1="dk1" bg2="lt2" tx2="dk2" accent1="accent1" accent2="accent2" accent3="accent3" accent4="accent4" accent5="accent5" accent6="accent6" hlink="hlink" folHlink="folHlink"/>
  <p:sldLayoutIdLst>
    <p:sldLayoutId id="2147484655" r:id="rId1"/>
    <p:sldLayoutId id="2147484656" r:id="rId2"/>
    <p:sldLayoutId id="2147484657" r:id="rId3"/>
    <p:sldLayoutId id="2147484658" r:id="rId4"/>
    <p:sldLayoutId id="2147484659" r:id="rId5"/>
    <p:sldLayoutId id="2147484660" r:id="rId6"/>
    <p:sldLayoutId id="2147484661" r:id="rId7"/>
    <p:sldLayoutId id="2147484662" r:id="rId8"/>
    <p:sldLayoutId id="2147484663" r:id="rId9"/>
    <p:sldLayoutId id="2147484664" r:id="rId10"/>
    <p:sldLayoutId id="2147484665" r:id="rId11"/>
    <p:sldLayoutId id="2147484666" r:id="rId12"/>
    <p:sldLayoutId id="2147484667" r:id="rId13"/>
    <p:sldLayoutId id="2147484668" r:id="rId14"/>
    <p:sldLayoutId id="2147484669" r:id="rId15"/>
    <p:sldLayoutId id="2147484670" r:id="rId16"/>
    <p:sldLayoutId id="2147484671" r:id="rId17"/>
    <p:sldLayoutId id="2147484672" r:id="rId18"/>
    <p:sldLayoutId id="2147484673" r:id="rId19"/>
    <p:sldLayoutId id="2147484674" r:id="rId20"/>
    <p:sldLayoutId id="2147484675" r:id="rId21"/>
    <p:sldLayoutId id="2147484676" r:id="rId22"/>
    <p:sldLayoutId id="2147484677" r:id="rId23"/>
    <p:sldLayoutId id="2147484678" r:id="rId24"/>
    <p:sldLayoutId id="2147484679" r:id="rId25"/>
  </p:sldLayoutIdLst>
  <p:txStyles>
    <p:titleStyle>
      <a:lvl1pPr algn="ctr" defTabSz="914378" rtl="0" eaLnBrk="1" latinLnBrk="0" hangingPunct="1">
        <a:spcBef>
          <a:spcPct val="0"/>
        </a:spcBef>
        <a:buNone/>
        <a:defRPr sz="4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Times New Roman" panose="02020603050405020304" pitchFamily="18" charset="0"/>
          <a:ea typeface="Cambria" panose="02040503050406030204" pitchFamily="18" charset="0"/>
          <a:cs typeface="Times New Roman" panose="02020603050405020304" pitchFamily="18"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8E5EB85-55DA-494E-9876-7D1643DC33A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250204655"/>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3" r:id="rId11"/>
    <p:sldLayoutId id="2147484694" r:id="rId12"/>
    <p:sldLayoutId id="2147484698" r:id="rId13"/>
    <p:sldLayoutId id="2147484699" r:id="rId14"/>
    <p:sldLayoutId id="2147484700" r:id="rId15"/>
    <p:sldLayoutId id="2147484703" r:id="rId16"/>
    <p:sldLayoutId id="2147484704" r:id="rId17"/>
    <p:sldLayoutId id="2147484705" r:id="rId18"/>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586DCF47-388C-41E7-B8A2-B05CE535618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2763604750"/>
      </p:ext>
    </p:extLst>
  </p:cSld>
  <p:clrMap bg1="lt1" tx1="dk1" bg2="lt2" tx2="dk2" accent1="accent1" accent2="accent2" accent3="accent3" accent4="accent4" accent5="accent5" accent6="accent6" hlink="hlink" folHlink="folHlink"/>
  <p:sldLayoutIdLst>
    <p:sldLayoutId id="2147483657" r:id="rId1"/>
    <p:sldLayoutId id="214748365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9620CF8-E58F-4F37-9963-D6456419F875}"/>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59736217"/>
      </p:ext>
    </p:extLst>
  </p:cSld>
  <p:clrMap bg1="lt1" tx1="dk1" bg2="lt2" tx2="dk2" accent1="accent1" accent2="accent2" accent3="accent3" accent4="accent4" accent5="accent5" accent6="accent6" hlink="hlink" folHlink="folHlink"/>
  <p:sldLayoutIdLst>
    <p:sldLayoutId id="2147484708" r:id="rId1"/>
    <p:sldLayoutId id="2147484710" r:id="rId2"/>
    <p:sldLayoutId id="2147484711" r:id="rId3"/>
    <p:sldLayoutId id="2147484712" r:id="rId4"/>
    <p:sldLayoutId id="2147484714" r:id="rId5"/>
    <p:sldLayoutId id="2147484717" r:id="rId6"/>
    <p:sldLayoutId id="2147484718" r:id="rId7"/>
    <p:sldLayoutId id="2147484719" r:id="rId8"/>
    <p:sldLayoutId id="2147484721" r:id="rId9"/>
    <p:sldLayoutId id="2147484722" r:id="rId10"/>
    <p:sldLayoutId id="2147484723" r:id="rId11"/>
    <p:sldLayoutId id="2147484724" r:id="rId12"/>
    <p:sldLayoutId id="2147484725" r:id="rId13"/>
    <p:sldLayoutId id="2147484726" r:id="rId14"/>
    <p:sldLayoutId id="2147484727" r:id="rId15"/>
    <p:sldLayoutId id="2147484728" r:id="rId16"/>
    <p:sldLayoutId id="2147484730" r:id="rId17"/>
    <p:sldLayoutId id="2147484731" r:id="rId18"/>
  </p:sldLayoutIdLst>
  <p:txStyles>
    <p:titleStyle>
      <a:lvl1pPr algn="ctr" defTabSz="914378" rtl="0" eaLnBrk="1" latinLnBrk="0" hangingPunct="1">
        <a:spcBef>
          <a:spcPct val="0"/>
        </a:spcBef>
        <a:buNone/>
        <a:defRPr sz="4400" kern="1200">
          <a:solidFill>
            <a:schemeClr val="accent4"/>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accent4"/>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accent4"/>
          </a:solidFill>
          <a:latin typeface="can_NongAor" pitchFamily="2" charset="0"/>
          <a:ea typeface="+mn-ea"/>
          <a:cs typeface="can_NongAor" pitchFamily="2" charset="0"/>
        </a:defRPr>
      </a:lvl2pPr>
      <a:lvl3pPr marL="1142972" indent="-228594" algn="l" defTabSz="914378" rtl="0" eaLnBrk="1" latinLnBrk="0" hangingPunct="1">
        <a:spcBef>
          <a:spcPct val="20000"/>
        </a:spcBef>
        <a:buFont typeface="Arial" pitchFamily="34" charset="0"/>
        <a:buChar char="•"/>
        <a:defRPr sz="2400" kern="1200">
          <a:solidFill>
            <a:schemeClr val="accent4"/>
          </a:solidFill>
          <a:latin typeface="can_NongAor" pitchFamily="2" charset="0"/>
          <a:ea typeface="+mn-ea"/>
          <a:cs typeface="can_NongAor" pitchFamily="2" charset="0"/>
        </a:defRPr>
      </a:lvl3pPr>
      <a:lvl4pPr marL="1600160"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4pPr>
      <a:lvl5pPr marL="2057348" indent="-228594" algn="l" defTabSz="914378" rtl="0" eaLnBrk="1" latinLnBrk="0" hangingPunct="1">
        <a:spcBef>
          <a:spcPct val="20000"/>
        </a:spcBef>
        <a:buFont typeface="Arial" pitchFamily="34" charset="0"/>
        <a:buChar char="»"/>
        <a:defRPr sz="2000" kern="1200">
          <a:solidFill>
            <a:schemeClr val="accent4"/>
          </a:solidFill>
          <a:latin typeface="can_NongAor" pitchFamily="2" charset="0"/>
          <a:ea typeface="+mn-ea"/>
          <a:cs typeface="can_NongAor" pitchFamily="2"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378" rtl="0" eaLnBrk="1" latinLnBrk="0" hangingPunct="1">
        <a:defRPr sz="2800" kern="1200">
          <a:solidFill>
            <a:schemeClr val="tx1"/>
          </a:solidFill>
          <a:latin typeface="+mn-lt"/>
          <a:ea typeface="+mn-ea"/>
          <a:cs typeface="+mn-cs"/>
        </a:defRPr>
      </a:lvl1pPr>
      <a:lvl2pPr marL="457189" algn="l" defTabSz="914378" rtl="0" eaLnBrk="1" latinLnBrk="0" hangingPunct="1">
        <a:defRPr sz="2800" kern="1200">
          <a:solidFill>
            <a:schemeClr val="tx1"/>
          </a:solidFill>
          <a:latin typeface="+mn-lt"/>
          <a:ea typeface="+mn-ea"/>
          <a:cs typeface="+mn-cs"/>
        </a:defRPr>
      </a:lvl2pPr>
      <a:lvl3pPr marL="914378" algn="l" defTabSz="914378" rtl="0" eaLnBrk="1" latinLnBrk="0" hangingPunct="1">
        <a:defRPr sz="2800" kern="1200">
          <a:solidFill>
            <a:schemeClr val="tx1"/>
          </a:solidFill>
          <a:latin typeface="+mn-lt"/>
          <a:ea typeface="+mn-ea"/>
          <a:cs typeface="+mn-cs"/>
        </a:defRPr>
      </a:lvl3pPr>
      <a:lvl4pPr marL="1371566" algn="l" defTabSz="914378" rtl="0" eaLnBrk="1" latinLnBrk="0" hangingPunct="1">
        <a:defRPr sz="2800" kern="1200">
          <a:solidFill>
            <a:schemeClr val="tx1"/>
          </a:solidFill>
          <a:latin typeface="+mn-lt"/>
          <a:ea typeface="+mn-ea"/>
          <a:cs typeface="+mn-cs"/>
        </a:defRPr>
      </a:lvl4pPr>
      <a:lvl5pPr marL="1828754" algn="l" defTabSz="914378" rtl="0" eaLnBrk="1" latinLnBrk="0" hangingPunct="1">
        <a:defRPr sz="2800" kern="1200">
          <a:solidFill>
            <a:schemeClr val="tx1"/>
          </a:solidFill>
          <a:latin typeface="+mn-lt"/>
          <a:ea typeface="+mn-ea"/>
          <a:cs typeface="+mn-cs"/>
        </a:defRPr>
      </a:lvl5pPr>
      <a:lvl6pPr marL="2285943" algn="l" defTabSz="914378" rtl="0" eaLnBrk="1" latinLnBrk="0" hangingPunct="1">
        <a:defRPr sz="2800" kern="1200">
          <a:solidFill>
            <a:schemeClr val="tx1"/>
          </a:solidFill>
          <a:latin typeface="+mn-lt"/>
          <a:ea typeface="+mn-ea"/>
          <a:cs typeface="+mn-cs"/>
        </a:defRPr>
      </a:lvl6pPr>
      <a:lvl7pPr marL="2743132" algn="l" defTabSz="914378" rtl="0" eaLnBrk="1" latinLnBrk="0" hangingPunct="1">
        <a:defRPr sz="2800" kern="1200">
          <a:solidFill>
            <a:schemeClr val="tx1"/>
          </a:solidFill>
          <a:latin typeface="+mn-lt"/>
          <a:ea typeface="+mn-ea"/>
          <a:cs typeface="+mn-cs"/>
        </a:defRPr>
      </a:lvl7pPr>
      <a:lvl8pPr marL="3200320" algn="l" defTabSz="914378" rtl="0" eaLnBrk="1" latinLnBrk="0" hangingPunct="1">
        <a:defRPr sz="2800" kern="1200">
          <a:solidFill>
            <a:schemeClr val="tx1"/>
          </a:solidFill>
          <a:latin typeface="+mn-lt"/>
          <a:ea typeface="+mn-ea"/>
          <a:cs typeface="+mn-cs"/>
        </a:defRPr>
      </a:lvl8pPr>
      <a:lvl9pPr marL="3657509" algn="l" defTabSz="914378" rtl="0" eaLnBrk="1" latinLnBrk="0" hangingPunct="1">
        <a:defRPr sz="2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8D9E0DA4-4EB2-4202-82C5-11A49D93FFD7}"/>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966504022"/>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3" r:id="rId3"/>
    <p:sldLayoutId id="2147483664" r:id="rId4"/>
    <p:sldLayoutId id="2147483665" r:id="rId5"/>
    <p:sldLayoutId id="2147483666"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9Slide.vn - 2019">
            <a:extLst>
              <a:ext uri="{FF2B5EF4-FFF2-40B4-BE49-F238E27FC236}">
                <a16:creationId xmlns:a16="http://schemas.microsoft.com/office/drawing/2014/main" id="{0879B3F7-F2D9-4E57-920E-06952141653C}"/>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标题占位符 1"/>
          <p:cNvSpPr>
            <a:spLocks noGrp="1"/>
          </p:cNvSpPr>
          <p:nvPr>
            <p:ph type="title"/>
          </p:nvPr>
        </p:nvSpPr>
        <p:spPr>
          <a:xfrm>
            <a:off x="628800" y="274345"/>
            <a:ext cx="7886419" cy="993479"/>
          </a:xfrm>
          <a:prstGeom prst="rect">
            <a:avLst/>
          </a:prstGeom>
        </p:spPr>
        <p:txBody>
          <a:bodyPr vert="horz" lIns="86277" tIns="43142" rIns="86277" bIns="43142" rtlCol="0" anchor="ctr">
            <a:normAutofit/>
          </a:bodyPr>
          <a:lstStyle/>
          <a:p>
            <a:r>
              <a:rPr lang="zh-CN" altLang="en-US"/>
              <a:t>单击此处编辑母版标题样式</a:t>
            </a:r>
          </a:p>
        </p:txBody>
      </p:sp>
      <p:sp>
        <p:nvSpPr>
          <p:cNvPr id="3" name="文本占位符 2"/>
          <p:cNvSpPr>
            <a:spLocks noGrp="1"/>
          </p:cNvSpPr>
          <p:nvPr>
            <p:ph type="body" idx="1"/>
          </p:nvPr>
        </p:nvSpPr>
        <p:spPr>
          <a:xfrm>
            <a:off x="628800" y="1369426"/>
            <a:ext cx="7886419" cy="3263797"/>
          </a:xfrm>
          <a:prstGeom prst="rect">
            <a:avLst/>
          </a:prstGeom>
        </p:spPr>
        <p:txBody>
          <a:bodyPr vert="horz" lIns="86277" tIns="43142" rIns="86277" bIns="43142"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824" y="4767581"/>
            <a:ext cx="2056836" cy="273207"/>
          </a:xfrm>
          <a:prstGeom prst="rect">
            <a:avLst/>
          </a:prstGeom>
        </p:spPr>
        <p:txBody>
          <a:bodyPr vert="horz" lIns="86277" tIns="43142" rIns="86277" bIns="43142" rtlCol="0" anchor="ctr"/>
          <a:lstStyle>
            <a:lvl1pPr algn="l">
              <a:defRPr sz="750">
                <a:solidFill>
                  <a:schemeClr val="tx1">
                    <a:tint val="75000"/>
                  </a:schemeClr>
                </a:solidFill>
              </a:defRPr>
            </a:lvl1pPr>
          </a:lstStyle>
          <a:p>
            <a:pPr defTabSz="647069" fontAlgn="base">
              <a:spcBef>
                <a:spcPct val="0"/>
              </a:spcBef>
              <a:spcAft>
                <a:spcPct val="0"/>
              </a:spcAft>
            </a:pPr>
            <a:fld id="{43A93E93-166D-47F5-9EF1-ACEABE24AEEA}" type="datetimeFigureOut">
              <a:rPr lang="zh-CN" altLang="en-US" smtClean="0">
                <a:solidFill>
                  <a:prstClr val="black">
                    <a:tint val="75000"/>
                  </a:prstClr>
                </a:solidFill>
              </a:rPr>
              <a:pPr defTabSz="647069" fontAlgn="base">
                <a:spcBef>
                  <a:spcPct val="0"/>
                </a:spcBef>
                <a:spcAft>
                  <a:spcPct val="0"/>
                </a:spcAft>
              </a:pPr>
              <a:t>2024/11/30</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817" y="4767581"/>
            <a:ext cx="3086382" cy="273207"/>
          </a:xfrm>
          <a:prstGeom prst="rect">
            <a:avLst/>
          </a:prstGeom>
        </p:spPr>
        <p:txBody>
          <a:bodyPr vert="horz" lIns="86277" tIns="43142" rIns="86277" bIns="43142" rtlCol="0" anchor="ctr"/>
          <a:lstStyle>
            <a:lvl1pPr algn="ctr">
              <a:defRPr sz="750">
                <a:solidFill>
                  <a:schemeClr val="tx1">
                    <a:tint val="75000"/>
                  </a:schemeClr>
                </a:solidFill>
              </a:defRPr>
            </a:lvl1pPr>
          </a:lstStyle>
          <a:p>
            <a:pPr defTabSz="647069" fontAlgn="base">
              <a:spcBef>
                <a:spcPct val="0"/>
              </a:spcBef>
              <a:spcAft>
                <a:spcPct val="0"/>
              </a:spcAft>
            </a:pPr>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8407" y="4767581"/>
            <a:ext cx="2056836" cy="273207"/>
          </a:xfrm>
          <a:prstGeom prst="rect">
            <a:avLst/>
          </a:prstGeom>
        </p:spPr>
        <p:txBody>
          <a:bodyPr vert="horz" lIns="86277" tIns="43142" rIns="86277" bIns="43142" rtlCol="0" anchor="ctr"/>
          <a:lstStyle>
            <a:lvl1pPr algn="r">
              <a:defRPr sz="750">
                <a:solidFill>
                  <a:schemeClr val="tx1">
                    <a:tint val="75000"/>
                  </a:schemeClr>
                </a:solidFill>
              </a:defRPr>
            </a:lvl1pPr>
          </a:lstStyle>
          <a:p>
            <a:pPr defTabSz="647069" fontAlgn="base">
              <a:spcBef>
                <a:spcPct val="0"/>
              </a:spcBef>
              <a:spcAft>
                <a:spcPct val="0"/>
              </a:spcAft>
            </a:pPr>
            <a:fld id="{118D5ACA-62CA-46DB-AD6B-12EDD6D51A23}" type="slidenum">
              <a:rPr lang="zh-CN" altLang="en-US" smtClean="0">
                <a:solidFill>
                  <a:prstClr val="black">
                    <a:tint val="75000"/>
                  </a:prstClr>
                </a:solidFill>
              </a:rPr>
              <a:pPr defTabSz="647069" fontAlgn="base">
                <a:spcBef>
                  <a:spcPct val="0"/>
                </a:spcBef>
                <a:spcAft>
                  <a:spcPct val="0"/>
                </a:spcAft>
              </a:pPr>
              <a:t>‹#›</a:t>
            </a:fld>
            <a:endParaRPr lang="zh-CN" altLang="en-US">
              <a:solidFill>
                <a:prstClr val="black">
                  <a:tint val="75000"/>
                </a:prstClr>
              </a:solidFill>
            </a:endParaRPr>
          </a:p>
        </p:txBody>
      </p:sp>
    </p:spTree>
    <p:extLst>
      <p:ext uri="{BB962C8B-B14F-4D97-AF65-F5344CB8AC3E}">
        <p14:creationId xmlns:p14="http://schemas.microsoft.com/office/powerpoint/2010/main" val="1805250084"/>
      </p:ext>
    </p:extLst>
  </p:cSld>
  <p:clrMap bg1="lt1" tx1="dk1" bg2="lt2" tx2="dk2" accent1="accent1" accent2="accent2" accent3="accent3" accent4="accent4" accent5="accent5" accent6="accent6" hlink="hlink" folHlink="folHlink"/>
  <p:sldLayoutIdLst>
    <p:sldLayoutId id="2147483826" r:id="rId1"/>
  </p:sldLayoutIdLst>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txStyles>
    <p:titleStyle>
      <a:lvl1pPr algn="l" defTabSz="647069" rtl="0" eaLnBrk="1" latinLnBrk="0" hangingPunct="1">
        <a:lnSpc>
          <a:spcPct val="90000"/>
        </a:lnSpc>
        <a:spcBef>
          <a:spcPct val="0"/>
        </a:spcBef>
        <a:buNone/>
        <a:defRPr sz="3225" kern="1200">
          <a:solidFill>
            <a:schemeClr val="tx1"/>
          </a:solidFill>
          <a:latin typeface="+mj-lt"/>
          <a:ea typeface="+mj-ea"/>
          <a:cs typeface="+mj-cs"/>
        </a:defRPr>
      </a:lvl1pPr>
    </p:titleStyle>
    <p:bodyStyle>
      <a:lvl1pPr marL="161765" indent="-161765" algn="l" defTabSz="647069" rtl="0" eaLnBrk="1" latinLnBrk="0" hangingPunct="1">
        <a:lnSpc>
          <a:spcPct val="90000"/>
        </a:lnSpc>
        <a:spcBef>
          <a:spcPts val="710"/>
        </a:spcBef>
        <a:buFont typeface="Arial" panose="020B0604020202020204" pitchFamily="34" charset="0"/>
        <a:buChar char="•"/>
        <a:defRPr sz="2025" kern="1200">
          <a:solidFill>
            <a:schemeClr val="tx1"/>
          </a:solidFill>
          <a:latin typeface="+mn-lt"/>
          <a:ea typeface="+mn-ea"/>
          <a:cs typeface="+mn-cs"/>
        </a:defRPr>
      </a:lvl1pPr>
      <a:lvl2pPr marL="485304" indent="-161765" algn="l" defTabSz="647069" rtl="0" eaLnBrk="1" latinLnBrk="0" hangingPunct="1">
        <a:lnSpc>
          <a:spcPct val="90000"/>
        </a:lnSpc>
        <a:spcBef>
          <a:spcPts val="356"/>
        </a:spcBef>
        <a:buFont typeface="Arial" panose="020B0604020202020204" pitchFamily="34" charset="0"/>
        <a:buChar char="•"/>
        <a:defRPr sz="1725" kern="1200">
          <a:solidFill>
            <a:schemeClr val="tx1"/>
          </a:solidFill>
          <a:latin typeface="+mn-lt"/>
          <a:ea typeface="+mn-ea"/>
          <a:cs typeface="+mn-cs"/>
        </a:defRPr>
      </a:lvl2pPr>
      <a:lvl3pPr marL="808833" indent="-161765" algn="l" defTabSz="647069" rtl="0" eaLnBrk="1" latinLnBrk="0" hangingPunct="1">
        <a:lnSpc>
          <a:spcPct val="90000"/>
        </a:lnSpc>
        <a:spcBef>
          <a:spcPts val="356"/>
        </a:spcBef>
        <a:buFont typeface="Arial" panose="020B0604020202020204" pitchFamily="34" charset="0"/>
        <a:buChar char="•"/>
        <a:defRPr sz="1500" kern="1200">
          <a:solidFill>
            <a:schemeClr val="tx1"/>
          </a:solidFill>
          <a:latin typeface="+mn-lt"/>
          <a:ea typeface="+mn-ea"/>
          <a:cs typeface="+mn-cs"/>
        </a:defRPr>
      </a:lvl3pPr>
      <a:lvl4pPr marL="1132373"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4pPr>
      <a:lvl5pPr marL="145591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5pPr>
      <a:lvl6pPr marL="177944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6pPr>
      <a:lvl7pPr marL="2102975"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7pPr>
      <a:lvl8pPr marL="2426510"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8pPr>
      <a:lvl9pPr marL="2750045" indent="-161765" algn="l" defTabSz="647069" rtl="0" eaLnBrk="1" latinLnBrk="0" hangingPunct="1">
        <a:lnSpc>
          <a:spcPct val="90000"/>
        </a:lnSpc>
        <a:spcBef>
          <a:spcPts val="356"/>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47069" rtl="0" eaLnBrk="1" latinLnBrk="0" hangingPunct="1">
        <a:defRPr sz="1350" kern="1200">
          <a:solidFill>
            <a:schemeClr val="tx1"/>
          </a:solidFill>
          <a:latin typeface="+mn-lt"/>
          <a:ea typeface="+mn-ea"/>
          <a:cs typeface="+mn-cs"/>
        </a:defRPr>
      </a:lvl1pPr>
      <a:lvl2pPr marL="323535" algn="l" defTabSz="647069" rtl="0" eaLnBrk="1" latinLnBrk="0" hangingPunct="1">
        <a:defRPr sz="1350" kern="1200">
          <a:solidFill>
            <a:schemeClr val="tx1"/>
          </a:solidFill>
          <a:latin typeface="+mn-lt"/>
          <a:ea typeface="+mn-ea"/>
          <a:cs typeface="+mn-cs"/>
        </a:defRPr>
      </a:lvl2pPr>
      <a:lvl3pPr marL="647069" algn="l" defTabSz="647069" rtl="0" eaLnBrk="1" latinLnBrk="0" hangingPunct="1">
        <a:defRPr sz="1350" kern="1200">
          <a:solidFill>
            <a:schemeClr val="tx1"/>
          </a:solidFill>
          <a:latin typeface="+mn-lt"/>
          <a:ea typeface="+mn-ea"/>
          <a:cs typeface="+mn-cs"/>
        </a:defRPr>
      </a:lvl3pPr>
      <a:lvl4pPr marL="970606" algn="l" defTabSz="647069" rtl="0" eaLnBrk="1" latinLnBrk="0" hangingPunct="1">
        <a:defRPr sz="1350" kern="1200">
          <a:solidFill>
            <a:schemeClr val="tx1"/>
          </a:solidFill>
          <a:latin typeface="+mn-lt"/>
          <a:ea typeface="+mn-ea"/>
          <a:cs typeface="+mn-cs"/>
        </a:defRPr>
      </a:lvl4pPr>
      <a:lvl5pPr marL="1294141" algn="l" defTabSz="647069" rtl="0" eaLnBrk="1" latinLnBrk="0" hangingPunct="1">
        <a:defRPr sz="1350" kern="1200">
          <a:solidFill>
            <a:schemeClr val="tx1"/>
          </a:solidFill>
          <a:latin typeface="+mn-lt"/>
          <a:ea typeface="+mn-ea"/>
          <a:cs typeface="+mn-cs"/>
        </a:defRPr>
      </a:lvl5pPr>
      <a:lvl6pPr marL="1617672" algn="l" defTabSz="647069" rtl="0" eaLnBrk="1" latinLnBrk="0" hangingPunct="1">
        <a:defRPr sz="1350" kern="1200">
          <a:solidFill>
            <a:schemeClr val="tx1"/>
          </a:solidFill>
          <a:latin typeface="+mn-lt"/>
          <a:ea typeface="+mn-ea"/>
          <a:cs typeface="+mn-cs"/>
        </a:defRPr>
      </a:lvl6pPr>
      <a:lvl7pPr marL="1941206" algn="l" defTabSz="647069" rtl="0" eaLnBrk="1" latinLnBrk="0" hangingPunct="1">
        <a:defRPr sz="1350" kern="1200">
          <a:solidFill>
            <a:schemeClr val="tx1"/>
          </a:solidFill>
          <a:latin typeface="+mn-lt"/>
          <a:ea typeface="+mn-ea"/>
          <a:cs typeface="+mn-cs"/>
        </a:defRPr>
      </a:lvl7pPr>
      <a:lvl8pPr marL="2264743" algn="l" defTabSz="647069" rtl="0" eaLnBrk="1" latinLnBrk="0" hangingPunct="1">
        <a:defRPr sz="1350" kern="1200">
          <a:solidFill>
            <a:schemeClr val="tx1"/>
          </a:solidFill>
          <a:latin typeface="+mn-lt"/>
          <a:ea typeface="+mn-ea"/>
          <a:cs typeface="+mn-cs"/>
        </a:defRPr>
      </a:lvl8pPr>
      <a:lvl9pPr marL="2588276" algn="l" defTabSz="647069"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DFBFC"/>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FF66F736-D482-4027-A343-52B8A85926B7}"/>
              </a:ext>
            </a:extLst>
          </p:cNvPr>
          <p:cNvSpPr txBox="1"/>
          <p:nvPr userDrawn="1"/>
        </p:nvSpPr>
        <p:spPr>
          <a:xfrm>
            <a:off x="0" y="-1546316"/>
            <a:ext cx="9144000" cy="403316"/>
          </a:xfrm>
          <a:prstGeom prst="rect">
            <a:avLst/>
          </a:prstGeom>
          <a:noFill/>
        </p:spPr>
        <p:txBody>
          <a:bodyPr vert="horz" wrap="none" rtlCol="0" anchor="ctr">
            <a:spAutoFit/>
          </a:bodyPr>
          <a:lstStyle/>
          <a:p>
            <a:pPr algn="ctr">
              <a:lnSpc>
                <a:spcPct val="120000"/>
              </a:lnSpc>
            </a:pPr>
            <a:r>
              <a:rPr lang="en-US" sz="1800">
                <a:solidFill>
                  <a:srgbClr val="CFCFCF"/>
                </a:solidFill>
              </a:rPr>
              <a:t>www.9slide.vn</a:t>
            </a:r>
            <a:endParaRPr lang="en-US" sz="1800" dirty="0">
              <a:solidFill>
                <a:srgbClr val="CFCFCF"/>
              </a:solidFill>
            </a:endParaRPr>
          </a:p>
        </p:txBody>
      </p:sp>
    </p:spTree>
    <p:extLst>
      <p:ext uri="{BB962C8B-B14F-4D97-AF65-F5344CB8AC3E}">
        <p14:creationId xmlns:p14="http://schemas.microsoft.com/office/powerpoint/2010/main" val="2992879761"/>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Lst>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B74A7D49-767C-4532-A31C-5AEEFE6CA91B}"/>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4056976168"/>
      </p:ext>
    </p:extLst>
  </p:cSld>
  <p:clrMap bg1="lt1" tx1="dk1" bg2="lt2" tx2="dk2" accent1="accent1" accent2="accent2" accent3="accent3" accent4="accent4" accent5="accent5" accent6="accent6" hlink="hlink" folHlink="folHlink"/>
  <p:sldLayoutIdLst>
    <p:sldLayoutId id="2147484021" r:id="rId1"/>
    <p:sldLayoutId id="2147484022" r:id="rId2"/>
  </p:sldLayoutIdLst>
  <p:txStyles>
    <p:titleStyle>
      <a:lvl1pPr algn="l" defTabSz="91437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2" indent="-228594" algn="l" defTabSz="91437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8"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AC6EEAE7-CD6F-46BE-89B8-DF8E46BD68A6}"/>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Tree>
    <p:extLst>
      <p:ext uri="{BB962C8B-B14F-4D97-AF65-F5344CB8AC3E}">
        <p14:creationId xmlns:p14="http://schemas.microsoft.com/office/powerpoint/2010/main" val="3200045166"/>
      </p:ext>
    </p:extLst>
  </p:cSld>
  <p:clrMap bg1="lt1" tx1="dk1" bg2="lt2" tx2="dk2" accent1="accent1" accent2="accent2" accent3="accent3" accent4="accent4" accent5="accent5" accent6="accent6" hlink="hlink" folHlink="folHlink"/>
  <p:sldLayoutIdLst>
    <p:sldLayoutId id="2147484024" r:id="rId1"/>
    <p:sldLayoutId id="2147484025" r:id="rId2"/>
  </p:sldLayoutIdLst>
  <p:txStyles>
    <p:titleStyle>
      <a:lvl1pPr algn="l" defTabSz="914378"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8"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8"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2" indent="-228594" algn="l" defTabSz="91437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8"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9Slide.vn - 2019">
            <a:extLst>
              <a:ext uri="{FF2B5EF4-FFF2-40B4-BE49-F238E27FC236}">
                <a16:creationId xmlns:a16="http://schemas.microsoft.com/office/drawing/2014/main" id="{A21D8FC0-179F-4EA5-97CB-4F93936E0C30}"/>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1" y="4767264"/>
            <a:ext cx="2057400" cy="273844"/>
          </a:xfrm>
          <a:prstGeom prst="rect">
            <a:avLst/>
          </a:prstGeom>
        </p:spPr>
        <p:txBody>
          <a:bodyPr vert="horz" lIns="91440" tIns="45720" rIns="91440" bIns="45720" rtlCol="0" anchor="ctr"/>
          <a:lstStyle>
            <a:lvl1pPr algn="l">
              <a:defRPr sz="902">
                <a:solidFill>
                  <a:schemeClr val="tx1">
                    <a:tint val="75000"/>
                  </a:schemeClr>
                </a:solidFill>
              </a:defRPr>
            </a:lvl1pPr>
          </a:lstStyle>
          <a:p>
            <a:fld id="{C764DE79-268F-4C1A-8933-263129D2AF90}" type="datetimeFigureOut">
              <a:rPr lang="en-US" dirty="0"/>
              <a:t>11/30/2024</a:t>
            </a:fld>
            <a:endParaRPr lang="en-US" dirty="0"/>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2">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2">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3338768220"/>
      </p:ext>
    </p:extLst>
  </p:cSld>
  <p:clrMap bg1="lt1" tx1="dk1" bg2="lt2" tx2="dk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Lst>
  <p:transition spd="slow" advTm="2000">
    <p:push dir="u"/>
  </p:transition>
  <p:txStyles>
    <p:titleStyle>
      <a:lvl1pPr algn="l" defTabSz="68567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526" indent="-171526" algn="l" defTabSz="685670" rtl="0" eaLnBrk="1" latinLnBrk="0" hangingPunct="1">
        <a:lnSpc>
          <a:spcPct val="90000"/>
        </a:lnSpc>
        <a:spcBef>
          <a:spcPts val="749"/>
        </a:spcBef>
        <a:buFont typeface="Arial" panose="020B0604020202020204" pitchFamily="34" charset="0"/>
        <a:buChar char="•"/>
        <a:defRPr sz="2099" kern="1200">
          <a:solidFill>
            <a:schemeClr val="tx1"/>
          </a:solidFill>
          <a:latin typeface="+mn-lt"/>
          <a:ea typeface="+mn-ea"/>
          <a:cs typeface="+mn-cs"/>
        </a:defRPr>
      </a:lvl1pPr>
      <a:lvl2pPr marL="514145" indent="-171526" algn="l" defTabSz="685670" rtl="0" eaLnBrk="1" latinLnBrk="0" hangingPunct="1">
        <a:lnSpc>
          <a:spcPct val="90000"/>
        </a:lnSpc>
        <a:spcBef>
          <a:spcPts val="374"/>
        </a:spcBef>
        <a:buFont typeface="Arial" panose="020B0604020202020204" pitchFamily="34" charset="0"/>
        <a:buChar char="•"/>
        <a:defRPr sz="1800" kern="1200">
          <a:solidFill>
            <a:schemeClr val="tx1"/>
          </a:solidFill>
          <a:latin typeface="+mn-lt"/>
          <a:ea typeface="+mn-ea"/>
          <a:cs typeface="+mn-cs"/>
        </a:defRPr>
      </a:lvl2pPr>
      <a:lvl3pPr marL="857195" indent="-171526" algn="l" defTabSz="685670" rtl="0" eaLnBrk="1" latinLnBrk="0" hangingPunct="1">
        <a:lnSpc>
          <a:spcPct val="90000"/>
        </a:lnSpc>
        <a:spcBef>
          <a:spcPts val="374"/>
        </a:spcBef>
        <a:buFont typeface="Arial" panose="020B0604020202020204" pitchFamily="34" charset="0"/>
        <a:buChar char="•"/>
        <a:defRPr sz="1500" kern="1200">
          <a:solidFill>
            <a:schemeClr val="tx1"/>
          </a:solidFill>
          <a:latin typeface="+mn-lt"/>
          <a:ea typeface="+mn-ea"/>
          <a:cs typeface="+mn-cs"/>
        </a:defRPr>
      </a:lvl3pPr>
      <a:lvl4pPr marL="120024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4pPr>
      <a:lvl5pPr marL="1542865"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5pPr>
      <a:lvl6pPr marL="188591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6pPr>
      <a:lvl7pPr marL="222896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7pPr>
      <a:lvl8pPr marL="2571586"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8pPr>
      <a:lvl9pPr marL="2914637" indent="-171526" algn="l" defTabSz="685670" rtl="0" eaLnBrk="1" latinLnBrk="0" hangingPunct="1">
        <a:lnSpc>
          <a:spcPct val="90000"/>
        </a:lnSpc>
        <a:spcBef>
          <a:spcPts val="374"/>
        </a:spcBef>
        <a:buFont typeface="Arial" panose="020B0604020202020204" pitchFamily="34" charset="0"/>
        <a:buChar char="•"/>
        <a:defRPr sz="1351" kern="1200">
          <a:solidFill>
            <a:schemeClr val="tx1"/>
          </a:solidFill>
          <a:latin typeface="+mn-lt"/>
          <a:ea typeface="+mn-ea"/>
          <a:cs typeface="+mn-cs"/>
        </a:defRPr>
      </a:lvl9pPr>
    </p:bodyStyle>
    <p:otherStyle>
      <a:defPPr>
        <a:defRPr lang="en-US"/>
      </a:defPPr>
      <a:lvl1pPr marL="0" algn="l" defTabSz="685670" rtl="0" eaLnBrk="1" latinLnBrk="0" hangingPunct="1">
        <a:defRPr sz="1351" kern="1200">
          <a:solidFill>
            <a:schemeClr val="tx1"/>
          </a:solidFill>
          <a:latin typeface="+mn-lt"/>
          <a:ea typeface="+mn-ea"/>
          <a:cs typeface="+mn-cs"/>
        </a:defRPr>
      </a:lvl1pPr>
      <a:lvl2pPr marL="343051" algn="l" defTabSz="685670" rtl="0" eaLnBrk="1" latinLnBrk="0" hangingPunct="1">
        <a:defRPr sz="1351" kern="1200">
          <a:solidFill>
            <a:schemeClr val="tx1"/>
          </a:solidFill>
          <a:latin typeface="+mn-lt"/>
          <a:ea typeface="+mn-ea"/>
          <a:cs typeface="+mn-cs"/>
        </a:defRPr>
      </a:lvl2pPr>
      <a:lvl3pPr marL="685670" algn="l" defTabSz="685670" rtl="0" eaLnBrk="1" latinLnBrk="0" hangingPunct="1">
        <a:defRPr sz="1351" kern="1200">
          <a:solidFill>
            <a:schemeClr val="tx1"/>
          </a:solidFill>
          <a:latin typeface="+mn-lt"/>
          <a:ea typeface="+mn-ea"/>
          <a:cs typeface="+mn-cs"/>
        </a:defRPr>
      </a:lvl3pPr>
      <a:lvl4pPr marL="1028720" algn="l" defTabSz="685670" rtl="0" eaLnBrk="1" latinLnBrk="0" hangingPunct="1">
        <a:defRPr sz="1351" kern="1200">
          <a:solidFill>
            <a:schemeClr val="tx1"/>
          </a:solidFill>
          <a:latin typeface="+mn-lt"/>
          <a:ea typeface="+mn-ea"/>
          <a:cs typeface="+mn-cs"/>
        </a:defRPr>
      </a:lvl4pPr>
      <a:lvl5pPr marL="1371772" algn="l" defTabSz="685670" rtl="0" eaLnBrk="1" latinLnBrk="0" hangingPunct="1">
        <a:defRPr sz="1351" kern="1200">
          <a:solidFill>
            <a:schemeClr val="tx1"/>
          </a:solidFill>
          <a:latin typeface="+mn-lt"/>
          <a:ea typeface="+mn-ea"/>
          <a:cs typeface="+mn-cs"/>
        </a:defRPr>
      </a:lvl5pPr>
      <a:lvl6pPr marL="1714391" algn="l" defTabSz="685670" rtl="0" eaLnBrk="1" latinLnBrk="0" hangingPunct="1">
        <a:defRPr sz="1351" kern="1200">
          <a:solidFill>
            <a:schemeClr val="tx1"/>
          </a:solidFill>
          <a:latin typeface="+mn-lt"/>
          <a:ea typeface="+mn-ea"/>
          <a:cs typeface="+mn-cs"/>
        </a:defRPr>
      </a:lvl6pPr>
      <a:lvl7pPr marL="2057441" algn="l" defTabSz="685670" rtl="0" eaLnBrk="1" latinLnBrk="0" hangingPunct="1">
        <a:defRPr sz="1351" kern="1200">
          <a:solidFill>
            <a:schemeClr val="tx1"/>
          </a:solidFill>
          <a:latin typeface="+mn-lt"/>
          <a:ea typeface="+mn-ea"/>
          <a:cs typeface="+mn-cs"/>
        </a:defRPr>
      </a:lvl7pPr>
      <a:lvl8pPr marL="2400492" algn="l" defTabSz="685670" rtl="0" eaLnBrk="1" latinLnBrk="0" hangingPunct="1">
        <a:defRPr sz="1351" kern="1200">
          <a:solidFill>
            <a:schemeClr val="tx1"/>
          </a:solidFill>
          <a:latin typeface="+mn-lt"/>
          <a:ea typeface="+mn-ea"/>
          <a:cs typeface="+mn-cs"/>
        </a:defRPr>
      </a:lvl8pPr>
      <a:lvl9pPr marL="2743111" algn="l" defTabSz="685670" rtl="0" eaLnBrk="1" latinLnBrk="0" hangingPunct="1">
        <a:defRPr sz="1351"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FDFBFC"/>
        </a:solid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3DA793FB-95AB-4B11-B5A0-B639B30D384D}"/>
              </a:ext>
            </a:extLst>
          </p:cNvPr>
          <p:cNvSpPr txBox="1"/>
          <p:nvPr userDrawn="1"/>
        </p:nvSpPr>
        <p:spPr>
          <a:xfrm>
            <a:off x="0" y="-1546316"/>
            <a:ext cx="9144000" cy="403316"/>
          </a:xfrm>
          <a:prstGeom prst="rect">
            <a:avLst/>
          </a:prstGeom>
          <a:noFill/>
        </p:spPr>
        <p:txBody>
          <a:bodyPr vert="horz" wrap="none" rtlCol="0" anchor="ctr">
            <a:spAutoFit/>
          </a:bodyPr>
          <a:lstStyle/>
          <a:p>
            <a:pPr algn="ctr">
              <a:lnSpc>
                <a:spcPct val="120000"/>
              </a:lnSpc>
            </a:pPr>
            <a:r>
              <a:rPr lang="en-US" sz="1800">
                <a:solidFill>
                  <a:srgbClr val="CFCFCF"/>
                </a:solidFill>
              </a:rPr>
              <a:t>www.9slide.vn</a:t>
            </a:r>
            <a:endParaRPr lang="en-US" sz="1800" dirty="0">
              <a:solidFill>
                <a:srgbClr val="CFCFCF"/>
              </a:solidFill>
            </a:endParaRPr>
          </a:p>
        </p:txBody>
      </p:sp>
    </p:spTree>
    <p:extLst>
      <p:ext uri="{BB962C8B-B14F-4D97-AF65-F5344CB8AC3E}">
        <p14:creationId xmlns:p14="http://schemas.microsoft.com/office/powerpoint/2010/main" val="4222114909"/>
      </p:ext>
    </p:extLst>
  </p:cSld>
  <p:clrMap bg1="lt1" tx1="dk1" bg2="lt2" tx2="dk2" accent1="accent1" accent2="accent2" accent3="accent3" accent4="accent4" accent5="accent5" accent6="accent6" hlink="hlink" folHlink="folHlink"/>
  <p:sldLayoutIdLst>
    <p:sldLayoutId id="2147484140" r:id="rId1"/>
    <p:sldLayoutId id="2147484141" r:id="rId2"/>
    <p:sldLayoutId id="2147484142" r:id="rId3"/>
    <p:sldLayoutId id="2147484143" r:id="rId4"/>
    <p:sldLayoutId id="2147484144" r:id="rId5"/>
    <p:sldLayoutId id="2147484145" r:id="rId6"/>
    <p:sldLayoutId id="2147484146" r:id="rId7"/>
    <p:sldLayoutId id="2147484147" r:id="rId8"/>
    <p:sldLayoutId id="2147484148" r:id="rId9"/>
    <p:sldLayoutId id="2147484369" r:id="rId10"/>
    <p:sldLayoutId id="2147484370" r:id="rId11"/>
    <p:sldLayoutId id="2147484132" r:id="rId12"/>
    <p:sldLayoutId id="2147484136" r:id="rId13"/>
    <p:sldLayoutId id="2147484137" r:id="rId14"/>
    <p:sldLayoutId id="2147484138" r:id="rId15"/>
  </p:sldLayoutIdLst>
  <mc:AlternateContent xmlns:mc="http://schemas.openxmlformats.org/markup-compatibility/2006" xmlns:p14="http://schemas.microsoft.com/office/powerpoint/2010/main">
    <mc:Choice Requires="p14">
      <p:transition spd="slow" p14:dur="1400" advClick="0" advTm="3000">
        <p14:ripple/>
      </p:transition>
    </mc:Choice>
    <mc:Fallback xmlns="">
      <p:transition spd="slow" advClick="0" advTm="3000">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8" Type="http://schemas.microsoft.com/office/2007/relationships/hdphoto" Target="../media/hdphoto10.wdp"/><Relationship Id="rId3" Type="http://schemas.openxmlformats.org/officeDocument/2006/relationships/image" Target="../media/image31.png"/><Relationship Id="rId7" Type="http://schemas.openxmlformats.org/officeDocument/2006/relationships/image" Target="../media/image82.png"/><Relationship Id="rId2" Type="http://schemas.openxmlformats.org/officeDocument/2006/relationships/notesSlide" Target="../notesSlides/notesSlide1.xml"/><Relationship Id="rId1" Type="http://schemas.openxmlformats.org/officeDocument/2006/relationships/slideLayout" Target="../slideLayouts/slideLayout55.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s>
</file>

<file path=ppt/slides/_rels/slide1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85.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80.xml"/><Relationship Id="rId5" Type="http://schemas.openxmlformats.org/officeDocument/2006/relationships/image" Target="../media/image92.png"/><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3.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image" Target="../media/image25.png"/><Relationship Id="rId7" Type="http://schemas.openxmlformats.org/officeDocument/2006/relationships/image" Target="../media/image94.png"/><Relationship Id="rId2" Type="http://schemas.openxmlformats.org/officeDocument/2006/relationships/image" Target="../media/image24.png"/><Relationship Id="rId1" Type="http://schemas.openxmlformats.org/officeDocument/2006/relationships/slideLayout" Target="../slideLayouts/slideLayout217.xml"/><Relationship Id="rId6" Type="http://schemas.microsoft.com/office/2007/relationships/hdphoto" Target="../media/hdphoto5.wdp"/><Relationship Id="rId5" Type="http://schemas.openxmlformats.org/officeDocument/2006/relationships/image" Target="../media/image57.png"/><Relationship Id="rId4" Type="http://schemas.openxmlformats.org/officeDocument/2006/relationships/image" Target="../media/image93.png"/><Relationship Id="rId9" Type="http://schemas.openxmlformats.org/officeDocument/2006/relationships/image" Target="../media/image95.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46.png"/><Relationship Id="rId1" Type="http://schemas.openxmlformats.org/officeDocument/2006/relationships/slideLayout" Target="../slideLayouts/slideLayout212.xml"/><Relationship Id="rId4" Type="http://schemas.openxmlformats.org/officeDocument/2006/relationships/image" Target="../media/image96.png"/></Relationships>
</file>

<file path=ppt/slides/_rels/slide15.xml.rels><?xml version="1.0" encoding="UTF-8" standalone="yes"?>
<Relationships xmlns="http://schemas.openxmlformats.org/package/2006/relationships"><Relationship Id="rId8" Type="http://schemas.openxmlformats.org/officeDocument/2006/relationships/image" Target="../media/image97.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231.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s/_rels/slide1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xml"/><Relationship Id="rId1" Type="http://schemas.openxmlformats.org/officeDocument/2006/relationships/slideLayout" Target="../slideLayouts/slideLayout253.xml"/></Relationships>
</file>

<file path=ppt/slides/_rels/slide17.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99.png"/><Relationship Id="rId7" Type="http://schemas.openxmlformats.org/officeDocument/2006/relationships/image" Target="../media/image100.png"/><Relationship Id="rId2" Type="http://schemas.openxmlformats.org/officeDocument/2006/relationships/notesSlide" Target="../notesSlides/notesSlide5.xml"/><Relationship Id="rId1" Type="http://schemas.openxmlformats.org/officeDocument/2006/relationships/slideLayout" Target="../slideLayouts/slideLayout274.xml"/><Relationship Id="rId6" Type="http://schemas.openxmlformats.org/officeDocument/2006/relationships/slide" Target="slide16.xml"/><Relationship Id="rId5" Type="http://schemas.openxmlformats.org/officeDocument/2006/relationships/image" Target="../media/image25.png"/><Relationship Id="rId4" Type="http://schemas.microsoft.com/office/2007/relationships/hdphoto" Target="../media/hdphoto14.wdp"/></Relationships>
</file>

<file path=ppt/slides/_rels/slide1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 Target="slide16.xml"/><Relationship Id="rId1" Type="http://schemas.openxmlformats.org/officeDocument/2006/relationships/slideLayout" Target="../slideLayouts/slideLayout274.xml"/><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 Target="slide16.xml"/><Relationship Id="rId1" Type="http://schemas.openxmlformats.org/officeDocument/2006/relationships/slideLayout" Target="../slideLayouts/slideLayout274.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7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83.png"/></Relationships>
</file>

<file path=ppt/slides/_rels/slide2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 Target="slide16.xml"/><Relationship Id="rId1" Type="http://schemas.openxmlformats.org/officeDocument/2006/relationships/slideLayout" Target="../slideLayouts/slideLayout274.xml"/><Relationship Id="rId4" Type="http://schemas.openxmlformats.org/officeDocument/2006/relationships/image" Target="../media/image54.png"/></Relationships>
</file>

<file path=ppt/slides/_rels/slide21.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6.xml"/><Relationship Id="rId1" Type="http://schemas.openxmlformats.org/officeDocument/2006/relationships/slideLayout" Target="../slideLayouts/slideLayout274.xml"/><Relationship Id="rId4" Type="http://schemas.openxmlformats.org/officeDocument/2006/relationships/image" Target="../media/image100.png"/></Relationships>
</file>

<file path=ppt/slides/_rels/slide2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51.xml"/></Relationships>
</file>

<file path=ppt/slides/_rels/slide23.xml.rels><?xml version="1.0" encoding="UTF-8" standalone="yes"?>
<Relationships xmlns="http://schemas.openxmlformats.org/package/2006/relationships"><Relationship Id="rId8" Type="http://schemas.openxmlformats.org/officeDocument/2006/relationships/image" Target="../media/image102.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289.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51.xml"/></Relationships>
</file>

<file path=ppt/slides/_rels/slide2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png"/><Relationship Id="rId1" Type="http://schemas.openxmlformats.org/officeDocument/2006/relationships/slideLayout" Target="../slideLayouts/slideLayout251.xml"/><Relationship Id="rId4" Type="http://schemas.openxmlformats.org/officeDocument/2006/relationships/image" Target="../media/image105.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60.xml"/></Relationships>
</file>

<file path=ppt/slides/_rels/slide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xml"/><Relationship Id="rId1" Type="http://schemas.openxmlformats.org/officeDocument/2006/relationships/slideLayout" Target="../slideLayouts/slideLayout55.xml"/><Relationship Id="rId4" Type="http://schemas.openxmlformats.org/officeDocument/2006/relationships/image" Target="../media/image81.png"/></Relationships>
</file>

<file path=ppt/slides/_rels/slide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xml"/><Relationship Id="rId1" Type="http://schemas.openxmlformats.org/officeDocument/2006/relationships/slideLayout" Target="../slideLayouts/slideLayout107.xml"/><Relationship Id="rId6" Type="http://schemas.openxmlformats.org/officeDocument/2006/relationships/image" Target="../media/image87.png"/><Relationship Id="rId5" Type="http://schemas.microsoft.com/office/2007/relationships/hdphoto" Target="../media/hdphoto11.wdp"/><Relationship Id="rId4" Type="http://schemas.openxmlformats.org/officeDocument/2006/relationships/image" Target="../media/image86.png"/></Relationships>
</file>

<file path=ppt/slides/_rels/slide7.xml.rels><?xml version="1.0" encoding="UTF-8" standalone="yes"?>
<Relationships xmlns="http://schemas.openxmlformats.org/package/2006/relationships"><Relationship Id="rId8" Type="http://schemas.openxmlformats.org/officeDocument/2006/relationships/image" Target="../media/image88.png"/><Relationship Id="rId3" Type="http://schemas.microsoft.com/office/2007/relationships/hdphoto" Target="../media/hdphoto1.wdp"/><Relationship Id="rId7"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133.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32.png"/></Relationships>
</file>

<file path=ppt/slides/_rels/slide8.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89.png"/><Relationship Id="rId1" Type="http://schemas.openxmlformats.org/officeDocument/2006/relationships/slideLayout" Target="../slideLayouts/slideLayout133.xml"/><Relationship Id="rId4" Type="http://schemas.openxmlformats.org/officeDocument/2006/relationships/image" Target="../media/image9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53217" y="3802668"/>
            <a:ext cx="1594188" cy="384424"/>
            <a:chOff x="7250482" y="1043700"/>
            <a:chExt cx="2125584" cy="512565"/>
          </a:xfrm>
        </p:grpSpPr>
        <p:grpSp>
          <p:nvGrpSpPr>
            <p:cNvPr id="96" name="กลุ่ม 95"/>
            <p:cNvGrpSpPr/>
            <p:nvPr/>
          </p:nvGrpSpPr>
          <p:grpSpPr>
            <a:xfrm>
              <a:off x="7250482" y="1062194"/>
              <a:ext cx="409429" cy="483691"/>
              <a:chOff x="5181879" y="1475364"/>
              <a:chExt cx="1326034" cy="1566547"/>
            </a:xfrm>
            <a:effectLst>
              <a:outerShdw blurRad="50800" dist="38100" dir="2700000" algn="tl" rotWithShape="0">
                <a:schemeClr val="accent4">
                  <a:lumMod val="75000"/>
                  <a:alpha val="40000"/>
                </a:schemeClr>
              </a:outerShdw>
            </a:effectLst>
          </p:grpSpPr>
          <p:sp>
            <p:nvSpPr>
              <p:cNvPr id="2"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3" name="วงรี 2"/>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0" name="วงรี 8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40" name="ส่วนโค้ง 39"/>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41" name="วงรี 40"/>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1" name="วงรี 90"/>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nvGrpSpPr>
            <p:cNvPr id="97" name="กลุ่ม 96"/>
            <p:cNvGrpSpPr/>
            <p:nvPr/>
          </p:nvGrpSpPr>
          <p:grpSpPr>
            <a:xfrm>
              <a:off x="8966637" y="1072574"/>
              <a:ext cx="409429" cy="483691"/>
              <a:chOff x="5181879" y="1475364"/>
              <a:chExt cx="1326034" cy="1566547"/>
            </a:xfrm>
            <a:effectLst>
              <a:outerShdw blurRad="50800" dist="38100" dir="2700000" algn="tl" rotWithShape="0">
                <a:schemeClr val="accent4">
                  <a:lumMod val="75000"/>
                  <a:alpha val="40000"/>
                </a:schemeClr>
              </a:outerShdw>
            </a:effectLst>
          </p:grpSpPr>
          <p:sp>
            <p:nvSpPr>
              <p:cNvPr id="98"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9" name="วงรี 98"/>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0" name="วงรี 99"/>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1" name="ส่วนโค้ง 100"/>
              <p:cNvSpPr/>
              <p:nvPr/>
            </p:nvSpPr>
            <p:spPr>
              <a:xfrm rot="8263937">
                <a:off x="5754896" y="2202258"/>
                <a:ext cx="180000" cy="180000"/>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102" name="วงรี 101"/>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3" name="วงรี 102"/>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nvGrpSpPr>
            <p:cNvPr id="104" name="กลุ่ม 103"/>
            <p:cNvGrpSpPr/>
            <p:nvPr/>
          </p:nvGrpSpPr>
          <p:grpSpPr>
            <a:xfrm>
              <a:off x="8109686" y="1043700"/>
              <a:ext cx="409429" cy="483691"/>
              <a:chOff x="5181879" y="1475364"/>
              <a:chExt cx="1326034" cy="1566547"/>
            </a:xfrm>
            <a:effectLst>
              <a:outerShdw blurRad="50800" dist="38100" dir="2700000" algn="tl" rotWithShape="0">
                <a:schemeClr val="accent4">
                  <a:lumMod val="75000"/>
                  <a:alpha val="40000"/>
                </a:schemeClr>
              </a:outerShdw>
            </a:effectLst>
          </p:grpSpPr>
          <p:sp>
            <p:nvSpPr>
              <p:cNvPr id="105" name="ดาว 5 แฉก 1"/>
              <p:cNvSpPr/>
              <p:nvPr/>
            </p:nvSpPr>
            <p:spPr>
              <a:xfrm>
                <a:off x="5181879" y="1475364"/>
                <a:ext cx="1326034" cy="1566547"/>
              </a:xfrm>
              <a:custGeom>
                <a:avLst/>
                <a:gdLst>
                  <a:gd name="connsiteX0" fmla="*/ 3 w 2430629"/>
                  <a:gd name="connsiteY0" fmla="*/ 976675 h 2556974"/>
                  <a:gd name="connsiteX1" fmla="*/ 848911 w 2430629"/>
                  <a:gd name="connsiteY1" fmla="*/ 855630 h 2556974"/>
                  <a:gd name="connsiteX2" fmla="*/ 1215315 w 2430629"/>
                  <a:gd name="connsiteY2" fmla="*/ 0 h 2556974"/>
                  <a:gd name="connsiteX3" fmla="*/ 1581718 w 2430629"/>
                  <a:gd name="connsiteY3" fmla="*/ 855630 h 2556974"/>
                  <a:gd name="connsiteX4" fmla="*/ 2430626 w 2430629"/>
                  <a:gd name="connsiteY4" fmla="*/ 976675 h 2556974"/>
                  <a:gd name="connsiteX5" fmla="*/ 1808168 w 2430629"/>
                  <a:gd name="connsiteY5" fmla="*/ 1626528 h 2556974"/>
                  <a:gd name="connsiteX6" fmla="*/ 1966419 w 2430629"/>
                  <a:gd name="connsiteY6" fmla="*/ 2556968 h 2556974"/>
                  <a:gd name="connsiteX7" fmla="*/ 1215315 w 2430629"/>
                  <a:gd name="connsiteY7" fmla="*/ 2102969 h 2556974"/>
                  <a:gd name="connsiteX8" fmla="*/ 464210 w 2430629"/>
                  <a:gd name="connsiteY8" fmla="*/ 2556968 h 2556974"/>
                  <a:gd name="connsiteX9" fmla="*/ 622461 w 2430629"/>
                  <a:gd name="connsiteY9" fmla="*/ 1626528 h 2556974"/>
                  <a:gd name="connsiteX10" fmla="*/ 3 w 2430629"/>
                  <a:gd name="connsiteY10" fmla="*/ 976675 h 2556974"/>
                  <a:gd name="connsiteX0" fmla="*/ 43268 w 2473891"/>
                  <a:gd name="connsiteY0" fmla="*/ 976675 h 2556968"/>
                  <a:gd name="connsiteX1" fmla="*/ 892176 w 2473891"/>
                  <a:gd name="connsiteY1" fmla="*/ 855630 h 2556968"/>
                  <a:gd name="connsiteX2" fmla="*/ 1258580 w 2473891"/>
                  <a:gd name="connsiteY2" fmla="*/ 0 h 2556968"/>
                  <a:gd name="connsiteX3" fmla="*/ 1624983 w 2473891"/>
                  <a:gd name="connsiteY3" fmla="*/ 855630 h 2556968"/>
                  <a:gd name="connsiteX4" fmla="*/ 2473891 w 2473891"/>
                  <a:gd name="connsiteY4" fmla="*/ 976675 h 2556968"/>
                  <a:gd name="connsiteX5" fmla="*/ 1851433 w 2473891"/>
                  <a:gd name="connsiteY5" fmla="*/ 1626528 h 2556968"/>
                  <a:gd name="connsiteX6" fmla="*/ 2009684 w 2473891"/>
                  <a:gd name="connsiteY6" fmla="*/ 2556968 h 2556968"/>
                  <a:gd name="connsiteX7" fmla="*/ 1258580 w 2473891"/>
                  <a:gd name="connsiteY7" fmla="*/ 2102969 h 2556968"/>
                  <a:gd name="connsiteX8" fmla="*/ 507475 w 2473891"/>
                  <a:gd name="connsiteY8" fmla="*/ 2556968 h 2556968"/>
                  <a:gd name="connsiteX9" fmla="*/ 665726 w 2473891"/>
                  <a:gd name="connsiteY9" fmla="*/ 1626528 h 2556968"/>
                  <a:gd name="connsiteX10" fmla="*/ 43268 w 2473891"/>
                  <a:gd name="connsiteY10" fmla="*/ 976675 h 2556968"/>
                  <a:gd name="connsiteX0" fmla="*/ 43268 w 2541879"/>
                  <a:gd name="connsiteY0" fmla="*/ 976675 h 2556968"/>
                  <a:gd name="connsiteX1" fmla="*/ 892176 w 2541879"/>
                  <a:gd name="connsiteY1" fmla="*/ 855630 h 2556968"/>
                  <a:gd name="connsiteX2" fmla="*/ 1258580 w 2541879"/>
                  <a:gd name="connsiteY2" fmla="*/ 0 h 2556968"/>
                  <a:gd name="connsiteX3" fmla="*/ 1624983 w 2541879"/>
                  <a:gd name="connsiteY3" fmla="*/ 855630 h 2556968"/>
                  <a:gd name="connsiteX4" fmla="*/ 2473891 w 2541879"/>
                  <a:gd name="connsiteY4" fmla="*/ 976675 h 2556968"/>
                  <a:gd name="connsiteX5" fmla="*/ 1851433 w 2541879"/>
                  <a:gd name="connsiteY5" fmla="*/ 1626528 h 2556968"/>
                  <a:gd name="connsiteX6" fmla="*/ 2009684 w 2541879"/>
                  <a:gd name="connsiteY6" fmla="*/ 2556968 h 2556968"/>
                  <a:gd name="connsiteX7" fmla="*/ 1258580 w 2541879"/>
                  <a:gd name="connsiteY7" fmla="*/ 2102969 h 2556968"/>
                  <a:gd name="connsiteX8" fmla="*/ 507475 w 2541879"/>
                  <a:gd name="connsiteY8" fmla="*/ 2556968 h 2556968"/>
                  <a:gd name="connsiteX9" fmla="*/ 665726 w 2541879"/>
                  <a:gd name="connsiteY9" fmla="*/ 1626528 h 2556968"/>
                  <a:gd name="connsiteX10" fmla="*/ 43268 w 2541879"/>
                  <a:gd name="connsiteY10" fmla="*/ 976675 h 2556968"/>
                  <a:gd name="connsiteX0" fmla="*/ 43268 w 2541879"/>
                  <a:gd name="connsiteY0" fmla="*/ 992355 h 2572648"/>
                  <a:gd name="connsiteX1" fmla="*/ 892176 w 2541879"/>
                  <a:gd name="connsiteY1" fmla="*/ 871310 h 2572648"/>
                  <a:gd name="connsiteX2" fmla="*/ 1258580 w 2541879"/>
                  <a:gd name="connsiteY2" fmla="*/ 15680 h 2572648"/>
                  <a:gd name="connsiteX3" fmla="*/ 1624983 w 2541879"/>
                  <a:gd name="connsiteY3" fmla="*/ 871310 h 2572648"/>
                  <a:gd name="connsiteX4" fmla="*/ 2473891 w 2541879"/>
                  <a:gd name="connsiteY4" fmla="*/ 992355 h 2572648"/>
                  <a:gd name="connsiteX5" fmla="*/ 1851433 w 2541879"/>
                  <a:gd name="connsiteY5" fmla="*/ 1642208 h 2572648"/>
                  <a:gd name="connsiteX6" fmla="*/ 2009684 w 2541879"/>
                  <a:gd name="connsiteY6" fmla="*/ 2572648 h 2572648"/>
                  <a:gd name="connsiteX7" fmla="*/ 1258580 w 2541879"/>
                  <a:gd name="connsiteY7" fmla="*/ 2118649 h 2572648"/>
                  <a:gd name="connsiteX8" fmla="*/ 507475 w 2541879"/>
                  <a:gd name="connsiteY8" fmla="*/ 2572648 h 2572648"/>
                  <a:gd name="connsiteX9" fmla="*/ 665726 w 2541879"/>
                  <a:gd name="connsiteY9" fmla="*/ 1642208 h 2572648"/>
                  <a:gd name="connsiteX10" fmla="*/ 43268 w 2541879"/>
                  <a:gd name="connsiteY10" fmla="*/ 992355 h 2572648"/>
                  <a:gd name="connsiteX0" fmla="*/ 43268 w 2541879"/>
                  <a:gd name="connsiteY0" fmla="*/ 992355 h 2591794"/>
                  <a:gd name="connsiteX1" fmla="*/ 892176 w 2541879"/>
                  <a:gd name="connsiteY1" fmla="*/ 871310 h 2591794"/>
                  <a:gd name="connsiteX2" fmla="*/ 1258580 w 2541879"/>
                  <a:gd name="connsiteY2" fmla="*/ 15680 h 2591794"/>
                  <a:gd name="connsiteX3" fmla="*/ 1624983 w 2541879"/>
                  <a:gd name="connsiteY3" fmla="*/ 871310 h 2591794"/>
                  <a:gd name="connsiteX4" fmla="*/ 2473891 w 2541879"/>
                  <a:gd name="connsiteY4" fmla="*/ 992355 h 2591794"/>
                  <a:gd name="connsiteX5" fmla="*/ 1851433 w 2541879"/>
                  <a:gd name="connsiteY5" fmla="*/ 1642208 h 2591794"/>
                  <a:gd name="connsiteX6" fmla="*/ 2009684 w 2541879"/>
                  <a:gd name="connsiteY6" fmla="*/ 2572648 h 2591794"/>
                  <a:gd name="connsiteX7" fmla="*/ 1258580 w 2541879"/>
                  <a:gd name="connsiteY7" fmla="*/ 2118649 h 2591794"/>
                  <a:gd name="connsiteX8" fmla="*/ 507475 w 2541879"/>
                  <a:gd name="connsiteY8" fmla="*/ 2572648 h 2591794"/>
                  <a:gd name="connsiteX9" fmla="*/ 665726 w 2541879"/>
                  <a:gd name="connsiteY9" fmla="*/ 1642208 h 2591794"/>
                  <a:gd name="connsiteX10" fmla="*/ 43268 w 2541879"/>
                  <a:gd name="connsiteY10" fmla="*/ 992355 h 2591794"/>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611130"/>
                  <a:gd name="connsiteX1" fmla="*/ 892176 w 2541879"/>
                  <a:gd name="connsiteY1" fmla="*/ 871310 h 2611130"/>
                  <a:gd name="connsiteX2" fmla="*/ 1258580 w 2541879"/>
                  <a:gd name="connsiteY2" fmla="*/ 15680 h 2611130"/>
                  <a:gd name="connsiteX3" fmla="*/ 1624983 w 2541879"/>
                  <a:gd name="connsiteY3" fmla="*/ 871310 h 2611130"/>
                  <a:gd name="connsiteX4" fmla="*/ 2473891 w 2541879"/>
                  <a:gd name="connsiteY4" fmla="*/ 992355 h 2611130"/>
                  <a:gd name="connsiteX5" fmla="*/ 1851433 w 2541879"/>
                  <a:gd name="connsiteY5" fmla="*/ 1642208 h 2611130"/>
                  <a:gd name="connsiteX6" fmla="*/ 2009684 w 2541879"/>
                  <a:gd name="connsiteY6" fmla="*/ 2572648 h 2611130"/>
                  <a:gd name="connsiteX7" fmla="*/ 1258580 w 2541879"/>
                  <a:gd name="connsiteY7" fmla="*/ 2118649 h 2611130"/>
                  <a:gd name="connsiteX8" fmla="*/ 507475 w 2541879"/>
                  <a:gd name="connsiteY8" fmla="*/ 2572648 h 2611130"/>
                  <a:gd name="connsiteX9" fmla="*/ 665726 w 2541879"/>
                  <a:gd name="connsiteY9" fmla="*/ 1642208 h 2611130"/>
                  <a:gd name="connsiteX10" fmla="*/ 43268 w 2541879"/>
                  <a:gd name="connsiteY10" fmla="*/ 992355 h 2611130"/>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43268 w 2541879"/>
                  <a:gd name="connsiteY0" fmla="*/ 992355 h 2596817"/>
                  <a:gd name="connsiteX1" fmla="*/ 892176 w 2541879"/>
                  <a:gd name="connsiteY1" fmla="*/ 871310 h 2596817"/>
                  <a:gd name="connsiteX2" fmla="*/ 1258580 w 2541879"/>
                  <a:gd name="connsiteY2" fmla="*/ 15680 h 2596817"/>
                  <a:gd name="connsiteX3" fmla="*/ 1624983 w 2541879"/>
                  <a:gd name="connsiteY3" fmla="*/ 871310 h 2596817"/>
                  <a:gd name="connsiteX4" fmla="*/ 2473891 w 2541879"/>
                  <a:gd name="connsiteY4" fmla="*/ 992355 h 2596817"/>
                  <a:gd name="connsiteX5" fmla="*/ 1851433 w 2541879"/>
                  <a:gd name="connsiteY5" fmla="*/ 1642208 h 2596817"/>
                  <a:gd name="connsiteX6" fmla="*/ 2009684 w 2541879"/>
                  <a:gd name="connsiteY6" fmla="*/ 2572648 h 2596817"/>
                  <a:gd name="connsiteX7" fmla="*/ 1258580 w 2541879"/>
                  <a:gd name="connsiteY7" fmla="*/ 2118649 h 2596817"/>
                  <a:gd name="connsiteX8" fmla="*/ 507475 w 2541879"/>
                  <a:gd name="connsiteY8" fmla="*/ 2572648 h 2596817"/>
                  <a:gd name="connsiteX9" fmla="*/ 665726 w 2541879"/>
                  <a:gd name="connsiteY9" fmla="*/ 1642208 h 2596817"/>
                  <a:gd name="connsiteX10" fmla="*/ 43268 w 2541879"/>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596817"/>
                  <a:gd name="connsiteX1" fmla="*/ 900149 w 2549852"/>
                  <a:gd name="connsiteY1" fmla="*/ 871310 h 2596817"/>
                  <a:gd name="connsiteX2" fmla="*/ 1266553 w 2549852"/>
                  <a:gd name="connsiteY2" fmla="*/ 15680 h 2596817"/>
                  <a:gd name="connsiteX3" fmla="*/ 1632956 w 2549852"/>
                  <a:gd name="connsiteY3" fmla="*/ 871310 h 2596817"/>
                  <a:gd name="connsiteX4" fmla="*/ 2481864 w 2549852"/>
                  <a:gd name="connsiteY4" fmla="*/ 992355 h 2596817"/>
                  <a:gd name="connsiteX5" fmla="*/ 1859406 w 2549852"/>
                  <a:gd name="connsiteY5" fmla="*/ 1642208 h 2596817"/>
                  <a:gd name="connsiteX6" fmla="*/ 2017657 w 2549852"/>
                  <a:gd name="connsiteY6" fmla="*/ 2572648 h 2596817"/>
                  <a:gd name="connsiteX7" fmla="*/ 1266553 w 2549852"/>
                  <a:gd name="connsiteY7" fmla="*/ 2118649 h 2596817"/>
                  <a:gd name="connsiteX8" fmla="*/ 515448 w 2549852"/>
                  <a:gd name="connsiteY8" fmla="*/ 2572648 h 2596817"/>
                  <a:gd name="connsiteX9" fmla="*/ 673699 w 2549852"/>
                  <a:gd name="connsiteY9" fmla="*/ 1642208 h 2596817"/>
                  <a:gd name="connsiteX10" fmla="*/ 51241 w 2549852"/>
                  <a:gd name="connsiteY10" fmla="*/ 992355 h 2596817"/>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852"/>
                  <a:gd name="connsiteY0" fmla="*/ 992355 h 2613998"/>
                  <a:gd name="connsiteX1" fmla="*/ 900149 w 2549852"/>
                  <a:gd name="connsiteY1" fmla="*/ 871310 h 2613998"/>
                  <a:gd name="connsiteX2" fmla="*/ 1266553 w 2549852"/>
                  <a:gd name="connsiteY2" fmla="*/ 15680 h 2613998"/>
                  <a:gd name="connsiteX3" fmla="*/ 1632956 w 2549852"/>
                  <a:gd name="connsiteY3" fmla="*/ 871310 h 2613998"/>
                  <a:gd name="connsiteX4" fmla="*/ 2481864 w 2549852"/>
                  <a:gd name="connsiteY4" fmla="*/ 992355 h 2613998"/>
                  <a:gd name="connsiteX5" fmla="*/ 1859406 w 2549852"/>
                  <a:gd name="connsiteY5" fmla="*/ 1642208 h 2613998"/>
                  <a:gd name="connsiteX6" fmla="*/ 2017657 w 2549852"/>
                  <a:gd name="connsiteY6" fmla="*/ 2572648 h 2613998"/>
                  <a:gd name="connsiteX7" fmla="*/ 1266553 w 2549852"/>
                  <a:gd name="connsiteY7" fmla="*/ 2118649 h 2613998"/>
                  <a:gd name="connsiteX8" fmla="*/ 515448 w 2549852"/>
                  <a:gd name="connsiteY8" fmla="*/ 2572648 h 2613998"/>
                  <a:gd name="connsiteX9" fmla="*/ 673699 w 2549852"/>
                  <a:gd name="connsiteY9" fmla="*/ 1642208 h 2613998"/>
                  <a:gd name="connsiteX10" fmla="*/ 51241 w 2549852"/>
                  <a:gd name="connsiteY10" fmla="*/ 992355 h 2613998"/>
                  <a:gd name="connsiteX0" fmla="*/ 51241 w 2549973"/>
                  <a:gd name="connsiteY0" fmla="*/ 992355 h 2613998"/>
                  <a:gd name="connsiteX1" fmla="*/ 900149 w 2549973"/>
                  <a:gd name="connsiteY1" fmla="*/ 871310 h 2613998"/>
                  <a:gd name="connsiteX2" fmla="*/ 1266553 w 2549973"/>
                  <a:gd name="connsiteY2" fmla="*/ 15680 h 2613998"/>
                  <a:gd name="connsiteX3" fmla="*/ 1632956 w 2549973"/>
                  <a:gd name="connsiteY3" fmla="*/ 871310 h 2613998"/>
                  <a:gd name="connsiteX4" fmla="*/ 2481864 w 2549973"/>
                  <a:gd name="connsiteY4" fmla="*/ 992355 h 2613998"/>
                  <a:gd name="connsiteX5" fmla="*/ 1859406 w 2549973"/>
                  <a:gd name="connsiteY5" fmla="*/ 1642208 h 2613998"/>
                  <a:gd name="connsiteX6" fmla="*/ 2017657 w 2549973"/>
                  <a:gd name="connsiteY6" fmla="*/ 2572648 h 2613998"/>
                  <a:gd name="connsiteX7" fmla="*/ 1266553 w 2549973"/>
                  <a:gd name="connsiteY7" fmla="*/ 2118649 h 2613998"/>
                  <a:gd name="connsiteX8" fmla="*/ 515448 w 2549973"/>
                  <a:gd name="connsiteY8" fmla="*/ 2572648 h 2613998"/>
                  <a:gd name="connsiteX9" fmla="*/ 673699 w 2549973"/>
                  <a:gd name="connsiteY9" fmla="*/ 1642208 h 2613998"/>
                  <a:gd name="connsiteX10" fmla="*/ 51241 w 2549973"/>
                  <a:gd name="connsiteY10" fmla="*/ 992355 h 2613998"/>
                  <a:gd name="connsiteX0" fmla="*/ 51241 w 2549975"/>
                  <a:gd name="connsiteY0" fmla="*/ 992355 h 2613998"/>
                  <a:gd name="connsiteX1" fmla="*/ 900149 w 2549975"/>
                  <a:gd name="connsiteY1" fmla="*/ 871310 h 2613998"/>
                  <a:gd name="connsiteX2" fmla="*/ 1266553 w 2549975"/>
                  <a:gd name="connsiteY2" fmla="*/ 15680 h 2613998"/>
                  <a:gd name="connsiteX3" fmla="*/ 1632956 w 2549975"/>
                  <a:gd name="connsiteY3" fmla="*/ 871310 h 2613998"/>
                  <a:gd name="connsiteX4" fmla="*/ 2481864 w 2549975"/>
                  <a:gd name="connsiteY4" fmla="*/ 992355 h 2613998"/>
                  <a:gd name="connsiteX5" fmla="*/ 1859406 w 2549975"/>
                  <a:gd name="connsiteY5" fmla="*/ 1642208 h 2613998"/>
                  <a:gd name="connsiteX6" fmla="*/ 2017657 w 2549975"/>
                  <a:gd name="connsiteY6" fmla="*/ 2572648 h 2613998"/>
                  <a:gd name="connsiteX7" fmla="*/ 1266553 w 2549975"/>
                  <a:gd name="connsiteY7" fmla="*/ 2118649 h 2613998"/>
                  <a:gd name="connsiteX8" fmla="*/ 515448 w 2549975"/>
                  <a:gd name="connsiteY8" fmla="*/ 2572648 h 2613998"/>
                  <a:gd name="connsiteX9" fmla="*/ 673699 w 2549975"/>
                  <a:gd name="connsiteY9" fmla="*/ 1642208 h 2613998"/>
                  <a:gd name="connsiteX10" fmla="*/ 51241 w 2549975"/>
                  <a:gd name="connsiteY10" fmla="*/ 992355 h 2613998"/>
                  <a:gd name="connsiteX0" fmla="*/ 51241 w 2549973"/>
                  <a:gd name="connsiteY0" fmla="*/ 979974 h 2601617"/>
                  <a:gd name="connsiteX1" fmla="*/ 900149 w 2549973"/>
                  <a:gd name="connsiteY1" fmla="*/ 858929 h 2601617"/>
                  <a:gd name="connsiteX2" fmla="*/ 1266553 w 2549973"/>
                  <a:gd name="connsiteY2" fmla="*/ 3299 h 2601617"/>
                  <a:gd name="connsiteX3" fmla="*/ 1632956 w 2549973"/>
                  <a:gd name="connsiteY3" fmla="*/ 858929 h 2601617"/>
                  <a:gd name="connsiteX4" fmla="*/ 2481864 w 2549973"/>
                  <a:gd name="connsiteY4" fmla="*/ 979974 h 2601617"/>
                  <a:gd name="connsiteX5" fmla="*/ 1859406 w 2549973"/>
                  <a:gd name="connsiteY5" fmla="*/ 1629827 h 2601617"/>
                  <a:gd name="connsiteX6" fmla="*/ 2017657 w 2549973"/>
                  <a:gd name="connsiteY6" fmla="*/ 2560267 h 2601617"/>
                  <a:gd name="connsiteX7" fmla="*/ 1266553 w 2549973"/>
                  <a:gd name="connsiteY7" fmla="*/ 2106268 h 2601617"/>
                  <a:gd name="connsiteX8" fmla="*/ 515448 w 2549973"/>
                  <a:gd name="connsiteY8" fmla="*/ 2560267 h 2601617"/>
                  <a:gd name="connsiteX9" fmla="*/ 673699 w 2549973"/>
                  <a:gd name="connsiteY9" fmla="*/ 1629827 h 2601617"/>
                  <a:gd name="connsiteX10" fmla="*/ 51241 w 2549973"/>
                  <a:gd name="connsiteY10" fmla="*/ 979974 h 2601617"/>
                  <a:gd name="connsiteX0" fmla="*/ 51241 w 2549975"/>
                  <a:gd name="connsiteY0" fmla="*/ 979974 h 2602818"/>
                  <a:gd name="connsiteX1" fmla="*/ 900149 w 2549975"/>
                  <a:gd name="connsiteY1" fmla="*/ 858929 h 2602818"/>
                  <a:gd name="connsiteX2" fmla="*/ 1266553 w 2549975"/>
                  <a:gd name="connsiteY2" fmla="*/ 3299 h 2602818"/>
                  <a:gd name="connsiteX3" fmla="*/ 1632956 w 2549975"/>
                  <a:gd name="connsiteY3" fmla="*/ 858929 h 2602818"/>
                  <a:gd name="connsiteX4" fmla="*/ 2481864 w 2549975"/>
                  <a:gd name="connsiteY4" fmla="*/ 979974 h 2602818"/>
                  <a:gd name="connsiteX5" fmla="*/ 1859406 w 2549975"/>
                  <a:gd name="connsiteY5" fmla="*/ 1629827 h 2602818"/>
                  <a:gd name="connsiteX6" fmla="*/ 2017657 w 2549975"/>
                  <a:gd name="connsiteY6" fmla="*/ 2560267 h 2602818"/>
                  <a:gd name="connsiteX7" fmla="*/ 1266553 w 2549975"/>
                  <a:gd name="connsiteY7" fmla="*/ 2106268 h 2602818"/>
                  <a:gd name="connsiteX8" fmla="*/ 515448 w 2549975"/>
                  <a:gd name="connsiteY8" fmla="*/ 2560267 h 2602818"/>
                  <a:gd name="connsiteX9" fmla="*/ 673699 w 2549975"/>
                  <a:gd name="connsiteY9" fmla="*/ 1629827 h 2602818"/>
                  <a:gd name="connsiteX10" fmla="*/ 51241 w 2549975"/>
                  <a:gd name="connsiteY10" fmla="*/ 979974 h 2602818"/>
                  <a:gd name="connsiteX0" fmla="*/ 51241 w 2549973"/>
                  <a:gd name="connsiteY0" fmla="*/ 979974 h 2602818"/>
                  <a:gd name="connsiteX1" fmla="*/ 900149 w 2549973"/>
                  <a:gd name="connsiteY1" fmla="*/ 858929 h 2602818"/>
                  <a:gd name="connsiteX2" fmla="*/ 1266553 w 2549973"/>
                  <a:gd name="connsiteY2" fmla="*/ 3299 h 2602818"/>
                  <a:gd name="connsiteX3" fmla="*/ 1632956 w 2549973"/>
                  <a:gd name="connsiteY3" fmla="*/ 858929 h 2602818"/>
                  <a:gd name="connsiteX4" fmla="*/ 2481864 w 2549973"/>
                  <a:gd name="connsiteY4" fmla="*/ 979974 h 2602818"/>
                  <a:gd name="connsiteX5" fmla="*/ 1859406 w 2549973"/>
                  <a:gd name="connsiteY5" fmla="*/ 1629827 h 2602818"/>
                  <a:gd name="connsiteX6" fmla="*/ 2017657 w 2549973"/>
                  <a:gd name="connsiteY6" fmla="*/ 2560267 h 2602818"/>
                  <a:gd name="connsiteX7" fmla="*/ 1266553 w 2549973"/>
                  <a:gd name="connsiteY7" fmla="*/ 2106268 h 2602818"/>
                  <a:gd name="connsiteX8" fmla="*/ 515448 w 2549973"/>
                  <a:gd name="connsiteY8" fmla="*/ 2560267 h 2602818"/>
                  <a:gd name="connsiteX9" fmla="*/ 673699 w 2549973"/>
                  <a:gd name="connsiteY9" fmla="*/ 1629827 h 2602818"/>
                  <a:gd name="connsiteX10" fmla="*/ 51241 w 2549973"/>
                  <a:gd name="connsiteY10" fmla="*/ 979974 h 260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973" h="2602818">
                    <a:moveTo>
                      <a:pt x="51241" y="979974"/>
                    </a:moveTo>
                    <a:lnTo>
                      <a:pt x="900149" y="858929"/>
                    </a:lnTo>
                    <a:cubicBezTo>
                      <a:pt x="1022284" y="573719"/>
                      <a:pt x="1058543" y="-50764"/>
                      <a:pt x="1266553" y="3299"/>
                    </a:cubicBezTo>
                    <a:cubicBezTo>
                      <a:pt x="1519078" y="142658"/>
                      <a:pt x="1510822" y="573719"/>
                      <a:pt x="1632956" y="858929"/>
                    </a:cubicBezTo>
                    <a:lnTo>
                      <a:pt x="2481864" y="979974"/>
                    </a:lnTo>
                    <a:cubicBezTo>
                      <a:pt x="2769312" y="1207681"/>
                      <a:pt x="2066892" y="1413209"/>
                      <a:pt x="1859406" y="1629827"/>
                    </a:cubicBezTo>
                    <a:cubicBezTo>
                      <a:pt x="1917907" y="1968729"/>
                      <a:pt x="2135283" y="2254835"/>
                      <a:pt x="2017657" y="2560267"/>
                    </a:cubicBezTo>
                    <a:cubicBezTo>
                      <a:pt x="1942997" y="2749011"/>
                      <a:pt x="1516921" y="2257601"/>
                      <a:pt x="1266553" y="2106268"/>
                    </a:cubicBezTo>
                    <a:cubicBezTo>
                      <a:pt x="1016185" y="2257601"/>
                      <a:pt x="761918" y="2580099"/>
                      <a:pt x="515448" y="2560267"/>
                    </a:cubicBezTo>
                    <a:cubicBezTo>
                      <a:pt x="205507" y="2484499"/>
                      <a:pt x="620949" y="1939974"/>
                      <a:pt x="673699" y="1629827"/>
                    </a:cubicBezTo>
                    <a:cubicBezTo>
                      <a:pt x="466213" y="1413209"/>
                      <a:pt x="-186057" y="1187400"/>
                      <a:pt x="51241" y="979974"/>
                    </a:cubicBezTo>
                    <a:close/>
                  </a:path>
                </a:pathLst>
              </a:custGeom>
              <a:solidFill>
                <a:srgbClr val="FFDE75"/>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6" name="วงรี 105"/>
              <p:cNvSpPr/>
              <p:nvPr/>
            </p:nvSpPr>
            <p:spPr>
              <a:xfrm>
                <a:off x="567557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7" name="วงรี 106"/>
              <p:cNvSpPr/>
              <p:nvPr/>
            </p:nvSpPr>
            <p:spPr>
              <a:xfrm>
                <a:off x="5913484" y="2185448"/>
                <a:ext cx="90000" cy="9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8" name="ส่วนโค้ง 107"/>
              <p:cNvSpPr/>
              <p:nvPr/>
            </p:nvSpPr>
            <p:spPr>
              <a:xfrm rot="8263937">
                <a:off x="5754896" y="2202259"/>
                <a:ext cx="179999" cy="179999"/>
              </a:xfrm>
              <a:prstGeom prst="arc">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prstClr val="black"/>
                  </a:solidFill>
                  <a:latin typeface="FC Onigiri Outline"/>
                  <a:cs typeface="FC Onigiri Outline"/>
                </a:endParaRPr>
              </a:p>
            </p:txBody>
          </p:sp>
          <p:sp>
            <p:nvSpPr>
              <p:cNvPr id="109" name="วงรี 108"/>
              <p:cNvSpPr/>
              <p:nvPr/>
            </p:nvSpPr>
            <p:spPr>
              <a:xfrm>
                <a:off x="5591210" y="2292259"/>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0" name="วงรี 109"/>
              <p:cNvSpPr/>
              <p:nvPr/>
            </p:nvSpPr>
            <p:spPr>
              <a:xfrm>
                <a:off x="5972031" y="2300523"/>
                <a:ext cx="126552" cy="9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grpSp>
      </p:grpSp>
      <p:pic>
        <p:nvPicPr>
          <p:cNvPr id="62" name="รูปภาพ 6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1962">
            <a:off x="-14169" y="117706"/>
            <a:ext cx="1132092" cy="910705"/>
          </a:xfrm>
          <a:prstGeom prst="rect">
            <a:avLst/>
          </a:prstGeom>
          <a:effectLst>
            <a:outerShdw blurRad="50800" dist="38100" dir="2700000" algn="tl" rotWithShape="0">
              <a:schemeClr val="accent4">
                <a:alpha val="40000"/>
              </a:schemeClr>
            </a:outerShdw>
          </a:effectLst>
        </p:spPr>
      </p:pic>
      <p:sp>
        <p:nvSpPr>
          <p:cNvPr id="134" name="วงรี 133"/>
          <p:cNvSpPr/>
          <p:nvPr/>
        </p:nvSpPr>
        <p:spPr>
          <a:xfrm>
            <a:off x="2861816" y="3597870"/>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5" name="วงรี 134"/>
          <p:cNvSpPr/>
          <p:nvPr/>
        </p:nvSpPr>
        <p:spPr>
          <a:xfrm>
            <a:off x="2892956" y="339093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6" name="วงรี 135"/>
          <p:cNvSpPr/>
          <p:nvPr/>
        </p:nvSpPr>
        <p:spPr>
          <a:xfrm>
            <a:off x="2818052" y="327012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37" name="วงรี 136"/>
          <p:cNvSpPr/>
          <p:nvPr/>
        </p:nvSpPr>
        <p:spPr>
          <a:xfrm>
            <a:off x="2831216" y="350319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127" name="รูปภาพ 1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01547" y="192109"/>
            <a:ext cx="74388" cy="83511"/>
          </a:xfrm>
          <a:prstGeom prst="rect">
            <a:avLst/>
          </a:prstGeom>
        </p:spPr>
      </p:pic>
      <p:pic>
        <p:nvPicPr>
          <p:cNvPr id="128" name="รูปภาพ 1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017472">
            <a:off x="216107" y="302753"/>
            <a:ext cx="74388" cy="83511"/>
          </a:xfrm>
          <a:prstGeom prst="rect">
            <a:avLst/>
          </a:prstGeom>
        </p:spPr>
      </p:pic>
      <p:pic>
        <p:nvPicPr>
          <p:cNvPr id="129" name="รูปภาพ 1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813826">
            <a:off x="181585" y="1068536"/>
            <a:ext cx="74388" cy="83511"/>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3647" y="1666999"/>
            <a:ext cx="2285116" cy="2210486"/>
          </a:xfrm>
          <a:prstGeom prst="rect">
            <a:avLst/>
          </a:prstGeom>
        </p:spPr>
      </p:pic>
      <p:pic>
        <p:nvPicPr>
          <p:cNvPr id="20" name="Picture 19"/>
          <p:cNvPicPr>
            <a:picLocks noChangeAspect="1"/>
          </p:cNvPicPr>
          <p:nvPr/>
        </p:nvPicPr>
        <p:blipFill>
          <a:blip r:embed="rId6"/>
          <a:stretch>
            <a:fillRect/>
          </a:stretch>
        </p:blipFill>
        <p:spPr>
          <a:xfrm>
            <a:off x="2886622" y="74831"/>
            <a:ext cx="1668925" cy="1015072"/>
          </a:xfrm>
          <a:prstGeom prst="rect">
            <a:avLst/>
          </a:prstGeom>
        </p:spPr>
      </p:pic>
      <p:sp>
        <p:nvSpPr>
          <p:cNvPr id="4" name="TextBox 6">
            <a:extLst>
              <a:ext uri="{FF2B5EF4-FFF2-40B4-BE49-F238E27FC236}">
                <a16:creationId xmlns:a16="http://schemas.microsoft.com/office/drawing/2014/main" id="{1D6C3BC7-B472-F7A4-F5EB-AEB8E204C3BD}"/>
              </a:ext>
            </a:extLst>
          </p:cNvPr>
          <p:cNvSpPr txBox="1"/>
          <p:nvPr/>
        </p:nvSpPr>
        <p:spPr>
          <a:xfrm>
            <a:off x="2848652" y="1196857"/>
            <a:ext cx="4994549" cy="2462213"/>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FF0000"/>
                </a:solidFill>
                <a:effectLst/>
                <a:uLnTx/>
                <a:uFillTx/>
                <a:latin typeface="#9Slide07 SVNSalty Sans" panose="02000000000000000000" pitchFamily="2" charset="0"/>
                <a:ea typeface="+mn-ea"/>
                <a:cs typeface="+mn-cs"/>
              </a:rPr>
              <a:t>Cuốn sách em yêu</a:t>
            </a:r>
            <a:endParaRPr kumimoji="0" lang="en-US" sz="8000" b="1" i="0" u="none" strike="noStrike" kern="1200" cap="none" spc="0" normalizeH="0" baseline="0" noProof="0" dirty="0">
              <a:ln>
                <a:noFill/>
              </a:ln>
              <a:solidFill>
                <a:srgbClr val="FF0000"/>
              </a:solidFill>
              <a:effectLst/>
              <a:uLnTx/>
              <a:uFillTx/>
              <a:latin typeface="#9Slide07 SVNSalty Sans" panose="02000000000000000000" pitchFamily="2" charset="0"/>
              <a:ea typeface="+mn-ea"/>
              <a:cs typeface="+mn-cs"/>
            </a:endParaRPr>
          </a:p>
        </p:txBody>
      </p:sp>
      <p:pic>
        <p:nvPicPr>
          <p:cNvPr id="1026" name="Picture 2" descr="Kệ sách Clip nghệ thuật - Cuốn sách png tải về - Miễn phí trong suốt Liệu  png Tải về.">
            <a:extLst>
              <a:ext uri="{FF2B5EF4-FFF2-40B4-BE49-F238E27FC236}">
                <a16:creationId xmlns:a16="http://schemas.microsoft.com/office/drawing/2014/main" id="{3DFAB897-87A3-355B-C466-D5E2D9FA776C}"/>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250" b="92813" l="10000" r="90000">
                        <a14:foregroundMark x1="30111" y1="6719" x2="48444" y2="8750"/>
                        <a14:foregroundMark x1="46333" y1="2813" x2="51444" y2="3594"/>
                        <a14:foregroundMark x1="49222" y1="1406" x2="49222" y2="2031"/>
                        <a14:foregroundMark x1="45222" y1="87969" x2="49333" y2="92813"/>
                        <a14:foregroundMark x1="45444" y1="89219" x2="46333" y2="91094"/>
                        <a14:foregroundMark x1="48667" y1="65313" x2="48667" y2="65313"/>
                      </a14:backgroundRemoval>
                    </a14:imgEffect>
                  </a14:imgLayer>
                </a14:imgProps>
              </a:ext>
              <a:ext uri="{28A0092B-C50C-407E-A947-70E740481C1C}">
                <a14:useLocalDpi xmlns:a14="http://schemas.microsoft.com/office/drawing/2010/main" val="0"/>
              </a:ext>
            </a:extLst>
          </a:blip>
          <a:srcRect/>
          <a:stretch>
            <a:fillRect/>
          </a:stretch>
        </p:blipFill>
        <p:spPr bwMode="auto">
          <a:xfrm>
            <a:off x="1806310" y="3400199"/>
            <a:ext cx="2136963" cy="15197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2231940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กลุ่ม 45"/>
          <p:cNvGrpSpPr/>
          <p:nvPr/>
        </p:nvGrpSpPr>
        <p:grpSpPr>
          <a:xfrm>
            <a:off x="560345" y="1712917"/>
            <a:ext cx="2244376" cy="1243126"/>
            <a:chOff x="442007" y="1361178"/>
            <a:chExt cx="1825737" cy="2966516"/>
          </a:xfrm>
        </p:grpSpPr>
        <p:sp>
          <p:nvSpPr>
            <p:cNvPr id="78" name="สี่เหลี่ยมผืนผ้ามุมมน 77"/>
            <p:cNvSpPr/>
            <p:nvPr/>
          </p:nvSpPr>
          <p:spPr>
            <a:xfrm>
              <a:off x="493920" y="1458950"/>
              <a:ext cx="1773824" cy="2868744"/>
            </a:xfrm>
            <a:prstGeom prst="roundRect">
              <a:avLst/>
            </a:prstGeom>
            <a:pattFill prst="wdDnDiag">
              <a:fgClr>
                <a:srgbClr val="A8C7C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40" name="สี่เหลี่ยมผืนผ้ามุมมน 39"/>
            <p:cNvSpPr/>
            <p:nvPr/>
          </p:nvSpPr>
          <p:spPr>
            <a:xfrm>
              <a:off x="442007" y="1361178"/>
              <a:ext cx="1773824" cy="2868744"/>
            </a:xfrm>
            <a:prstGeom prst="roundRect">
              <a:avLst/>
            </a:prstGeom>
            <a:solidFill>
              <a:srgbClr val="A8C7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Nhật Bản</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2425504" y="3105535"/>
            <a:ext cx="2180559" cy="1243126"/>
            <a:chOff x="2573909" y="1361178"/>
            <a:chExt cx="1819242" cy="2966516"/>
          </a:xfrm>
        </p:grpSpPr>
        <p:sp>
          <p:nvSpPr>
            <p:cNvPr id="81" name="สี่เหลี่ยมผืนผ้ามุมมน 80"/>
            <p:cNvSpPr/>
            <p:nvPr/>
          </p:nvSpPr>
          <p:spPr>
            <a:xfrm>
              <a:off x="2619327" y="1458950"/>
              <a:ext cx="1773824" cy="2868744"/>
            </a:xfrm>
            <a:prstGeom prst="roundRect">
              <a:avLst/>
            </a:prstGeom>
            <a:pattFill prst="wdDnDiag">
              <a:fgClr>
                <a:srgbClr val="B8B5C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2" name="สี่เหลี่ยมผืนผ้ามุมมน 71"/>
            <p:cNvSpPr/>
            <p:nvPr/>
          </p:nvSpPr>
          <p:spPr>
            <a:xfrm>
              <a:off x="2573909" y="1361178"/>
              <a:ext cx="1773824" cy="2868744"/>
            </a:xfrm>
            <a:prstGeom prst="roundRect">
              <a:avLst/>
            </a:prstGeom>
            <a:solidFill>
              <a:srgbClr val="B8B5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Tô-mô-e</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51" name="กลุ่ม 50"/>
          <p:cNvGrpSpPr/>
          <p:nvPr/>
        </p:nvGrpSpPr>
        <p:grpSpPr>
          <a:xfrm>
            <a:off x="5025544" y="3055218"/>
            <a:ext cx="2376971" cy="1243125"/>
            <a:chOff x="4705811" y="1361178"/>
            <a:chExt cx="1812747" cy="2966516"/>
          </a:xfrm>
        </p:grpSpPr>
        <p:sp>
          <p:nvSpPr>
            <p:cNvPr id="80" name="สี่เหลี่ยมผืนผ้ามุมมน 79"/>
            <p:cNvSpPr/>
            <p:nvPr/>
          </p:nvSpPr>
          <p:spPr>
            <a:xfrm>
              <a:off x="4744734" y="1458950"/>
              <a:ext cx="1773824" cy="2868744"/>
            </a:xfrm>
            <a:prstGeom prst="roundRect">
              <a:avLst/>
            </a:prstGeom>
            <a:pattFill prst="wdDnDiag">
              <a:fgClr>
                <a:srgbClr val="CBBCC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6" name="สี่เหลี่ยมผืนผ้ามุมมน 75"/>
            <p:cNvSpPr/>
            <p:nvPr/>
          </p:nvSpPr>
          <p:spPr>
            <a:xfrm>
              <a:off x="4705811" y="1361178"/>
              <a:ext cx="1773824" cy="2868744"/>
            </a:xfrm>
            <a:prstGeom prst="roundRect">
              <a:avLst/>
            </a:prstGeom>
            <a:solidFill>
              <a:srgbClr val="CBB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Kô-ba-y-a-si</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grpSp>
        <p:nvGrpSpPr>
          <p:cNvPr id="53" name="กลุ่ม 52"/>
          <p:cNvGrpSpPr/>
          <p:nvPr/>
        </p:nvGrpSpPr>
        <p:grpSpPr>
          <a:xfrm>
            <a:off x="6299200" y="1611599"/>
            <a:ext cx="2232543" cy="1243126"/>
            <a:chOff x="6837713" y="1361178"/>
            <a:chExt cx="1806251" cy="2972054"/>
          </a:xfrm>
        </p:grpSpPr>
        <p:sp>
          <p:nvSpPr>
            <p:cNvPr id="79" name="สี่เหลี่ยมผืนผ้ามุมมน 78"/>
            <p:cNvSpPr/>
            <p:nvPr/>
          </p:nvSpPr>
          <p:spPr>
            <a:xfrm>
              <a:off x="6870140" y="1464488"/>
              <a:ext cx="1773824" cy="2868744"/>
            </a:xfrm>
            <a:prstGeom prst="round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b="1">
                <a:solidFill>
                  <a:srgbClr val="7030A0"/>
                </a:solidFill>
                <a:latin typeface="Cambria" panose="02040503050406030204" pitchFamily="18" charset="0"/>
                <a:ea typeface="Cambria" panose="02040503050406030204" pitchFamily="18" charset="0"/>
                <a:cs typeface="FC Onigiri Outline"/>
              </a:endParaRPr>
            </a:p>
          </p:txBody>
        </p:sp>
        <p:sp>
          <p:nvSpPr>
            <p:cNvPr id="77" name="สี่เหลี่ยมผืนผ้ามุมมน 76"/>
            <p:cNvSpPr/>
            <p:nvPr/>
          </p:nvSpPr>
          <p:spPr>
            <a:xfrm>
              <a:off x="6837713" y="1361178"/>
              <a:ext cx="1773824" cy="2868744"/>
            </a:xfrm>
            <a:prstGeom prst="roundRect">
              <a:avLst/>
            </a:pr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700" b="1">
                  <a:solidFill>
                    <a:srgbClr val="7030A0"/>
                  </a:solidFill>
                  <a:latin typeface="Cambria" panose="02040503050406030204" pitchFamily="18" charset="0"/>
                  <a:ea typeface="Cambria" panose="02040503050406030204" pitchFamily="18" charset="0"/>
                  <a:cs typeface="FC Onigiri Outline"/>
                </a:rPr>
                <a:t>Totto-chan</a:t>
              </a:r>
              <a:endParaRPr lang="en-US" sz="2700" b="1" dirty="0" err="1">
                <a:solidFill>
                  <a:srgbClr val="7030A0"/>
                </a:solidFill>
                <a:latin typeface="Cambria" panose="02040503050406030204" pitchFamily="18" charset="0"/>
                <a:ea typeface="Cambria" panose="02040503050406030204" pitchFamily="18" charset="0"/>
                <a:cs typeface="FC Onigiri Outline"/>
              </a:endParaRPr>
            </a:p>
          </p:txBody>
        </p:sp>
      </p:grpSp>
      <p:pic>
        <p:nvPicPr>
          <p:cNvPr id="3" name="Picture 2"/>
          <p:cNvPicPr>
            <a:picLocks noChangeAspect="1"/>
          </p:cNvPicPr>
          <p:nvPr/>
        </p:nvPicPr>
        <p:blipFill>
          <a:blip r:embed="rId2"/>
          <a:stretch>
            <a:fillRect/>
          </a:stretch>
        </p:blipFill>
        <p:spPr>
          <a:xfrm>
            <a:off x="1809964" y="573986"/>
            <a:ext cx="5875529" cy="937341"/>
          </a:xfrm>
          <a:prstGeom prst="rect">
            <a:avLst/>
          </a:prstGeom>
        </p:spPr>
      </p:pic>
    </p:spTree>
    <p:extLst>
      <p:ext uri="{BB962C8B-B14F-4D97-AF65-F5344CB8AC3E}">
        <p14:creationId xmlns:p14="http://schemas.microsoft.com/office/powerpoint/2010/main" val="29411959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1000"/>
                                        <p:tgtEl>
                                          <p:spTgt spid="46"/>
                                        </p:tgtEl>
                                      </p:cBhvr>
                                    </p:animEffect>
                                    <p:anim calcmode="lin" valueType="num">
                                      <p:cBhvr>
                                        <p:cTn id="13" dur="1000" fill="hold"/>
                                        <p:tgtEl>
                                          <p:spTgt spid="46"/>
                                        </p:tgtEl>
                                        <p:attrNameLst>
                                          <p:attrName>ppt_x</p:attrName>
                                        </p:attrNameLst>
                                      </p:cBhvr>
                                      <p:tavLst>
                                        <p:tav tm="0">
                                          <p:val>
                                            <p:strVal val="#ppt_x"/>
                                          </p:val>
                                        </p:tav>
                                        <p:tav tm="100000">
                                          <p:val>
                                            <p:strVal val="#ppt_x"/>
                                          </p:val>
                                        </p:tav>
                                      </p:tavLst>
                                    </p:anim>
                                    <p:anim calcmode="lin" valueType="num">
                                      <p:cBhvr>
                                        <p:cTn id="14"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1000"/>
                                        <p:tgtEl>
                                          <p:spTgt spid="48"/>
                                        </p:tgtEl>
                                      </p:cBhvr>
                                    </p:animEffect>
                                    <p:anim calcmode="lin" valueType="num">
                                      <p:cBhvr>
                                        <p:cTn id="20" dur="1000" fill="hold"/>
                                        <p:tgtEl>
                                          <p:spTgt spid="48"/>
                                        </p:tgtEl>
                                        <p:attrNameLst>
                                          <p:attrName>ppt_x</p:attrName>
                                        </p:attrNameLst>
                                      </p:cBhvr>
                                      <p:tavLst>
                                        <p:tav tm="0">
                                          <p:val>
                                            <p:strVal val="#ppt_x"/>
                                          </p:val>
                                        </p:tav>
                                        <p:tav tm="100000">
                                          <p:val>
                                            <p:strVal val="#ppt_x"/>
                                          </p:val>
                                        </p:tav>
                                      </p:tavLst>
                                    </p:anim>
                                    <p:anim calcmode="lin" valueType="num">
                                      <p:cBhvr>
                                        <p:cTn id="21"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fade">
                                      <p:cBhvr>
                                        <p:cTn id="26" dur="1000"/>
                                        <p:tgtEl>
                                          <p:spTgt spid="51"/>
                                        </p:tgtEl>
                                      </p:cBhvr>
                                    </p:animEffect>
                                    <p:anim calcmode="lin" valueType="num">
                                      <p:cBhvr>
                                        <p:cTn id="27" dur="1000" fill="hold"/>
                                        <p:tgtEl>
                                          <p:spTgt spid="51"/>
                                        </p:tgtEl>
                                        <p:attrNameLst>
                                          <p:attrName>ppt_x</p:attrName>
                                        </p:attrNameLst>
                                      </p:cBhvr>
                                      <p:tavLst>
                                        <p:tav tm="0">
                                          <p:val>
                                            <p:strVal val="#ppt_x"/>
                                          </p:val>
                                        </p:tav>
                                        <p:tav tm="100000">
                                          <p:val>
                                            <p:strVal val="#ppt_x"/>
                                          </p:val>
                                        </p:tav>
                                      </p:tavLst>
                                    </p:anim>
                                    <p:anim calcmode="lin" valueType="num">
                                      <p:cBhvr>
                                        <p:cTn id="28"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7394814" y="-989413"/>
            <a:ext cx="3003978" cy="2299973"/>
            <a:chOff x="7394814" y="-989414"/>
            <a:chExt cx="3003978" cy="2299973"/>
          </a:xfrm>
        </p:grpSpPr>
        <p:sp>
          <p:nvSpPr>
            <p:cNvPr id="87" name="เมฆ 86"/>
            <p:cNvSpPr/>
            <p:nvPr/>
          </p:nvSpPr>
          <p:spPr>
            <a:xfrm rot="1140269" flipH="1">
              <a:off x="7394814" y="-989414"/>
              <a:ext cx="3003978" cy="2175586"/>
            </a:xfrm>
            <a:prstGeom prst="cloud">
              <a:avLst/>
            </a:prstGeom>
            <a:solidFill>
              <a:schemeClr val="accent4">
                <a:lumMod val="60000"/>
                <a:lumOff val="40000"/>
              </a:schemeClr>
            </a:solidFill>
            <a:ln>
              <a:noFill/>
            </a:ln>
            <a:effectLst>
              <a:outerShdw blurRad="50800" dist="38100" dir="8100000" algn="tr"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88" name="รูปภาพ 8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0814334" flipH="1">
              <a:off x="7753789" y="133389"/>
              <a:ext cx="1171456" cy="1177170"/>
            </a:xfrm>
            <a:prstGeom prst="rect">
              <a:avLst/>
            </a:prstGeom>
            <a:effectLst>
              <a:outerShdw blurRad="50800" dist="38100" algn="l" rotWithShape="0">
                <a:schemeClr val="accent4">
                  <a:alpha val="40000"/>
                </a:schemeClr>
              </a:outerShdw>
            </a:effectLst>
          </p:spPr>
        </p:pic>
        <p:pic>
          <p:nvPicPr>
            <p:cNvPr id="89" name="รูปภาพ 8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74933" y="84415"/>
              <a:ext cx="380089" cy="404611"/>
            </a:xfrm>
            <a:prstGeom prst="rect">
              <a:avLst/>
            </a:prstGeom>
          </p:spPr>
        </p:pic>
        <p:pic>
          <p:nvPicPr>
            <p:cNvPr id="95" name="รูปภาพ 9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14072" y="27653"/>
              <a:ext cx="250890" cy="269338"/>
            </a:xfrm>
            <a:prstGeom prst="rect">
              <a:avLst/>
            </a:prstGeom>
          </p:spPr>
        </p:pic>
      </p:grpSp>
      <p:sp>
        <p:nvSpPr>
          <p:cNvPr id="113" name="วงรี 112"/>
          <p:cNvSpPr/>
          <p:nvPr/>
        </p:nvSpPr>
        <p:spPr>
          <a:xfrm>
            <a:off x="7047271" y="2545179"/>
            <a:ext cx="88610" cy="84271"/>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4" name="วงรี 113"/>
          <p:cNvSpPr/>
          <p:nvPr/>
        </p:nvSpPr>
        <p:spPr>
          <a:xfrm>
            <a:off x="7057378" y="2319992"/>
            <a:ext cx="88610" cy="84271"/>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5" name="วงรี 114"/>
          <p:cNvSpPr/>
          <p:nvPr/>
        </p:nvSpPr>
        <p:spPr>
          <a:xfrm>
            <a:off x="6994181" y="2218140"/>
            <a:ext cx="88610" cy="84271"/>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6" name="วงรี 115"/>
          <p:cNvSpPr/>
          <p:nvPr/>
        </p:nvSpPr>
        <p:spPr>
          <a:xfrm>
            <a:off x="7016671" y="2437655"/>
            <a:ext cx="88610" cy="84271"/>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7" name="วงรี 116"/>
          <p:cNvSpPr/>
          <p:nvPr/>
        </p:nvSpPr>
        <p:spPr>
          <a:xfrm>
            <a:off x="8441075" y="2588388"/>
            <a:ext cx="88610" cy="8427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8" name="วงรี 117"/>
          <p:cNvSpPr/>
          <p:nvPr/>
        </p:nvSpPr>
        <p:spPr>
          <a:xfrm>
            <a:off x="8436053" y="2369917"/>
            <a:ext cx="88610" cy="84271"/>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9" name="วงรี 118"/>
          <p:cNvSpPr/>
          <p:nvPr/>
        </p:nvSpPr>
        <p:spPr>
          <a:xfrm>
            <a:off x="8480414" y="2261349"/>
            <a:ext cx="88610" cy="84271"/>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20" name="วงรี 119"/>
          <p:cNvSpPr/>
          <p:nvPr/>
        </p:nvSpPr>
        <p:spPr>
          <a:xfrm>
            <a:off x="8497538" y="2484998"/>
            <a:ext cx="88610" cy="84271"/>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6" name="Round Diagonal Corner Rectangle 105"/>
          <p:cNvSpPr/>
          <p:nvPr/>
        </p:nvSpPr>
        <p:spPr>
          <a:xfrm>
            <a:off x="1111174" y="1154785"/>
            <a:ext cx="7386364" cy="1481257"/>
          </a:xfrm>
          <a:prstGeom prst="round2DiagRect">
            <a:avLst/>
          </a:prstGeom>
          <a:solidFill>
            <a:srgbClr val="CBBCCA"/>
          </a:solidFill>
        </p:spPr>
        <p:txBody>
          <a:bodyPr wrap="square">
            <a:spAutoFit/>
          </a:bodyPr>
          <a:lstStyle/>
          <a:p>
            <a:pPr algn="just"/>
            <a:r>
              <a:rPr lang="en-US" sz="2700" b="1" dirty="0">
                <a:solidFill>
                  <a:prstClr val="black"/>
                </a:solidFill>
                <a:latin typeface="Cambria" panose="02040503050406030204" pitchFamily="18" charset="0"/>
                <a:ea typeface="Cambria" panose="02040503050406030204" pitchFamily="18" charset="0"/>
                <a:cs typeface="FC Onigiri Outline"/>
              </a:rPr>
              <a:t>     </a:t>
            </a:r>
            <a:r>
              <a:rPr lang="vi-VN" sz="2700" b="1" dirty="0">
                <a:solidFill>
                  <a:prstClr val="black"/>
                </a:solidFill>
                <a:latin typeface="Cambria" panose="02040503050406030204" pitchFamily="18" charset="0"/>
                <a:ea typeface="Cambria" panose="02040503050406030204" pitchFamily="18" charset="0"/>
              </a:rPr>
              <a:t>Các bạn biết không, hôm nay    tớ được ghé thăm một ngôi trường vô cùng đáng yêu   qua những trang sách nhỏ.</a:t>
            </a:r>
            <a:endParaRPr lang="en-US" sz="2700" b="1" dirty="0">
              <a:solidFill>
                <a:prstClr val="black"/>
              </a:solidFill>
              <a:latin typeface="Cambria" panose="02040503050406030204" pitchFamily="18" charset="0"/>
              <a:ea typeface="Cambria" panose="02040503050406030204" pitchFamily="18" charset="0"/>
              <a:cs typeface="FC Onigiri Outline"/>
            </a:endParaRPr>
          </a:p>
        </p:txBody>
      </p:sp>
      <p:sp>
        <p:nvSpPr>
          <p:cNvPr id="122" name="TextBox 121"/>
          <p:cNvSpPr txBox="1"/>
          <p:nvPr/>
        </p:nvSpPr>
        <p:spPr>
          <a:xfrm>
            <a:off x="5342607" y="1590573"/>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nvGrpSpPr>
          <p:cNvPr id="123" name="Group 122"/>
          <p:cNvGrpSpPr/>
          <p:nvPr/>
        </p:nvGrpSpPr>
        <p:grpSpPr>
          <a:xfrm>
            <a:off x="5752515" y="1953710"/>
            <a:ext cx="596900" cy="557237"/>
            <a:chOff x="3143955" y="2268370"/>
            <a:chExt cx="795866" cy="742983"/>
          </a:xfrm>
        </p:grpSpPr>
        <p:sp>
          <p:nvSpPr>
            <p:cNvPr id="124" name="TextBox 123"/>
            <p:cNvSpPr txBox="1"/>
            <p:nvPr/>
          </p:nvSpPr>
          <p:spPr>
            <a:xfrm>
              <a:off x="3143955" y="2268370"/>
              <a:ext cx="795866"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5" name="TextBox 124"/>
            <p:cNvSpPr txBox="1"/>
            <p:nvPr/>
          </p:nvSpPr>
          <p:spPr>
            <a:xfrm>
              <a:off x="3265310" y="2272689"/>
              <a:ext cx="530577" cy="738664"/>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grpSp>
      <p:sp>
        <p:nvSpPr>
          <p:cNvPr id="126" name="TextBox 125"/>
          <p:cNvSpPr txBox="1"/>
          <p:nvPr/>
        </p:nvSpPr>
        <p:spPr>
          <a:xfrm>
            <a:off x="6535929" y="1107809"/>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sp>
        <p:nvSpPr>
          <p:cNvPr id="127" name="TextBox 126"/>
          <p:cNvSpPr txBox="1"/>
          <p:nvPr/>
        </p:nvSpPr>
        <p:spPr>
          <a:xfrm>
            <a:off x="8237086" y="1571472"/>
            <a:ext cx="397933" cy="553998"/>
          </a:xfrm>
          <a:prstGeom prst="rect">
            <a:avLst/>
          </a:prstGeom>
          <a:noFill/>
        </p:spPr>
        <p:txBody>
          <a:bodyPr wrap="square" rtlCol="0">
            <a:spAutoFit/>
          </a:bodyPr>
          <a:lstStyle/>
          <a:p>
            <a:r>
              <a:rPr lang="en-US" sz="3000" b="1" dirty="0">
                <a:solidFill>
                  <a:srgbClr val="FF0000"/>
                </a:solidFill>
                <a:latin typeface="Cambria" panose="02040503050406030204" pitchFamily="18" charset="0"/>
                <a:ea typeface="Cambria" panose="02040503050406030204" pitchFamily="18" charset="0"/>
                <a:cs typeface="FC Onigiri Outline"/>
              </a:rPr>
              <a:t>/</a:t>
            </a:r>
          </a:p>
        </p:txBody>
      </p:sp>
      <p:pic>
        <p:nvPicPr>
          <p:cNvPr id="3" name="Picture 2"/>
          <p:cNvPicPr>
            <a:picLocks noChangeAspect="1"/>
          </p:cNvPicPr>
          <p:nvPr/>
        </p:nvPicPr>
        <p:blipFill>
          <a:blip r:embed="rId5"/>
          <a:stretch>
            <a:fillRect/>
          </a:stretch>
        </p:blipFill>
        <p:spPr>
          <a:xfrm>
            <a:off x="1357061" y="-340465"/>
            <a:ext cx="6305335" cy="1993565"/>
          </a:xfrm>
          <a:prstGeom prst="rect">
            <a:avLst/>
          </a:prstGeom>
        </p:spPr>
      </p:pic>
      <p:sp>
        <p:nvSpPr>
          <p:cNvPr id="4" name="วงรี 112">
            <a:extLst>
              <a:ext uri="{FF2B5EF4-FFF2-40B4-BE49-F238E27FC236}">
                <a16:creationId xmlns:a16="http://schemas.microsoft.com/office/drawing/2014/main" id="{3645CD74-E774-F48B-4056-D1CDF2062504}"/>
              </a:ext>
            </a:extLst>
          </p:cNvPr>
          <p:cNvSpPr/>
          <p:nvPr/>
        </p:nvSpPr>
        <p:spPr>
          <a:xfrm>
            <a:off x="7088079" y="4601839"/>
            <a:ext cx="88610" cy="84271"/>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5" name="วงรี 113">
            <a:extLst>
              <a:ext uri="{FF2B5EF4-FFF2-40B4-BE49-F238E27FC236}">
                <a16:creationId xmlns:a16="http://schemas.microsoft.com/office/drawing/2014/main" id="{EAC78CF1-E5F6-535F-2539-5C7523DF53DF}"/>
              </a:ext>
            </a:extLst>
          </p:cNvPr>
          <p:cNvSpPr/>
          <p:nvPr/>
        </p:nvSpPr>
        <p:spPr>
          <a:xfrm>
            <a:off x="7098186" y="4376652"/>
            <a:ext cx="88610" cy="84271"/>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6" name="วงรี 114">
            <a:extLst>
              <a:ext uri="{FF2B5EF4-FFF2-40B4-BE49-F238E27FC236}">
                <a16:creationId xmlns:a16="http://schemas.microsoft.com/office/drawing/2014/main" id="{3601DC09-FF60-DB03-3AB7-5766EFF5E796}"/>
              </a:ext>
            </a:extLst>
          </p:cNvPr>
          <p:cNvSpPr/>
          <p:nvPr/>
        </p:nvSpPr>
        <p:spPr>
          <a:xfrm>
            <a:off x="7034989" y="4274800"/>
            <a:ext cx="88610" cy="84271"/>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7" name="วงรี 115">
            <a:extLst>
              <a:ext uri="{FF2B5EF4-FFF2-40B4-BE49-F238E27FC236}">
                <a16:creationId xmlns:a16="http://schemas.microsoft.com/office/drawing/2014/main" id="{EAF34A66-F144-785C-D3BD-3730EA692397}"/>
              </a:ext>
            </a:extLst>
          </p:cNvPr>
          <p:cNvSpPr/>
          <p:nvPr/>
        </p:nvSpPr>
        <p:spPr>
          <a:xfrm>
            <a:off x="7057479" y="4494315"/>
            <a:ext cx="88610" cy="84271"/>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 name="วงรี 116">
            <a:extLst>
              <a:ext uri="{FF2B5EF4-FFF2-40B4-BE49-F238E27FC236}">
                <a16:creationId xmlns:a16="http://schemas.microsoft.com/office/drawing/2014/main" id="{3D7A3E24-7F99-6B01-E03E-CEF63FD42336}"/>
              </a:ext>
            </a:extLst>
          </p:cNvPr>
          <p:cNvSpPr/>
          <p:nvPr/>
        </p:nvSpPr>
        <p:spPr>
          <a:xfrm>
            <a:off x="8481883" y="4645048"/>
            <a:ext cx="88610" cy="84271"/>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9" name="วงรี 117">
            <a:extLst>
              <a:ext uri="{FF2B5EF4-FFF2-40B4-BE49-F238E27FC236}">
                <a16:creationId xmlns:a16="http://schemas.microsoft.com/office/drawing/2014/main" id="{D3BDC737-384E-F961-7A4A-F1151C7DE27C}"/>
              </a:ext>
            </a:extLst>
          </p:cNvPr>
          <p:cNvSpPr/>
          <p:nvPr/>
        </p:nvSpPr>
        <p:spPr>
          <a:xfrm>
            <a:off x="8476861" y="4426577"/>
            <a:ext cx="88610" cy="84271"/>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0" name="วงรี 118">
            <a:extLst>
              <a:ext uri="{FF2B5EF4-FFF2-40B4-BE49-F238E27FC236}">
                <a16:creationId xmlns:a16="http://schemas.microsoft.com/office/drawing/2014/main" id="{A4275313-AB45-23AD-718E-D9E31EF3D328}"/>
              </a:ext>
            </a:extLst>
          </p:cNvPr>
          <p:cNvSpPr/>
          <p:nvPr/>
        </p:nvSpPr>
        <p:spPr>
          <a:xfrm>
            <a:off x="8521222" y="4318009"/>
            <a:ext cx="88610" cy="84271"/>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11" name="วงรี 119">
            <a:extLst>
              <a:ext uri="{FF2B5EF4-FFF2-40B4-BE49-F238E27FC236}">
                <a16:creationId xmlns:a16="http://schemas.microsoft.com/office/drawing/2014/main" id="{0966DF09-5B0A-C776-ED0C-2F6D7D49F060}"/>
              </a:ext>
            </a:extLst>
          </p:cNvPr>
          <p:cNvSpPr/>
          <p:nvPr/>
        </p:nvSpPr>
        <p:spPr>
          <a:xfrm>
            <a:off x="8538346" y="4541658"/>
            <a:ext cx="88610" cy="84271"/>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Tree>
    <p:extLst>
      <p:ext uri="{BB962C8B-B14F-4D97-AF65-F5344CB8AC3E}">
        <p14:creationId xmlns:p14="http://schemas.microsoft.com/office/powerpoint/2010/main" val="534996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barn(inVertical)">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
                                        </p:tgtEl>
                                        <p:attrNameLst>
                                          <p:attrName>style.visibility</p:attrName>
                                        </p:attrNameLst>
                                      </p:cBhvr>
                                      <p:to>
                                        <p:strVal val="visible"/>
                                      </p:to>
                                    </p:set>
                                    <p:animEffect transition="in" filter="fade">
                                      <p:cBhvr>
                                        <p:cTn id="17" dur="500"/>
                                        <p:tgtEl>
                                          <p:spTgt spid="1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7"/>
                                        </p:tgtEl>
                                        <p:attrNameLst>
                                          <p:attrName>style.visibility</p:attrName>
                                        </p:attrNameLst>
                                      </p:cBhvr>
                                      <p:to>
                                        <p:strVal val="visible"/>
                                      </p:to>
                                    </p:set>
                                    <p:animEffect transition="in" filter="fade">
                                      <p:cBhvr>
                                        <p:cTn id="27" dur="500"/>
                                        <p:tgtEl>
                                          <p:spTgt spid="1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23"/>
                                        </p:tgtEl>
                                        <p:attrNameLst>
                                          <p:attrName>style.visibility</p:attrName>
                                        </p:attrNameLst>
                                      </p:cBhvr>
                                      <p:to>
                                        <p:strVal val="visible"/>
                                      </p:to>
                                    </p:set>
                                    <p:animEffect transition="in" filter="fade">
                                      <p:cBhvr>
                                        <p:cTn id="32"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22" grpId="0"/>
      <p:bldP spid="126" grpId="0"/>
      <p:bldP spid="12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ội dung">
            <a:extLst>
              <a:ext uri="{FF2B5EF4-FFF2-40B4-BE49-F238E27FC236}">
                <a16:creationId xmlns:a16="http://schemas.microsoft.com/office/drawing/2014/main" id="{953C35E6-AC06-4975-A473-CFE0565226D8}"/>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5" name="Nội dung">
            <a:extLst>
              <a:ext uri="{FF2B5EF4-FFF2-40B4-BE49-F238E27FC236}">
                <a16:creationId xmlns:a16="http://schemas.microsoft.com/office/drawing/2014/main" id="{F98E1E76-8435-4AD8-B64A-17C3660B530F}"/>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4555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รูปภาพ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7575977">
            <a:off x="6904308" y="2108259"/>
            <a:ext cx="373985" cy="398113"/>
          </a:xfrm>
          <a:prstGeom prst="rect">
            <a:avLst/>
          </a:prstGeom>
        </p:spPr>
      </p:pic>
      <p:pic>
        <p:nvPicPr>
          <p:cNvPr id="64" name="รูปภาพ 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7575977">
            <a:off x="8695026" y="982967"/>
            <a:ext cx="250890" cy="269338"/>
          </a:xfrm>
          <a:prstGeom prst="rect">
            <a:avLst/>
          </a:prstGeom>
        </p:spPr>
      </p:pic>
      <p:pic>
        <p:nvPicPr>
          <p:cNvPr id="60" name="รูปภาพ 5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928085" flipH="1">
            <a:off x="1359467" y="1349681"/>
            <a:ext cx="392016" cy="393928"/>
          </a:xfrm>
          <a:prstGeom prst="rect">
            <a:avLst/>
          </a:prstGeom>
        </p:spPr>
      </p:pic>
      <p:pic>
        <p:nvPicPr>
          <p:cNvPr id="85" name="รูปภาพ 84"/>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7575977">
            <a:off x="7995396" y="62780"/>
            <a:ext cx="204517" cy="227299"/>
          </a:xfrm>
          <a:prstGeom prst="rect">
            <a:avLst/>
          </a:prstGeom>
        </p:spPr>
      </p:pic>
      <p:pic>
        <p:nvPicPr>
          <p:cNvPr id="2" name="Picture 1"/>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994" b="100000" l="6270" r="96865">
                        <a14:foregroundMark x1="59518" y1="86069" x2="64607" y2="86069"/>
                        <a14:foregroundMark x1="36620" y1="71896" x2="39028" y2="81708"/>
                        <a14:foregroundMark x1="36892" y1="85766" x2="38664" y2="86735"/>
                        <a14:backgroundMark x1="27260" y1="64325" x2="28532" y2="93337"/>
                        <a14:backgroundMark x1="50795" y1="78316" x2="50432" y2="97577"/>
                        <a14:backgroundMark x1="75102" y1="82556" x2="73467" y2="97396"/>
                        <a14:backgroundMark x1="64743" y1="84070" x2="65379" y2="84918"/>
                        <a14:backgroundMark x1="59791" y1="84070" x2="59791" y2="84070"/>
                      </a14:backgroundRemoval>
                    </a14:imgEffect>
                    <a14:imgEffect>
                      <a14:brightnessContrast contrast="20000"/>
                    </a14:imgEffect>
                  </a14:imgLayer>
                </a14:imgProps>
              </a:ext>
              <a:ext uri="{28A0092B-C50C-407E-A947-70E740481C1C}">
                <a14:useLocalDpi xmlns:a14="http://schemas.microsoft.com/office/drawing/2010/main" val="0"/>
              </a:ext>
            </a:extLst>
          </a:blip>
          <a:srcRect t="60331"/>
          <a:stretch/>
        </p:blipFill>
        <p:spPr>
          <a:xfrm>
            <a:off x="969106" y="2821330"/>
            <a:ext cx="6858549" cy="2040374"/>
          </a:xfrm>
          <a:prstGeom prst="rect">
            <a:avLst/>
          </a:prstGeom>
        </p:spPr>
      </p:pic>
      <p:pic>
        <p:nvPicPr>
          <p:cNvPr id="4" name="Picture 3"/>
          <p:cNvPicPr>
            <a:picLocks noChangeAspect="1"/>
          </p:cNvPicPr>
          <p:nvPr/>
        </p:nvPicPr>
        <p:blipFill>
          <a:blip r:embed="rId9"/>
          <a:stretch>
            <a:fillRect/>
          </a:stretch>
        </p:blipFill>
        <p:spPr>
          <a:xfrm>
            <a:off x="1786005" y="1421825"/>
            <a:ext cx="5843522" cy="1545470"/>
          </a:xfrm>
          <a:prstGeom prst="rect">
            <a:avLst/>
          </a:prstGeom>
        </p:spPr>
      </p:pic>
    </p:spTree>
    <p:extLst>
      <p:ext uri="{BB962C8B-B14F-4D97-AF65-F5344CB8AC3E}">
        <p14:creationId xmlns:p14="http://schemas.microsoft.com/office/powerpoint/2010/main" val="2364184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9" presetClass="path" presetSubtype="0" accel="50000" decel="50000" fill="hold" nodeType="withEffect">
                                  <p:stCondLst>
                                    <p:cond delay="0"/>
                                  </p:stCondLst>
                                  <p:childTnLst>
                                    <p:animMotion origin="layout" path="M -0.05651 -0.05763 C -0.06797 0.03843 -0.01419 0.13727 0.06224 0.16621 C 0.14128 0.1963 0.21315 0.14468 0.22461 0.04862 C 0.23607 -0.04768 0.30794 -0.09907 0.38685 -0.06898 C 0.46315 -0.04004 0.51732 0.05834 0.50573 0.15487 " pathEditMode="relative" rAng="720000" ptsTypes="AAAAA">
                                      <p:cBhvr>
                                        <p:cTn id="6" dur="5000" spd="-100000" fill="hold"/>
                                        <p:tgtEl>
                                          <p:spTgt spid="60"/>
                                        </p:tgtEl>
                                        <p:attrNameLst>
                                          <p:attrName>ppt_x</p:attrName>
                                          <p:attrName>ppt_y</p:attrName>
                                        </p:attrNameLst>
                                      </p:cBhvr>
                                      <p:rCtr x="28112" y="10602"/>
                                    </p:animMotion>
                                  </p:childTnLst>
                                </p:cTn>
                              </p:par>
                              <p:par>
                                <p:cTn id="7" presetID="6" presetClass="entr" presetSubtype="32" fill="hold" nodeType="withEffect">
                                  <p:stCondLst>
                                    <p:cond delay="0"/>
                                  </p:stCondLst>
                                  <p:childTnLst>
                                    <p:set>
                                      <p:cBhvr>
                                        <p:cTn id="8" dur="1" fill="hold">
                                          <p:stCondLst>
                                            <p:cond delay="0"/>
                                          </p:stCondLst>
                                        </p:cTn>
                                        <p:tgtEl>
                                          <p:spTgt spid="63"/>
                                        </p:tgtEl>
                                        <p:attrNameLst>
                                          <p:attrName>style.visibility</p:attrName>
                                        </p:attrNameLst>
                                      </p:cBhvr>
                                      <p:to>
                                        <p:strVal val="visible"/>
                                      </p:to>
                                    </p:set>
                                    <p:animEffect transition="in" filter="circle(out)">
                                      <p:cBhvr>
                                        <p:cTn id="9" dur="1000"/>
                                        <p:tgtEl>
                                          <p:spTgt spid="63"/>
                                        </p:tgtEl>
                                      </p:cBhvr>
                                    </p:animEffect>
                                  </p:childTnLst>
                                </p:cTn>
                              </p:par>
                              <p:par>
                                <p:cTn id="10" presetID="2" presetClass="entr" presetSubtype="2" fill="hold" nodeType="withEffect">
                                  <p:stCondLst>
                                    <p:cond delay="190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000" fill="hold"/>
                                        <p:tgtEl>
                                          <p:spTgt spid="4"/>
                                        </p:tgtEl>
                                        <p:attrNameLst>
                                          <p:attrName>ppt_x</p:attrName>
                                        </p:attrNameLst>
                                      </p:cBhvr>
                                      <p:tavLst>
                                        <p:tav tm="0">
                                          <p:val>
                                            <p:strVal val="1+#ppt_w/2"/>
                                          </p:val>
                                        </p:tav>
                                        <p:tav tm="100000">
                                          <p:val>
                                            <p:strVal val="#ppt_x"/>
                                          </p:val>
                                        </p:tav>
                                      </p:tavLst>
                                    </p:anim>
                                    <p:anim calcmode="lin" valueType="num">
                                      <p:cBhvr additive="base">
                                        <p:cTn id="13" dur="2000" fill="hold"/>
                                        <p:tgtEl>
                                          <p:spTgt spid="4"/>
                                        </p:tgtEl>
                                        <p:attrNameLst>
                                          <p:attrName>ppt_y</p:attrName>
                                        </p:attrNameLst>
                                      </p:cBhvr>
                                      <p:tavLst>
                                        <p:tav tm="0">
                                          <p:val>
                                            <p:strVal val="#ppt_y"/>
                                          </p:val>
                                        </p:tav>
                                        <p:tav tm="100000">
                                          <p:val>
                                            <p:strVal val="#ppt_y"/>
                                          </p:val>
                                        </p:tav>
                                      </p:tavLst>
                                    </p:anim>
                                  </p:childTnLst>
                                </p:cTn>
                              </p:par>
                              <p:par>
                                <p:cTn id="14" presetID="22" presetClass="entr" presetSubtype="2" fill="hold" nodeType="withEffect">
                                  <p:stCondLst>
                                    <p:cond delay="3500"/>
                                  </p:stCondLst>
                                  <p:childTnLst>
                                    <p:set>
                                      <p:cBhvr>
                                        <p:cTn id="15" dur="1" fill="hold">
                                          <p:stCondLst>
                                            <p:cond delay="0"/>
                                          </p:stCondLst>
                                        </p:cTn>
                                        <p:tgtEl>
                                          <p:spTgt spid="2"/>
                                        </p:tgtEl>
                                        <p:attrNameLst>
                                          <p:attrName>style.visibility</p:attrName>
                                        </p:attrNameLst>
                                      </p:cBhvr>
                                      <p:to>
                                        <p:strVal val="visible"/>
                                      </p:to>
                                    </p:set>
                                    <p:animEffect transition="in" filter="wipe(right)">
                                      <p:cBhvr>
                                        <p:cTn id="16"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รูปแบบอิสระ 1"/>
          <p:cNvSpPr/>
          <p:nvPr/>
        </p:nvSpPr>
        <p:spPr>
          <a:xfrm>
            <a:off x="876783" y="1962560"/>
            <a:ext cx="1549627"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chemeClr val="accent2">
                <a:lumMod val="20000"/>
                <a:lumOff val="80000"/>
                <a:alpha val="70000"/>
              </a:schemeClr>
            </a:solidFill>
          </a:ln>
          <a:effectLst>
            <a:outerShdw blurRad="50800" dist="38100" dir="2700000" algn="tl" rotWithShape="0">
              <a:srgbClr val="FFD85B">
                <a:alpha val="40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defTabSz="914378">
              <a:defRPr/>
            </a:pPr>
            <a:endParaRPr lang="th-TH" sz="2800">
              <a:solidFill>
                <a:srgbClr val="E8C6D2"/>
              </a:solidFill>
              <a:latin typeface="can_NongAor" pitchFamily="2" charset="0"/>
              <a:cs typeface="can_NongAor" pitchFamily="2" charset="0"/>
            </a:endParaRPr>
          </a:p>
        </p:txBody>
      </p:sp>
      <p:sp>
        <p:nvSpPr>
          <p:cNvPr id="71" name="รูปแบบอิสระ 70"/>
          <p:cNvSpPr/>
          <p:nvPr/>
        </p:nvSpPr>
        <p:spPr>
          <a:xfrm>
            <a:off x="1111379" y="3143876"/>
            <a:ext cx="1333500"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chemeClr val="accent5">
                <a:lumMod val="20000"/>
                <a:lumOff val="80000"/>
                <a:alpha val="70000"/>
              </a:schemeClr>
            </a:solidFill>
          </a:ln>
          <a:effectLst>
            <a:outerShdw blurRad="50800" dist="38100" dir="2700000" algn="tl" rotWithShape="0">
              <a:srgbClr val="FFD85B">
                <a:alpha val="40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defTabSz="914378">
              <a:defRPr/>
            </a:pPr>
            <a:endParaRPr lang="th-TH" sz="2800">
              <a:solidFill>
                <a:srgbClr val="E8C6D2"/>
              </a:solidFill>
              <a:latin typeface="can_NongAor" pitchFamily="2" charset="0"/>
              <a:cs typeface="can_NongAor" pitchFamily="2" charset="0"/>
            </a:endParaRPr>
          </a:p>
        </p:txBody>
      </p:sp>
      <p:sp>
        <p:nvSpPr>
          <p:cNvPr id="64" name="TextBox 63">
            <a:extLst>
              <a:ext uri="{FF2B5EF4-FFF2-40B4-BE49-F238E27FC236}">
                <a16:creationId xmlns:a16="http://schemas.microsoft.com/office/drawing/2014/main" id="{15017B8D-3891-411C-A7A8-05724E2C895B}"/>
              </a:ext>
            </a:extLst>
          </p:cNvPr>
          <p:cNvSpPr txBox="1"/>
          <p:nvPr/>
        </p:nvSpPr>
        <p:spPr>
          <a:xfrm>
            <a:off x="219541" y="1846477"/>
            <a:ext cx="1879825" cy="600164"/>
          </a:xfrm>
          <a:prstGeom prst="rect">
            <a:avLst/>
          </a:prstGeom>
          <a:noFill/>
        </p:spPr>
        <p:txBody>
          <a:bodyPr wrap="square" rtlCol="0">
            <a:spAutoFit/>
          </a:bodyPr>
          <a:lstStyle/>
          <a:p>
            <a:pPr algn="ctr" defTabSz="914378">
              <a:defRPr/>
            </a:pPr>
            <a:r>
              <a:rPr lang="en-US" sz="3300" b="1">
                <a:ln>
                  <a:solidFill>
                    <a:prstClr val="black"/>
                  </a:solidFill>
                </a:ln>
                <a:solidFill>
                  <a:srgbClr val="C0504D"/>
                </a:solidFill>
                <a:latin typeface="Cambria" panose="02040503050406030204" pitchFamily="18" charset="0"/>
                <a:ea typeface="Cambria" panose="02040503050406030204" pitchFamily="18" charset="0"/>
                <a:cs typeface="can_NongAor" pitchFamily="2" charset="0"/>
              </a:rPr>
              <a:t>	ghé</a:t>
            </a:r>
            <a:endParaRPr lang="en-US" sz="3300" b="1" dirty="0" err="1">
              <a:ln>
                <a:solidFill>
                  <a:prstClr val="black"/>
                </a:solidFill>
              </a:ln>
              <a:solidFill>
                <a:srgbClr val="C0504D"/>
              </a:solidFill>
              <a:latin typeface="Cambria" panose="02040503050406030204" pitchFamily="18" charset="0"/>
              <a:ea typeface="Cambria" panose="02040503050406030204" pitchFamily="18" charset="0"/>
              <a:cs typeface="can_NongAor" pitchFamily="2" charset="0"/>
            </a:endParaRPr>
          </a:p>
        </p:txBody>
      </p:sp>
      <p:sp>
        <p:nvSpPr>
          <p:cNvPr id="65" name="TextBox 64">
            <a:extLst>
              <a:ext uri="{FF2B5EF4-FFF2-40B4-BE49-F238E27FC236}">
                <a16:creationId xmlns:a16="http://schemas.microsoft.com/office/drawing/2014/main" id="{14267D87-EB0B-47C9-8629-5D6C96AF99C6}"/>
              </a:ext>
            </a:extLst>
          </p:cNvPr>
          <p:cNvSpPr txBox="1"/>
          <p:nvPr/>
        </p:nvSpPr>
        <p:spPr>
          <a:xfrm>
            <a:off x="380973" y="3003105"/>
            <a:ext cx="2487553" cy="600164"/>
          </a:xfrm>
          <a:prstGeom prst="rect">
            <a:avLst/>
          </a:prstGeom>
          <a:noFill/>
        </p:spPr>
        <p:txBody>
          <a:bodyPr wrap="square" rtlCol="0">
            <a:spAutoFit/>
          </a:bodyPr>
          <a:lstStyle/>
          <a:p>
            <a:pPr algn="ctr" defTabSz="914378">
              <a:defRPr/>
            </a:pPr>
            <a:r>
              <a:rPr lang="en-US" sz="3300" b="1">
                <a:ln>
                  <a:solidFill>
                    <a:prstClr val="black"/>
                  </a:solidFill>
                </a:ln>
                <a:solidFill>
                  <a:srgbClr val="4BACC6"/>
                </a:solidFill>
                <a:latin typeface="Cambria" panose="02040503050406030204" pitchFamily="18" charset="0"/>
                <a:ea typeface="Cambria" panose="02040503050406030204" pitchFamily="18" charset="0"/>
                <a:cs typeface="can_NongAor" pitchFamily="2" charset="0"/>
              </a:rPr>
              <a:t>Totto-chan</a:t>
            </a:r>
            <a:endParaRPr lang="en-US" sz="3300" b="1" dirty="0" err="1">
              <a:ln>
                <a:solidFill>
                  <a:prstClr val="black"/>
                </a:solidFill>
              </a:ln>
              <a:solidFill>
                <a:srgbClr val="4BACC6"/>
              </a:solidFill>
              <a:latin typeface="Cambria" panose="02040503050406030204" pitchFamily="18" charset="0"/>
              <a:ea typeface="Cambria" panose="02040503050406030204" pitchFamily="18" charset="0"/>
              <a:cs typeface="can_NongAor" pitchFamily="2" charset="0"/>
            </a:endParaRPr>
          </a:p>
        </p:txBody>
      </p:sp>
      <p:grpSp>
        <p:nvGrpSpPr>
          <p:cNvPr id="51" name="กลุ่ม 50"/>
          <p:cNvGrpSpPr/>
          <p:nvPr/>
        </p:nvGrpSpPr>
        <p:grpSpPr>
          <a:xfrm>
            <a:off x="3175285" y="1878030"/>
            <a:ext cx="5066967" cy="703568"/>
            <a:chOff x="2884840" y="1257868"/>
            <a:chExt cx="4304831" cy="703568"/>
          </a:xfrm>
          <a:effectLst>
            <a:outerShdw blurRad="50800" dist="38100" dir="2700000" algn="tl" rotWithShape="0">
              <a:srgbClr val="FFD85B">
                <a:alpha val="40000"/>
              </a:srgbClr>
            </a:outerShdw>
          </a:effectLst>
        </p:grpSpPr>
        <p:sp>
          <p:nvSpPr>
            <p:cNvPr id="79" name="สี่เหลี่ยมผืนผ้า 78"/>
            <p:cNvSpPr/>
            <p:nvPr/>
          </p:nvSpPr>
          <p:spPr>
            <a:xfrm>
              <a:off x="2952059" y="1315406"/>
              <a:ext cx="4237612" cy="646030"/>
            </a:xfrm>
            <a:prstGeom prst="rect">
              <a:avLst/>
            </a:prstGeom>
            <a:pattFill prst="wdDnDiag">
              <a:fgClr>
                <a:schemeClr val="accent2">
                  <a:lumMod val="40000"/>
                  <a:lumOff val="60000"/>
                </a:schemeClr>
              </a:fgClr>
              <a:bgClr>
                <a:schemeClr val="bg1"/>
              </a:bgClr>
            </a:pattFill>
            <a:ln w="3175">
              <a:solidFill>
                <a:schemeClr val="accent2">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endParaRPr lang="th-TH" sz="4400">
                <a:solidFill>
                  <a:prstClr val="white"/>
                </a:solidFill>
                <a:latin typeface="FC Onigiri Outline"/>
                <a:cs typeface="FC Onigiri Outline"/>
              </a:endParaRPr>
            </a:p>
          </p:txBody>
        </p:sp>
        <p:sp>
          <p:nvSpPr>
            <p:cNvPr id="45" name="สี่เหลี่ยมผืนผ้า 44"/>
            <p:cNvSpPr/>
            <p:nvPr/>
          </p:nvSpPr>
          <p:spPr>
            <a:xfrm>
              <a:off x="2884840" y="1257868"/>
              <a:ext cx="4237612" cy="646030"/>
            </a:xfrm>
            <a:prstGeom prst="rect">
              <a:avLst/>
            </a:prstGeom>
            <a:solidFill>
              <a:schemeClr val="bg1"/>
            </a:solidFill>
            <a:ln w="3175">
              <a:solidFill>
                <a:schemeClr val="accent2">
                  <a:lumMod val="40000"/>
                  <a:lumOff val="60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r>
                <a:rPr lang="en-US" sz="4000">
                  <a:solidFill>
                    <a:srgbClr val="C0504D"/>
                  </a:solidFill>
                  <a:latin typeface="Cambria" panose="02040503050406030204" pitchFamily="18" charset="0"/>
                  <a:ea typeface="Cambria" panose="02040503050406030204" pitchFamily="18" charset="0"/>
                  <a:cs typeface="FC Onigiri Outline"/>
                </a:rPr>
                <a:t>đến</a:t>
              </a:r>
              <a:endParaRPr lang="th-TH" sz="4000" dirty="0">
                <a:solidFill>
                  <a:srgbClr val="C0504D"/>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3175285" y="3026879"/>
            <a:ext cx="5066967" cy="983277"/>
            <a:chOff x="2884840" y="2413561"/>
            <a:chExt cx="4304831" cy="705004"/>
          </a:xfrm>
          <a:effectLst>
            <a:outerShdw blurRad="50800" dist="38100" dir="2700000" algn="tl" rotWithShape="0">
              <a:srgbClr val="FFD85B">
                <a:alpha val="40000"/>
              </a:srgbClr>
            </a:outerShdw>
          </a:effectLst>
        </p:grpSpPr>
        <p:sp>
          <p:nvSpPr>
            <p:cNvPr id="80" name="สี่เหลี่ยมผืนผ้า 79"/>
            <p:cNvSpPr/>
            <p:nvPr/>
          </p:nvSpPr>
          <p:spPr>
            <a:xfrm>
              <a:off x="2952059" y="2472535"/>
              <a:ext cx="4237612" cy="646030"/>
            </a:xfrm>
            <a:prstGeom prst="rect">
              <a:avLst/>
            </a:prstGeom>
            <a:pattFill prst="wdDnDiag">
              <a:fgClr>
                <a:schemeClr val="accent5">
                  <a:lumMod val="40000"/>
                  <a:lumOff val="60000"/>
                </a:schemeClr>
              </a:fgClr>
              <a:bgClr>
                <a:schemeClr val="bg1"/>
              </a:bgClr>
            </a:pattFill>
            <a:ln w="31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77" name="สี่เหลี่ยมผืนผ้า 76"/>
            <p:cNvSpPr/>
            <p:nvPr/>
          </p:nvSpPr>
          <p:spPr>
            <a:xfrm>
              <a:off x="2884840" y="2413561"/>
              <a:ext cx="4237612" cy="646030"/>
            </a:xfrm>
            <a:prstGeom prst="rect">
              <a:avLst/>
            </a:prstGeom>
            <a:solidFill>
              <a:schemeClr val="bg1"/>
            </a:solidFill>
            <a:ln w="3175">
              <a:solidFill>
                <a:schemeClr val="accent5">
                  <a:lumMod val="40000"/>
                  <a:lumOff val="60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defRPr/>
              </a:pPr>
              <a:r>
                <a:rPr lang="en-US" sz="2700">
                  <a:solidFill>
                    <a:srgbClr val="4BACC6"/>
                  </a:solidFill>
                  <a:latin typeface="Cambria" panose="02040503050406030204" pitchFamily="18" charset="0"/>
                  <a:ea typeface="Cambria" panose="02040503050406030204" pitchFamily="18" charset="0"/>
                  <a:cs typeface="FC Onigiri Outline"/>
                </a:rPr>
                <a:t> là tên nhân vật chính trong câu chuyện Totto-chan bên cửa sổ.</a:t>
              </a:r>
              <a:endParaRPr lang="th-TH" sz="2700" dirty="0">
                <a:solidFill>
                  <a:srgbClr val="4BACC6"/>
                </a:solidFill>
                <a:latin typeface="Cambria" panose="02040503050406030204" pitchFamily="18" charset="0"/>
                <a:ea typeface="Cambria" panose="02040503050406030204" pitchFamily="18" charset="0"/>
                <a:cs typeface="FC Onigiri Outline"/>
              </a:endParaRPr>
            </a:p>
          </p:txBody>
        </p:sp>
      </p:grpSp>
      <p:grpSp>
        <p:nvGrpSpPr>
          <p:cNvPr id="89" name="กลุ่ม 88"/>
          <p:cNvGrpSpPr/>
          <p:nvPr/>
        </p:nvGrpSpPr>
        <p:grpSpPr>
          <a:xfrm>
            <a:off x="2868526" y="3295404"/>
            <a:ext cx="294751" cy="245552"/>
            <a:chOff x="2549057" y="2686238"/>
            <a:chExt cx="294751" cy="245552"/>
          </a:xfrm>
          <a:effectLst>
            <a:outerShdw blurRad="50800" dist="38100" dir="2700000" algn="tl" rotWithShape="0">
              <a:srgbClr val="FFD85B">
                <a:alpha val="40000"/>
              </a:srgbClr>
            </a:outerShdw>
          </a:effectLst>
        </p:grpSpPr>
        <p:sp>
          <p:nvSpPr>
            <p:cNvPr id="84" name="ลูกศรขวา 83"/>
            <p:cNvSpPr/>
            <p:nvPr/>
          </p:nvSpPr>
          <p:spPr>
            <a:xfrm>
              <a:off x="2549058" y="2698505"/>
              <a:ext cx="294750" cy="233285"/>
            </a:xfrm>
            <a:prstGeom prst="rightArrow">
              <a:avLst>
                <a:gd name="adj1" fmla="val 54216"/>
                <a:gd name="adj2" fmla="val 56653"/>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85" name="ลูกศรขวา 84"/>
            <p:cNvSpPr/>
            <p:nvPr/>
          </p:nvSpPr>
          <p:spPr>
            <a:xfrm>
              <a:off x="2549057" y="2686238"/>
              <a:ext cx="294749" cy="233285"/>
            </a:xfrm>
            <a:prstGeom prst="rightArrow">
              <a:avLst>
                <a:gd name="adj1" fmla="val 54216"/>
                <a:gd name="adj2" fmla="val 56653"/>
              </a:avLst>
            </a:prstGeom>
            <a:pattFill prst="wdDnDiag">
              <a:fgClr>
                <a:schemeClr val="accent5">
                  <a:lumMod val="40000"/>
                  <a:lumOff val="60000"/>
                </a:schemeClr>
              </a:fgClr>
              <a:bgClr>
                <a:schemeClr val="bg1"/>
              </a:bgClr>
            </a:pattFill>
            <a:ln w="317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grpSp>
      <p:grpSp>
        <p:nvGrpSpPr>
          <p:cNvPr id="76" name="กลุ่ม 75"/>
          <p:cNvGrpSpPr/>
          <p:nvPr/>
        </p:nvGrpSpPr>
        <p:grpSpPr>
          <a:xfrm>
            <a:off x="2565751" y="2100905"/>
            <a:ext cx="294751" cy="245552"/>
            <a:chOff x="2549057" y="2686238"/>
            <a:chExt cx="294751" cy="245552"/>
          </a:xfrm>
          <a:effectLst>
            <a:outerShdw blurRad="50800" dist="38100" dir="2700000" algn="tl" rotWithShape="0">
              <a:srgbClr val="FFD85B">
                <a:alpha val="40000"/>
              </a:srgbClr>
            </a:outerShdw>
          </a:effectLst>
        </p:grpSpPr>
        <p:sp>
          <p:nvSpPr>
            <p:cNvPr id="82" name="ลูกศรขวา 81"/>
            <p:cNvSpPr/>
            <p:nvPr/>
          </p:nvSpPr>
          <p:spPr>
            <a:xfrm>
              <a:off x="2549058" y="2698505"/>
              <a:ext cx="294750" cy="233285"/>
            </a:xfrm>
            <a:prstGeom prst="rightArrow">
              <a:avLst>
                <a:gd name="adj1" fmla="val 54216"/>
                <a:gd name="adj2" fmla="val 56653"/>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83" name="ลูกศรขวา 82"/>
            <p:cNvSpPr/>
            <p:nvPr/>
          </p:nvSpPr>
          <p:spPr>
            <a:xfrm>
              <a:off x="2549057" y="2686238"/>
              <a:ext cx="294749" cy="233285"/>
            </a:xfrm>
            <a:prstGeom prst="rightArrow">
              <a:avLst>
                <a:gd name="adj1" fmla="val 54216"/>
                <a:gd name="adj2" fmla="val 56653"/>
              </a:avLst>
            </a:prstGeom>
            <a:pattFill prst="wdDnDiag">
              <a:fgClr>
                <a:schemeClr val="accent2">
                  <a:lumMod val="40000"/>
                  <a:lumOff val="60000"/>
                </a:schemeClr>
              </a:fgClr>
              <a:bgClr>
                <a:schemeClr val="bg1"/>
              </a:bgClr>
            </a:pattFill>
            <a:ln w="3175">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grpSp>
      <p:pic>
        <p:nvPicPr>
          <p:cNvPr id="92" name="รูปภาพ 9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71383" y="4780992"/>
            <a:ext cx="279821" cy="297874"/>
          </a:xfrm>
          <a:prstGeom prst="rect">
            <a:avLst/>
          </a:prstGeom>
        </p:spPr>
      </p:pic>
      <p:pic>
        <p:nvPicPr>
          <p:cNvPr id="95" name="รูปภาพ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67389" y="3944753"/>
            <a:ext cx="250890" cy="269338"/>
          </a:xfrm>
          <a:prstGeom prst="rect">
            <a:avLst/>
          </a:prstGeom>
        </p:spPr>
      </p:pic>
      <p:sp>
        <p:nvSpPr>
          <p:cNvPr id="97" name="วงรี 96"/>
          <p:cNvSpPr/>
          <p:nvPr/>
        </p:nvSpPr>
        <p:spPr>
          <a:xfrm>
            <a:off x="1151345" y="1228207"/>
            <a:ext cx="61200" cy="612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98" name="วงรี 97"/>
          <p:cNvSpPr/>
          <p:nvPr/>
        </p:nvSpPr>
        <p:spPr>
          <a:xfrm>
            <a:off x="1161452" y="1645415"/>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99" name="วงรี 98"/>
          <p:cNvSpPr/>
          <p:nvPr/>
        </p:nvSpPr>
        <p:spPr>
          <a:xfrm>
            <a:off x="1098254" y="1543562"/>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0" name="วงรี 99"/>
          <p:cNvSpPr/>
          <p:nvPr/>
        </p:nvSpPr>
        <p:spPr>
          <a:xfrm>
            <a:off x="1120745" y="1928017"/>
            <a:ext cx="61200" cy="61200"/>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1" name="วงรี 100"/>
          <p:cNvSpPr/>
          <p:nvPr/>
        </p:nvSpPr>
        <p:spPr>
          <a:xfrm>
            <a:off x="1120115" y="3187669"/>
            <a:ext cx="61200" cy="61200"/>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2" name="วงรี 101"/>
          <p:cNvSpPr/>
          <p:nvPr/>
        </p:nvSpPr>
        <p:spPr>
          <a:xfrm>
            <a:off x="1115093" y="296919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3" name="วงรี 102"/>
          <p:cNvSpPr/>
          <p:nvPr/>
        </p:nvSpPr>
        <p:spPr>
          <a:xfrm>
            <a:off x="1159454" y="286063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4" name="วงรี 103"/>
          <p:cNvSpPr/>
          <p:nvPr/>
        </p:nvSpPr>
        <p:spPr>
          <a:xfrm>
            <a:off x="1176578" y="3084279"/>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5" name="วงรี 104"/>
          <p:cNvSpPr/>
          <p:nvPr/>
        </p:nvSpPr>
        <p:spPr>
          <a:xfrm>
            <a:off x="1151345" y="4339797"/>
            <a:ext cx="61200" cy="61200"/>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6" name="วงรี 105"/>
          <p:cNvSpPr/>
          <p:nvPr/>
        </p:nvSpPr>
        <p:spPr>
          <a:xfrm>
            <a:off x="1161452" y="4114610"/>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7" name="วงรี 106"/>
          <p:cNvSpPr/>
          <p:nvPr/>
        </p:nvSpPr>
        <p:spPr>
          <a:xfrm>
            <a:off x="1098254" y="4012758"/>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08" name="วงรี 107"/>
          <p:cNvSpPr/>
          <p:nvPr/>
        </p:nvSpPr>
        <p:spPr>
          <a:xfrm>
            <a:off x="1120745" y="4232273"/>
            <a:ext cx="61200" cy="61200"/>
          </a:xfrm>
          <a:prstGeom prst="ellipse">
            <a:avLst/>
          </a:prstGeom>
          <a:solidFill>
            <a:srgbClr val="9F8A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pic>
        <p:nvPicPr>
          <p:cNvPr id="3" name="Picture 2"/>
          <p:cNvPicPr>
            <a:picLocks noChangeAspect="1"/>
          </p:cNvPicPr>
          <p:nvPr/>
        </p:nvPicPr>
        <p:blipFill>
          <a:blip r:embed="rId4"/>
          <a:stretch>
            <a:fillRect/>
          </a:stretch>
        </p:blipFill>
        <p:spPr>
          <a:xfrm>
            <a:off x="2713126" y="221993"/>
            <a:ext cx="3625910" cy="1454022"/>
          </a:xfrm>
          <a:prstGeom prst="rect">
            <a:avLst/>
          </a:prstGeom>
        </p:spPr>
      </p:pic>
    </p:spTree>
    <p:extLst>
      <p:ext uri="{BB962C8B-B14F-4D97-AF65-F5344CB8AC3E}">
        <p14:creationId xmlns:p14="http://schemas.microsoft.com/office/powerpoint/2010/main" val="32982838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left)">
                                      <p:cBhvr>
                                        <p:cTn id="19" dur="500"/>
                                        <p:tgtEl>
                                          <p:spTgt spid="76"/>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500"/>
                                        <p:tgtEl>
                                          <p:spTgt spid="65"/>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wipe(left)">
                                      <p:cBhvr>
                                        <p:cTn id="32" dur="500"/>
                                        <p:tgtEl>
                                          <p:spTgt spid="89"/>
                                        </p:tgtEl>
                                      </p:cBhvr>
                                    </p:animEffec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4" name="Picture 3"/>
          <p:cNvPicPr>
            <a:picLocks noChangeAspect="1"/>
          </p:cNvPicPr>
          <p:nvPr/>
        </p:nvPicPr>
        <p:blipFill>
          <a:blip r:embed="rId8"/>
          <a:stretch>
            <a:fillRect/>
          </a:stretch>
        </p:blipFill>
        <p:spPr>
          <a:xfrm>
            <a:off x="1243662" y="2202208"/>
            <a:ext cx="6657409" cy="1316850"/>
          </a:xfrm>
          <a:prstGeom prst="rect">
            <a:avLst/>
          </a:prstGeom>
        </p:spPr>
      </p:pic>
    </p:spTree>
    <p:extLst>
      <p:ext uri="{BB962C8B-B14F-4D97-AF65-F5344CB8AC3E}">
        <p14:creationId xmlns:p14="http://schemas.microsoft.com/office/powerpoint/2010/main" val="1018043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160352" y="662940"/>
            <a:ext cx="557093" cy="3817620"/>
            <a:chOff x="4052606" y="883920"/>
            <a:chExt cx="742790" cy="5090160"/>
          </a:xfrm>
        </p:grpSpPr>
        <p:grpSp>
          <p:nvGrpSpPr>
            <p:cNvPr id="50" name="กลุ่ม 49"/>
            <p:cNvGrpSpPr/>
            <p:nvPr/>
          </p:nvGrpSpPr>
          <p:grpSpPr>
            <a:xfrm>
              <a:off x="4052607" y="883920"/>
              <a:ext cx="742789" cy="5090160"/>
              <a:chOff x="2479947" y="1680607"/>
              <a:chExt cx="557092" cy="2222109"/>
            </a:xfrm>
            <a:effectLst>
              <a:outerShdw blurRad="50800" dist="38100" dir="2700000" algn="tl" rotWithShape="0">
                <a:srgbClr val="FFCCCC">
                  <a:alpha val="40000"/>
                </a:srgbClr>
              </a:outerShdw>
            </a:effectLst>
          </p:grpSpPr>
          <p:cxnSp>
            <p:nvCxnSpPr>
              <p:cNvPr id="41" name="ตัวเชื่อมต่อหักมุม 40"/>
              <p:cNvCxnSpPr/>
              <p:nvPr/>
            </p:nvCxnSpPr>
            <p:spPr>
              <a:xfrm rot="10800000">
                <a:off x="2486571" y="2795550"/>
                <a:ext cx="404893" cy="1107166"/>
              </a:xfrm>
              <a:prstGeom prst="bentConnector2">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ตัวเชื่อมต่อหักมุม 82"/>
              <p:cNvCxnSpPr/>
              <p:nvPr/>
            </p:nvCxnSpPr>
            <p:spPr>
              <a:xfrm rot="10800000" flipV="1">
                <a:off x="2479947" y="1680607"/>
                <a:ext cx="404893" cy="1107166"/>
              </a:xfrm>
              <a:prstGeom prst="bentConnector2">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ตัวเชื่อมต่อตรง 42"/>
              <p:cNvCxnSpPr/>
              <p:nvPr/>
            </p:nvCxnSpPr>
            <p:spPr>
              <a:xfrm>
                <a:off x="2486570" y="2711784"/>
                <a:ext cx="550469"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3" name="ตัวเชื่อมต่อตรง 42"/>
            <p:cNvCxnSpPr/>
            <p:nvPr/>
          </p:nvCxnSpPr>
          <p:spPr>
            <a:xfrm>
              <a:off x="4052607" y="2152007"/>
              <a:ext cx="733958"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ตัวเชื่อมต่อตรง 42"/>
            <p:cNvCxnSpPr/>
            <p:nvPr/>
          </p:nvCxnSpPr>
          <p:spPr>
            <a:xfrm>
              <a:off x="4052606" y="4476075"/>
              <a:ext cx="733958" cy="0"/>
            </a:xfrm>
            <a:prstGeom prst="line">
              <a:avLst/>
            </a:prstGeom>
            <a:ln w="28575" cap="rnd">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5" name="รูปแบบอิสระ 84"/>
          <p:cNvSpPr/>
          <p:nvPr/>
        </p:nvSpPr>
        <p:spPr>
          <a:xfrm>
            <a:off x="506313" y="2311815"/>
            <a:ext cx="1030906" cy="470024"/>
          </a:xfrm>
          <a:custGeom>
            <a:avLst/>
            <a:gdLst>
              <a:gd name="connsiteX0" fmla="*/ 0 w 1333500"/>
              <a:gd name="connsiteY0" fmla="*/ 470024 h 470024"/>
              <a:gd name="connsiteX1" fmla="*/ 279400 w 1333500"/>
              <a:gd name="connsiteY1" fmla="*/ 124 h 470024"/>
              <a:gd name="connsiteX2" fmla="*/ 254000 w 1333500"/>
              <a:gd name="connsiteY2" fmla="*/ 470024 h 470024"/>
              <a:gd name="connsiteX3" fmla="*/ 533400 w 1333500"/>
              <a:gd name="connsiteY3" fmla="*/ 124 h 470024"/>
              <a:gd name="connsiteX4" fmla="*/ 508000 w 1333500"/>
              <a:gd name="connsiteY4" fmla="*/ 419224 h 470024"/>
              <a:gd name="connsiteX5" fmla="*/ 800100 w 1333500"/>
              <a:gd name="connsiteY5" fmla="*/ 12824 h 470024"/>
              <a:gd name="connsiteX6" fmla="*/ 787400 w 1333500"/>
              <a:gd name="connsiteY6" fmla="*/ 457324 h 470024"/>
              <a:gd name="connsiteX7" fmla="*/ 1092200 w 1333500"/>
              <a:gd name="connsiteY7" fmla="*/ 124 h 470024"/>
              <a:gd name="connsiteX8" fmla="*/ 1028700 w 1333500"/>
              <a:gd name="connsiteY8" fmla="*/ 457324 h 470024"/>
              <a:gd name="connsiteX9" fmla="*/ 1333500 w 1333500"/>
              <a:gd name="connsiteY9" fmla="*/ 25524 h 470024"/>
              <a:gd name="connsiteX10" fmla="*/ 1333500 w 1333500"/>
              <a:gd name="connsiteY10" fmla="*/ 25524 h 47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0" h="470024">
                <a:moveTo>
                  <a:pt x="0" y="470024"/>
                </a:moveTo>
                <a:cubicBezTo>
                  <a:pt x="118533" y="235074"/>
                  <a:pt x="237067" y="124"/>
                  <a:pt x="279400" y="124"/>
                </a:cubicBezTo>
                <a:cubicBezTo>
                  <a:pt x="321733" y="124"/>
                  <a:pt x="211667" y="470024"/>
                  <a:pt x="254000" y="470024"/>
                </a:cubicBezTo>
                <a:cubicBezTo>
                  <a:pt x="296333" y="470024"/>
                  <a:pt x="491067" y="8591"/>
                  <a:pt x="533400" y="124"/>
                </a:cubicBezTo>
                <a:cubicBezTo>
                  <a:pt x="575733" y="-8343"/>
                  <a:pt x="463550" y="417107"/>
                  <a:pt x="508000" y="419224"/>
                </a:cubicBezTo>
                <a:cubicBezTo>
                  <a:pt x="552450" y="421341"/>
                  <a:pt x="753533" y="6474"/>
                  <a:pt x="800100" y="12824"/>
                </a:cubicBezTo>
                <a:cubicBezTo>
                  <a:pt x="846667" y="19174"/>
                  <a:pt x="738717" y="459441"/>
                  <a:pt x="787400" y="457324"/>
                </a:cubicBezTo>
                <a:cubicBezTo>
                  <a:pt x="836083" y="455207"/>
                  <a:pt x="1051983" y="124"/>
                  <a:pt x="1092200" y="124"/>
                </a:cubicBezTo>
                <a:cubicBezTo>
                  <a:pt x="1132417" y="124"/>
                  <a:pt x="988483" y="453091"/>
                  <a:pt x="1028700" y="457324"/>
                </a:cubicBezTo>
                <a:cubicBezTo>
                  <a:pt x="1068917" y="461557"/>
                  <a:pt x="1333500" y="25524"/>
                  <a:pt x="1333500" y="25524"/>
                </a:cubicBezTo>
                <a:lnTo>
                  <a:pt x="1333500" y="25524"/>
                </a:lnTo>
              </a:path>
            </a:pathLst>
          </a:custGeom>
          <a:ln w="203200" cap="rnd">
            <a:solidFill>
              <a:srgbClr val="FFCCCC">
                <a:alpha val="69804"/>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8"/>
            <a:endParaRPr lang="th-TH" sz="2800">
              <a:solidFill>
                <a:srgbClr val="E8C6D2"/>
              </a:solidFill>
              <a:latin typeface="FC Onigiri Outline"/>
              <a:cs typeface="FC Onigiri Outline"/>
            </a:endParaRPr>
          </a:p>
        </p:txBody>
      </p:sp>
      <p:sp>
        <p:nvSpPr>
          <p:cNvPr id="65" name="TextBox 64">
            <a:extLst>
              <a:ext uri="{FF2B5EF4-FFF2-40B4-BE49-F238E27FC236}">
                <a16:creationId xmlns:a16="http://schemas.microsoft.com/office/drawing/2014/main" id="{14267D87-EB0B-47C9-8629-5D6C96AF99C6}"/>
              </a:ext>
            </a:extLst>
          </p:cNvPr>
          <p:cNvSpPr txBox="1"/>
          <p:nvPr/>
        </p:nvSpPr>
        <p:spPr>
          <a:xfrm>
            <a:off x="-22807" y="1732299"/>
            <a:ext cx="2032916" cy="1615827"/>
          </a:xfrm>
          <a:prstGeom prst="rect">
            <a:avLst/>
          </a:prstGeom>
          <a:noFill/>
          <a:ln>
            <a:noFill/>
          </a:ln>
        </p:spPr>
        <p:txBody>
          <a:bodyPr wrap="square" rtlCol="0">
            <a:spAutoFit/>
          </a:bodyPr>
          <a:lstStyle/>
          <a:p>
            <a:pPr algn="ctr" defTabSz="914378"/>
            <a:r>
              <a:rPr lang="en-US" sz="4950" dirty="0" err="1">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Câu</a:t>
            </a:r>
            <a:r>
              <a:rPr lang="en-US" sz="4950" dirty="0">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 </a:t>
            </a:r>
          </a:p>
          <a:p>
            <a:pPr algn="ctr" defTabSz="914378"/>
            <a:r>
              <a:rPr lang="en-US" sz="4950" dirty="0" err="1">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rPr>
              <a:t>hỏi</a:t>
            </a:r>
            <a:endParaRPr lang="en-US" sz="4950" dirty="0">
              <a:solidFill>
                <a:srgbClr val="8064A2">
                  <a:lumMod val="75000"/>
                </a:srgbClr>
              </a:solidFill>
              <a:effectLst>
                <a:outerShdw blurRad="38100" dist="38100" dir="2700000" algn="tl">
                  <a:srgbClr val="FFC000">
                    <a:alpha val="43000"/>
                  </a:srgbClr>
                </a:outerShdw>
              </a:effectLst>
              <a:latin typeface="SVN-SAF" panose="02040603050506020204" pitchFamily="18" charset="0"/>
              <a:ea typeface="Cambria" panose="02040503050406030204" pitchFamily="18" charset="0"/>
              <a:cs typeface="FC Onigiri Outline Color" pitchFamily="2" charset="-34"/>
            </a:endParaRPr>
          </a:p>
        </p:txBody>
      </p:sp>
      <p:grpSp>
        <p:nvGrpSpPr>
          <p:cNvPr id="51" name="กลุ่ม 50"/>
          <p:cNvGrpSpPr/>
          <p:nvPr/>
        </p:nvGrpSpPr>
        <p:grpSpPr>
          <a:xfrm>
            <a:off x="2442211" y="321222"/>
            <a:ext cx="5881958" cy="626747"/>
            <a:chOff x="2884840" y="1257868"/>
            <a:chExt cx="4304831" cy="703568"/>
          </a:xfrm>
        </p:grpSpPr>
        <p:sp>
          <p:nvSpPr>
            <p:cNvPr id="79"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th-TH" sz="2100">
                <a:solidFill>
                  <a:prstClr val="black"/>
                </a:solidFill>
                <a:latin typeface="FC Onigiri Outline"/>
                <a:cs typeface="FC Onigiri Outline"/>
              </a:endParaRPr>
            </a:p>
          </p:txBody>
        </p:sp>
        <p:sp>
          <p:nvSpPr>
            <p:cNvPr id="45"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1</a:t>
              </a:r>
              <a:r>
                <a:rPr lang="en-US" sz="2100">
                  <a:solidFill>
                    <a:prstClr val="black"/>
                  </a:solidFill>
                  <a:latin typeface="Cambria" panose="02040503050406030204" pitchFamily="18" charset="0"/>
                  <a:ea typeface="Cambria" panose="02040503050406030204" pitchFamily="18" charset="0"/>
                  <a:cs typeface="FC Onigiri Outline"/>
                </a:rPr>
                <a:t>. Bạn Hà Vy viết về cuốn sách nào?</a:t>
              </a:r>
              <a:endParaRPr lang="th-TH" sz="2100" dirty="0">
                <a:solidFill>
                  <a:prstClr val="black"/>
                </a:solidFill>
                <a:latin typeface="Cambria" panose="02040503050406030204" pitchFamily="18" charset="0"/>
                <a:ea typeface="Cambria" panose="02040503050406030204" pitchFamily="18" charset="0"/>
                <a:cs typeface="FC Onigiri Outline"/>
              </a:endParaRPr>
            </a:p>
          </p:txBody>
        </p:sp>
      </p:grpSp>
      <p:grpSp>
        <p:nvGrpSpPr>
          <p:cNvPr id="48" name="กลุ่ม 47"/>
          <p:cNvGrpSpPr/>
          <p:nvPr/>
        </p:nvGrpSpPr>
        <p:grpSpPr>
          <a:xfrm>
            <a:off x="2460838" y="1932863"/>
            <a:ext cx="5873900" cy="705004"/>
            <a:chOff x="2884840" y="2413561"/>
            <a:chExt cx="4304831" cy="705004"/>
          </a:xfrm>
        </p:grpSpPr>
        <p:sp>
          <p:nvSpPr>
            <p:cNvPr id="80"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77"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3</a:t>
              </a:r>
              <a:r>
                <a:rPr lang="en-US" sz="2100">
                  <a:solidFill>
                    <a:prstClr val="black"/>
                  </a:solidFill>
                  <a:latin typeface="Cambria" panose="02040503050406030204" pitchFamily="18" charset="0"/>
                  <a:ea typeface="Cambria" panose="02040503050406030204" pitchFamily="18" charset="0"/>
                  <a:cs typeface="FC Onigiri Outline"/>
                </a:rPr>
                <a:t>. </a:t>
              </a:r>
              <a:r>
                <a:rPr lang="vi-VN" sz="2100">
                  <a:solidFill>
                    <a:prstClr val="black"/>
                  </a:solidFill>
                  <a:latin typeface="Cambria" panose="02040503050406030204" pitchFamily="18" charset="0"/>
                  <a:ea typeface="Cambria" panose="02040503050406030204" pitchFamily="18" charset="0"/>
                  <a:cs typeface="FC Onigiri Outline"/>
                </a:rPr>
                <a:t>Em thích điều gì về ngôi trường trong bài viết? </a:t>
              </a:r>
            </a:p>
            <a:p>
              <a:pPr defTabSz="914378"/>
              <a:r>
                <a:rPr lang="vi-VN" sz="2100">
                  <a:solidFill>
                    <a:prstClr val="black"/>
                  </a:solidFill>
                  <a:latin typeface="Cambria" panose="02040503050406030204" pitchFamily="18" charset="0"/>
                  <a:ea typeface="Cambria" panose="02040503050406030204" pitchFamily="18" charset="0"/>
                  <a:cs typeface="FC Onigiri Outline"/>
                </a:rPr>
                <a:t>Vì sao?</a:t>
              </a:r>
            </a:p>
          </p:txBody>
        </p:sp>
      </p:grpSp>
      <p:grpSp>
        <p:nvGrpSpPr>
          <p:cNvPr id="46" name="กลุ่ม 45"/>
          <p:cNvGrpSpPr/>
          <p:nvPr/>
        </p:nvGrpSpPr>
        <p:grpSpPr>
          <a:xfrm>
            <a:off x="2452780" y="4149043"/>
            <a:ext cx="5905223" cy="708968"/>
            <a:chOff x="2884628" y="3579701"/>
            <a:chExt cx="4305043" cy="708968"/>
          </a:xfrm>
        </p:grpSpPr>
        <p:sp>
          <p:nvSpPr>
            <p:cNvPr id="81" name="สี่เหลี่ยมผืนผ้า 80"/>
            <p:cNvSpPr/>
            <p:nvPr/>
          </p:nvSpPr>
          <p:spPr>
            <a:xfrm>
              <a:off x="2952059" y="3642639"/>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78" name="สี่เหลี่ยมผืนผ้า 77"/>
            <p:cNvSpPr/>
            <p:nvPr/>
          </p:nvSpPr>
          <p:spPr>
            <a:xfrm>
              <a:off x="2884628" y="357970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100" dirty="0">
                  <a:solidFill>
                    <a:prstClr val="black"/>
                  </a:solidFill>
                  <a:latin typeface="Cambria" panose="02040503050406030204" pitchFamily="18" charset="0"/>
                  <a:ea typeface="Cambria" panose="02040503050406030204" pitchFamily="18" charset="0"/>
                  <a:cs typeface="FC Onigiri Outline"/>
                </a:rPr>
                <a:t>5</a:t>
              </a:r>
              <a:r>
                <a:rPr lang="en-US" sz="2100">
                  <a:solidFill>
                    <a:prstClr val="black"/>
                  </a:solidFill>
                  <a:latin typeface="Cambria" panose="02040503050406030204" pitchFamily="18" charset="0"/>
                  <a:ea typeface="Cambria" panose="02040503050406030204" pitchFamily="18" charset="0"/>
                  <a:cs typeface="FC Onigiri Outline"/>
                </a:rPr>
                <a:t>. Em có suy nghĩ gì sau khi đọc bài viết của bạn Hà Vy?</a:t>
              </a:r>
              <a:endParaRPr lang="en-US" sz="21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2" name="รูปภาพ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92115" y="2187531"/>
            <a:ext cx="540007" cy="711340"/>
          </a:xfrm>
          <a:prstGeom prst="rect">
            <a:avLst/>
          </a:prstGeom>
        </p:spPr>
      </p:pic>
      <p:grpSp>
        <p:nvGrpSpPr>
          <p:cNvPr id="25" name="กลุ่ม 50"/>
          <p:cNvGrpSpPr/>
          <p:nvPr/>
        </p:nvGrpSpPr>
        <p:grpSpPr>
          <a:xfrm>
            <a:off x="2452780" y="1090771"/>
            <a:ext cx="5881958" cy="703568"/>
            <a:chOff x="2884840" y="1257868"/>
            <a:chExt cx="4304831" cy="703568"/>
          </a:xfrm>
        </p:grpSpPr>
        <p:sp>
          <p:nvSpPr>
            <p:cNvPr id="26"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27"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2</a:t>
              </a:r>
              <a:r>
                <a:rPr lang="en-US" sz="2100">
                  <a:solidFill>
                    <a:prstClr val="black"/>
                  </a:solidFill>
                  <a:latin typeface="Cambria" panose="02040503050406030204" pitchFamily="18" charset="0"/>
                  <a:ea typeface="Cambria" panose="02040503050406030204" pitchFamily="18" charset="0"/>
                  <a:cs typeface="FC Onigiri Outline"/>
                </a:rPr>
                <a:t>. Bạn ghi chép những nội dung gì về cuốn sách?</a:t>
              </a:r>
              <a:endParaRPr lang="th-TH" sz="2100" dirty="0">
                <a:solidFill>
                  <a:prstClr val="black"/>
                </a:solidFill>
                <a:latin typeface="Cambria" panose="02040503050406030204" pitchFamily="18" charset="0"/>
                <a:ea typeface="Cambria" panose="02040503050406030204" pitchFamily="18" charset="0"/>
              </a:endParaRPr>
            </a:p>
          </p:txBody>
        </p:sp>
      </p:grpSp>
      <p:grpSp>
        <p:nvGrpSpPr>
          <p:cNvPr id="28" name="กลุ่ม 47"/>
          <p:cNvGrpSpPr/>
          <p:nvPr/>
        </p:nvGrpSpPr>
        <p:grpSpPr>
          <a:xfrm>
            <a:off x="2452780" y="2855533"/>
            <a:ext cx="5905223" cy="978998"/>
            <a:chOff x="2884840" y="2561426"/>
            <a:chExt cx="4304831" cy="557139"/>
          </a:xfrm>
        </p:grpSpPr>
        <p:sp>
          <p:nvSpPr>
            <p:cNvPr id="29" name="สี่เหลี่ยมผืนผ้า 79"/>
            <p:cNvSpPr/>
            <p:nvPr/>
          </p:nvSpPr>
          <p:spPr>
            <a:xfrm>
              <a:off x="2952059" y="2582547"/>
              <a:ext cx="4237612" cy="536018"/>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100">
                <a:solidFill>
                  <a:prstClr val="black"/>
                </a:solidFill>
                <a:latin typeface="FC Onigiri Outline"/>
                <a:cs typeface="FC Onigiri Outline"/>
              </a:endParaRPr>
            </a:p>
          </p:txBody>
        </p:sp>
        <p:sp>
          <p:nvSpPr>
            <p:cNvPr id="30" name="สี่เหลี่ยมผืนผ้า 76"/>
            <p:cNvSpPr/>
            <p:nvPr/>
          </p:nvSpPr>
          <p:spPr>
            <a:xfrm>
              <a:off x="2884840" y="2561426"/>
              <a:ext cx="4237612" cy="498165"/>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100" dirty="0">
                  <a:solidFill>
                    <a:prstClr val="black"/>
                  </a:solidFill>
                  <a:latin typeface="Cambria" panose="02040503050406030204" pitchFamily="18" charset="0"/>
                  <a:ea typeface="Cambria" panose="02040503050406030204" pitchFamily="18" charset="0"/>
                  <a:cs typeface="FC Onigiri Outline"/>
                </a:rPr>
                <a:t>4</a:t>
              </a:r>
              <a:r>
                <a:rPr lang="en-US" sz="2100">
                  <a:solidFill>
                    <a:prstClr val="black"/>
                  </a:solidFill>
                  <a:latin typeface="Cambria" panose="02040503050406030204" pitchFamily="18" charset="0"/>
                  <a:ea typeface="Cambria" panose="02040503050406030204" pitchFamily="18" charset="0"/>
                  <a:cs typeface="FC Onigiri Outline"/>
                </a:rPr>
                <a:t>. Theo em, vì sao bạn Hà Vy thích truyện Totto-chan bên cửa sổ?</a:t>
              </a:r>
              <a:endParaRPr lang="en-US" sz="2100" dirty="0">
                <a:solidFill>
                  <a:prstClr val="black"/>
                </a:solidFill>
                <a:latin typeface="Cambria" panose="02040503050406030204" pitchFamily="18" charset="0"/>
                <a:ea typeface="Cambria" panose="02040503050406030204" pitchFamily="18" charset="0"/>
                <a:cs typeface="FC Onigiri Outline"/>
              </a:endParaRPr>
            </a:p>
          </p:txBody>
        </p:sp>
      </p:grpSp>
    </p:spTree>
    <p:extLst>
      <p:ext uri="{BB962C8B-B14F-4D97-AF65-F5344CB8AC3E}">
        <p14:creationId xmlns:p14="http://schemas.microsoft.com/office/powerpoint/2010/main" val="15004710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รูปภาพ 70"/>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rot="15225443">
            <a:off x="1113392" y="92984"/>
            <a:ext cx="229974" cy="255592"/>
          </a:xfrm>
          <a:prstGeom prst="rect">
            <a:avLst/>
          </a:prstGeom>
        </p:spPr>
      </p:pic>
      <p:pic>
        <p:nvPicPr>
          <p:cNvPr id="70" name="รูปภาพ 6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2882606">
            <a:off x="148962" y="63459"/>
            <a:ext cx="250890" cy="269338"/>
          </a:xfrm>
          <a:prstGeom prst="rect">
            <a:avLst/>
          </a:prstGeom>
        </p:spPr>
      </p:pic>
      <p:grpSp>
        <p:nvGrpSpPr>
          <p:cNvPr id="30" name="กลุ่ม 50"/>
          <p:cNvGrpSpPr/>
          <p:nvPr/>
        </p:nvGrpSpPr>
        <p:grpSpPr>
          <a:xfrm>
            <a:off x="1394910" y="643924"/>
            <a:ext cx="6291031" cy="626747"/>
            <a:chOff x="2884840" y="1257868"/>
            <a:chExt cx="4304831" cy="703568"/>
          </a:xfrm>
        </p:grpSpPr>
        <p:sp>
          <p:nvSpPr>
            <p:cNvPr id="31"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endParaRPr lang="th-TH" sz="2400">
                <a:solidFill>
                  <a:srgbClr val="7030A0"/>
                </a:solidFill>
                <a:latin typeface="FC Onigiri Outline"/>
                <a:cs typeface="FC Onigiri Outline"/>
              </a:endParaRPr>
            </a:p>
          </p:txBody>
        </p:sp>
        <p:sp>
          <p:nvSpPr>
            <p:cNvPr id="32"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400" b="1" dirty="0">
                  <a:solidFill>
                    <a:srgbClr val="7030A0"/>
                  </a:solidFill>
                  <a:latin typeface="Cambria" panose="02040503050406030204" pitchFamily="18" charset="0"/>
                  <a:ea typeface="Cambria" panose="02040503050406030204" pitchFamily="18" charset="0"/>
                  <a:cs typeface="FC Onigiri Outline"/>
                </a:rPr>
                <a:t>1</a:t>
              </a:r>
              <a:r>
                <a:rPr lang="en-US" sz="2400" b="1">
                  <a:solidFill>
                    <a:srgbClr val="7030A0"/>
                  </a:solidFill>
                  <a:latin typeface="Cambria" panose="02040503050406030204" pitchFamily="18" charset="0"/>
                  <a:ea typeface="Cambria" panose="02040503050406030204" pitchFamily="18" charset="0"/>
                  <a:cs typeface="FC Onigiri Outline"/>
                </a:rPr>
                <a:t>. Bạn Hà Vy viết về cuốn sách nào?</a:t>
              </a:r>
              <a:endParaRPr lang="th-TH"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33" name="รูปภาพ 49">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34" name="กลุ่ม 56"/>
          <p:cNvGrpSpPr/>
          <p:nvPr/>
        </p:nvGrpSpPr>
        <p:grpSpPr>
          <a:xfrm>
            <a:off x="2205580" y="1261215"/>
            <a:ext cx="4789580" cy="3649469"/>
            <a:chOff x="4553429" y="196789"/>
            <a:chExt cx="4155055" cy="4136443"/>
          </a:xfrm>
        </p:grpSpPr>
        <p:grpSp>
          <p:nvGrpSpPr>
            <p:cNvPr id="35" name="กลุ่ม 57"/>
            <p:cNvGrpSpPr/>
            <p:nvPr/>
          </p:nvGrpSpPr>
          <p:grpSpPr>
            <a:xfrm>
              <a:off x="4553429" y="1257869"/>
              <a:ext cx="4155055" cy="3075363"/>
              <a:chOff x="4100154" y="1257869"/>
              <a:chExt cx="4155055" cy="3186089"/>
            </a:xfrm>
          </p:grpSpPr>
          <p:sp>
            <p:nvSpPr>
              <p:cNvPr id="37" name="รูปแบบอิสระ 59"/>
              <p:cNvSpPr/>
              <p:nvPr/>
            </p:nvSpPr>
            <p:spPr>
              <a:xfrm>
                <a:off x="4303283" y="1357254"/>
                <a:ext cx="3951926"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38" name="รูปแบบอิสระ 60"/>
              <p:cNvSpPr/>
              <p:nvPr/>
            </p:nvSpPr>
            <p:spPr>
              <a:xfrm>
                <a:off x="4100154" y="1257869"/>
                <a:ext cx="4051049"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Bạn Hà Vy viết về cuốn sách: Totto - chan </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bên cửa sổ </a:t>
                </a:r>
                <a:endParaRPr lang="nl-NL"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36" name="รูปภาพ 5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454021">
              <a:off x="7471741" y="196789"/>
              <a:ext cx="1132861" cy="1598420"/>
            </a:xfrm>
            <a:prstGeom prst="rect">
              <a:avLst/>
            </a:prstGeom>
          </p:spPr>
        </p:pic>
      </p:grpSp>
    </p:spTree>
    <p:extLst>
      <p:ext uri="{BB962C8B-B14F-4D97-AF65-F5344CB8AC3E}">
        <p14:creationId xmlns:p14="http://schemas.microsoft.com/office/powerpoint/2010/main" val="11566434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strVal val="#ppt_w+.3"/>
                                          </p:val>
                                        </p:tav>
                                        <p:tav tm="100000">
                                          <p:val>
                                            <p:strVal val="#ppt_w"/>
                                          </p:val>
                                        </p:tav>
                                      </p:tavLst>
                                    </p:anim>
                                    <p:anim calcmode="lin" valueType="num">
                                      <p:cBhvr>
                                        <p:cTn id="13" dur="1000" fill="hold"/>
                                        <p:tgtEl>
                                          <p:spTgt spid="34"/>
                                        </p:tgtEl>
                                        <p:attrNameLst>
                                          <p:attrName>ppt_h</p:attrName>
                                        </p:attrNameLst>
                                      </p:cBhvr>
                                      <p:tavLst>
                                        <p:tav tm="0">
                                          <p:val>
                                            <p:strVal val="#ppt_h"/>
                                          </p:val>
                                        </p:tav>
                                        <p:tav tm="100000">
                                          <p:val>
                                            <p:strVal val="#ppt_h"/>
                                          </p:val>
                                        </p:tav>
                                      </p:tavLst>
                                    </p:anim>
                                    <p:animEffect transition="in" filter="fade">
                                      <p:cBhvr>
                                        <p:cTn id="14"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50"/>
          <p:cNvGrpSpPr/>
          <p:nvPr/>
        </p:nvGrpSpPr>
        <p:grpSpPr>
          <a:xfrm>
            <a:off x="1046100" y="509110"/>
            <a:ext cx="7051800" cy="797175"/>
            <a:chOff x="2884840" y="1257868"/>
            <a:chExt cx="4304831" cy="703568"/>
          </a:xfrm>
        </p:grpSpPr>
        <p:sp>
          <p:nvSpPr>
            <p:cNvPr id="6" name="สี่เหลี่ยมผืนผ้า 78"/>
            <p:cNvSpPr/>
            <p:nvPr/>
          </p:nvSpPr>
          <p:spPr>
            <a:xfrm>
              <a:off x="2952059" y="1315406"/>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a:solidFill>
                  <a:prstClr val="black"/>
                </a:solidFill>
                <a:latin typeface="FC Onigiri Outline"/>
                <a:cs typeface="FC Onigiri Outline"/>
              </a:endParaRPr>
            </a:p>
          </p:txBody>
        </p:sp>
        <p:sp>
          <p:nvSpPr>
            <p:cNvPr id="7" name="สี่เหลี่ยมผืนผ้า 44"/>
            <p:cNvSpPr/>
            <p:nvPr/>
          </p:nvSpPr>
          <p:spPr>
            <a:xfrm>
              <a:off x="2884840" y="1257868"/>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400" b="1" dirty="0">
                  <a:solidFill>
                    <a:srgbClr val="7030A0"/>
                  </a:solidFill>
                  <a:latin typeface="Cambria" panose="02040503050406030204" pitchFamily="18" charset="0"/>
                  <a:ea typeface="Cambria" panose="02040503050406030204" pitchFamily="18" charset="0"/>
                  <a:cs typeface="FC Onigiri Outline"/>
                </a:rPr>
                <a:t>2</a:t>
              </a:r>
              <a:r>
                <a:rPr lang="en-US" sz="2400" b="1">
                  <a:solidFill>
                    <a:srgbClr val="7030A0"/>
                  </a:solidFill>
                  <a:latin typeface="Cambria" panose="02040503050406030204" pitchFamily="18" charset="0"/>
                  <a:ea typeface="Cambria" panose="02040503050406030204" pitchFamily="18" charset="0"/>
                  <a:cs typeface="FC Onigiri Outline"/>
                </a:rPr>
                <a:t>. Bạn ghi chép những nội dung gì về cuốn sách?</a:t>
              </a:r>
              <a:endParaRPr lang="th-TH" sz="2400" b="1" dirty="0">
                <a:solidFill>
                  <a:srgbClr val="7030A0"/>
                </a:solidFill>
                <a:latin typeface="Cambria" panose="02040503050406030204" pitchFamily="18" charset="0"/>
                <a:ea typeface="Cambria" panose="02040503050406030204" pitchFamily="18" charset="0"/>
              </a:endParaRPr>
            </a:p>
          </p:txBody>
        </p:sp>
      </p:grpSp>
      <p:pic>
        <p:nvPicPr>
          <p:cNvPr id="8"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9" name="กลุ่ม 56"/>
          <p:cNvGrpSpPr/>
          <p:nvPr/>
        </p:nvGrpSpPr>
        <p:grpSpPr>
          <a:xfrm>
            <a:off x="163644" y="1135658"/>
            <a:ext cx="8757236" cy="3400569"/>
            <a:chOff x="3312400" y="54478"/>
            <a:chExt cx="6592338" cy="3854331"/>
          </a:xfrm>
        </p:grpSpPr>
        <p:grpSp>
          <p:nvGrpSpPr>
            <p:cNvPr id="10" name="กลุ่ม 57"/>
            <p:cNvGrpSpPr/>
            <p:nvPr/>
          </p:nvGrpSpPr>
          <p:grpSpPr>
            <a:xfrm>
              <a:off x="3312400" y="927582"/>
              <a:ext cx="6554220" cy="2981227"/>
              <a:chOff x="2859125" y="915690"/>
              <a:chExt cx="6554220" cy="3088564"/>
            </a:xfrm>
          </p:grpSpPr>
          <p:sp>
            <p:nvSpPr>
              <p:cNvPr id="12" name="รูปแบบอิสระ 59"/>
              <p:cNvSpPr/>
              <p:nvPr/>
            </p:nvSpPr>
            <p:spPr>
              <a:xfrm>
                <a:off x="2859125" y="915690"/>
                <a:ext cx="6554220" cy="3086704"/>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3" name="รูปแบบอิสระ 60"/>
              <p:cNvSpPr/>
              <p:nvPr/>
            </p:nvSpPr>
            <p:spPr>
              <a:xfrm>
                <a:off x="3065203" y="928892"/>
                <a:ext cx="6142064" cy="3075362"/>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Bạn ghi chép những nội dung về cuốn sách:</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Tên truyện: Totto - chan bên cửa sổ </a:t>
                </a:r>
              </a:p>
              <a:p>
                <a:pPr algn="ctr" defTabSz="914378">
                  <a:defRPr/>
                </a:pPr>
                <a:r>
                  <a:rPr lang="nl-NL" sz="3300">
                    <a:solidFill>
                      <a:prstClr val="black"/>
                    </a:solidFill>
                    <a:latin typeface="Cambria" panose="02040503050406030204" pitchFamily="18" charset="0"/>
                    <a:ea typeface="Cambria" panose="02040503050406030204" pitchFamily="18" charset="0"/>
                    <a:cs typeface="FC Onigiri Outline"/>
                  </a:rPr>
                  <a:t>Tên nhân vật: thầy Kô - ba - y - a - si</a:t>
                </a:r>
                <a:endParaRPr lang="nl-NL"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11" name="รูปภาพ 5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454021">
              <a:off x="8771877" y="54478"/>
              <a:ext cx="1132861" cy="1598421"/>
            </a:xfrm>
            <a:prstGeom prst="rect">
              <a:avLst/>
            </a:prstGeom>
          </p:spPr>
        </p:pic>
      </p:grpSp>
    </p:spTree>
    <p:extLst>
      <p:ext uri="{BB962C8B-B14F-4D97-AF65-F5344CB8AC3E}">
        <p14:creationId xmlns:p14="http://schemas.microsoft.com/office/powerpoint/2010/main" val="20548633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3"/>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47"/>
          <p:cNvGrpSpPr/>
          <p:nvPr/>
        </p:nvGrpSpPr>
        <p:grpSpPr>
          <a:xfrm>
            <a:off x="1432560" y="462202"/>
            <a:ext cx="6560820" cy="1099898"/>
            <a:chOff x="2884840" y="2413561"/>
            <a:chExt cx="4304831" cy="705004"/>
          </a:xfrm>
        </p:grpSpPr>
        <p:sp>
          <p:nvSpPr>
            <p:cNvPr id="6"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700">
                <a:solidFill>
                  <a:prstClr val="black"/>
                </a:solidFill>
                <a:latin typeface="FC Onigiri Outline"/>
                <a:cs typeface="FC Onigiri Outline"/>
              </a:endParaRPr>
            </a:p>
          </p:txBody>
        </p:sp>
        <p:sp>
          <p:nvSpPr>
            <p:cNvPr id="7"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700" b="1" dirty="0">
                  <a:solidFill>
                    <a:srgbClr val="7030A0"/>
                  </a:solidFill>
                  <a:latin typeface="Cambria" panose="02040503050406030204" pitchFamily="18" charset="0"/>
                  <a:ea typeface="Cambria" panose="02040503050406030204" pitchFamily="18" charset="0"/>
                  <a:cs typeface="FC Onigiri Outline"/>
                </a:rPr>
                <a:t>3</a:t>
              </a:r>
              <a:r>
                <a:rPr lang="en-US" sz="2700" b="1">
                  <a:solidFill>
                    <a:srgbClr val="7030A0"/>
                  </a:solidFill>
                  <a:latin typeface="Cambria" panose="02040503050406030204" pitchFamily="18" charset="0"/>
                  <a:ea typeface="Cambria" panose="02040503050406030204" pitchFamily="18" charset="0"/>
                  <a:cs typeface="FC Onigiri Outline"/>
                </a:rPr>
                <a:t>. </a:t>
              </a:r>
              <a:r>
                <a:rPr lang="vi-VN" sz="2700" b="1">
                  <a:solidFill>
                    <a:srgbClr val="7030A0"/>
                  </a:solidFill>
                  <a:latin typeface="Cambria" panose="02040503050406030204" pitchFamily="18" charset="0"/>
                  <a:ea typeface="Cambria" panose="02040503050406030204" pitchFamily="18" charset="0"/>
                  <a:cs typeface="FC Onigiri Outline"/>
                </a:rPr>
                <a:t>Em thích điều gì về ngôi trường trong bài viết? Vì sao?</a:t>
              </a:r>
              <a:endParaRPr lang="th-TH" sz="2700" b="1" dirty="0">
                <a:solidFill>
                  <a:srgbClr val="7030A0"/>
                </a:solidFill>
                <a:latin typeface="Cambria" panose="02040503050406030204" pitchFamily="18" charset="0"/>
                <a:ea typeface="Cambria" panose="02040503050406030204" pitchFamily="18" charset="0"/>
              </a:endParaRPr>
            </a:p>
          </p:txBody>
        </p:sp>
      </p:grpSp>
      <p:pic>
        <p:nvPicPr>
          <p:cNvPr id="8"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sp>
        <p:nvSpPr>
          <p:cNvPr id="3" name="TextBox 2">
            <a:extLst>
              <a:ext uri="{FF2B5EF4-FFF2-40B4-BE49-F238E27FC236}">
                <a16:creationId xmlns:a16="http://schemas.microsoft.com/office/drawing/2014/main" id="{726DE46E-2C52-A924-6C3E-E47164F4E055}"/>
              </a:ext>
            </a:extLst>
          </p:cNvPr>
          <p:cNvSpPr txBox="1"/>
          <p:nvPr/>
        </p:nvSpPr>
        <p:spPr>
          <a:xfrm>
            <a:off x="872853" y="1713503"/>
            <a:ext cx="7398294" cy="2677656"/>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srgbClr val="0432FF"/>
                </a:solidFill>
                <a:effectLst/>
                <a:uLnTx/>
                <a:uFillTx/>
                <a:latin typeface="Roboto" panose="02000000000000000000" pitchFamily="2" charset="0"/>
                <a:ea typeface="+mn-ea"/>
                <a:cs typeface="+mn-cs"/>
              </a:rPr>
              <a:t>Em thích về ngôi trường trong bài viết là: Học sinh bắt đầu một ngày với môn học mình thích, được trải nghiệm cùng cây lá trong vườn trường vì ở đây học sinh vừa học vừa được trải nghiệm với thiên nhiên tạo cảm giác thoải mái, dễ chịu và dễ tập trung hơn </a:t>
            </a:r>
            <a:endParaRPr kumimoji="0" lang="en-VN" sz="2800" b="0" i="0" u="none" strike="noStrike" kern="1200" cap="none" spc="0" normalizeH="0" baseline="0" noProof="0" dirty="0">
              <a:ln>
                <a:noFill/>
              </a:ln>
              <a:solidFill>
                <a:srgbClr val="0432FF"/>
              </a:solidFill>
              <a:effectLst/>
              <a:uLnTx/>
              <a:uFillTx/>
              <a:latin typeface="Tw Cen MT" panose="020B0602020104020603"/>
              <a:ea typeface="+mn-ea"/>
              <a:cs typeface="+mn-cs"/>
            </a:endParaRPr>
          </a:p>
        </p:txBody>
      </p:sp>
    </p:spTree>
    <p:extLst>
      <p:ext uri="{BB962C8B-B14F-4D97-AF65-F5344CB8AC3E}">
        <p14:creationId xmlns:p14="http://schemas.microsoft.com/office/powerpoint/2010/main" val="20388619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Em Yêu Đọc Sách - Em Yêu Trường Em (Parody Lyric)">
            <a:hlinkClick r:id="" action="ppaction://media"/>
            <a:extLst>
              <a:ext uri="{FF2B5EF4-FFF2-40B4-BE49-F238E27FC236}">
                <a16:creationId xmlns:a16="http://schemas.microsoft.com/office/drawing/2014/main" id="{A439763A-5827-4870-94CD-A5578C7E65DA}"/>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8171934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909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กลุ่ม 47"/>
          <p:cNvGrpSpPr/>
          <p:nvPr/>
        </p:nvGrpSpPr>
        <p:grpSpPr>
          <a:xfrm>
            <a:off x="1241631" y="655026"/>
            <a:ext cx="7234154" cy="1335788"/>
            <a:chOff x="2884840" y="2413561"/>
            <a:chExt cx="4304831" cy="705004"/>
          </a:xfrm>
        </p:grpSpPr>
        <p:sp>
          <p:nvSpPr>
            <p:cNvPr id="9" name="สี่เหลี่ยมผืนผ้า 79"/>
            <p:cNvSpPr/>
            <p:nvPr/>
          </p:nvSpPr>
          <p:spPr>
            <a:xfrm>
              <a:off x="2952059" y="2472535"/>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b="1">
                <a:solidFill>
                  <a:srgbClr val="7030A0"/>
                </a:solidFill>
                <a:latin typeface="FC Onigiri Outline"/>
                <a:cs typeface="FC Onigiri Outline"/>
              </a:endParaRPr>
            </a:p>
          </p:txBody>
        </p:sp>
        <p:sp>
          <p:nvSpPr>
            <p:cNvPr id="10" name="สี่เหลี่ยมผืนผ้า 76"/>
            <p:cNvSpPr/>
            <p:nvPr/>
          </p:nvSpPr>
          <p:spPr>
            <a:xfrm>
              <a:off x="2884840" y="241356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8"/>
              <a:r>
                <a:rPr lang="en-US" sz="2400" b="1" dirty="0">
                  <a:solidFill>
                    <a:srgbClr val="7030A0"/>
                  </a:solidFill>
                  <a:latin typeface="Cambria" panose="02040503050406030204" pitchFamily="18" charset="0"/>
                  <a:ea typeface="Cambria" panose="02040503050406030204" pitchFamily="18" charset="0"/>
                  <a:cs typeface="FC Onigiri Outline"/>
                </a:rPr>
                <a:t>4</a:t>
              </a:r>
              <a:r>
                <a:rPr lang="en-US" sz="2400" b="1">
                  <a:solidFill>
                    <a:srgbClr val="7030A0"/>
                  </a:solidFill>
                  <a:latin typeface="Cambria" panose="02040503050406030204" pitchFamily="18" charset="0"/>
                  <a:ea typeface="Cambria" panose="02040503050406030204" pitchFamily="18" charset="0"/>
                  <a:cs typeface="FC Onigiri Outline"/>
                </a:rPr>
                <a:t>. Theo em, vì sao bạn Hà Vy thích truyện Totto-chan bên cửa sổ?</a:t>
              </a:r>
              <a:endParaRPr lang="en-US"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11" name="รูปภาพ 49">
            <a:hlinkClick r:id="rId2" action="ppaction://hlinksldjump"/>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grpSp>
        <p:nvGrpSpPr>
          <p:cNvPr id="13" name="กลุ่ม 56"/>
          <p:cNvGrpSpPr/>
          <p:nvPr/>
        </p:nvGrpSpPr>
        <p:grpSpPr>
          <a:xfrm>
            <a:off x="781175" y="1788576"/>
            <a:ext cx="7821170" cy="2990302"/>
            <a:chOff x="3641395" y="-70449"/>
            <a:chExt cx="5887679" cy="3389319"/>
          </a:xfrm>
        </p:grpSpPr>
        <p:grpSp>
          <p:nvGrpSpPr>
            <p:cNvPr id="14" name="กลุ่ม 57"/>
            <p:cNvGrpSpPr/>
            <p:nvPr/>
          </p:nvGrpSpPr>
          <p:grpSpPr>
            <a:xfrm>
              <a:off x="3641395" y="229159"/>
              <a:ext cx="5220959" cy="3089711"/>
              <a:chOff x="3188120" y="192120"/>
              <a:chExt cx="5220959" cy="3200955"/>
            </a:xfrm>
          </p:grpSpPr>
          <p:sp>
            <p:nvSpPr>
              <p:cNvPr id="16" name="รูปแบบอิสระ 59"/>
              <p:cNvSpPr/>
              <p:nvPr/>
            </p:nvSpPr>
            <p:spPr>
              <a:xfrm>
                <a:off x="3252198" y="1357254"/>
                <a:ext cx="4829915" cy="2035821"/>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E8C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sp>
            <p:nvSpPr>
              <p:cNvPr id="17" name="รูปแบบอิสระ 60"/>
              <p:cNvSpPr/>
              <p:nvPr/>
            </p:nvSpPr>
            <p:spPr>
              <a:xfrm>
                <a:off x="3188120" y="192120"/>
                <a:ext cx="5220959" cy="3200955"/>
              </a:xfrm>
              <a:custGeom>
                <a:avLst/>
                <a:gdLst>
                  <a:gd name="connsiteX0" fmla="*/ 408795 w 1623177"/>
                  <a:gd name="connsiteY0" fmla="*/ 1456766 h 1482940"/>
                  <a:gd name="connsiteX1" fmla="*/ 20868 w 1623177"/>
                  <a:gd name="connsiteY1" fmla="*/ 1041130 h 1482940"/>
                  <a:gd name="connsiteX2" fmla="*/ 131704 w 1623177"/>
                  <a:gd name="connsiteY2" fmla="*/ 265275 h 1482940"/>
                  <a:gd name="connsiteX3" fmla="*/ 796722 w 1623177"/>
                  <a:gd name="connsiteY3" fmla="*/ 2039 h 1482940"/>
                  <a:gd name="connsiteX4" fmla="*/ 1558722 w 1623177"/>
                  <a:gd name="connsiteY4" fmla="*/ 376111 h 1482940"/>
                  <a:gd name="connsiteX5" fmla="*/ 1447886 w 1623177"/>
                  <a:gd name="connsiteY5" fmla="*/ 1318221 h 1482940"/>
                  <a:gd name="connsiteX6" fmla="*/ 408795 w 1623177"/>
                  <a:gd name="connsiteY6" fmla="*/ 1456766 h 148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177" h="1482940">
                    <a:moveTo>
                      <a:pt x="408795" y="1456766"/>
                    </a:moveTo>
                    <a:cubicBezTo>
                      <a:pt x="170959" y="1410584"/>
                      <a:pt x="67050" y="1239712"/>
                      <a:pt x="20868" y="1041130"/>
                    </a:cubicBezTo>
                    <a:cubicBezTo>
                      <a:pt x="-25314" y="842548"/>
                      <a:pt x="2395" y="438457"/>
                      <a:pt x="131704" y="265275"/>
                    </a:cubicBezTo>
                    <a:cubicBezTo>
                      <a:pt x="261013" y="92093"/>
                      <a:pt x="558886" y="-16434"/>
                      <a:pt x="796722" y="2039"/>
                    </a:cubicBezTo>
                    <a:cubicBezTo>
                      <a:pt x="1034558" y="20512"/>
                      <a:pt x="1450195" y="156747"/>
                      <a:pt x="1558722" y="376111"/>
                    </a:cubicBezTo>
                    <a:cubicBezTo>
                      <a:pt x="1667249" y="595475"/>
                      <a:pt x="1644159" y="1131185"/>
                      <a:pt x="1447886" y="1318221"/>
                    </a:cubicBezTo>
                    <a:cubicBezTo>
                      <a:pt x="1251613" y="1505257"/>
                      <a:pt x="646631" y="1502948"/>
                      <a:pt x="408795" y="1456766"/>
                    </a:cubicBezTo>
                    <a:close/>
                  </a:path>
                </a:pathLst>
              </a:custGeom>
              <a:solidFill>
                <a:srgbClr val="A794BE"/>
              </a:solidFill>
              <a:ln>
                <a:noFill/>
              </a:ln>
              <a:effectLst>
                <a:innerShdw blurRad="63500" dist="177800" dir="12840000">
                  <a:srgbClr val="977994">
                    <a:alpha val="1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r>
                  <a:rPr lang="vi-VN" sz="3300">
                    <a:solidFill>
                      <a:prstClr val="black"/>
                    </a:solidFill>
                    <a:latin typeface="Cambria" panose="02040503050406030204" pitchFamily="18" charset="0"/>
                    <a:ea typeface="Cambria" panose="02040503050406030204" pitchFamily="18" charset="0"/>
                    <a:cs typeface="FC Onigiri Outline"/>
                  </a:rPr>
                  <a:t>Theo em,  bạn Hà Vy thích truyện Totto-chan bên cửa sổ vì đây là câu chuyện kể về ngôi trường hạnh phúc của học sinh</a:t>
                </a:r>
                <a:endParaRPr lang="vi-VN" sz="3300" dirty="0">
                  <a:solidFill>
                    <a:prstClr val="black"/>
                  </a:solidFill>
                  <a:latin typeface="Cambria" panose="02040503050406030204" pitchFamily="18" charset="0"/>
                  <a:ea typeface="Cambria" panose="02040503050406030204" pitchFamily="18" charset="0"/>
                  <a:cs typeface="FC Onigiri Outline"/>
                </a:endParaRPr>
              </a:p>
            </p:txBody>
          </p:sp>
        </p:grpSp>
        <p:pic>
          <p:nvPicPr>
            <p:cNvPr id="15" name="รูปภาพ 5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454021">
              <a:off x="8396213" y="-70449"/>
              <a:ext cx="1132861" cy="1598420"/>
            </a:xfrm>
            <a:prstGeom prst="rect">
              <a:avLst/>
            </a:prstGeom>
          </p:spPr>
        </p:pic>
      </p:grpSp>
    </p:spTree>
    <p:extLst>
      <p:ext uri="{BB962C8B-B14F-4D97-AF65-F5344CB8AC3E}">
        <p14:creationId xmlns:p14="http://schemas.microsoft.com/office/powerpoint/2010/main" val="10850744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3"/>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กลุ่ม 45"/>
          <p:cNvGrpSpPr/>
          <p:nvPr/>
        </p:nvGrpSpPr>
        <p:grpSpPr>
          <a:xfrm>
            <a:off x="480060" y="560023"/>
            <a:ext cx="8168640" cy="708968"/>
            <a:chOff x="2884628" y="3579701"/>
            <a:chExt cx="4305043" cy="708968"/>
          </a:xfrm>
        </p:grpSpPr>
        <p:sp>
          <p:nvSpPr>
            <p:cNvPr id="6" name="สี่เหลี่ยมผืนผ้า 80"/>
            <p:cNvSpPr/>
            <p:nvPr/>
          </p:nvSpPr>
          <p:spPr>
            <a:xfrm>
              <a:off x="2952059" y="3642639"/>
              <a:ext cx="4237612" cy="646030"/>
            </a:xfrm>
            <a:prstGeom prst="rect">
              <a:avLst/>
            </a:prstGeom>
            <a:pattFill prst="wdDnDiag">
              <a:fgClr>
                <a:srgbClr val="FFD85B"/>
              </a:fgClr>
              <a:bgClr>
                <a:schemeClr val="bg1"/>
              </a:bgClr>
            </a:pattFill>
            <a:ln w="19050">
              <a:solidFill>
                <a:schemeClr val="accent4">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400" b="1">
                <a:solidFill>
                  <a:srgbClr val="7030A0"/>
                </a:solidFill>
                <a:latin typeface="FC Onigiri Outline"/>
                <a:cs typeface="FC Onigiri Outline"/>
              </a:endParaRPr>
            </a:p>
          </p:txBody>
        </p:sp>
        <p:sp>
          <p:nvSpPr>
            <p:cNvPr id="7" name="สี่เหลี่ยมผืนผ้า 77"/>
            <p:cNvSpPr/>
            <p:nvPr/>
          </p:nvSpPr>
          <p:spPr>
            <a:xfrm>
              <a:off x="2884628" y="3579701"/>
              <a:ext cx="4237612" cy="646030"/>
            </a:xfrm>
            <a:prstGeom prst="rect">
              <a:avLst/>
            </a:prstGeom>
            <a:solidFill>
              <a:srgbClr val="EFD9E1"/>
            </a:solidFill>
            <a:ln w="19050">
              <a:solidFill>
                <a:schemeClr val="accent4">
                  <a:lumMod val="75000"/>
                </a:schemeClr>
              </a:solidFill>
              <a:prstDash val="solid"/>
            </a:ln>
            <a:effectLst>
              <a:innerShdw blurRad="63500" dist="50800" dir="2700000">
                <a:srgbClr val="D597AD">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400" b="1" dirty="0">
                  <a:solidFill>
                    <a:srgbClr val="7030A0"/>
                  </a:solidFill>
                  <a:latin typeface="Cambria" panose="02040503050406030204" pitchFamily="18" charset="0"/>
                  <a:ea typeface="Cambria" panose="02040503050406030204" pitchFamily="18" charset="0"/>
                  <a:cs typeface="FC Onigiri Outline"/>
                </a:rPr>
                <a:t>5</a:t>
              </a:r>
              <a:r>
                <a:rPr lang="en-US" sz="2400" b="1">
                  <a:solidFill>
                    <a:srgbClr val="7030A0"/>
                  </a:solidFill>
                  <a:latin typeface="Cambria" panose="02040503050406030204" pitchFamily="18" charset="0"/>
                  <a:ea typeface="Cambria" panose="02040503050406030204" pitchFamily="18" charset="0"/>
                  <a:cs typeface="FC Onigiri Outline"/>
                </a:rPr>
                <a:t>. Em có suy nghĩ gì sau khi đọc bài viết của bạn Hà Vy?</a:t>
              </a:r>
              <a:endParaRPr lang="en-US" sz="2400" b="1" dirty="0">
                <a:solidFill>
                  <a:srgbClr val="7030A0"/>
                </a:solidFill>
                <a:latin typeface="Cambria" panose="02040503050406030204" pitchFamily="18" charset="0"/>
                <a:ea typeface="Cambria" panose="02040503050406030204" pitchFamily="18" charset="0"/>
                <a:cs typeface="FC Onigiri Outline"/>
              </a:endParaRPr>
            </a:p>
          </p:txBody>
        </p:sp>
      </p:grpSp>
      <p:pic>
        <p:nvPicPr>
          <p:cNvPr id="8" name="รูปภาพ 49">
            <a:hlinkClick r:id="rId3" action="ppaction://hlinksldjump"/>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78861" y="3871635"/>
            <a:ext cx="916119" cy="1039049"/>
          </a:xfrm>
          <a:prstGeom prst="rect">
            <a:avLst/>
          </a:prstGeom>
        </p:spPr>
      </p:pic>
      <p:sp>
        <p:nvSpPr>
          <p:cNvPr id="3" name="TextBox 2">
            <a:extLst>
              <a:ext uri="{FF2B5EF4-FFF2-40B4-BE49-F238E27FC236}">
                <a16:creationId xmlns:a16="http://schemas.microsoft.com/office/drawing/2014/main" id="{42C9D033-8417-411A-2223-A6E72025069C}"/>
              </a:ext>
            </a:extLst>
          </p:cNvPr>
          <p:cNvSpPr txBox="1"/>
          <p:nvPr/>
        </p:nvSpPr>
        <p:spPr>
          <a:xfrm>
            <a:off x="1109965" y="1713503"/>
            <a:ext cx="7036778" cy="2677656"/>
          </a:xfrm>
          <a:prstGeom prst="rect">
            <a:avLst/>
          </a:prstGeom>
          <a:noFill/>
        </p:spPr>
        <p:txBody>
          <a:bodyPr wrap="square">
            <a:spAutoFit/>
          </a:bodyPr>
          <a:lstStyle/>
          <a:p>
            <a:pPr algn="just"/>
            <a:r>
              <a:rPr lang="vi-VN" sz="2800">
                <a:solidFill>
                  <a:srgbClr val="0432FF"/>
                </a:solidFill>
                <a:latin typeface="Roboto" panose="02000000000000000000" pitchFamily="2" charset="0"/>
              </a:rPr>
              <a:t>Em có suy nghĩ khi đọc bài viết của bạn Hà Vy: Cảm nhận được sự tự do phát triển của học sinh trong trường học, thấy được sự quan tâm của nhà trường đối với học sinh và chắc chắn rằng em sẽ thử tìm đọc cuốn truyện Totto - chan này.</a:t>
            </a:r>
            <a:endParaRPr lang="en-VN" sz="2800" dirty="0">
              <a:solidFill>
                <a:srgbClr val="0432FF"/>
              </a:solidFill>
            </a:endParaRPr>
          </a:p>
        </p:txBody>
      </p:sp>
    </p:spTree>
    <p:extLst>
      <p:ext uri="{BB962C8B-B14F-4D97-AF65-F5344CB8AC3E}">
        <p14:creationId xmlns:p14="http://schemas.microsoft.com/office/powerpoint/2010/main" val="32950406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815F0D86-2642-499F-8BD0-2284D610DB6F}"/>
              </a:ext>
            </a:extLst>
          </p:cNvPr>
          <p:cNvSpPr txBox="1"/>
          <p:nvPr/>
        </p:nvSpPr>
        <p:spPr>
          <a:xfrm>
            <a:off x="1112521" y="1656607"/>
            <a:ext cx="7363822" cy="2400657"/>
          </a:xfrm>
          <a:prstGeom prst="rect">
            <a:avLst/>
          </a:prstGeom>
          <a:noFill/>
        </p:spPr>
        <p:txBody>
          <a:bodyPr wrap="square">
            <a:spAutoFit/>
          </a:bodyPr>
          <a:lstStyle/>
          <a:p>
            <a:pPr algn="just" defTabSz="914378"/>
            <a:r>
              <a:rPr lang="en-US" sz="3000" b="1">
                <a:solidFill>
                  <a:srgbClr val="FFC000"/>
                </a:solidFill>
                <a:latin typeface="Cambria" panose="02040503050406030204" pitchFamily="18" charset="0"/>
                <a:ea typeface="Cambria" panose="02040503050406030204" pitchFamily="18" charset="0"/>
                <a:cs typeface="FC Onigiri Outline Color" pitchFamily="2" charset="-34"/>
              </a:rPr>
              <a:t>“</a:t>
            </a:r>
            <a:r>
              <a:rPr lang="vi-VN" sz="3000">
                <a:solidFill>
                  <a:prstClr val="black"/>
                </a:solidFill>
                <a:latin typeface="Cambria" panose="02040503050406030204" pitchFamily="18" charset="0"/>
                <a:ea typeface="Cambria" panose="02040503050406030204" pitchFamily="18" charset="0"/>
                <a:cs typeface="FC Onigiri Outline Color" pitchFamily="2" charset="-34"/>
              </a:rPr>
              <a:t>Bài đọc là những suy nghĩ, cảm xúc được bạn Hà Vy ghi chép lại sau khi đọc truyện Totto-chan bên cửa sổ. Hi vọng những cảm xúc đẹp ấy sẽ khơi gợi trí tò mò để các bạn tìm đọc tác phẩm rất nổi tiếng này.</a:t>
            </a:r>
            <a:endParaRPr lang="en-US" sz="3000" b="1" dirty="0">
              <a:solidFill>
                <a:srgbClr val="FFC000"/>
              </a:solidFill>
              <a:latin typeface="Cambria" panose="02040503050406030204" pitchFamily="18" charset="0"/>
              <a:ea typeface="Cambria" panose="02040503050406030204" pitchFamily="18" charset="0"/>
              <a:cs typeface="FC Onigiri Outline Color" pitchFamily="2" charset="-34"/>
            </a:endParaRPr>
          </a:p>
        </p:txBody>
      </p:sp>
      <p:pic>
        <p:nvPicPr>
          <p:cNvPr id="3" name="Picture 2"/>
          <p:cNvPicPr>
            <a:picLocks noChangeAspect="1"/>
          </p:cNvPicPr>
          <p:nvPr/>
        </p:nvPicPr>
        <p:blipFill>
          <a:blip r:embed="rId2"/>
          <a:stretch>
            <a:fillRect/>
          </a:stretch>
        </p:blipFill>
        <p:spPr>
          <a:xfrm>
            <a:off x="2191820" y="484603"/>
            <a:ext cx="4760361" cy="1435637"/>
          </a:xfrm>
          <a:prstGeom prst="rect">
            <a:avLst/>
          </a:prstGeom>
        </p:spPr>
      </p:pic>
    </p:spTree>
    <p:extLst>
      <p:ext uri="{BB962C8B-B14F-4D97-AF65-F5344CB8AC3E}">
        <p14:creationId xmlns:p14="http://schemas.microsoft.com/office/powerpoint/2010/main" val="2883853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fade">
                                      <p:cBhvr>
                                        <p:cTn id="1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4" name="Picture 3"/>
          <p:cNvPicPr>
            <a:picLocks noChangeAspect="1"/>
          </p:cNvPicPr>
          <p:nvPr/>
        </p:nvPicPr>
        <p:blipFill>
          <a:blip r:embed="rId8"/>
          <a:stretch>
            <a:fillRect/>
          </a:stretch>
        </p:blipFill>
        <p:spPr>
          <a:xfrm>
            <a:off x="1231268" y="2119904"/>
            <a:ext cx="6657409" cy="1399154"/>
          </a:xfrm>
          <a:prstGeom prst="rect">
            <a:avLst/>
          </a:prstGeom>
        </p:spPr>
      </p:pic>
    </p:spTree>
    <p:extLst>
      <p:ext uri="{BB962C8B-B14F-4D97-AF65-F5344CB8AC3E}">
        <p14:creationId xmlns:p14="http://schemas.microsoft.com/office/powerpoint/2010/main" val="37037621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815F0D86-2642-499F-8BD0-2284D610DB6F}"/>
              </a:ext>
            </a:extLst>
          </p:cNvPr>
          <p:cNvSpPr txBox="1"/>
          <p:nvPr/>
        </p:nvSpPr>
        <p:spPr>
          <a:xfrm>
            <a:off x="1112521" y="1656607"/>
            <a:ext cx="7363822" cy="2400657"/>
          </a:xfrm>
          <a:prstGeom prst="rect">
            <a:avLst/>
          </a:prstGeom>
          <a:noFill/>
        </p:spPr>
        <p:txBody>
          <a:bodyPr wrap="square">
            <a:spAutoFit/>
          </a:bodyPr>
          <a:lstStyle/>
          <a:p>
            <a:pPr marL="0" marR="0" lvl="0" indent="0" algn="just" defTabSz="914378"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a:ln>
                  <a:noFill/>
                </a:ln>
                <a:solidFill>
                  <a:srgbClr val="FFC000"/>
                </a:solidFill>
                <a:effectLst/>
                <a:uLnTx/>
                <a:uFillTx/>
                <a:latin typeface="Cambria" panose="02040503050406030204" pitchFamily="18" charset="0"/>
                <a:ea typeface="Cambria" panose="02040503050406030204" pitchFamily="18" charset="0"/>
                <a:cs typeface="FC Onigiri Outline Color" pitchFamily="2" charset="-34"/>
              </a:rPr>
              <a:t>“</a:t>
            </a:r>
            <a:r>
              <a:rPr kumimoji="0" lang="vi-VN" sz="3000" b="0" i="0" u="none" strike="noStrike" kern="120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FC Onigiri Outline Color" pitchFamily="2" charset="-34"/>
              </a:rPr>
              <a:t>Bài đọc là những suy nghĩ, cảm xúc được bạn Hà Vy ghi chép lại sau khi đọc truyện Totto-chan bên cửa sổ. Hi vọng những cảm xúc đẹp ấy sẽ khơi gợi trí tò mò để các bạn tìm đọc tác phẩm rất nổi tiếng này.</a:t>
            </a:r>
            <a:endParaRPr kumimoji="0" lang="en-US" sz="3000" b="1" i="0" u="none" strike="noStrike" kern="1200" cap="none" spc="0" normalizeH="0" baseline="0" noProof="0" dirty="0">
              <a:ln>
                <a:noFill/>
              </a:ln>
              <a:solidFill>
                <a:srgbClr val="FFC000"/>
              </a:solidFill>
              <a:effectLst/>
              <a:uLnTx/>
              <a:uFillTx/>
              <a:latin typeface="Cambria" panose="02040503050406030204" pitchFamily="18" charset="0"/>
              <a:ea typeface="Cambria" panose="02040503050406030204" pitchFamily="18" charset="0"/>
              <a:cs typeface="FC Onigiri Outline Color" pitchFamily="2" charset="-34"/>
            </a:endParaRPr>
          </a:p>
        </p:txBody>
      </p:sp>
      <p:pic>
        <p:nvPicPr>
          <p:cNvPr id="3" name="Picture 2"/>
          <p:cNvPicPr>
            <a:picLocks noChangeAspect="1"/>
          </p:cNvPicPr>
          <p:nvPr/>
        </p:nvPicPr>
        <p:blipFill>
          <a:blip r:embed="rId2"/>
          <a:stretch>
            <a:fillRect/>
          </a:stretch>
        </p:blipFill>
        <p:spPr>
          <a:xfrm>
            <a:off x="2191820" y="484603"/>
            <a:ext cx="4760361" cy="1435637"/>
          </a:xfrm>
          <a:prstGeom prst="rect">
            <a:avLst/>
          </a:prstGeom>
        </p:spPr>
      </p:pic>
    </p:spTree>
    <p:extLst>
      <p:ext uri="{BB962C8B-B14F-4D97-AF65-F5344CB8AC3E}">
        <p14:creationId xmlns:p14="http://schemas.microsoft.com/office/powerpoint/2010/main" val="37508079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fade">
                                      <p:cBhvr>
                                        <p:cTn id="1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695ED76-FD68-8E7A-606E-C642B9881FD2}"/>
              </a:ext>
            </a:extLst>
          </p:cNvPr>
          <p:cNvGrpSpPr/>
          <p:nvPr/>
        </p:nvGrpSpPr>
        <p:grpSpPr>
          <a:xfrm>
            <a:off x="354330" y="245745"/>
            <a:ext cx="3153728" cy="732473"/>
            <a:chOff x="1149" y="650"/>
            <a:chExt cx="6622" cy="1538"/>
          </a:xfrm>
        </p:grpSpPr>
        <p:sp>
          <p:nvSpPr>
            <p:cNvPr id="5" name="Rectangle: Rounded Corners 43">
              <a:extLst>
                <a:ext uri="{FF2B5EF4-FFF2-40B4-BE49-F238E27FC236}">
                  <a16:creationId xmlns:a16="http://schemas.microsoft.com/office/drawing/2014/main" id="{B213B0FC-E608-0E48-B148-B9CDF494D261}"/>
                </a:ext>
              </a:extLst>
            </p:cNvPr>
            <p:cNvSpPr/>
            <p:nvPr/>
          </p:nvSpPr>
          <p:spPr>
            <a:xfrm>
              <a:off x="2598" y="812"/>
              <a:ext cx="5058" cy="1190"/>
            </a:xfrm>
            <a:custGeom>
              <a:avLst/>
              <a:gdLst>
                <a:gd name="connsiteX0" fmla="*/ 0 w 3545058"/>
                <a:gd name="connsiteY0" fmla="*/ 96131 h 576774"/>
                <a:gd name="connsiteX1" fmla="*/ 96131 w 3545058"/>
                <a:gd name="connsiteY1" fmla="*/ 0 h 576774"/>
                <a:gd name="connsiteX2" fmla="*/ 721986 w 3545058"/>
                <a:gd name="connsiteY2" fmla="*/ 0 h 576774"/>
                <a:gd name="connsiteX3" fmla="*/ 1280786 w 3545058"/>
                <a:gd name="connsiteY3" fmla="*/ 0 h 576774"/>
                <a:gd name="connsiteX4" fmla="*/ 1839585 w 3545058"/>
                <a:gd name="connsiteY4" fmla="*/ 0 h 576774"/>
                <a:gd name="connsiteX5" fmla="*/ 2297800 w 3545058"/>
                <a:gd name="connsiteY5" fmla="*/ 0 h 576774"/>
                <a:gd name="connsiteX6" fmla="*/ 2789544 w 3545058"/>
                <a:gd name="connsiteY6" fmla="*/ 0 h 576774"/>
                <a:gd name="connsiteX7" fmla="*/ 3448927 w 3545058"/>
                <a:gd name="connsiteY7" fmla="*/ 0 h 576774"/>
                <a:gd name="connsiteX8" fmla="*/ 3545058 w 3545058"/>
                <a:gd name="connsiteY8" fmla="*/ 96131 h 576774"/>
                <a:gd name="connsiteX9" fmla="*/ 3545058 w 3545058"/>
                <a:gd name="connsiteY9" fmla="*/ 480643 h 576774"/>
                <a:gd name="connsiteX10" fmla="*/ 3448927 w 3545058"/>
                <a:gd name="connsiteY10" fmla="*/ 576774 h 576774"/>
                <a:gd name="connsiteX11" fmla="*/ 2890128 w 3545058"/>
                <a:gd name="connsiteY11" fmla="*/ 576774 h 576774"/>
                <a:gd name="connsiteX12" fmla="*/ 2264272 w 3545058"/>
                <a:gd name="connsiteY12" fmla="*/ 576774 h 576774"/>
                <a:gd name="connsiteX13" fmla="*/ 1772529 w 3545058"/>
                <a:gd name="connsiteY13" fmla="*/ 576774 h 576774"/>
                <a:gd name="connsiteX14" fmla="*/ 1180202 w 3545058"/>
                <a:gd name="connsiteY14" fmla="*/ 576774 h 576774"/>
                <a:gd name="connsiteX15" fmla="*/ 688458 w 3545058"/>
                <a:gd name="connsiteY15" fmla="*/ 576774 h 576774"/>
                <a:gd name="connsiteX16" fmla="*/ 96131 w 3545058"/>
                <a:gd name="connsiteY16" fmla="*/ 576774 h 576774"/>
                <a:gd name="connsiteX17" fmla="*/ 0 w 3545058"/>
                <a:gd name="connsiteY17" fmla="*/ 480643 h 576774"/>
                <a:gd name="connsiteX18" fmla="*/ 0 w 3545058"/>
                <a:gd name="connsiteY18" fmla="*/ 96131 h 57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5058" h="576774" fill="none" extrusionOk="0">
                  <a:moveTo>
                    <a:pt x="0" y="96131"/>
                  </a:moveTo>
                  <a:cubicBezTo>
                    <a:pt x="8469" y="51660"/>
                    <a:pt x="47925" y="5020"/>
                    <a:pt x="96131" y="0"/>
                  </a:cubicBezTo>
                  <a:cubicBezTo>
                    <a:pt x="328807" y="-58924"/>
                    <a:pt x="426981" y="48115"/>
                    <a:pt x="721986" y="0"/>
                  </a:cubicBezTo>
                  <a:cubicBezTo>
                    <a:pt x="1016992" y="-48115"/>
                    <a:pt x="1017421" y="32492"/>
                    <a:pt x="1280786" y="0"/>
                  </a:cubicBezTo>
                  <a:cubicBezTo>
                    <a:pt x="1544151" y="-32492"/>
                    <a:pt x="1605561" y="33355"/>
                    <a:pt x="1839585" y="0"/>
                  </a:cubicBezTo>
                  <a:cubicBezTo>
                    <a:pt x="2073609" y="-33355"/>
                    <a:pt x="2202420" y="36480"/>
                    <a:pt x="2297800" y="0"/>
                  </a:cubicBezTo>
                  <a:cubicBezTo>
                    <a:pt x="2393180" y="-36480"/>
                    <a:pt x="2628824" y="15384"/>
                    <a:pt x="2789544" y="0"/>
                  </a:cubicBezTo>
                  <a:cubicBezTo>
                    <a:pt x="2950264" y="-15384"/>
                    <a:pt x="3266356" y="30402"/>
                    <a:pt x="3448927" y="0"/>
                  </a:cubicBezTo>
                  <a:cubicBezTo>
                    <a:pt x="3497003" y="8190"/>
                    <a:pt x="3554289" y="53047"/>
                    <a:pt x="3545058" y="96131"/>
                  </a:cubicBezTo>
                  <a:cubicBezTo>
                    <a:pt x="3582194" y="223006"/>
                    <a:pt x="3500532" y="304039"/>
                    <a:pt x="3545058" y="480643"/>
                  </a:cubicBezTo>
                  <a:cubicBezTo>
                    <a:pt x="3557281" y="525022"/>
                    <a:pt x="3510681" y="570867"/>
                    <a:pt x="3448927" y="576774"/>
                  </a:cubicBezTo>
                  <a:cubicBezTo>
                    <a:pt x="3265199" y="626351"/>
                    <a:pt x="3153732" y="516119"/>
                    <a:pt x="2890128" y="576774"/>
                  </a:cubicBezTo>
                  <a:cubicBezTo>
                    <a:pt x="2626524" y="637429"/>
                    <a:pt x="2543795" y="514245"/>
                    <a:pt x="2264272" y="576774"/>
                  </a:cubicBezTo>
                  <a:cubicBezTo>
                    <a:pt x="1984749" y="639303"/>
                    <a:pt x="1936652" y="544973"/>
                    <a:pt x="1772529" y="576774"/>
                  </a:cubicBezTo>
                  <a:cubicBezTo>
                    <a:pt x="1608406" y="608575"/>
                    <a:pt x="1319332" y="525552"/>
                    <a:pt x="1180202" y="576774"/>
                  </a:cubicBezTo>
                  <a:cubicBezTo>
                    <a:pt x="1041072" y="627996"/>
                    <a:pt x="850449" y="572313"/>
                    <a:pt x="688458" y="576774"/>
                  </a:cubicBezTo>
                  <a:cubicBezTo>
                    <a:pt x="526467" y="581235"/>
                    <a:pt x="364897" y="548993"/>
                    <a:pt x="96131" y="576774"/>
                  </a:cubicBezTo>
                  <a:cubicBezTo>
                    <a:pt x="31053" y="579273"/>
                    <a:pt x="-212" y="543239"/>
                    <a:pt x="0" y="480643"/>
                  </a:cubicBezTo>
                  <a:cubicBezTo>
                    <a:pt x="-2852" y="366264"/>
                    <a:pt x="31056" y="237213"/>
                    <a:pt x="0" y="96131"/>
                  </a:cubicBezTo>
                  <a:close/>
                </a:path>
                <a:path w="3545058" h="576774" stroke="0" extrusionOk="0">
                  <a:moveTo>
                    <a:pt x="0" y="96131"/>
                  </a:moveTo>
                  <a:cubicBezTo>
                    <a:pt x="-10612" y="39904"/>
                    <a:pt x="48631" y="4257"/>
                    <a:pt x="96131" y="0"/>
                  </a:cubicBezTo>
                  <a:cubicBezTo>
                    <a:pt x="310742" y="-3093"/>
                    <a:pt x="485945" y="803"/>
                    <a:pt x="688458" y="0"/>
                  </a:cubicBezTo>
                  <a:cubicBezTo>
                    <a:pt x="890971" y="-803"/>
                    <a:pt x="1114072" y="19783"/>
                    <a:pt x="1280786" y="0"/>
                  </a:cubicBezTo>
                  <a:cubicBezTo>
                    <a:pt x="1447500" y="-19783"/>
                    <a:pt x="1716277" y="34185"/>
                    <a:pt x="1873113" y="0"/>
                  </a:cubicBezTo>
                  <a:cubicBezTo>
                    <a:pt x="2029949" y="-34185"/>
                    <a:pt x="2244527" y="23485"/>
                    <a:pt x="2498968" y="0"/>
                  </a:cubicBezTo>
                  <a:cubicBezTo>
                    <a:pt x="2753410" y="-23485"/>
                    <a:pt x="3153957" y="24836"/>
                    <a:pt x="3448927" y="0"/>
                  </a:cubicBezTo>
                  <a:cubicBezTo>
                    <a:pt x="3514463" y="6400"/>
                    <a:pt x="3535715" y="44706"/>
                    <a:pt x="3545058" y="96131"/>
                  </a:cubicBezTo>
                  <a:cubicBezTo>
                    <a:pt x="3557692" y="178573"/>
                    <a:pt x="3502318" y="384324"/>
                    <a:pt x="3545058" y="480643"/>
                  </a:cubicBezTo>
                  <a:cubicBezTo>
                    <a:pt x="3549325" y="521047"/>
                    <a:pt x="3492872" y="581268"/>
                    <a:pt x="3448927" y="576774"/>
                  </a:cubicBezTo>
                  <a:cubicBezTo>
                    <a:pt x="3288584" y="614035"/>
                    <a:pt x="3152018" y="563756"/>
                    <a:pt x="2990712" y="576774"/>
                  </a:cubicBezTo>
                  <a:cubicBezTo>
                    <a:pt x="2829407" y="589792"/>
                    <a:pt x="2679171" y="539943"/>
                    <a:pt x="2398384" y="576774"/>
                  </a:cubicBezTo>
                  <a:cubicBezTo>
                    <a:pt x="2117597" y="613605"/>
                    <a:pt x="2066972" y="559516"/>
                    <a:pt x="1906641" y="576774"/>
                  </a:cubicBezTo>
                  <a:cubicBezTo>
                    <a:pt x="1746310" y="594032"/>
                    <a:pt x="1524709" y="549960"/>
                    <a:pt x="1414897" y="576774"/>
                  </a:cubicBezTo>
                  <a:cubicBezTo>
                    <a:pt x="1305085" y="603588"/>
                    <a:pt x="937421" y="501787"/>
                    <a:pt x="789042" y="576774"/>
                  </a:cubicBezTo>
                  <a:cubicBezTo>
                    <a:pt x="640663" y="651761"/>
                    <a:pt x="353707" y="521177"/>
                    <a:pt x="96131" y="576774"/>
                  </a:cubicBezTo>
                  <a:cubicBezTo>
                    <a:pt x="48192" y="587358"/>
                    <a:pt x="-8858" y="527621"/>
                    <a:pt x="0" y="480643"/>
                  </a:cubicBezTo>
                  <a:cubicBezTo>
                    <a:pt x="-14439" y="349945"/>
                    <a:pt x="21005" y="199522"/>
                    <a:pt x="0" y="96131"/>
                  </a:cubicBezTo>
                  <a:close/>
                </a:path>
              </a:pathLst>
            </a:custGeom>
            <a:solidFill>
              <a:schemeClr val="accent2">
                <a:lumMod val="20000"/>
                <a:lumOff val="80000"/>
              </a:schemeClr>
            </a:solidFill>
            <a:ln w="12700" cap="flat" cmpd="sng" algn="ctr">
              <a:solidFill>
                <a:schemeClr val="accent1"/>
              </a:solidFill>
              <a:prstDash val="solid"/>
              <a:miter lim="800000"/>
            </a:ln>
            <a:effectLst/>
          </p:spPr>
          <p:txBody>
            <a:bodyPr rtlCol="0" anchor="ctr"/>
            <a:lstStyle/>
            <a:p>
              <a:pPr algn="ctr">
                <a:defRPr/>
              </a:pPr>
              <a:endParaRPr lang="en-US" sz="1800" kern="0">
                <a:solidFill>
                  <a:prstClr val="white"/>
                </a:solidFill>
                <a:latin typeface="Calibri" panose="020F0502020204030204" charset="0"/>
                <a:cs typeface="Calibri" panose="020F0502020204030204" charset="0"/>
              </a:endParaRPr>
            </a:p>
          </p:txBody>
        </p:sp>
        <p:sp>
          <p:nvSpPr>
            <p:cNvPr id="6" name="Rectangle 21">
              <a:extLst>
                <a:ext uri="{FF2B5EF4-FFF2-40B4-BE49-F238E27FC236}">
                  <a16:creationId xmlns:a16="http://schemas.microsoft.com/office/drawing/2014/main" id="{66BDB6C6-A660-8C26-1C33-40F39C8ECFAE}"/>
                </a:ext>
              </a:extLst>
            </p:cNvPr>
            <p:cNvSpPr/>
            <p:nvPr/>
          </p:nvSpPr>
          <p:spPr>
            <a:xfrm>
              <a:off x="2484" y="949"/>
              <a:ext cx="5287" cy="969"/>
            </a:xfrm>
            <a:prstGeom prst="rect">
              <a:avLst/>
            </a:prstGeom>
          </p:spPr>
          <p:txBody>
            <a:bodyPr wrap="square">
              <a:spAutoFit/>
            </a:bodyPr>
            <a:lstStyle/>
            <a:p>
              <a:pPr algn="ctr">
                <a:defRPr/>
              </a:pP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Luyện</a:t>
              </a:r>
              <a:r>
                <a:rPr lang="en-US" altLang="zh-CN" sz="2400" b="1" kern="0" dirty="0">
                  <a:solidFill>
                    <a:srgbClr val="00487E"/>
                  </a:solidFill>
                  <a:latin typeface="Calibri" panose="020F0502020204030204" charset="0"/>
                  <a:ea typeface="inpin heiti" charset="-122"/>
                  <a:cs typeface="Calibri" panose="020F0502020204030204" charset="0"/>
                  <a:sym typeface="Arial" panose="020B0604020202020204"/>
                </a:rPr>
                <a:t> </a:t>
              </a: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đọc</a:t>
              </a:r>
              <a:r>
                <a:rPr lang="en-US" altLang="zh-CN" sz="2400" b="1" kern="0" dirty="0">
                  <a:solidFill>
                    <a:srgbClr val="00487E"/>
                  </a:solidFill>
                  <a:latin typeface="Calibri" panose="020F0502020204030204" charset="0"/>
                  <a:ea typeface="inpin heiti" charset="-122"/>
                  <a:cs typeface="Calibri" panose="020F0502020204030204" charset="0"/>
                  <a:sym typeface="Arial" panose="020B0604020202020204"/>
                </a:rPr>
                <a:t> </a:t>
              </a:r>
              <a:r>
                <a:rPr lang="en-US" altLang="zh-CN" sz="2400" b="1" kern="0" dirty="0" err="1">
                  <a:solidFill>
                    <a:srgbClr val="00487E"/>
                  </a:solidFill>
                  <a:latin typeface="Calibri" panose="020F0502020204030204" charset="0"/>
                  <a:ea typeface="inpin heiti" charset="-122"/>
                  <a:cs typeface="Calibri" panose="020F0502020204030204" charset="0"/>
                  <a:sym typeface="Arial" panose="020B0604020202020204"/>
                </a:rPr>
                <a:t>nhóm</a:t>
              </a:r>
            </a:p>
          </p:txBody>
        </p:sp>
        <p:pic>
          <p:nvPicPr>
            <p:cNvPr id="7" name="Picture 6">
              <a:extLst>
                <a:ext uri="{FF2B5EF4-FFF2-40B4-BE49-F238E27FC236}">
                  <a16:creationId xmlns:a16="http://schemas.microsoft.com/office/drawing/2014/main" id="{3BA67BFE-926A-94C7-7483-B867D32796B7}"/>
                </a:ext>
              </a:extLst>
            </p:cNvPr>
            <p:cNvPicPr>
              <a:picLocks noChangeAspect="1"/>
            </p:cNvPicPr>
            <p:nvPr/>
          </p:nvPicPr>
          <p:blipFill>
            <a:blip r:embed="rId2">
              <a:clrChange>
                <a:clrFrom>
                  <a:srgbClr val="F3FFD5"/>
                </a:clrFrom>
                <a:clrTo>
                  <a:srgbClr val="F3FFD5">
                    <a:alpha val="0"/>
                  </a:srgbClr>
                </a:clrTo>
              </a:clrChange>
            </a:blip>
            <a:stretch>
              <a:fillRect/>
            </a:stretch>
          </p:blipFill>
          <p:spPr>
            <a:xfrm>
              <a:off x="1149" y="650"/>
              <a:ext cx="1317" cy="1538"/>
            </a:xfrm>
            <a:prstGeom prst="rect">
              <a:avLst/>
            </a:prstGeom>
          </p:spPr>
        </p:pic>
      </p:grpSp>
      <p:pic>
        <p:nvPicPr>
          <p:cNvPr id="8" name="Picture 7">
            <a:extLst>
              <a:ext uri="{FF2B5EF4-FFF2-40B4-BE49-F238E27FC236}">
                <a16:creationId xmlns:a16="http://schemas.microsoft.com/office/drawing/2014/main" id="{6B6D3E87-8E71-6EC5-5E16-D2CE76B6AF26}"/>
              </a:ext>
            </a:extLst>
          </p:cNvPr>
          <p:cNvPicPr>
            <a:picLocks noChangeAspect="1"/>
          </p:cNvPicPr>
          <p:nvPr/>
        </p:nvPicPr>
        <p:blipFill rotWithShape="1">
          <a:blip r:embed="rId3"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5682" b="12791"/>
          <a:stretch>
            <a:fillRect/>
          </a:stretch>
        </p:blipFill>
        <p:spPr>
          <a:xfrm>
            <a:off x="2772966" y="2963704"/>
            <a:ext cx="3598069" cy="1368743"/>
          </a:xfrm>
          <a:prstGeom prst="rect">
            <a:avLst/>
          </a:prstGeom>
        </p:spPr>
      </p:pic>
      <p:grpSp>
        <p:nvGrpSpPr>
          <p:cNvPr id="9" name="Group 8">
            <a:extLst>
              <a:ext uri="{FF2B5EF4-FFF2-40B4-BE49-F238E27FC236}">
                <a16:creationId xmlns:a16="http://schemas.microsoft.com/office/drawing/2014/main" id="{D4FB354D-B988-5A4F-D02E-8D503B8466E8}"/>
              </a:ext>
            </a:extLst>
          </p:cNvPr>
          <p:cNvGrpSpPr/>
          <p:nvPr/>
        </p:nvGrpSpPr>
        <p:grpSpPr>
          <a:xfrm>
            <a:off x="1923098" y="825818"/>
            <a:ext cx="4966335" cy="2060734"/>
            <a:chOff x="4038" y="1734"/>
            <a:chExt cx="10428" cy="4327"/>
          </a:xfrm>
        </p:grpSpPr>
        <p:sp>
          <p:nvSpPr>
            <p:cNvPr id="10" name="Rounded Rectangle 25">
              <a:extLst>
                <a:ext uri="{FF2B5EF4-FFF2-40B4-BE49-F238E27FC236}">
                  <a16:creationId xmlns:a16="http://schemas.microsoft.com/office/drawing/2014/main" id="{4D91F3B3-536B-F62F-2F68-6B471CB4A5FA}"/>
                </a:ext>
              </a:extLst>
            </p:cNvPr>
            <p:cNvSpPr/>
            <p:nvPr/>
          </p:nvSpPr>
          <p:spPr>
            <a:xfrm>
              <a:off x="4038" y="2862"/>
              <a:ext cx="5741" cy="825"/>
            </a:xfrm>
            <a:prstGeom prst="roundRect">
              <a:avLst>
                <a:gd name="adj" fmla="val 50000"/>
              </a:avLst>
            </a:prstGeom>
            <a:solidFill>
              <a:srgbClr val="C1EFFF"/>
            </a:solidFill>
            <a:ln w="12700" cap="flat" cmpd="sng" algn="ctr">
              <a:solidFill>
                <a:srgbClr val="00B0F0"/>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11" name="Rectangle 10">
              <a:extLst>
                <a:ext uri="{FF2B5EF4-FFF2-40B4-BE49-F238E27FC236}">
                  <a16:creationId xmlns:a16="http://schemas.microsoft.com/office/drawing/2014/main" id="{89B554D2-A10B-8153-E874-DE6920F87FD2}"/>
                </a:ext>
              </a:extLst>
            </p:cNvPr>
            <p:cNvSpPr/>
            <p:nvPr/>
          </p:nvSpPr>
          <p:spPr>
            <a:xfrm>
              <a:off x="7044" y="1734"/>
              <a:ext cx="4349" cy="954"/>
            </a:xfrm>
            <a:prstGeom prst="rect">
              <a:avLst/>
            </a:prstGeom>
          </p:spPr>
          <p:txBody>
            <a:bodyPr wrap="none">
              <a:spAutoFit/>
            </a:bodyPr>
            <a:lstStyle/>
            <a:p>
              <a:pPr algn="ctr">
                <a:lnSpc>
                  <a:spcPct val="112000"/>
                </a:lnSpc>
                <a:defRPr/>
              </a:pP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Tiêu</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chí</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đánh</a:t>
              </a:r>
              <a:r>
                <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rPr>
                <a:t> </a:t>
              </a:r>
              <a:r>
                <a:rPr lang="en-US" altLang="zh-CN" sz="2100" b="1" dirty="0" err="1">
                  <a:solidFill>
                    <a:srgbClr val="FF1531"/>
                  </a:solidFill>
                  <a:latin typeface="Calibri" panose="020F0502020204030204" charset="0"/>
                  <a:ea typeface="inpin heiti" charset="-122"/>
                  <a:cs typeface="Calibri" panose="020F0502020204030204" charset="0"/>
                  <a:sym typeface="Arial" panose="020B0604020202020204"/>
                </a:rPr>
                <a:t>giá</a:t>
              </a:r>
              <a:endParaRPr lang="en-US" altLang="zh-CN" sz="2100" b="1" dirty="0">
                <a:solidFill>
                  <a:srgbClr val="FF1531"/>
                </a:solidFill>
                <a:latin typeface="Calibri" panose="020F0502020204030204" charset="0"/>
                <a:ea typeface="inpin heiti" charset="-122"/>
                <a:cs typeface="Calibri" panose="020F0502020204030204" charset="0"/>
                <a:sym typeface="Arial" panose="020B0604020202020204"/>
              </a:endParaRPr>
            </a:p>
          </p:txBody>
        </p:sp>
        <p:sp>
          <p:nvSpPr>
            <p:cNvPr id="12" name="Rectangle 11">
              <a:extLst>
                <a:ext uri="{FF2B5EF4-FFF2-40B4-BE49-F238E27FC236}">
                  <a16:creationId xmlns:a16="http://schemas.microsoft.com/office/drawing/2014/main" id="{DA6B0305-7B21-94D0-E95C-24282D793ED2}"/>
                </a:ext>
              </a:extLst>
            </p:cNvPr>
            <p:cNvSpPr/>
            <p:nvPr/>
          </p:nvSpPr>
          <p:spPr>
            <a:xfrm>
              <a:off x="5223" y="2754"/>
              <a:ext cx="2889" cy="1062"/>
            </a:xfrm>
            <a:prstGeom prst="rect">
              <a:avLst/>
            </a:prstGeom>
          </p:spPr>
          <p:txBody>
            <a:bodyPr wrap="none">
              <a:spAutoFit/>
            </a:bodyPr>
            <a:lstStyle/>
            <a:p>
              <a:pPr>
                <a:lnSpc>
                  <a:spcPct val="112000"/>
                </a:lnSpc>
                <a:defRPr/>
              </a:pPr>
              <a:r>
                <a:rPr lang="en-US" altLang="zh-CN" sz="2400" dirty="0" err="1">
                  <a:solidFill>
                    <a:prstClr val="black"/>
                  </a:solidFill>
                  <a:latin typeface="Calibri" panose="020F0502020204030204" charset="0"/>
                  <a:ea typeface="inpin heiti" charset="-122"/>
                  <a:cs typeface="Calibri" panose="020F0502020204030204" charset="0"/>
                  <a:sym typeface="Arial" panose="020B0604020202020204"/>
                </a:rPr>
                <a:t>Đọc</a:t>
              </a:r>
              <a:r>
                <a:rPr lang="en-US" altLang="zh-CN" sz="240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dirty="0" err="1">
                  <a:solidFill>
                    <a:prstClr val="black"/>
                  </a:solidFill>
                  <a:latin typeface="Calibri" panose="020F0502020204030204" charset="0"/>
                  <a:ea typeface="inpin heiti" charset="-122"/>
                  <a:cs typeface="Calibri" panose="020F0502020204030204" charset="0"/>
                  <a:sym typeface="Arial" panose="020B0604020202020204"/>
                </a:rPr>
                <a:t>đúng</a:t>
              </a:r>
              <a:endParaRPr lang="en-US" altLang="zh-CN" sz="240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13" name="Oval 12">
              <a:extLst>
                <a:ext uri="{FF2B5EF4-FFF2-40B4-BE49-F238E27FC236}">
                  <a16:creationId xmlns:a16="http://schemas.microsoft.com/office/drawing/2014/main" id="{C6CBC45F-D84E-A76D-8853-44D11C57407A}"/>
                </a:ext>
              </a:extLst>
            </p:cNvPr>
            <p:cNvSpPr/>
            <p:nvPr/>
          </p:nvSpPr>
          <p:spPr>
            <a:xfrm>
              <a:off x="4183" y="2934"/>
              <a:ext cx="680" cy="680"/>
            </a:xfrm>
            <a:prstGeom prst="ellipse">
              <a:avLst/>
            </a:prstGeom>
            <a:solidFill>
              <a:srgbClr val="93E3FF"/>
            </a:solidFill>
            <a:ln w="12700" cap="flat" cmpd="sng" algn="ctr">
              <a:solidFill>
                <a:srgbClr val="00B0F0"/>
              </a:solidFill>
              <a:prstDash val="solid"/>
              <a:miter lim="800000"/>
            </a:ln>
            <a:effectLst/>
          </p:spPr>
          <p:txBody>
            <a:bodyPr rtlCol="0" anchor="ctr"/>
            <a:lstStyle/>
            <a:p>
              <a:pPr algn="ctr">
                <a:buClr>
                  <a:srgbClr val="000000"/>
                </a:buClr>
                <a:defRPr/>
              </a:pPr>
              <a:r>
                <a:rPr lang="en-US" sz="2400" b="1" kern="0" dirty="0">
                  <a:solidFill>
                    <a:srgbClr val="0070C0"/>
                  </a:solidFill>
                  <a:latin typeface="Calibri" panose="020F0502020204030204" charset="0"/>
                  <a:ea typeface="inpin heiti" charset="-122"/>
                  <a:cs typeface="Calibri" panose="020F0502020204030204" charset="0"/>
                  <a:sym typeface="Arial" panose="020B0604020202020204"/>
                </a:rPr>
                <a:t>1</a:t>
              </a:r>
              <a:endParaRPr lang="en-US" sz="2100" kern="0" dirty="0">
                <a:solidFill>
                  <a:prstClr val="white"/>
                </a:solidFill>
                <a:latin typeface="Calibri" panose="020F0502020204030204" charset="0"/>
                <a:cs typeface="Calibri" panose="020F0502020204030204" charset="0"/>
                <a:sym typeface="Arial" panose="020B0604020202020204"/>
              </a:endParaRPr>
            </a:p>
          </p:txBody>
        </p:sp>
        <p:grpSp>
          <p:nvGrpSpPr>
            <p:cNvPr id="14" name="Group 13">
              <a:extLst>
                <a:ext uri="{FF2B5EF4-FFF2-40B4-BE49-F238E27FC236}">
                  <a16:creationId xmlns:a16="http://schemas.microsoft.com/office/drawing/2014/main" id="{1C814DE8-7636-303D-45BB-3CB223621930}"/>
                </a:ext>
              </a:extLst>
            </p:cNvPr>
            <p:cNvGrpSpPr/>
            <p:nvPr/>
          </p:nvGrpSpPr>
          <p:grpSpPr>
            <a:xfrm>
              <a:off x="4038" y="3836"/>
              <a:ext cx="5741" cy="1062"/>
              <a:chOff x="1717199" y="4363552"/>
              <a:chExt cx="3645680" cy="674682"/>
            </a:xfrm>
          </p:grpSpPr>
          <p:sp>
            <p:nvSpPr>
              <p:cNvPr id="22" name="Rounded Rectangle 30">
                <a:extLst>
                  <a:ext uri="{FF2B5EF4-FFF2-40B4-BE49-F238E27FC236}">
                    <a16:creationId xmlns:a16="http://schemas.microsoft.com/office/drawing/2014/main" id="{34E2C8EC-D344-6A68-7285-4500D9E3DA52}"/>
                  </a:ext>
                </a:extLst>
              </p:cNvPr>
              <p:cNvSpPr/>
              <p:nvPr/>
            </p:nvSpPr>
            <p:spPr>
              <a:xfrm>
                <a:off x="1717199" y="4407610"/>
                <a:ext cx="3645680" cy="563049"/>
              </a:xfrm>
              <a:prstGeom prst="roundRect">
                <a:avLst>
                  <a:gd name="adj" fmla="val 50000"/>
                </a:avLst>
              </a:prstGeom>
              <a:solidFill>
                <a:srgbClr val="FFF09D"/>
              </a:solidFill>
              <a:ln w="12700" cap="flat" cmpd="sng" algn="ctr">
                <a:solidFill>
                  <a:srgbClr val="FFC000">
                    <a:lumMod val="75000"/>
                  </a:srgbClr>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23" name="Rectangle 22">
                <a:extLst>
                  <a:ext uri="{FF2B5EF4-FFF2-40B4-BE49-F238E27FC236}">
                    <a16:creationId xmlns:a16="http://schemas.microsoft.com/office/drawing/2014/main" id="{347ADF89-1946-EE2B-CED1-3FACFE7437AE}"/>
                  </a:ext>
                </a:extLst>
              </p:cNvPr>
              <p:cNvSpPr/>
              <p:nvPr/>
            </p:nvSpPr>
            <p:spPr>
              <a:xfrm>
                <a:off x="2469553" y="4363552"/>
                <a:ext cx="1889910" cy="674682"/>
              </a:xfrm>
              <a:prstGeom prst="rect">
                <a:avLst/>
              </a:prstGeom>
            </p:spPr>
            <p:txBody>
              <a:bodyPr wrap="none">
                <a:spAutoFit/>
              </a:bodyPr>
              <a:lstStyle/>
              <a:p>
                <a:pPr>
                  <a:lnSpc>
                    <a:spcPct val="112000"/>
                  </a:lnSpc>
                  <a:defRPr/>
                </a:pP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Đọc</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to,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rõ</a:t>
                </a:r>
                <a:endPar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24" name="Oval 23">
                <a:extLst>
                  <a:ext uri="{FF2B5EF4-FFF2-40B4-BE49-F238E27FC236}">
                    <a16:creationId xmlns:a16="http://schemas.microsoft.com/office/drawing/2014/main" id="{CC7E0E37-44E1-4126-9AA9-AF211722758F}"/>
                  </a:ext>
                </a:extLst>
              </p:cNvPr>
              <p:cNvSpPr/>
              <p:nvPr/>
            </p:nvSpPr>
            <p:spPr>
              <a:xfrm>
                <a:off x="1824062" y="4469499"/>
                <a:ext cx="432000" cy="432000"/>
              </a:xfrm>
              <a:prstGeom prst="ellipse">
                <a:avLst/>
              </a:prstGeom>
              <a:solidFill>
                <a:srgbClr val="FFE443"/>
              </a:solidFill>
              <a:ln w="12700" cap="flat" cmpd="sng" algn="ctr">
                <a:solidFill>
                  <a:srgbClr val="FFC000">
                    <a:lumMod val="75000"/>
                  </a:srgbClr>
                </a:solidFill>
                <a:prstDash val="solid"/>
                <a:miter lim="800000"/>
              </a:ln>
              <a:effectLst/>
            </p:spPr>
            <p:txBody>
              <a:bodyPr rtlCol="0" anchor="ctr"/>
              <a:lstStyle/>
              <a:p>
                <a:pPr algn="ctr">
                  <a:buClr>
                    <a:srgbClr val="000000"/>
                  </a:buClr>
                  <a:defRPr/>
                </a:pPr>
                <a:r>
                  <a:rPr lang="en-US" sz="2400" kern="0" dirty="0">
                    <a:solidFill>
                      <a:prstClr val="black"/>
                    </a:solidFill>
                    <a:latin typeface="Calibri" panose="020F0502020204030204" charset="0"/>
                    <a:ea typeface="inpin heiti" charset="-122"/>
                    <a:cs typeface="Calibri" panose="020F0502020204030204" charset="0"/>
                    <a:sym typeface="Arial" panose="020B0604020202020204"/>
                  </a:rPr>
                  <a:t>2</a:t>
                </a:r>
                <a:endParaRPr lang="en-US" sz="2100" kern="0" dirty="0">
                  <a:solidFill>
                    <a:prstClr val="black"/>
                  </a:solidFill>
                  <a:latin typeface="Calibri" panose="020F0502020204030204" charset="0"/>
                  <a:cs typeface="Calibri" panose="020F0502020204030204" charset="0"/>
                  <a:sym typeface="Arial" panose="020B0604020202020204"/>
                </a:endParaRPr>
              </a:p>
            </p:txBody>
          </p:sp>
        </p:grpSp>
        <p:grpSp>
          <p:nvGrpSpPr>
            <p:cNvPr id="15" name="Group 14">
              <a:extLst>
                <a:ext uri="{FF2B5EF4-FFF2-40B4-BE49-F238E27FC236}">
                  <a16:creationId xmlns:a16="http://schemas.microsoft.com/office/drawing/2014/main" id="{BDE87308-09F8-C15D-0D45-7454F16B24DA}"/>
                </a:ext>
              </a:extLst>
            </p:cNvPr>
            <p:cNvGrpSpPr/>
            <p:nvPr/>
          </p:nvGrpSpPr>
          <p:grpSpPr>
            <a:xfrm>
              <a:off x="4038" y="4999"/>
              <a:ext cx="7045" cy="1062"/>
              <a:chOff x="1717199" y="5199333"/>
              <a:chExt cx="4473575" cy="674629"/>
            </a:xfrm>
          </p:grpSpPr>
          <p:sp>
            <p:nvSpPr>
              <p:cNvPr id="19" name="Rounded Rectangle 34">
                <a:extLst>
                  <a:ext uri="{FF2B5EF4-FFF2-40B4-BE49-F238E27FC236}">
                    <a16:creationId xmlns:a16="http://schemas.microsoft.com/office/drawing/2014/main" id="{C918910E-B793-5CE7-510D-240DF26D1D59}"/>
                  </a:ext>
                </a:extLst>
              </p:cNvPr>
              <p:cNvSpPr/>
              <p:nvPr/>
            </p:nvSpPr>
            <p:spPr>
              <a:xfrm>
                <a:off x="1717199" y="5206318"/>
                <a:ext cx="4473575" cy="584835"/>
              </a:xfrm>
              <a:prstGeom prst="roundRect">
                <a:avLst>
                  <a:gd name="adj" fmla="val 50000"/>
                </a:avLst>
              </a:prstGeom>
              <a:solidFill>
                <a:srgbClr val="FFD1C5"/>
              </a:solidFill>
              <a:ln w="12700" cap="flat" cmpd="sng" algn="ctr">
                <a:solidFill>
                  <a:srgbClr val="FF5A2D"/>
                </a:solidFill>
                <a:prstDash val="solid"/>
                <a:miter lim="800000"/>
              </a:ln>
              <a:effectLst/>
            </p:spPr>
            <p:txBody>
              <a:bodyPr rtlCol="0" anchor="ctr"/>
              <a:lstStyle/>
              <a:p>
                <a:pPr algn="ctr">
                  <a:buClr>
                    <a:srgbClr val="000000"/>
                  </a:buClr>
                  <a:defRPr/>
                </a:pPr>
                <a:endParaRPr lang="en-US" sz="1399" kern="0">
                  <a:solidFill>
                    <a:prstClr val="white"/>
                  </a:solidFill>
                  <a:latin typeface="Calibri" panose="020F0502020204030204" charset="0"/>
                  <a:cs typeface="Calibri" panose="020F0502020204030204" charset="0"/>
                  <a:sym typeface="Arial" panose="020B0604020202020204"/>
                </a:endParaRPr>
              </a:p>
            </p:txBody>
          </p:sp>
          <p:sp>
            <p:nvSpPr>
              <p:cNvPr id="20" name="Rectangle 19">
                <a:extLst>
                  <a:ext uri="{FF2B5EF4-FFF2-40B4-BE49-F238E27FC236}">
                    <a16:creationId xmlns:a16="http://schemas.microsoft.com/office/drawing/2014/main" id="{2C361931-1516-F616-4489-436DF5B2430B}"/>
                  </a:ext>
                </a:extLst>
              </p:cNvPr>
              <p:cNvSpPr/>
              <p:nvPr/>
            </p:nvSpPr>
            <p:spPr>
              <a:xfrm>
                <a:off x="2469552" y="5199333"/>
                <a:ext cx="3486424" cy="674629"/>
              </a:xfrm>
              <a:prstGeom prst="rect">
                <a:avLst/>
              </a:prstGeom>
            </p:spPr>
            <p:txBody>
              <a:bodyPr wrap="none">
                <a:spAutoFit/>
              </a:bodyPr>
              <a:lstStyle/>
              <a:p>
                <a:pPr>
                  <a:lnSpc>
                    <a:spcPct val="112000"/>
                  </a:lnSpc>
                  <a:defRPr/>
                </a:pP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Ngắt</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nghỉ</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đúng</a:t>
                </a:r>
                <a:r>
                  <a:rPr lang="en-US" altLang="zh-CN" sz="2400" kern="0" dirty="0">
                    <a:solidFill>
                      <a:prstClr val="black"/>
                    </a:solidFill>
                    <a:latin typeface="Calibri" panose="020F0502020204030204" charset="0"/>
                    <a:ea typeface="inpin heiti" charset="-122"/>
                    <a:cs typeface="Calibri" panose="020F0502020204030204" charset="0"/>
                    <a:sym typeface="Arial" panose="020B0604020202020204"/>
                  </a:rPr>
                  <a:t> </a:t>
                </a:r>
                <a:r>
                  <a:rPr lang="en-US" altLang="zh-CN" sz="2400" kern="0" dirty="0" err="1">
                    <a:solidFill>
                      <a:prstClr val="black"/>
                    </a:solidFill>
                    <a:latin typeface="Calibri" panose="020F0502020204030204" charset="0"/>
                    <a:ea typeface="inpin heiti" charset="-122"/>
                    <a:cs typeface="Calibri" panose="020F0502020204030204" charset="0"/>
                    <a:sym typeface="Arial" panose="020B0604020202020204"/>
                  </a:rPr>
                  <a:t>chỗ</a:t>
                </a:r>
                <a:endParaRPr lang="zh-CN" altLang="en-US" sz="2400" kern="0" dirty="0">
                  <a:solidFill>
                    <a:prstClr val="black"/>
                  </a:solidFill>
                  <a:latin typeface="Calibri" panose="020F0502020204030204" charset="0"/>
                  <a:ea typeface="inpin heiti" charset="-122"/>
                  <a:cs typeface="Calibri" panose="020F0502020204030204" charset="0"/>
                  <a:sym typeface="Arial" panose="020B0604020202020204"/>
                </a:endParaRPr>
              </a:p>
            </p:txBody>
          </p:sp>
          <p:sp>
            <p:nvSpPr>
              <p:cNvPr id="21" name="Oval 20">
                <a:extLst>
                  <a:ext uri="{FF2B5EF4-FFF2-40B4-BE49-F238E27FC236}">
                    <a16:creationId xmlns:a16="http://schemas.microsoft.com/office/drawing/2014/main" id="{BC41A4AE-8A43-0ACD-5365-FE571610F52F}"/>
                  </a:ext>
                </a:extLst>
              </p:cNvPr>
              <p:cNvSpPr/>
              <p:nvPr/>
            </p:nvSpPr>
            <p:spPr>
              <a:xfrm>
                <a:off x="1859964" y="5282826"/>
                <a:ext cx="432000" cy="432000"/>
              </a:xfrm>
              <a:prstGeom prst="ellipse">
                <a:avLst/>
              </a:prstGeom>
              <a:solidFill>
                <a:srgbClr val="FFB7A3"/>
              </a:solidFill>
              <a:ln w="12700" cap="flat" cmpd="sng" algn="ctr">
                <a:solidFill>
                  <a:srgbClr val="FF5A2D"/>
                </a:solidFill>
                <a:prstDash val="solid"/>
                <a:miter lim="800000"/>
              </a:ln>
              <a:effectLst/>
            </p:spPr>
            <p:txBody>
              <a:bodyPr rtlCol="0" anchor="ctr"/>
              <a:lstStyle/>
              <a:p>
                <a:pPr algn="ctr">
                  <a:buClr>
                    <a:srgbClr val="000000"/>
                  </a:buClr>
                  <a:defRPr/>
                </a:pPr>
                <a:r>
                  <a:rPr lang="en-US" sz="2400" kern="0" dirty="0">
                    <a:solidFill>
                      <a:prstClr val="black"/>
                    </a:solidFill>
                    <a:latin typeface="Calibri" panose="020F0502020204030204" charset="0"/>
                    <a:ea typeface="inpin heiti" charset="-122"/>
                    <a:cs typeface="Calibri" panose="020F0502020204030204" charset="0"/>
                    <a:sym typeface="Arial" panose="020B0604020202020204"/>
                  </a:rPr>
                  <a:t>3</a:t>
                </a:r>
                <a:endParaRPr lang="en-US" sz="2100" kern="0" dirty="0">
                  <a:solidFill>
                    <a:prstClr val="black"/>
                  </a:solidFill>
                  <a:latin typeface="Calibri" panose="020F0502020204030204" charset="0"/>
                  <a:cs typeface="Calibri" panose="020F0502020204030204" charset="0"/>
                  <a:sym typeface="Arial" panose="020B0604020202020204"/>
                </a:endParaRPr>
              </a:p>
            </p:txBody>
          </p:sp>
        </p:grpSp>
        <p:pic>
          <p:nvPicPr>
            <p:cNvPr id="16" name="Picture 2" descr="Star Cartoon Images, Stock Photos &amp;amp; Vectors | Shutterstock">
              <a:extLst>
                <a:ext uri="{FF2B5EF4-FFF2-40B4-BE49-F238E27FC236}">
                  <a16:creationId xmlns:a16="http://schemas.microsoft.com/office/drawing/2014/main" id="{025530AB-9B6D-5AE5-E1D5-9228F6D2D509}"/>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9925" y="2862"/>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Star Cartoon Images, Stock Photos &amp;amp; Vectors | Shutterstock">
              <a:extLst>
                <a:ext uri="{FF2B5EF4-FFF2-40B4-BE49-F238E27FC236}">
                  <a16:creationId xmlns:a16="http://schemas.microsoft.com/office/drawing/2014/main" id="{E0AE32A4-40EA-F255-72EE-A57885CC1177}"/>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0008" y="3884"/>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Star Cartoon Images, Stock Photos &amp;amp; Vectors | Shutterstock">
              <a:extLst>
                <a:ext uri="{FF2B5EF4-FFF2-40B4-BE49-F238E27FC236}">
                  <a16:creationId xmlns:a16="http://schemas.microsoft.com/office/drawing/2014/main" id="{E3F440C5-005F-5636-F5D8-52D579D088C3}"/>
                </a:ext>
              </a:extLst>
            </p:cNvPr>
            <p:cNvPicPr>
              <a:picLocks noChangeAspect="1" noChangeArrowheads="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1567" y="5013"/>
              <a:ext cx="2899" cy="8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 name="Group 24">
            <a:extLst>
              <a:ext uri="{FF2B5EF4-FFF2-40B4-BE49-F238E27FC236}">
                <a16:creationId xmlns:a16="http://schemas.microsoft.com/office/drawing/2014/main" id="{5650DF66-0F95-8825-FD09-379CCD253B1A}"/>
              </a:ext>
            </a:extLst>
          </p:cNvPr>
          <p:cNvGrpSpPr/>
          <p:nvPr/>
        </p:nvGrpSpPr>
        <p:grpSpPr>
          <a:xfrm>
            <a:off x="1132285" y="4181475"/>
            <a:ext cx="6879431" cy="656273"/>
            <a:chOff x="2321" y="8780"/>
            <a:chExt cx="14445" cy="1378"/>
          </a:xfrm>
        </p:grpSpPr>
        <p:sp>
          <p:nvSpPr>
            <p:cNvPr id="26" name="Rounded Rectangle 17">
              <a:extLst>
                <a:ext uri="{FF2B5EF4-FFF2-40B4-BE49-F238E27FC236}">
                  <a16:creationId xmlns:a16="http://schemas.microsoft.com/office/drawing/2014/main" id="{858A9BEC-96B7-950B-910D-918463500A52}"/>
                </a:ext>
              </a:extLst>
            </p:cNvPr>
            <p:cNvSpPr/>
            <p:nvPr/>
          </p:nvSpPr>
          <p:spPr>
            <a:xfrm>
              <a:off x="2321" y="8780"/>
              <a:ext cx="14032" cy="1378"/>
            </a:xfrm>
            <a:prstGeom prst="roundRect">
              <a:avLst>
                <a:gd name="adj" fmla="val 50000"/>
              </a:avLst>
            </a:prstGeom>
            <a:solidFill>
              <a:srgbClr val="ACE3D4"/>
            </a:solid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字魂59号-创粗黑" panose="020F0502020204030204"/>
              </a:endParaRPr>
            </a:p>
          </p:txBody>
        </p:sp>
        <p:sp>
          <p:nvSpPr>
            <p:cNvPr id="27" name="Text Box 7">
              <a:extLst>
                <a:ext uri="{FF2B5EF4-FFF2-40B4-BE49-F238E27FC236}">
                  <a16:creationId xmlns:a16="http://schemas.microsoft.com/office/drawing/2014/main" id="{8F291407-D80C-B06F-2EB3-9CF4AEFBC712}"/>
                </a:ext>
              </a:extLst>
            </p:cNvPr>
            <p:cNvSpPr txBox="1"/>
            <p:nvPr/>
          </p:nvSpPr>
          <p:spPr>
            <a:xfrm>
              <a:off x="2934" y="8864"/>
              <a:ext cx="13832" cy="1260"/>
            </a:xfrm>
            <a:prstGeom prst="rect">
              <a:avLst/>
            </a:prstGeom>
            <a:noFill/>
          </p:spPr>
          <p:txBody>
            <a:bodyPr wrap="square" rtlCol="0" anchor="t">
              <a:spAutoFit/>
            </a:bodyPr>
            <a:lstStyle/>
            <a:p>
              <a:pPr>
                <a:buSzPts val="2800"/>
              </a:pPr>
              <a:r>
                <a:rPr lang="en-US" altLang="zh-CN" sz="3300" u="sng" dirty="0" err="1">
                  <a:solidFill>
                    <a:prstClr val="black"/>
                  </a:solidFill>
                  <a:latin typeface="Calibri" panose="020F0502020204030204" charset="0"/>
                  <a:cs typeface="Calibri" panose="020F0502020204030204" charset="0"/>
                  <a:sym typeface="+mn-ea"/>
                </a:rPr>
                <a:t>Yêu cầu</a:t>
              </a:r>
              <a:r>
                <a:rPr lang="en-US" altLang="zh-CN" sz="3300" dirty="0" err="1">
                  <a:solidFill>
                    <a:prstClr val="black"/>
                  </a:solidFill>
                  <a:latin typeface="Calibri" panose="020F0502020204030204" charset="0"/>
                  <a:cs typeface="Calibri" panose="020F0502020204030204" charset="0"/>
                  <a:sym typeface="+mn-ea"/>
                </a:rPr>
                <a:t>: Tất</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cả</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thành</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viên</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đều</a:t>
              </a:r>
              <a:r>
                <a:rPr lang="zh-CN" altLang="en-US" sz="3300" dirty="0">
                  <a:solidFill>
                    <a:prstClr val="black"/>
                  </a:solidFill>
                  <a:latin typeface="Calibri" panose="020F0502020204030204" charset="0"/>
                  <a:cs typeface="Calibri" panose="020F0502020204030204" charset="0"/>
                  <a:sym typeface="+mn-ea"/>
                </a:rPr>
                <a:t> </a:t>
              </a:r>
              <a:r>
                <a:rPr lang="en-US" altLang="zh-CN" sz="3300" dirty="0" err="1">
                  <a:solidFill>
                    <a:prstClr val="black"/>
                  </a:solidFill>
                  <a:latin typeface="Calibri" panose="020F0502020204030204" charset="0"/>
                  <a:cs typeface="Calibri" panose="020F0502020204030204" charset="0"/>
                  <a:sym typeface="+mn-ea"/>
                </a:rPr>
                <a:t>đọc</a:t>
              </a:r>
            </a:p>
          </p:txBody>
        </p:sp>
      </p:grpSp>
    </p:spTree>
    <p:extLst>
      <p:ext uri="{BB962C8B-B14F-4D97-AF65-F5344CB8AC3E}">
        <p14:creationId xmlns:p14="http://schemas.microsoft.com/office/powerpoint/2010/main" val="39358773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52"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Scale>
                                      <p:cBhvr>
                                        <p:cTn id="13"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9"/>
                                        </p:tgtEl>
                                        <p:attrNameLst>
                                          <p:attrName>ppt_x</p:attrName>
                                          <p:attrName>ppt_y</p:attrName>
                                        </p:attrNameLst>
                                      </p:cBhvr>
                                    </p:animMotion>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strVal val="#ppt_h"/>
                                          </p:val>
                                        </p:tav>
                                        <p:tav tm="100000">
                                          <p:val>
                                            <p:strVal val="#ppt_h"/>
                                          </p:val>
                                        </p:tav>
                                      </p:tavLst>
                                    </p:anim>
                                  </p:childTnLst>
                                </p:cTn>
                              </p:par>
                              <p:par>
                                <p:cTn id="22" presetID="17" presetClass="entr" presetSubtype="10" fill="hold" nodeType="with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ội dung">
            <a:extLst>
              <a:ext uri="{FF2B5EF4-FFF2-40B4-BE49-F238E27FC236}">
                <a16:creationId xmlns:a16="http://schemas.microsoft.com/office/drawing/2014/main" id="{24181244-977B-449D-91F3-BB17176B8D7D}"/>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5" name="Nội dung">
            <a:extLst>
              <a:ext uri="{FF2B5EF4-FFF2-40B4-BE49-F238E27FC236}">
                <a16:creationId xmlns:a16="http://schemas.microsoft.com/office/drawing/2014/main" id="{B4524740-24C6-498A-B9E2-8FD43540410C}"/>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137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5542A-0CBB-4D37-A522-043BB4695C9E}"/>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6481505A-D94A-4EAD-B032-E2C698334D6B}"/>
              </a:ext>
            </a:extLst>
          </p:cNvPr>
          <p:cNvSpPr>
            <a:spLocks noGrp="1"/>
          </p:cNvSpPr>
          <p:nvPr>
            <p:ph type="subTitle" idx="1"/>
          </p:nvPr>
        </p:nvSpPr>
        <p:spPr/>
        <p:txBody>
          <a:bodyPr/>
          <a:lstStyle/>
          <a:p>
            <a:endParaRPr lang="en-US"/>
          </a:p>
        </p:txBody>
      </p:sp>
      <p:pic>
        <p:nvPicPr>
          <p:cNvPr id="4" name="图片 4">
            <a:extLst>
              <a:ext uri="{FF2B5EF4-FFF2-40B4-BE49-F238E27FC236}">
                <a16:creationId xmlns:a16="http://schemas.microsoft.com/office/drawing/2014/main" id="{133BD778-8071-4ACC-863A-4ED778BAC5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5969" y="0"/>
            <a:ext cx="8334375" cy="5661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1CAABC10-845A-4F55-8A28-57E09E33DD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358" t="25407" r="59512" b="54147"/>
          <a:stretch>
            <a:fillRect/>
          </a:stretch>
        </p:blipFill>
        <p:spPr bwMode="auto">
          <a:xfrm rot="19944981">
            <a:off x="420291" y="481013"/>
            <a:ext cx="1394222" cy="1051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8441140D-04DC-4B8C-AD2C-5912B5C134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6311" t="50974" r="50166" b="24507"/>
          <a:stretch>
            <a:fillRect/>
          </a:stretch>
        </p:blipFill>
        <p:spPr bwMode="auto">
          <a:xfrm rot="2598415">
            <a:off x="7484269" y="2308622"/>
            <a:ext cx="1714500" cy="126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pawprint_59396">
            <a:extLst>
              <a:ext uri="{FF2B5EF4-FFF2-40B4-BE49-F238E27FC236}">
                <a16:creationId xmlns:a16="http://schemas.microsoft.com/office/drawing/2014/main" id="{5837B2D3-86C6-4EED-B205-E5ED57812387}"/>
              </a:ext>
            </a:extLst>
          </p:cNvPr>
          <p:cNvSpPr>
            <a:spLocks noChangeAspect="1"/>
          </p:cNvSpPr>
          <p:nvPr/>
        </p:nvSpPr>
        <p:spPr bwMode="auto">
          <a:xfrm>
            <a:off x="2058591" y="105966"/>
            <a:ext cx="457200" cy="378619"/>
          </a:xfrm>
          <a:custGeom>
            <a:avLst/>
            <a:gdLst>
              <a:gd name="T0" fmla="*/ 495393 w 596984"/>
              <a:gd name="T1" fmla="*/ 434971 h 494486"/>
              <a:gd name="T2" fmla="*/ 792492 w 596984"/>
              <a:gd name="T3" fmla="*/ 724731 h 494486"/>
              <a:gd name="T4" fmla="*/ 740381 w 596984"/>
              <a:gd name="T5" fmla="*/ 822090 h 494486"/>
              <a:gd name="T6" fmla="*/ 712382 w 596984"/>
              <a:gd name="T7" fmla="*/ 829814 h 494486"/>
              <a:gd name="T8" fmla="*/ 626833 w 596984"/>
              <a:gd name="T9" fmla="*/ 791182 h 494486"/>
              <a:gd name="T10" fmla="*/ 618276 w 596984"/>
              <a:gd name="T11" fmla="*/ 784999 h 494486"/>
              <a:gd name="T12" fmla="*/ 490726 w 596984"/>
              <a:gd name="T13" fmla="*/ 731683 h 494486"/>
              <a:gd name="T14" fmla="*/ 377953 w 596984"/>
              <a:gd name="T15" fmla="*/ 778816 h 494486"/>
              <a:gd name="T16" fmla="*/ 362397 w 596984"/>
              <a:gd name="T17" fmla="*/ 788864 h 494486"/>
              <a:gd name="T18" fmla="*/ 274511 w 596984"/>
              <a:gd name="T19" fmla="*/ 826724 h 494486"/>
              <a:gd name="T20" fmla="*/ 243402 w 596984"/>
              <a:gd name="T21" fmla="*/ 817450 h 494486"/>
              <a:gd name="T22" fmla="*/ 195959 w 596984"/>
              <a:gd name="T23" fmla="*/ 724731 h 494486"/>
              <a:gd name="T24" fmla="*/ 295513 w 596984"/>
              <a:gd name="T25" fmla="*/ 519969 h 494486"/>
              <a:gd name="T26" fmla="*/ 495393 w 596984"/>
              <a:gd name="T27" fmla="*/ 434971 h 494486"/>
              <a:gd name="T28" fmla="*/ 918512 w 596984"/>
              <a:gd name="T29" fmla="*/ 294325 h 494486"/>
              <a:gd name="T30" fmla="*/ 937953 w 596984"/>
              <a:gd name="T31" fmla="*/ 296647 h 494486"/>
              <a:gd name="T32" fmla="*/ 1000944 w 596984"/>
              <a:gd name="T33" fmla="*/ 455053 h 494486"/>
              <a:gd name="T34" fmla="*/ 888181 w 596984"/>
              <a:gd name="T35" fmla="*/ 565552 h 494486"/>
              <a:gd name="T36" fmla="*/ 869518 w 596984"/>
              <a:gd name="T37" fmla="*/ 563232 h 494486"/>
              <a:gd name="T38" fmla="*/ 806520 w 596984"/>
              <a:gd name="T39" fmla="*/ 405600 h 494486"/>
              <a:gd name="T40" fmla="*/ 918512 w 596984"/>
              <a:gd name="T41" fmla="*/ 294325 h 494486"/>
              <a:gd name="T42" fmla="*/ 87828 w 596984"/>
              <a:gd name="T43" fmla="*/ 294325 h 494486"/>
              <a:gd name="T44" fmla="*/ 200593 w 596984"/>
              <a:gd name="T45" fmla="*/ 405600 h 494486"/>
              <a:gd name="T46" fmla="*/ 137602 w 596984"/>
              <a:gd name="T47" fmla="*/ 563232 h 494486"/>
              <a:gd name="T48" fmla="*/ 118937 w 596984"/>
              <a:gd name="T49" fmla="*/ 565552 h 494486"/>
              <a:gd name="T50" fmla="*/ 6168 w 596984"/>
              <a:gd name="T51" fmla="*/ 455053 h 494486"/>
              <a:gd name="T52" fmla="*/ 69164 w 596984"/>
              <a:gd name="T53" fmla="*/ 296647 h 494486"/>
              <a:gd name="T54" fmla="*/ 87828 w 596984"/>
              <a:gd name="T55" fmla="*/ 294325 h 494486"/>
              <a:gd name="T56" fmla="*/ 684405 w 596984"/>
              <a:gd name="T57" fmla="*/ 0 h 494486"/>
              <a:gd name="T58" fmla="*/ 697631 w 596984"/>
              <a:gd name="T59" fmla="*/ 1547 h 494486"/>
              <a:gd name="T60" fmla="*/ 781651 w 596984"/>
              <a:gd name="T61" fmla="*/ 64907 h 494486"/>
              <a:gd name="T62" fmla="*/ 803433 w 596984"/>
              <a:gd name="T63" fmla="*/ 198584 h 494486"/>
              <a:gd name="T64" fmla="*/ 647841 w 596984"/>
              <a:gd name="T65" fmla="*/ 360072 h 494486"/>
              <a:gd name="T66" fmla="*/ 542045 w 596984"/>
              <a:gd name="T67" fmla="*/ 163040 h 494486"/>
              <a:gd name="T68" fmla="*/ 684405 w 596984"/>
              <a:gd name="T69" fmla="*/ 0 h 494486"/>
              <a:gd name="T70" fmla="*/ 322016 w 596984"/>
              <a:gd name="T71" fmla="*/ 0 h 494486"/>
              <a:gd name="T72" fmla="*/ 465107 w 596984"/>
              <a:gd name="T73" fmla="*/ 163001 h 494486"/>
              <a:gd name="T74" fmla="*/ 359343 w 596984"/>
              <a:gd name="T75" fmla="*/ 360001 h 494486"/>
              <a:gd name="T76" fmla="*/ 346120 w 596984"/>
              <a:gd name="T77" fmla="*/ 361546 h 494486"/>
              <a:gd name="T78" fmla="*/ 203803 w 596984"/>
              <a:gd name="T79" fmla="*/ 198537 h 494486"/>
              <a:gd name="T80" fmla="*/ 225583 w 596984"/>
              <a:gd name="T81" fmla="*/ 64896 h 494486"/>
              <a:gd name="T82" fmla="*/ 308791 w 596984"/>
              <a:gd name="T83" fmla="*/ 1547 h 494486"/>
              <a:gd name="T84" fmla="*/ 322016 w 596984"/>
              <a:gd name="T85" fmla="*/ 0 h 4944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6984" h="494486">
                <a:moveTo>
                  <a:pt x="293651" y="259200"/>
                </a:moveTo>
                <a:cubicBezTo>
                  <a:pt x="431957" y="259200"/>
                  <a:pt x="468378" y="397793"/>
                  <a:pt x="469761" y="431866"/>
                </a:cubicBezTo>
                <a:cubicBezTo>
                  <a:pt x="471144" y="464557"/>
                  <a:pt x="458696" y="478831"/>
                  <a:pt x="438872" y="489882"/>
                </a:cubicBezTo>
                <a:cubicBezTo>
                  <a:pt x="433340" y="493105"/>
                  <a:pt x="427808" y="494486"/>
                  <a:pt x="422276" y="494486"/>
                </a:cubicBezTo>
                <a:cubicBezTo>
                  <a:pt x="407062" y="494486"/>
                  <a:pt x="389543" y="483435"/>
                  <a:pt x="371564" y="471464"/>
                </a:cubicBezTo>
                <a:lnTo>
                  <a:pt x="366492" y="467780"/>
                </a:lnTo>
                <a:cubicBezTo>
                  <a:pt x="349896" y="456730"/>
                  <a:pt x="319468" y="436010"/>
                  <a:pt x="290885" y="436010"/>
                </a:cubicBezTo>
                <a:cubicBezTo>
                  <a:pt x="264607" y="436010"/>
                  <a:pt x="240173" y="453046"/>
                  <a:pt x="224037" y="464097"/>
                </a:cubicBezTo>
                <a:cubicBezTo>
                  <a:pt x="220349" y="466399"/>
                  <a:pt x="217583" y="468241"/>
                  <a:pt x="214817" y="470083"/>
                </a:cubicBezTo>
                <a:cubicBezTo>
                  <a:pt x="194993" y="482054"/>
                  <a:pt x="177935" y="492644"/>
                  <a:pt x="162722" y="492644"/>
                </a:cubicBezTo>
                <a:cubicBezTo>
                  <a:pt x="156268" y="492644"/>
                  <a:pt x="149813" y="490803"/>
                  <a:pt x="144281" y="487119"/>
                </a:cubicBezTo>
                <a:cubicBezTo>
                  <a:pt x="127223" y="476068"/>
                  <a:pt x="117542" y="456730"/>
                  <a:pt x="116159" y="431866"/>
                </a:cubicBezTo>
                <a:cubicBezTo>
                  <a:pt x="115698" y="420355"/>
                  <a:pt x="129528" y="357274"/>
                  <a:pt x="175169" y="309849"/>
                </a:cubicBezTo>
                <a:cubicBezTo>
                  <a:pt x="206980" y="276236"/>
                  <a:pt x="247088" y="259200"/>
                  <a:pt x="293651" y="259200"/>
                </a:cubicBezTo>
                <a:close/>
                <a:moveTo>
                  <a:pt x="544462" y="175391"/>
                </a:moveTo>
                <a:cubicBezTo>
                  <a:pt x="548611" y="175391"/>
                  <a:pt x="552299" y="175851"/>
                  <a:pt x="555986" y="176772"/>
                </a:cubicBezTo>
                <a:cubicBezTo>
                  <a:pt x="588256" y="185061"/>
                  <a:pt x="604852" y="226502"/>
                  <a:pt x="593327" y="271166"/>
                </a:cubicBezTo>
                <a:cubicBezTo>
                  <a:pt x="583185" y="309844"/>
                  <a:pt x="555986" y="337011"/>
                  <a:pt x="526483" y="337011"/>
                </a:cubicBezTo>
                <a:cubicBezTo>
                  <a:pt x="522795" y="337011"/>
                  <a:pt x="519107" y="336551"/>
                  <a:pt x="515419" y="335630"/>
                </a:cubicBezTo>
                <a:cubicBezTo>
                  <a:pt x="482688" y="327341"/>
                  <a:pt x="466553" y="285900"/>
                  <a:pt x="478078" y="241697"/>
                </a:cubicBezTo>
                <a:cubicBezTo>
                  <a:pt x="487759" y="202558"/>
                  <a:pt x="515419" y="175391"/>
                  <a:pt x="544462" y="175391"/>
                </a:cubicBezTo>
                <a:close/>
                <a:moveTo>
                  <a:pt x="52061" y="175391"/>
                </a:moveTo>
                <a:cubicBezTo>
                  <a:pt x="81565" y="175391"/>
                  <a:pt x="109225" y="202558"/>
                  <a:pt x="118906" y="241697"/>
                </a:cubicBezTo>
                <a:cubicBezTo>
                  <a:pt x="130431" y="285900"/>
                  <a:pt x="113835" y="327341"/>
                  <a:pt x="81565" y="335630"/>
                </a:cubicBezTo>
                <a:cubicBezTo>
                  <a:pt x="77877" y="336551"/>
                  <a:pt x="74189" y="337011"/>
                  <a:pt x="70501" y="337011"/>
                </a:cubicBezTo>
                <a:cubicBezTo>
                  <a:pt x="40998" y="337011"/>
                  <a:pt x="13799" y="309844"/>
                  <a:pt x="3657" y="271166"/>
                </a:cubicBezTo>
                <a:cubicBezTo>
                  <a:pt x="-7868" y="226502"/>
                  <a:pt x="8728" y="185061"/>
                  <a:pt x="40998" y="176772"/>
                </a:cubicBezTo>
                <a:cubicBezTo>
                  <a:pt x="44685" y="175851"/>
                  <a:pt x="48373" y="175391"/>
                  <a:pt x="52061" y="175391"/>
                </a:cubicBezTo>
                <a:close/>
                <a:moveTo>
                  <a:pt x="405693" y="0"/>
                </a:moveTo>
                <a:cubicBezTo>
                  <a:pt x="408460" y="0"/>
                  <a:pt x="411226" y="460"/>
                  <a:pt x="413532" y="921"/>
                </a:cubicBezTo>
                <a:cubicBezTo>
                  <a:pt x="433822" y="3684"/>
                  <a:pt x="451346" y="17036"/>
                  <a:pt x="463336" y="38677"/>
                </a:cubicBezTo>
                <a:cubicBezTo>
                  <a:pt x="475787" y="61239"/>
                  <a:pt x="480398" y="89326"/>
                  <a:pt x="476248" y="118334"/>
                </a:cubicBezTo>
                <a:cubicBezTo>
                  <a:pt x="468408" y="176350"/>
                  <a:pt x="426905" y="220553"/>
                  <a:pt x="384019" y="214567"/>
                </a:cubicBezTo>
                <a:cubicBezTo>
                  <a:pt x="341133" y="209042"/>
                  <a:pt x="313003" y="156091"/>
                  <a:pt x="321303" y="97154"/>
                </a:cubicBezTo>
                <a:cubicBezTo>
                  <a:pt x="329143" y="42821"/>
                  <a:pt x="366034" y="0"/>
                  <a:pt x="405693" y="0"/>
                </a:cubicBezTo>
                <a:close/>
                <a:moveTo>
                  <a:pt x="190879" y="0"/>
                </a:moveTo>
                <a:cubicBezTo>
                  <a:pt x="230984" y="0"/>
                  <a:pt x="267863" y="42813"/>
                  <a:pt x="275700" y="97134"/>
                </a:cubicBezTo>
                <a:cubicBezTo>
                  <a:pt x="283537" y="156060"/>
                  <a:pt x="255417" y="209000"/>
                  <a:pt x="213006" y="214524"/>
                </a:cubicBezTo>
                <a:cubicBezTo>
                  <a:pt x="210240" y="214985"/>
                  <a:pt x="207935" y="215445"/>
                  <a:pt x="205169" y="215445"/>
                </a:cubicBezTo>
                <a:cubicBezTo>
                  <a:pt x="165524" y="215445"/>
                  <a:pt x="128185" y="172632"/>
                  <a:pt x="120809" y="118311"/>
                </a:cubicBezTo>
                <a:cubicBezTo>
                  <a:pt x="116660" y="89308"/>
                  <a:pt x="121270" y="61227"/>
                  <a:pt x="133716" y="38670"/>
                </a:cubicBezTo>
                <a:cubicBezTo>
                  <a:pt x="145702" y="17033"/>
                  <a:pt x="163219" y="3683"/>
                  <a:pt x="183042" y="921"/>
                </a:cubicBezTo>
                <a:cubicBezTo>
                  <a:pt x="185808" y="460"/>
                  <a:pt x="188574" y="0"/>
                  <a:pt x="19087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VN" sz="1013"/>
          </a:p>
        </p:txBody>
      </p:sp>
      <p:sp>
        <p:nvSpPr>
          <p:cNvPr id="9" name="文本框 5">
            <a:extLst>
              <a:ext uri="{FF2B5EF4-FFF2-40B4-BE49-F238E27FC236}">
                <a16:creationId xmlns:a16="http://schemas.microsoft.com/office/drawing/2014/main" id="{DB694C4A-F815-49D8-AEDA-8118A7A18105}"/>
              </a:ext>
            </a:extLst>
          </p:cNvPr>
          <p:cNvSpPr txBox="1">
            <a:spLocks noChangeArrowheads="1"/>
          </p:cNvSpPr>
          <p:nvPr/>
        </p:nvSpPr>
        <p:spPr bwMode="auto">
          <a:xfrm>
            <a:off x="1371600" y="1613297"/>
            <a:ext cx="600670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zh-CN" sz="6000" dirty="0" err="1">
                <a:solidFill>
                  <a:srgbClr val="FF0000"/>
                </a:solidFill>
                <a:latin typeface="HP001 Kieu 2 5H"/>
                <a:ea typeface="包图小白体"/>
                <a:cs typeface="包图小白体"/>
              </a:rPr>
              <a:t>Chào</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tạm</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biệt</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các</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em</a:t>
            </a:r>
            <a:r>
              <a:rPr lang="en-US" altLang="zh-CN" sz="6000" dirty="0">
                <a:solidFill>
                  <a:srgbClr val="FF0000"/>
                </a:solidFill>
                <a:latin typeface="HP001 Kieu 2 5H"/>
                <a:ea typeface="包图小白体"/>
                <a:cs typeface="包图小白体"/>
              </a:rPr>
              <a:t> </a:t>
            </a:r>
            <a:r>
              <a:rPr lang="en-US" altLang="zh-CN" sz="6000" dirty="0" err="1">
                <a:solidFill>
                  <a:srgbClr val="FF0000"/>
                </a:solidFill>
                <a:latin typeface="HP001 Kieu 2 5H"/>
                <a:ea typeface="包图小白体"/>
                <a:cs typeface="包图小白体"/>
              </a:rPr>
              <a:t>nhé</a:t>
            </a:r>
            <a:r>
              <a:rPr lang="en-US" altLang="zh-CN" sz="6000" dirty="0">
                <a:solidFill>
                  <a:srgbClr val="FF0000"/>
                </a:solidFill>
                <a:latin typeface="HP001 Kieu 2 5H"/>
                <a:ea typeface="包图小白体"/>
                <a:cs typeface="包图小白体"/>
              </a:rPr>
              <a:t>!</a:t>
            </a:r>
            <a:endParaRPr lang="zh-CN" altLang="en-US" sz="6000" dirty="0">
              <a:solidFill>
                <a:srgbClr val="FF0000"/>
              </a:solidFill>
              <a:latin typeface="HP001 Kieu 2 5H"/>
              <a:ea typeface="包图小白体"/>
              <a:cs typeface="包图小白体"/>
            </a:endParaRPr>
          </a:p>
        </p:txBody>
      </p:sp>
    </p:spTree>
    <p:extLst>
      <p:ext uri="{BB962C8B-B14F-4D97-AF65-F5344CB8AC3E}">
        <p14:creationId xmlns:p14="http://schemas.microsoft.com/office/powerpoint/2010/main" val="36168557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par>
                                <p:cTn id="16" presetID="31"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a:extLst>
              <a:ext uri="{FF2B5EF4-FFF2-40B4-BE49-F238E27FC236}">
                <a16:creationId xmlns:a16="http://schemas.microsoft.com/office/drawing/2014/main" id="{14267D87-EB0B-47C9-8629-5D6C96AF99C6}"/>
              </a:ext>
            </a:extLst>
          </p:cNvPr>
          <p:cNvSpPr txBox="1"/>
          <p:nvPr/>
        </p:nvSpPr>
        <p:spPr>
          <a:xfrm>
            <a:off x="482600" y="2187029"/>
            <a:ext cx="8661400" cy="769441"/>
          </a:xfrm>
          <a:prstGeom prst="rect">
            <a:avLst/>
          </a:prstGeom>
          <a:noFill/>
        </p:spPr>
        <p:txBody>
          <a:bodyPr wrap="square" rtlCol="0">
            <a:spAutoFit/>
          </a:bodyPr>
          <a:lstStyle/>
          <a:p>
            <a:pPr algn="ctr" defTabSz="914378"/>
            <a:r>
              <a:rPr lang="en-US" sz="4400">
                <a:ln w="3175">
                  <a:solidFill>
                    <a:srgbClr val="7030A0"/>
                  </a:solidFill>
                </a:ln>
                <a:solidFill>
                  <a:srgbClr val="7030A0"/>
                </a:solidFill>
                <a:latin typeface="Cambria" panose="02040503050406030204" pitchFamily="18" charset="0"/>
                <a:ea typeface="Cambria" panose="02040503050406030204" pitchFamily="18" charset="0"/>
                <a:cs typeface="FC Onigiri Outline Color" pitchFamily="2" charset="-34"/>
              </a:rPr>
              <a:t>Kể tên một vài cuốn sách em thích.</a:t>
            </a:r>
            <a:endParaRPr lang="en-US" sz="4400" dirty="0" err="1">
              <a:ln w="3175">
                <a:solidFill>
                  <a:srgbClr val="7030A0"/>
                </a:solidFill>
              </a:ln>
              <a:solidFill>
                <a:srgbClr val="7030A0"/>
              </a:solidFill>
              <a:latin typeface="Cambria" panose="02040503050406030204" pitchFamily="18" charset="0"/>
              <a:ea typeface="Cambria" panose="02040503050406030204" pitchFamily="18" charset="0"/>
              <a:cs typeface="FC Onigiri Outline Color" pitchFamily="2" charset="-34"/>
            </a:endParaRPr>
          </a:p>
        </p:txBody>
      </p:sp>
      <p:sp>
        <p:nvSpPr>
          <p:cNvPr id="4" name="TextBox 3">
            <a:extLst>
              <a:ext uri="{FF2B5EF4-FFF2-40B4-BE49-F238E27FC236}">
                <a16:creationId xmlns:a16="http://schemas.microsoft.com/office/drawing/2014/main" id="{942DAC09-C0C1-5C08-2354-3DD160079CD9}"/>
              </a:ext>
            </a:extLst>
          </p:cNvPr>
          <p:cNvSpPr txBox="1"/>
          <p:nvPr/>
        </p:nvSpPr>
        <p:spPr>
          <a:xfrm>
            <a:off x="181574" y="824162"/>
            <a:ext cx="8962426"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w="19050">
                  <a:solidFill>
                    <a:prstClr val="black"/>
                  </a:solidFill>
                  <a:prstDash val="sysDash"/>
                </a:ln>
                <a:blipFill dpi="0" rotWithShape="1">
                  <a:blip r:embed="rId2"/>
                  <a:srcRect/>
                  <a:stretch>
                    <a:fillRect/>
                  </a:stretch>
                </a:blipFill>
                <a:effectLst/>
                <a:uLnTx/>
                <a:uFillTx/>
                <a:latin typeface="SVN-Gretoon" panose="02040603050506020204" pitchFamily="18" charset="0"/>
                <a:ea typeface="+mn-ea"/>
                <a:cs typeface="+mn-cs"/>
              </a:rPr>
              <a:t>KHỞI ĐỘNG</a:t>
            </a:r>
          </a:p>
        </p:txBody>
      </p:sp>
    </p:spTree>
    <p:extLst>
      <p:ext uri="{BB962C8B-B14F-4D97-AF65-F5344CB8AC3E}">
        <p14:creationId xmlns:p14="http://schemas.microsoft.com/office/powerpoint/2010/main" val="16014589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fltVal val="0"/>
                                          </p:val>
                                        </p:tav>
                                        <p:tav tm="100000">
                                          <p:val>
                                            <p:strVal val="#ppt_w"/>
                                          </p:val>
                                        </p:tav>
                                      </p:tavLst>
                                    </p:anim>
                                    <p:anim calcmode="lin" valueType="num">
                                      <p:cBhvr>
                                        <p:cTn id="8" dur="1000" fill="hold"/>
                                        <p:tgtEl>
                                          <p:spTgt spid="64"/>
                                        </p:tgtEl>
                                        <p:attrNameLst>
                                          <p:attrName>ppt_h</p:attrName>
                                        </p:attrNameLst>
                                      </p:cBhvr>
                                      <p:tavLst>
                                        <p:tav tm="0">
                                          <p:val>
                                            <p:fltVal val="0"/>
                                          </p:val>
                                        </p:tav>
                                        <p:tav tm="100000">
                                          <p:val>
                                            <p:strVal val="#ppt_h"/>
                                          </p:val>
                                        </p:tav>
                                      </p:tavLst>
                                    </p:anim>
                                    <p:anim calcmode="lin" valueType="num">
                                      <p:cBhvr>
                                        <p:cTn id="9" dur="1000" fill="hold"/>
                                        <p:tgtEl>
                                          <p:spTgt spid="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CBA8C02-C769-6A7A-604F-D10822B0DDC1}"/>
              </a:ext>
            </a:extLst>
          </p:cNvPr>
          <p:cNvSpPr/>
          <p:nvPr/>
        </p:nvSpPr>
        <p:spPr>
          <a:xfrm>
            <a:off x="558265" y="936867"/>
            <a:ext cx="8585735" cy="2677656"/>
          </a:xfrm>
          <a:prstGeom prst="rect">
            <a:avLst/>
          </a:prstGeom>
        </p:spPr>
        <p:txBody>
          <a:bodyPr wrap="square">
            <a:spAutoFit/>
          </a:bodyPr>
          <a:lstStyle/>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Hạt </a:t>
            </a:r>
            <a:r>
              <a:rPr lang="en-US" sz="2800" dirty="0" err="1">
                <a:solidFill>
                  <a:srgbClr val="0432FF"/>
                </a:solidFill>
                <a:latin typeface="Arial" panose="020B0604020202020204" pitchFamily="34" charset="0"/>
                <a:cs typeface="Arial" panose="020B0604020202020204" pitchFamily="34" charset="0"/>
              </a:rPr>
              <a:t>giống</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tâm</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hồn</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Cây </a:t>
            </a:r>
            <a:r>
              <a:rPr lang="en-US" sz="2800" dirty="0" err="1">
                <a:solidFill>
                  <a:srgbClr val="0432FF"/>
                </a:solidFill>
                <a:latin typeface="Arial" panose="020B0604020202020204" pitchFamily="34" charset="0"/>
                <a:cs typeface="Arial" panose="020B0604020202020204" pitchFamily="34" charset="0"/>
              </a:rPr>
              <a:t>chuối</a:t>
            </a:r>
            <a:r>
              <a:rPr lang="en-US" sz="2800" dirty="0">
                <a:solidFill>
                  <a:srgbClr val="0432FF"/>
                </a:solidFill>
                <a:latin typeface="Arial" panose="020B0604020202020204" pitchFamily="34" charset="0"/>
                <a:cs typeface="Arial" panose="020B0604020202020204" pitchFamily="34" charset="0"/>
              </a:rPr>
              <a:t> non </a:t>
            </a:r>
            <a:r>
              <a:rPr lang="en-US" sz="2800" dirty="0" err="1">
                <a:solidFill>
                  <a:srgbClr val="0432FF"/>
                </a:solidFill>
                <a:latin typeface="Arial" panose="020B0604020202020204" pitchFamily="34" charset="0"/>
                <a:cs typeface="Arial" panose="020B0604020202020204" pitchFamily="34" charset="0"/>
              </a:rPr>
              <a:t>đi</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giày</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xanh</a:t>
            </a:r>
            <a:r>
              <a:rPr lang="en-US" sz="2800" dirty="0">
                <a:solidFill>
                  <a:srgbClr val="0432FF"/>
                </a:solidFill>
                <a:latin typeface="Arial" panose="020B0604020202020204" pitchFamily="34" charset="0"/>
                <a:cs typeface="Arial" panose="020B0604020202020204" pitchFamily="34" charset="0"/>
              </a:rPr>
              <a:t> - </a:t>
            </a:r>
            <a:r>
              <a:rPr lang="en-US" sz="2800" dirty="0" err="1">
                <a:solidFill>
                  <a:srgbClr val="0432FF"/>
                </a:solidFill>
                <a:latin typeface="Arial" panose="020B0604020202020204" pitchFamily="34" charset="0"/>
                <a:cs typeface="Arial" panose="020B0604020202020204" pitchFamily="34" charset="0"/>
              </a:rPr>
              <a:t>Tác</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giả</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Nguyễn</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Nhật</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Ánh</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Không </a:t>
            </a:r>
            <a:r>
              <a:rPr lang="en-US" sz="2800" dirty="0" err="1">
                <a:solidFill>
                  <a:srgbClr val="0432FF"/>
                </a:solidFill>
                <a:latin typeface="Arial" panose="020B0604020202020204" pitchFamily="34" charset="0"/>
                <a:cs typeface="Arial" panose="020B0604020202020204" pitchFamily="34" charset="0"/>
              </a:rPr>
              <a:t>gia</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đình</a:t>
            </a:r>
            <a:r>
              <a:rPr lang="en-US" sz="2800" dirty="0">
                <a:solidFill>
                  <a:srgbClr val="0432FF"/>
                </a:solidFill>
                <a:latin typeface="Arial" panose="020B0604020202020204" pitchFamily="34" charset="0"/>
                <a:cs typeface="Arial" panose="020B0604020202020204" pitchFamily="34" charset="0"/>
              </a:rPr>
              <a:t> - Hector </a:t>
            </a:r>
            <a:r>
              <a:rPr lang="en-US" sz="2800" dirty="0" err="1">
                <a:solidFill>
                  <a:srgbClr val="0432FF"/>
                </a:solidFill>
                <a:latin typeface="Arial" panose="020B0604020202020204" pitchFamily="34" charset="0"/>
                <a:cs typeface="Arial" panose="020B0604020202020204" pitchFamily="34" charset="0"/>
              </a:rPr>
              <a:t>Malot</a:t>
            </a:r>
            <a:endParaRPr lang="en-US" sz="2800" dirty="0">
              <a:solidFill>
                <a:srgbClr val="0432FF"/>
              </a:solidFill>
              <a:latin typeface="Arial" panose="020B0604020202020204" pitchFamily="34" charset="0"/>
              <a:cs typeface="Arial" panose="020B0604020202020204" pitchFamily="34" charset="0"/>
            </a:endParaRP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Những </a:t>
            </a:r>
            <a:r>
              <a:rPr lang="en-US" sz="2800" dirty="0" err="1">
                <a:solidFill>
                  <a:srgbClr val="0432FF"/>
                </a:solidFill>
                <a:latin typeface="Arial" panose="020B0604020202020204" pitchFamily="34" charset="0"/>
                <a:cs typeface="Arial" panose="020B0604020202020204" pitchFamily="34" charset="0"/>
              </a:rPr>
              <a:t>tấm</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lòng</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cao</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cả</a:t>
            </a:r>
            <a:r>
              <a:rPr lang="en-US" sz="2800" dirty="0">
                <a:solidFill>
                  <a:srgbClr val="0432FF"/>
                </a:solidFill>
                <a:latin typeface="Arial" panose="020B0604020202020204" pitchFamily="34" charset="0"/>
                <a:cs typeface="Arial" panose="020B0604020202020204" pitchFamily="34" charset="0"/>
              </a:rPr>
              <a:t> - </a:t>
            </a:r>
            <a:r>
              <a:rPr lang="en-US" sz="2800" dirty="0" err="1">
                <a:solidFill>
                  <a:srgbClr val="0432FF"/>
                </a:solidFill>
                <a:latin typeface="Arial" panose="020B0604020202020204" pitchFamily="34" charset="0"/>
                <a:cs typeface="Arial" panose="020B0604020202020204" pitchFamily="34" charset="0"/>
              </a:rPr>
              <a:t>Edomondo</a:t>
            </a:r>
            <a:r>
              <a:rPr lang="en-US" sz="2800" dirty="0">
                <a:solidFill>
                  <a:srgbClr val="0432FF"/>
                </a:solidFill>
                <a:latin typeface="Arial" panose="020B0604020202020204" pitchFamily="34" charset="0"/>
                <a:cs typeface="Arial" panose="020B0604020202020204" pitchFamily="34" charset="0"/>
              </a:rPr>
              <a:t> De </a:t>
            </a:r>
            <a:r>
              <a:rPr lang="en-US" sz="2800" dirty="0" err="1">
                <a:solidFill>
                  <a:srgbClr val="0432FF"/>
                </a:solidFill>
                <a:latin typeface="Arial" panose="020B0604020202020204" pitchFamily="34" charset="0"/>
                <a:cs typeface="Arial" panose="020B0604020202020204" pitchFamily="34" charset="0"/>
              </a:rPr>
              <a:t>Amicis</a:t>
            </a:r>
            <a:r>
              <a:rPr lang="en-US" sz="2800" dirty="0">
                <a:solidFill>
                  <a:srgbClr val="0432FF"/>
                </a:solidFill>
                <a:latin typeface="Arial" panose="020B0604020202020204" pitchFamily="34" charset="0"/>
                <a:cs typeface="Arial" panose="020B0604020202020204" pitchFamily="34" charset="0"/>
              </a:rPr>
              <a:t> </a:t>
            </a:r>
          </a:p>
          <a:p>
            <a:pPr>
              <a:buFont typeface="Arial" panose="020B0604020202020204" pitchFamily="34" charset="0"/>
              <a:buChar char="•"/>
            </a:pPr>
            <a:r>
              <a:rPr lang="en-US" sz="2800">
                <a:solidFill>
                  <a:srgbClr val="0432FF"/>
                </a:solidFill>
                <a:latin typeface="Arial" panose="020B0604020202020204" pitchFamily="34" charset="0"/>
                <a:cs typeface="Arial" panose="020B0604020202020204" pitchFamily="34" charset="0"/>
              </a:rPr>
              <a:t> Nếp </a:t>
            </a:r>
            <a:r>
              <a:rPr lang="en-US" sz="2800" dirty="0" err="1">
                <a:solidFill>
                  <a:srgbClr val="0432FF"/>
                </a:solidFill>
                <a:latin typeface="Arial" panose="020B0604020202020204" pitchFamily="34" charset="0"/>
                <a:cs typeface="Arial" panose="020B0604020202020204" pitchFamily="34" charset="0"/>
              </a:rPr>
              <a:t>gấp</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thời</a:t>
            </a:r>
            <a:r>
              <a:rPr lang="en-US" sz="2800" dirty="0">
                <a:solidFill>
                  <a:srgbClr val="0432FF"/>
                </a:solidFill>
                <a:latin typeface="Arial" panose="020B0604020202020204" pitchFamily="34" charset="0"/>
                <a:cs typeface="Arial" panose="020B0604020202020204" pitchFamily="34" charset="0"/>
              </a:rPr>
              <a:t> </a:t>
            </a:r>
            <a:r>
              <a:rPr lang="en-US" sz="2800" dirty="0" err="1">
                <a:solidFill>
                  <a:srgbClr val="0432FF"/>
                </a:solidFill>
                <a:latin typeface="Arial" panose="020B0604020202020204" pitchFamily="34" charset="0"/>
                <a:cs typeface="Arial" panose="020B0604020202020204" pitchFamily="34" charset="0"/>
              </a:rPr>
              <a:t>gian</a:t>
            </a:r>
            <a:r>
              <a:rPr lang="en-US" sz="2800" dirty="0">
                <a:solidFill>
                  <a:srgbClr val="0432FF"/>
                </a:solidFill>
                <a:latin typeface="Arial" panose="020B0604020202020204" pitchFamily="34" charset="0"/>
                <a:cs typeface="Arial" panose="020B0604020202020204" pitchFamily="34" charset="0"/>
              </a:rPr>
              <a:t> - Madeleine </a:t>
            </a:r>
            <a:r>
              <a:rPr lang="en-US" sz="2800" dirty="0" err="1">
                <a:solidFill>
                  <a:srgbClr val="0432FF"/>
                </a:solidFill>
                <a:latin typeface="Arial" panose="020B0604020202020204" pitchFamily="34" charset="0"/>
                <a:cs typeface="Arial" panose="020B0604020202020204" pitchFamily="34" charset="0"/>
              </a:rPr>
              <a:t>L’Engl</a:t>
            </a:r>
            <a:endParaRPr lang="en-US" sz="2800" dirty="0">
              <a:solidFill>
                <a:srgbClr val="0432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7102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วงรี 133"/>
          <p:cNvSpPr/>
          <p:nvPr/>
        </p:nvSpPr>
        <p:spPr>
          <a:xfrm>
            <a:off x="2861816" y="3597870"/>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5" name="วงรี 134"/>
          <p:cNvSpPr/>
          <p:nvPr/>
        </p:nvSpPr>
        <p:spPr>
          <a:xfrm>
            <a:off x="2892956" y="3390938"/>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6" name="วงรี 135"/>
          <p:cNvSpPr/>
          <p:nvPr/>
        </p:nvSpPr>
        <p:spPr>
          <a:xfrm>
            <a:off x="2818052" y="3270120"/>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sp>
        <p:nvSpPr>
          <p:cNvPr id="137" name="วงรี 136"/>
          <p:cNvSpPr/>
          <p:nvPr/>
        </p:nvSpPr>
        <p:spPr>
          <a:xfrm>
            <a:off x="2831216" y="350319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th-TH" sz="2800" b="0" i="0" u="none" strike="noStrike" kern="1200" cap="none" spc="0" normalizeH="0" baseline="0" noProof="0">
              <a:ln>
                <a:noFill/>
              </a:ln>
              <a:solidFill>
                <a:prstClr val="white"/>
              </a:solidFill>
              <a:effectLst/>
              <a:uLnTx/>
              <a:uFillTx/>
              <a:latin typeface="FC Onigiri Outline"/>
              <a:ea typeface="+mn-ea"/>
              <a:cs typeface="FC Onigiri Outline"/>
            </a:endParaRPr>
          </a:p>
        </p:txBody>
      </p:sp>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3647" y="1666999"/>
            <a:ext cx="2285116" cy="2210486"/>
          </a:xfrm>
          <a:prstGeom prst="rect">
            <a:avLst/>
          </a:prstGeom>
        </p:spPr>
      </p:pic>
      <p:pic>
        <p:nvPicPr>
          <p:cNvPr id="20" name="Picture 19"/>
          <p:cNvPicPr>
            <a:picLocks noChangeAspect="1"/>
          </p:cNvPicPr>
          <p:nvPr/>
        </p:nvPicPr>
        <p:blipFill>
          <a:blip r:embed="rId4"/>
          <a:stretch>
            <a:fillRect/>
          </a:stretch>
        </p:blipFill>
        <p:spPr>
          <a:xfrm>
            <a:off x="2886622" y="74831"/>
            <a:ext cx="1668925" cy="1015072"/>
          </a:xfrm>
          <a:prstGeom prst="rect">
            <a:avLst/>
          </a:prstGeom>
        </p:spPr>
      </p:pic>
      <p:sp>
        <p:nvSpPr>
          <p:cNvPr id="4" name="TextBox 6">
            <a:extLst>
              <a:ext uri="{FF2B5EF4-FFF2-40B4-BE49-F238E27FC236}">
                <a16:creationId xmlns:a16="http://schemas.microsoft.com/office/drawing/2014/main" id="{1D6C3BC7-B472-F7A4-F5EB-AEB8E204C3BD}"/>
              </a:ext>
            </a:extLst>
          </p:cNvPr>
          <p:cNvSpPr txBox="1"/>
          <p:nvPr/>
        </p:nvSpPr>
        <p:spPr>
          <a:xfrm>
            <a:off x="2848652" y="1196857"/>
            <a:ext cx="4994549" cy="2462213"/>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a:noFill/>
                </a:ln>
                <a:solidFill>
                  <a:srgbClr val="FF0000"/>
                </a:solidFill>
                <a:effectLst/>
                <a:uLnTx/>
                <a:uFillTx/>
                <a:latin typeface="#9Slide07 SVNSalty Sans" panose="02000000000000000000" pitchFamily="2" charset="0"/>
                <a:ea typeface="+mn-ea"/>
                <a:cs typeface="FC Onigiri Outline"/>
              </a:rPr>
              <a:t>Cuốn sách em yêu</a:t>
            </a:r>
            <a:endParaRPr kumimoji="0" lang="en-US" sz="8000" b="1" i="0" u="none" strike="noStrike" kern="1200" cap="none" spc="0" normalizeH="0" baseline="0" noProof="0" dirty="0">
              <a:ln>
                <a:noFill/>
              </a:ln>
              <a:solidFill>
                <a:srgbClr val="FF0000"/>
              </a:solidFill>
              <a:effectLst/>
              <a:uLnTx/>
              <a:uFillTx/>
              <a:latin typeface="#9Slide07 SVNSalty Sans" panose="02000000000000000000" pitchFamily="2" charset="0"/>
              <a:ea typeface="+mn-ea"/>
              <a:cs typeface="FC Onigiri Outline"/>
            </a:endParaRPr>
          </a:p>
        </p:txBody>
      </p:sp>
    </p:spTree>
    <p:extLst>
      <p:ext uri="{BB962C8B-B14F-4D97-AF65-F5344CB8AC3E}">
        <p14:creationId xmlns:p14="http://schemas.microsoft.com/office/powerpoint/2010/main" val="60456152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กลุ่ม 41"/>
          <p:cNvGrpSpPr/>
          <p:nvPr/>
        </p:nvGrpSpPr>
        <p:grpSpPr>
          <a:xfrm>
            <a:off x="2373070" y="4093855"/>
            <a:ext cx="4606206" cy="543974"/>
            <a:chOff x="2271564" y="3507854"/>
            <a:chExt cx="4606206" cy="543974"/>
          </a:xfrm>
        </p:grpSpPr>
        <p:sp>
          <p:nvSpPr>
            <p:cNvPr id="2" name="สี่เหลี่ยมผืนผ้า 1"/>
            <p:cNvSpPr/>
            <p:nvPr/>
          </p:nvSpPr>
          <p:spPr>
            <a:xfrm>
              <a:off x="2339752" y="3579862"/>
              <a:ext cx="4538018" cy="471966"/>
            </a:xfrm>
            <a:prstGeom prst="rect">
              <a:avLst/>
            </a:prstGeom>
            <a:pattFill prst="wdDnDiag">
              <a:fgClr>
                <a:srgbClr val="E8C6D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63" name="สี่เหลี่ยมผืนผ้า 62"/>
            <p:cNvSpPr/>
            <p:nvPr/>
          </p:nvSpPr>
          <p:spPr>
            <a:xfrm>
              <a:off x="2271564" y="3507854"/>
              <a:ext cx="4538017" cy="471966"/>
            </a:xfrm>
            <a:prstGeom prst="rect">
              <a:avLst/>
            </a:prstGeom>
            <a:solidFill>
              <a:schemeClr val="bg1"/>
            </a:solidFill>
            <a:ln>
              <a:solidFill>
                <a:srgbClr val="FFDE75"/>
              </a:solid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r>
                <a:rPr lang="en-US" sz="2800" dirty="0" err="1">
                  <a:solidFill>
                    <a:srgbClr val="7030A0"/>
                  </a:solidFill>
                  <a:latin typeface="Cambria" panose="02040503050406030204" pitchFamily="18" charset="0"/>
                  <a:ea typeface="Cambria" panose="02040503050406030204" pitchFamily="18" charset="0"/>
                  <a:cs typeface="FC Onigiri Outline"/>
                </a:rPr>
                <a:t>Luyện</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đọc</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và</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trả</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lời</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câu</a:t>
              </a:r>
              <a:r>
                <a:rPr lang="en-US" sz="2800" dirty="0">
                  <a:solidFill>
                    <a:srgbClr val="7030A0"/>
                  </a:solidFill>
                  <a:latin typeface="Cambria" panose="02040503050406030204" pitchFamily="18" charset="0"/>
                  <a:ea typeface="Cambria" panose="02040503050406030204" pitchFamily="18" charset="0"/>
                  <a:cs typeface="FC Onigiri Outline"/>
                </a:rPr>
                <a:t> </a:t>
              </a:r>
              <a:r>
                <a:rPr lang="en-US" sz="2800" dirty="0" err="1">
                  <a:solidFill>
                    <a:srgbClr val="7030A0"/>
                  </a:solidFill>
                  <a:latin typeface="Cambria" panose="02040503050406030204" pitchFamily="18" charset="0"/>
                  <a:ea typeface="Cambria" panose="02040503050406030204" pitchFamily="18" charset="0"/>
                  <a:cs typeface="FC Onigiri Outline"/>
                </a:rPr>
                <a:t>hỏi</a:t>
              </a:r>
              <a:endParaRPr lang="th-TH" sz="2800" dirty="0">
                <a:solidFill>
                  <a:srgbClr val="7030A0"/>
                </a:solidFill>
                <a:latin typeface="Cambria" panose="02040503050406030204" pitchFamily="18" charset="0"/>
                <a:ea typeface="Cambria" panose="02040503050406030204" pitchFamily="18" charset="0"/>
                <a:cs typeface="FC Onigiri Outline"/>
              </a:endParaRPr>
            </a:p>
          </p:txBody>
        </p:sp>
      </p:grpSp>
      <p:sp>
        <p:nvSpPr>
          <p:cNvPr id="78" name="วงรี 77"/>
          <p:cNvSpPr/>
          <p:nvPr/>
        </p:nvSpPr>
        <p:spPr>
          <a:xfrm>
            <a:off x="5284869" y="2816837"/>
            <a:ext cx="61200" cy="61200"/>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79" name="วงรี 78"/>
          <p:cNvSpPr/>
          <p:nvPr/>
        </p:nvSpPr>
        <p:spPr>
          <a:xfrm>
            <a:off x="5294976" y="2591650"/>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0" name="วงรี 79"/>
          <p:cNvSpPr/>
          <p:nvPr/>
        </p:nvSpPr>
        <p:spPr>
          <a:xfrm>
            <a:off x="5231779" y="2489798"/>
            <a:ext cx="61200" cy="61200"/>
          </a:xfrm>
          <a:prstGeom prst="ellipse">
            <a:avLst/>
          </a:prstGeom>
          <a:solidFill>
            <a:srgbClr val="3898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1" name="วงรี 80"/>
          <p:cNvSpPr/>
          <p:nvPr/>
        </p:nvSpPr>
        <p:spPr>
          <a:xfrm>
            <a:off x="5254269" y="2709313"/>
            <a:ext cx="61200" cy="612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2" name="วงรี 81"/>
          <p:cNvSpPr/>
          <p:nvPr/>
        </p:nvSpPr>
        <p:spPr>
          <a:xfrm>
            <a:off x="3695050" y="2842644"/>
            <a:ext cx="61200" cy="61200"/>
          </a:xfrm>
          <a:prstGeom prst="ellipse">
            <a:avLst/>
          </a:prstGeom>
          <a:solidFill>
            <a:srgbClr val="EFD9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3" name="วงรี 82"/>
          <p:cNvSpPr/>
          <p:nvPr/>
        </p:nvSpPr>
        <p:spPr>
          <a:xfrm>
            <a:off x="3688112" y="2643822"/>
            <a:ext cx="61200" cy="61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4" name="วงรี 83"/>
          <p:cNvSpPr/>
          <p:nvPr/>
        </p:nvSpPr>
        <p:spPr>
          <a:xfrm>
            <a:off x="3739205" y="2533477"/>
            <a:ext cx="61200" cy="612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sp>
        <p:nvSpPr>
          <p:cNvPr id="85" name="วงรี 84"/>
          <p:cNvSpPr/>
          <p:nvPr/>
        </p:nvSpPr>
        <p:spPr>
          <a:xfrm>
            <a:off x="3749312" y="2734351"/>
            <a:ext cx="61200" cy="61200"/>
          </a:xfrm>
          <a:prstGeom prst="ellipse">
            <a:avLst/>
          </a:prstGeom>
          <a:solidFill>
            <a:srgbClr val="C571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18" name="Picture 17"/>
          <p:cNvPicPr>
            <a:picLocks noChangeAspect="1"/>
          </p:cNvPicPr>
          <p:nvPr/>
        </p:nvPicPr>
        <p:blipFill>
          <a:blip r:embed="rId3"/>
          <a:stretch>
            <a:fillRect/>
          </a:stretch>
        </p:blipFill>
        <p:spPr>
          <a:xfrm>
            <a:off x="1657097" y="584653"/>
            <a:ext cx="5829806" cy="1399154"/>
          </a:xfrm>
          <a:prstGeom prst="rect">
            <a:avLst/>
          </a:prstGeom>
        </p:spPr>
      </p:pic>
      <p:pic>
        <p:nvPicPr>
          <p:cNvPr id="3" name="Picture 2"/>
          <p:cNvPicPr>
            <a:picLocks noChangeAspect="1"/>
          </p:cNvPicPr>
          <p:nvPr/>
        </p:nvPicPr>
        <p:blipFill>
          <a:blip r:embed="rId4" cstate="print">
            <a:extLst>
              <a:ext uri="{BEBA8EAE-BF5A-486C-A8C5-ECC9F3942E4B}">
                <a14:imgProps xmlns:a14="http://schemas.microsoft.com/office/drawing/2010/main">
                  <a14:imgLayer r:embed="rId5">
                    <a14:imgEffect>
                      <a14:backgroundRemoval t="10000" b="90000" l="10000" r="90000">
                        <a14:foregroundMark x1="38387" y1="37113" x2="47544" y2="43056"/>
                        <a14:foregroundMark x1="57671" y1="40995" x2="59491" y2="37780"/>
                        <a14:foregroundMark x1="33535" y1="62644" x2="45179" y2="65130"/>
                        <a14:foregroundMark x1="28623" y1="62280" x2="33535" y2="61613"/>
                        <a14:foregroundMark x1="28805" y1="59733" x2="35233" y2="59430"/>
                        <a14:foregroundMark x1="27592" y1="62280" x2="27592" y2="63129"/>
                        <a14:foregroundMark x1="53790" y1="63311" x2="67617" y2="58217"/>
                        <a14:foregroundMark x1="63554" y1="58763" x2="67435" y2="57368"/>
                        <a14:foregroundMark x1="52941" y1="65312" x2="68951" y2="62098"/>
                        <a14:foregroundMark x1="68648" y1="60097" x2="70831" y2="61795"/>
                        <a14:foregroundMark x1="69618" y1="59915" x2="70649" y2="59430"/>
                        <a14:foregroundMark x1="68284" y1="57186" x2="68284" y2="58884"/>
                        <a14:foregroundMark x1="69133" y1="57368" x2="69133" y2="58581"/>
                        <a14:foregroundMark x1="72832" y1="61916" x2="72529" y2="62947"/>
                        <a14:foregroundMark x1="71316" y1="59551" x2="71316" y2="60764"/>
                      </a14:backgroundRemoval>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3137120" y="1532084"/>
            <a:ext cx="2869762" cy="2869762"/>
          </a:xfrm>
          <a:prstGeom prst="rect">
            <a:avLst/>
          </a:prstGeom>
        </p:spPr>
      </p:pic>
      <p:pic>
        <p:nvPicPr>
          <p:cNvPr id="4" name="Kí hiệu - Khám phá">
            <a:extLst>
              <a:ext uri="{FF2B5EF4-FFF2-40B4-BE49-F238E27FC236}">
                <a16:creationId xmlns:a16="http://schemas.microsoft.com/office/drawing/2014/main" id="{DDA943B5-1F57-3A2B-76C0-B01DD82B92E4}"/>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905417" y="908390"/>
            <a:ext cx="751680" cy="751680"/>
          </a:xfrm>
          <a:prstGeom prst="rect">
            <a:avLst/>
          </a:prstGeom>
        </p:spPr>
      </p:pic>
    </p:spTree>
    <p:extLst>
      <p:ext uri="{BB962C8B-B14F-4D97-AF65-F5344CB8AC3E}">
        <p14:creationId xmlns:p14="http://schemas.microsoft.com/office/powerpoint/2010/main" val="383901266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lumMod val="40000"/>
            <a:lumOff val="60000"/>
          </a:schemeClr>
        </a:solidFill>
        <a:effectLst/>
      </p:bgPr>
    </p:bg>
    <p:spTree>
      <p:nvGrpSpPr>
        <p:cNvPr id="1" name=""/>
        <p:cNvGrpSpPr/>
        <p:nvPr/>
      </p:nvGrpSpPr>
      <p:grpSpPr>
        <a:xfrm>
          <a:off x="0" y="0"/>
          <a:ext cx="0" cy="0"/>
          <a:chOff x="0" y="0"/>
          <a:chExt cx="0" cy="0"/>
        </a:xfrm>
      </p:grpSpPr>
      <p:sp>
        <p:nvSpPr>
          <p:cNvPr id="61" name="เมฆ 60"/>
          <p:cNvSpPr/>
          <p:nvPr/>
        </p:nvSpPr>
        <p:spPr>
          <a:xfrm rot="1140269" flipH="1">
            <a:off x="7300650" y="-1007706"/>
            <a:ext cx="3003978" cy="2175586"/>
          </a:xfrm>
          <a:prstGeom prst="cloud">
            <a:avLst/>
          </a:prstGeom>
          <a:solidFill>
            <a:schemeClr val="accent4">
              <a:lumMod val="60000"/>
              <a:lumOff val="40000"/>
            </a:schemeClr>
          </a:solidFill>
          <a:ln>
            <a:noFill/>
          </a:ln>
          <a:effectLst>
            <a:outerShdw blurRad="50800" dist="38100" dir="2700000" algn="tl" rotWithShape="0">
              <a:schemeClr val="accent4">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th-TH" sz="2800">
              <a:solidFill>
                <a:prstClr val="white"/>
              </a:solidFill>
              <a:latin typeface="FC Onigiri Outline"/>
              <a:cs typeface="FC Onigiri Outline"/>
            </a:endParaRPr>
          </a:p>
        </p:txBody>
      </p:sp>
      <p:pic>
        <p:nvPicPr>
          <p:cNvPr id="52" name="รูปภาพ 51"/>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l="82628" t="5708" r="6315" b="82002"/>
          <a:stretch/>
        </p:blipFill>
        <p:spPr>
          <a:xfrm>
            <a:off x="8285659" y="1904716"/>
            <a:ext cx="325391" cy="361638"/>
          </a:xfrm>
          <a:prstGeom prst="rect">
            <a:avLst/>
          </a:prstGeom>
        </p:spPr>
      </p:pic>
      <p:pic>
        <p:nvPicPr>
          <p:cNvPr id="3" name="รูปภาพ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8641" y="818281"/>
            <a:ext cx="414494" cy="444971"/>
          </a:xfrm>
          <a:prstGeom prst="rect">
            <a:avLst/>
          </a:prstGeom>
        </p:spPr>
      </p:pic>
      <p:pic>
        <p:nvPicPr>
          <p:cNvPr id="40" name="รูปภาพ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1588" y="236025"/>
            <a:ext cx="566881" cy="603454"/>
          </a:xfrm>
          <a:prstGeom prst="rect">
            <a:avLst/>
          </a:prstGeom>
        </p:spPr>
      </p:pic>
      <p:pic>
        <p:nvPicPr>
          <p:cNvPr id="41" name="รูปภาพ 4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7791" y="1086494"/>
            <a:ext cx="646123" cy="725364"/>
          </a:xfrm>
          <a:prstGeom prst="rect">
            <a:avLst/>
          </a:prstGeom>
        </p:spPr>
      </p:pic>
      <p:pic>
        <p:nvPicPr>
          <p:cNvPr id="45" name="รูปภาพ 4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88676" y="138258"/>
            <a:ext cx="1162356" cy="1017061"/>
          </a:xfrm>
          <a:prstGeom prst="rect">
            <a:avLst/>
          </a:prstGeom>
        </p:spPr>
      </p:pic>
      <p:pic>
        <p:nvPicPr>
          <p:cNvPr id="9" name="Picture 8"/>
          <p:cNvPicPr>
            <a:picLocks noChangeAspect="1"/>
          </p:cNvPicPr>
          <p:nvPr/>
        </p:nvPicPr>
        <p:blipFill>
          <a:blip r:embed="rId8"/>
          <a:stretch>
            <a:fillRect/>
          </a:stretch>
        </p:blipFill>
        <p:spPr>
          <a:xfrm>
            <a:off x="1647953" y="2085535"/>
            <a:ext cx="5848095" cy="1632346"/>
          </a:xfrm>
          <a:prstGeom prst="rect">
            <a:avLst/>
          </a:prstGeom>
        </p:spPr>
      </p:pic>
    </p:spTree>
    <p:extLst>
      <p:ext uri="{BB962C8B-B14F-4D97-AF65-F5344CB8AC3E}">
        <p14:creationId xmlns:p14="http://schemas.microsoft.com/office/powerpoint/2010/main" val="3683596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3AAF275-19A2-0072-0EEF-DBE8687555F9}"/>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10000" b="90000" l="10000" r="90000">
                        <a14:foregroundMark x1="38387" y1="37113" x2="47544" y2="43056"/>
                        <a14:foregroundMark x1="57671" y1="40995" x2="59491" y2="37780"/>
                        <a14:foregroundMark x1="33535" y1="62644" x2="45179" y2="65130"/>
                        <a14:foregroundMark x1="28623" y1="62280" x2="33535" y2="61613"/>
                        <a14:foregroundMark x1="28805" y1="59733" x2="35233" y2="59430"/>
                        <a14:foregroundMark x1="27592" y1="62280" x2="27592" y2="63129"/>
                        <a14:foregroundMark x1="53790" y1="63311" x2="67617" y2="58217"/>
                        <a14:foregroundMark x1="63554" y1="58763" x2="67435" y2="57368"/>
                        <a14:foregroundMark x1="52941" y1="65312" x2="68951" y2="62098"/>
                        <a14:foregroundMark x1="68648" y1="60097" x2="70831" y2="61795"/>
                        <a14:foregroundMark x1="69618" y1="59915" x2="70649" y2="59430"/>
                        <a14:foregroundMark x1="68284" y1="57186" x2="68284" y2="58884"/>
                        <a14:foregroundMark x1="69133" y1="57368" x2="69133" y2="58581"/>
                        <a14:foregroundMark x1="72832" y1="61916" x2="72529" y2="62947"/>
                        <a14:foregroundMark x1="71316" y1="59551" x2="71316" y2="60764"/>
                      </a14:backgroundRemoval>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2658825" y="1317151"/>
            <a:ext cx="3826349" cy="3826349"/>
          </a:xfrm>
          <a:prstGeom prst="rect">
            <a:avLst/>
          </a:prstGeom>
        </p:spPr>
      </p:pic>
      <p:sp>
        <p:nvSpPr>
          <p:cNvPr id="5" name="Rectangle 4">
            <a:extLst>
              <a:ext uri="{FF2B5EF4-FFF2-40B4-BE49-F238E27FC236}">
                <a16:creationId xmlns:a16="http://schemas.microsoft.com/office/drawing/2014/main" id="{740088A8-2AAE-6290-2070-DEB04FDA9C96}"/>
              </a:ext>
            </a:extLst>
          </p:cNvPr>
          <p:cNvSpPr/>
          <p:nvPr/>
        </p:nvSpPr>
        <p:spPr>
          <a:xfrm>
            <a:off x="3287389" y="911393"/>
            <a:ext cx="2786340" cy="830997"/>
          </a:xfrm>
          <a:prstGeom prst="rect">
            <a:avLst/>
          </a:prstGeom>
        </p:spPr>
        <p:txBody>
          <a:bodyPr wrap="none">
            <a:spAutoFit/>
          </a:bodyPr>
          <a:lstStyle/>
          <a:p>
            <a:pPr algn="ctr" defTabSz="914378">
              <a:defRPr/>
            </a:pPr>
            <a:r>
              <a:rPr lang="en-US" altLang="zh-CN" sz="4800" b="1" kern="0" err="1">
                <a:solidFill>
                  <a:srgbClr val="0432FF"/>
                </a:solidFill>
                <a:ea typeface="inpin heiti" charset="-122"/>
                <a:cs typeface="Times New Roman" panose="02020603050405020304" pitchFamily="18" charset="0"/>
              </a:rPr>
              <a:t>Đọc</a:t>
            </a:r>
            <a:r>
              <a:rPr lang="en-US" altLang="zh-CN" sz="4800" b="1" kern="0">
                <a:solidFill>
                  <a:srgbClr val="0432FF"/>
                </a:solidFill>
                <a:ea typeface="inpin heiti" charset="-122"/>
                <a:cs typeface="Times New Roman" panose="02020603050405020304" pitchFamily="18" charset="0"/>
              </a:rPr>
              <a:t> mẫu</a:t>
            </a:r>
            <a:endParaRPr lang="zh-CN" altLang="en-US" sz="4800" b="1" kern="0" dirty="0">
              <a:solidFill>
                <a:srgbClr val="0432FF"/>
              </a:solidFill>
              <a:ea typeface="inpin heiti" charset="-122"/>
              <a:cs typeface="Times New Roman" panose="02020603050405020304" pitchFamily="18" charset="0"/>
            </a:endParaRPr>
          </a:p>
        </p:txBody>
      </p:sp>
      <p:pic>
        <p:nvPicPr>
          <p:cNvPr id="6" name="Kí hiệu - Khám phá &amp; Luyện tập">
            <a:extLst>
              <a:ext uri="{FF2B5EF4-FFF2-40B4-BE49-F238E27FC236}">
                <a16:creationId xmlns:a16="http://schemas.microsoft.com/office/drawing/2014/main" id="{E59E207C-E4F8-90FB-4FB1-2DAA03A8D965}"/>
              </a:ext>
            </a:extLst>
          </p:cNvPr>
          <p:cNvPicPr>
            <a:picLocks noChangeAspect="1"/>
          </p:cNvPicPr>
          <p:nvPr/>
        </p:nvPicPr>
        <p:blipFill>
          <a:blip r:embed="rId4" cstate="hqprint">
            <a:extLst>
              <a:ext uri="{28A0092B-C50C-407E-A947-70E740481C1C}">
                <a14:useLocalDpi xmlns:a14="http://schemas.microsoft.com/office/drawing/2010/main" val="0"/>
              </a:ext>
            </a:extLst>
          </a:blip>
          <a:srcRect/>
          <a:stretch/>
        </p:blipFill>
        <p:spPr>
          <a:xfrm>
            <a:off x="2556483" y="997690"/>
            <a:ext cx="638922" cy="638922"/>
          </a:xfrm>
          <a:prstGeom prst="rect">
            <a:avLst/>
          </a:prstGeom>
        </p:spPr>
      </p:pic>
    </p:spTree>
    <p:extLst>
      <p:ext uri="{BB962C8B-B14F-4D97-AF65-F5344CB8AC3E}">
        <p14:creationId xmlns:p14="http://schemas.microsoft.com/office/powerpoint/2010/main" val="2809510162"/>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ội dung">
            <a:extLst>
              <a:ext uri="{FF2B5EF4-FFF2-40B4-BE49-F238E27FC236}">
                <a16:creationId xmlns:a16="http://schemas.microsoft.com/office/drawing/2014/main" id="{2D4766A4-AE07-A108-BE99-5879431DC149}"/>
              </a:ext>
            </a:extLst>
          </p:cNvPr>
          <p:cNvSpPr txBox="1"/>
          <p:nvPr/>
        </p:nvSpPr>
        <p:spPr>
          <a:xfrm>
            <a:off x="2190072" y="294223"/>
            <a:ext cx="5369720" cy="46166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Cuốn</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sách</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em</a:t>
            </a:r>
            <a:r>
              <a:rPr lang="en-US" sz="2400" b="1" dirty="0">
                <a:solidFill>
                  <a:srgbClr val="FF0000"/>
                </a:solidFill>
                <a:latin typeface="Arial" panose="020B0604020202020204" pitchFamily="34" charset="0"/>
                <a:cs typeface="Arial" panose="020B0604020202020204" pitchFamily="34" charset="0"/>
              </a:rPr>
              <a:t> </a:t>
            </a:r>
            <a:r>
              <a:rPr lang="en-US" sz="2400" b="1" dirty="0" err="1">
                <a:solidFill>
                  <a:srgbClr val="FF0000"/>
                </a:solidFill>
                <a:latin typeface="Arial" panose="020B0604020202020204" pitchFamily="34" charset="0"/>
                <a:cs typeface="Arial" panose="020B0604020202020204" pitchFamily="34" charset="0"/>
              </a:rPr>
              <a:t>yêu</a:t>
            </a:r>
            <a:endParaRPr kumimoji="0" lang="en-US" sz="24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3" name="Nội dung">
            <a:extLst>
              <a:ext uri="{FF2B5EF4-FFF2-40B4-BE49-F238E27FC236}">
                <a16:creationId xmlns:a16="http://schemas.microsoft.com/office/drawing/2014/main" id="{376322CE-0F44-4209-E3DA-BF10535AC8BC}"/>
              </a:ext>
            </a:extLst>
          </p:cNvPr>
          <p:cNvSpPr txBox="1"/>
          <p:nvPr/>
        </p:nvSpPr>
        <p:spPr>
          <a:xfrm>
            <a:off x="379006" y="755888"/>
            <a:ext cx="8385987" cy="4401205"/>
          </a:xfrm>
          <a:prstGeom prst="rect">
            <a:avLst/>
          </a:prstGeom>
          <a:noFill/>
        </p:spPr>
        <p:txBody>
          <a:bodyPr wrap="square" rtlCol="0">
            <a:spAutoFit/>
          </a:bodyPr>
          <a:lstStyle/>
          <a:p>
            <a:pPr lvl="0">
              <a:defRPr/>
            </a:pPr>
            <a:r>
              <a:rPr kumimoji="0" lang="en-US" sz="2000" b="0"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biết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không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hôm</a:t>
            </a:r>
            <a:r>
              <a:rPr lang="en-US" sz="2000" b="1" dirty="0">
                <a:solidFill>
                  <a:sysClr val="windowText" lastClr="000000"/>
                </a:solidFill>
                <a:latin typeface="Arial" panose="020B0604020202020204" pitchFamily="34" charset="0"/>
                <a:cs typeface="Arial" panose="020B0604020202020204" pitchFamily="34" charset="0"/>
              </a:rPr>
              <a:t> nay </a:t>
            </a:r>
            <a:r>
              <a:rPr lang="en-US" sz="2000" b="1" dirty="0" err="1">
                <a:solidFill>
                  <a:sysClr val="windowText" lastClr="000000"/>
                </a:solidFill>
                <a:latin typeface="Arial" panose="020B0604020202020204" pitchFamily="34" charset="0"/>
                <a:cs typeface="Arial" panose="020B0604020202020204" pitchFamily="34" charset="0"/>
              </a:rPr>
              <a:t>tớ</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ghé</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đáng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yêu</a:t>
            </a:r>
            <a:r>
              <a:rPr lang="en-US" sz="2000" b="1" dirty="0">
                <a:solidFill>
                  <a:sysClr val="windowText" lastClr="000000"/>
                </a:solidFill>
                <a:latin typeface="Arial" panose="020B0604020202020204" pitchFamily="34" charset="0"/>
                <a:cs typeface="Arial" panose="020B0604020202020204" pitchFamily="34" charset="0"/>
              </a:rPr>
              <a:t> qua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nhỏ</a:t>
            </a:r>
            <a:r>
              <a:rPr lang="en-US" sz="2000" b="1" dirty="0">
                <a:solidFill>
                  <a:sysClr val="windowText" lastClr="000000"/>
                </a:solidFill>
                <a:latin typeface="Arial" panose="020B0604020202020204" pitchFamily="34" charset="0"/>
                <a:cs typeface="Arial" panose="020B0604020202020204" pitchFamily="34" charset="0"/>
              </a:rPr>
              <a:t>.</a:t>
            </a:r>
          </a:p>
          <a:p>
            <a:pPr lvl="0">
              <a:defRPr/>
            </a:pP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Đã</a:t>
            </a:r>
            <a:r>
              <a:rPr lang="en-US" sz="2000" b="1" dirty="0">
                <a:solidFill>
                  <a:sysClr val="windowText" lastClr="000000"/>
                </a:solidFill>
                <a:latin typeface="Arial" panose="020B0604020202020204" pitchFamily="34" charset="0"/>
                <a:cs typeface="Arial" panose="020B0604020202020204" pitchFamily="34" charset="0"/>
              </a:rPr>
              <a:t> bao </a:t>
            </a:r>
            <a:r>
              <a:rPr lang="en-US" sz="2000" b="1" dirty="0" err="1">
                <a:solidFill>
                  <a:sysClr val="windowText" lastClr="000000"/>
                </a:solidFill>
                <a:latin typeface="Arial" panose="020B0604020202020204" pitchFamily="34" charset="0"/>
                <a:cs typeface="Arial" panose="020B0604020202020204" pitchFamily="34" charset="0"/>
              </a:rPr>
              <a:t>giờ</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tượng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của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toa </a:t>
            </a:r>
            <a:r>
              <a:rPr lang="en-US" sz="2000" b="1" dirty="0" err="1">
                <a:solidFill>
                  <a:sysClr val="windowText" lastClr="000000"/>
                </a:solidFill>
                <a:latin typeface="Arial" panose="020B0604020202020204" pitchFamily="34" charset="0"/>
                <a:cs typeface="Arial" panose="020B0604020202020204" pitchFamily="34" charset="0"/>
              </a:rPr>
              <a:t>tàu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ngôi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như</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thế</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Nhật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Bản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gần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năm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Đó</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mô</a:t>
            </a:r>
            <a:r>
              <a:rPr lang="en-US" sz="2000" b="1" dirty="0">
                <a:solidFill>
                  <a:sysClr val="windowText" lastClr="000000"/>
                </a:solidFill>
                <a:latin typeface="Arial" panose="020B0604020202020204" pitchFamily="34" charset="0"/>
                <a:cs typeface="Arial" panose="020B0604020202020204" pitchFamily="34" charset="0"/>
              </a:rPr>
              <a:t>-e do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Kô</a:t>
            </a:r>
            <a:r>
              <a:rPr lang="en-US" sz="2000" b="1" dirty="0">
                <a:solidFill>
                  <a:sysClr val="windowText" lastClr="000000"/>
                </a:solidFill>
                <a:latin typeface="Arial" panose="020B0604020202020204" pitchFamily="34" charset="0"/>
                <a:cs typeface="Arial" panose="020B0604020202020204" pitchFamily="34" charset="0"/>
              </a:rPr>
              <a:t>-</a:t>
            </a:r>
            <a:r>
              <a:rPr lang="en-US" sz="2000" b="1" dirty="0" err="1">
                <a:solidFill>
                  <a:sysClr val="windowText" lastClr="000000"/>
                </a:solidFill>
                <a:latin typeface="Arial" panose="020B0604020202020204" pitchFamily="34" charset="0"/>
                <a:cs typeface="Arial" panose="020B0604020202020204" pitchFamily="34" charset="0"/>
              </a:rPr>
              <a:t>ba</a:t>
            </a:r>
            <a:r>
              <a:rPr lang="en-US" sz="2000" b="1" dirty="0">
                <a:solidFill>
                  <a:sysClr val="windowText" lastClr="000000"/>
                </a:solidFill>
                <a:latin typeface="Arial" panose="020B0604020202020204" pitchFamily="34" charset="0"/>
                <a:cs typeface="Arial" panose="020B0604020202020204" pitchFamily="34" charset="0"/>
              </a:rPr>
              <a:t>-y-a-</a:t>
            </a:r>
            <a:r>
              <a:rPr lang="en-US" sz="2000" b="1" dirty="0" err="1">
                <a:solidFill>
                  <a:sysClr val="windowText" lastClr="000000"/>
                </a:solidFill>
                <a:latin typeface="Arial" panose="020B0604020202020204" pitchFamily="34" charset="0"/>
                <a:cs typeface="Arial" panose="020B0604020202020204" pitchFamily="34" charset="0"/>
              </a:rPr>
              <a:t>si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làm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trưởng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ở</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bắt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đầu</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một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ngày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môn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học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sinh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mình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thích</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được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trải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nghiệm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cây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lá</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trong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vườn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Đặc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biệt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các</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bạn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ấy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còn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mang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trường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suất</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cơm</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trưa</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những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món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vô</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hấp</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dẫn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đến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từ</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núi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và</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biển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rồi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cùng</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ăn</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với</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thầy</a:t>
            </a:r>
            <a:r>
              <a:rPr lang="en-US" sz="2000" b="1" dirty="0">
                <a:solidFill>
                  <a:sysClr val="windowText" lastClr="000000"/>
                </a:solidFill>
                <a:latin typeface="Arial" panose="020B0604020202020204" pitchFamily="34" charset="0"/>
                <a:cs typeface="Arial" panose="020B0604020202020204" pitchFamily="34" charset="0"/>
              </a:rPr>
              <a:t> </a:t>
            </a:r>
            <a:r>
              <a:rPr lang="en-US" sz="2000" b="1" dirty="0" err="1">
                <a:solidFill>
                  <a:sysClr val="windowText" lastClr="000000"/>
                </a:solidFill>
                <a:latin typeface="Arial" panose="020B0604020202020204" pitchFamily="34" charset="0"/>
                <a:cs typeface="Arial" panose="020B0604020202020204" pitchFamily="34" charset="0"/>
              </a:rPr>
              <a:t>hiệu</a:t>
            </a:r>
            <a:r>
              <a:rPr lang="en-US" sz="2000" b="1" dirty="0">
                <a:solidFill>
                  <a:sysClr val="windowText" lastClr="000000"/>
                </a:solidFill>
                <a:latin typeface="Arial" panose="020B0604020202020204" pitchFamily="34" charset="0"/>
                <a:cs typeface="Arial" panose="020B0604020202020204" pitchFamily="34" charset="0"/>
              </a:rPr>
              <a:t> </a:t>
            </a:r>
            <a:r>
              <a:rPr lang="en-US" sz="2000" b="1" err="1">
                <a:solidFill>
                  <a:sysClr val="windowText" lastClr="000000"/>
                </a:solidFill>
                <a:latin typeface="Arial" panose="020B0604020202020204" pitchFamily="34" charset="0"/>
                <a:cs typeface="Arial" panose="020B0604020202020204" pitchFamily="34" charset="0"/>
              </a:rPr>
              <a:t>trưởng</a:t>
            </a:r>
            <a:r>
              <a:rPr lang="en-US" sz="2000" b="1">
                <a:solidFill>
                  <a:sysClr val="windowText" lastClr="000000"/>
                </a:solidFill>
                <a:latin typeface="Arial" panose="020B0604020202020204" pitchFamily="34" charset="0"/>
                <a:cs typeface="Arial" panose="020B0604020202020204" pitchFamily="34" charset="0"/>
              </a:rPr>
              <a:t>.</a:t>
            </a:r>
          </a:p>
          <a:p>
            <a:pPr lvl="0">
              <a:defRPr/>
            </a:pPr>
            <a:r>
              <a:rPr lang="en-US" sz="2000">
                <a:solidFill>
                  <a:sysClr val="windowText" lastClr="000000"/>
                </a:solidFill>
                <a:latin typeface="Arial" panose="020B0604020202020204" pitchFamily="34" charset="0"/>
                <a:cs typeface="Arial" panose="020B0604020202020204" pitchFamily="34" charset="0"/>
              </a:rPr>
              <a:t>	</a:t>
            </a:r>
            <a:r>
              <a:rPr lang="en-US" sz="2000" b="1">
                <a:solidFill>
                  <a:sysClr val="windowText" lastClr="000000"/>
                </a:solidFill>
                <a:latin typeface="Arial" panose="020B0604020202020204" pitchFamily="34" charset="0"/>
                <a:cs typeface="Arial" panose="020B0604020202020204" pitchFamily="34" charset="0"/>
              </a:rPr>
              <a:t>Hãy tìm đọc Totto-chan bên cửa sổ. Tớ tin chắc các bạn sẽ thích mê ngôi trường hạnh phúc trong cuốn sách này. </a:t>
            </a:r>
          </a:p>
          <a:p>
            <a:pPr lvl="0">
              <a:defRPr/>
            </a:pPr>
            <a:r>
              <a:rPr lang="en-US" sz="2000" b="1">
                <a:solidFill>
                  <a:sysClr val="windowText" lastClr="000000"/>
                </a:solidFill>
                <a:latin typeface="Arial" panose="020B0604020202020204" pitchFamily="34" charset="0"/>
                <a:cs typeface="Arial" panose="020B0604020202020204" pitchFamily="34" charset="0"/>
              </a:rPr>
              <a:t>                                                                                                      Hà Vy </a:t>
            </a:r>
          </a:p>
          <a:p>
            <a:pPr lvl="0">
              <a:defRPr/>
            </a:pPr>
            <a:endPar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8830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Chủ đề 1 - Bài 1 Bé Mai đã lớn (tiết 1 - 4, SHS, tr.10 - 12)) - CTST Lớp 2"/>
  <p:tag name="ISPRING_FIRST_PUBLISH" val="1"/>
</p:tagLst>
</file>

<file path=ppt/theme/theme1.xml><?xml version="1.0" encoding="utf-8"?>
<a:theme xmlns:a="http://schemas.openxmlformats.org/drawingml/2006/main" name="Hoạt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2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3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4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5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6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7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8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9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0_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กำหนดเอง 1">
      <a:majorFont>
        <a:latin typeface="milk tea"/>
        <a:ea typeface=""/>
        <a:cs typeface="milk tea"/>
      </a:majorFont>
      <a:minorFont>
        <a:latin typeface="FC Onigiri Outline"/>
        <a:ea typeface=""/>
        <a:cs typeface="FC Onigiri Outlin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Khám phá và Luyện tậ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9_www.33ppt.com">
  <a:themeElements>
    <a:clrScheme name="自定义 181">
      <a:dk1>
        <a:sysClr val="windowText" lastClr="000000"/>
      </a:dk1>
      <a:lt1>
        <a:sysClr val="window" lastClr="FFFFFF"/>
      </a:lt1>
      <a:dk2>
        <a:srgbClr val="44546A"/>
      </a:dk2>
      <a:lt2>
        <a:srgbClr val="E7E6E6"/>
      </a:lt2>
      <a:accent1>
        <a:srgbClr val="50B34C"/>
      </a:accent1>
      <a:accent2>
        <a:srgbClr val="FACE53"/>
      </a:accent2>
      <a:accent3>
        <a:srgbClr val="50B34C"/>
      </a:accent3>
      <a:accent4>
        <a:srgbClr val="FACE53"/>
      </a:accent4>
      <a:accent5>
        <a:srgbClr val="50B34C"/>
      </a:accent5>
      <a:accent6>
        <a:srgbClr val="FACE53"/>
      </a:accent6>
      <a:hlink>
        <a:srgbClr val="50B34C"/>
      </a:hlink>
      <a:folHlink>
        <a:srgbClr val="FACE53"/>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PPT定制1801380800">
  <a:themeElements>
    <a:clrScheme name="MC-欧美风主题色">
      <a:dk1>
        <a:srgbClr val="000000"/>
      </a:dk1>
      <a:lt1>
        <a:srgbClr val="FFFFFF"/>
      </a:lt1>
      <a:dk2>
        <a:srgbClr val="44546A"/>
      </a:dk2>
      <a:lt2>
        <a:srgbClr val="E7E6E6"/>
      </a:lt2>
      <a:accent1>
        <a:srgbClr val="ADB146"/>
      </a:accent1>
      <a:accent2>
        <a:srgbClr val="DEB313"/>
      </a:accent2>
      <a:accent3>
        <a:srgbClr val="CB634F"/>
      </a:accent3>
      <a:accent4>
        <a:srgbClr val="ADB146"/>
      </a:accent4>
      <a:accent5>
        <a:srgbClr val="DEB313"/>
      </a:accent5>
      <a:accent6>
        <a:srgbClr val="CB634F"/>
      </a:accent6>
      <a:hlink>
        <a:srgbClr val="0563C1"/>
      </a:hlink>
      <a:folHlink>
        <a:srgbClr val="954F72"/>
      </a:folHlink>
    </a:clrScheme>
    <a:fontScheme name="自定义 4">
      <a:majorFont>
        <a:latin typeface="等线 Light"/>
        <a:ea typeface="方正有猫在_GBK"/>
        <a:cs typeface=""/>
      </a:majorFont>
      <a:minorFont>
        <a:latin typeface="等线"/>
        <a:ea typeface="汉仪全唐诗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1.potx" id="{686BFE9D-0620-4036-A638-EF6EF9C97193}" vid="{3A6DB355-AB88-4F00-A581-7F597D416C5D}"/>
    </a:ext>
  </a:extLst>
</a:theme>
</file>

<file path=ppt/theme/theme6.xml><?xml version="1.0" encoding="utf-8"?>
<a:theme xmlns:a="http://schemas.openxmlformats.org/drawingml/2006/main" name="1_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Khởi động">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PPT定制1801380800">
  <a:themeElements>
    <a:clrScheme name="MC-欧美风主题色">
      <a:dk1>
        <a:srgbClr val="000000"/>
      </a:dk1>
      <a:lt1>
        <a:srgbClr val="FFFFFF"/>
      </a:lt1>
      <a:dk2>
        <a:srgbClr val="44546A"/>
      </a:dk2>
      <a:lt2>
        <a:srgbClr val="E7E6E6"/>
      </a:lt2>
      <a:accent1>
        <a:srgbClr val="ADB146"/>
      </a:accent1>
      <a:accent2>
        <a:srgbClr val="DEB313"/>
      </a:accent2>
      <a:accent3>
        <a:srgbClr val="CB634F"/>
      </a:accent3>
      <a:accent4>
        <a:srgbClr val="ADB146"/>
      </a:accent4>
      <a:accent5>
        <a:srgbClr val="DEB313"/>
      </a:accent5>
      <a:accent6>
        <a:srgbClr val="CB634F"/>
      </a:accent6>
      <a:hlink>
        <a:srgbClr val="0563C1"/>
      </a:hlink>
      <a:folHlink>
        <a:srgbClr val="954F72"/>
      </a:folHlink>
    </a:clrScheme>
    <a:fontScheme name="自定义 4">
      <a:majorFont>
        <a:latin typeface="等线 Light"/>
        <a:ea typeface="方正有猫在_GBK"/>
        <a:cs typeface=""/>
      </a:majorFont>
      <a:minorFont>
        <a:latin typeface="等线"/>
        <a:ea typeface="汉仪全唐诗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1.potx" id="{686BFE9D-0620-4036-A638-EF6EF9C97193}" vid="{3A6DB355-AB88-4F00-A581-7F597D416C5D}"/>
    </a:ext>
  </a:extLst>
</a:theme>
</file>

<file path=docProps/app.xml><?xml version="1.0" encoding="utf-8"?>
<Properties xmlns="http://schemas.openxmlformats.org/officeDocument/2006/extended-properties" xmlns:vt="http://schemas.openxmlformats.org/officeDocument/2006/docPropsVTypes">
  <Template>9Slide.vn</Template>
  <TotalTime>5554</TotalTime>
  <Words>1135</Words>
  <Application>Microsoft Office PowerPoint</Application>
  <PresentationFormat>On-screen Show (16:9)</PresentationFormat>
  <Paragraphs>80</Paragraphs>
  <Slides>27</Slides>
  <Notes>6</Notes>
  <HiddenSlides>0</HiddenSlides>
  <MMClips>1</MMClips>
  <ScaleCrop>false</ScaleCrop>
  <HeadingPairs>
    <vt:vector size="6" baseType="variant">
      <vt:variant>
        <vt:lpstr>Fonts Used</vt:lpstr>
      </vt:variant>
      <vt:variant>
        <vt:i4>28</vt:i4>
      </vt:variant>
      <vt:variant>
        <vt:lpstr>Theme</vt:lpstr>
      </vt:variant>
      <vt:variant>
        <vt:i4>20</vt:i4>
      </vt:variant>
      <vt:variant>
        <vt:lpstr>Slide Titles</vt:lpstr>
      </vt:variant>
      <vt:variant>
        <vt:i4>27</vt:i4>
      </vt:variant>
    </vt:vector>
  </HeadingPairs>
  <TitlesOfParts>
    <vt:vector size="75" baseType="lpstr">
      <vt:lpstr>等线</vt:lpstr>
      <vt:lpstr>#9Slide07 HoneyCream</vt:lpstr>
      <vt:lpstr>#9Slide07 SVNSalty Sans</vt:lpstr>
      <vt:lpstr>Arial</vt:lpstr>
      <vt:lpstr>Arial Rounded MT Bold</vt:lpstr>
      <vt:lpstr>Averta Std CY</vt:lpstr>
      <vt:lpstr>Averta Std CY Bold</vt:lpstr>
      <vt:lpstr>Calibri</vt:lpstr>
      <vt:lpstr>Calibri Light</vt:lpstr>
      <vt:lpstr>Cambria</vt:lpstr>
      <vt:lpstr>can_NongAor</vt:lpstr>
      <vt:lpstr>Courier New</vt:lpstr>
      <vt:lpstr>FC Onigiri Outline</vt:lpstr>
      <vt:lpstr>HP001 Kieu 2 5H</vt:lpstr>
      <vt:lpstr>inpin heiti</vt:lpstr>
      <vt:lpstr>milk tea Med</vt:lpstr>
      <vt:lpstr>Quicksand Medium</vt:lpstr>
      <vt:lpstr>Roboto</vt:lpstr>
      <vt:lpstr>SVN-Appleberry</vt:lpstr>
      <vt:lpstr>SVN-Gretoon</vt:lpstr>
      <vt:lpstr>SVN-Newton</vt:lpstr>
      <vt:lpstr>SVN-SAF</vt:lpstr>
      <vt:lpstr>Times New Roman</vt:lpstr>
      <vt:lpstr>Tw Cen MT</vt:lpstr>
      <vt:lpstr>UTM Avo</vt:lpstr>
      <vt:lpstr>VNI-Avo</vt:lpstr>
      <vt:lpstr>华康少女文字W5</vt:lpstr>
      <vt:lpstr>字魂59号-创粗黑</vt:lpstr>
      <vt:lpstr>Hoạt động</vt:lpstr>
      <vt:lpstr>Khởi động</vt:lpstr>
      <vt:lpstr>Khám phá và Luyện tập</vt:lpstr>
      <vt:lpstr>9_www.33ppt.com</vt:lpstr>
      <vt:lpstr>PPT定制1801380800</vt:lpstr>
      <vt:lpstr>1_Khởi động</vt:lpstr>
      <vt:lpstr>2_Khởi động</vt:lpstr>
      <vt:lpstr>4_Office 主题</vt:lpstr>
      <vt:lpstr>1_PPT定制1801380800</vt:lpstr>
      <vt:lpstr>ชุดรูปแบบของ Office</vt:lpstr>
      <vt:lpstr>1_ชุดรูปแบบของ Office</vt:lpstr>
      <vt:lpstr>2_ชุดรูปแบบของ Office</vt:lpstr>
      <vt:lpstr>3_ชุดรูปแบบของ Office</vt:lpstr>
      <vt:lpstr>4_ชุดรูปแบบของ Office</vt:lpstr>
      <vt:lpstr>5_ชุดรูปแบบของ Office</vt:lpstr>
      <vt:lpstr>6_ชุดรูปแบบของ Office</vt:lpstr>
      <vt:lpstr>7_ชุดรูปแบบของ Office</vt:lpstr>
      <vt:lpstr>8_ชุดรูปแบบของ Office</vt:lpstr>
      <vt:lpstr>9_ชุดรูปแบบของ Office</vt:lpstr>
      <vt:lpstr>10_ชุดรูปแบบของ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Lan Hương; 0354473852</dc:creator>
  <cp:lastModifiedBy>GIANG</cp:lastModifiedBy>
  <cp:revision>1</cp:revision>
  <dcterms:created xsi:type="dcterms:W3CDTF">2021-03-08T07:39:19Z</dcterms:created>
  <dcterms:modified xsi:type="dcterms:W3CDTF">2024-11-29T23:17:37Z</dcterms:modified>
  <cp:contentStatus/>
</cp:coreProperties>
</file>