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73" r:id="rId2"/>
  </p:sldMasterIdLst>
  <p:notesMasterIdLst>
    <p:notesMasterId r:id="rId20"/>
  </p:notesMasterIdLst>
  <p:sldIdLst>
    <p:sldId id="316" r:id="rId3"/>
    <p:sldId id="287" r:id="rId4"/>
    <p:sldId id="328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10" r:id="rId13"/>
    <p:sldId id="340" r:id="rId14"/>
    <p:sldId id="337" r:id="rId15"/>
    <p:sldId id="265" r:id="rId16"/>
    <p:sldId id="313" r:id="rId17"/>
    <p:sldId id="314" r:id="rId18"/>
    <p:sldId id="33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90927" autoAdjust="0"/>
  </p:normalViewPr>
  <p:slideViewPr>
    <p:cSldViewPr showGuides="1">
      <p:cViewPr varScale="1">
        <p:scale>
          <a:sx n="80" d="100"/>
          <a:sy n="80" d="100"/>
        </p:scale>
        <p:origin x="12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8C413-A2EB-40C1-8FF5-309BD4CB283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B03C0-CD52-41B7-B32B-1D37B45DC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46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0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1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8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80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4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0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5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6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44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2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9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38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7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4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5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5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39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1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80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3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67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4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45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1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9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9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8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9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50B77A5-FE9B-4D2E-9095-7B07284F1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45" r:id="rId12"/>
    <p:sldLayoutId id="2147483746" r:id="rId13"/>
    <p:sldLayoutId id="2147483759" r:id="rId14"/>
    <p:sldLayoutId id="214748376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B0CB40A-79A0-45AD-881E-BC5C23D02B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2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444725" y="1073779"/>
            <a:ext cx="2015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err="1">
                <a:ln w="0"/>
                <a:solidFill>
                  <a:srgbClr val="1CAC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Toán</a:t>
            </a:r>
            <a:r>
              <a:rPr lang="en-US" sz="5400" b="0" u="sng" cap="none" spc="0">
                <a:ln w="0"/>
                <a:solidFill>
                  <a:srgbClr val="1CAC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 3</a:t>
            </a:r>
            <a:endParaRPr lang="en-US" sz="5400" b="0" u="sng" cap="none" spc="0" dirty="0">
              <a:ln w="0"/>
              <a:solidFill>
                <a:srgbClr val="1CAC9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2AA077-C502-4E4D-8387-4781F71F1AA6}"/>
              </a:ext>
            </a:extLst>
          </p:cNvPr>
          <p:cNvGrpSpPr/>
          <p:nvPr/>
        </p:nvGrpSpPr>
        <p:grpSpPr>
          <a:xfrm>
            <a:off x="1981200" y="2621038"/>
            <a:ext cx="8575122" cy="1239807"/>
            <a:chOff x="1985420" y="2057638"/>
            <a:chExt cx="8575122" cy="12398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4F1814-F6AE-43CD-90A5-E1A2E0DE5FCA}"/>
                </a:ext>
              </a:extLst>
            </p:cNvPr>
            <p:cNvSpPr/>
            <p:nvPr/>
          </p:nvSpPr>
          <p:spPr>
            <a:xfrm>
              <a:off x="1985420" y="2057638"/>
              <a:ext cx="85751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0" cap="none" spc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BẢNG NHÂN 8</a:t>
              </a:r>
              <a:endParaRPr lang="en-US" sz="7200" b="0" cap="none" spc="0" dirty="0" err="1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B6FC47-7096-4ABA-B3E1-0772D582E798}"/>
                </a:ext>
              </a:extLst>
            </p:cNvPr>
            <p:cNvSpPr/>
            <p:nvPr/>
          </p:nvSpPr>
          <p:spPr>
            <a:xfrm>
              <a:off x="1985420" y="2097116"/>
              <a:ext cx="857512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0" cap="none" spc="0">
                  <a:ln w="0"/>
                  <a:solidFill>
                    <a:srgbClr val="D24B57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BẢNG NHÂN 8</a:t>
              </a:r>
              <a:endParaRPr lang="en-US" sz="7200" b="0" cap="none" spc="0" dirty="0">
                <a:ln w="0"/>
                <a:solidFill>
                  <a:srgbClr val="1CAC94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7C9E1-571A-4624-B3DA-57EFAE7275FE}"/>
              </a:ext>
            </a:extLst>
          </p:cNvPr>
          <p:cNvGrpSpPr/>
          <p:nvPr/>
        </p:nvGrpSpPr>
        <p:grpSpPr>
          <a:xfrm>
            <a:off x="2221424" y="2433582"/>
            <a:ext cx="7522374" cy="1585307"/>
            <a:chOff x="1985420" y="2041991"/>
            <a:chExt cx="8575122" cy="15853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AC8164-E2AE-4DB8-8780-C40CC2090998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THỰC HÀNH</a:t>
              </a:r>
              <a:endParaRPr kumimoji="0" lang="en-US" sz="9600" b="0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801A40-27D8-48BE-AB43-0986BB58C282}"/>
                </a:ext>
              </a:extLst>
            </p:cNvPr>
            <p:cNvSpPr/>
            <p:nvPr/>
          </p:nvSpPr>
          <p:spPr>
            <a:xfrm>
              <a:off x="1985420" y="2041991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Ự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lang="en-US" sz="9600">
                  <a:ln w="0"/>
                  <a:solidFill>
                    <a:srgbClr val="C0504D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UTM Showcard" panose="02040603050506020204" pitchFamily="18" charset="0"/>
                </a:rPr>
                <a:t>À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>
                  <a:ln w="0"/>
                  <a:solidFill>
                    <a:srgbClr val="C00000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6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2722C9C-FD49-43EE-AA40-CE3CB9A5C8A9}"/>
              </a:ext>
            </a:extLst>
          </p:cNvPr>
          <p:cNvSpPr/>
          <p:nvPr/>
        </p:nvSpPr>
        <p:spPr>
          <a:xfrm>
            <a:off x="7753251" y="559785"/>
            <a:ext cx="1486559" cy="670120"/>
          </a:xfrm>
          <a:prstGeom prst="roundRect">
            <a:avLst>
              <a:gd name="adj" fmla="val 13508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7596" y="5819596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894" y="4978921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075" y="4028593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1674" y="2667000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2493" y="4655892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2671" y="3902736"/>
            <a:ext cx="2400106" cy="17253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F5FD7B-39DD-4901-82C8-DBFB5C858F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69" y="3118508"/>
            <a:ext cx="2400106" cy="17253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59F42-CF76-4AB4-AD3E-ABE6CA69307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338" y="2267094"/>
            <a:ext cx="2400106" cy="1725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217AB8-2258-4909-B030-BB3C20D1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3363" y="3829719"/>
            <a:ext cx="2591158" cy="1862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8D2CAC-8EAB-4513-A05B-73E6B480F5C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265" y="4724477"/>
            <a:ext cx="2591158" cy="1862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613359-27AF-49D8-B264-BDD8E3C826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3208" y="3076426"/>
            <a:ext cx="2400106" cy="17253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4F5C2-115C-42CA-AAD3-94DB97866ED0}"/>
              </a:ext>
            </a:extLst>
          </p:cNvPr>
          <p:cNvGrpSpPr/>
          <p:nvPr/>
        </p:nvGrpSpPr>
        <p:grpSpPr>
          <a:xfrm>
            <a:off x="601099" y="5407600"/>
            <a:ext cx="1027606" cy="808638"/>
            <a:chOff x="413095" y="5678423"/>
            <a:chExt cx="1027606" cy="8086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E8F3AE-B689-4595-BFE3-D50E2D35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631E4-FE07-4F55-A817-556A788E47AF}"/>
                </a:ext>
              </a:extLst>
            </p:cNvPr>
            <p:cNvSpPr txBox="1"/>
            <p:nvPr/>
          </p:nvSpPr>
          <p:spPr>
            <a:xfrm>
              <a:off x="627038" y="5815380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CE1115-711D-40A6-972C-D29AFB3BCA8D}"/>
              </a:ext>
            </a:extLst>
          </p:cNvPr>
          <p:cNvGrpSpPr/>
          <p:nvPr/>
        </p:nvGrpSpPr>
        <p:grpSpPr>
          <a:xfrm>
            <a:off x="897009" y="4415477"/>
            <a:ext cx="892524" cy="808638"/>
            <a:chOff x="413095" y="5678423"/>
            <a:chExt cx="892524" cy="80863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D7967BA-EFB9-44E5-A6F1-D6AF83C2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165DA0-A723-4FBC-BBA3-1415486C2667}"/>
                </a:ext>
              </a:extLst>
            </p:cNvPr>
            <p:cNvSpPr txBox="1"/>
            <p:nvPr/>
          </p:nvSpPr>
          <p:spPr>
            <a:xfrm>
              <a:off x="507579" y="5779734"/>
              <a:ext cx="79804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1751BA-80F5-4283-8AB5-6EA69D554CED}"/>
              </a:ext>
            </a:extLst>
          </p:cNvPr>
          <p:cNvGrpSpPr/>
          <p:nvPr/>
        </p:nvGrpSpPr>
        <p:grpSpPr>
          <a:xfrm>
            <a:off x="1711987" y="3524665"/>
            <a:ext cx="971687" cy="808638"/>
            <a:chOff x="413095" y="5678423"/>
            <a:chExt cx="971687" cy="8086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9D70F3A-765D-4EF4-9A04-4402E3674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504140-9877-4F6F-BCAD-EBA234A10575}"/>
                </a:ext>
              </a:extLst>
            </p:cNvPr>
            <p:cNvSpPr txBox="1"/>
            <p:nvPr/>
          </p:nvSpPr>
          <p:spPr>
            <a:xfrm>
              <a:off x="571119" y="5815903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8649EE-DA20-4DD7-9B23-3C898E700AFF}"/>
              </a:ext>
            </a:extLst>
          </p:cNvPr>
          <p:cNvGrpSpPr/>
          <p:nvPr/>
        </p:nvGrpSpPr>
        <p:grpSpPr>
          <a:xfrm>
            <a:off x="2831588" y="2753317"/>
            <a:ext cx="1027606" cy="808638"/>
            <a:chOff x="413095" y="5678423"/>
            <a:chExt cx="1027606" cy="8086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A10647E-3DD5-423B-820E-17F92BC6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38B2D1-68FA-4A20-86C7-7EDB1ABCD2C3}"/>
                </a:ext>
              </a:extLst>
            </p:cNvPr>
            <p:cNvSpPr txBox="1"/>
            <p:nvPr/>
          </p:nvSpPr>
          <p:spPr>
            <a:xfrm>
              <a:off x="627038" y="5815380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9DEAB8-1CE1-4A76-A4AB-2BB80C2F3A83}"/>
              </a:ext>
            </a:extLst>
          </p:cNvPr>
          <p:cNvGrpSpPr/>
          <p:nvPr/>
        </p:nvGrpSpPr>
        <p:grpSpPr>
          <a:xfrm>
            <a:off x="4106823" y="3117294"/>
            <a:ext cx="1027606" cy="808638"/>
            <a:chOff x="413095" y="5678423"/>
            <a:chExt cx="1027606" cy="808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02E5FF-EDA0-4ACF-96BF-BC4CDDCED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B1F184-9984-4F76-95A2-63C19D46E8D4}"/>
                </a:ext>
              </a:extLst>
            </p:cNvPr>
            <p:cNvSpPr txBox="1"/>
            <p:nvPr/>
          </p:nvSpPr>
          <p:spPr>
            <a:xfrm>
              <a:off x="627038" y="5815380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6F5F72-68E0-4412-8638-A9A80DF8777A}"/>
              </a:ext>
            </a:extLst>
          </p:cNvPr>
          <p:cNvGrpSpPr/>
          <p:nvPr/>
        </p:nvGrpSpPr>
        <p:grpSpPr>
          <a:xfrm>
            <a:off x="4035018" y="4285768"/>
            <a:ext cx="971687" cy="808638"/>
            <a:chOff x="413095" y="5678423"/>
            <a:chExt cx="971687" cy="8086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F6996D3-9959-4FDB-86AD-6BDD9C71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DE7724-5F04-467B-9D4D-B0E33FCFB3CB}"/>
                </a:ext>
              </a:extLst>
            </p:cNvPr>
            <p:cNvSpPr txBox="1"/>
            <p:nvPr/>
          </p:nvSpPr>
          <p:spPr>
            <a:xfrm>
              <a:off x="571119" y="5815903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61159E-A878-4507-92E0-F9483F2CF1A4}"/>
              </a:ext>
            </a:extLst>
          </p:cNvPr>
          <p:cNvGrpSpPr/>
          <p:nvPr/>
        </p:nvGrpSpPr>
        <p:grpSpPr>
          <a:xfrm>
            <a:off x="4921776" y="5301029"/>
            <a:ext cx="1027606" cy="808638"/>
            <a:chOff x="413095" y="5678423"/>
            <a:chExt cx="1027606" cy="80863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5802CA6-F5D6-48C8-9DE0-574F0C4AD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50D114-1E18-45DF-B05D-69756B4F8A96}"/>
                </a:ext>
              </a:extLst>
            </p:cNvPr>
            <p:cNvSpPr txBox="1"/>
            <p:nvPr/>
          </p:nvSpPr>
          <p:spPr>
            <a:xfrm>
              <a:off x="627038" y="5815380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FFB39A-2EC4-4B15-8F86-DA2BCEC2CA93}"/>
              </a:ext>
            </a:extLst>
          </p:cNvPr>
          <p:cNvGrpSpPr/>
          <p:nvPr/>
        </p:nvGrpSpPr>
        <p:grpSpPr>
          <a:xfrm>
            <a:off x="6548826" y="5094406"/>
            <a:ext cx="971687" cy="808638"/>
            <a:chOff x="413095" y="5678423"/>
            <a:chExt cx="971687" cy="80863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7C9B07C-CD03-4888-B90C-78C13D5AB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58E4290-C78F-4C10-B704-F27091D110F6}"/>
                </a:ext>
              </a:extLst>
            </p:cNvPr>
            <p:cNvSpPr txBox="1"/>
            <p:nvPr/>
          </p:nvSpPr>
          <p:spPr>
            <a:xfrm>
              <a:off x="571119" y="5815903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05A4EF-F661-4D12-877B-4A691A82112E}"/>
              </a:ext>
            </a:extLst>
          </p:cNvPr>
          <p:cNvGrpSpPr/>
          <p:nvPr/>
        </p:nvGrpSpPr>
        <p:grpSpPr>
          <a:xfrm>
            <a:off x="7858796" y="4397466"/>
            <a:ext cx="1027606" cy="808638"/>
            <a:chOff x="413095" y="5678423"/>
            <a:chExt cx="1027606" cy="8086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D1EDFEC-E414-4CD4-9879-04ADE0775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1814245-71E0-46C4-A3B0-B91006A88B83}"/>
                </a:ext>
              </a:extLst>
            </p:cNvPr>
            <p:cNvSpPr txBox="1"/>
            <p:nvPr/>
          </p:nvSpPr>
          <p:spPr>
            <a:xfrm>
              <a:off x="627038" y="5815380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BBC1DB7-02E9-40A4-913D-D62626E00EC2}"/>
              </a:ext>
            </a:extLst>
          </p:cNvPr>
          <p:cNvGrpSpPr/>
          <p:nvPr/>
        </p:nvGrpSpPr>
        <p:grpSpPr>
          <a:xfrm>
            <a:off x="8896473" y="3588828"/>
            <a:ext cx="971687" cy="808638"/>
            <a:chOff x="413095" y="5678423"/>
            <a:chExt cx="971687" cy="80863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D325EA3-7167-43CB-B54A-5DAB6BFC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E52911B-2203-42BF-9040-6CDE8C0370C6}"/>
                </a:ext>
              </a:extLst>
            </p:cNvPr>
            <p:cNvSpPr txBox="1"/>
            <p:nvPr/>
          </p:nvSpPr>
          <p:spPr>
            <a:xfrm>
              <a:off x="571119" y="5815903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1091CD8-B210-47A6-BC29-14BCDA6B6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68" y="290678"/>
            <a:ext cx="1057319" cy="102008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894B426-AC32-46BE-BFF3-EC6CCF2E9C14}"/>
              </a:ext>
            </a:extLst>
          </p:cNvPr>
          <p:cNvSpPr txBox="1"/>
          <p:nvPr/>
        </p:nvSpPr>
        <p:spPr>
          <a:xfrm>
            <a:off x="7977052" y="541320"/>
            <a:ext cx="14865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F838891-D46D-4BE6-939D-DA7B7E10A4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5881157" y="3594731"/>
            <a:ext cx="1188693" cy="9055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A80D1F-8FE1-4850-B3ED-72A729274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5880034" y="5956267"/>
            <a:ext cx="1188693" cy="9055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4386E0-2DC7-4A2D-A900-30A02FCDB7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10642664" y="4985199"/>
            <a:ext cx="1188693" cy="9055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027306-3231-4EE1-A1DF-77D6A52D9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36748" y="5653313"/>
            <a:ext cx="1188693" cy="90557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CAD01BA-AB4D-44C1-95C7-950A3F9250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6419" y="1992430"/>
            <a:ext cx="1188693" cy="90557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9D0A276-E304-460F-A6FF-07A63B5DA4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619003" y="5788981"/>
            <a:ext cx="1188693" cy="905574"/>
          </a:xfrm>
          <a:prstGeom prst="rect">
            <a:avLst/>
          </a:prstGeom>
        </p:spPr>
      </p:pic>
      <p:pic>
        <p:nvPicPr>
          <p:cNvPr id="69" name="Tieng-con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BBBB03C3-7441-4B6B-B102-1CD3778A0A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5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81200" y="-304800"/>
            <a:ext cx="609600" cy="6096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13DC58D-AED0-430C-848F-BFED002F8638}"/>
              </a:ext>
            </a:extLst>
          </p:cNvPr>
          <p:cNvGrpSpPr/>
          <p:nvPr/>
        </p:nvGrpSpPr>
        <p:grpSpPr>
          <a:xfrm>
            <a:off x="2835600" y="2755061"/>
            <a:ext cx="945970" cy="808638"/>
            <a:chOff x="413095" y="5678423"/>
            <a:chExt cx="945970" cy="80863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43EF26F-5D11-4E78-8B79-56691378F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4B9588-4F8F-46AC-9071-FB2A71B1BC00}"/>
                </a:ext>
              </a:extLst>
            </p:cNvPr>
            <p:cNvSpPr txBox="1"/>
            <p:nvPr/>
          </p:nvSpPr>
          <p:spPr>
            <a:xfrm>
              <a:off x="545402" y="5776651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5B6C46FA-4B63-453E-95A4-12C1F8DA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00" y="1834897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Tieng-con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EF88E377-42B6-4D57-9977-CC528481B5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5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79852" y="1310761"/>
            <a:ext cx="609600" cy="60960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8CE2C84-DB41-489A-80FA-28C66D9E0B72}"/>
              </a:ext>
            </a:extLst>
          </p:cNvPr>
          <p:cNvGrpSpPr/>
          <p:nvPr/>
        </p:nvGrpSpPr>
        <p:grpSpPr>
          <a:xfrm>
            <a:off x="4113063" y="3114526"/>
            <a:ext cx="945970" cy="808638"/>
            <a:chOff x="413095" y="5678423"/>
            <a:chExt cx="945970" cy="80863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61FC07F-4B93-4E35-9B61-24486F0C2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7FDA836-CBBD-4025-B189-A9583D5A2BDE}"/>
                </a:ext>
              </a:extLst>
            </p:cNvPr>
            <p:cNvSpPr txBox="1"/>
            <p:nvPr/>
          </p:nvSpPr>
          <p:spPr>
            <a:xfrm>
              <a:off x="545402" y="5776651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pic>
        <p:nvPicPr>
          <p:cNvPr id="78" name="Picture 2">
            <a:extLst>
              <a:ext uri="{FF2B5EF4-FFF2-40B4-BE49-F238E27FC236}">
                <a16:creationId xmlns:a16="http://schemas.microsoft.com/office/drawing/2014/main" id="{DBAE2DBF-7B4A-4D51-AE47-11FFCF01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48" y="3487433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Tieng-con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5094C6CC-84B4-4A7A-AD7B-252AC45813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5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42441" y="2504926"/>
            <a:ext cx="609600" cy="60960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EE3EE0BB-6664-4B99-A943-5598B60E3A7B}"/>
              </a:ext>
            </a:extLst>
          </p:cNvPr>
          <p:cNvGrpSpPr/>
          <p:nvPr/>
        </p:nvGrpSpPr>
        <p:grpSpPr>
          <a:xfrm>
            <a:off x="4908794" y="5288100"/>
            <a:ext cx="945970" cy="808638"/>
            <a:chOff x="413095" y="5678423"/>
            <a:chExt cx="945970" cy="80863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24F3686-0DE0-4A26-A1BB-C81F2D50F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C8D0182-BCCF-4896-A40A-B9342553A4DE}"/>
                </a:ext>
              </a:extLst>
            </p:cNvPr>
            <p:cNvSpPr txBox="1"/>
            <p:nvPr/>
          </p:nvSpPr>
          <p:spPr>
            <a:xfrm>
              <a:off x="545402" y="5776651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D4758F3F-7E12-45E0-884F-3BC4C915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55" y="5927167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Tieng-con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780C561-4AE3-407E-92DE-4AC34D4E9A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5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70320" y="3828307"/>
            <a:ext cx="609600" cy="6096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68450795-A4C3-424A-831C-A36183699DCF}"/>
              </a:ext>
            </a:extLst>
          </p:cNvPr>
          <p:cNvGrpSpPr/>
          <p:nvPr/>
        </p:nvGrpSpPr>
        <p:grpSpPr>
          <a:xfrm>
            <a:off x="7887043" y="4397466"/>
            <a:ext cx="945970" cy="808638"/>
            <a:chOff x="413095" y="5678423"/>
            <a:chExt cx="945970" cy="808638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D8865D-02FA-4D57-BA1F-9242974EB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95" y="5678423"/>
              <a:ext cx="815106" cy="80863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2B6B3A-45CF-43B2-BF82-6039F38BAC29}"/>
                </a:ext>
              </a:extLst>
            </p:cNvPr>
            <p:cNvSpPr txBox="1"/>
            <p:nvPr/>
          </p:nvSpPr>
          <p:spPr>
            <a:xfrm>
              <a:off x="545402" y="5776651"/>
              <a:ext cx="81366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</a:p>
          </p:txBody>
        </p:sp>
      </p:grpSp>
      <p:pic>
        <p:nvPicPr>
          <p:cNvPr id="90" name="Picture 2">
            <a:extLst>
              <a:ext uri="{FF2B5EF4-FFF2-40B4-BE49-F238E27FC236}">
                <a16:creationId xmlns:a16="http://schemas.microsoft.com/office/drawing/2014/main" id="{947CB23C-CF6E-4247-987D-5D82BF6C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33" y="5700834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733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02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0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  <p:sp>
        <p:nvSpPr>
          <p:cNvPr id="36" name="Google Shape;527;p36">
            <a:extLst>
              <a:ext uri="{FF2B5EF4-FFF2-40B4-BE49-F238E27FC236}">
                <a16:creationId xmlns:a16="http://schemas.microsoft.com/office/drawing/2014/main" id="{6C05A504-DBE1-4F9C-91AC-C9CB4BB048AB}"/>
              </a:ext>
            </a:extLst>
          </p:cNvPr>
          <p:cNvSpPr txBox="1">
            <a:spLocks/>
          </p:cNvSpPr>
          <p:nvPr/>
        </p:nvSpPr>
        <p:spPr>
          <a:xfrm>
            <a:off x="3257883" y="-2384697"/>
            <a:ext cx="4735325" cy="146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6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146050">
                  <a:solidFill>
                    <a:srgbClr val="E2546F"/>
                  </a:solidFill>
                </a:ln>
                <a:solidFill>
                  <a:srgbClr val="E2546F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THỰC HÀNH</a:t>
            </a:r>
          </a:p>
        </p:txBody>
      </p:sp>
      <p:sp>
        <p:nvSpPr>
          <p:cNvPr id="37" name="Google Shape;527;p36">
            <a:extLst>
              <a:ext uri="{FF2B5EF4-FFF2-40B4-BE49-F238E27FC236}">
                <a16:creationId xmlns:a16="http://schemas.microsoft.com/office/drawing/2014/main" id="{6DF20BE7-EDD3-4FDF-9D34-F77B20239DB6}"/>
              </a:ext>
            </a:extLst>
          </p:cNvPr>
          <p:cNvSpPr txBox="1">
            <a:spLocks/>
          </p:cNvSpPr>
          <p:nvPr/>
        </p:nvSpPr>
        <p:spPr>
          <a:xfrm>
            <a:off x="3213327" y="-2409428"/>
            <a:ext cx="4735325" cy="146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6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T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H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Ự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H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À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SVN-Whimsy" panose="02040603050506020204" pitchFamily="18" charset="0"/>
                <a:sym typeface="Comfortaa"/>
              </a:rPr>
              <a:t>H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Whimsy" panose="02040603050506020204" pitchFamily="18" charset="0"/>
              <a:sym typeface="Comfortaa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B8D90CA-C379-4F45-8437-25B30BD43BEA}"/>
              </a:ext>
            </a:extLst>
          </p:cNvPr>
          <p:cNvSpPr/>
          <p:nvPr/>
        </p:nvSpPr>
        <p:spPr>
          <a:xfrm>
            <a:off x="5562600" y="559784"/>
            <a:ext cx="6248401" cy="1257301"/>
          </a:xfrm>
          <a:prstGeom prst="roundRect">
            <a:avLst>
              <a:gd name="adj" fmla="val 13508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1F89C5-C3C4-4D99-B003-0396341919B6}"/>
              </a:ext>
            </a:extLst>
          </p:cNvPr>
          <p:cNvSpPr txBox="1"/>
          <p:nvPr/>
        </p:nvSpPr>
        <p:spPr>
          <a:xfrm>
            <a:off x="5726415" y="685861"/>
            <a:ext cx="5946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phép nhân trong bảng nhân 8 có tích là các số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166035-4335-4ABA-A49C-DCDF3CA5D23D}"/>
              </a:ext>
            </a:extLst>
          </p:cNvPr>
          <p:cNvGrpSpPr/>
          <p:nvPr/>
        </p:nvGrpSpPr>
        <p:grpSpPr>
          <a:xfrm>
            <a:off x="336863" y="3313354"/>
            <a:ext cx="1058727" cy="912696"/>
            <a:chOff x="336863" y="3313354"/>
            <a:chExt cx="1058727" cy="912696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BB3FCE8-79C2-49DE-90BD-5B9FF202BE68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41463-5990-47AA-9427-CA54F3B73465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B74D68-03B0-47F9-8FD7-3EF898240678}"/>
              </a:ext>
            </a:extLst>
          </p:cNvPr>
          <p:cNvGrpSpPr/>
          <p:nvPr/>
        </p:nvGrpSpPr>
        <p:grpSpPr>
          <a:xfrm>
            <a:off x="3060985" y="3180613"/>
            <a:ext cx="1058727" cy="912696"/>
            <a:chOff x="336863" y="3313354"/>
            <a:chExt cx="1058727" cy="912696"/>
          </a:xfrm>
        </p:grpSpPr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546A3D92-074C-4EE8-9AF2-259BB87CEF11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C6C98E-F7EF-4046-A01D-A903B30CFCC8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32B486-5182-4BCE-A520-7E450AF241DC}"/>
              </a:ext>
            </a:extLst>
          </p:cNvPr>
          <p:cNvGrpSpPr/>
          <p:nvPr/>
        </p:nvGrpSpPr>
        <p:grpSpPr>
          <a:xfrm>
            <a:off x="6522749" y="3377611"/>
            <a:ext cx="1058727" cy="912696"/>
            <a:chOff x="336863" y="3313354"/>
            <a:chExt cx="1058727" cy="912696"/>
          </a:xfrm>
        </p:grpSpPr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3CA5EA04-1BAC-44BC-A0CF-BDAF4D4E93DD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4EB2927-801E-47DA-9A0B-8D73506D3C51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80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981A3C-138B-4D3C-B1AA-7A664456E472}"/>
              </a:ext>
            </a:extLst>
          </p:cNvPr>
          <p:cNvGrpSpPr/>
          <p:nvPr/>
        </p:nvGrpSpPr>
        <p:grpSpPr>
          <a:xfrm>
            <a:off x="8680966" y="3052186"/>
            <a:ext cx="1058727" cy="912696"/>
            <a:chOff x="336863" y="3313354"/>
            <a:chExt cx="1058727" cy="912696"/>
          </a:xfrm>
        </p:grpSpPr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FD6C5470-7027-4C65-8F24-73BA59A37156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B229B73-65E4-4D02-9710-63A168843B20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48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9789F9-DB13-485A-BA18-033E0E1A75EB}"/>
              </a:ext>
            </a:extLst>
          </p:cNvPr>
          <p:cNvGrpSpPr/>
          <p:nvPr/>
        </p:nvGrpSpPr>
        <p:grpSpPr>
          <a:xfrm>
            <a:off x="941588" y="5100067"/>
            <a:ext cx="1058727" cy="912696"/>
            <a:chOff x="336863" y="3313354"/>
            <a:chExt cx="1058727" cy="912696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F6054FFA-70D6-4784-A7FA-693920DEDFA0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D60D0D5-B2A5-45DB-8893-CB7E0EDE9B09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39D9B9-5EBA-4C82-9941-BF95C6B3EF73}"/>
              </a:ext>
            </a:extLst>
          </p:cNvPr>
          <p:cNvGrpSpPr/>
          <p:nvPr/>
        </p:nvGrpSpPr>
        <p:grpSpPr>
          <a:xfrm>
            <a:off x="3307047" y="5207536"/>
            <a:ext cx="1058727" cy="912696"/>
            <a:chOff x="336863" y="3313354"/>
            <a:chExt cx="1058727" cy="912696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AFB3BAE7-1409-4105-B8E3-CFEE9C90B322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1422A8B-E9AA-4E56-A75D-6EC10248DD07}"/>
                </a:ext>
              </a:extLst>
            </p:cNvPr>
            <p:cNvSpPr txBox="1"/>
            <p:nvPr/>
          </p:nvSpPr>
          <p:spPr>
            <a:xfrm>
              <a:off x="582925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56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AA58D12-608C-4761-80F6-D2E486A45DB3}"/>
              </a:ext>
            </a:extLst>
          </p:cNvPr>
          <p:cNvGrpSpPr/>
          <p:nvPr/>
        </p:nvGrpSpPr>
        <p:grpSpPr>
          <a:xfrm>
            <a:off x="4661094" y="4216427"/>
            <a:ext cx="1122121" cy="912696"/>
            <a:chOff x="336863" y="3313354"/>
            <a:chExt cx="1122121" cy="912696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16D5425-FF7E-4971-8677-2C3EE0734493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36A3D62-1ACE-4149-A91C-7F10F462808C}"/>
                </a:ext>
              </a:extLst>
            </p:cNvPr>
            <p:cNvSpPr txBox="1"/>
            <p:nvPr/>
          </p:nvSpPr>
          <p:spPr>
            <a:xfrm>
              <a:off x="701849" y="3641275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EC75CA-5A33-463A-9397-8C28B0398132}"/>
              </a:ext>
            </a:extLst>
          </p:cNvPr>
          <p:cNvGrpSpPr/>
          <p:nvPr/>
        </p:nvGrpSpPr>
        <p:grpSpPr>
          <a:xfrm>
            <a:off x="6974459" y="5049171"/>
            <a:ext cx="1058727" cy="912696"/>
            <a:chOff x="336863" y="3313354"/>
            <a:chExt cx="1058727" cy="912696"/>
          </a:xfrm>
        </p:grpSpPr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6CE27F35-D9C0-4DEC-9751-7FE947D23FFA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E3DDAB-2F14-4481-907B-276541EE627B}"/>
                </a:ext>
              </a:extLst>
            </p:cNvPr>
            <p:cNvSpPr txBox="1"/>
            <p:nvPr/>
          </p:nvSpPr>
          <p:spPr>
            <a:xfrm>
              <a:off x="565312" y="3619694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59DB318-1771-49D2-88D8-9BE62CA7048B}"/>
              </a:ext>
            </a:extLst>
          </p:cNvPr>
          <p:cNvGrpSpPr/>
          <p:nvPr/>
        </p:nvGrpSpPr>
        <p:grpSpPr>
          <a:xfrm>
            <a:off x="10624974" y="3909325"/>
            <a:ext cx="1058727" cy="912696"/>
            <a:chOff x="336863" y="3313354"/>
            <a:chExt cx="1058727" cy="912696"/>
          </a:xfrm>
        </p:grpSpPr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3C446FBB-062D-4833-9C26-CDC9A595740E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C23C36B-753A-4D1F-AF9A-5EDDA7590C9B}"/>
                </a:ext>
              </a:extLst>
            </p:cNvPr>
            <p:cNvSpPr txBox="1"/>
            <p:nvPr/>
          </p:nvSpPr>
          <p:spPr>
            <a:xfrm>
              <a:off x="565312" y="3619694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B9A5D5F-1305-4315-8F4C-6EABC8CEF343}"/>
              </a:ext>
            </a:extLst>
          </p:cNvPr>
          <p:cNvGrpSpPr/>
          <p:nvPr/>
        </p:nvGrpSpPr>
        <p:grpSpPr>
          <a:xfrm>
            <a:off x="9385334" y="5200970"/>
            <a:ext cx="1058727" cy="912696"/>
            <a:chOff x="336863" y="3313354"/>
            <a:chExt cx="1058727" cy="912696"/>
          </a:xfrm>
        </p:grpSpPr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D5B66602-E535-4801-89B0-2D4D0DEABA13}"/>
                </a:ext>
              </a:extLst>
            </p:cNvPr>
            <p:cNvSpPr/>
            <p:nvPr/>
          </p:nvSpPr>
          <p:spPr>
            <a:xfrm>
              <a:off x="336863" y="3313354"/>
              <a:ext cx="1058727" cy="912696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9BDDB9-50B2-4CBD-BC06-865703345F90}"/>
                </a:ext>
              </a:extLst>
            </p:cNvPr>
            <p:cNvSpPr txBox="1"/>
            <p:nvPr/>
          </p:nvSpPr>
          <p:spPr>
            <a:xfrm>
              <a:off x="565312" y="3619694"/>
              <a:ext cx="75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558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44444E-6 L -2.29167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7.40741E-7 L 1.875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  <p:bldP spid="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6BB9B-0AFB-4E6C-9BB2-B6A366E90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763" y="1650862"/>
            <a:ext cx="9490474" cy="29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BFEE9-F38E-45CF-9C47-BDDB9EC4CF7F}"/>
              </a:ext>
            </a:extLst>
          </p:cNvPr>
          <p:cNvSpPr/>
          <p:nvPr/>
        </p:nvSpPr>
        <p:spPr>
          <a:xfrm>
            <a:off x="457200" y="209684"/>
            <a:ext cx="11049000" cy="5936836"/>
          </a:xfrm>
          <a:prstGeom prst="roundRect">
            <a:avLst>
              <a:gd name="adj" fmla="val 18533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F9F232-433B-438D-8C5B-C710FECEE87D}"/>
              </a:ext>
            </a:extLst>
          </p:cNvPr>
          <p:cNvSpPr/>
          <p:nvPr/>
        </p:nvSpPr>
        <p:spPr>
          <a:xfrm>
            <a:off x="1143000" y="609600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02BE9-7AE3-4106-A555-1760B8B88400}"/>
              </a:ext>
            </a:extLst>
          </p:cNvPr>
          <p:cNvSpPr txBox="1"/>
          <p:nvPr/>
        </p:nvSpPr>
        <p:spPr>
          <a:xfrm>
            <a:off x="1924929" y="609600"/>
            <a:ext cx="2971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 nhẩm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8BC23-D4CE-449E-B357-41419A6FB5B5}"/>
              </a:ext>
            </a:extLst>
          </p:cNvPr>
          <p:cNvSpPr txBox="1"/>
          <p:nvPr/>
        </p:nvSpPr>
        <p:spPr>
          <a:xfrm>
            <a:off x="545973" y="1527198"/>
            <a:ext cx="2971800" cy="330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3 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2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× 7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8BB05-6118-4F86-B4F4-AC31F007E244}"/>
              </a:ext>
            </a:extLst>
          </p:cNvPr>
          <p:cNvSpPr txBox="1"/>
          <p:nvPr/>
        </p:nvSpPr>
        <p:spPr>
          <a:xfrm>
            <a:off x="3818550" y="1506954"/>
            <a:ext cx="2971800" cy="330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8 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5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× 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1C630-4F49-421A-9F9A-5F79231063DD}"/>
              </a:ext>
            </a:extLst>
          </p:cNvPr>
          <p:cNvSpPr txBox="1"/>
          <p:nvPr/>
        </p:nvSpPr>
        <p:spPr>
          <a:xfrm>
            <a:off x="7391905" y="973201"/>
            <a:ext cx="2971800" cy="440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4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 × 6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× 0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8 × 10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0803E-EB4E-4C77-AC47-03F239C4F2AA}"/>
              </a:ext>
            </a:extLst>
          </p:cNvPr>
          <p:cNvSpPr txBox="1"/>
          <p:nvPr/>
        </p:nvSpPr>
        <p:spPr>
          <a:xfrm>
            <a:off x="2421687" y="1566574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873DD-2F5D-4AA3-9888-57B6AC4B9552}"/>
              </a:ext>
            </a:extLst>
          </p:cNvPr>
          <p:cNvSpPr txBox="1"/>
          <p:nvPr/>
        </p:nvSpPr>
        <p:spPr>
          <a:xfrm>
            <a:off x="2493359" y="2635193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16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696EE3-2585-483F-AEEF-4AE0BA0E140D}"/>
              </a:ext>
            </a:extLst>
          </p:cNvPr>
          <p:cNvSpPr txBox="1"/>
          <p:nvPr/>
        </p:nvSpPr>
        <p:spPr>
          <a:xfrm>
            <a:off x="2493359" y="3702875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56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53899-412B-4E0A-9C73-6491AFE6F5B8}"/>
              </a:ext>
            </a:extLst>
          </p:cNvPr>
          <p:cNvSpPr txBox="1"/>
          <p:nvPr/>
        </p:nvSpPr>
        <p:spPr>
          <a:xfrm>
            <a:off x="5820219" y="1525359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B4F24-C1ED-4B6E-8837-95DF8FB00F96}"/>
              </a:ext>
            </a:extLst>
          </p:cNvPr>
          <p:cNvSpPr txBox="1"/>
          <p:nvPr/>
        </p:nvSpPr>
        <p:spPr>
          <a:xfrm>
            <a:off x="5765683" y="2608606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3CE23-8FE0-45B9-8396-97346E4465C5}"/>
              </a:ext>
            </a:extLst>
          </p:cNvPr>
          <p:cNvSpPr txBox="1"/>
          <p:nvPr/>
        </p:nvSpPr>
        <p:spPr>
          <a:xfrm>
            <a:off x="5765683" y="3681568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DEE1AC-0973-47AC-839B-F10D07FBF7C2}"/>
              </a:ext>
            </a:extLst>
          </p:cNvPr>
          <p:cNvSpPr txBox="1"/>
          <p:nvPr/>
        </p:nvSpPr>
        <p:spPr>
          <a:xfrm>
            <a:off x="9418250" y="1000500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57DEA3-F52B-4EF0-8C31-50638C8751DB}"/>
              </a:ext>
            </a:extLst>
          </p:cNvPr>
          <p:cNvSpPr txBox="1"/>
          <p:nvPr/>
        </p:nvSpPr>
        <p:spPr>
          <a:xfrm>
            <a:off x="9442314" y="2065701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F8B6D8-0FF7-4AE3-B072-C5C147043C35}"/>
              </a:ext>
            </a:extLst>
          </p:cNvPr>
          <p:cNvSpPr txBox="1"/>
          <p:nvPr/>
        </p:nvSpPr>
        <p:spPr>
          <a:xfrm>
            <a:off x="9335832" y="3138663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B54825-CB82-44F6-8674-1388B6428A28}"/>
              </a:ext>
            </a:extLst>
          </p:cNvPr>
          <p:cNvSpPr txBox="1"/>
          <p:nvPr/>
        </p:nvSpPr>
        <p:spPr>
          <a:xfrm>
            <a:off x="9504022" y="4231163"/>
            <a:ext cx="1697641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80A860-ABA9-4DB1-916E-163F0F821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47" y="1950525"/>
            <a:ext cx="981030" cy="6370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12DC90-F5DC-4D43-B3E9-CFAAA0E5A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38" y="3063699"/>
            <a:ext cx="887531" cy="637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019B3F-DFB9-4F58-965B-E33F89E47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69" y="4058865"/>
            <a:ext cx="1009191" cy="637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8E910-8221-4DB1-AA1B-53ED63958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63" y="1933128"/>
            <a:ext cx="1062898" cy="637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5EE5-AEB6-4E17-BB32-D96E65872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64" y="2918046"/>
            <a:ext cx="958545" cy="7060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C41F05-3EF7-4F3A-BD58-E5C48FFAF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32" y="4014613"/>
            <a:ext cx="1012935" cy="7346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2A8AA2A-6AC9-428E-B06D-0C9096940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06" y="1374975"/>
            <a:ext cx="1102210" cy="637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0CF158C-B711-4495-9646-DD001A9FB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453" y="2457008"/>
            <a:ext cx="1102210" cy="637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626AA3-467A-427C-AD6E-AC3857751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77" y="3531649"/>
            <a:ext cx="1102210" cy="637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F58B351-6150-4B9C-B6A0-93AFDBB95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14" y="4594200"/>
            <a:ext cx="1102210" cy="637032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68CA818-F1CD-41EE-8BD8-B1102308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31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7CDBDB8-171F-4D3C-A755-9E47D02C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49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D4F1C25-92EA-4140-993B-9DB3CE15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28" y="594839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53FA0D41-3348-4BAF-A15A-40BA29C5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24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C69C3B7-FEE2-41D2-8E62-8A5C5DDA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52" y="5978905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243AE79C-80D0-4B50-9F7F-1C3F8B08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61" y="5871424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B0041FCC-B70F-4D8C-A09E-94F12714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97" y="6007529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9A02FEEA-C4DA-4E80-83B1-9F682154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53" y="592069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C1351D6F-557B-431F-9821-1B8B6651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02" y="6223639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3D4AA3F2-4A43-4F80-B539-8E79B1F9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1" y="6014861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BFEE9-F38E-45CF-9C47-BDDB9EC4CF7F}"/>
              </a:ext>
            </a:extLst>
          </p:cNvPr>
          <p:cNvSpPr/>
          <p:nvPr/>
        </p:nvSpPr>
        <p:spPr>
          <a:xfrm>
            <a:off x="457200" y="209684"/>
            <a:ext cx="11049000" cy="5936836"/>
          </a:xfrm>
          <a:prstGeom prst="roundRect">
            <a:avLst>
              <a:gd name="adj" fmla="val 18533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F9F232-433B-438D-8C5B-C710FECEE87D}"/>
              </a:ext>
            </a:extLst>
          </p:cNvPr>
          <p:cNvSpPr/>
          <p:nvPr/>
        </p:nvSpPr>
        <p:spPr>
          <a:xfrm>
            <a:off x="324731" y="209684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02BE9-7AE3-4106-A555-1760B8B88400}"/>
              </a:ext>
            </a:extLst>
          </p:cNvPr>
          <p:cNvSpPr txBox="1"/>
          <p:nvPr/>
        </p:nvSpPr>
        <p:spPr>
          <a:xfrm>
            <a:off x="810596" y="971684"/>
            <a:ext cx="103422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Mỗi chiếc xe có 18 bánh xe. Hỏi 8 chiếc xe như thế có bao nhiêu bánh xe ?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68CA818-F1CD-41EE-8BD8-B1102308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4" y="8153400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8166F7-CEFE-4454-B50A-DB67F7B7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59" y="2960562"/>
            <a:ext cx="4360481" cy="27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1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BFEE9-F38E-45CF-9C47-BDDB9EC4CF7F}"/>
              </a:ext>
            </a:extLst>
          </p:cNvPr>
          <p:cNvSpPr/>
          <p:nvPr/>
        </p:nvSpPr>
        <p:spPr>
          <a:xfrm>
            <a:off x="457200" y="209684"/>
            <a:ext cx="11049000" cy="5936836"/>
          </a:xfrm>
          <a:prstGeom prst="roundRect">
            <a:avLst>
              <a:gd name="adj" fmla="val 18533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02BE9-7AE3-4106-A555-1760B8B88400}"/>
              </a:ext>
            </a:extLst>
          </p:cNvPr>
          <p:cNvSpPr txBox="1"/>
          <p:nvPr/>
        </p:nvSpPr>
        <p:spPr>
          <a:xfrm>
            <a:off x="1801195" y="2271225"/>
            <a:ext cx="2389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Tóm tắt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68CA818-F1CD-41EE-8BD8-B1102308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4" y="8153400"/>
            <a:ext cx="1503311" cy="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D44BBF-C4AE-40B1-90A3-60534A4B426C}"/>
              </a:ext>
            </a:extLst>
          </p:cNvPr>
          <p:cNvSpPr txBox="1"/>
          <p:nvPr/>
        </p:nvSpPr>
        <p:spPr>
          <a:xfrm>
            <a:off x="1219200" y="400172"/>
            <a:ext cx="9615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Mỗi chiếc xe có 18 bánh xe. Hỏi 8 chiếc xe như thế có bao nhiêu bánh xe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AC9A26-797B-408A-AAD0-B160A57DD705}"/>
              </a:ext>
            </a:extLst>
          </p:cNvPr>
          <p:cNvSpPr txBox="1"/>
          <p:nvPr/>
        </p:nvSpPr>
        <p:spPr>
          <a:xfrm>
            <a:off x="935557" y="3193342"/>
            <a:ext cx="46862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000000"/>
                </a:solidFill>
                <a:effectLst/>
                <a:latin typeface="OpenSans"/>
              </a:rPr>
              <a:t>1 xe: 18 bánh xe</a:t>
            </a:r>
          </a:p>
          <a:p>
            <a:pPr algn="l"/>
            <a:r>
              <a:rPr lang="en-US" sz="4000" b="0" i="0">
                <a:solidFill>
                  <a:srgbClr val="000000"/>
                </a:solidFill>
                <a:effectLst/>
                <a:latin typeface="OpenSans"/>
              </a:rPr>
              <a:t>8 xe: ...bánh xe?</a:t>
            </a:r>
          </a:p>
          <a:p>
            <a:br>
              <a:rPr lang="en-US" sz="40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55C4C9-59BF-4506-A66A-4B0D37BF4999}"/>
              </a:ext>
            </a:extLst>
          </p:cNvPr>
          <p:cNvSpPr txBox="1"/>
          <p:nvPr/>
        </p:nvSpPr>
        <p:spPr>
          <a:xfrm>
            <a:off x="7086516" y="2227082"/>
            <a:ext cx="2389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giải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13AB45-11AE-4815-B4FF-8B468E4D5C1E}"/>
              </a:ext>
            </a:extLst>
          </p:cNvPr>
          <p:cNvSpPr txBox="1"/>
          <p:nvPr/>
        </p:nvSpPr>
        <p:spPr>
          <a:xfrm>
            <a:off x="5552131" y="2979111"/>
            <a:ext cx="5971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OpenSans"/>
              </a:rPr>
              <a:t>8 chiếc xe có số bánh xe là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D08721-C49B-416E-8367-D15542C25D62}"/>
              </a:ext>
            </a:extLst>
          </p:cNvPr>
          <p:cNvSpPr txBox="1"/>
          <p:nvPr/>
        </p:nvSpPr>
        <p:spPr>
          <a:xfrm>
            <a:off x="6143450" y="3624371"/>
            <a:ext cx="5132922" cy="725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OpenSans"/>
              </a:rPr>
              <a:t>18 x 8 = 144 ( bánh xe 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A88322-041B-48B5-8905-ABFF8E0E4200}"/>
              </a:ext>
            </a:extLst>
          </p:cNvPr>
          <p:cNvSpPr txBox="1"/>
          <p:nvPr/>
        </p:nvSpPr>
        <p:spPr>
          <a:xfrm>
            <a:off x="7060278" y="4394698"/>
            <a:ext cx="4674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OpenSans"/>
              </a:rPr>
              <a:t>Đáp số: 144 bánh xe.</a:t>
            </a:r>
          </a:p>
        </p:txBody>
      </p:sp>
    </p:spTree>
    <p:extLst>
      <p:ext uri="{BB962C8B-B14F-4D97-AF65-F5344CB8AC3E}">
        <p14:creationId xmlns:p14="http://schemas.microsoft.com/office/powerpoint/2010/main" val="862411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0B6FC47-7096-4ABA-B3E1-0772D582E798}"/>
              </a:ext>
            </a:extLst>
          </p:cNvPr>
          <p:cNvSpPr/>
          <p:nvPr/>
        </p:nvSpPr>
        <p:spPr>
          <a:xfrm>
            <a:off x="1808439" y="2966352"/>
            <a:ext cx="85751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D24B57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1CAC94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2">
            <a:extLst>
              <a:ext uri="{FF2B5EF4-FFF2-40B4-BE49-F238E27FC236}">
                <a16:creationId xmlns:a16="http://schemas.microsoft.com/office/drawing/2014/main" id="{11C9A8E3-04AA-8D35-A7DD-B5029470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513883"/>
            <a:ext cx="77724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Truyền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55C2FF"/>
                </a:solidFill>
                <a:effectLst/>
                <a:uLnTx/>
                <a:uFillTx/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điện</a:t>
            </a:r>
            <a:endParaRPr lang="en-US" altLang="zh-CN" sz="5400" b="1" dirty="0">
              <a:solidFill>
                <a:srgbClr val="55C2FF"/>
              </a:solidFill>
              <a:latin typeface="Arial" panose="020B0604020202020204" pitchFamily="34" charset="0"/>
              <a:ea typeface="字魂106号-萌趣露珠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phép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tính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bảng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nhân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7, </a:t>
            </a:r>
            <a:r>
              <a:rPr lang="en-US" altLang="zh-CN" sz="5400" b="1" dirty="0" err="1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bảng</a:t>
            </a:r>
            <a:r>
              <a:rPr lang="en-US" altLang="zh-CN" sz="5400" b="1" dirty="0">
                <a:solidFill>
                  <a:srgbClr val="C00000"/>
                </a:solidFill>
                <a:latin typeface="Arial" panose="020B0604020202020204" pitchFamily="34" charset="0"/>
                <a:ea typeface="字魂106号-萌趣露珠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chia 7</a:t>
            </a: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106号-萌趣露珠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4F0F3A-AEFE-4000-B08C-369E8EB508F2}"/>
              </a:ext>
            </a:extLst>
          </p:cNvPr>
          <p:cNvSpPr/>
          <p:nvPr/>
        </p:nvSpPr>
        <p:spPr>
          <a:xfrm>
            <a:off x="4343400" y="638208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D995A-974D-4F33-93CA-9D909791E251}"/>
              </a:ext>
            </a:extLst>
          </p:cNvPr>
          <p:cNvSpPr txBox="1"/>
          <p:nvPr/>
        </p:nvSpPr>
        <p:spPr>
          <a:xfrm>
            <a:off x="4354286" y="681866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1B540-7130-4A6C-A980-13FF1B343637}"/>
              </a:ext>
            </a:extLst>
          </p:cNvPr>
          <p:cNvSpPr txBox="1"/>
          <p:nvPr/>
        </p:nvSpPr>
        <p:spPr>
          <a:xfrm>
            <a:off x="5272314" y="70444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ACD4F4-E495-4069-A53F-E1BA9027FFBE}"/>
              </a:ext>
            </a:extLst>
          </p:cNvPr>
          <p:cNvSpPr/>
          <p:nvPr/>
        </p:nvSpPr>
        <p:spPr>
          <a:xfrm>
            <a:off x="4357914" y="1606514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E3931-C797-4491-8D8B-06C2142F6755}"/>
              </a:ext>
            </a:extLst>
          </p:cNvPr>
          <p:cNvSpPr txBox="1"/>
          <p:nvPr/>
        </p:nvSpPr>
        <p:spPr>
          <a:xfrm>
            <a:off x="4368800" y="165017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9DFAC-BD8B-47CC-8A14-E5203E6758BC}"/>
              </a:ext>
            </a:extLst>
          </p:cNvPr>
          <p:cNvSpPr txBox="1"/>
          <p:nvPr/>
        </p:nvSpPr>
        <p:spPr>
          <a:xfrm>
            <a:off x="5286828" y="1672746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B3E0A2-13E7-4DD3-BCF5-FBEC926A4B28}"/>
              </a:ext>
            </a:extLst>
          </p:cNvPr>
          <p:cNvSpPr/>
          <p:nvPr/>
        </p:nvSpPr>
        <p:spPr>
          <a:xfrm>
            <a:off x="4343400" y="2606453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C9851-0BBB-43AA-AB0F-9806BEADE2A7}"/>
              </a:ext>
            </a:extLst>
          </p:cNvPr>
          <p:cNvSpPr txBox="1"/>
          <p:nvPr/>
        </p:nvSpPr>
        <p:spPr>
          <a:xfrm>
            <a:off x="4354286" y="265011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8700A-4EE8-492A-98A1-CE574D4C0B2F}"/>
              </a:ext>
            </a:extLst>
          </p:cNvPr>
          <p:cNvSpPr txBox="1"/>
          <p:nvPr/>
        </p:nvSpPr>
        <p:spPr>
          <a:xfrm>
            <a:off x="5272314" y="267268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780FF3-B33F-4675-850A-58093B785F0A}"/>
              </a:ext>
            </a:extLst>
          </p:cNvPr>
          <p:cNvSpPr/>
          <p:nvPr/>
        </p:nvSpPr>
        <p:spPr>
          <a:xfrm>
            <a:off x="4343400" y="3609613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BC443F-B7C6-4A66-AB2E-68C01AB34FB5}"/>
              </a:ext>
            </a:extLst>
          </p:cNvPr>
          <p:cNvSpPr txBox="1"/>
          <p:nvPr/>
        </p:nvSpPr>
        <p:spPr>
          <a:xfrm>
            <a:off x="4354286" y="365327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DB2C5-3172-44A2-B470-682ED1BDE295}"/>
              </a:ext>
            </a:extLst>
          </p:cNvPr>
          <p:cNvSpPr txBox="1"/>
          <p:nvPr/>
        </p:nvSpPr>
        <p:spPr>
          <a:xfrm>
            <a:off x="5272314" y="367584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8560AD-FBD7-453A-8854-FC0EAD1C3533}"/>
              </a:ext>
            </a:extLst>
          </p:cNvPr>
          <p:cNvSpPr/>
          <p:nvPr/>
        </p:nvSpPr>
        <p:spPr>
          <a:xfrm>
            <a:off x="4343400" y="4563909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D3484-3F91-4386-B8CD-D680C4364F62}"/>
              </a:ext>
            </a:extLst>
          </p:cNvPr>
          <p:cNvSpPr txBox="1"/>
          <p:nvPr/>
        </p:nvSpPr>
        <p:spPr>
          <a:xfrm>
            <a:off x="4354286" y="4607567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EA694-AFE8-4CD4-BD35-2D9B176B70AF}"/>
              </a:ext>
            </a:extLst>
          </p:cNvPr>
          <p:cNvSpPr txBox="1"/>
          <p:nvPr/>
        </p:nvSpPr>
        <p:spPr>
          <a:xfrm>
            <a:off x="5272314" y="463014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7E2344-77BB-4865-81B6-70D55CAC1096}"/>
              </a:ext>
            </a:extLst>
          </p:cNvPr>
          <p:cNvSpPr/>
          <p:nvPr/>
        </p:nvSpPr>
        <p:spPr>
          <a:xfrm>
            <a:off x="4324350" y="5445536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BA158-6038-4527-89D5-AD57D06402D7}"/>
              </a:ext>
            </a:extLst>
          </p:cNvPr>
          <p:cNvSpPr txBox="1"/>
          <p:nvPr/>
        </p:nvSpPr>
        <p:spPr>
          <a:xfrm>
            <a:off x="4335236" y="548919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20C99-7316-41CB-8CD1-EABF36A86241}"/>
              </a:ext>
            </a:extLst>
          </p:cNvPr>
          <p:cNvSpPr txBox="1"/>
          <p:nvPr/>
        </p:nvSpPr>
        <p:spPr>
          <a:xfrm>
            <a:off x="5253264" y="551176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7526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7526 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752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7526 0.00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7526 0.0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7526 -0.0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07526 -0.0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7526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07526 -0.0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07526 0.00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07526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-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07526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A312394-BA78-4902-AFCC-0F00A6633D86}"/>
              </a:ext>
            </a:extLst>
          </p:cNvPr>
          <p:cNvSpPr/>
          <p:nvPr/>
        </p:nvSpPr>
        <p:spPr>
          <a:xfrm>
            <a:off x="2995386" y="423837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865A51-B2DD-4DE3-94EA-C3BDB026C46B}"/>
              </a:ext>
            </a:extLst>
          </p:cNvPr>
          <p:cNvSpPr/>
          <p:nvPr/>
        </p:nvSpPr>
        <p:spPr>
          <a:xfrm>
            <a:off x="3009900" y="1392143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5DA846-A579-4FA0-AA33-8329EFB5E9C7}"/>
              </a:ext>
            </a:extLst>
          </p:cNvPr>
          <p:cNvSpPr/>
          <p:nvPr/>
        </p:nvSpPr>
        <p:spPr>
          <a:xfrm>
            <a:off x="2995386" y="2392082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866C728-D2AC-4E0B-A8E1-FFA58D0C66FD}"/>
              </a:ext>
            </a:extLst>
          </p:cNvPr>
          <p:cNvSpPr/>
          <p:nvPr/>
        </p:nvSpPr>
        <p:spPr>
          <a:xfrm>
            <a:off x="2995386" y="3395242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9E52C6E-DC8A-443B-832C-660F3C008027}"/>
              </a:ext>
            </a:extLst>
          </p:cNvPr>
          <p:cNvSpPr/>
          <p:nvPr/>
        </p:nvSpPr>
        <p:spPr>
          <a:xfrm>
            <a:off x="2995386" y="4349538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1E1236-D0EE-4ABB-9627-1E6F7F0C80F2}"/>
              </a:ext>
            </a:extLst>
          </p:cNvPr>
          <p:cNvSpPr txBox="1"/>
          <p:nvPr/>
        </p:nvSpPr>
        <p:spPr>
          <a:xfrm>
            <a:off x="3006272" y="46749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856209-0404-4136-99B4-EFDF2C7E64A3}"/>
              </a:ext>
            </a:extLst>
          </p:cNvPr>
          <p:cNvSpPr txBox="1"/>
          <p:nvPr/>
        </p:nvSpPr>
        <p:spPr>
          <a:xfrm>
            <a:off x="3924300" y="490069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99DCA2-52B2-4D07-9B2E-8CA8F8B03EFC}"/>
              </a:ext>
            </a:extLst>
          </p:cNvPr>
          <p:cNvSpPr txBox="1"/>
          <p:nvPr/>
        </p:nvSpPr>
        <p:spPr>
          <a:xfrm>
            <a:off x="3020786" y="143580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1ACA76-2D56-46F9-A283-A27FD5B3831F}"/>
              </a:ext>
            </a:extLst>
          </p:cNvPr>
          <p:cNvSpPr txBox="1"/>
          <p:nvPr/>
        </p:nvSpPr>
        <p:spPr>
          <a:xfrm>
            <a:off x="3938814" y="145837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A33F27-77F5-4073-8B04-032F462DF77C}"/>
              </a:ext>
            </a:extLst>
          </p:cNvPr>
          <p:cNvSpPr txBox="1"/>
          <p:nvPr/>
        </p:nvSpPr>
        <p:spPr>
          <a:xfrm>
            <a:off x="3006272" y="243574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65685B-FBAE-4CF8-ADF2-BF9D07188F08}"/>
              </a:ext>
            </a:extLst>
          </p:cNvPr>
          <p:cNvSpPr txBox="1"/>
          <p:nvPr/>
        </p:nvSpPr>
        <p:spPr>
          <a:xfrm>
            <a:off x="3924300" y="24583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7A548A-11C9-479C-89B2-E8D5A684F5EE}"/>
              </a:ext>
            </a:extLst>
          </p:cNvPr>
          <p:cNvSpPr txBox="1"/>
          <p:nvPr/>
        </p:nvSpPr>
        <p:spPr>
          <a:xfrm>
            <a:off x="3006272" y="34389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620912-B034-4B55-A466-E4F8E580DEAC}"/>
              </a:ext>
            </a:extLst>
          </p:cNvPr>
          <p:cNvSpPr txBox="1"/>
          <p:nvPr/>
        </p:nvSpPr>
        <p:spPr>
          <a:xfrm>
            <a:off x="3924300" y="346147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56164D-3C65-4BD1-89FB-819EF81D9A98}"/>
              </a:ext>
            </a:extLst>
          </p:cNvPr>
          <p:cNvSpPr txBox="1"/>
          <p:nvPr/>
        </p:nvSpPr>
        <p:spPr>
          <a:xfrm>
            <a:off x="3006272" y="4393196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D5F94C-EABA-49AC-8C96-EDF75CACFB0D}"/>
              </a:ext>
            </a:extLst>
          </p:cNvPr>
          <p:cNvSpPr txBox="1"/>
          <p:nvPr/>
        </p:nvSpPr>
        <p:spPr>
          <a:xfrm>
            <a:off x="3924300" y="441577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63049A4-1413-4E55-ABF6-79041695CFB1}"/>
              </a:ext>
            </a:extLst>
          </p:cNvPr>
          <p:cNvSpPr/>
          <p:nvPr/>
        </p:nvSpPr>
        <p:spPr>
          <a:xfrm>
            <a:off x="6934200" y="457200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5AF447-05F6-4004-A2C3-42D0D7E1FE1F}"/>
              </a:ext>
            </a:extLst>
          </p:cNvPr>
          <p:cNvSpPr txBox="1"/>
          <p:nvPr/>
        </p:nvSpPr>
        <p:spPr>
          <a:xfrm>
            <a:off x="6945086" y="50085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8F61AD-3B9F-429F-AB07-A01F41701592}"/>
              </a:ext>
            </a:extLst>
          </p:cNvPr>
          <p:cNvSpPr txBox="1"/>
          <p:nvPr/>
        </p:nvSpPr>
        <p:spPr>
          <a:xfrm>
            <a:off x="7863114" y="52343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286041F-3FB8-418C-9C2B-395B1616A339}"/>
              </a:ext>
            </a:extLst>
          </p:cNvPr>
          <p:cNvSpPr/>
          <p:nvPr/>
        </p:nvSpPr>
        <p:spPr>
          <a:xfrm>
            <a:off x="6948714" y="1425506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B142C3-8A50-4AB5-9B43-7DF479A85897}"/>
              </a:ext>
            </a:extLst>
          </p:cNvPr>
          <p:cNvSpPr txBox="1"/>
          <p:nvPr/>
        </p:nvSpPr>
        <p:spPr>
          <a:xfrm>
            <a:off x="6945086" y="1485973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49C44D-42BC-4268-81C8-5D70AE54C6D9}"/>
              </a:ext>
            </a:extLst>
          </p:cNvPr>
          <p:cNvSpPr txBox="1"/>
          <p:nvPr/>
        </p:nvSpPr>
        <p:spPr>
          <a:xfrm>
            <a:off x="7877628" y="149173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9870504-D520-4144-AF9E-1109A5FF7FE4}"/>
              </a:ext>
            </a:extLst>
          </p:cNvPr>
          <p:cNvSpPr/>
          <p:nvPr/>
        </p:nvSpPr>
        <p:spPr>
          <a:xfrm>
            <a:off x="6934200" y="2425445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324397-6A8B-4D3D-9EAD-C363078AD74B}"/>
              </a:ext>
            </a:extLst>
          </p:cNvPr>
          <p:cNvSpPr txBox="1"/>
          <p:nvPr/>
        </p:nvSpPr>
        <p:spPr>
          <a:xfrm>
            <a:off x="6945086" y="2469103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0161E8-3934-40E2-899F-2D075BBD27B5}"/>
              </a:ext>
            </a:extLst>
          </p:cNvPr>
          <p:cNvSpPr txBox="1"/>
          <p:nvPr/>
        </p:nvSpPr>
        <p:spPr>
          <a:xfrm>
            <a:off x="7863114" y="2491677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12E5D19-2515-4098-9D64-C16413EFA8EA}"/>
              </a:ext>
            </a:extLst>
          </p:cNvPr>
          <p:cNvSpPr/>
          <p:nvPr/>
        </p:nvSpPr>
        <p:spPr>
          <a:xfrm>
            <a:off x="6934200" y="3428605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6564DA-85EA-4E8F-B96C-55A1F435F26D}"/>
              </a:ext>
            </a:extLst>
          </p:cNvPr>
          <p:cNvSpPr txBox="1"/>
          <p:nvPr/>
        </p:nvSpPr>
        <p:spPr>
          <a:xfrm>
            <a:off x="6945086" y="3472263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B4C7CE-4296-41EC-BAA0-D91E68E0E1CF}"/>
              </a:ext>
            </a:extLst>
          </p:cNvPr>
          <p:cNvSpPr txBox="1"/>
          <p:nvPr/>
        </p:nvSpPr>
        <p:spPr>
          <a:xfrm>
            <a:off x="7863114" y="3494837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E580457-86AE-4A6B-9125-1A1CF9904EEF}"/>
              </a:ext>
            </a:extLst>
          </p:cNvPr>
          <p:cNvSpPr/>
          <p:nvPr/>
        </p:nvSpPr>
        <p:spPr>
          <a:xfrm>
            <a:off x="6934200" y="4382901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A508156-4E6A-43D8-8879-3F350A393B36}"/>
              </a:ext>
            </a:extLst>
          </p:cNvPr>
          <p:cNvSpPr txBox="1"/>
          <p:nvPr/>
        </p:nvSpPr>
        <p:spPr>
          <a:xfrm>
            <a:off x="6945086" y="4426559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9DA97C-E2FF-476B-9F8E-F5C91C22FE27}"/>
              </a:ext>
            </a:extLst>
          </p:cNvPr>
          <p:cNvSpPr txBox="1"/>
          <p:nvPr/>
        </p:nvSpPr>
        <p:spPr>
          <a:xfrm>
            <a:off x="7863114" y="4449133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0E27484-215C-4FD7-A97D-7D6E9D9B6C7D}"/>
              </a:ext>
            </a:extLst>
          </p:cNvPr>
          <p:cNvSpPr/>
          <p:nvPr/>
        </p:nvSpPr>
        <p:spPr>
          <a:xfrm>
            <a:off x="3009900" y="5270471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1F8D0F-3D4A-49A5-9F29-64BB1B82EFBE}"/>
              </a:ext>
            </a:extLst>
          </p:cNvPr>
          <p:cNvSpPr txBox="1"/>
          <p:nvPr/>
        </p:nvSpPr>
        <p:spPr>
          <a:xfrm>
            <a:off x="3938814" y="5336703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79ED3C2-F304-449F-9624-82964A309A8F}"/>
              </a:ext>
            </a:extLst>
          </p:cNvPr>
          <p:cNvSpPr txBox="1"/>
          <p:nvPr/>
        </p:nvSpPr>
        <p:spPr>
          <a:xfrm>
            <a:off x="3006272" y="530383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0DB899D-4734-4B24-91C5-71AD967EFBCB}"/>
              </a:ext>
            </a:extLst>
          </p:cNvPr>
          <p:cNvSpPr/>
          <p:nvPr/>
        </p:nvSpPr>
        <p:spPr>
          <a:xfrm>
            <a:off x="6859228" y="5367663"/>
            <a:ext cx="2665435" cy="74075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x    =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965077-B61F-4D9A-B0F3-9F7837AC6A6D}"/>
              </a:ext>
            </a:extLst>
          </p:cNvPr>
          <p:cNvSpPr txBox="1"/>
          <p:nvPr/>
        </p:nvSpPr>
        <p:spPr>
          <a:xfrm>
            <a:off x="6870114" y="541132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50E9DE-93C7-4A5F-B0CB-C416D7C0D1F9}"/>
              </a:ext>
            </a:extLst>
          </p:cNvPr>
          <p:cNvSpPr txBox="1"/>
          <p:nvPr/>
        </p:nvSpPr>
        <p:spPr>
          <a:xfrm>
            <a:off x="7788142" y="543389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4" grpId="0" animBg="1"/>
      <p:bldP spid="47" grpId="0" animBg="1"/>
      <p:bldP spid="50" grpId="0" animBg="1"/>
      <p:bldP spid="39" grpId="0"/>
      <p:bldP spid="40" grpId="0"/>
      <p:bldP spid="42" grpId="0"/>
      <p:bldP spid="43" grpId="0"/>
      <p:bldP spid="45" grpId="0"/>
      <p:bldP spid="46" grpId="0"/>
      <p:bldP spid="48" grpId="0"/>
      <p:bldP spid="49" grpId="0"/>
      <p:bldP spid="51" grpId="0"/>
      <p:bldP spid="52" grpId="0"/>
      <p:bldP spid="53" grpId="0" animBg="1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6" grpId="0"/>
      <p:bldP spid="67" grpId="0"/>
      <p:bldP spid="68" grpId="0" animBg="1"/>
      <p:bldP spid="69" grpId="0"/>
      <p:bldP spid="70" grpId="0"/>
      <p:bldP spid="71" grpId="0" animBg="1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7C9E1-571A-4624-B3DA-57EFAE7275FE}"/>
              </a:ext>
            </a:extLst>
          </p:cNvPr>
          <p:cNvGrpSpPr/>
          <p:nvPr/>
        </p:nvGrpSpPr>
        <p:grpSpPr>
          <a:xfrm>
            <a:off x="2221424" y="2445054"/>
            <a:ext cx="7522374" cy="1573835"/>
            <a:chOff x="1985420" y="2053463"/>
            <a:chExt cx="8575122" cy="15738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AC8164-E2AE-4DB8-8780-C40CC2090998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KHÁM PHÁ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801A40-27D8-48BE-AB43-0986BB58C282}"/>
                </a:ext>
              </a:extLst>
            </p:cNvPr>
            <p:cNvSpPr/>
            <p:nvPr/>
          </p:nvSpPr>
          <p:spPr>
            <a:xfrm>
              <a:off x="1985420" y="2053463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lang="en-US" sz="960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UTM Showcard" panose="02040603050506020204" pitchFamily="18" charset="0"/>
                </a:rPr>
                <a:t>Á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lang="en-US" sz="960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latin typeface="UTM Showcard" panose="02040603050506020204" pitchFamily="18" charset="0"/>
                </a:rPr>
                <a:t>Á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83AD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2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9C6DA091-B281-4829-AA96-12C5B77D3734}"/>
              </a:ext>
            </a:extLst>
          </p:cNvPr>
          <p:cNvSpPr txBox="1"/>
          <p:nvPr/>
        </p:nvSpPr>
        <p:spPr>
          <a:xfrm>
            <a:off x="3200400" y="266968"/>
            <a:ext cx="5257799" cy="6247864"/>
          </a:xfrm>
          <a:custGeom>
            <a:avLst/>
            <a:gdLst>
              <a:gd name="connsiteX0" fmla="*/ 0 w 5257799"/>
              <a:gd name="connsiteY0" fmla="*/ 0 h 6247864"/>
              <a:gd name="connsiteX1" fmla="*/ 5257799 w 5257799"/>
              <a:gd name="connsiteY1" fmla="*/ 0 h 6247864"/>
              <a:gd name="connsiteX2" fmla="*/ 5257799 w 5257799"/>
              <a:gd name="connsiteY2" fmla="*/ 6247864 h 6247864"/>
              <a:gd name="connsiteX3" fmla="*/ 0 w 5257799"/>
              <a:gd name="connsiteY3" fmla="*/ 6247864 h 6247864"/>
              <a:gd name="connsiteX4" fmla="*/ 0 w 5257799"/>
              <a:gd name="connsiteY4" fmla="*/ 0 h 62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799" h="6247864" fill="none" extrusionOk="0">
                <a:moveTo>
                  <a:pt x="0" y="0"/>
                </a:moveTo>
                <a:cubicBezTo>
                  <a:pt x="1483454" y="149518"/>
                  <a:pt x="3179407" y="-90350"/>
                  <a:pt x="5257799" y="0"/>
                </a:cubicBezTo>
                <a:cubicBezTo>
                  <a:pt x="5427162" y="1870035"/>
                  <a:pt x="5284332" y="3610428"/>
                  <a:pt x="5257799" y="6247864"/>
                </a:cubicBezTo>
                <a:cubicBezTo>
                  <a:pt x="3661182" y="6404150"/>
                  <a:pt x="2251765" y="6089603"/>
                  <a:pt x="0" y="6247864"/>
                </a:cubicBezTo>
                <a:cubicBezTo>
                  <a:pt x="111984" y="4680953"/>
                  <a:pt x="-8690" y="2063285"/>
                  <a:pt x="0" y="0"/>
                </a:cubicBezTo>
                <a:close/>
              </a:path>
              <a:path w="5257799" h="6247864" stroke="0" extrusionOk="0">
                <a:moveTo>
                  <a:pt x="0" y="0"/>
                </a:moveTo>
                <a:cubicBezTo>
                  <a:pt x="1985773" y="-125902"/>
                  <a:pt x="4701877" y="163031"/>
                  <a:pt x="5257799" y="0"/>
                </a:cubicBezTo>
                <a:cubicBezTo>
                  <a:pt x="5194112" y="3001777"/>
                  <a:pt x="5342855" y="4027136"/>
                  <a:pt x="5257799" y="6247864"/>
                </a:cubicBezTo>
                <a:cubicBezTo>
                  <a:pt x="4639666" y="6293734"/>
                  <a:pt x="907681" y="6098237"/>
                  <a:pt x="0" y="6247864"/>
                </a:cubicBezTo>
                <a:cubicBezTo>
                  <a:pt x="-105469" y="4161542"/>
                  <a:pt x="144620" y="122018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8 x 1 = 8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2 = 16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3 = 24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4 = 32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5 = 40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b="1" kern="0" dirty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6 </a:t>
            </a: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48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7 = 56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 = 64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9 = 72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8 </a:t>
            </a:r>
            <a:r>
              <a:rPr lang="en-US" sz="4000" b="1" kern="0" dirty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10 </a:t>
            </a:r>
            <a:r>
              <a:rPr lang="en-US" sz="4000" b="1" kern="0">
                <a:solidFill>
                  <a:srgbClr val="01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80</a:t>
            </a:r>
            <a:endParaRPr lang="en-US" sz="4000" b="1" kern="0" dirty="0">
              <a:solidFill>
                <a:srgbClr val="017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957F190A-FE19-4F27-BC34-8274A99D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55" y="266968"/>
            <a:ext cx="1219200" cy="7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EF7E981E-3410-4A3A-BA8F-C45D7088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62241"/>
            <a:ext cx="1219200" cy="7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DCB1AB6D-4FFC-44D7-941D-0846F4DE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55" y="5110921"/>
            <a:ext cx="1219200" cy="7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ECB4A44E-F87F-414A-9F6E-666332EC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50" y="5759601"/>
            <a:ext cx="1219200" cy="7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8FA273F6-19BD-434E-9C4F-7D5CDD2FC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692F36-33D8-43C6-BCBC-CDB9B096B219}"/>
              </a:ext>
            </a:extLst>
          </p:cNvPr>
          <p:cNvSpPr txBox="1"/>
          <p:nvPr/>
        </p:nvSpPr>
        <p:spPr>
          <a:xfrm>
            <a:off x="4419345" y="3289434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nhân 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7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7D95E2-8026-40A4-A93C-170A8FCCE602}"/>
              </a:ext>
            </a:extLst>
          </p:cNvPr>
          <p:cNvGrpSpPr/>
          <p:nvPr/>
        </p:nvGrpSpPr>
        <p:grpSpPr>
          <a:xfrm>
            <a:off x="5165869" y="203398"/>
            <a:ext cx="1498664" cy="2651760"/>
            <a:chOff x="5346668" y="301078"/>
            <a:chExt cx="1498664" cy="26517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6125F2-CF8F-409C-B0E0-E4A803F84FC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1338E5-074B-4DC4-AA6B-A920C9846BBB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FF0066"/>
                  </a:solidFill>
                  <a:latin typeface="Calibri" panose="020F0502020204030204"/>
                </a:rPr>
                <a:t>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427F90-4621-4F28-B1A7-5B6DB6AC7805}"/>
              </a:ext>
            </a:extLst>
          </p:cNvPr>
          <p:cNvGrpSpPr/>
          <p:nvPr/>
        </p:nvGrpSpPr>
        <p:grpSpPr>
          <a:xfrm>
            <a:off x="6553200" y="600437"/>
            <a:ext cx="1625204" cy="2651760"/>
            <a:chOff x="6733999" y="698117"/>
            <a:chExt cx="1625204" cy="2651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C5C502-7CFA-45AE-B5C2-07F6B3169E36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79F74F-731F-43A3-8286-FC9836EB5511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B4E354-BE93-40F7-9650-47D2F9E9C596}"/>
              </a:ext>
            </a:extLst>
          </p:cNvPr>
          <p:cNvGrpSpPr/>
          <p:nvPr/>
        </p:nvGrpSpPr>
        <p:grpSpPr>
          <a:xfrm>
            <a:off x="6623116" y="2056689"/>
            <a:ext cx="2651760" cy="1590139"/>
            <a:chOff x="6803915" y="2154369"/>
            <a:chExt cx="2651760" cy="159013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92F68FB-99C2-407B-864F-4BD4F25A5BCF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C9BDAF-0F21-4921-8C59-B650AE7C21CD}"/>
                </a:ext>
              </a:extLst>
            </p:cNvPr>
            <p:cNvSpPr txBox="1"/>
            <p:nvPr/>
          </p:nvSpPr>
          <p:spPr>
            <a:xfrm>
              <a:off x="7748162" y="2154369"/>
              <a:ext cx="14986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931D6-91E9-4A3F-BDCD-A6FEE0FED1CC}"/>
              </a:ext>
            </a:extLst>
          </p:cNvPr>
          <p:cNvGrpSpPr/>
          <p:nvPr/>
        </p:nvGrpSpPr>
        <p:grpSpPr>
          <a:xfrm>
            <a:off x="6574824" y="3383381"/>
            <a:ext cx="2651760" cy="1700042"/>
            <a:chOff x="6755623" y="3481061"/>
            <a:chExt cx="2651760" cy="170004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0BF128-55B9-42E3-BB42-10F399E9FF14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4015B3-C3A5-4BEA-B05E-90F2E3A71B31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3943A5-94E2-4CED-AABD-C6D208737BDC}"/>
              </a:ext>
            </a:extLst>
          </p:cNvPr>
          <p:cNvGrpSpPr/>
          <p:nvPr/>
        </p:nvGrpSpPr>
        <p:grpSpPr>
          <a:xfrm>
            <a:off x="6533123" y="3695756"/>
            <a:ext cx="1742830" cy="2651760"/>
            <a:chOff x="6713922" y="3793436"/>
            <a:chExt cx="1742830" cy="26517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34C8BB1-82EE-46A4-B4B5-310A9C10DFB2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9A8725-6F3C-41BF-8BB0-691EFF5F1889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8799FF-4AE1-4903-B795-8FBC13D2705F}"/>
              </a:ext>
            </a:extLst>
          </p:cNvPr>
          <p:cNvGrpSpPr/>
          <p:nvPr/>
        </p:nvGrpSpPr>
        <p:grpSpPr>
          <a:xfrm>
            <a:off x="5213048" y="3807482"/>
            <a:ext cx="1498664" cy="2651760"/>
            <a:chOff x="5393847" y="3905162"/>
            <a:chExt cx="1498664" cy="26517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280493-CC9E-4AAA-9D04-49ED6511FFCB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2F4768-5047-41BC-B83D-AD73645F7889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3EBCB4-7183-405E-9318-E19AF6FF059E}"/>
              </a:ext>
            </a:extLst>
          </p:cNvPr>
          <p:cNvGrpSpPr/>
          <p:nvPr/>
        </p:nvGrpSpPr>
        <p:grpSpPr>
          <a:xfrm>
            <a:off x="3743244" y="3648421"/>
            <a:ext cx="1715460" cy="2651760"/>
            <a:chOff x="3924043" y="3746101"/>
            <a:chExt cx="1715460" cy="2651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AE274D9-6FDD-4A4A-BBA7-12BEE71BF535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E38AA9-447C-4DA7-A5D5-C16F9CBC98C2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F72936-7791-4DAD-8ECA-402DADC06EF7}"/>
              </a:ext>
            </a:extLst>
          </p:cNvPr>
          <p:cNvGrpSpPr/>
          <p:nvPr/>
        </p:nvGrpSpPr>
        <p:grpSpPr>
          <a:xfrm>
            <a:off x="2866477" y="3337889"/>
            <a:ext cx="2651760" cy="1569660"/>
            <a:chOff x="3047276" y="3435569"/>
            <a:chExt cx="2651760" cy="15696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1B27637-8085-4C30-9CD1-010B6F0F2D6A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072FA02-048B-46D0-BB79-01D6B81959F3}"/>
                </a:ext>
              </a:extLst>
            </p:cNvPr>
            <p:cNvSpPr txBox="1"/>
            <p:nvPr/>
          </p:nvSpPr>
          <p:spPr>
            <a:xfrm>
              <a:off x="3208632" y="3435569"/>
              <a:ext cx="14986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>
                  <a:solidFill>
                    <a:srgbClr val="FF0066"/>
                  </a:solidFill>
                  <a:latin typeface="Calibri" panose="020F0502020204030204"/>
                </a:rPr>
                <a:t>64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585BF9-CFF1-4379-8132-8CF28433D328}"/>
              </a:ext>
            </a:extLst>
          </p:cNvPr>
          <p:cNvGrpSpPr/>
          <p:nvPr/>
        </p:nvGrpSpPr>
        <p:grpSpPr>
          <a:xfrm>
            <a:off x="2566552" y="2056689"/>
            <a:ext cx="2651760" cy="1631216"/>
            <a:chOff x="2804116" y="2154369"/>
            <a:chExt cx="2651760" cy="163121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8A65E6A-C912-41DA-84DC-BFEA86796329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8AA42F-196E-4A1B-AD51-E67D390F9A6F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DBAB8A-F7A8-4391-AFC1-66255D10A4B1}"/>
              </a:ext>
            </a:extLst>
          </p:cNvPr>
          <p:cNvGrpSpPr/>
          <p:nvPr/>
        </p:nvGrpSpPr>
        <p:grpSpPr>
          <a:xfrm>
            <a:off x="3756890" y="637842"/>
            <a:ext cx="1631604" cy="2651760"/>
            <a:chOff x="3937689" y="735522"/>
            <a:chExt cx="1631604" cy="265176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BA91D22-4EC7-4A92-950E-B31FEB01CEE3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7CE6C3-FB63-4391-9CDB-FBF3342C5384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140F8E56-126E-4FF8-B035-758C5B8CD931}"/>
              </a:ext>
            </a:extLst>
          </p:cNvPr>
          <p:cNvSpPr/>
          <p:nvPr/>
        </p:nvSpPr>
        <p:spPr>
          <a:xfrm>
            <a:off x="5230423" y="23847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8CF11E-E848-47A3-81BF-A0708CEF5B3F}"/>
              </a:ext>
            </a:extLst>
          </p:cNvPr>
          <p:cNvSpPr/>
          <p:nvPr/>
        </p:nvSpPr>
        <p:spPr>
          <a:xfrm rot="1900715">
            <a:off x="6561617" y="5546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42E5BDA-0320-4951-969F-1B65760B0751}"/>
              </a:ext>
            </a:extLst>
          </p:cNvPr>
          <p:cNvSpPr/>
          <p:nvPr/>
        </p:nvSpPr>
        <p:spPr>
          <a:xfrm rot="4732362">
            <a:off x="7364130" y="164512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7BC7F5-06ED-4B25-9661-5AB553CE3D0C}"/>
              </a:ext>
            </a:extLst>
          </p:cNvPr>
          <p:cNvSpPr/>
          <p:nvPr/>
        </p:nvSpPr>
        <p:spPr>
          <a:xfrm rot="6620694">
            <a:off x="7282040" y="28002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49E6905-DFF1-487E-9F87-1FB54469224D}"/>
              </a:ext>
            </a:extLst>
          </p:cNvPr>
          <p:cNvSpPr/>
          <p:nvPr/>
        </p:nvSpPr>
        <p:spPr>
          <a:xfrm rot="8807381">
            <a:off x="6628924" y="383960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BA19FA-9D87-43A4-8485-F48EA72F0783}"/>
              </a:ext>
            </a:extLst>
          </p:cNvPr>
          <p:cNvSpPr/>
          <p:nvPr/>
        </p:nvSpPr>
        <p:spPr>
          <a:xfrm>
            <a:off x="5235204" y="404821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40494D-BA50-4E29-83A2-B804E8788D55}"/>
              </a:ext>
            </a:extLst>
          </p:cNvPr>
          <p:cNvSpPr/>
          <p:nvPr/>
        </p:nvSpPr>
        <p:spPr>
          <a:xfrm rot="12792619" flipH="1">
            <a:off x="3990124" y="379764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AA6A51C-52AF-4052-9BF8-7F69FA5F1885}"/>
              </a:ext>
            </a:extLst>
          </p:cNvPr>
          <p:cNvSpPr/>
          <p:nvPr/>
        </p:nvSpPr>
        <p:spPr>
          <a:xfrm rot="14979306" flipH="1">
            <a:off x="3396167" y="277717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E5D9DE9-A9C5-4676-841D-2D43F541F918}"/>
              </a:ext>
            </a:extLst>
          </p:cNvPr>
          <p:cNvSpPr/>
          <p:nvPr/>
        </p:nvSpPr>
        <p:spPr>
          <a:xfrm rot="16867638" flipH="1">
            <a:off x="3117909" y="16212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BD825AF-6D80-48F2-83EB-8AF6E88B0706}"/>
              </a:ext>
            </a:extLst>
          </p:cNvPr>
          <p:cNvSpPr/>
          <p:nvPr/>
        </p:nvSpPr>
        <p:spPr>
          <a:xfrm rot="19699285" flipH="1">
            <a:off x="3888014" y="49750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F123C9-42D1-4027-9E26-A070B8F40FB2}"/>
              </a:ext>
            </a:extLst>
          </p:cNvPr>
          <p:cNvSpPr/>
          <p:nvPr/>
        </p:nvSpPr>
        <p:spPr>
          <a:xfrm>
            <a:off x="4909361" y="233564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E871E-B423-406C-A711-6240009DAC4D}"/>
              </a:ext>
            </a:extLst>
          </p:cNvPr>
          <p:cNvSpPr txBox="1"/>
          <p:nvPr/>
        </p:nvSpPr>
        <p:spPr>
          <a:xfrm>
            <a:off x="4956171" y="287865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9EDE5E-33D6-4204-9B22-3649A6F30DBF}"/>
              </a:ext>
            </a:extLst>
          </p:cNvPr>
          <p:cNvSpPr txBox="1"/>
          <p:nvPr/>
        </p:nvSpPr>
        <p:spPr>
          <a:xfrm>
            <a:off x="5179331" y="43106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596A37-F181-49E8-9BD7-C7ED7DE4AA27}"/>
              </a:ext>
            </a:extLst>
          </p:cNvPr>
          <p:cNvSpPr txBox="1"/>
          <p:nvPr/>
        </p:nvSpPr>
        <p:spPr>
          <a:xfrm>
            <a:off x="6481774" y="100145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F91A9C-F479-4D7A-BC2A-017FBD4D75FA}"/>
              </a:ext>
            </a:extLst>
          </p:cNvPr>
          <p:cNvSpPr txBox="1"/>
          <p:nvPr/>
        </p:nvSpPr>
        <p:spPr>
          <a:xfrm>
            <a:off x="7515510" y="200282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43BD4D-F062-46DF-A2A5-263FF63D587D}"/>
              </a:ext>
            </a:extLst>
          </p:cNvPr>
          <p:cNvSpPr txBox="1"/>
          <p:nvPr/>
        </p:nvSpPr>
        <p:spPr>
          <a:xfrm>
            <a:off x="7417598" y="3499714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F16A3A-CB0E-4E1B-A5DF-3A03880AFE88}"/>
              </a:ext>
            </a:extLst>
          </p:cNvPr>
          <p:cNvSpPr txBox="1"/>
          <p:nvPr/>
        </p:nvSpPr>
        <p:spPr>
          <a:xfrm>
            <a:off x="6557388" y="437908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AF1706-4E26-4452-AF3C-07C3B6AF3B44}"/>
              </a:ext>
            </a:extLst>
          </p:cNvPr>
          <p:cNvSpPr txBox="1"/>
          <p:nvPr/>
        </p:nvSpPr>
        <p:spPr>
          <a:xfrm>
            <a:off x="5182824" y="458107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F0B50F-E296-4F33-BD23-EB52E87641A7}"/>
              </a:ext>
            </a:extLst>
          </p:cNvPr>
          <p:cNvSpPr txBox="1"/>
          <p:nvPr/>
        </p:nvSpPr>
        <p:spPr>
          <a:xfrm>
            <a:off x="3833326" y="440285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508FC8-65DD-47EF-9D21-442494C40348}"/>
              </a:ext>
            </a:extLst>
          </p:cNvPr>
          <p:cNvSpPr txBox="1"/>
          <p:nvPr/>
        </p:nvSpPr>
        <p:spPr>
          <a:xfrm>
            <a:off x="3152050" y="34559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71FCD1-D941-4BB0-8EA8-1493DE8EEFBE}"/>
              </a:ext>
            </a:extLst>
          </p:cNvPr>
          <p:cNvSpPr txBox="1"/>
          <p:nvPr/>
        </p:nvSpPr>
        <p:spPr>
          <a:xfrm>
            <a:off x="2765442" y="211222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BACA0E-23D7-45EE-9B5B-049C3055A36B}"/>
              </a:ext>
            </a:extLst>
          </p:cNvPr>
          <p:cNvSpPr txBox="1"/>
          <p:nvPr/>
        </p:nvSpPr>
        <p:spPr>
          <a:xfrm>
            <a:off x="3702490" y="882864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287</TotalTime>
  <Words>413</Words>
  <Application>Microsoft Office PowerPoint</Application>
  <PresentationFormat>Widescreen</PresentationFormat>
  <Paragraphs>168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Comfortaa</vt:lpstr>
      <vt:lpstr>OpenSans</vt:lpstr>
      <vt:lpstr>SVN-Whimsy</vt:lpstr>
      <vt:lpstr>Times New Roman</vt:lpstr>
      <vt:lpstr>UTM A&amp;S Graceland</vt:lpstr>
      <vt:lpstr>UTM Showcard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GIANG</cp:lastModifiedBy>
  <cp:revision>2</cp:revision>
  <dcterms:created xsi:type="dcterms:W3CDTF">2022-08-07T14:28:25Z</dcterms:created>
  <dcterms:modified xsi:type="dcterms:W3CDTF">2024-11-29T23:07:09Z</dcterms:modified>
</cp:coreProperties>
</file>