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 id="2147483671" r:id="rId3"/>
    <p:sldMasterId id="2147483685" r:id="rId4"/>
    <p:sldMasterId id="2147483688" r:id="rId5"/>
  </p:sldMasterIdLst>
  <p:notesMasterIdLst>
    <p:notesMasterId r:id="rId26"/>
  </p:notesMasterIdLst>
  <p:sldIdLst>
    <p:sldId id="300" r:id="rId6"/>
    <p:sldId id="291" r:id="rId7"/>
    <p:sldId id="293" r:id="rId8"/>
    <p:sldId id="302" r:id="rId9"/>
    <p:sldId id="303" r:id="rId10"/>
    <p:sldId id="304" r:id="rId11"/>
    <p:sldId id="306" r:id="rId12"/>
    <p:sldId id="305" r:id="rId13"/>
    <p:sldId id="332" r:id="rId14"/>
    <p:sldId id="713" r:id="rId15"/>
    <p:sldId id="3251" r:id="rId16"/>
    <p:sldId id="3214" r:id="rId17"/>
    <p:sldId id="3252" r:id="rId18"/>
    <p:sldId id="271" r:id="rId19"/>
    <p:sldId id="3254" r:id="rId20"/>
    <p:sldId id="3255" r:id="rId21"/>
    <p:sldId id="3253" r:id="rId22"/>
    <p:sldId id="3256" r:id="rId23"/>
    <p:sldId id="3258" r:id="rId24"/>
    <p:sldId id="286" r:id="rId25"/>
  </p:sldIdLst>
  <p:sldSz cx="12192000" cy="6858000"/>
  <p:notesSz cx="7104063" cy="10234613"/>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5778"/>
    <a:srgbClr val="EDAFA1"/>
    <a:srgbClr val="F3C85F"/>
    <a:srgbClr val="FB812D"/>
    <a:srgbClr val="33B3AD"/>
    <a:srgbClr val="CDF0FF"/>
    <a:srgbClr val="62C0C8"/>
    <a:srgbClr val="BA6C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865" autoAdjust="0"/>
  </p:normalViewPr>
  <p:slideViewPr>
    <p:cSldViewPr snapToGrid="0">
      <p:cViewPr>
        <p:scale>
          <a:sx n="10" d="100"/>
          <a:sy n="10" d="100"/>
        </p:scale>
        <p:origin x="3006" y="1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EA85768-0BA4-478B-B0A4-2C0BEF914ABB}" type="datetimeFigureOut">
              <a:rPr lang="zh-CN" altLang="en-US" smtClean="0"/>
              <a:t>2023/7/17</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DC4E624-5333-4008-9923-738A2D895B04}" type="slidenum">
              <a:rPr lang="zh-CN" altLang="en-US" smtClean="0"/>
              <a:t>‹#›</a:t>
            </a:fld>
            <a:endParaRPr lang="zh-CN" altLang="en-US"/>
          </a:p>
        </p:txBody>
      </p:sp>
    </p:spTree>
    <p:extLst>
      <p:ext uri="{BB962C8B-B14F-4D97-AF65-F5344CB8AC3E}">
        <p14:creationId xmlns:p14="http://schemas.microsoft.com/office/powerpoint/2010/main" val="3554067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C4E624-5333-4008-9923-738A2D895B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320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3500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2023/7/17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B49B337-3B3F-46C3-81C0-453161ECD87B}" type="datetimeFigureOut">
              <a:rPr lang="vi-VN" smtClean="0"/>
              <a:t>17/07/2023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799258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49B337-3B3F-46C3-81C0-453161ECD87B}" type="datetimeFigureOut">
              <a:rPr lang="vi-VN" smtClean="0"/>
              <a:t>17/07/2023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779127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49B337-3B3F-46C3-81C0-453161ECD87B}" type="datetimeFigureOut">
              <a:rPr lang="vi-VN" smtClean="0"/>
              <a:t>17/07/2023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1611567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FB49B337-3B3F-46C3-81C0-453161ECD87B}" type="datetimeFigureOut">
              <a:rPr lang="vi-VN" smtClean="0"/>
              <a:t>17/07/2023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465432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FB49B337-3B3F-46C3-81C0-453161ECD87B}" type="datetimeFigureOut">
              <a:rPr lang="vi-VN" smtClean="0"/>
              <a:t>17/07/2023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4124013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B49B337-3B3F-46C3-81C0-453161ECD87B}" type="datetimeFigureOut">
              <a:rPr lang="vi-VN" smtClean="0"/>
              <a:t>17/07/2023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3176944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49B337-3B3F-46C3-81C0-453161ECD87B}" type="datetimeFigureOut">
              <a:rPr lang="vi-VN" smtClean="0"/>
              <a:t>17/07/2023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975655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49B337-3B3F-46C3-81C0-453161ECD87B}" type="datetimeFigureOut">
              <a:rPr lang="vi-VN" smtClean="0"/>
              <a:t>17/07/2023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3806147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49B337-3B3F-46C3-81C0-453161ECD87B}" type="datetimeFigureOut">
              <a:rPr lang="vi-VN" smtClean="0"/>
              <a:t>17/07/2023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973442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2023/7/17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49B337-3B3F-46C3-81C0-453161ECD87B}" type="datetimeFigureOut">
              <a:rPr lang="vi-VN" smtClean="0"/>
              <a:t>17/07/2023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760832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49B337-3B3F-46C3-81C0-453161ECD87B}" type="datetimeFigureOut">
              <a:rPr lang="vi-VN" smtClean="0"/>
              <a:t>17/07/2023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2769255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_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 y="355312"/>
            <a:ext cx="2368985" cy="2159500"/>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1571"/>
            <a:ext cx="12193625" cy="6859112"/>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23020" y="355312"/>
            <a:ext cx="2368980" cy="2159500"/>
          </a:xfrm>
          <a:prstGeom prst="rect">
            <a:avLst/>
          </a:prstGeom>
        </p:spPr>
      </p:pic>
      <p:pic>
        <p:nvPicPr>
          <p:cNvPr id="4" name="图片 3"/>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1987070" y="3900793"/>
            <a:ext cx="7917938" cy="2957207"/>
          </a:xfrm>
          <a:prstGeom prst="rect">
            <a:avLst/>
          </a:prstGeom>
        </p:spPr>
      </p:pic>
      <p:pic>
        <p:nvPicPr>
          <p:cNvPr id="2051" name="Picture 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449942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9"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566580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过渡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2"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3094" y="544268"/>
            <a:ext cx="8065812" cy="5398750"/>
          </a:xfrm>
          <a:prstGeom prst="rect">
            <a:avLst/>
          </a:prstGeom>
        </p:spPr>
      </p:pic>
    </p:spTree>
    <p:extLst>
      <p:ext uri="{BB962C8B-B14F-4D97-AF65-F5344CB8AC3E}">
        <p14:creationId xmlns:p14="http://schemas.microsoft.com/office/powerpoint/2010/main" val="153175707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8" y="0"/>
            <a:ext cx="4742262" cy="6859112"/>
          </a:xfrm>
          <a:prstGeom prst="rect">
            <a:avLst/>
          </a:prstGeom>
        </p:spPr>
      </p:pic>
      <p:pic>
        <p:nvPicPr>
          <p:cNvPr id="4" name="图片 3"/>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899766" y="647850"/>
            <a:ext cx="963338" cy="719833"/>
          </a:xfrm>
          <a:prstGeom prst="rect">
            <a:avLst/>
          </a:prstGeom>
        </p:spPr>
      </p:pic>
    </p:spTree>
    <p:extLst>
      <p:ext uri="{BB962C8B-B14F-4D97-AF65-F5344CB8AC3E}">
        <p14:creationId xmlns:p14="http://schemas.microsoft.com/office/powerpoint/2010/main" val="974664868"/>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245225"/>
            <a:ext cx="2844800" cy="476251"/>
          </a:xfrm>
          <a:prstGeom prst="rect">
            <a:avLst/>
          </a:prstGeom>
        </p:spPr>
        <p:txBody>
          <a:bodyPr/>
          <a:lstStyle/>
          <a:p>
            <a:endParaRPr lang="en-US" altLang="zh-CN"/>
          </a:p>
        </p:txBody>
      </p:sp>
      <p:sp>
        <p:nvSpPr>
          <p:cNvPr id="4" name="页脚占位符 3"/>
          <p:cNvSpPr>
            <a:spLocks noGrp="1"/>
          </p:cNvSpPr>
          <p:nvPr>
            <p:ph type="ftr" sz="quarter" idx="11"/>
          </p:nvPr>
        </p:nvSpPr>
        <p:spPr>
          <a:xfrm>
            <a:off x="4165600" y="6245225"/>
            <a:ext cx="3860801" cy="476251"/>
          </a:xfrm>
          <a:prstGeom prst="rect">
            <a:avLst/>
          </a:prstGeom>
        </p:spPr>
        <p:txBody>
          <a:bodyPr/>
          <a:lstStyle/>
          <a:p>
            <a:endParaRPr lang="en-US" altLang="zh-CN"/>
          </a:p>
        </p:txBody>
      </p:sp>
      <p:sp>
        <p:nvSpPr>
          <p:cNvPr id="5" name="灯片编号占位符 4"/>
          <p:cNvSpPr>
            <a:spLocks noGrp="1"/>
          </p:cNvSpPr>
          <p:nvPr>
            <p:ph type="sldNum" sz="quarter" idx="12"/>
          </p:nvPr>
        </p:nvSpPr>
        <p:spPr>
          <a:xfrm>
            <a:off x="8737601" y="6245225"/>
            <a:ext cx="2844800" cy="476251"/>
          </a:xfrm>
          <a:prstGeom prst="rect">
            <a:avLst/>
          </a:prstGeom>
        </p:spPr>
        <p:txBody>
          <a:bodyPr/>
          <a:lstStyle/>
          <a:p>
            <a:fld id="{D0A27C80-5FD3-4361-BB31-75FBA1966619}" type="slidenum">
              <a:rPr lang="en-US" altLang="zh-CN" smtClean="0"/>
              <a:pPr/>
              <a:t>‹#›</a:t>
            </a:fld>
            <a:endParaRPr lang="en-US" altLang="zh-CN"/>
          </a:p>
        </p:txBody>
      </p:sp>
    </p:spTree>
    <p:extLst>
      <p:ext uri="{BB962C8B-B14F-4D97-AF65-F5344CB8AC3E}">
        <p14:creationId xmlns:p14="http://schemas.microsoft.com/office/powerpoint/2010/main" val="215242634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圆角矩形 5"/>
          <p:cNvSpPr/>
          <p:nvPr userDrawn="1"/>
        </p:nvSpPr>
        <p:spPr>
          <a:xfrm>
            <a:off x="337499" y="279729"/>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7" y="-1112"/>
            <a:ext cx="4742262" cy="6859112"/>
          </a:xfrm>
          <a:prstGeom prst="rect">
            <a:avLst/>
          </a:prstGeom>
        </p:spPr>
      </p:pic>
    </p:spTree>
    <p:extLst>
      <p:ext uri="{BB962C8B-B14F-4D97-AF65-F5344CB8AC3E}">
        <p14:creationId xmlns:p14="http://schemas.microsoft.com/office/powerpoint/2010/main" val="414835201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599" y="1600201"/>
            <a:ext cx="5384800" cy="4525963"/>
          </a:xfrm>
          <a:prstGeom prst="rect">
            <a:avLst/>
          </a:prstGeo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1"/>
            <a:ext cx="5384800" cy="4525963"/>
          </a:xfrm>
          <a:prstGeom prst="rect">
            <a:avLst/>
          </a:prstGeom>
        </p:spPr>
        <p:txBody>
          <a:bodyPr/>
          <a:lstStyle>
            <a:lvl1pPr>
              <a:defRPr sz="3399"/>
            </a:lvl1pPr>
            <a:lvl2pPr>
              <a:defRPr sz="2899"/>
            </a:lvl2pPr>
            <a:lvl3pPr>
              <a:defRPr sz="2399"/>
            </a:lvl3pPr>
            <a:lvl4pPr>
              <a:defRPr sz="2099"/>
            </a:lvl4pPr>
            <a:lvl5pPr>
              <a:defRPr sz="2099"/>
            </a:lvl5pPr>
            <a:lvl6pPr>
              <a:defRPr sz="2099"/>
            </a:lvl6pPr>
            <a:lvl7pPr>
              <a:defRPr sz="2099"/>
            </a:lvl7pPr>
            <a:lvl8pPr>
              <a:defRPr sz="2099"/>
            </a:lvl8pPr>
            <a:lvl9pPr>
              <a:defRPr sz="20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1EA406FD-032E-4C58-95B5-1848DA22B9BA}" type="slidenum">
              <a:rPr lang="en-US" altLang="zh-CN"/>
              <a:pPr/>
              <a:t>‹#›</a:t>
            </a:fld>
            <a:endParaRPr lang="en-US" altLang="zh-CN"/>
          </a:p>
        </p:txBody>
      </p:sp>
    </p:spTree>
    <p:extLst>
      <p:ext uri="{BB962C8B-B14F-4D97-AF65-F5344CB8AC3E}">
        <p14:creationId xmlns:p14="http://schemas.microsoft.com/office/powerpoint/2010/main" val="419087005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a:prstGeom prst="rect">
            <a:avLst/>
          </a:prstGeom>
        </p:spPr>
        <p:txBody>
          <a:bodyPr anchor="b"/>
          <a:lstStyle>
            <a:lvl1pPr marL="0" indent="0">
              <a:buNone/>
              <a:defRPr sz="2899" b="1"/>
            </a:lvl1pPr>
            <a:lvl2pPr marL="544194" indent="0">
              <a:buNone/>
              <a:defRPr sz="2399" b="1"/>
            </a:lvl2pPr>
            <a:lvl3pPr marL="1088387" indent="0">
              <a:buNone/>
              <a:defRPr sz="2099" b="1"/>
            </a:lvl3pPr>
            <a:lvl4pPr marL="1632581" indent="0">
              <a:buNone/>
              <a:defRPr sz="1899" b="1"/>
            </a:lvl4pPr>
            <a:lvl5pPr marL="2176774" indent="0">
              <a:buNone/>
              <a:defRPr sz="1899" b="1"/>
            </a:lvl5pPr>
            <a:lvl6pPr marL="2720968" indent="0">
              <a:buNone/>
              <a:defRPr sz="1899" b="1"/>
            </a:lvl6pPr>
            <a:lvl7pPr marL="3265162" indent="0">
              <a:buNone/>
              <a:defRPr sz="1899" b="1"/>
            </a:lvl7pPr>
            <a:lvl8pPr marL="3809355" indent="0">
              <a:buNone/>
              <a:defRPr sz="1899" b="1"/>
            </a:lvl8pPr>
            <a:lvl9pPr marL="4353549" indent="0">
              <a:buNone/>
              <a:defRPr sz="1899"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a:prstGeom prst="rect">
            <a:avLst/>
          </a:prstGeom>
        </p:spPr>
        <p:txBody>
          <a:bodyPr/>
          <a:lstStyle>
            <a:lvl1pPr>
              <a:defRPr sz="2899"/>
            </a:lvl1pPr>
            <a:lvl2pPr>
              <a:defRPr sz="2399"/>
            </a:lvl2pPr>
            <a:lvl3pPr>
              <a:defRPr sz="2099"/>
            </a:lvl3pPr>
            <a:lvl4pPr>
              <a:defRPr sz="1899"/>
            </a:lvl4pPr>
            <a:lvl5pPr>
              <a:defRPr sz="1899"/>
            </a:lvl5pPr>
            <a:lvl6pPr>
              <a:defRPr sz="1899"/>
            </a:lvl6pPr>
            <a:lvl7pPr>
              <a:defRPr sz="1899"/>
            </a:lvl7pPr>
            <a:lvl8pPr>
              <a:defRPr sz="1899"/>
            </a:lvl8pPr>
            <a:lvl9pPr>
              <a:defRPr sz="18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8" name="页脚占位符 7"/>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9" name="灯片编号占位符 8"/>
          <p:cNvSpPr>
            <a:spLocks noGrp="1"/>
          </p:cNvSpPr>
          <p:nvPr>
            <p:ph type="sldNum" sz="quarter" idx="12"/>
          </p:nvPr>
        </p:nvSpPr>
        <p:spPr>
          <a:xfrm>
            <a:off x="8737601" y="6245225"/>
            <a:ext cx="2844800" cy="476251"/>
          </a:xfrm>
          <a:prstGeom prst="rect">
            <a:avLst/>
          </a:prstGeom>
        </p:spPr>
        <p:txBody>
          <a:bodyPr/>
          <a:lstStyle>
            <a:lvl1pPr>
              <a:defRPr/>
            </a:lvl1pPr>
          </a:lstStyle>
          <a:p>
            <a:fld id="{A3837FDC-5057-4295-9D29-1F1664A2B3DF}" type="slidenum">
              <a:rPr lang="en-US" altLang="zh-CN"/>
              <a:pPr/>
              <a:t>‹#›</a:t>
            </a:fld>
            <a:endParaRPr lang="en-US" altLang="zh-CN"/>
          </a:p>
        </p:txBody>
      </p:sp>
    </p:spTree>
    <p:extLst>
      <p:ext uri="{BB962C8B-B14F-4D97-AF65-F5344CB8AC3E}">
        <p14:creationId xmlns:p14="http://schemas.microsoft.com/office/powerpoint/2010/main" val="98908049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2023/7/17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4" name="页脚占位符 3"/>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5" name="灯片编号占位符 4"/>
          <p:cNvSpPr>
            <a:spLocks noGrp="1"/>
          </p:cNvSpPr>
          <p:nvPr>
            <p:ph type="sldNum" sz="quarter" idx="12"/>
          </p:nvPr>
        </p:nvSpPr>
        <p:spPr>
          <a:xfrm>
            <a:off x="8737601" y="6245225"/>
            <a:ext cx="2844800" cy="476251"/>
          </a:xfrm>
          <a:prstGeom prst="rect">
            <a:avLst/>
          </a:prstGeom>
        </p:spPr>
        <p:txBody>
          <a:bodyPr/>
          <a:lstStyle>
            <a:lvl1pPr>
              <a:defRPr/>
            </a:lvl1pPr>
          </a:lstStyle>
          <a:p>
            <a:fld id="{3C1A274E-B122-4DCB-ACB9-9C2AF45C2A36}" type="slidenum">
              <a:rPr lang="en-US" altLang="zh-CN"/>
              <a:pPr/>
              <a:t>‹#›</a:t>
            </a:fld>
            <a:endParaRPr lang="en-US" altLang="zh-CN"/>
          </a:p>
        </p:txBody>
      </p:sp>
    </p:spTree>
    <p:extLst>
      <p:ext uri="{BB962C8B-B14F-4D97-AF65-F5344CB8AC3E}">
        <p14:creationId xmlns:p14="http://schemas.microsoft.com/office/powerpoint/2010/main" val="3986173228"/>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a:prstGeom prst="rect">
            <a:avLst/>
          </a:prstGeom>
        </p:spPr>
        <p:txBody>
          <a:bodyPr anchor="b"/>
          <a:lstStyle>
            <a:lvl1pPr algn="l">
              <a:defRPr sz="2399" b="1"/>
            </a:lvl1pPr>
          </a:lstStyle>
          <a:p>
            <a:r>
              <a:rPr lang="zh-CN" altLang="en-US"/>
              <a:t>单击此处编辑母版标题样式</a:t>
            </a:r>
          </a:p>
        </p:txBody>
      </p:sp>
      <p:sp>
        <p:nvSpPr>
          <p:cNvPr id="3" name="内容占位符 2"/>
          <p:cNvSpPr>
            <a:spLocks noGrp="1"/>
          </p:cNvSpPr>
          <p:nvPr>
            <p:ph idx="1"/>
          </p:nvPr>
        </p:nvSpPr>
        <p:spPr>
          <a:xfrm>
            <a:off x="4766734" y="273051"/>
            <a:ext cx="6815667" cy="5853113"/>
          </a:xfrm>
          <a:prstGeom prst="rect">
            <a:avLst/>
          </a:prstGeom>
        </p:spPr>
        <p:txBody>
          <a:bodyPr/>
          <a:lstStyle>
            <a:lvl1pPr>
              <a:defRPr sz="3799"/>
            </a:lvl1pPr>
            <a:lvl2pPr>
              <a:defRPr sz="3399"/>
            </a:lvl2pPr>
            <a:lvl3pPr>
              <a:defRPr sz="2899"/>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1"/>
            <a:ext cx="4011084" cy="4691064"/>
          </a:xfrm>
          <a:prstGeom prst="rect">
            <a:avLst/>
          </a:prstGeo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F8BEC569-D044-472C-A2F2-BA37D28F2E82}" type="slidenum">
              <a:rPr lang="en-US" altLang="zh-CN"/>
              <a:pPr/>
              <a:t>‹#›</a:t>
            </a:fld>
            <a:endParaRPr lang="en-US" altLang="zh-CN"/>
          </a:p>
        </p:txBody>
      </p:sp>
    </p:spTree>
    <p:extLst>
      <p:ext uri="{BB962C8B-B14F-4D97-AF65-F5344CB8AC3E}">
        <p14:creationId xmlns:p14="http://schemas.microsoft.com/office/powerpoint/2010/main" val="100210234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8"/>
          </a:xfrm>
          <a:prstGeom prst="rect">
            <a:avLst/>
          </a:prstGeom>
        </p:spPr>
        <p:txBody>
          <a:bodyPr anchor="b"/>
          <a:lstStyle>
            <a:lvl1pPr algn="l">
              <a:defRPr sz="2399" b="1"/>
            </a:lvl1pPr>
          </a:lstStyle>
          <a:p>
            <a:r>
              <a:rPr lang="zh-CN" altLang="en-US"/>
              <a:t>单击此处编辑母版标题样式</a:t>
            </a:r>
          </a:p>
        </p:txBody>
      </p:sp>
      <p:sp>
        <p:nvSpPr>
          <p:cNvPr id="3" name="图片占位符 2"/>
          <p:cNvSpPr>
            <a:spLocks noGrp="1"/>
          </p:cNvSpPr>
          <p:nvPr>
            <p:ph type="pic" idx="1"/>
          </p:nvPr>
        </p:nvSpPr>
        <p:spPr>
          <a:xfrm>
            <a:off x="2389718" y="612776"/>
            <a:ext cx="7315200" cy="4114800"/>
          </a:xfrm>
          <a:prstGeom prst="rect">
            <a:avLst/>
          </a:prstGeom>
        </p:spPr>
        <p:txBody>
          <a:bodyPr/>
          <a:lstStyle>
            <a:lvl1pPr marL="0" indent="0">
              <a:buNone/>
              <a:defRPr sz="3799"/>
            </a:lvl1pPr>
            <a:lvl2pPr marL="544194" indent="0">
              <a:buNone/>
              <a:defRPr sz="3399"/>
            </a:lvl2pPr>
            <a:lvl3pPr marL="1088387" indent="0">
              <a:buNone/>
              <a:defRPr sz="2899"/>
            </a:lvl3pPr>
            <a:lvl4pPr marL="1632581" indent="0">
              <a:buNone/>
              <a:defRPr sz="2399"/>
            </a:lvl4pPr>
            <a:lvl5pPr marL="2176774" indent="0">
              <a:buNone/>
              <a:defRPr sz="2399"/>
            </a:lvl5pPr>
            <a:lvl6pPr marL="2720968" indent="0">
              <a:buNone/>
              <a:defRPr sz="2399"/>
            </a:lvl6pPr>
            <a:lvl7pPr marL="3265162" indent="0">
              <a:buNone/>
              <a:defRPr sz="2399"/>
            </a:lvl7pPr>
            <a:lvl8pPr marL="3809355" indent="0">
              <a:buNone/>
              <a:defRPr sz="2399"/>
            </a:lvl8pPr>
            <a:lvl9pPr marL="4353549" indent="0">
              <a:buNone/>
              <a:defRPr sz="2399"/>
            </a:lvl9pPr>
          </a:lstStyle>
          <a:p>
            <a:endParaRPr lang="zh-CN" altLang="en-US"/>
          </a:p>
        </p:txBody>
      </p:sp>
      <p:sp>
        <p:nvSpPr>
          <p:cNvPr id="4" name="文本占位符 3"/>
          <p:cNvSpPr>
            <a:spLocks noGrp="1"/>
          </p:cNvSpPr>
          <p:nvPr>
            <p:ph type="body" sz="half" idx="2"/>
          </p:nvPr>
        </p:nvSpPr>
        <p:spPr>
          <a:xfrm>
            <a:off x="2389718" y="5367339"/>
            <a:ext cx="7315200" cy="804862"/>
          </a:xfrm>
          <a:prstGeom prst="rect">
            <a:avLst/>
          </a:prstGeom>
        </p:spPr>
        <p:txBody>
          <a:bodyPr/>
          <a:lstStyle>
            <a:lvl1pPr marL="0" indent="0">
              <a:buNone/>
              <a:defRPr sz="1600"/>
            </a:lvl1pPr>
            <a:lvl2pPr marL="544194" indent="0">
              <a:buNone/>
              <a:defRPr sz="1400"/>
            </a:lvl2pPr>
            <a:lvl3pPr marL="1088387" indent="0">
              <a:buNone/>
              <a:defRPr sz="1200"/>
            </a:lvl3pPr>
            <a:lvl4pPr marL="1632581" indent="0">
              <a:buNone/>
              <a:defRPr sz="1100"/>
            </a:lvl4pPr>
            <a:lvl5pPr marL="2176774" indent="0">
              <a:buNone/>
              <a:defRPr sz="1100"/>
            </a:lvl5pPr>
            <a:lvl6pPr marL="2720968" indent="0">
              <a:buNone/>
              <a:defRPr sz="1100"/>
            </a:lvl6pPr>
            <a:lvl7pPr marL="3265162" indent="0">
              <a:buNone/>
              <a:defRPr sz="1100"/>
            </a:lvl7pPr>
            <a:lvl8pPr marL="3809355" indent="0">
              <a:buNone/>
              <a:defRPr sz="1100"/>
            </a:lvl8pPr>
            <a:lvl9pPr marL="435354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6" name="页脚占位符 5"/>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7" name="灯片编号占位符 6"/>
          <p:cNvSpPr>
            <a:spLocks noGrp="1"/>
          </p:cNvSpPr>
          <p:nvPr>
            <p:ph type="sldNum" sz="quarter" idx="12"/>
          </p:nvPr>
        </p:nvSpPr>
        <p:spPr>
          <a:xfrm>
            <a:off x="8737601" y="6245225"/>
            <a:ext cx="2844800" cy="476251"/>
          </a:xfrm>
          <a:prstGeom prst="rect">
            <a:avLst/>
          </a:prstGeom>
        </p:spPr>
        <p:txBody>
          <a:bodyPr/>
          <a:lstStyle>
            <a:lvl1pPr>
              <a:defRPr/>
            </a:lvl1pPr>
          </a:lstStyle>
          <a:p>
            <a:fld id="{853AE886-EFA1-4CF3-9226-1AC44F41EA8B}" type="slidenum">
              <a:rPr lang="en-US" altLang="zh-CN"/>
              <a:pPr/>
              <a:t>‹#›</a:t>
            </a:fld>
            <a:endParaRPr lang="en-US" altLang="zh-CN"/>
          </a:p>
        </p:txBody>
      </p:sp>
    </p:spTree>
    <p:extLst>
      <p:ext uri="{BB962C8B-B14F-4D97-AF65-F5344CB8AC3E}">
        <p14:creationId xmlns:p14="http://schemas.microsoft.com/office/powerpoint/2010/main" val="130745067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2999"/>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1"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5" name="页脚占位符 4"/>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6" name="灯片编号占位符 5"/>
          <p:cNvSpPr>
            <a:spLocks noGrp="1"/>
          </p:cNvSpPr>
          <p:nvPr>
            <p:ph type="sldNum" sz="quarter" idx="12"/>
          </p:nvPr>
        </p:nvSpPr>
        <p:spPr>
          <a:xfrm>
            <a:off x="8737601" y="6245225"/>
            <a:ext cx="2844800" cy="476251"/>
          </a:xfrm>
          <a:prstGeom prst="rect">
            <a:avLst/>
          </a:prstGeom>
        </p:spPr>
        <p:txBody>
          <a:bodyPr/>
          <a:lstStyle>
            <a:lvl1pPr>
              <a:defRPr/>
            </a:lvl1pPr>
          </a:lstStyle>
          <a:p>
            <a:fld id="{4713DEBC-6A62-4123-98C2-AEEE7EE20F0B}" type="slidenum">
              <a:rPr lang="en-US" altLang="zh-CN"/>
              <a:pPr/>
              <a:t>‹#›</a:t>
            </a:fld>
            <a:endParaRPr lang="en-US" altLang="zh-CN"/>
          </a:p>
        </p:txBody>
      </p:sp>
    </p:spTree>
    <p:extLst>
      <p:ext uri="{BB962C8B-B14F-4D97-AF65-F5344CB8AC3E}">
        <p14:creationId xmlns:p14="http://schemas.microsoft.com/office/powerpoint/2010/main" val="154064155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245225"/>
            <a:ext cx="2844800" cy="476251"/>
          </a:xfrm>
          <a:prstGeom prst="rect">
            <a:avLst/>
          </a:prstGeom>
        </p:spPr>
        <p:txBody>
          <a:bodyPr/>
          <a:lstStyle>
            <a:lvl1pPr>
              <a:defRPr/>
            </a:lvl1pPr>
          </a:lstStyle>
          <a:p>
            <a:endParaRPr lang="en-US" altLang="zh-CN"/>
          </a:p>
        </p:txBody>
      </p:sp>
      <p:sp>
        <p:nvSpPr>
          <p:cNvPr id="5" name="页脚占位符 4"/>
          <p:cNvSpPr>
            <a:spLocks noGrp="1"/>
          </p:cNvSpPr>
          <p:nvPr>
            <p:ph type="ftr" sz="quarter" idx="11"/>
          </p:nvPr>
        </p:nvSpPr>
        <p:spPr>
          <a:xfrm>
            <a:off x="4165600" y="6245225"/>
            <a:ext cx="3860801" cy="476251"/>
          </a:xfrm>
          <a:prstGeom prst="rect">
            <a:avLst/>
          </a:prstGeom>
        </p:spPr>
        <p:txBody>
          <a:bodyPr/>
          <a:lstStyle>
            <a:lvl1pPr>
              <a:defRPr/>
            </a:lvl1pPr>
          </a:lstStyle>
          <a:p>
            <a:endParaRPr lang="en-US" altLang="zh-CN"/>
          </a:p>
        </p:txBody>
      </p:sp>
      <p:sp>
        <p:nvSpPr>
          <p:cNvPr id="6" name="灯片编号占位符 5"/>
          <p:cNvSpPr>
            <a:spLocks noGrp="1"/>
          </p:cNvSpPr>
          <p:nvPr>
            <p:ph type="sldNum" sz="quarter" idx="12"/>
          </p:nvPr>
        </p:nvSpPr>
        <p:spPr>
          <a:xfrm>
            <a:off x="8737601" y="6245225"/>
            <a:ext cx="2844800" cy="476251"/>
          </a:xfrm>
          <a:prstGeom prst="rect">
            <a:avLst/>
          </a:prstGeom>
        </p:spPr>
        <p:txBody>
          <a:bodyPr/>
          <a:lstStyle>
            <a:lvl1pPr>
              <a:defRPr/>
            </a:lvl1pPr>
          </a:lstStyle>
          <a:p>
            <a:fld id="{7941277D-9524-42B7-AE1B-6471F281CBE7}" type="slidenum">
              <a:rPr lang="en-US" altLang="zh-CN"/>
              <a:pPr/>
              <a:t>‹#›</a:t>
            </a:fld>
            <a:endParaRPr lang="en-US" altLang="zh-CN"/>
          </a:p>
        </p:txBody>
      </p:sp>
    </p:spTree>
    <p:extLst>
      <p:ext uri="{BB962C8B-B14F-4D97-AF65-F5344CB8AC3E}">
        <p14:creationId xmlns:p14="http://schemas.microsoft.com/office/powerpoint/2010/main" val="486446481"/>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2999"/>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609601" y="1600201"/>
            <a:ext cx="10972800" cy="45259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09600" y="6245225"/>
            <a:ext cx="2844800" cy="476251"/>
          </a:xfrm>
          <a:prstGeom prst="rect">
            <a:avLst/>
          </a:prstGeom>
        </p:spPr>
        <p:txBody>
          <a:bodyPr/>
          <a:lstStyle/>
          <a:p>
            <a:fld id="{FB49B337-3B3F-46C3-81C0-453161ECD87B}" type="datetimeFigureOut">
              <a:rPr lang="vi-VN" smtClean="0"/>
              <a:t>17/07/2023</a:t>
            </a:fld>
            <a:endParaRPr lang="vi-VN"/>
          </a:p>
        </p:txBody>
      </p:sp>
      <p:sp>
        <p:nvSpPr>
          <p:cNvPr id="5" name="Footer Placeholder 4"/>
          <p:cNvSpPr>
            <a:spLocks noGrp="1"/>
          </p:cNvSpPr>
          <p:nvPr>
            <p:ph type="ftr" sz="quarter" idx="11"/>
          </p:nvPr>
        </p:nvSpPr>
        <p:spPr>
          <a:xfrm>
            <a:off x="4165600" y="6245225"/>
            <a:ext cx="3860801" cy="476251"/>
          </a:xfrm>
          <a:prstGeom prst="rect">
            <a:avLst/>
          </a:prstGeom>
        </p:spPr>
        <p:txBody>
          <a:bodyPr/>
          <a:lstStyle/>
          <a:p>
            <a:endParaRPr lang="vi-VN"/>
          </a:p>
        </p:txBody>
      </p:sp>
      <p:sp>
        <p:nvSpPr>
          <p:cNvPr id="6" name="Slide Number Placeholder 5"/>
          <p:cNvSpPr>
            <a:spLocks noGrp="1"/>
          </p:cNvSpPr>
          <p:nvPr>
            <p:ph type="sldNum" sz="quarter" idx="12"/>
          </p:nvPr>
        </p:nvSpPr>
        <p:spPr>
          <a:xfrm>
            <a:off x="8737601" y="6245225"/>
            <a:ext cx="2844800" cy="476251"/>
          </a:xfrm>
          <a:prstGeom prst="rect">
            <a:avLst/>
          </a:prstGeom>
        </p:spPr>
        <p:txBody>
          <a:bodyPr/>
          <a:lstStyle/>
          <a:p>
            <a:fld id="{0467406F-726D-4F5F-803D-B8BE048DC824}" type="slidenum">
              <a:rPr lang="vi-VN" smtClean="0"/>
              <a:t>‹#›</a:t>
            </a:fld>
            <a:endParaRPr lang="vi-VN"/>
          </a:p>
        </p:txBody>
      </p:sp>
    </p:spTree>
    <p:extLst>
      <p:ext uri="{BB962C8B-B14F-4D97-AF65-F5344CB8AC3E}">
        <p14:creationId xmlns:p14="http://schemas.microsoft.com/office/powerpoint/2010/main" val="32905866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031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777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6345243"/>
      </p:ext>
    </p:extLst>
  </p:cSld>
  <p:clrMapOvr>
    <a:masterClrMapping/>
  </p:clrMapOvr>
  <p:transition spd="slow" advClick="0" advTm="1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240551"/>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2023/7/17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68595006"/>
      </p:ext>
    </p:extLst>
  </p:cSld>
  <p:clrMapOvr>
    <a:masterClrMapping/>
  </p:clrMapOvr>
  <p:transition spd="slow" advClick="0" advTm="1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2023/7/17</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84269641"/>
      </p:ext>
    </p:extLst>
  </p:cSld>
  <p:clrMapOvr>
    <a:masterClrMapping/>
  </p:clrMapOvr>
  <p:transition spd="slow" advClick="0" advTm="1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2023/7/17</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67349183"/>
      </p:ext>
    </p:extLst>
  </p:cSld>
  <p:clrMapOvr>
    <a:masterClrMapping/>
  </p:clrMapOvr>
  <p:transition spd="slow" advClick="0" advTm="1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2023/7/17</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76998984"/>
      </p:ext>
    </p:extLst>
  </p:cSld>
  <p:clrMapOvr>
    <a:masterClrMapping/>
  </p:clrMapOvr>
  <p:transition spd="slow" advClick="0" advTm="1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2023/7/17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8650279"/>
      </p:ext>
    </p:extLst>
  </p:cSld>
  <p:clrMapOvr>
    <a:masterClrMapping/>
  </p:clrMapOvr>
  <p:transition spd="slow" advClick="0" advTm="1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2023/7/17</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17913876"/>
      </p:ext>
    </p:extLst>
  </p:cSld>
  <p:clrMapOvr>
    <a:masterClrMapping/>
  </p:clrMapOvr>
  <p:transition spd="slow" advClick="0" advTm="1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2023/7/17</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2028706"/>
      </p:ext>
    </p:extLst>
  </p:cSld>
  <p:clrMapOvr>
    <a:masterClrMapping/>
  </p:clrMapOvr>
  <p:transition spd="slow" advClick="0" advTm="100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02217172"/>
      </p:ext>
    </p:extLst>
  </p:cSld>
  <p:clrMapOvr>
    <a:masterClrMapping/>
  </p:clrMapOvr>
  <p:transition spd="slow" advClick="0" advTm="100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7759627"/>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2023/7/17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2023/7/17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2023/7/17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2023/7/17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2023/7/17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3.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6484BCD2-CA8A-449A-A121-96DBF272F4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矩形 4"/>
          <p:cNvSpPr/>
          <p:nvPr userDrawn="1"/>
        </p:nvSpPr>
        <p:spPr>
          <a:xfrm>
            <a:off x="-12700" y="8890"/>
            <a:ext cx="12215495" cy="6839585"/>
          </a:xfrm>
          <a:prstGeom prst="rect">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60000"/>
                  <a:lumOff val="40000"/>
                </a:schemeClr>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81A6E7D9-D9B9-4692-940B-3252D1483E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49B337-3B3F-46C3-81C0-453161ECD87B}" type="datetimeFigureOut">
              <a:rPr lang="vi-VN" smtClean="0"/>
              <a:t>17/07/2023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7406F-726D-4F5F-803D-B8BE048DC824}" type="slidenum">
              <a:rPr lang="vi-VN" smtClean="0"/>
              <a:t>‹#›</a:t>
            </a:fld>
            <a:endParaRPr lang="vi-VN"/>
          </a:p>
        </p:txBody>
      </p:sp>
    </p:spTree>
    <p:extLst>
      <p:ext uri="{BB962C8B-B14F-4D97-AF65-F5344CB8AC3E}">
        <p14:creationId xmlns:p14="http://schemas.microsoft.com/office/powerpoint/2010/main" val="415148015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DDC5"/>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85182457-614A-470A-BC58-4787A06BC898}"/>
              </a:ext>
            </a:extLst>
          </p:cNvPr>
          <p:cNvSpPr txBox="1"/>
          <p:nvPr userDrawn="1"/>
        </p:nvSpPr>
        <p:spPr>
          <a:xfrm>
            <a:off x="0" y="-1604665"/>
            <a:ext cx="12192000" cy="461665"/>
          </a:xfrm>
          <a:prstGeom prst="rect">
            <a:avLst/>
          </a:prstGeom>
          <a:noFill/>
        </p:spPr>
        <p:txBody>
          <a:bodyPr vert="horz" wrap="none" rtlCol="0">
            <a:spAutoFit/>
          </a:bodyPr>
          <a:lstStyle/>
          <a:p>
            <a:pPr algn="ctr"/>
            <a:r>
              <a:rPr lang="en-US" sz="2400">
                <a:solidFill>
                  <a:srgbClr val="CFCFCF"/>
                </a:solidFill>
                <a:latin typeface="+mn-ea"/>
                <a:ea typeface="+mn-ea"/>
              </a:rPr>
              <a:t>www.9slide.vn</a:t>
            </a:r>
            <a:endParaRPr lang="en-US" sz="2400" dirty="0">
              <a:solidFill>
                <a:srgbClr val="CFCFCF"/>
              </a:solidFill>
              <a:latin typeface="+mn-ea"/>
              <a:ea typeface="+mn-ea"/>
            </a:endParaRPr>
          </a:p>
        </p:txBody>
      </p:sp>
    </p:spTree>
    <p:extLst>
      <p:ext uri="{BB962C8B-B14F-4D97-AF65-F5344CB8AC3E}">
        <p14:creationId xmlns:p14="http://schemas.microsoft.com/office/powerpoint/2010/main" val="208655578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700" r:id="rId14"/>
  </p:sldLayoutIdLst>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hf sldNum="0" hdr="0" ftr="0" dt="0"/>
  <p:txStyles>
    <p:titleStyle>
      <a:lvl1pPr algn="ctr" rtl="0" fontAlgn="base">
        <a:spcBef>
          <a:spcPct val="0"/>
        </a:spcBef>
        <a:spcAft>
          <a:spcPct val="0"/>
        </a:spcAft>
        <a:defRPr sz="5298">
          <a:solidFill>
            <a:schemeClr val="tx2"/>
          </a:solidFill>
          <a:latin typeface="+mj-lt"/>
          <a:ea typeface="+mj-ea"/>
          <a:cs typeface="+mj-cs"/>
        </a:defRPr>
      </a:lvl1pPr>
      <a:lvl2pPr algn="ctr" rtl="0" fontAlgn="base">
        <a:spcBef>
          <a:spcPct val="0"/>
        </a:spcBef>
        <a:spcAft>
          <a:spcPct val="0"/>
        </a:spcAft>
        <a:defRPr sz="5298">
          <a:solidFill>
            <a:schemeClr val="tx2"/>
          </a:solidFill>
          <a:latin typeface="Arial" charset="0"/>
          <a:ea typeface="宋体" charset="-122"/>
        </a:defRPr>
      </a:lvl2pPr>
      <a:lvl3pPr algn="ctr" rtl="0" fontAlgn="base">
        <a:spcBef>
          <a:spcPct val="0"/>
        </a:spcBef>
        <a:spcAft>
          <a:spcPct val="0"/>
        </a:spcAft>
        <a:defRPr sz="5298">
          <a:solidFill>
            <a:schemeClr val="tx2"/>
          </a:solidFill>
          <a:latin typeface="Arial" charset="0"/>
          <a:ea typeface="宋体" charset="-122"/>
        </a:defRPr>
      </a:lvl3pPr>
      <a:lvl4pPr algn="ctr" rtl="0" fontAlgn="base">
        <a:spcBef>
          <a:spcPct val="0"/>
        </a:spcBef>
        <a:spcAft>
          <a:spcPct val="0"/>
        </a:spcAft>
        <a:defRPr sz="5298">
          <a:solidFill>
            <a:schemeClr val="tx2"/>
          </a:solidFill>
          <a:latin typeface="Arial" charset="0"/>
          <a:ea typeface="宋体" charset="-122"/>
        </a:defRPr>
      </a:lvl4pPr>
      <a:lvl5pPr algn="ctr" rtl="0" fontAlgn="base">
        <a:spcBef>
          <a:spcPct val="0"/>
        </a:spcBef>
        <a:spcAft>
          <a:spcPct val="0"/>
        </a:spcAft>
        <a:defRPr sz="5298">
          <a:solidFill>
            <a:schemeClr val="tx2"/>
          </a:solidFill>
          <a:latin typeface="Arial" charset="0"/>
          <a:ea typeface="宋体" charset="-122"/>
        </a:defRPr>
      </a:lvl5pPr>
      <a:lvl6pPr marL="544194" algn="ctr" rtl="0" fontAlgn="base">
        <a:spcBef>
          <a:spcPct val="0"/>
        </a:spcBef>
        <a:spcAft>
          <a:spcPct val="0"/>
        </a:spcAft>
        <a:defRPr sz="5298">
          <a:solidFill>
            <a:schemeClr val="tx2"/>
          </a:solidFill>
          <a:latin typeface="Arial" charset="0"/>
          <a:ea typeface="宋体" charset="-122"/>
        </a:defRPr>
      </a:lvl6pPr>
      <a:lvl7pPr marL="1088387" algn="ctr" rtl="0" fontAlgn="base">
        <a:spcBef>
          <a:spcPct val="0"/>
        </a:spcBef>
        <a:spcAft>
          <a:spcPct val="0"/>
        </a:spcAft>
        <a:defRPr sz="5298">
          <a:solidFill>
            <a:schemeClr val="tx2"/>
          </a:solidFill>
          <a:latin typeface="Arial" charset="0"/>
          <a:ea typeface="宋体" charset="-122"/>
        </a:defRPr>
      </a:lvl7pPr>
      <a:lvl8pPr marL="1632581" algn="ctr" rtl="0" fontAlgn="base">
        <a:spcBef>
          <a:spcPct val="0"/>
        </a:spcBef>
        <a:spcAft>
          <a:spcPct val="0"/>
        </a:spcAft>
        <a:defRPr sz="5298">
          <a:solidFill>
            <a:schemeClr val="tx2"/>
          </a:solidFill>
          <a:latin typeface="Arial" charset="0"/>
          <a:ea typeface="宋体" charset="-122"/>
        </a:defRPr>
      </a:lvl8pPr>
      <a:lvl9pPr marL="2176774" algn="ctr" rtl="0" fontAlgn="base">
        <a:spcBef>
          <a:spcPct val="0"/>
        </a:spcBef>
        <a:spcAft>
          <a:spcPct val="0"/>
        </a:spcAft>
        <a:defRPr sz="5298">
          <a:solidFill>
            <a:schemeClr val="tx2"/>
          </a:solidFill>
          <a:latin typeface="Arial" charset="0"/>
          <a:ea typeface="宋体" charset="-122"/>
        </a:defRPr>
      </a:lvl9pPr>
    </p:titleStyle>
    <p:bodyStyle>
      <a:lvl1pPr marL="408145" indent="-408145" algn="l" rtl="0" fontAlgn="base">
        <a:spcBef>
          <a:spcPct val="20000"/>
        </a:spcBef>
        <a:spcAft>
          <a:spcPct val="0"/>
        </a:spcAft>
        <a:buChar char="•"/>
        <a:defRPr sz="3799">
          <a:solidFill>
            <a:schemeClr val="tx1"/>
          </a:solidFill>
          <a:latin typeface="+mn-lt"/>
          <a:ea typeface="+mn-ea"/>
          <a:cs typeface="+mn-cs"/>
        </a:defRPr>
      </a:lvl1pPr>
      <a:lvl2pPr marL="884315" indent="-340121" algn="l" rtl="0" fontAlgn="base">
        <a:spcBef>
          <a:spcPct val="20000"/>
        </a:spcBef>
        <a:spcAft>
          <a:spcPct val="0"/>
        </a:spcAft>
        <a:buChar char="–"/>
        <a:defRPr sz="3399">
          <a:solidFill>
            <a:schemeClr val="tx1"/>
          </a:solidFill>
          <a:latin typeface="+mn-lt"/>
          <a:ea typeface="+mn-ea"/>
        </a:defRPr>
      </a:lvl2pPr>
      <a:lvl3pPr marL="1360485" indent="-272096" algn="l" rtl="0" fontAlgn="base">
        <a:spcBef>
          <a:spcPct val="20000"/>
        </a:spcBef>
        <a:spcAft>
          <a:spcPct val="0"/>
        </a:spcAft>
        <a:buChar char="•"/>
        <a:defRPr sz="2899">
          <a:solidFill>
            <a:schemeClr val="tx1"/>
          </a:solidFill>
          <a:latin typeface="+mn-lt"/>
          <a:ea typeface="+mn-ea"/>
        </a:defRPr>
      </a:lvl3pPr>
      <a:lvl4pPr marL="1904677" indent="-272096" algn="l" rtl="0" fontAlgn="base">
        <a:spcBef>
          <a:spcPct val="20000"/>
        </a:spcBef>
        <a:spcAft>
          <a:spcPct val="0"/>
        </a:spcAft>
        <a:buChar char="–"/>
        <a:defRPr sz="2399">
          <a:solidFill>
            <a:schemeClr val="tx1"/>
          </a:solidFill>
          <a:latin typeface="+mn-lt"/>
          <a:ea typeface="+mn-ea"/>
        </a:defRPr>
      </a:lvl4pPr>
      <a:lvl5pPr marL="2448871" indent="-272096" algn="l" rtl="0" fontAlgn="base">
        <a:spcBef>
          <a:spcPct val="20000"/>
        </a:spcBef>
        <a:spcAft>
          <a:spcPct val="0"/>
        </a:spcAft>
        <a:buChar char="»"/>
        <a:defRPr sz="2399">
          <a:solidFill>
            <a:schemeClr val="tx1"/>
          </a:solidFill>
          <a:latin typeface="+mn-lt"/>
          <a:ea typeface="+mn-ea"/>
        </a:defRPr>
      </a:lvl5pPr>
      <a:lvl6pPr marL="2993065" indent="-272096" algn="l" rtl="0" fontAlgn="base">
        <a:spcBef>
          <a:spcPct val="20000"/>
        </a:spcBef>
        <a:spcAft>
          <a:spcPct val="0"/>
        </a:spcAft>
        <a:buChar char="»"/>
        <a:defRPr sz="2399">
          <a:solidFill>
            <a:schemeClr val="tx1"/>
          </a:solidFill>
          <a:latin typeface="+mn-lt"/>
          <a:ea typeface="+mn-ea"/>
        </a:defRPr>
      </a:lvl6pPr>
      <a:lvl7pPr marL="3537259" indent="-272096" algn="l" rtl="0" fontAlgn="base">
        <a:spcBef>
          <a:spcPct val="20000"/>
        </a:spcBef>
        <a:spcAft>
          <a:spcPct val="0"/>
        </a:spcAft>
        <a:buChar char="»"/>
        <a:defRPr sz="2399">
          <a:solidFill>
            <a:schemeClr val="tx1"/>
          </a:solidFill>
          <a:latin typeface="+mn-lt"/>
          <a:ea typeface="+mn-ea"/>
        </a:defRPr>
      </a:lvl7pPr>
      <a:lvl8pPr marL="4081452" indent="-272096" algn="l" rtl="0" fontAlgn="base">
        <a:spcBef>
          <a:spcPct val="20000"/>
        </a:spcBef>
        <a:spcAft>
          <a:spcPct val="0"/>
        </a:spcAft>
        <a:buChar char="»"/>
        <a:defRPr sz="2399">
          <a:solidFill>
            <a:schemeClr val="tx1"/>
          </a:solidFill>
          <a:latin typeface="+mn-lt"/>
          <a:ea typeface="+mn-ea"/>
        </a:defRPr>
      </a:lvl8pPr>
      <a:lvl9pPr marL="4625646" indent="-272096" algn="l" rtl="0" fontAlgn="base">
        <a:spcBef>
          <a:spcPct val="20000"/>
        </a:spcBef>
        <a:spcAft>
          <a:spcPct val="0"/>
        </a:spcAft>
        <a:buChar char="»"/>
        <a:defRPr sz="2399">
          <a:solidFill>
            <a:schemeClr val="tx1"/>
          </a:solidFill>
          <a:latin typeface="+mn-lt"/>
          <a:ea typeface="+mn-ea"/>
        </a:defRPr>
      </a:lvl9pPr>
    </p:bodyStyle>
    <p:otherStyle>
      <a:defPPr>
        <a:defRPr lang="zh-CN"/>
      </a:defPPr>
      <a:lvl1pPr marL="0" algn="l" defTabSz="1088387" rtl="0" eaLnBrk="1" latinLnBrk="0" hangingPunct="1">
        <a:defRPr sz="2099" kern="1200">
          <a:solidFill>
            <a:schemeClr val="tx1"/>
          </a:solidFill>
          <a:latin typeface="+mn-lt"/>
          <a:ea typeface="+mn-ea"/>
          <a:cs typeface="+mn-cs"/>
        </a:defRPr>
      </a:lvl1pPr>
      <a:lvl2pPr marL="544194" algn="l" defTabSz="1088387" rtl="0" eaLnBrk="1" latinLnBrk="0" hangingPunct="1">
        <a:defRPr sz="2099" kern="1200">
          <a:solidFill>
            <a:schemeClr val="tx1"/>
          </a:solidFill>
          <a:latin typeface="+mn-lt"/>
          <a:ea typeface="+mn-ea"/>
          <a:cs typeface="+mn-cs"/>
        </a:defRPr>
      </a:lvl2pPr>
      <a:lvl3pPr marL="1088387" algn="l" defTabSz="1088387" rtl="0" eaLnBrk="1" latinLnBrk="0" hangingPunct="1">
        <a:defRPr sz="2099" kern="1200">
          <a:solidFill>
            <a:schemeClr val="tx1"/>
          </a:solidFill>
          <a:latin typeface="+mn-lt"/>
          <a:ea typeface="+mn-ea"/>
          <a:cs typeface="+mn-cs"/>
        </a:defRPr>
      </a:lvl3pPr>
      <a:lvl4pPr marL="1632581" algn="l" defTabSz="1088387" rtl="0" eaLnBrk="1" latinLnBrk="0" hangingPunct="1">
        <a:defRPr sz="2099" kern="1200">
          <a:solidFill>
            <a:schemeClr val="tx1"/>
          </a:solidFill>
          <a:latin typeface="+mn-lt"/>
          <a:ea typeface="+mn-ea"/>
          <a:cs typeface="+mn-cs"/>
        </a:defRPr>
      </a:lvl4pPr>
      <a:lvl5pPr marL="2176774" algn="l" defTabSz="1088387" rtl="0" eaLnBrk="1" latinLnBrk="0" hangingPunct="1">
        <a:defRPr sz="2099" kern="1200">
          <a:solidFill>
            <a:schemeClr val="tx1"/>
          </a:solidFill>
          <a:latin typeface="+mn-lt"/>
          <a:ea typeface="+mn-ea"/>
          <a:cs typeface="+mn-cs"/>
        </a:defRPr>
      </a:lvl5pPr>
      <a:lvl6pPr marL="2720968" algn="l" defTabSz="1088387" rtl="0" eaLnBrk="1" latinLnBrk="0" hangingPunct="1">
        <a:defRPr sz="2099" kern="1200">
          <a:solidFill>
            <a:schemeClr val="tx1"/>
          </a:solidFill>
          <a:latin typeface="+mn-lt"/>
          <a:ea typeface="+mn-ea"/>
          <a:cs typeface="+mn-cs"/>
        </a:defRPr>
      </a:lvl6pPr>
      <a:lvl7pPr marL="3265162" algn="l" defTabSz="1088387" rtl="0" eaLnBrk="1" latinLnBrk="0" hangingPunct="1">
        <a:defRPr sz="2099" kern="1200">
          <a:solidFill>
            <a:schemeClr val="tx1"/>
          </a:solidFill>
          <a:latin typeface="+mn-lt"/>
          <a:ea typeface="+mn-ea"/>
          <a:cs typeface="+mn-cs"/>
        </a:defRPr>
      </a:lvl7pPr>
      <a:lvl8pPr marL="3809355" algn="l" defTabSz="1088387" rtl="0" eaLnBrk="1" latinLnBrk="0" hangingPunct="1">
        <a:defRPr sz="2099" kern="1200">
          <a:solidFill>
            <a:schemeClr val="tx1"/>
          </a:solidFill>
          <a:latin typeface="+mn-lt"/>
          <a:ea typeface="+mn-ea"/>
          <a:cs typeface="+mn-cs"/>
        </a:defRPr>
      </a:lvl8pPr>
      <a:lvl9pPr marL="4353549" algn="l" defTabSz="1088387" rtl="0" eaLnBrk="1" latinLnBrk="0" hangingPunct="1">
        <a:defRPr sz="20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28EEED56-D558-4F19-BA08-ED5F0C13832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24562815"/>
      </p:ext>
    </p:extLst>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AE88C20D-1300-414F-8B78-8BC50B1EEFB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2731401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6.wdp"/><Relationship Id="rId2" Type="http://schemas.openxmlformats.org/officeDocument/2006/relationships/image" Target="../media/image45.jpg"/><Relationship Id="rId1" Type="http://schemas.openxmlformats.org/officeDocument/2006/relationships/slideLayout" Target="../slideLayouts/slideLayout37.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jpg"/><Relationship Id="rId2" Type="http://schemas.openxmlformats.org/officeDocument/2006/relationships/image" Target="../media/image49.jpg"/><Relationship Id="rId1" Type="http://schemas.openxmlformats.org/officeDocument/2006/relationships/slideLayout" Target="../slideLayouts/slideLayout37.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slide" Target="slide7.xml"/><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20.png"/><Relationship Id="rId10" Type="http://schemas.openxmlformats.org/officeDocument/2006/relationships/image" Target="../media/image55.png"/><Relationship Id="rId4" Type="http://schemas.openxmlformats.org/officeDocument/2006/relationships/image" Target="../media/image18.jpe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6.png"/><Relationship Id="rId7" Type="http://schemas.openxmlformats.org/officeDocument/2006/relationships/image" Target="../media/image33.sv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3.wdp"/><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jpe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jpe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F970ED-9498-4630-A92D-8C9D2E53DF9E}"/>
              </a:ext>
            </a:extLst>
          </p:cNvPr>
          <p:cNvPicPr>
            <a:picLocks noChangeAspect="1"/>
          </p:cNvPicPr>
          <p:nvPr/>
        </p:nvPicPr>
        <p:blipFill>
          <a:blip r:embed="rId2"/>
          <a:stretch>
            <a:fillRect/>
          </a:stretch>
        </p:blipFill>
        <p:spPr>
          <a:xfrm>
            <a:off x="68453" y="0"/>
            <a:ext cx="12192000" cy="6858000"/>
          </a:xfrm>
          <a:prstGeom prst="rect">
            <a:avLst/>
          </a:prstGeom>
        </p:spPr>
      </p:pic>
      <p:sp>
        <p:nvSpPr>
          <p:cNvPr id="6" name="Rectangle 5">
            <a:extLst>
              <a:ext uri="{FF2B5EF4-FFF2-40B4-BE49-F238E27FC236}">
                <a16:creationId xmlns:a16="http://schemas.microsoft.com/office/drawing/2014/main" id="{ADA96254-116F-44D6-8F4E-48F1933E0B1E}"/>
              </a:ext>
            </a:extLst>
          </p:cNvPr>
          <p:cNvSpPr/>
          <p:nvPr/>
        </p:nvSpPr>
        <p:spPr>
          <a:xfrm>
            <a:off x="1884006" y="1300760"/>
            <a:ext cx="8560894" cy="2400657"/>
          </a:xfrm>
          <a:prstGeom prst="rect">
            <a:avLst/>
          </a:prstGeom>
          <a:noFill/>
        </p:spPr>
        <p:txBody>
          <a:bodyPr wrap="square" lIns="91440" tIns="45720" rIns="91440" bIns="45720">
            <a:spAutoFit/>
          </a:bodyPr>
          <a:lstStyle/>
          <a:p>
            <a:pPr algn="ctr"/>
            <a:r>
              <a:rPr lang="en-US" sz="5000" b="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Dân cư và hoạt </a:t>
            </a:r>
            <a:r>
              <a:rPr lang="en-US" sz="5000" b="1" dirty="0"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động</a:t>
            </a:r>
            <a:r>
              <a:rPr lang="en-US" sz="50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 </a:t>
            </a:r>
            <a:r>
              <a:rPr lang="en-US" sz="5000" b="1"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sản</a:t>
            </a:r>
            <a:r>
              <a:rPr lang="en-US" sz="5000" b="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 xuất</a:t>
            </a:r>
            <a:r>
              <a:rPr lang="en-US" sz="50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 </a:t>
            </a:r>
            <a:r>
              <a:rPr lang="en-US" sz="5000" b="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ở vùng </a:t>
            </a:r>
            <a:r>
              <a:rPr lang="en-US" sz="5000" b="1" dirty="0"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đồng</a:t>
            </a:r>
            <a:r>
              <a:rPr lang="en-US" sz="50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 </a:t>
            </a:r>
            <a:r>
              <a:rPr lang="en-US" sz="5000" b="1" dirty="0"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bằng</a:t>
            </a:r>
            <a:r>
              <a:rPr lang="en-US" sz="50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 </a:t>
            </a:r>
            <a:r>
              <a:rPr lang="en-US" sz="5000" b="1" dirty="0"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Bắc</a:t>
            </a:r>
            <a:r>
              <a:rPr lang="en-US" sz="50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 </a:t>
            </a:r>
            <a:r>
              <a:rPr lang="en-US" sz="5000" b="1" dirty="0" err="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Bộ</a:t>
            </a:r>
            <a:r>
              <a:rPr lang="en-US" sz="50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 </a:t>
            </a:r>
            <a:r>
              <a:rPr lang="en-US" sz="5000" b="1">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rPr>
              <a:t>(tiết 3)</a:t>
            </a:r>
            <a:endParaRPr lang="en-US" sz="5000" b="1" dirty="0">
              <a:ln w="1905"/>
              <a:gradFill>
                <a:gsLst>
                  <a:gs pos="0">
                    <a:srgbClr val="106869"/>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Cooper Black" panose="02040603050506020204" pitchFamily="18" charset="0"/>
              <a:cs typeface="Times New Roman" pitchFamily="18" charset="0"/>
            </a:endParaRPr>
          </a:p>
        </p:txBody>
      </p:sp>
      <p:pic>
        <p:nvPicPr>
          <p:cNvPr id="7" name="Picture 2" descr="Cerámica, La Arcilla, Royaltyfree imagen png - imagen transparente descarga  gratuita">
            <a:extLst>
              <a:ext uri="{FF2B5EF4-FFF2-40B4-BE49-F238E27FC236}">
                <a16:creationId xmlns:a16="http://schemas.microsoft.com/office/drawing/2014/main" id="{BBD7CA36-E16A-47C3-8CEA-C5DA161D81D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3238" y="3841223"/>
            <a:ext cx="3878713" cy="30167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A7AF188-0444-40C6-A162-C61B80266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9470" y="3227564"/>
            <a:ext cx="3945623" cy="3945623"/>
          </a:xfrm>
          <a:prstGeom prst="rect">
            <a:avLst/>
          </a:prstGeom>
        </p:spPr>
      </p:pic>
      <p:sp>
        <p:nvSpPr>
          <p:cNvPr id="9" name="Rectangle 8">
            <a:extLst>
              <a:ext uri="{FF2B5EF4-FFF2-40B4-BE49-F238E27FC236}">
                <a16:creationId xmlns:a16="http://schemas.microsoft.com/office/drawing/2014/main" id="{EE559E8F-B8F8-48E3-AFFC-E8DD1EFE125A}"/>
              </a:ext>
            </a:extLst>
          </p:cNvPr>
          <p:cNvSpPr/>
          <p:nvPr/>
        </p:nvSpPr>
        <p:spPr>
          <a:xfrm>
            <a:off x="5606949" y="697201"/>
            <a:ext cx="1866217" cy="584775"/>
          </a:xfrm>
          <a:prstGeom prst="rect">
            <a:avLst/>
          </a:prstGeom>
          <a:noFill/>
        </p:spPr>
        <p:txBody>
          <a:bodyPr wrap="none" lIns="91440" tIns="45720" rIns="91440" bIns="45720">
            <a:spAutoFit/>
          </a:bodyPr>
          <a:lstStyle/>
          <a:p>
            <a:pPr algn="ctr"/>
            <a:r>
              <a:rPr lang="en-US" sz="3200">
                <a:ln w="0"/>
                <a:solidFill>
                  <a:srgbClr val="C00000"/>
                </a:solidFill>
                <a:effectLst>
                  <a:reflection blurRad="6350" stA="53000" endA="300" endPos="35500" dir="5400000" sy="-90000" algn="bl" rotWithShape="0"/>
                </a:effectLst>
                <a:latin typeface="UTM Nokia" panose="02040603050506020204" pitchFamily="18" charset="0"/>
              </a:rPr>
              <a:t>Bài 9</a:t>
            </a:r>
            <a:endParaRPr lang="en-US" sz="3200" b="0" cap="none" spc="0" dirty="0">
              <a:ln w="0"/>
              <a:solidFill>
                <a:srgbClr val="C00000"/>
              </a:solidFill>
              <a:effectLst>
                <a:reflection blurRad="6350" stA="53000" endA="300" endPos="35500" dir="5400000" sy="-90000" algn="bl" rotWithShape="0"/>
              </a:effectLst>
              <a:latin typeface="UTM Nokia" panose="02040603050506020204" pitchFamily="18" charset="0"/>
            </a:endParaRPr>
          </a:p>
        </p:txBody>
      </p:sp>
      <p:pic>
        <p:nvPicPr>
          <p:cNvPr id="10" name="Picture 4" descr="SaiGon75 Homepage">
            <a:extLst>
              <a:ext uri="{FF2B5EF4-FFF2-40B4-BE49-F238E27FC236}">
                <a16:creationId xmlns:a16="http://schemas.microsoft.com/office/drawing/2014/main" id="{470BC446-9488-4BA0-810C-6A6CE062CA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92023">
            <a:off x="8336079" y="3624649"/>
            <a:ext cx="3638345" cy="363834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575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by="(-#ppt_w*2)" calcmode="lin" valueType="num">
                                      <p:cBhvr rctx="PPT">
                                        <p:cTn id="25" dur="250" autoRev="1" fill="hold">
                                          <p:stCondLst>
                                            <p:cond delay="0"/>
                                          </p:stCondLst>
                                        </p:cTn>
                                        <p:tgtEl>
                                          <p:spTgt spid="9"/>
                                        </p:tgtEl>
                                        <p:attrNameLst>
                                          <p:attrName>ppt_w</p:attrName>
                                        </p:attrNameLst>
                                      </p:cBhvr>
                                    </p:anim>
                                    <p:anim by="(#ppt_w*0.50)" calcmode="lin" valueType="num">
                                      <p:cBhvr>
                                        <p:cTn id="26" dur="250" decel="50000" autoRev="1" fill="hold">
                                          <p:stCondLst>
                                            <p:cond delay="0"/>
                                          </p:stCondLst>
                                        </p:cTn>
                                        <p:tgtEl>
                                          <p:spTgt spid="9"/>
                                        </p:tgtEl>
                                        <p:attrNameLst>
                                          <p:attrName>ppt_x</p:attrName>
                                        </p:attrNameLst>
                                      </p:cBhvr>
                                    </p:anim>
                                    <p:anim from="(-#ppt_h/2)" to="(#ppt_y)" calcmode="lin" valueType="num">
                                      <p:cBhvr>
                                        <p:cTn id="27" dur="500" fill="hold">
                                          <p:stCondLst>
                                            <p:cond delay="0"/>
                                          </p:stCondLst>
                                        </p:cTn>
                                        <p:tgtEl>
                                          <p:spTgt spid="9"/>
                                        </p:tgtEl>
                                        <p:attrNameLst>
                                          <p:attrName>ppt_y</p:attrName>
                                        </p:attrNameLst>
                                      </p:cBhvr>
                                    </p:anim>
                                    <p:animRot by="21600000">
                                      <p:cBhvr>
                                        <p:cTn id="28" dur="500" fill="hold">
                                          <p:stCondLst>
                                            <p:cond delay="0"/>
                                          </p:stCondLst>
                                        </p:cTn>
                                        <p:tgtEl>
                                          <p:spTgt spid="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grpId="0" nodeType="clickEffect">
                                  <p:stCondLst>
                                    <p:cond delay="0"/>
                                  </p:stCondLst>
                                  <p:iterate type="lt">
                                    <p:tmPct val="10000"/>
                                  </p:iterate>
                                  <p:childTnLst>
                                    <p:set>
                                      <p:cBhvr>
                                        <p:cTn id="32" dur="1" fill="hold">
                                          <p:stCondLst>
                                            <p:cond delay="0"/>
                                          </p:stCondLst>
                                        </p:cTn>
                                        <p:tgtEl>
                                          <p:spTgt spid="6"/>
                                        </p:tgtEl>
                                        <p:attrNameLst>
                                          <p:attrName>style.visibility</p:attrName>
                                        </p:attrNameLst>
                                      </p:cBhvr>
                                      <p:to>
                                        <p:strVal val="visible"/>
                                      </p:to>
                                    </p:set>
                                    <p:anim by="(-#ppt_w*2)" calcmode="lin" valueType="num">
                                      <p:cBhvr rctx="PPT">
                                        <p:cTn id="33" dur="250" autoRev="1" fill="hold">
                                          <p:stCondLst>
                                            <p:cond delay="0"/>
                                          </p:stCondLst>
                                        </p:cTn>
                                        <p:tgtEl>
                                          <p:spTgt spid="6"/>
                                        </p:tgtEl>
                                        <p:attrNameLst>
                                          <p:attrName>ppt_w</p:attrName>
                                        </p:attrNameLst>
                                      </p:cBhvr>
                                    </p:anim>
                                    <p:anim by="(#ppt_w*0.50)" calcmode="lin" valueType="num">
                                      <p:cBhvr>
                                        <p:cTn id="34" dur="250" decel="50000" autoRev="1" fill="hold">
                                          <p:stCondLst>
                                            <p:cond delay="0"/>
                                          </p:stCondLst>
                                        </p:cTn>
                                        <p:tgtEl>
                                          <p:spTgt spid="6"/>
                                        </p:tgtEl>
                                        <p:attrNameLst>
                                          <p:attrName>ppt_x</p:attrName>
                                        </p:attrNameLst>
                                      </p:cBhvr>
                                    </p:anim>
                                    <p:anim from="(-#ppt_h/2)" to="(#ppt_y)" calcmode="lin" valueType="num">
                                      <p:cBhvr>
                                        <p:cTn id="35" dur="500" fill="hold">
                                          <p:stCondLst>
                                            <p:cond delay="0"/>
                                          </p:stCondLst>
                                        </p:cTn>
                                        <p:tgtEl>
                                          <p:spTgt spid="6"/>
                                        </p:tgtEl>
                                        <p:attrNameLst>
                                          <p:attrName>ppt_y</p:attrName>
                                        </p:attrNameLst>
                                      </p:cBhvr>
                                    </p:anim>
                                    <p:animRot by="21600000">
                                      <p:cBhvr>
                                        <p:cTn id="36"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with medium confidence">
            <a:extLst>
              <a:ext uri="{FF2B5EF4-FFF2-40B4-BE49-F238E27FC236}">
                <a16:creationId xmlns:a16="http://schemas.microsoft.com/office/drawing/2014/main" id="{A462C737-5903-48C7-8958-FBB649E36B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60" b="21141"/>
          <a:stretch/>
        </p:blipFill>
        <p:spPr>
          <a:xfrm>
            <a:off x="0" y="1282"/>
            <a:ext cx="12191980" cy="6856718"/>
          </a:xfrm>
          <a:prstGeom prst="rect">
            <a:avLst/>
          </a:prstGeom>
        </p:spPr>
      </p:pic>
      <p:sp>
        <p:nvSpPr>
          <p:cNvPr id="11" name="TextBox 10">
            <a:extLst>
              <a:ext uri="{FF2B5EF4-FFF2-40B4-BE49-F238E27FC236}">
                <a16:creationId xmlns:a16="http://schemas.microsoft.com/office/drawing/2014/main" id="{D1D6927B-A111-4B4D-A5D4-5419A40BC417}"/>
              </a:ext>
            </a:extLst>
          </p:cNvPr>
          <p:cNvSpPr txBox="1"/>
          <p:nvPr/>
        </p:nvSpPr>
        <p:spPr>
          <a:xfrm>
            <a:off x="2660036" y="922997"/>
            <a:ext cx="66294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solidFill>
                    <a:prstClr val="black"/>
                  </a:solidFill>
                </a:ln>
                <a:solidFill>
                  <a:srgbClr val="FFFF00"/>
                </a:solidFill>
                <a:effectLst/>
                <a:uLnTx/>
                <a:uFillTx/>
                <a:latin typeface="UTM Cookies" panose="02040603050506020204" pitchFamily="18" charset="0"/>
                <a:ea typeface="字魂59号-创粗黑"/>
                <a:cs typeface="+mn-cs"/>
              </a:rPr>
              <a:t>THẢO LUẬN NHÓM </a:t>
            </a:r>
            <a:r>
              <a:rPr lang="en-US" sz="4800">
                <a:ln>
                  <a:solidFill>
                    <a:prstClr val="black"/>
                  </a:solidFill>
                </a:ln>
                <a:solidFill>
                  <a:srgbClr val="FFFF00"/>
                </a:solidFill>
                <a:latin typeface="UTM Cookies" panose="02040603050506020204" pitchFamily="18" charset="0"/>
                <a:ea typeface="字魂59号-创粗黑"/>
              </a:rPr>
              <a:t>BỐN</a:t>
            </a:r>
            <a:endParaRPr kumimoji="0" lang="en-US" sz="4800" b="0" i="0" u="none" strike="noStrike" kern="1200" cap="none" spc="0" normalizeH="0" baseline="0" noProof="0" dirty="0">
              <a:ln>
                <a:solidFill>
                  <a:prstClr val="black"/>
                </a:solidFill>
              </a:ln>
              <a:solidFill>
                <a:srgbClr val="FFFF00"/>
              </a:solidFill>
              <a:effectLst/>
              <a:uLnTx/>
              <a:uFillTx/>
              <a:latin typeface="UTM Cookies" panose="02040603050506020204" pitchFamily="18" charset="0"/>
              <a:ea typeface="字魂59号-创粗黑"/>
              <a:cs typeface="+mn-cs"/>
            </a:endParaRPr>
          </a:p>
        </p:txBody>
      </p:sp>
      <p:pic>
        <p:nvPicPr>
          <p:cNvPr id="12" name="Picture 21">
            <a:extLst>
              <a:ext uri="{FF2B5EF4-FFF2-40B4-BE49-F238E27FC236}">
                <a16:creationId xmlns:a16="http://schemas.microsoft.com/office/drawing/2014/main" id="{3B2B9AA8-FD93-4D5B-A1A8-F3CB605579C5}"/>
              </a:ext>
            </a:extLst>
          </p:cNvPr>
          <p:cNvPicPr>
            <a:picLocks noChangeAspect="1"/>
          </p:cNvPicPr>
          <p:nvPr/>
        </p:nvPicPr>
        <p:blipFill>
          <a:blip r:embed="rId3"/>
          <a:srcRect/>
          <a:stretch>
            <a:fillRect/>
          </a:stretch>
        </p:blipFill>
        <p:spPr>
          <a:xfrm>
            <a:off x="7275666" y="3302741"/>
            <a:ext cx="1646899" cy="3250460"/>
          </a:xfrm>
          <a:prstGeom prst="rect">
            <a:avLst/>
          </a:prstGeom>
        </p:spPr>
      </p:pic>
      <p:pic>
        <p:nvPicPr>
          <p:cNvPr id="13" name="Picture 22">
            <a:extLst>
              <a:ext uri="{FF2B5EF4-FFF2-40B4-BE49-F238E27FC236}">
                <a16:creationId xmlns:a16="http://schemas.microsoft.com/office/drawing/2014/main" id="{65B3CF1C-84D0-4CF9-B955-63FC5EB4A7D0}"/>
              </a:ext>
            </a:extLst>
          </p:cNvPr>
          <p:cNvPicPr>
            <a:picLocks noChangeAspect="1"/>
          </p:cNvPicPr>
          <p:nvPr/>
        </p:nvPicPr>
        <p:blipFill>
          <a:blip r:embed="rId4"/>
          <a:srcRect/>
          <a:stretch>
            <a:fillRect/>
          </a:stretch>
        </p:blipFill>
        <p:spPr>
          <a:xfrm>
            <a:off x="9472748" y="3237827"/>
            <a:ext cx="1617626" cy="3315374"/>
          </a:xfrm>
          <a:prstGeom prst="rect">
            <a:avLst/>
          </a:prstGeom>
        </p:spPr>
      </p:pic>
      <p:sp>
        <p:nvSpPr>
          <p:cNvPr id="14" name="TextBox 13">
            <a:extLst>
              <a:ext uri="{FF2B5EF4-FFF2-40B4-BE49-F238E27FC236}">
                <a16:creationId xmlns:a16="http://schemas.microsoft.com/office/drawing/2014/main" id="{07E3500E-D42B-4213-A0CF-D57501F3AB24}"/>
              </a:ext>
            </a:extLst>
          </p:cNvPr>
          <p:cNvSpPr txBox="1"/>
          <p:nvPr/>
        </p:nvSpPr>
        <p:spPr>
          <a:xfrm>
            <a:off x="2860684" y="1839023"/>
            <a:ext cx="6228133" cy="15580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solidFill>
                    <a:prstClr val="black"/>
                  </a:solidFill>
                </a:ln>
                <a:solidFill>
                  <a:srgbClr val="FFFF00"/>
                </a:solidFill>
                <a:effectLst/>
                <a:uLnTx/>
                <a:uFillTx/>
                <a:latin typeface="UTM Cookies" panose="02040603050506020204" pitchFamily="18" charset="0"/>
                <a:ea typeface="字魂59号-创粗黑"/>
                <a:cs typeface="+mn-cs"/>
              </a:rPr>
              <a:t>CÙNG</a:t>
            </a:r>
            <a:r>
              <a:rPr kumimoji="0" lang="en-US" sz="4800" b="0" i="0" u="none" strike="noStrike" kern="1200" cap="none" spc="0" normalizeH="0" noProof="0">
                <a:ln>
                  <a:solidFill>
                    <a:prstClr val="black"/>
                  </a:solidFill>
                </a:ln>
                <a:solidFill>
                  <a:srgbClr val="FFFF00"/>
                </a:solidFill>
                <a:effectLst/>
                <a:uLnTx/>
                <a:uFillTx/>
                <a:latin typeface="UTM Cookies" panose="02040603050506020204" pitchFamily="18" charset="0"/>
                <a:ea typeface="字魂59号-创粗黑"/>
                <a:cs typeface="+mn-cs"/>
              </a:rPr>
              <a:t> TRẢ LỜI CÁC CÂU HỎI </a:t>
            </a:r>
            <a:endParaRPr kumimoji="0" lang="en-US" sz="4800" b="0" i="0" u="none" strike="noStrike" kern="1200" cap="none" spc="0" normalizeH="0" baseline="0" noProof="0" dirty="0">
              <a:ln>
                <a:solidFill>
                  <a:prstClr val="black"/>
                </a:solidFill>
              </a:ln>
              <a:solidFill>
                <a:srgbClr val="FFFF00"/>
              </a:solidFill>
              <a:effectLst/>
              <a:uLnTx/>
              <a:uFillTx/>
              <a:latin typeface="UTM Cookies" panose="02040603050506020204" pitchFamily="18" charset="0"/>
              <a:ea typeface="字魂59号-创粗黑"/>
              <a:cs typeface="+mn-cs"/>
            </a:endParaRPr>
          </a:p>
        </p:txBody>
      </p:sp>
    </p:spTree>
    <p:extLst>
      <p:ext uri="{BB962C8B-B14F-4D97-AF65-F5344CB8AC3E}">
        <p14:creationId xmlns:p14="http://schemas.microsoft.com/office/powerpoint/2010/main" val="105356476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E6FA4-924E-6CEE-6382-7B41D3AEDBC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731313" y="2885209"/>
            <a:ext cx="2743200" cy="4364181"/>
          </a:xfrm>
          <a:prstGeom prst="rect">
            <a:avLst/>
          </a:prstGeom>
        </p:spPr>
      </p:pic>
      <p:pic>
        <p:nvPicPr>
          <p:cNvPr id="3" name="Picture 2">
            <a:extLst>
              <a:ext uri="{FF2B5EF4-FFF2-40B4-BE49-F238E27FC236}">
                <a16:creationId xmlns:a16="http://schemas.microsoft.com/office/drawing/2014/main" id="{0EDA8DC5-528D-DFCB-C795-B18150EA249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219775" y="2977880"/>
            <a:ext cx="2743200" cy="3930227"/>
          </a:xfrm>
          <a:prstGeom prst="rect">
            <a:avLst/>
          </a:prstGeom>
        </p:spPr>
      </p:pic>
      <p:sp>
        <p:nvSpPr>
          <p:cNvPr id="4" name="Cloud 3">
            <a:extLst>
              <a:ext uri="{FF2B5EF4-FFF2-40B4-BE49-F238E27FC236}">
                <a16:creationId xmlns:a16="http://schemas.microsoft.com/office/drawing/2014/main" id="{25BF8583-574A-2F88-7EFF-EF1E4A63C581}"/>
              </a:ext>
            </a:extLst>
          </p:cNvPr>
          <p:cNvSpPr/>
          <p:nvPr/>
        </p:nvSpPr>
        <p:spPr>
          <a:xfrm>
            <a:off x="3715964" y="1110673"/>
            <a:ext cx="5077784" cy="2889827"/>
          </a:xfrm>
          <a:prstGeom prst="cloud">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CÙNG </a:t>
            </a:r>
            <a:r>
              <a:rPr lang="en-US" sz="4800">
                <a:solidFill>
                  <a:prstClr val="white"/>
                </a:solidFill>
                <a:latin typeface="UTM Cookies" panose="02040603050506020204" pitchFamily="18" charset="0"/>
              </a:rPr>
              <a:t>TRẢ LỜI</a:t>
            </a:r>
            <a:endPar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endParaRPr>
          </a:p>
        </p:txBody>
      </p:sp>
      <p:sp>
        <p:nvSpPr>
          <p:cNvPr id="5" name="TextBox 4">
            <a:extLst>
              <a:ext uri="{FF2B5EF4-FFF2-40B4-BE49-F238E27FC236}">
                <a16:creationId xmlns:a16="http://schemas.microsoft.com/office/drawing/2014/main" id="{5CCD9000-B437-9AD0-6796-3A67779D279D}"/>
              </a:ext>
            </a:extLst>
          </p:cNvPr>
          <p:cNvSpPr txBox="1"/>
          <p:nvPr/>
        </p:nvSpPr>
        <p:spPr>
          <a:xfrm>
            <a:off x="3338034" y="4673851"/>
            <a:ext cx="6184474" cy="1362075"/>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err="1">
                <a:ln>
                  <a:noFill/>
                </a:ln>
                <a:solidFill>
                  <a:srgbClr val="ED7D31"/>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baseline="0" noProof="0">
                <a:ln>
                  <a:noFill/>
                </a:ln>
                <a:solidFill>
                  <a:srgbClr val="ED7D31"/>
                </a:solidFill>
                <a:effectLst/>
                <a:uLnTx/>
                <a:uFillTx/>
                <a:latin typeface="Calibri" panose="020F0502020204030204" pitchFamily="34" charset="0"/>
                <a:ea typeface="+mn-ea"/>
                <a:cs typeface="Calibri" panose="020F0502020204030204" pitchFamily="34" charset="0"/>
              </a:rPr>
              <a:t> nhóm </a:t>
            </a:r>
            <a:r>
              <a:rPr kumimoji="0" lang="en-US" sz="40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khác</a:t>
            </a:r>
            <a:endParaRPr kumimoji="0" lang="en-US" sz="40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Lắng</a:t>
            </a:r>
            <a:r>
              <a:rPr kumimoji="0" lang="en-US" sz="40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nghe</a:t>
            </a:r>
            <a:r>
              <a:rPr kumimoji="0" lang="en-US" sz="40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 </a:t>
            </a:r>
            <a:r>
              <a:rPr kumimoji="0" lang="en-US" sz="40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góp</a:t>
            </a:r>
            <a:r>
              <a:rPr kumimoji="0" lang="en-US" sz="40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ý - </a:t>
            </a:r>
            <a:r>
              <a:rPr kumimoji="0" lang="en-US" sz="4000" b="1" i="0" u="none" strike="noStrike" kern="1200" cap="none" spc="0" normalizeH="0" baseline="0" noProof="0" dirty="0" err="1">
                <a:ln>
                  <a:noFill/>
                </a:ln>
                <a:solidFill>
                  <a:srgbClr val="ED7D31"/>
                </a:solidFill>
                <a:effectLst/>
                <a:uLnTx/>
                <a:uFillTx/>
                <a:latin typeface="Calibri" panose="020F0502020204030204" pitchFamily="34" charset="0"/>
                <a:ea typeface="+mn-ea"/>
                <a:cs typeface="Calibri" panose="020F0502020204030204" pitchFamily="34" charset="0"/>
              </a:rPr>
              <a:t>bổ</a:t>
            </a:r>
            <a:r>
              <a:rPr kumimoji="0" lang="en-US" sz="4000" b="1"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sung</a:t>
            </a:r>
          </a:p>
        </p:txBody>
      </p:sp>
      <p:pic>
        <p:nvPicPr>
          <p:cNvPr id="6" name="Picture 2" descr="Bánh sinh nhật lễ kỷ Niệm Muốn chúc Mừng Sinh nhật - cờ hiệu png tải về -  Miễn phí trong suốt Dòng png Tải về.">
            <a:extLst>
              <a:ext uri="{FF2B5EF4-FFF2-40B4-BE49-F238E27FC236}">
                <a16:creationId xmlns:a16="http://schemas.microsoft.com/office/drawing/2014/main" id="{F6820EDA-E8AF-1DD2-9D35-6D4A9CCFD81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579" b="90000" l="3667" r="99444">
                        <a14:foregroundMark x1="3667" y1="40263" x2="3667" y2="40263"/>
                        <a14:foregroundMark x1="8333" y1="39211" x2="8333" y2="39211"/>
                        <a14:foregroundMark x1="29778" y1="26842" x2="29778" y2="26842"/>
                        <a14:foregroundMark x1="36000" y1="17368" x2="36000" y2="17368"/>
                        <a14:foregroundMark x1="41778" y1="7368" x2="41778" y2="7368"/>
                        <a14:foregroundMark x1="23222" y1="30789" x2="23222" y2="30789"/>
                        <a14:foregroundMark x1="15111" y1="37895" x2="15111" y2="37895"/>
                        <a14:foregroundMark x1="58222" y1="7105" x2="58222" y2="7105"/>
                        <a14:foregroundMark x1="65111" y1="22105" x2="65111" y2="22105"/>
                        <a14:foregroundMark x1="70000" y1="26842" x2="70000" y2="26842"/>
                        <a14:foregroundMark x1="77222" y1="30789" x2="77222" y2="30789"/>
                        <a14:foregroundMark x1="83222" y1="35789" x2="83222" y2="35789"/>
                        <a14:foregroundMark x1="90111" y1="39474" x2="90111" y2="39474"/>
                        <a14:foregroundMark x1="96111" y1="39211" x2="96111" y2="39211"/>
                        <a14:foregroundMark x1="29556" y1="24474" x2="29556" y2="24474"/>
                        <a14:foregroundMark x1="9778" y1="39211" x2="9778" y2="39211"/>
                        <a14:foregroundMark x1="99444" y1="35789" x2="99444" y2="35789"/>
                      </a14:backgroundRemoval>
                    </a14:imgEffect>
                  </a14:imgLayer>
                </a14:imgProps>
              </a:ext>
              <a:ext uri="{28A0092B-C50C-407E-A947-70E740481C1C}">
                <a14:useLocalDpi xmlns:a14="http://schemas.microsoft.com/office/drawing/2010/main" val="0"/>
              </a:ext>
            </a:extLst>
          </a:blip>
          <a:srcRect/>
          <a:stretch>
            <a:fillRect/>
          </a:stretch>
        </p:blipFill>
        <p:spPr bwMode="auto">
          <a:xfrm>
            <a:off x="-88474" y="2058"/>
            <a:ext cx="12280474" cy="4364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519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CF6ABDE5-07FE-4177-A08A-45D570CFC830}"/>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4" name="Picture 3">
            <a:hlinkClick r:id="rId4" action="ppaction://hlinksldjump"/>
            <a:extLst>
              <a:ext uri="{FF2B5EF4-FFF2-40B4-BE49-F238E27FC236}">
                <a16:creationId xmlns:a16="http://schemas.microsoft.com/office/drawing/2014/main" id="{5FE23C58-680B-DE1D-7585-BA20853A05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5601" b="97301" l="25541" r="47838">
                        <a14:foregroundMark x1="30135" y1="59244" x2="30135" y2="59244"/>
                        <a14:foregroundMark x1="32838" y1="57085" x2="32838" y2="57085"/>
                        <a14:foregroundMark x1="36892" y1="56545" x2="36892" y2="56545"/>
                        <a14:foregroundMark x1="32568" y1="55870" x2="32568" y2="55870"/>
                        <a14:foregroundMark x1="25946" y1="60594" x2="25946" y2="60594"/>
                        <a14:foregroundMark x1="25541" y1="60594" x2="25541" y2="60594"/>
                        <a14:foregroundMark x1="47838" y1="68286" x2="47838" y2="68286"/>
                        <a14:foregroundMark x1="37568" y1="78003" x2="37568" y2="78003"/>
                        <a14:foregroundMark x1="33243" y1="97301" x2="33243" y2="97301"/>
                        <a14:backgroundMark x1="35946" y1="67611" x2="35946" y2="67611"/>
                        <a14:backgroundMark x1="37432" y1="76113" x2="37432" y2="76113"/>
                        <a14:backgroundMark x1="39730" y1="73009" x2="39730" y2="73009"/>
                        <a14:backgroundMark x1="34189" y1="78677" x2="34189" y2="78677"/>
                        <a14:backgroundMark x1="32973" y1="78812" x2="32973" y2="78812"/>
                        <a14:backgroundMark x1="36216" y1="78947" x2="36216" y2="78947"/>
                      </a14:backgroundRemoval>
                    </a14:imgEffect>
                  </a14:imgLayer>
                </a14:imgProps>
              </a:ext>
              <a:ext uri="{28A0092B-C50C-407E-A947-70E740481C1C}">
                <a14:useLocalDpi xmlns:a14="http://schemas.microsoft.com/office/drawing/2010/main" val="0"/>
              </a:ext>
            </a:extLst>
          </a:blip>
          <a:srcRect l="22979" t="54445" r="50000"/>
          <a:stretch/>
        </p:blipFill>
        <p:spPr>
          <a:xfrm>
            <a:off x="9563100" y="2528653"/>
            <a:ext cx="2453017" cy="4141272"/>
          </a:xfrm>
          <a:prstGeom prst="rect">
            <a:avLst/>
          </a:prstGeom>
        </p:spPr>
      </p:pic>
      <p:pic>
        <p:nvPicPr>
          <p:cNvPr id="5" name="Picture 4">
            <a:extLst>
              <a:ext uri="{FF2B5EF4-FFF2-40B4-BE49-F238E27FC236}">
                <a16:creationId xmlns:a16="http://schemas.microsoft.com/office/drawing/2014/main" id="{BDDA4B0C-03AE-85AF-9D32-B4523BCF3050}"/>
              </a:ext>
            </a:extLst>
          </p:cNvPr>
          <p:cNvPicPr>
            <a:picLocks noChangeAspect="1"/>
          </p:cNvPicPr>
          <p:nvPr/>
        </p:nvPicPr>
        <p:blipFill rotWithShape="1">
          <a:blip r:embed="rId7">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2" descr="Cute woman teacher in thailand uniform character education back to school logo cartoon art illustration Free Vector">
            <a:extLst>
              <a:ext uri="{FF2B5EF4-FFF2-40B4-BE49-F238E27FC236}">
                <a16:creationId xmlns:a16="http://schemas.microsoft.com/office/drawing/2014/main" id="{3CFC5AB2-57EF-DFC6-E011-41643E6F220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l="25548" r="21933"/>
          <a:stretch/>
        </p:blipFill>
        <p:spPr bwMode="auto">
          <a:xfrm>
            <a:off x="175883" y="1854200"/>
            <a:ext cx="3367105" cy="51310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B4B8A5-937E-BAE5-5A4F-47EC554789D3}"/>
              </a:ext>
            </a:extLst>
          </p:cNvPr>
          <p:cNvSpPr txBox="1"/>
          <p:nvPr/>
        </p:nvSpPr>
        <p:spPr>
          <a:xfrm>
            <a:off x="3542988" y="443441"/>
            <a:ext cx="554350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err="1">
                <a:ln>
                  <a:noFill/>
                </a:ln>
                <a:solidFill>
                  <a:srgbClr val="00B0F0"/>
                </a:solidFill>
                <a:effectLst/>
                <a:uLnTx/>
                <a:uFillTx/>
                <a:latin typeface="SVN-Poky's" panose="020B0606040200020203" pitchFamily="34" charset="0"/>
                <a:ea typeface="+mn-ea"/>
                <a:cs typeface="+mn-cs"/>
              </a:rPr>
              <a:t>Phần</a:t>
            </a:r>
            <a:r>
              <a:rPr kumimoji="0" lang="en-US" sz="4400" b="1" i="0" u="none" strike="noStrike" kern="1200" cap="none" spc="300" normalizeH="0" baseline="0" noProof="0">
                <a:ln>
                  <a:noFill/>
                </a:ln>
                <a:solidFill>
                  <a:srgbClr val="00B0F0"/>
                </a:solidFill>
                <a:effectLst/>
                <a:uLnTx/>
                <a:uFillTx/>
                <a:latin typeface="SVN-Poky's" panose="020B0606040200020203" pitchFamily="34" charset="0"/>
                <a:ea typeface="+mn-ea"/>
                <a:cs typeface="+mn-cs"/>
              </a:rPr>
              <a:t> </a:t>
            </a:r>
            <a:r>
              <a:rPr kumimoji="0" lang="en-US" sz="4400" b="1" i="0" u="none" strike="noStrike" kern="1200" cap="none" spc="300" normalizeH="0" baseline="0" noProof="0">
                <a:ln>
                  <a:noFill/>
                </a:ln>
                <a:solidFill>
                  <a:srgbClr val="FE5778"/>
                </a:solidFill>
                <a:effectLst/>
                <a:uLnTx/>
                <a:uFillTx/>
                <a:latin typeface="SVN-Poky's" panose="020B0606040200020203" pitchFamily="34" charset="0"/>
                <a:ea typeface="+mn-ea"/>
                <a:cs typeface="+mn-cs"/>
              </a:rPr>
              <a:t>Tổng</a:t>
            </a:r>
            <a:r>
              <a:rPr kumimoji="0" lang="en-US" sz="4400" b="1" i="0" u="none" strike="noStrike" kern="1200" cap="none" spc="300" normalizeH="0" noProof="0">
                <a:ln>
                  <a:noFill/>
                </a:ln>
                <a:solidFill>
                  <a:srgbClr val="F79646">
                    <a:lumMod val="50000"/>
                  </a:srgbClr>
                </a:solidFill>
                <a:effectLst/>
                <a:uLnTx/>
                <a:uFillTx/>
                <a:latin typeface="SVN-Poky's" panose="020B0606040200020203" pitchFamily="34" charset="0"/>
                <a:ea typeface="+mn-ea"/>
                <a:cs typeface="+mn-cs"/>
              </a:rPr>
              <a:t> </a:t>
            </a:r>
            <a:r>
              <a:rPr kumimoji="0" lang="en-US" sz="4400" b="1" i="0" u="none" strike="noStrike" kern="1200" cap="none" spc="300" normalizeH="0" noProof="0">
                <a:ln>
                  <a:noFill/>
                </a:ln>
                <a:solidFill>
                  <a:srgbClr val="00B050"/>
                </a:solidFill>
                <a:effectLst/>
                <a:uLnTx/>
                <a:uFillTx/>
                <a:latin typeface="SVN-Poky's" panose="020B0606040200020203" pitchFamily="34" charset="0"/>
                <a:ea typeface="+mn-ea"/>
                <a:cs typeface="+mn-cs"/>
              </a:rPr>
              <a:t>kết</a:t>
            </a:r>
            <a:r>
              <a:rPr kumimoji="0" lang="en-US" sz="4400" b="1" i="0" u="none" strike="noStrike" kern="1200" cap="none" spc="300" normalizeH="0" noProof="0">
                <a:ln>
                  <a:noFill/>
                </a:ln>
                <a:solidFill>
                  <a:srgbClr val="F79646">
                    <a:lumMod val="50000"/>
                  </a:srgbClr>
                </a:solidFill>
                <a:effectLst/>
                <a:uLnTx/>
                <a:uFillTx/>
                <a:latin typeface="SVN-Poky's" panose="020B0606040200020203" pitchFamily="34" charset="0"/>
                <a:ea typeface="+mn-ea"/>
                <a:cs typeface="+mn-cs"/>
              </a:rPr>
              <a:t> của</a:t>
            </a:r>
            <a:endParaRPr kumimoji="0" lang="en-US" sz="4400" b="1" i="0" u="none" strike="noStrike" kern="1200" cap="none" spc="300" normalizeH="0" baseline="0" noProof="0" dirty="0">
              <a:ln>
                <a:noFill/>
              </a:ln>
              <a:solidFill>
                <a:srgbClr val="00B0F0"/>
              </a:solidFill>
              <a:effectLst/>
              <a:uLnTx/>
              <a:uFillTx/>
              <a:latin typeface="SVN-Poky's" panose="020B0606040200020203"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SVN-Poky's" panose="020B0606040200020203" pitchFamily="34" charset="0"/>
                <a:ea typeface="+mn-ea"/>
                <a:cs typeface="+mn-cs"/>
              </a:rPr>
              <a:t>             </a:t>
            </a:r>
            <a:r>
              <a:rPr kumimoji="0" lang="en-US" sz="4400" b="1" i="0" u="none" strike="noStrike" kern="1200" cap="none" spc="300" normalizeH="0" baseline="0" noProof="0">
                <a:ln>
                  <a:noFill/>
                </a:ln>
                <a:solidFill>
                  <a:srgbClr val="FF0000"/>
                </a:solidFill>
                <a:effectLst/>
                <a:uLnTx/>
                <a:uFillTx/>
                <a:latin typeface="SVN-Poky's" panose="020B0606040200020203" pitchFamily="34" charset="0"/>
                <a:ea typeface="+mn-ea"/>
                <a:cs typeface="+mn-cs"/>
              </a:rPr>
              <a:t>Giáo</a:t>
            </a:r>
            <a:r>
              <a:rPr kumimoji="0" lang="en-US" sz="4400" b="1" i="0" u="none" strike="noStrike" kern="1200" cap="none" spc="300" normalizeH="0" baseline="0" noProof="0">
                <a:ln>
                  <a:noFill/>
                </a:ln>
                <a:solidFill>
                  <a:srgbClr val="00B0F0"/>
                </a:solidFill>
                <a:effectLst/>
                <a:uLnTx/>
                <a:uFillTx/>
                <a:latin typeface="SVN-Poky's" panose="020B0606040200020203" pitchFamily="34" charset="0"/>
                <a:ea typeface="+mn-ea"/>
                <a:cs typeface="+mn-cs"/>
              </a:rPr>
              <a:t> </a:t>
            </a:r>
            <a:r>
              <a:rPr kumimoji="0" lang="en-US" sz="44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viên</a:t>
            </a:r>
            <a:endParaRPr kumimoji="0" lang="en-US" sz="4400" b="1" i="0" u="none" strike="noStrike" kern="1200" cap="none" spc="300" normalizeH="0" baseline="0" noProof="0" dirty="0">
              <a:ln>
                <a:noFill/>
              </a:ln>
              <a:solidFill>
                <a:srgbClr val="7030A0"/>
              </a:solidFill>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1628417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grpSp>
        <p:nvGrpSpPr>
          <p:cNvPr id="4" name="组合 10"/>
          <p:cNvGrpSpPr/>
          <p:nvPr/>
        </p:nvGrpSpPr>
        <p:grpSpPr>
          <a:xfrm>
            <a:off x="-1948563" y="-1251279"/>
            <a:ext cx="15302452" cy="4031790"/>
            <a:chOff x="-1624573" y="-1185864"/>
            <a:chExt cx="15732064" cy="3115323"/>
          </a:xfrm>
        </p:grpSpPr>
        <p:pic>
          <p:nvPicPr>
            <p:cNvPr id="5"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6" name="图片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7"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7830" y="635803"/>
            <a:ext cx="8181099" cy="4620932"/>
          </a:xfrm>
          <a:prstGeom prst="rect">
            <a:avLst/>
          </a:prstGeom>
        </p:spPr>
      </p:pic>
      <p:pic>
        <p:nvPicPr>
          <p:cNvPr id="9" name="图片 4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01509" y="609548"/>
            <a:ext cx="16036553" cy="7421295"/>
          </a:xfrm>
          <a:prstGeom prst="rect">
            <a:avLst/>
          </a:prstGeom>
        </p:spPr>
      </p:pic>
      <p:grpSp>
        <p:nvGrpSpPr>
          <p:cNvPr id="11" name="Group 10">
            <a:extLst>
              <a:ext uri="{FF2B5EF4-FFF2-40B4-BE49-F238E27FC236}">
                <a16:creationId xmlns:a16="http://schemas.microsoft.com/office/drawing/2014/main" id="{E32C5D44-9891-42F8-AAFC-7FE5DA2979ED}"/>
              </a:ext>
            </a:extLst>
          </p:cNvPr>
          <p:cNvGrpSpPr/>
          <p:nvPr/>
        </p:nvGrpSpPr>
        <p:grpSpPr>
          <a:xfrm>
            <a:off x="-1828084" y="280109"/>
            <a:ext cx="6535975" cy="6700409"/>
            <a:chOff x="-2675175" y="426720"/>
            <a:chExt cx="6535975" cy="6700409"/>
          </a:xfrm>
        </p:grpSpPr>
        <p:pic>
          <p:nvPicPr>
            <p:cNvPr id="12" name="图片 4">
              <a:extLst>
                <a:ext uri="{FF2B5EF4-FFF2-40B4-BE49-F238E27FC236}">
                  <a16:creationId xmlns:a16="http://schemas.microsoft.com/office/drawing/2014/main" id="{A9F4AB91-C459-4D24-8BB0-EB5F4D5F0177}"/>
                </a:ext>
              </a:extLst>
            </p:cNvPr>
            <p:cNvPicPr>
              <a:picLocks noChangeAspect="1"/>
            </p:cNvPicPr>
            <p:nvPr/>
          </p:nvPicPr>
          <p:blipFill rotWithShape="1">
            <a:blip r:embed="rId7">
              <a:extLst>
                <a:ext uri="{28A0092B-C50C-407E-A947-70E740481C1C}">
                  <a14:useLocalDpi xmlns:a14="http://schemas.microsoft.com/office/drawing/2010/main" val="0"/>
                </a:ext>
              </a:extLst>
            </a:blip>
            <a:srcRect l="31094" r="27156" b="20601"/>
            <a:stretch>
              <a:fillRect/>
            </a:stretch>
          </p:blipFill>
          <p:spPr>
            <a:xfrm>
              <a:off x="-2675175" y="426720"/>
              <a:ext cx="6535975" cy="6687372"/>
            </a:xfrm>
            <a:prstGeom prst="rect">
              <a:avLst/>
            </a:prstGeom>
          </p:spPr>
        </p:pic>
        <p:pic>
          <p:nvPicPr>
            <p:cNvPr id="13" name="图形 45">
              <a:extLst>
                <a:ext uri="{FF2B5EF4-FFF2-40B4-BE49-F238E27FC236}">
                  <a16:creationId xmlns:a16="http://schemas.microsoft.com/office/drawing/2014/main" id="{D177A99B-95EE-4EF3-BAFC-B0373F6884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80486">
              <a:off x="-931279" y="5253168"/>
              <a:ext cx="3043425" cy="1873961"/>
            </a:xfrm>
            <a:prstGeom prst="rect">
              <a:avLst/>
            </a:prstGeom>
          </p:spPr>
        </p:pic>
      </p:gr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36760" y="876730"/>
            <a:ext cx="2002612" cy="1831265"/>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2702" y="1999847"/>
            <a:ext cx="2262333" cy="2288336"/>
          </a:xfrm>
          <a:prstGeom prst="rect">
            <a:avLst/>
          </a:prstGeom>
        </p:spPr>
      </p:pic>
      <p:pic>
        <p:nvPicPr>
          <p:cNvPr id="16" name="Picture 15"/>
          <p:cNvPicPr>
            <a:picLocks noChangeAspect="1"/>
          </p:cNvPicPr>
          <p:nvPr/>
        </p:nvPicPr>
        <p:blipFill rotWithShape="1">
          <a:blip r:embed="rId12">
            <a:extLst>
              <a:ext uri="{BEBA8EAE-BF5A-486C-A8C5-ECC9F3942E4B}">
                <a14:imgProps xmlns:a14="http://schemas.microsoft.com/office/drawing/2010/main">
                  <a14:imgLayer r:embed="rId13">
                    <a14:imgEffect>
                      <a14:backgroundRemoval t="1064" b="98936" l="0" r="100000"/>
                    </a14:imgEffect>
                  </a14:imgLayer>
                </a14:imgProps>
              </a:ext>
              <a:ext uri="{28A0092B-C50C-407E-A947-70E740481C1C}">
                <a14:useLocalDpi xmlns:a14="http://schemas.microsoft.com/office/drawing/2010/main" val="0"/>
              </a:ext>
            </a:extLst>
          </a:blip>
          <a:srcRect l="379" t="18022" r="3798" b="16923"/>
          <a:stretch/>
        </p:blipFill>
        <p:spPr>
          <a:xfrm rot="20670679">
            <a:off x="7434643" y="4252727"/>
            <a:ext cx="3409331" cy="2314592"/>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834" y="3024615"/>
            <a:ext cx="1280859" cy="1295581"/>
          </a:xfrm>
          <a:prstGeom prst="rect">
            <a:avLst/>
          </a:prstGeom>
        </p:spPr>
      </p:pic>
      <p:sp>
        <p:nvSpPr>
          <p:cNvPr id="18" name="Rectangle 17">
            <a:extLst>
              <a:ext uri="{FF2B5EF4-FFF2-40B4-BE49-F238E27FC236}">
                <a16:creationId xmlns:a16="http://schemas.microsoft.com/office/drawing/2014/main" id="{FC69E1BD-D05C-4711-A937-A07237675F35}"/>
              </a:ext>
            </a:extLst>
          </p:cNvPr>
          <p:cNvSpPr/>
          <p:nvPr/>
        </p:nvSpPr>
        <p:spPr>
          <a:xfrm>
            <a:off x="5408062" y="1998782"/>
            <a:ext cx="5080061"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1905"/>
                <a:solidFill>
                  <a:srgbClr val="FE5778"/>
                </a:solidFill>
                <a:effectLst>
                  <a:innerShdw blurRad="69850" dist="43180" dir="5400000">
                    <a:srgbClr val="000000">
                      <a:alpha val="65000"/>
                    </a:srgbClr>
                  </a:innerShdw>
                </a:effectLst>
                <a:uLnTx/>
                <a:uFillTx/>
                <a:latin typeface="UTM Cooper Black" panose="02040603050506020204" pitchFamily="18" charset="0"/>
                <a:ea typeface="+mn-ea"/>
                <a:cs typeface="Times New Roman" pitchFamily="18" charset="0"/>
              </a:rPr>
              <a:t>LUYỆN</a:t>
            </a:r>
            <a:r>
              <a:rPr kumimoji="0" lang="en-US" sz="7200" b="1" i="0" u="none" strike="noStrike" kern="1200" cap="none" spc="0" normalizeH="0" noProof="0">
                <a:ln w="1905"/>
                <a:solidFill>
                  <a:srgbClr val="FE5778"/>
                </a:solidFill>
                <a:effectLst>
                  <a:innerShdw blurRad="69850" dist="43180" dir="5400000">
                    <a:srgbClr val="000000">
                      <a:alpha val="65000"/>
                    </a:srgbClr>
                  </a:innerShdw>
                </a:effectLst>
                <a:uLnTx/>
                <a:uFillTx/>
                <a:latin typeface="UTM Cooper Black" panose="02040603050506020204" pitchFamily="18" charset="0"/>
                <a:ea typeface="+mn-ea"/>
                <a:cs typeface="Times New Roman" pitchFamily="18" charset="0"/>
              </a:rPr>
              <a:t> TẬP</a:t>
            </a:r>
            <a:endParaRPr kumimoji="0" lang="en-US" sz="7200" b="1" i="0" u="none" strike="noStrike" kern="1200" cap="none" spc="0" normalizeH="0" baseline="0" noProof="0" dirty="0">
              <a:ln w="1905"/>
              <a:solidFill>
                <a:srgbClr val="FE5778"/>
              </a:solidFill>
              <a:effectLst>
                <a:innerShdw blurRad="69850" dist="43180" dir="5400000">
                  <a:srgbClr val="000000">
                    <a:alpha val="65000"/>
                  </a:srgbClr>
                </a:innerShdw>
              </a:effectLst>
              <a:uLnTx/>
              <a:uFillTx/>
              <a:latin typeface="UTM Cooper Black" panose="02040603050506020204" pitchFamily="18" charset="0"/>
              <a:ea typeface="+mn-ea"/>
              <a:cs typeface="Times New Roman" pitchFamily="18" charset="0"/>
            </a:endParaRPr>
          </a:p>
        </p:txBody>
      </p:sp>
    </p:spTree>
    <p:extLst>
      <p:ext uri="{BB962C8B-B14F-4D97-AF65-F5344CB8AC3E}">
        <p14:creationId xmlns:p14="http://schemas.microsoft.com/office/powerpoint/2010/main" val="494072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000"/>
                                        <p:tgtEl>
                                          <p:spTgt spid="4"/>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31"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2" presetClass="entr" presetSubtype="12"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2000" fill="hold"/>
                                        <p:tgtEl>
                                          <p:spTgt spid="16"/>
                                        </p:tgtEl>
                                        <p:attrNameLst>
                                          <p:attrName>ppt_x</p:attrName>
                                        </p:attrNameLst>
                                      </p:cBhvr>
                                      <p:tavLst>
                                        <p:tav tm="0">
                                          <p:val>
                                            <p:strVal val="0-#ppt_w/2"/>
                                          </p:val>
                                        </p:tav>
                                        <p:tav tm="100000">
                                          <p:val>
                                            <p:strVal val="#ppt_x"/>
                                          </p:val>
                                        </p:tav>
                                      </p:tavLst>
                                    </p:anim>
                                    <p:anim calcmode="lin" valueType="num">
                                      <p:cBhvr additive="base">
                                        <p:cTn id="48" dur="2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6" presetClass="entr" presetSubtype="0" fill="hold" grpId="0" nodeType="clickEffect">
                                  <p:stCondLst>
                                    <p:cond delay="0"/>
                                  </p:stCondLst>
                                  <p:iterate type="lt">
                                    <p:tmPct val="10000"/>
                                  </p:iterate>
                                  <p:childTnLst>
                                    <p:set>
                                      <p:cBhvr>
                                        <p:cTn id="52" dur="1" fill="hold">
                                          <p:stCondLst>
                                            <p:cond delay="0"/>
                                          </p:stCondLst>
                                        </p:cTn>
                                        <p:tgtEl>
                                          <p:spTgt spid="18"/>
                                        </p:tgtEl>
                                        <p:attrNameLst>
                                          <p:attrName>style.visibility</p:attrName>
                                        </p:attrNameLst>
                                      </p:cBhvr>
                                      <p:to>
                                        <p:strVal val="visible"/>
                                      </p:to>
                                    </p:set>
                                    <p:anim by="(-#ppt_w*2)" calcmode="lin" valueType="num">
                                      <p:cBhvr rctx="PPT">
                                        <p:cTn id="53" dur="250" autoRev="1" fill="hold">
                                          <p:stCondLst>
                                            <p:cond delay="0"/>
                                          </p:stCondLst>
                                        </p:cTn>
                                        <p:tgtEl>
                                          <p:spTgt spid="18"/>
                                        </p:tgtEl>
                                        <p:attrNameLst>
                                          <p:attrName>ppt_w</p:attrName>
                                        </p:attrNameLst>
                                      </p:cBhvr>
                                    </p:anim>
                                    <p:anim by="(#ppt_w*0.50)" calcmode="lin" valueType="num">
                                      <p:cBhvr>
                                        <p:cTn id="54" dur="250" decel="50000" autoRev="1" fill="hold">
                                          <p:stCondLst>
                                            <p:cond delay="0"/>
                                          </p:stCondLst>
                                        </p:cTn>
                                        <p:tgtEl>
                                          <p:spTgt spid="18"/>
                                        </p:tgtEl>
                                        <p:attrNameLst>
                                          <p:attrName>ppt_x</p:attrName>
                                        </p:attrNameLst>
                                      </p:cBhvr>
                                    </p:anim>
                                    <p:anim from="(-#ppt_h/2)" to="(#ppt_y)" calcmode="lin" valueType="num">
                                      <p:cBhvr>
                                        <p:cTn id="55" dur="500" fill="hold">
                                          <p:stCondLst>
                                            <p:cond delay="0"/>
                                          </p:stCondLst>
                                        </p:cTn>
                                        <p:tgtEl>
                                          <p:spTgt spid="18"/>
                                        </p:tgtEl>
                                        <p:attrNameLst>
                                          <p:attrName>ppt_y</p:attrName>
                                        </p:attrNameLst>
                                      </p:cBhvr>
                                    </p:anim>
                                    <p:animRot by="21600000">
                                      <p:cBhvr>
                                        <p:cTn id="56" dur="500" fill="hold">
                                          <p:stCondLst>
                                            <p:cond delay="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6D714F56-8358-8D82-59ED-B6FDD01E5D94}"/>
              </a:ext>
            </a:extLst>
          </p:cNvPr>
          <p:cNvSpPr txBox="1"/>
          <p:nvPr/>
        </p:nvSpPr>
        <p:spPr>
          <a:xfrm>
            <a:off x="698578" y="664143"/>
            <a:ext cx="4980328" cy="258123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00"/>
                </a:solidFill>
                <a:effectLst/>
                <a:uLnTx/>
                <a:uFillTx/>
                <a:latin typeface="SVN-Kitten" pitchFamily="50" charset="0"/>
                <a:ea typeface="+mn-ea"/>
                <a:cs typeface="+mn-cs"/>
              </a:rPr>
              <a:t>Theo em tại sao nói đê sông Hồng có ý nghĩa to lớn đối với vùng Đồng Bằng Bắc Bộ ?</a:t>
            </a:r>
          </a:p>
        </p:txBody>
      </p:sp>
    </p:spTree>
    <p:extLst>
      <p:ext uri="{BB962C8B-B14F-4D97-AF65-F5344CB8AC3E}">
        <p14:creationId xmlns:p14="http://schemas.microsoft.com/office/powerpoint/2010/main" val="4270732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Nền Lúa Lúa Gạo Và Dầu Gạo Quảng Bá Thực Phẩm Nền Trời XanhẢnh Nền, Dầu,  Taobao, đồng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5" y="0"/>
            <a:ext cx="12410781" cy="69512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14" y="-385029"/>
            <a:ext cx="5155238" cy="3811046"/>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0" b="99107" l="178" r="100000"/>
                    </a14:imgEffect>
                  </a14:imgLayer>
                </a14:imgProps>
              </a:ext>
              <a:ext uri="{28A0092B-C50C-407E-A947-70E740481C1C}">
                <a14:useLocalDpi xmlns:a14="http://schemas.microsoft.com/office/drawing/2010/main" val="0"/>
              </a:ext>
            </a:extLst>
          </a:blip>
          <a:stretch>
            <a:fillRect/>
          </a:stretch>
        </p:blipFill>
        <p:spPr>
          <a:xfrm>
            <a:off x="9778134" y="-1446113"/>
            <a:ext cx="4045788" cy="4024230"/>
          </a:xfrm>
          <a:prstGeom prst="rect">
            <a:avLst/>
          </a:prstGeom>
        </p:spPr>
      </p:pic>
      <p:pic>
        <p:nvPicPr>
          <p:cNvPr id="12" name="Picture 2" descr="Cute girl standing pointing hand to presentation poses logo banner hand drawn cartoon art illustration">
            <a:extLst>
              <a:ext uri="{FF2B5EF4-FFF2-40B4-BE49-F238E27FC236}">
                <a16:creationId xmlns:a16="http://schemas.microsoft.com/office/drawing/2014/main" id="{5D6E2140-E331-4BA9-AFF9-8FABB1A70CE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985802" y="1948227"/>
            <a:ext cx="6251259" cy="50030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D17BFAD-04F2-4EE0-B6D1-FB1D21E1509F}"/>
              </a:ext>
            </a:extLst>
          </p:cNvPr>
          <p:cNvSpPr/>
          <p:nvPr/>
        </p:nvSpPr>
        <p:spPr>
          <a:xfrm>
            <a:off x="2159998" y="371240"/>
            <a:ext cx="10032001" cy="6029560"/>
          </a:xfrm>
          <a:custGeom>
            <a:avLst/>
            <a:gdLst>
              <a:gd name="connsiteX0" fmla="*/ 0 w 10032001"/>
              <a:gd name="connsiteY0" fmla="*/ 1004947 h 6029560"/>
              <a:gd name="connsiteX1" fmla="*/ 1004947 w 10032001"/>
              <a:gd name="connsiteY1" fmla="*/ 0 h 6029560"/>
              <a:gd name="connsiteX2" fmla="*/ 1337291 w 10032001"/>
              <a:gd name="connsiteY2" fmla="*/ 0 h 6029560"/>
              <a:gd name="connsiteX3" fmla="*/ 1749857 w 10032001"/>
              <a:gd name="connsiteY3" fmla="*/ 0 h 6029560"/>
              <a:gd name="connsiteX4" fmla="*/ 2322865 w 10032001"/>
              <a:gd name="connsiteY4" fmla="*/ 0 h 6029560"/>
              <a:gd name="connsiteX5" fmla="*/ 2815651 w 10032001"/>
              <a:gd name="connsiteY5" fmla="*/ 0 h 6029560"/>
              <a:gd name="connsiteX6" fmla="*/ 3468880 w 10032001"/>
              <a:gd name="connsiteY6" fmla="*/ 0 h 6029560"/>
              <a:gd name="connsiteX7" fmla="*/ 3801224 w 10032001"/>
              <a:gd name="connsiteY7" fmla="*/ 0 h 6029560"/>
              <a:gd name="connsiteX8" fmla="*/ 4133569 w 10032001"/>
              <a:gd name="connsiteY8" fmla="*/ 0 h 6029560"/>
              <a:gd name="connsiteX9" fmla="*/ 4626355 w 10032001"/>
              <a:gd name="connsiteY9" fmla="*/ 0 h 6029560"/>
              <a:gd name="connsiteX10" fmla="*/ 4958700 w 10032001"/>
              <a:gd name="connsiteY10" fmla="*/ 0 h 6029560"/>
              <a:gd name="connsiteX11" fmla="*/ 5371265 w 10032001"/>
              <a:gd name="connsiteY11" fmla="*/ 0 h 6029560"/>
              <a:gd name="connsiteX12" fmla="*/ 6104715 w 10032001"/>
              <a:gd name="connsiteY12" fmla="*/ 0 h 6029560"/>
              <a:gd name="connsiteX13" fmla="*/ 6838165 w 10032001"/>
              <a:gd name="connsiteY13" fmla="*/ 0 h 6029560"/>
              <a:gd name="connsiteX14" fmla="*/ 7330951 w 10032001"/>
              <a:gd name="connsiteY14" fmla="*/ 0 h 6029560"/>
              <a:gd name="connsiteX15" fmla="*/ 7823738 w 10032001"/>
              <a:gd name="connsiteY15" fmla="*/ 0 h 6029560"/>
              <a:gd name="connsiteX16" fmla="*/ 8316525 w 10032001"/>
              <a:gd name="connsiteY16" fmla="*/ 0 h 6029560"/>
              <a:gd name="connsiteX17" fmla="*/ 9027054 w 10032001"/>
              <a:gd name="connsiteY17" fmla="*/ 0 h 6029560"/>
              <a:gd name="connsiteX18" fmla="*/ 10032001 w 10032001"/>
              <a:gd name="connsiteY18" fmla="*/ 1004947 h 6029560"/>
              <a:gd name="connsiteX19" fmla="*/ 10032001 w 10032001"/>
              <a:gd name="connsiteY19" fmla="*/ 1538988 h 6029560"/>
              <a:gd name="connsiteX20" fmla="*/ 10032001 w 10032001"/>
              <a:gd name="connsiteY20" fmla="*/ 2193620 h 6029560"/>
              <a:gd name="connsiteX21" fmla="*/ 10032001 w 10032001"/>
              <a:gd name="connsiteY21" fmla="*/ 2647268 h 6029560"/>
              <a:gd name="connsiteX22" fmla="*/ 10032001 w 10032001"/>
              <a:gd name="connsiteY22" fmla="*/ 3100916 h 6029560"/>
              <a:gd name="connsiteX23" fmla="*/ 10032001 w 10032001"/>
              <a:gd name="connsiteY23" fmla="*/ 3634957 h 6029560"/>
              <a:gd name="connsiteX24" fmla="*/ 10032001 w 10032001"/>
              <a:gd name="connsiteY24" fmla="*/ 4249392 h 6029560"/>
              <a:gd name="connsiteX25" fmla="*/ 10032001 w 10032001"/>
              <a:gd name="connsiteY25" fmla="*/ 5024613 h 6029560"/>
              <a:gd name="connsiteX26" fmla="*/ 9027054 w 10032001"/>
              <a:gd name="connsiteY26" fmla="*/ 6029560 h 6029560"/>
              <a:gd name="connsiteX27" fmla="*/ 8454046 w 10032001"/>
              <a:gd name="connsiteY27" fmla="*/ 6029560 h 6029560"/>
              <a:gd name="connsiteX28" fmla="*/ 7800818 w 10032001"/>
              <a:gd name="connsiteY28" fmla="*/ 6029560 h 6029560"/>
              <a:gd name="connsiteX29" fmla="*/ 7147589 w 10032001"/>
              <a:gd name="connsiteY29" fmla="*/ 6029560 h 6029560"/>
              <a:gd name="connsiteX30" fmla="*/ 6815244 w 10032001"/>
              <a:gd name="connsiteY30" fmla="*/ 6029560 h 6029560"/>
              <a:gd name="connsiteX31" fmla="*/ 6242237 w 10032001"/>
              <a:gd name="connsiteY31" fmla="*/ 6029560 h 6029560"/>
              <a:gd name="connsiteX32" fmla="*/ 5909892 w 10032001"/>
              <a:gd name="connsiteY32" fmla="*/ 6029560 h 6029560"/>
              <a:gd name="connsiteX33" fmla="*/ 5256664 w 10032001"/>
              <a:gd name="connsiteY33" fmla="*/ 6029560 h 6029560"/>
              <a:gd name="connsiteX34" fmla="*/ 4523214 w 10032001"/>
              <a:gd name="connsiteY34" fmla="*/ 6029560 h 6029560"/>
              <a:gd name="connsiteX35" fmla="*/ 4110648 w 10032001"/>
              <a:gd name="connsiteY35" fmla="*/ 6029560 h 6029560"/>
              <a:gd name="connsiteX36" fmla="*/ 3457420 w 10032001"/>
              <a:gd name="connsiteY36" fmla="*/ 6029560 h 6029560"/>
              <a:gd name="connsiteX37" fmla="*/ 2804191 w 10032001"/>
              <a:gd name="connsiteY37" fmla="*/ 6029560 h 6029560"/>
              <a:gd name="connsiteX38" fmla="*/ 2070741 w 10032001"/>
              <a:gd name="connsiteY38" fmla="*/ 6029560 h 6029560"/>
              <a:gd name="connsiteX39" fmla="*/ 1577955 w 10032001"/>
              <a:gd name="connsiteY39" fmla="*/ 6029560 h 6029560"/>
              <a:gd name="connsiteX40" fmla="*/ 1004947 w 10032001"/>
              <a:gd name="connsiteY40" fmla="*/ 6029560 h 6029560"/>
              <a:gd name="connsiteX41" fmla="*/ 0 w 10032001"/>
              <a:gd name="connsiteY41" fmla="*/ 5024613 h 6029560"/>
              <a:gd name="connsiteX42" fmla="*/ 0 w 10032001"/>
              <a:gd name="connsiteY42" fmla="*/ 4410178 h 6029560"/>
              <a:gd name="connsiteX43" fmla="*/ 0 w 10032001"/>
              <a:gd name="connsiteY43" fmla="*/ 3835940 h 6029560"/>
              <a:gd name="connsiteX44" fmla="*/ 0 w 10032001"/>
              <a:gd name="connsiteY44" fmla="*/ 3342096 h 6029560"/>
              <a:gd name="connsiteX45" fmla="*/ 0 w 10032001"/>
              <a:gd name="connsiteY45" fmla="*/ 2848251 h 6029560"/>
              <a:gd name="connsiteX46" fmla="*/ 0 w 10032001"/>
              <a:gd name="connsiteY46" fmla="*/ 2233816 h 6029560"/>
              <a:gd name="connsiteX47" fmla="*/ 0 w 10032001"/>
              <a:gd name="connsiteY47" fmla="*/ 1739972 h 6029560"/>
              <a:gd name="connsiteX48" fmla="*/ 0 w 10032001"/>
              <a:gd name="connsiteY48" fmla="*/ 1004947 h 60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32001" h="6029560" fill="none" extrusionOk="0">
                <a:moveTo>
                  <a:pt x="0" y="1004947"/>
                </a:moveTo>
                <a:cubicBezTo>
                  <a:pt x="6397" y="439174"/>
                  <a:pt x="465399" y="55136"/>
                  <a:pt x="1004947" y="0"/>
                </a:cubicBezTo>
                <a:cubicBezTo>
                  <a:pt x="1120574" y="-5527"/>
                  <a:pt x="1237858" y="33893"/>
                  <a:pt x="1337291" y="0"/>
                </a:cubicBezTo>
                <a:cubicBezTo>
                  <a:pt x="1436724" y="-33893"/>
                  <a:pt x="1597585" y="43835"/>
                  <a:pt x="1749857" y="0"/>
                </a:cubicBezTo>
                <a:cubicBezTo>
                  <a:pt x="1902129" y="-43835"/>
                  <a:pt x="2204668" y="5917"/>
                  <a:pt x="2322865" y="0"/>
                </a:cubicBezTo>
                <a:cubicBezTo>
                  <a:pt x="2441062" y="-5917"/>
                  <a:pt x="2598781" y="15648"/>
                  <a:pt x="2815651" y="0"/>
                </a:cubicBezTo>
                <a:cubicBezTo>
                  <a:pt x="3032521" y="-15648"/>
                  <a:pt x="3309949" y="26213"/>
                  <a:pt x="3468880" y="0"/>
                </a:cubicBezTo>
                <a:cubicBezTo>
                  <a:pt x="3627811" y="-26213"/>
                  <a:pt x="3679259" y="12367"/>
                  <a:pt x="3801224" y="0"/>
                </a:cubicBezTo>
                <a:cubicBezTo>
                  <a:pt x="3923189" y="-12367"/>
                  <a:pt x="4061696" y="12586"/>
                  <a:pt x="4133569" y="0"/>
                </a:cubicBezTo>
                <a:cubicBezTo>
                  <a:pt x="4205443" y="-12586"/>
                  <a:pt x="4491911" y="27369"/>
                  <a:pt x="4626355" y="0"/>
                </a:cubicBezTo>
                <a:cubicBezTo>
                  <a:pt x="4760799" y="-27369"/>
                  <a:pt x="4833346" y="17118"/>
                  <a:pt x="4958700" y="0"/>
                </a:cubicBezTo>
                <a:cubicBezTo>
                  <a:pt x="5084054" y="-17118"/>
                  <a:pt x="5167691" y="254"/>
                  <a:pt x="5371265" y="0"/>
                </a:cubicBezTo>
                <a:cubicBezTo>
                  <a:pt x="5574839" y="-254"/>
                  <a:pt x="5774096" y="6111"/>
                  <a:pt x="6104715" y="0"/>
                </a:cubicBezTo>
                <a:cubicBezTo>
                  <a:pt x="6435334" y="-6111"/>
                  <a:pt x="6493192" y="6459"/>
                  <a:pt x="6838165" y="0"/>
                </a:cubicBezTo>
                <a:cubicBezTo>
                  <a:pt x="7183138" y="-6459"/>
                  <a:pt x="7196022" y="52395"/>
                  <a:pt x="7330951" y="0"/>
                </a:cubicBezTo>
                <a:cubicBezTo>
                  <a:pt x="7465880" y="-52395"/>
                  <a:pt x="7655175" y="10472"/>
                  <a:pt x="7823738" y="0"/>
                </a:cubicBezTo>
                <a:cubicBezTo>
                  <a:pt x="7992301" y="-10472"/>
                  <a:pt x="8081419" y="25200"/>
                  <a:pt x="8316525" y="0"/>
                </a:cubicBezTo>
                <a:cubicBezTo>
                  <a:pt x="8551631" y="-25200"/>
                  <a:pt x="8693966" y="17518"/>
                  <a:pt x="9027054" y="0"/>
                </a:cubicBezTo>
                <a:cubicBezTo>
                  <a:pt x="9556198" y="83413"/>
                  <a:pt x="10112726" y="522217"/>
                  <a:pt x="10032001" y="1004947"/>
                </a:cubicBezTo>
                <a:cubicBezTo>
                  <a:pt x="10054641" y="1211781"/>
                  <a:pt x="9972199" y="1403875"/>
                  <a:pt x="10032001" y="1538988"/>
                </a:cubicBezTo>
                <a:cubicBezTo>
                  <a:pt x="10091803" y="1674101"/>
                  <a:pt x="10023784" y="1879025"/>
                  <a:pt x="10032001" y="2193620"/>
                </a:cubicBezTo>
                <a:cubicBezTo>
                  <a:pt x="10040218" y="2508215"/>
                  <a:pt x="10015911" y="2490464"/>
                  <a:pt x="10032001" y="2647268"/>
                </a:cubicBezTo>
                <a:cubicBezTo>
                  <a:pt x="10048091" y="2804072"/>
                  <a:pt x="9991761" y="2933670"/>
                  <a:pt x="10032001" y="3100916"/>
                </a:cubicBezTo>
                <a:cubicBezTo>
                  <a:pt x="10072241" y="3268162"/>
                  <a:pt x="9982301" y="3384355"/>
                  <a:pt x="10032001" y="3634957"/>
                </a:cubicBezTo>
                <a:cubicBezTo>
                  <a:pt x="10081701" y="3885559"/>
                  <a:pt x="9971141" y="4061980"/>
                  <a:pt x="10032001" y="4249392"/>
                </a:cubicBezTo>
                <a:cubicBezTo>
                  <a:pt x="10092861" y="4436805"/>
                  <a:pt x="9960737" y="4702195"/>
                  <a:pt x="10032001" y="5024613"/>
                </a:cubicBezTo>
                <a:cubicBezTo>
                  <a:pt x="9891208" y="5606103"/>
                  <a:pt x="9519466" y="6038579"/>
                  <a:pt x="9027054" y="6029560"/>
                </a:cubicBezTo>
                <a:cubicBezTo>
                  <a:pt x="8745910" y="6069973"/>
                  <a:pt x="8691234" y="6017023"/>
                  <a:pt x="8454046" y="6029560"/>
                </a:cubicBezTo>
                <a:cubicBezTo>
                  <a:pt x="8216858" y="6042097"/>
                  <a:pt x="8104652" y="6027008"/>
                  <a:pt x="7800818" y="6029560"/>
                </a:cubicBezTo>
                <a:cubicBezTo>
                  <a:pt x="7496984" y="6032112"/>
                  <a:pt x="7462399" y="6024288"/>
                  <a:pt x="7147589" y="6029560"/>
                </a:cubicBezTo>
                <a:cubicBezTo>
                  <a:pt x="6832779" y="6034832"/>
                  <a:pt x="6895997" y="5998796"/>
                  <a:pt x="6815244" y="6029560"/>
                </a:cubicBezTo>
                <a:cubicBezTo>
                  <a:pt x="6734492" y="6060324"/>
                  <a:pt x="6490491" y="6025492"/>
                  <a:pt x="6242237" y="6029560"/>
                </a:cubicBezTo>
                <a:cubicBezTo>
                  <a:pt x="5993983" y="6033628"/>
                  <a:pt x="6031043" y="6007802"/>
                  <a:pt x="5909892" y="6029560"/>
                </a:cubicBezTo>
                <a:cubicBezTo>
                  <a:pt x="5788742" y="6051318"/>
                  <a:pt x="5517833" y="6016098"/>
                  <a:pt x="5256664" y="6029560"/>
                </a:cubicBezTo>
                <a:cubicBezTo>
                  <a:pt x="4995495" y="6043022"/>
                  <a:pt x="4744041" y="5977729"/>
                  <a:pt x="4523214" y="6029560"/>
                </a:cubicBezTo>
                <a:cubicBezTo>
                  <a:pt x="4302387" y="6081391"/>
                  <a:pt x="4280236" y="6001894"/>
                  <a:pt x="4110648" y="6029560"/>
                </a:cubicBezTo>
                <a:cubicBezTo>
                  <a:pt x="3941060" y="6057226"/>
                  <a:pt x="3607206" y="5999566"/>
                  <a:pt x="3457420" y="6029560"/>
                </a:cubicBezTo>
                <a:cubicBezTo>
                  <a:pt x="3307634" y="6059554"/>
                  <a:pt x="3018168" y="6009643"/>
                  <a:pt x="2804191" y="6029560"/>
                </a:cubicBezTo>
                <a:cubicBezTo>
                  <a:pt x="2590214" y="6049477"/>
                  <a:pt x="2293007" y="5954393"/>
                  <a:pt x="2070741" y="6029560"/>
                </a:cubicBezTo>
                <a:cubicBezTo>
                  <a:pt x="1848475" y="6104727"/>
                  <a:pt x="1774252" y="5981734"/>
                  <a:pt x="1577955" y="6029560"/>
                </a:cubicBezTo>
                <a:cubicBezTo>
                  <a:pt x="1381658" y="6077386"/>
                  <a:pt x="1230809" y="6003775"/>
                  <a:pt x="1004947" y="6029560"/>
                </a:cubicBezTo>
                <a:cubicBezTo>
                  <a:pt x="518723" y="5983784"/>
                  <a:pt x="-65721" y="5669362"/>
                  <a:pt x="0" y="5024613"/>
                </a:cubicBezTo>
                <a:cubicBezTo>
                  <a:pt x="-12978" y="4829298"/>
                  <a:pt x="64789" y="4709895"/>
                  <a:pt x="0" y="4410178"/>
                </a:cubicBezTo>
                <a:cubicBezTo>
                  <a:pt x="-64789" y="4110461"/>
                  <a:pt x="5036" y="4058929"/>
                  <a:pt x="0" y="3835940"/>
                </a:cubicBezTo>
                <a:cubicBezTo>
                  <a:pt x="-5036" y="3612951"/>
                  <a:pt x="38990" y="3558788"/>
                  <a:pt x="0" y="3342096"/>
                </a:cubicBezTo>
                <a:cubicBezTo>
                  <a:pt x="-38990" y="3125404"/>
                  <a:pt x="30402" y="3059005"/>
                  <a:pt x="0" y="2848251"/>
                </a:cubicBezTo>
                <a:cubicBezTo>
                  <a:pt x="-30402" y="2637498"/>
                  <a:pt x="28645" y="2496371"/>
                  <a:pt x="0" y="2233816"/>
                </a:cubicBezTo>
                <a:cubicBezTo>
                  <a:pt x="-28645" y="1971262"/>
                  <a:pt x="45342" y="1970279"/>
                  <a:pt x="0" y="1739972"/>
                </a:cubicBezTo>
                <a:cubicBezTo>
                  <a:pt x="-45342" y="1509665"/>
                  <a:pt x="463" y="1182629"/>
                  <a:pt x="0" y="1004947"/>
                </a:cubicBezTo>
                <a:close/>
              </a:path>
              <a:path w="10032001" h="6029560" stroke="0" extrusionOk="0">
                <a:moveTo>
                  <a:pt x="0" y="1004947"/>
                </a:moveTo>
                <a:cubicBezTo>
                  <a:pt x="48182" y="393117"/>
                  <a:pt x="474357" y="23317"/>
                  <a:pt x="1004947" y="0"/>
                </a:cubicBezTo>
                <a:cubicBezTo>
                  <a:pt x="1282890" y="-69828"/>
                  <a:pt x="1497221" y="10553"/>
                  <a:pt x="1658176" y="0"/>
                </a:cubicBezTo>
                <a:cubicBezTo>
                  <a:pt x="1819131" y="-10553"/>
                  <a:pt x="1889883" y="30384"/>
                  <a:pt x="1990520" y="0"/>
                </a:cubicBezTo>
                <a:cubicBezTo>
                  <a:pt x="2091157" y="-30384"/>
                  <a:pt x="2356965" y="35625"/>
                  <a:pt x="2483307" y="0"/>
                </a:cubicBezTo>
                <a:cubicBezTo>
                  <a:pt x="2609649" y="-35625"/>
                  <a:pt x="2743213" y="34277"/>
                  <a:pt x="2815651" y="0"/>
                </a:cubicBezTo>
                <a:cubicBezTo>
                  <a:pt x="2888089" y="-34277"/>
                  <a:pt x="3022473" y="27211"/>
                  <a:pt x="3147996" y="0"/>
                </a:cubicBezTo>
                <a:cubicBezTo>
                  <a:pt x="3273519" y="-27211"/>
                  <a:pt x="3436778" y="4031"/>
                  <a:pt x="3640782" y="0"/>
                </a:cubicBezTo>
                <a:cubicBezTo>
                  <a:pt x="3844786" y="-4031"/>
                  <a:pt x="3976646" y="58973"/>
                  <a:pt x="4133569" y="0"/>
                </a:cubicBezTo>
                <a:cubicBezTo>
                  <a:pt x="4290492" y="-58973"/>
                  <a:pt x="4485095" y="14482"/>
                  <a:pt x="4786797" y="0"/>
                </a:cubicBezTo>
                <a:cubicBezTo>
                  <a:pt x="5088499" y="-14482"/>
                  <a:pt x="5063708" y="47356"/>
                  <a:pt x="5279584" y="0"/>
                </a:cubicBezTo>
                <a:cubicBezTo>
                  <a:pt x="5495460" y="-47356"/>
                  <a:pt x="5465030" y="21430"/>
                  <a:pt x="5611928" y="0"/>
                </a:cubicBezTo>
                <a:cubicBezTo>
                  <a:pt x="5758826" y="-21430"/>
                  <a:pt x="5974696" y="9838"/>
                  <a:pt x="6104715" y="0"/>
                </a:cubicBezTo>
                <a:cubicBezTo>
                  <a:pt x="6234734" y="-9838"/>
                  <a:pt x="6407848" y="49307"/>
                  <a:pt x="6517281" y="0"/>
                </a:cubicBezTo>
                <a:cubicBezTo>
                  <a:pt x="6626714" y="-49307"/>
                  <a:pt x="6797449" y="6427"/>
                  <a:pt x="6929846" y="0"/>
                </a:cubicBezTo>
                <a:cubicBezTo>
                  <a:pt x="7062244" y="-6427"/>
                  <a:pt x="7504571" y="22724"/>
                  <a:pt x="7663296" y="0"/>
                </a:cubicBezTo>
                <a:cubicBezTo>
                  <a:pt x="7822021" y="-22724"/>
                  <a:pt x="8043147" y="16688"/>
                  <a:pt x="8156082" y="0"/>
                </a:cubicBezTo>
                <a:cubicBezTo>
                  <a:pt x="8269017" y="-16688"/>
                  <a:pt x="8628747" y="45084"/>
                  <a:pt x="9027054" y="0"/>
                </a:cubicBezTo>
                <a:cubicBezTo>
                  <a:pt x="9585316" y="17697"/>
                  <a:pt x="9985518" y="356256"/>
                  <a:pt x="10032001" y="1004947"/>
                </a:cubicBezTo>
                <a:cubicBezTo>
                  <a:pt x="10060171" y="1217272"/>
                  <a:pt x="10005145" y="1297980"/>
                  <a:pt x="10032001" y="1458595"/>
                </a:cubicBezTo>
                <a:cubicBezTo>
                  <a:pt x="10058857" y="1619210"/>
                  <a:pt x="9991415" y="1862394"/>
                  <a:pt x="10032001" y="2113226"/>
                </a:cubicBezTo>
                <a:cubicBezTo>
                  <a:pt x="10072587" y="2364058"/>
                  <a:pt x="10017176" y="2476790"/>
                  <a:pt x="10032001" y="2607071"/>
                </a:cubicBezTo>
                <a:cubicBezTo>
                  <a:pt x="10046826" y="2737352"/>
                  <a:pt x="10023163" y="3029121"/>
                  <a:pt x="10032001" y="3141112"/>
                </a:cubicBezTo>
                <a:cubicBezTo>
                  <a:pt x="10040839" y="3253103"/>
                  <a:pt x="9972621" y="3487111"/>
                  <a:pt x="10032001" y="3795744"/>
                </a:cubicBezTo>
                <a:cubicBezTo>
                  <a:pt x="10091381" y="4104377"/>
                  <a:pt x="9974524" y="4273823"/>
                  <a:pt x="10032001" y="4410178"/>
                </a:cubicBezTo>
                <a:cubicBezTo>
                  <a:pt x="10089478" y="4546533"/>
                  <a:pt x="9997385" y="4722391"/>
                  <a:pt x="10032001" y="5024613"/>
                </a:cubicBezTo>
                <a:cubicBezTo>
                  <a:pt x="9910838" y="5644832"/>
                  <a:pt x="9610379" y="6040011"/>
                  <a:pt x="9027054" y="6029560"/>
                </a:cubicBezTo>
                <a:cubicBezTo>
                  <a:pt x="8876223" y="6041104"/>
                  <a:pt x="8736064" y="6005808"/>
                  <a:pt x="8454046" y="6029560"/>
                </a:cubicBezTo>
                <a:cubicBezTo>
                  <a:pt x="8172028" y="6053312"/>
                  <a:pt x="7915709" y="6005180"/>
                  <a:pt x="7720597" y="6029560"/>
                </a:cubicBezTo>
                <a:cubicBezTo>
                  <a:pt x="7525485" y="6053940"/>
                  <a:pt x="7302803" y="5999425"/>
                  <a:pt x="7067368" y="6029560"/>
                </a:cubicBezTo>
                <a:cubicBezTo>
                  <a:pt x="6831933" y="6059695"/>
                  <a:pt x="6620841" y="5961871"/>
                  <a:pt x="6414139" y="6029560"/>
                </a:cubicBezTo>
                <a:cubicBezTo>
                  <a:pt x="6207437" y="6097249"/>
                  <a:pt x="5882830" y="5992603"/>
                  <a:pt x="5680689" y="6029560"/>
                </a:cubicBezTo>
                <a:cubicBezTo>
                  <a:pt x="5478548" y="6066517"/>
                  <a:pt x="5437261" y="5996339"/>
                  <a:pt x="5348345" y="6029560"/>
                </a:cubicBezTo>
                <a:cubicBezTo>
                  <a:pt x="5259429" y="6062781"/>
                  <a:pt x="5131702" y="6020312"/>
                  <a:pt x="4935779" y="6029560"/>
                </a:cubicBezTo>
                <a:cubicBezTo>
                  <a:pt x="4739856" y="6038808"/>
                  <a:pt x="4591348" y="6009031"/>
                  <a:pt x="4442993" y="6029560"/>
                </a:cubicBezTo>
                <a:cubicBezTo>
                  <a:pt x="4294638" y="6050089"/>
                  <a:pt x="3914842" y="5946718"/>
                  <a:pt x="3709543" y="6029560"/>
                </a:cubicBezTo>
                <a:cubicBezTo>
                  <a:pt x="3504244" y="6112402"/>
                  <a:pt x="3283766" y="5992844"/>
                  <a:pt x="2976093" y="6029560"/>
                </a:cubicBezTo>
                <a:cubicBezTo>
                  <a:pt x="2668420" y="6066276"/>
                  <a:pt x="2803815" y="6028885"/>
                  <a:pt x="2643749" y="6029560"/>
                </a:cubicBezTo>
                <a:cubicBezTo>
                  <a:pt x="2483683" y="6030235"/>
                  <a:pt x="2306253" y="5997149"/>
                  <a:pt x="2150962" y="6029560"/>
                </a:cubicBezTo>
                <a:cubicBezTo>
                  <a:pt x="1995671" y="6061971"/>
                  <a:pt x="1692544" y="5988453"/>
                  <a:pt x="1497734" y="6029560"/>
                </a:cubicBezTo>
                <a:cubicBezTo>
                  <a:pt x="1302924" y="6070667"/>
                  <a:pt x="1222267" y="6009242"/>
                  <a:pt x="1004947" y="6029560"/>
                </a:cubicBezTo>
                <a:cubicBezTo>
                  <a:pt x="490251" y="5922944"/>
                  <a:pt x="10081" y="5628281"/>
                  <a:pt x="0" y="5024613"/>
                </a:cubicBezTo>
                <a:cubicBezTo>
                  <a:pt x="-8436" y="4870935"/>
                  <a:pt x="53642" y="4742306"/>
                  <a:pt x="0" y="4570965"/>
                </a:cubicBezTo>
                <a:cubicBezTo>
                  <a:pt x="-53642" y="4399624"/>
                  <a:pt x="32031" y="4109940"/>
                  <a:pt x="0" y="3956530"/>
                </a:cubicBezTo>
                <a:cubicBezTo>
                  <a:pt x="-32031" y="3803121"/>
                  <a:pt x="39518" y="3715769"/>
                  <a:pt x="0" y="3502882"/>
                </a:cubicBezTo>
                <a:cubicBezTo>
                  <a:pt x="-39518" y="3289995"/>
                  <a:pt x="33017" y="3059248"/>
                  <a:pt x="0" y="2928644"/>
                </a:cubicBezTo>
                <a:cubicBezTo>
                  <a:pt x="-33017" y="2798040"/>
                  <a:pt x="39782" y="2587892"/>
                  <a:pt x="0" y="2394603"/>
                </a:cubicBezTo>
                <a:cubicBezTo>
                  <a:pt x="-39782" y="2201314"/>
                  <a:pt x="37499" y="2098218"/>
                  <a:pt x="0" y="1860562"/>
                </a:cubicBezTo>
                <a:cubicBezTo>
                  <a:pt x="-37499" y="1622906"/>
                  <a:pt x="51957" y="1332798"/>
                  <a:pt x="0" y="1004947"/>
                </a:cubicBezTo>
                <a:close/>
              </a:path>
            </a:pathLst>
          </a:custGeom>
          <a:solidFill>
            <a:schemeClr val="bg1"/>
          </a:solidFill>
          <a:ln w="28575">
            <a:solidFill>
              <a:srgbClr val="FE5778"/>
            </a:solidFill>
            <a:extLst>
              <a:ext uri="{C807C97D-BFC1-408E-A445-0C87EB9F89A2}">
                <ask:lineSketchStyleProps xmlns:ask="http://schemas.microsoft.com/office/drawing/2018/sketchyshapes" sd="118075524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B7A546AD-D3F4-4B79-BFDE-D588E3916572}"/>
              </a:ext>
            </a:extLst>
          </p:cNvPr>
          <p:cNvSpPr txBox="1"/>
          <p:nvPr/>
        </p:nvSpPr>
        <p:spPr>
          <a:xfrm>
            <a:off x="2394448" y="721015"/>
            <a:ext cx="9563099"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Đê ở sông Hồng có vai trò rất quan trọng: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Tránh được nguy cơ phá hoại của lũ lụt hàng năm do sông Hồng gây ra, đặc biệt vào mùa mưa bão.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Làm cho diện tích đất phù sa của Đồng bằng sông Hồng không ngừng được mở rộng về phía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Làm cho địa bàn phân bố dân cư được phủ khắp châu thổ, làng mạc trù phú, dân cư đông đúc.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Giúp cho nông nghiệp thâm canh, tăng vụ; công nghiệp, dịch vụ phát triển sôi động. Nhiều di tích lịch sử, giá trị văn hoá vật thể và phi vật thể được lưu giữ và phát triển.</a:t>
            </a:r>
            <a:endParaRPr kumimoji="0" lang="en-US" sz="3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9688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grpSp>
        <p:nvGrpSpPr>
          <p:cNvPr id="4" name="组合 10"/>
          <p:cNvGrpSpPr/>
          <p:nvPr/>
        </p:nvGrpSpPr>
        <p:grpSpPr>
          <a:xfrm>
            <a:off x="-1948563" y="-1251279"/>
            <a:ext cx="15302452" cy="4031790"/>
            <a:chOff x="-1624573" y="-1185864"/>
            <a:chExt cx="15732064" cy="3115323"/>
          </a:xfrm>
        </p:grpSpPr>
        <p:pic>
          <p:nvPicPr>
            <p:cNvPr id="5"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6" name="图片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7"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7830" y="635803"/>
            <a:ext cx="8181099" cy="4620932"/>
          </a:xfrm>
          <a:prstGeom prst="rect">
            <a:avLst/>
          </a:prstGeom>
        </p:spPr>
      </p:pic>
      <p:pic>
        <p:nvPicPr>
          <p:cNvPr id="9" name="图片 4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01509" y="609548"/>
            <a:ext cx="16036553" cy="7421295"/>
          </a:xfrm>
          <a:prstGeom prst="rect">
            <a:avLst/>
          </a:prstGeom>
        </p:spPr>
      </p:pic>
      <p:grpSp>
        <p:nvGrpSpPr>
          <p:cNvPr id="11" name="Group 10">
            <a:extLst>
              <a:ext uri="{FF2B5EF4-FFF2-40B4-BE49-F238E27FC236}">
                <a16:creationId xmlns:a16="http://schemas.microsoft.com/office/drawing/2014/main" id="{E32C5D44-9891-42F8-AAFC-7FE5DA2979ED}"/>
              </a:ext>
            </a:extLst>
          </p:cNvPr>
          <p:cNvGrpSpPr/>
          <p:nvPr/>
        </p:nvGrpSpPr>
        <p:grpSpPr>
          <a:xfrm>
            <a:off x="-1828084" y="280109"/>
            <a:ext cx="6535975" cy="6700409"/>
            <a:chOff x="-2675175" y="426720"/>
            <a:chExt cx="6535975" cy="6700409"/>
          </a:xfrm>
        </p:grpSpPr>
        <p:pic>
          <p:nvPicPr>
            <p:cNvPr id="12" name="图片 4">
              <a:extLst>
                <a:ext uri="{FF2B5EF4-FFF2-40B4-BE49-F238E27FC236}">
                  <a16:creationId xmlns:a16="http://schemas.microsoft.com/office/drawing/2014/main" id="{A9F4AB91-C459-4D24-8BB0-EB5F4D5F0177}"/>
                </a:ext>
              </a:extLst>
            </p:cNvPr>
            <p:cNvPicPr>
              <a:picLocks noChangeAspect="1"/>
            </p:cNvPicPr>
            <p:nvPr/>
          </p:nvPicPr>
          <p:blipFill rotWithShape="1">
            <a:blip r:embed="rId7">
              <a:extLst>
                <a:ext uri="{28A0092B-C50C-407E-A947-70E740481C1C}">
                  <a14:useLocalDpi xmlns:a14="http://schemas.microsoft.com/office/drawing/2010/main" val="0"/>
                </a:ext>
              </a:extLst>
            </a:blip>
            <a:srcRect l="31094" r="27156" b="20601"/>
            <a:stretch>
              <a:fillRect/>
            </a:stretch>
          </p:blipFill>
          <p:spPr>
            <a:xfrm>
              <a:off x="-2675175" y="426720"/>
              <a:ext cx="6535975" cy="6687372"/>
            </a:xfrm>
            <a:prstGeom prst="rect">
              <a:avLst/>
            </a:prstGeom>
          </p:spPr>
        </p:pic>
        <p:pic>
          <p:nvPicPr>
            <p:cNvPr id="13" name="图形 45">
              <a:extLst>
                <a:ext uri="{FF2B5EF4-FFF2-40B4-BE49-F238E27FC236}">
                  <a16:creationId xmlns:a16="http://schemas.microsoft.com/office/drawing/2014/main" id="{D177A99B-95EE-4EF3-BAFC-B0373F6884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80486">
              <a:off x="-931279" y="5253168"/>
              <a:ext cx="3043425" cy="1873961"/>
            </a:xfrm>
            <a:prstGeom prst="rect">
              <a:avLst/>
            </a:prstGeom>
          </p:spPr>
        </p:pic>
      </p:gr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36760" y="876730"/>
            <a:ext cx="2002612" cy="1831265"/>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2702" y="1999847"/>
            <a:ext cx="2262333" cy="2288336"/>
          </a:xfrm>
          <a:prstGeom prst="rect">
            <a:avLst/>
          </a:prstGeom>
        </p:spPr>
      </p:pic>
      <p:pic>
        <p:nvPicPr>
          <p:cNvPr id="16" name="Picture 15"/>
          <p:cNvPicPr>
            <a:picLocks noChangeAspect="1"/>
          </p:cNvPicPr>
          <p:nvPr/>
        </p:nvPicPr>
        <p:blipFill rotWithShape="1">
          <a:blip r:embed="rId12">
            <a:extLst>
              <a:ext uri="{BEBA8EAE-BF5A-486C-A8C5-ECC9F3942E4B}">
                <a14:imgProps xmlns:a14="http://schemas.microsoft.com/office/drawing/2010/main">
                  <a14:imgLayer r:embed="rId13">
                    <a14:imgEffect>
                      <a14:backgroundRemoval t="1064" b="98936" l="0" r="100000"/>
                    </a14:imgEffect>
                  </a14:imgLayer>
                </a14:imgProps>
              </a:ext>
              <a:ext uri="{28A0092B-C50C-407E-A947-70E740481C1C}">
                <a14:useLocalDpi xmlns:a14="http://schemas.microsoft.com/office/drawing/2010/main" val="0"/>
              </a:ext>
            </a:extLst>
          </a:blip>
          <a:srcRect l="379" t="18022" r="3798" b="16923"/>
          <a:stretch/>
        </p:blipFill>
        <p:spPr>
          <a:xfrm rot="20670679">
            <a:off x="7434643" y="4252727"/>
            <a:ext cx="3409331" cy="2314592"/>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834" y="3024615"/>
            <a:ext cx="1280859" cy="1295581"/>
          </a:xfrm>
          <a:prstGeom prst="rect">
            <a:avLst/>
          </a:prstGeom>
        </p:spPr>
      </p:pic>
      <p:sp>
        <p:nvSpPr>
          <p:cNvPr id="18" name="Rectangle 17">
            <a:extLst>
              <a:ext uri="{FF2B5EF4-FFF2-40B4-BE49-F238E27FC236}">
                <a16:creationId xmlns:a16="http://schemas.microsoft.com/office/drawing/2014/main" id="{FC69E1BD-D05C-4711-A937-A07237675F35}"/>
              </a:ext>
            </a:extLst>
          </p:cNvPr>
          <p:cNvSpPr/>
          <p:nvPr/>
        </p:nvSpPr>
        <p:spPr>
          <a:xfrm>
            <a:off x="5408062" y="1998782"/>
            <a:ext cx="5080061"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ln w="1905"/>
                <a:solidFill>
                  <a:srgbClr val="FE5778"/>
                </a:solidFill>
                <a:effectLst>
                  <a:innerShdw blurRad="69850" dist="43180" dir="5400000">
                    <a:srgbClr val="000000">
                      <a:alpha val="65000"/>
                    </a:srgbClr>
                  </a:innerShdw>
                </a:effectLst>
                <a:latin typeface="UTM Cooper Black" panose="02040603050506020204" pitchFamily="18" charset="0"/>
                <a:cs typeface="Times New Roman" pitchFamily="18" charset="0"/>
              </a:rPr>
              <a:t>VẬN DỤNG</a:t>
            </a:r>
            <a:endParaRPr kumimoji="0" lang="en-US" sz="7200" b="1" i="0" u="none" strike="noStrike" kern="1200" cap="none" spc="0" normalizeH="0" baseline="0" noProof="0" dirty="0">
              <a:ln w="1905"/>
              <a:solidFill>
                <a:srgbClr val="FE5778"/>
              </a:solidFill>
              <a:effectLst>
                <a:innerShdw blurRad="69850" dist="43180" dir="5400000">
                  <a:srgbClr val="000000">
                    <a:alpha val="65000"/>
                  </a:srgbClr>
                </a:innerShdw>
              </a:effectLst>
              <a:uLnTx/>
              <a:uFillTx/>
              <a:latin typeface="UTM Cooper Black" panose="02040603050506020204" pitchFamily="18" charset="0"/>
              <a:ea typeface="+mn-ea"/>
              <a:cs typeface="Times New Roman" pitchFamily="18" charset="0"/>
            </a:endParaRPr>
          </a:p>
        </p:txBody>
      </p:sp>
    </p:spTree>
    <p:extLst>
      <p:ext uri="{BB962C8B-B14F-4D97-AF65-F5344CB8AC3E}">
        <p14:creationId xmlns:p14="http://schemas.microsoft.com/office/powerpoint/2010/main" val="3436123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000"/>
                                        <p:tgtEl>
                                          <p:spTgt spid="4"/>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31"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2" presetClass="entr" presetSubtype="12"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2000" fill="hold"/>
                                        <p:tgtEl>
                                          <p:spTgt spid="16"/>
                                        </p:tgtEl>
                                        <p:attrNameLst>
                                          <p:attrName>ppt_x</p:attrName>
                                        </p:attrNameLst>
                                      </p:cBhvr>
                                      <p:tavLst>
                                        <p:tav tm="0">
                                          <p:val>
                                            <p:strVal val="0-#ppt_w/2"/>
                                          </p:val>
                                        </p:tav>
                                        <p:tav tm="100000">
                                          <p:val>
                                            <p:strVal val="#ppt_x"/>
                                          </p:val>
                                        </p:tav>
                                      </p:tavLst>
                                    </p:anim>
                                    <p:anim calcmode="lin" valueType="num">
                                      <p:cBhvr additive="base">
                                        <p:cTn id="48" dur="2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6" presetClass="entr" presetSubtype="0" fill="hold" grpId="0" nodeType="clickEffect">
                                  <p:stCondLst>
                                    <p:cond delay="0"/>
                                  </p:stCondLst>
                                  <p:iterate type="lt">
                                    <p:tmPct val="10000"/>
                                  </p:iterate>
                                  <p:childTnLst>
                                    <p:set>
                                      <p:cBhvr>
                                        <p:cTn id="52" dur="1" fill="hold">
                                          <p:stCondLst>
                                            <p:cond delay="0"/>
                                          </p:stCondLst>
                                        </p:cTn>
                                        <p:tgtEl>
                                          <p:spTgt spid="18"/>
                                        </p:tgtEl>
                                        <p:attrNameLst>
                                          <p:attrName>style.visibility</p:attrName>
                                        </p:attrNameLst>
                                      </p:cBhvr>
                                      <p:to>
                                        <p:strVal val="visible"/>
                                      </p:to>
                                    </p:set>
                                    <p:anim by="(-#ppt_w*2)" calcmode="lin" valueType="num">
                                      <p:cBhvr rctx="PPT">
                                        <p:cTn id="53" dur="250" autoRev="1" fill="hold">
                                          <p:stCondLst>
                                            <p:cond delay="0"/>
                                          </p:stCondLst>
                                        </p:cTn>
                                        <p:tgtEl>
                                          <p:spTgt spid="18"/>
                                        </p:tgtEl>
                                        <p:attrNameLst>
                                          <p:attrName>ppt_w</p:attrName>
                                        </p:attrNameLst>
                                      </p:cBhvr>
                                    </p:anim>
                                    <p:anim by="(#ppt_w*0.50)" calcmode="lin" valueType="num">
                                      <p:cBhvr>
                                        <p:cTn id="54" dur="250" decel="50000" autoRev="1" fill="hold">
                                          <p:stCondLst>
                                            <p:cond delay="0"/>
                                          </p:stCondLst>
                                        </p:cTn>
                                        <p:tgtEl>
                                          <p:spTgt spid="18"/>
                                        </p:tgtEl>
                                        <p:attrNameLst>
                                          <p:attrName>ppt_x</p:attrName>
                                        </p:attrNameLst>
                                      </p:cBhvr>
                                    </p:anim>
                                    <p:anim from="(-#ppt_h/2)" to="(#ppt_y)" calcmode="lin" valueType="num">
                                      <p:cBhvr>
                                        <p:cTn id="55" dur="500" fill="hold">
                                          <p:stCondLst>
                                            <p:cond delay="0"/>
                                          </p:stCondLst>
                                        </p:cTn>
                                        <p:tgtEl>
                                          <p:spTgt spid="18"/>
                                        </p:tgtEl>
                                        <p:attrNameLst>
                                          <p:attrName>ppt_y</p:attrName>
                                        </p:attrNameLst>
                                      </p:cBhvr>
                                    </p:anim>
                                    <p:animRot by="21600000">
                                      <p:cBhvr>
                                        <p:cTn id="56" dur="500" fill="hold">
                                          <p:stCondLst>
                                            <p:cond delay="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with medium confidence">
            <a:extLst>
              <a:ext uri="{FF2B5EF4-FFF2-40B4-BE49-F238E27FC236}">
                <a16:creationId xmlns:a16="http://schemas.microsoft.com/office/drawing/2014/main" id="{A462C737-5903-48C7-8958-FBB649E36B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60" b="21141"/>
          <a:stretch/>
        </p:blipFill>
        <p:spPr>
          <a:xfrm>
            <a:off x="20" y="1282"/>
            <a:ext cx="12191980" cy="6856718"/>
          </a:xfrm>
          <a:prstGeom prst="rect">
            <a:avLst/>
          </a:prstGeom>
        </p:spPr>
      </p:pic>
      <p:pic>
        <p:nvPicPr>
          <p:cNvPr id="12" name="Picture 21">
            <a:extLst>
              <a:ext uri="{FF2B5EF4-FFF2-40B4-BE49-F238E27FC236}">
                <a16:creationId xmlns:a16="http://schemas.microsoft.com/office/drawing/2014/main" id="{3B2B9AA8-FD93-4D5B-A1A8-F3CB605579C5}"/>
              </a:ext>
            </a:extLst>
          </p:cNvPr>
          <p:cNvPicPr>
            <a:picLocks noChangeAspect="1"/>
          </p:cNvPicPr>
          <p:nvPr/>
        </p:nvPicPr>
        <p:blipFill>
          <a:blip r:embed="rId3"/>
          <a:srcRect/>
          <a:stretch>
            <a:fillRect/>
          </a:stretch>
        </p:blipFill>
        <p:spPr>
          <a:xfrm>
            <a:off x="7275666" y="3302741"/>
            <a:ext cx="1646899" cy="3250460"/>
          </a:xfrm>
          <a:prstGeom prst="rect">
            <a:avLst/>
          </a:prstGeom>
        </p:spPr>
      </p:pic>
      <p:pic>
        <p:nvPicPr>
          <p:cNvPr id="13" name="Picture 22">
            <a:extLst>
              <a:ext uri="{FF2B5EF4-FFF2-40B4-BE49-F238E27FC236}">
                <a16:creationId xmlns:a16="http://schemas.microsoft.com/office/drawing/2014/main" id="{65B3CF1C-84D0-4CF9-B955-63FC5EB4A7D0}"/>
              </a:ext>
            </a:extLst>
          </p:cNvPr>
          <p:cNvPicPr>
            <a:picLocks noChangeAspect="1"/>
          </p:cNvPicPr>
          <p:nvPr/>
        </p:nvPicPr>
        <p:blipFill>
          <a:blip r:embed="rId4"/>
          <a:srcRect/>
          <a:stretch>
            <a:fillRect/>
          </a:stretch>
        </p:blipFill>
        <p:spPr>
          <a:xfrm>
            <a:off x="9472748" y="3237827"/>
            <a:ext cx="1617626" cy="3315374"/>
          </a:xfrm>
          <a:prstGeom prst="rect">
            <a:avLst/>
          </a:prstGeom>
        </p:spPr>
      </p:pic>
      <p:sp>
        <p:nvSpPr>
          <p:cNvPr id="14" name="TextBox 13">
            <a:extLst>
              <a:ext uri="{FF2B5EF4-FFF2-40B4-BE49-F238E27FC236}">
                <a16:creationId xmlns:a16="http://schemas.microsoft.com/office/drawing/2014/main" id="{07E3500E-D42B-4213-A0CF-D57501F3AB24}"/>
              </a:ext>
            </a:extLst>
          </p:cNvPr>
          <p:cNvSpPr txBox="1"/>
          <p:nvPr/>
        </p:nvSpPr>
        <p:spPr>
          <a:xfrm>
            <a:off x="2668929" y="628233"/>
            <a:ext cx="7195498" cy="2800767"/>
          </a:xfrm>
          <a:prstGeom prst="rect">
            <a:avLst/>
          </a:prstGeom>
          <a:noFill/>
        </p:spPr>
        <p:txBody>
          <a:bodyPr wrap="square" rtlCol="0">
            <a:spAutoFit/>
          </a:bodyPr>
          <a:lstStyle/>
          <a:p>
            <a:pPr lvl="0" algn="just">
              <a:defRPr/>
            </a:pPr>
            <a:r>
              <a:rPr lang="vi-VN" sz="4400">
                <a:ln>
                  <a:solidFill>
                    <a:prstClr val="black"/>
                  </a:solidFill>
                </a:ln>
                <a:solidFill>
                  <a:srgbClr val="FFFF00"/>
                </a:solidFill>
                <a:latin typeface="UTM Cookies" panose="02040603050506020204" pitchFamily="18" charset="0"/>
              </a:rPr>
              <a:t>Tìm hiểu và giới thiệu một làng nghề truyền thống ở vùng Đồng bằng  Bắc Bộ mà em ấn tượng nhất.</a:t>
            </a:r>
            <a:endParaRPr kumimoji="0" lang="en-US" sz="4400" b="0" i="0" u="none" strike="noStrike" kern="1200" cap="none" spc="0" normalizeH="0" baseline="0" noProof="0" dirty="0">
              <a:ln>
                <a:solidFill>
                  <a:prstClr val="black"/>
                </a:solidFill>
              </a:ln>
              <a:solidFill>
                <a:srgbClr val="FFFF00"/>
              </a:solidFill>
              <a:effectLst/>
              <a:uLnTx/>
              <a:uFillTx/>
              <a:latin typeface="UTM Cookies" panose="02040603050506020204" pitchFamily="18" charset="0"/>
              <a:ea typeface="字魂59号-创粗黑"/>
            </a:endParaRPr>
          </a:p>
        </p:txBody>
      </p:sp>
    </p:spTree>
    <p:extLst>
      <p:ext uri="{BB962C8B-B14F-4D97-AF65-F5344CB8AC3E}">
        <p14:creationId xmlns:p14="http://schemas.microsoft.com/office/powerpoint/2010/main" val="3411528228"/>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ộp Văn bản 11">
            <a:extLst>
              <a:ext uri="{FF2B5EF4-FFF2-40B4-BE49-F238E27FC236}">
                <a16:creationId xmlns:a16="http://schemas.microsoft.com/office/drawing/2014/main" id="{1BA6AAAB-E72A-6CFF-A91F-72B733A5309E}"/>
              </a:ext>
            </a:extLst>
          </p:cNvPr>
          <p:cNvSpPr txBox="1"/>
          <p:nvPr/>
        </p:nvSpPr>
        <p:spPr>
          <a:xfrm>
            <a:off x="4172139" y="1078030"/>
            <a:ext cx="41152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9525">
                  <a:solidFill>
                    <a:prstClr val="white"/>
                  </a:solidFill>
                  <a:prstDash val="solid"/>
                </a:ln>
                <a:solidFill>
                  <a:srgbClr val="FFFF00"/>
                </a:solidFill>
                <a:effectLst>
                  <a:outerShdw blurRad="12700" dist="38100" dir="2700000" algn="tl" rotWithShape="0">
                    <a:srgbClr val="4472C4">
                      <a:lumMod val="60000"/>
                      <a:lumOff val="40000"/>
                    </a:srgbClr>
                  </a:outerShdw>
                </a:effectLst>
                <a:uLnTx/>
                <a:uFillTx/>
                <a:latin typeface="UVN Banh Mi" pitchFamily="2" charset="0"/>
                <a:ea typeface="+mn-ea"/>
                <a:cs typeface="+mn-cs"/>
              </a:rPr>
              <a:t>CHIA</a:t>
            </a:r>
            <a:r>
              <a:rPr kumimoji="0" lang="en-US" sz="6000" b="1" i="0" u="none" strike="noStrike" kern="1200" cap="none" spc="0" normalizeH="0" noProof="0">
                <a:ln w="9525">
                  <a:solidFill>
                    <a:prstClr val="white"/>
                  </a:solidFill>
                  <a:prstDash val="solid"/>
                </a:ln>
                <a:solidFill>
                  <a:srgbClr val="FFFF00"/>
                </a:solidFill>
                <a:effectLst>
                  <a:outerShdw blurRad="12700" dist="38100" dir="2700000" algn="tl" rotWithShape="0">
                    <a:srgbClr val="4472C4">
                      <a:lumMod val="60000"/>
                      <a:lumOff val="40000"/>
                    </a:srgbClr>
                  </a:outerShdw>
                </a:effectLst>
                <a:uLnTx/>
                <a:uFillTx/>
                <a:latin typeface="UVN Banh Mi" pitchFamily="2" charset="0"/>
                <a:ea typeface="+mn-ea"/>
                <a:cs typeface="+mn-cs"/>
              </a:rPr>
              <a:t> SẺ TRƯỚC LỚP</a:t>
            </a:r>
            <a:endParaRPr kumimoji="0" lang="en-US" sz="6000" b="1" i="0" u="none" strike="noStrike" kern="1200" cap="none" spc="0" normalizeH="0" baseline="0" noProof="0"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749135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Nền Lúa Lúa Gạo Và Dầu Gạo Quảng Bá Thực Phẩm Nền Trời XanhẢnh Nền, Dầu,  Taobao, đồng Hình nền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25" y="0"/>
            <a:ext cx="12410781" cy="69512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14" y="-385029"/>
            <a:ext cx="5155238" cy="3811046"/>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0" b="99107" l="178" r="100000"/>
                    </a14:imgEffect>
                  </a14:imgLayer>
                </a14:imgProps>
              </a:ext>
              <a:ext uri="{28A0092B-C50C-407E-A947-70E740481C1C}">
                <a14:useLocalDpi xmlns:a14="http://schemas.microsoft.com/office/drawing/2010/main" val="0"/>
              </a:ext>
            </a:extLst>
          </a:blip>
          <a:stretch>
            <a:fillRect/>
          </a:stretch>
        </p:blipFill>
        <p:spPr>
          <a:xfrm>
            <a:off x="9778134" y="-1446113"/>
            <a:ext cx="4045788" cy="4024230"/>
          </a:xfrm>
          <a:prstGeom prst="rect">
            <a:avLst/>
          </a:prstGeom>
        </p:spPr>
      </p:pic>
      <p:pic>
        <p:nvPicPr>
          <p:cNvPr id="12" name="Picture 2" descr="Cute girl standing pointing hand to presentation poses logo banner hand drawn cartoon art illustration">
            <a:extLst>
              <a:ext uri="{FF2B5EF4-FFF2-40B4-BE49-F238E27FC236}">
                <a16:creationId xmlns:a16="http://schemas.microsoft.com/office/drawing/2014/main" id="{5D6E2140-E331-4BA9-AFF9-8FABB1A70CE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985802" y="1948227"/>
            <a:ext cx="6251259" cy="50030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D17BFAD-04F2-4EE0-B6D1-FB1D21E1509F}"/>
              </a:ext>
            </a:extLst>
          </p:cNvPr>
          <p:cNvSpPr/>
          <p:nvPr/>
        </p:nvSpPr>
        <p:spPr>
          <a:xfrm>
            <a:off x="2159998" y="371240"/>
            <a:ext cx="10032001" cy="6029560"/>
          </a:xfrm>
          <a:custGeom>
            <a:avLst/>
            <a:gdLst>
              <a:gd name="connsiteX0" fmla="*/ 0 w 10032001"/>
              <a:gd name="connsiteY0" fmla="*/ 1004947 h 6029560"/>
              <a:gd name="connsiteX1" fmla="*/ 1004947 w 10032001"/>
              <a:gd name="connsiteY1" fmla="*/ 0 h 6029560"/>
              <a:gd name="connsiteX2" fmla="*/ 1337291 w 10032001"/>
              <a:gd name="connsiteY2" fmla="*/ 0 h 6029560"/>
              <a:gd name="connsiteX3" fmla="*/ 1749857 w 10032001"/>
              <a:gd name="connsiteY3" fmla="*/ 0 h 6029560"/>
              <a:gd name="connsiteX4" fmla="*/ 2322865 w 10032001"/>
              <a:gd name="connsiteY4" fmla="*/ 0 h 6029560"/>
              <a:gd name="connsiteX5" fmla="*/ 2815651 w 10032001"/>
              <a:gd name="connsiteY5" fmla="*/ 0 h 6029560"/>
              <a:gd name="connsiteX6" fmla="*/ 3468880 w 10032001"/>
              <a:gd name="connsiteY6" fmla="*/ 0 h 6029560"/>
              <a:gd name="connsiteX7" fmla="*/ 3801224 w 10032001"/>
              <a:gd name="connsiteY7" fmla="*/ 0 h 6029560"/>
              <a:gd name="connsiteX8" fmla="*/ 4133569 w 10032001"/>
              <a:gd name="connsiteY8" fmla="*/ 0 h 6029560"/>
              <a:gd name="connsiteX9" fmla="*/ 4626355 w 10032001"/>
              <a:gd name="connsiteY9" fmla="*/ 0 h 6029560"/>
              <a:gd name="connsiteX10" fmla="*/ 4958700 w 10032001"/>
              <a:gd name="connsiteY10" fmla="*/ 0 h 6029560"/>
              <a:gd name="connsiteX11" fmla="*/ 5371265 w 10032001"/>
              <a:gd name="connsiteY11" fmla="*/ 0 h 6029560"/>
              <a:gd name="connsiteX12" fmla="*/ 6104715 w 10032001"/>
              <a:gd name="connsiteY12" fmla="*/ 0 h 6029560"/>
              <a:gd name="connsiteX13" fmla="*/ 6838165 w 10032001"/>
              <a:gd name="connsiteY13" fmla="*/ 0 h 6029560"/>
              <a:gd name="connsiteX14" fmla="*/ 7330951 w 10032001"/>
              <a:gd name="connsiteY14" fmla="*/ 0 h 6029560"/>
              <a:gd name="connsiteX15" fmla="*/ 7823738 w 10032001"/>
              <a:gd name="connsiteY15" fmla="*/ 0 h 6029560"/>
              <a:gd name="connsiteX16" fmla="*/ 8316525 w 10032001"/>
              <a:gd name="connsiteY16" fmla="*/ 0 h 6029560"/>
              <a:gd name="connsiteX17" fmla="*/ 9027054 w 10032001"/>
              <a:gd name="connsiteY17" fmla="*/ 0 h 6029560"/>
              <a:gd name="connsiteX18" fmla="*/ 10032001 w 10032001"/>
              <a:gd name="connsiteY18" fmla="*/ 1004947 h 6029560"/>
              <a:gd name="connsiteX19" fmla="*/ 10032001 w 10032001"/>
              <a:gd name="connsiteY19" fmla="*/ 1538988 h 6029560"/>
              <a:gd name="connsiteX20" fmla="*/ 10032001 w 10032001"/>
              <a:gd name="connsiteY20" fmla="*/ 2193620 h 6029560"/>
              <a:gd name="connsiteX21" fmla="*/ 10032001 w 10032001"/>
              <a:gd name="connsiteY21" fmla="*/ 2647268 h 6029560"/>
              <a:gd name="connsiteX22" fmla="*/ 10032001 w 10032001"/>
              <a:gd name="connsiteY22" fmla="*/ 3100916 h 6029560"/>
              <a:gd name="connsiteX23" fmla="*/ 10032001 w 10032001"/>
              <a:gd name="connsiteY23" fmla="*/ 3634957 h 6029560"/>
              <a:gd name="connsiteX24" fmla="*/ 10032001 w 10032001"/>
              <a:gd name="connsiteY24" fmla="*/ 4249392 h 6029560"/>
              <a:gd name="connsiteX25" fmla="*/ 10032001 w 10032001"/>
              <a:gd name="connsiteY25" fmla="*/ 5024613 h 6029560"/>
              <a:gd name="connsiteX26" fmla="*/ 9027054 w 10032001"/>
              <a:gd name="connsiteY26" fmla="*/ 6029560 h 6029560"/>
              <a:gd name="connsiteX27" fmla="*/ 8454046 w 10032001"/>
              <a:gd name="connsiteY27" fmla="*/ 6029560 h 6029560"/>
              <a:gd name="connsiteX28" fmla="*/ 7800818 w 10032001"/>
              <a:gd name="connsiteY28" fmla="*/ 6029560 h 6029560"/>
              <a:gd name="connsiteX29" fmla="*/ 7147589 w 10032001"/>
              <a:gd name="connsiteY29" fmla="*/ 6029560 h 6029560"/>
              <a:gd name="connsiteX30" fmla="*/ 6815244 w 10032001"/>
              <a:gd name="connsiteY30" fmla="*/ 6029560 h 6029560"/>
              <a:gd name="connsiteX31" fmla="*/ 6242237 w 10032001"/>
              <a:gd name="connsiteY31" fmla="*/ 6029560 h 6029560"/>
              <a:gd name="connsiteX32" fmla="*/ 5909892 w 10032001"/>
              <a:gd name="connsiteY32" fmla="*/ 6029560 h 6029560"/>
              <a:gd name="connsiteX33" fmla="*/ 5256664 w 10032001"/>
              <a:gd name="connsiteY33" fmla="*/ 6029560 h 6029560"/>
              <a:gd name="connsiteX34" fmla="*/ 4523214 w 10032001"/>
              <a:gd name="connsiteY34" fmla="*/ 6029560 h 6029560"/>
              <a:gd name="connsiteX35" fmla="*/ 4110648 w 10032001"/>
              <a:gd name="connsiteY35" fmla="*/ 6029560 h 6029560"/>
              <a:gd name="connsiteX36" fmla="*/ 3457420 w 10032001"/>
              <a:gd name="connsiteY36" fmla="*/ 6029560 h 6029560"/>
              <a:gd name="connsiteX37" fmla="*/ 2804191 w 10032001"/>
              <a:gd name="connsiteY37" fmla="*/ 6029560 h 6029560"/>
              <a:gd name="connsiteX38" fmla="*/ 2070741 w 10032001"/>
              <a:gd name="connsiteY38" fmla="*/ 6029560 h 6029560"/>
              <a:gd name="connsiteX39" fmla="*/ 1577955 w 10032001"/>
              <a:gd name="connsiteY39" fmla="*/ 6029560 h 6029560"/>
              <a:gd name="connsiteX40" fmla="*/ 1004947 w 10032001"/>
              <a:gd name="connsiteY40" fmla="*/ 6029560 h 6029560"/>
              <a:gd name="connsiteX41" fmla="*/ 0 w 10032001"/>
              <a:gd name="connsiteY41" fmla="*/ 5024613 h 6029560"/>
              <a:gd name="connsiteX42" fmla="*/ 0 w 10032001"/>
              <a:gd name="connsiteY42" fmla="*/ 4410178 h 6029560"/>
              <a:gd name="connsiteX43" fmla="*/ 0 w 10032001"/>
              <a:gd name="connsiteY43" fmla="*/ 3835940 h 6029560"/>
              <a:gd name="connsiteX44" fmla="*/ 0 w 10032001"/>
              <a:gd name="connsiteY44" fmla="*/ 3342096 h 6029560"/>
              <a:gd name="connsiteX45" fmla="*/ 0 w 10032001"/>
              <a:gd name="connsiteY45" fmla="*/ 2848251 h 6029560"/>
              <a:gd name="connsiteX46" fmla="*/ 0 w 10032001"/>
              <a:gd name="connsiteY46" fmla="*/ 2233816 h 6029560"/>
              <a:gd name="connsiteX47" fmla="*/ 0 w 10032001"/>
              <a:gd name="connsiteY47" fmla="*/ 1739972 h 6029560"/>
              <a:gd name="connsiteX48" fmla="*/ 0 w 10032001"/>
              <a:gd name="connsiteY48" fmla="*/ 1004947 h 602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32001" h="6029560" fill="none" extrusionOk="0">
                <a:moveTo>
                  <a:pt x="0" y="1004947"/>
                </a:moveTo>
                <a:cubicBezTo>
                  <a:pt x="6397" y="439174"/>
                  <a:pt x="465399" y="55136"/>
                  <a:pt x="1004947" y="0"/>
                </a:cubicBezTo>
                <a:cubicBezTo>
                  <a:pt x="1120574" y="-5527"/>
                  <a:pt x="1237858" y="33893"/>
                  <a:pt x="1337291" y="0"/>
                </a:cubicBezTo>
                <a:cubicBezTo>
                  <a:pt x="1436724" y="-33893"/>
                  <a:pt x="1597585" y="43835"/>
                  <a:pt x="1749857" y="0"/>
                </a:cubicBezTo>
                <a:cubicBezTo>
                  <a:pt x="1902129" y="-43835"/>
                  <a:pt x="2204668" y="5917"/>
                  <a:pt x="2322865" y="0"/>
                </a:cubicBezTo>
                <a:cubicBezTo>
                  <a:pt x="2441062" y="-5917"/>
                  <a:pt x="2598781" y="15648"/>
                  <a:pt x="2815651" y="0"/>
                </a:cubicBezTo>
                <a:cubicBezTo>
                  <a:pt x="3032521" y="-15648"/>
                  <a:pt x="3309949" y="26213"/>
                  <a:pt x="3468880" y="0"/>
                </a:cubicBezTo>
                <a:cubicBezTo>
                  <a:pt x="3627811" y="-26213"/>
                  <a:pt x="3679259" y="12367"/>
                  <a:pt x="3801224" y="0"/>
                </a:cubicBezTo>
                <a:cubicBezTo>
                  <a:pt x="3923189" y="-12367"/>
                  <a:pt x="4061696" y="12586"/>
                  <a:pt x="4133569" y="0"/>
                </a:cubicBezTo>
                <a:cubicBezTo>
                  <a:pt x="4205443" y="-12586"/>
                  <a:pt x="4491911" y="27369"/>
                  <a:pt x="4626355" y="0"/>
                </a:cubicBezTo>
                <a:cubicBezTo>
                  <a:pt x="4760799" y="-27369"/>
                  <a:pt x="4833346" y="17118"/>
                  <a:pt x="4958700" y="0"/>
                </a:cubicBezTo>
                <a:cubicBezTo>
                  <a:pt x="5084054" y="-17118"/>
                  <a:pt x="5167691" y="254"/>
                  <a:pt x="5371265" y="0"/>
                </a:cubicBezTo>
                <a:cubicBezTo>
                  <a:pt x="5574839" y="-254"/>
                  <a:pt x="5774096" y="6111"/>
                  <a:pt x="6104715" y="0"/>
                </a:cubicBezTo>
                <a:cubicBezTo>
                  <a:pt x="6435334" y="-6111"/>
                  <a:pt x="6493192" y="6459"/>
                  <a:pt x="6838165" y="0"/>
                </a:cubicBezTo>
                <a:cubicBezTo>
                  <a:pt x="7183138" y="-6459"/>
                  <a:pt x="7196022" y="52395"/>
                  <a:pt x="7330951" y="0"/>
                </a:cubicBezTo>
                <a:cubicBezTo>
                  <a:pt x="7465880" y="-52395"/>
                  <a:pt x="7655175" y="10472"/>
                  <a:pt x="7823738" y="0"/>
                </a:cubicBezTo>
                <a:cubicBezTo>
                  <a:pt x="7992301" y="-10472"/>
                  <a:pt x="8081419" y="25200"/>
                  <a:pt x="8316525" y="0"/>
                </a:cubicBezTo>
                <a:cubicBezTo>
                  <a:pt x="8551631" y="-25200"/>
                  <a:pt x="8693966" y="17518"/>
                  <a:pt x="9027054" y="0"/>
                </a:cubicBezTo>
                <a:cubicBezTo>
                  <a:pt x="9556198" y="83413"/>
                  <a:pt x="10112726" y="522217"/>
                  <a:pt x="10032001" y="1004947"/>
                </a:cubicBezTo>
                <a:cubicBezTo>
                  <a:pt x="10054641" y="1211781"/>
                  <a:pt x="9972199" y="1403875"/>
                  <a:pt x="10032001" y="1538988"/>
                </a:cubicBezTo>
                <a:cubicBezTo>
                  <a:pt x="10091803" y="1674101"/>
                  <a:pt x="10023784" y="1879025"/>
                  <a:pt x="10032001" y="2193620"/>
                </a:cubicBezTo>
                <a:cubicBezTo>
                  <a:pt x="10040218" y="2508215"/>
                  <a:pt x="10015911" y="2490464"/>
                  <a:pt x="10032001" y="2647268"/>
                </a:cubicBezTo>
                <a:cubicBezTo>
                  <a:pt x="10048091" y="2804072"/>
                  <a:pt x="9991761" y="2933670"/>
                  <a:pt x="10032001" y="3100916"/>
                </a:cubicBezTo>
                <a:cubicBezTo>
                  <a:pt x="10072241" y="3268162"/>
                  <a:pt x="9982301" y="3384355"/>
                  <a:pt x="10032001" y="3634957"/>
                </a:cubicBezTo>
                <a:cubicBezTo>
                  <a:pt x="10081701" y="3885559"/>
                  <a:pt x="9971141" y="4061980"/>
                  <a:pt x="10032001" y="4249392"/>
                </a:cubicBezTo>
                <a:cubicBezTo>
                  <a:pt x="10092861" y="4436805"/>
                  <a:pt x="9960737" y="4702195"/>
                  <a:pt x="10032001" y="5024613"/>
                </a:cubicBezTo>
                <a:cubicBezTo>
                  <a:pt x="9891208" y="5606103"/>
                  <a:pt x="9519466" y="6038579"/>
                  <a:pt x="9027054" y="6029560"/>
                </a:cubicBezTo>
                <a:cubicBezTo>
                  <a:pt x="8745910" y="6069973"/>
                  <a:pt x="8691234" y="6017023"/>
                  <a:pt x="8454046" y="6029560"/>
                </a:cubicBezTo>
                <a:cubicBezTo>
                  <a:pt x="8216858" y="6042097"/>
                  <a:pt x="8104652" y="6027008"/>
                  <a:pt x="7800818" y="6029560"/>
                </a:cubicBezTo>
                <a:cubicBezTo>
                  <a:pt x="7496984" y="6032112"/>
                  <a:pt x="7462399" y="6024288"/>
                  <a:pt x="7147589" y="6029560"/>
                </a:cubicBezTo>
                <a:cubicBezTo>
                  <a:pt x="6832779" y="6034832"/>
                  <a:pt x="6895997" y="5998796"/>
                  <a:pt x="6815244" y="6029560"/>
                </a:cubicBezTo>
                <a:cubicBezTo>
                  <a:pt x="6734492" y="6060324"/>
                  <a:pt x="6490491" y="6025492"/>
                  <a:pt x="6242237" y="6029560"/>
                </a:cubicBezTo>
                <a:cubicBezTo>
                  <a:pt x="5993983" y="6033628"/>
                  <a:pt x="6031043" y="6007802"/>
                  <a:pt x="5909892" y="6029560"/>
                </a:cubicBezTo>
                <a:cubicBezTo>
                  <a:pt x="5788742" y="6051318"/>
                  <a:pt x="5517833" y="6016098"/>
                  <a:pt x="5256664" y="6029560"/>
                </a:cubicBezTo>
                <a:cubicBezTo>
                  <a:pt x="4995495" y="6043022"/>
                  <a:pt x="4744041" y="5977729"/>
                  <a:pt x="4523214" y="6029560"/>
                </a:cubicBezTo>
                <a:cubicBezTo>
                  <a:pt x="4302387" y="6081391"/>
                  <a:pt x="4280236" y="6001894"/>
                  <a:pt x="4110648" y="6029560"/>
                </a:cubicBezTo>
                <a:cubicBezTo>
                  <a:pt x="3941060" y="6057226"/>
                  <a:pt x="3607206" y="5999566"/>
                  <a:pt x="3457420" y="6029560"/>
                </a:cubicBezTo>
                <a:cubicBezTo>
                  <a:pt x="3307634" y="6059554"/>
                  <a:pt x="3018168" y="6009643"/>
                  <a:pt x="2804191" y="6029560"/>
                </a:cubicBezTo>
                <a:cubicBezTo>
                  <a:pt x="2590214" y="6049477"/>
                  <a:pt x="2293007" y="5954393"/>
                  <a:pt x="2070741" y="6029560"/>
                </a:cubicBezTo>
                <a:cubicBezTo>
                  <a:pt x="1848475" y="6104727"/>
                  <a:pt x="1774252" y="5981734"/>
                  <a:pt x="1577955" y="6029560"/>
                </a:cubicBezTo>
                <a:cubicBezTo>
                  <a:pt x="1381658" y="6077386"/>
                  <a:pt x="1230809" y="6003775"/>
                  <a:pt x="1004947" y="6029560"/>
                </a:cubicBezTo>
                <a:cubicBezTo>
                  <a:pt x="518723" y="5983784"/>
                  <a:pt x="-65721" y="5669362"/>
                  <a:pt x="0" y="5024613"/>
                </a:cubicBezTo>
                <a:cubicBezTo>
                  <a:pt x="-12978" y="4829298"/>
                  <a:pt x="64789" y="4709895"/>
                  <a:pt x="0" y="4410178"/>
                </a:cubicBezTo>
                <a:cubicBezTo>
                  <a:pt x="-64789" y="4110461"/>
                  <a:pt x="5036" y="4058929"/>
                  <a:pt x="0" y="3835940"/>
                </a:cubicBezTo>
                <a:cubicBezTo>
                  <a:pt x="-5036" y="3612951"/>
                  <a:pt x="38990" y="3558788"/>
                  <a:pt x="0" y="3342096"/>
                </a:cubicBezTo>
                <a:cubicBezTo>
                  <a:pt x="-38990" y="3125404"/>
                  <a:pt x="30402" y="3059005"/>
                  <a:pt x="0" y="2848251"/>
                </a:cubicBezTo>
                <a:cubicBezTo>
                  <a:pt x="-30402" y="2637498"/>
                  <a:pt x="28645" y="2496371"/>
                  <a:pt x="0" y="2233816"/>
                </a:cubicBezTo>
                <a:cubicBezTo>
                  <a:pt x="-28645" y="1971262"/>
                  <a:pt x="45342" y="1970279"/>
                  <a:pt x="0" y="1739972"/>
                </a:cubicBezTo>
                <a:cubicBezTo>
                  <a:pt x="-45342" y="1509665"/>
                  <a:pt x="463" y="1182629"/>
                  <a:pt x="0" y="1004947"/>
                </a:cubicBezTo>
                <a:close/>
              </a:path>
              <a:path w="10032001" h="6029560" stroke="0" extrusionOk="0">
                <a:moveTo>
                  <a:pt x="0" y="1004947"/>
                </a:moveTo>
                <a:cubicBezTo>
                  <a:pt x="48182" y="393117"/>
                  <a:pt x="474357" y="23317"/>
                  <a:pt x="1004947" y="0"/>
                </a:cubicBezTo>
                <a:cubicBezTo>
                  <a:pt x="1282890" y="-69828"/>
                  <a:pt x="1497221" y="10553"/>
                  <a:pt x="1658176" y="0"/>
                </a:cubicBezTo>
                <a:cubicBezTo>
                  <a:pt x="1819131" y="-10553"/>
                  <a:pt x="1889883" y="30384"/>
                  <a:pt x="1990520" y="0"/>
                </a:cubicBezTo>
                <a:cubicBezTo>
                  <a:pt x="2091157" y="-30384"/>
                  <a:pt x="2356965" y="35625"/>
                  <a:pt x="2483307" y="0"/>
                </a:cubicBezTo>
                <a:cubicBezTo>
                  <a:pt x="2609649" y="-35625"/>
                  <a:pt x="2743213" y="34277"/>
                  <a:pt x="2815651" y="0"/>
                </a:cubicBezTo>
                <a:cubicBezTo>
                  <a:pt x="2888089" y="-34277"/>
                  <a:pt x="3022473" y="27211"/>
                  <a:pt x="3147996" y="0"/>
                </a:cubicBezTo>
                <a:cubicBezTo>
                  <a:pt x="3273519" y="-27211"/>
                  <a:pt x="3436778" y="4031"/>
                  <a:pt x="3640782" y="0"/>
                </a:cubicBezTo>
                <a:cubicBezTo>
                  <a:pt x="3844786" y="-4031"/>
                  <a:pt x="3976646" y="58973"/>
                  <a:pt x="4133569" y="0"/>
                </a:cubicBezTo>
                <a:cubicBezTo>
                  <a:pt x="4290492" y="-58973"/>
                  <a:pt x="4485095" y="14482"/>
                  <a:pt x="4786797" y="0"/>
                </a:cubicBezTo>
                <a:cubicBezTo>
                  <a:pt x="5088499" y="-14482"/>
                  <a:pt x="5063708" y="47356"/>
                  <a:pt x="5279584" y="0"/>
                </a:cubicBezTo>
                <a:cubicBezTo>
                  <a:pt x="5495460" y="-47356"/>
                  <a:pt x="5465030" y="21430"/>
                  <a:pt x="5611928" y="0"/>
                </a:cubicBezTo>
                <a:cubicBezTo>
                  <a:pt x="5758826" y="-21430"/>
                  <a:pt x="5974696" y="9838"/>
                  <a:pt x="6104715" y="0"/>
                </a:cubicBezTo>
                <a:cubicBezTo>
                  <a:pt x="6234734" y="-9838"/>
                  <a:pt x="6407848" y="49307"/>
                  <a:pt x="6517281" y="0"/>
                </a:cubicBezTo>
                <a:cubicBezTo>
                  <a:pt x="6626714" y="-49307"/>
                  <a:pt x="6797449" y="6427"/>
                  <a:pt x="6929846" y="0"/>
                </a:cubicBezTo>
                <a:cubicBezTo>
                  <a:pt x="7062244" y="-6427"/>
                  <a:pt x="7504571" y="22724"/>
                  <a:pt x="7663296" y="0"/>
                </a:cubicBezTo>
                <a:cubicBezTo>
                  <a:pt x="7822021" y="-22724"/>
                  <a:pt x="8043147" y="16688"/>
                  <a:pt x="8156082" y="0"/>
                </a:cubicBezTo>
                <a:cubicBezTo>
                  <a:pt x="8269017" y="-16688"/>
                  <a:pt x="8628747" y="45084"/>
                  <a:pt x="9027054" y="0"/>
                </a:cubicBezTo>
                <a:cubicBezTo>
                  <a:pt x="9585316" y="17697"/>
                  <a:pt x="9985518" y="356256"/>
                  <a:pt x="10032001" y="1004947"/>
                </a:cubicBezTo>
                <a:cubicBezTo>
                  <a:pt x="10060171" y="1217272"/>
                  <a:pt x="10005145" y="1297980"/>
                  <a:pt x="10032001" y="1458595"/>
                </a:cubicBezTo>
                <a:cubicBezTo>
                  <a:pt x="10058857" y="1619210"/>
                  <a:pt x="9991415" y="1862394"/>
                  <a:pt x="10032001" y="2113226"/>
                </a:cubicBezTo>
                <a:cubicBezTo>
                  <a:pt x="10072587" y="2364058"/>
                  <a:pt x="10017176" y="2476790"/>
                  <a:pt x="10032001" y="2607071"/>
                </a:cubicBezTo>
                <a:cubicBezTo>
                  <a:pt x="10046826" y="2737352"/>
                  <a:pt x="10023163" y="3029121"/>
                  <a:pt x="10032001" y="3141112"/>
                </a:cubicBezTo>
                <a:cubicBezTo>
                  <a:pt x="10040839" y="3253103"/>
                  <a:pt x="9972621" y="3487111"/>
                  <a:pt x="10032001" y="3795744"/>
                </a:cubicBezTo>
                <a:cubicBezTo>
                  <a:pt x="10091381" y="4104377"/>
                  <a:pt x="9974524" y="4273823"/>
                  <a:pt x="10032001" y="4410178"/>
                </a:cubicBezTo>
                <a:cubicBezTo>
                  <a:pt x="10089478" y="4546533"/>
                  <a:pt x="9997385" y="4722391"/>
                  <a:pt x="10032001" y="5024613"/>
                </a:cubicBezTo>
                <a:cubicBezTo>
                  <a:pt x="9910838" y="5644832"/>
                  <a:pt x="9610379" y="6040011"/>
                  <a:pt x="9027054" y="6029560"/>
                </a:cubicBezTo>
                <a:cubicBezTo>
                  <a:pt x="8876223" y="6041104"/>
                  <a:pt x="8736064" y="6005808"/>
                  <a:pt x="8454046" y="6029560"/>
                </a:cubicBezTo>
                <a:cubicBezTo>
                  <a:pt x="8172028" y="6053312"/>
                  <a:pt x="7915709" y="6005180"/>
                  <a:pt x="7720597" y="6029560"/>
                </a:cubicBezTo>
                <a:cubicBezTo>
                  <a:pt x="7525485" y="6053940"/>
                  <a:pt x="7302803" y="5999425"/>
                  <a:pt x="7067368" y="6029560"/>
                </a:cubicBezTo>
                <a:cubicBezTo>
                  <a:pt x="6831933" y="6059695"/>
                  <a:pt x="6620841" y="5961871"/>
                  <a:pt x="6414139" y="6029560"/>
                </a:cubicBezTo>
                <a:cubicBezTo>
                  <a:pt x="6207437" y="6097249"/>
                  <a:pt x="5882830" y="5992603"/>
                  <a:pt x="5680689" y="6029560"/>
                </a:cubicBezTo>
                <a:cubicBezTo>
                  <a:pt x="5478548" y="6066517"/>
                  <a:pt x="5437261" y="5996339"/>
                  <a:pt x="5348345" y="6029560"/>
                </a:cubicBezTo>
                <a:cubicBezTo>
                  <a:pt x="5259429" y="6062781"/>
                  <a:pt x="5131702" y="6020312"/>
                  <a:pt x="4935779" y="6029560"/>
                </a:cubicBezTo>
                <a:cubicBezTo>
                  <a:pt x="4739856" y="6038808"/>
                  <a:pt x="4591348" y="6009031"/>
                  <a:pt x="4442993" y="6029560"/>
                </a:cubicBezTo>
                <a:cubicBezTo>
                  <a:pt x="4294638" y="6050089"/>
                  <a:pt x="3914842" y="5946718"/>
                  <a:pt x="3709543" y="6029560"/>
                </a:cubicBezTo>
                <a:cubicBezTo>
                  <a:pt x="3504244" y="6112402"/>
                  <a:pt x="3283766" y="5992844"/>
                  <a:pt x="2976093" y="6029560"/>
                </a:cubicBezTo>
                <a:cubicBezTo>
                  <a:pt x="2668420" y="6066276"/>
                  <a:pt x="2803815" y="6028885"/>
                  <a:pt x="2643749" y="6029560"/>
                </a:cubicBezTo>
                <a:cubicBezTo>
                  <a:pt x="2483683" y="6030235"/>
                  <a:pt x="2306253" y="5997149"/>
                  <a:pt x="2150962" y="6029560"/>
                </a:cubicBezTo>
                <a:cubicBezTo>
                  <a:pt x="1995671" y="6061971"/>
                  <a:pt x="1692544" y="5988453"/>
                  <a:pt x="1497734" y="6029560"/>
                </a:cubicBezTo>
                <a:cubicBezTo>
                  <a:pt x="1302924" y="6070667"/>
                  <a:pt x="1222267" y="6009242"/>
                  <a:pt x="1004947" y="6029560"/>
                </a:cubicBezTo>
                <a:cubicBezTo>
                  <a:pt x="490251" y="5922944"/>
                  <a:pt x="10081" y="5628281"/>
                  <a:pt x="0" y="5024613"/>
                </a:cubicBezTo>
                <a:cubicBezTo>
                  <a:pt x="-8436" y="4870935"/>
                  <a:pt x="53642" y="4742306"/>
                  <a:pt x="0" y="4570965"/>
                </a:cubicBezTo>
                <a:cubicBezTo>
                  <a:pt x="-53642" y="4399624"/>
                  <a:pt x="32031" y="4109940"/>
                  <a:pt x="0" y="3956530"/>
                </a:cubicBezTo>
                <a:cubicBezTo>
                  <a:pt x="-32031" y="3803121"/>
                  <a:pt x="39518" y="3715769"/>
                  <a:pt x="0" y="3502882"/>
                </a:cubicBezTo>
                <a:cubicBezTo>
                  <a:pt x="-39518" y="3289995"/>
                  <a:pt x="33017" y="3059248"/>
                  <a:pt x="0" y="2928644"/>
                </a:cubicBezTo>
                <a:cubicBezTo>
                  <a:pt x="-33017" y="2798040"/>
                  <a:pt x="39782" y="2587892"/>
                  <a:pt x="0" y="2394603"/>
                </a:cubicBezTo>
                <a:cubicBezTo>
                  <a:pt x="-39782" y="2201314"/>
                  <a:pt x="37499" y="2098218"/>
                  <a:pt x="0" y="1860562"/>
                </a:cubicBezTo>
                <a:cubicBezTo>
                  <a:pt x="-37499" y="1622906"/>
                  <a:pt x="51957" y="1332798"/>
                  <a:pt x="0" y="1004947"/>
                </a:cubicBezTo>
                <a:close/>
              </a:path>
            </a:pathLst>
          </a:custGeom>
          <a:solidFill>
            <a:schemeClr val="bg1"/>
          </a:solidFill>
          <a:ln w="28575">
            <a:solidFill>
              <a:srgbClr val="FE5778"/>
            </a:solidFill>
            <a:extLst>
              <a:ext uri="{C807C97D-BFC1-408E-A445-0C87EB9F89A2}">
                <ask:lineSketchStyleProps xmlns:ask="http://schemas.microsoft.com/office/drawing/2018/sketchyshapes" sd="118075524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Watch - Facebook_2">
            <a:hlinkClick r:id="" action="ppaction://media"/>
            <a:extLst>
              <a:ext uri="{FF2B5EF4-FFF2-40B4-BE49-F238E27FC236}">
                <a16:creationId xmlns:a16="http://schemas.microsoft.com/office/drawing/2014/main" id="{12302CD3-9A74-4FC0-8240-178B8DC4F691}"/>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040547" y="457200"/>
            <a:ext cx="6033195" cy="6033195"/>
          </a:xfrm>
          <a:prstGeom prst="rect">
            <a:avLst/>
          </a:prstGeom>
        </p:spPr>
      </p:pic>
    </p:spTree>
    <p:extLst>
      <p:ext uri="{BB962C8B-B14F-4D97-AF65-F5344CB8AC3E}">
        <p14:creationId xmlns:p14="http://schemas.microsoft.com/office/powerpoint/2010/main" val="244246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32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ền Lúa Lúa Gạo Và Dầu Gạo Quảng Bá Thực Phẩm Nền Trời XanhẢnh Nền, Dầu,  Taobao, đồng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5" y="0"/>
            <a:ext cx="12410781" cy="6951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99107" l="178" r="100000"/>
                    </a14:imgEffect>
                  </a14:imgLayer>
                </a14:imgProps>
              </a:ext>
              <a:ext uri="{28A0092B-C50C-407E-A947-70E740481C1C}">
                <a14:useLocalDpi xmlns:a14="http://schemas.microsoft.com/office/drawing/2010/main" val="0"/>
              </a:ext>
            </a:extLst>
          </a:blip>
          <a:stretch>
            <a:fillRect/>
          </a:stretch>
        </p:blipFill>
        <p:spPr>
          <a:xfrm>
            <a:off x="9778134" y="-1446113"/>
            <a:ext cx="4045788" cy="402423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7" y="-553596"/>
            <a:ext cx="7515464" cy="555585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2259" y="1242466"/>
            <a:ext cx="4352921" cy="3273836"/>
          </a:xfrm>
          <a:prstGeom prst="rect">
            <a:avLst/>
          </a:prstGeom>
          <a:effectLst>
            <a:reflection blurRad="6350" stA="50000" endA="300" endPos="55000" dir="5400000" sy="-100000" algn="bl" rotWithShape="0"/>
          </a:effectLst>
        </p:spPr>
      </p:pic>
      <p:sp>
        <p:nvSpPr>
          <p:cNvPr id="13" name="Rectangle 12"/>
          <p:cNvSpPr/>
          <p:nvPr/>
        </p:nvSpPr>
        <p:spPr>
          <a:xfrm>
            <a:off x="2937703" y="1941141"/>
            <a:ext cx="3403497" cy="1323439"/>
          </a:xfrm>
          <a:prstGeom prst="rect">
            <a:avLst/>
          </a:prstGeom>
          <a:noFill/>
        </p:spPr>
        <p:txBody>
          <a:bodyPr wrap="none" lIns="91440" tIns="45720" rIns="91440" bIns="45720">
            <a:spAutoFit/>
          </a:bodyPr>
          <a:lstStyle/>
          <a:p>
            <a:pPr algn="ctr"/>
            <a:r>
              <a:rPr lang="en-US" sz="8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rPr>
              <a:t>KHởi</a:t>
            </a:r>
            <a:endParaRPr lang="en-US" sz="8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449" y="3954533"/>
            <a:ext cx="4338384" cy="2903467"/>
          </a:xfrm>
          <a:prstGeom prst="rect">
            <a:avLst/>
          </a:prstGeom>
          <a:effectLst>
            <a:outerShdw blurRad="76200" dir="13500000" sy="23000" kx="1200000" algn="br" rotWithShape="0">
              <a:prstClr val="black">
                <a:alpha val="20000"/>
              </a:prstClr>
            </a:outerShd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5999" y="1636893"/>
            <a:ext cx="4498955" cy="4184213"/>
          </a:xfrm>
          <a:prstGeom prst="rect">
            <a:avLst/>
          </a:prstGeom>
          <a:effectLst>
            <a:reflection blurRad="6350" stA="52000" endA="300" endPos="35000" dir="5400000" sy="-100000" algn="bl" rotWithShape="0"/>
          </a:effectLst>
        </p:spPr>
      </p:pic>
      <p:sp>
        <p:nvSpPr>
          <p:cNvPr id="16" name="Rectangle 15"/>
          <p:cNvSpPr/>
          <p:nvPr/>
        </p:nvSpPr>
        <p:spPr>
          <a:xfrm>
            <a:off x="6643042" y="2978541"/>
            <a:ext cx="4089581" cy="1323439"/>
          </a:xfrm>
          <a:prstGeom prst="rect">
            <a:avLst/>
          </a:prstGeom>
          <a:noFill/>
        </p:spPr>
        <p:txBody>
          <a:bodyPr wrap="none" lIns="91440" tIns="45720" rIns="91440" bIns="45720">
            <a:spAutoFit/>
          </a:bodyPr>
          <a:lstStyle/>
          <a:p>
            <a:pPr algn="ctr"/>
            <a:r>
              <a:rPr lang="en-US" sz="8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rPr>
              <a:t>Động</a:t>
            </a:r>
            <a:endParaRPr lang="en-US" sz="8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endParaRPr>
          </a:p>
        </p:txBody>
      </p:sp>
    </p:spTree>
    <p:extLst>
      <p:ext uri="{BB962C8B-B14F-4D97-AF65-F5344CB8AC3E}">
        <p14:creationId xmlns:p14="http://schemas.microsoft.com/office/powerpoint/2010/main" val="4152784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13"/>
                                        </p:tgtEl>
                                        <p:attrNameLst>
                                          <p:attrName>style.visibility</p:attrName>
                                        </p:attrNameLst>
                                      </p:cBhvr>
                                      <p:to>
                                        <p:strVal val="visible"/>
                                      </p:to>
                                    </p:set>
                                    <p:anim by="(-#ppt_w*2)" calcmode="lin" valueType="num">
                                      <p:cBhvr rctx="PPT">
                                        <p:cTn id="13" dur="250" autoRev="1" fill="hold">
                                          <p:stCondLst>
                                            <p:cond delay="0"/>
                                          </p:stCondLst>
                                        </p:cTn>
                                        <p:tgtEl>
                                          <p:spTgt spid="13"/>
                                        </p:tgtEl>
                                        <p:attrNameLst>
                                          <p:attrName>ppt_w</p:attrName>
                                        </p:attrNameLst>
                                      </p:cBhvr>
                                    </p:anim>
                                    <p:anim by="(#ppt_w*0.50)" calcmode="lin" valueType="num">
                                      <p:cBhvr>
                                        <p:cTn id="14" dur="250" decel="50000" autoRev="1" fill="hold">
                                          <p:stCondLst>
                                            <p:cond delay="0"/>
                                          </p:stCondLst>
                                        </p:cTn>
                                        <p:tgtEl>
                                          <p:spTgt spid="13"/>
                                        </p:tgtEl>
                                        <p:attrNameLst>
                                          <p:attrName>ppt_x</p:attrName>
                                        </p:attrNameLst>
                                      </p:cBhvr>
                                    </p:anim>
                                    <p:anim from="(-#ppt_h/2)" to="(#ppt_y)" calcmode="lin" valueType="num">
                                      <p:cBhvr>
                                        <p:cTn id="15" dur="500" fill="hold">
                                          <p:stCondLst>
                                            <p:cond delay="0"/>
                                          </p:stCondLst>
                                        </p:cTn>
                                        <p:tgtEl>
                                          <p:spTgt spid="13"/>
                                        </p:tgtEl>
                                        <p:attrNameLst>
                                          <p:attrName>ppt_y</p:attrName>
                                        </p:attrNameLst>
                                      </p:cBhvr>
                                    </p:anim>
                                    <p:animRot by="21600000">
                                      <p:cBhvr>
                                        <p:cTn id="16" dur="500" fill="hold">
                                          <p:stCondLst>
                                            <p:cond delay="0"/>
                                          </p:stCondLst>
                                        </p:cTn>
                                        <p:tgtEl>
                                          <p:spTgt spid="1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16"/>
                                        </p:tgtEl>
                                        <p:attrNameLst>
                                          <p:attrName>style.visibility</p:attrName>
                                        </p:attrNameLst>
                                      </p:cBhvr>
                                      <p:to>
                                        <p:strVal val="visible"/>
                                      </p:to>
                                    </p:set>
                                    <p:anim by="(-#ppt_w*2)" calcmode="lin" valueType="num">
                                      <p:cBhvr rctx="PPT">
                                        <p:cTn id="25" dur="250" autoRev="1" fill="hold">
                                          <p:stCondLst>
                                            <p:cond delay="0"/>
                                          </p:stCondLst>
                                        </p:cTn>
                                        <p:tgtEl>
                                          <p:spTgt spid="16"/>
                                        </p:tgtEl>
                                        <p:attrNameLst>
                                          <p:attrName>ppt_w</p:attrName>
                                        </p:attrNameLst>
                                      </p:cBhvr>
                                    </p:anim>
                                    <p:anim by="(#ppt_w*0.50)" calcmode="lin" valueType="num">
                                      <p:cBhvr>
                                        <p:cTn id="26" dur="250" decel="50000" autoRev="1" fill="hold">
                                          <p:stCondLst>
                                            <p:cond delay="0"/>
                                          </p:stCondLst>
                                        </p:cTn>
                                        <p:tgtEl>
                                          <p:spTgt spid="16"/>
                                        </p:tgtEl>
                                        <p:attrNameLst>
                                          <p:attrName>ppt_x</p:attrName>
                                        </p:attrNameLst>
                                      </p:cBhvr>
                                    </p:anim>
                                    <p:anim from="(-#ppt_h/2)" to="(#ppt_y)" calcmode="lin" valueType="num">
                                      <p:cBhvr>
                                        <p:cTn id="27" dur="500" fill="hold">
                                          <p:stCondLst>
                                            <p:cond delay="0"/>
                                          </p:stCondLst>
                                        </p:cTn>
                                        <p:tgtEl>
                                          <p:spTgt spid="16"/>
                                        </p:tgtEl>
                                        <p:attrNameLst>
                                          <p:attrName>ppt_y</p:attrName>
                                        </p:attrNameLst>
                                      </p:cBhvr>
                                    </p:anim>
                                    <p:animRot by="21600000">
                                      <p:cBhvr>
                                        <p:cTn id="28" dur="500" fill="hold">
                                          <p:stCondLst>
                                            <p:cond delay="0"/>
                                          </p:stCondLst>
                                        </p:cTn>
                                        <p:tgtEl>
                                          <p:spTgt spid="16"/>
                                        </p:tgtEl>
                                        <p:attrNameLst>
                                          <p:attrName>r</p:attrName>
                                        </p:attrNameLst>
                                      </p:cBhvr>
                                    </p:animRot>
                                  </p:childTnLst>
                                </p:cTn>
                              </p:par>
                            </p:childTnLst>
                          </p:cTn>
                        </p:par>
                        <p:par>
                          <p:cTn id="29" fill="hold">
                            <p:stCondLst>
                              <p:cond delay="2650"/>
                            </p:stCondLst>
                            <p:childTnLst>
                              <p:par>
                                <p:cTn id="30" presetID="2" presetClass="entr" presetSubtype="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0-#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childTnLst>
                          </p:cTn>
                        </p:par>
                        <p:par>
                          <p:cTn id="34" fill="hold">
                            <p:stCondLst>
                              <p:cond delay="3150"/>
                            </p:stCondLst>
                            <p:childTnLst>
                              <p:par>
                                <p:cTn id="35" presetID="22" presetClass="entr" presetSubtype="8"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3630" y="1229720"/>
            <a:ext cx="8638370" cy="5610942"/>
          </a:xfrm>
          <a:prstGeom prst="rect">
            <a:avLst/>
          </a:prstGeom>
        </p:spPr>
      </p:pic>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064" b="98936" l="0" r="100000"/>
                    </a14:imgEffect>
                  </a14:imgLayer>
                </a14:imgProps>
              </a:ext>
              <a:ext uri="{28A0092B-C50C-407E-A947-70E740481C1C}">
                <a14:useLocalDpi xmlns:a14="http://schemas.microsoft.com/office/drawing/2010/main" val="0"/>
              </a:ext>
            </a:extLst>
          </a:blip>
          <a:srcRect l="379" t="18022" r="3798" b="16923"/>
          <a:stretch/>
        </p:blipFill>
        <p:spPr>
          <a:xfrm rot="20670679">
            <a:off x="4950279" y="3277625"/>
            <a:ext cx="3409331" cy="2314592"/>
          </a:xfrm>
          <a:prstGeom prst="rect">
            <a:avLst/>
          </a:prstGeom>
        </p:spPr>
      </p:pic>
      <p:grpSp>
        <p:nvGrpSpPr>
          <p:cNvPr id="6" name="Group 5">
            <a:extLst>
              <a:ext uri="{FF2B5EF4-FFF2-40B4-BE49-F238E27FC236}">
                <a16:creationId xmlns:a16="http://schemas.microsoft.com/office/drawing/2014/main" id="{E32C5D44-9891-42F8-AAFC-7FE5DA2979ED}"/>
              </a:ext>
            </a:extLst>
          </p:cNvPr>
          <p:cNvGrpSpPr/>
          <p:nvPr/>
        </p:nvGrpSpPr>
        <p:grpSpPr>
          <a:xfrm>
            <a:off x="-1828084" y="280109"/>
            <a:ext cx="6535975" cy="6700409"/>
            <a:chOff x="-2675175" y="426720"/>
            <a:chExt cx="6535975" cy="6700409"/>
          </a:xfrm>
        </p:grpSpPr>
        <p:pic>
          <p:nvPicPr>
            <p:cNvPr id="7" name="图片 4">
              <a:extLst>
                <a:ext uri="{FF2B5EF4-FFF2-40B4-BE49-F238E27FC236}">
                  <a16:creationId xmlns:a16="http://schemas.microsoft.com/office/drawing/2014/main" id="{A9F4AB91-C459-4D24-8BB0-EB5F4D5F0177}"/>
                </a:ext>
              </a:extLst>
            </p:cNvPr>
            <p:cNvPicPr>
              <a:picLocks noChangeAspect="1"/>
            </p:cNvPicPr>
            <p:nvPr/>
          </p:nvPicPr>
          <p:blipFill rotWithShape="1">
            <a:blip r:embed="rId5">
              <a:extLst>
                <a:ext uri="{28A0092B-C50C-407E-A947-70E740481C1C}">
                  <a14:useLocalDpi xmlns:a14="http://schemas.microsoft.com/office/drawing/2010/main" val="0"/>
                </a:ext>
              </a:extLst>
            </a:blip>
            <a:srcRect l="31094" r="27156" b="20601"/>
            <a:stretch>
              <a:fillRect/>
            </a:stretch>
          </p:blipFill>
          <p:spPr>
            <a:xfrm>
              <a:off x="-2675175" y="426720"/>
              <a:ext cx="6535975" cy="6687372"/>
            </a:xfrm>
            <a:prstGeom prst="rect">
              <a:avLst/>
            </a:prstGeom>
          </p:spPr>
        </p:pic>
        <p:pic>
          <p:nvPicPr>
            <p:cNvPr id="8" name="图形 45">
              <a:extLst>
                <a:ext uri="{FF2B5EF4-FFF2-40B4-BE49-F238E27FC236}">
                  <a16:creationId xmlns:a16="http://schemas.microsoft.com/office/drawing/2014/main" id="{D177A99B-95EE-4EF3-BAFC-B0373F6884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80486">
              <a:off x="-931279" y="5253168"/>
              <a:ext cx="3043425" cy="1873961"/>
            </a:xfrm>
            <a:prstGeom prst="rect">
              <a:avLst/>
            </a:prstGeom>
          </p:spPr>
        </p:pic>
      </p:gr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4259" y="1258253"/>
            <a:ext cx="7639050" cy="2581275"/>
          </a:xfrm>
          <a:prstGeom prst="rect">
            <a:avLst/>
          </a:prstGeom>
          <a:effectLst>
            <a:glow rad="228600">
              <a:schemeClr val="accent4">
                <a:satMod val="175000"/>
                <a:alpha val="40000"/>
              </a:schemeClr>
            </a:glow>
          </a:effectLst>
        </p:spPr>
      </p:pic>
      <p:pic>
        <p:nvPicPr>
          <p:cNvPr id="5" name="图片 4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828084" y="724273"/>
            <a:ext cx="16036553" cy="7421295"/>
          </a:xfrm>
          <a:prstGeom prst="rect">
            <a:avLst/>
          </a:prstGeom>
        </p:spPr>
      </p:pic>
    </p:spTree>
    <p:extLst>
      <p:ext uri="{BB962C8B-B14F-4D97-AF65-F5344CB8AC3E}">
        <p14:creationId xmlns:p14="http://schemas.microsoft.com/office/powerpoint/2010/main" val="3677551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 presetClass="entr" presetSubtype="12"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000" fill="hold"/>
                                        <p:tgtEl>
                                          <p:spTgt spid="9"/>
                                        </p:tgtEl>
                                        <p:attrNameLst>
                                          <p:attrName>ppt_x</p:attrName>
                                        </p:attrNameLst>
                                      </p:cBhvr>
                                      <p:tavLst>
                                        <p:tav tm="0">
                                          <p:val>
                                            <p:strVal val="0-#ppt_w/2"/>
                                          </p:val>
                                        </p:tav>
                                        <p:tav tm="100000">
                                          <p:val>
                                            <p:strVal val="#ppt_x"/>
                                          </p:val>
                                        </p:tav>
                                      </p:tavLst>
                                    </p:anim>
                                    <p:anim calcmode="lin" valueType="num">
                                      <p:cBhvr additive="base">
                                        <p:cTn id="24" dur="2000" fill="hold"/>
                                        <p:tgtEl>
                                          <p:spTgt spid="9"/>
                                        </p:tgtEl>
                                        <p:attrNameLst>
                                          <p:attrName>ppt_y</p:attrName>
                                        </p:attrNameLst>
                                      </p:cBhvr>
                                      <p:tavLst>
                                        <p:tav tm="0">
                                          <p:val>
                                            <p:strVal val="1+#ppt_h/2"/>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Nền Lúa Lúa Gạo Và Dầu Gạo Quảng Bá Thực Phẩm Nền Trời XanhẢnh Nền, Dầu,  Taobao, đồng Hình nền Vector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5" y="0"/>
            <a:ext cx="12410781" cy="69512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14" y="-385030"/>
            <a:ext cx="7515464" cy="5555859"/>
          </a:xfrm>
          <a:prstGeom prst="rect">
            <a:avLst/>
          </a:prstGeom>
        </p:spPr>
      </p:pic>
      <p:sp>
        <p:nvSpPr>
          <p:cNvPr id="16" name="Rectangle 15"/>
          <p:cNvSpPr/>
          <p:nvPr/>
        </p:nvSpPr>
        <p:spPr>
          <a:xfrm>
            <a:off x="1036843" y="1084730"/>
            <a:ext cx="9631158" cy="447113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12"/>
          <p:cNvSpPr/>
          <p:nvPr/>
        </p:nvSpPr>
        <p:spPr>
          <a:xfrm>
            <a:off x="1036842" y="1482397"/>
            <a:ext cx="9494862" cy="1754326"/>
          </a:xfrm>
          <a:prstGeom prst="rect">
            <a:avLst/>
          </a:prstGeom>
        </p:spPr>
        <p:txBody>
          <a:bodyPr wrap="square">
            <a:spAutoFit/>
          </a:bodyPr>
          <a:lstStyle/>
          <a:p>
            <a:pPr algn="ctr"/>
            <a:r>
              <a:rPr lang="en-US" altLang="en-US" sz="5400" b="1" dirty="0">
                <a:solidFill>
                  <a:srgbClr val="C00000"/>
                </a:solidFill>
                <a:latin typeface="Times New Roman" panose="02020603050405020304" pitchFamily="18" charset="0"/>
                <a:cs typeface="Times New Roman" panose="02020603050405020304" pitchFamily="18" charset="0"/>
              </a:rPr>
              <a:t>Đ</a:t>
            </a:r>
            <a:r>
              <a:rPr lang="vi-VN" altLang="en-US" sz="5400" b="1" dirty="0">
                <a:solidFill>
                  <a:srgbClr val="C00000"/>
                </a:solidFill>
                <a:latin typeface="Times New Roman" panose="02020603050405020304" pitchFamily="18" charset="0"/>
                <a:cs typeface="Times New Roman" panose="02020603050405020304" pitchFamily="18" charset="0"/>
              </a:rPr>
              <a:t>ồng bằng Bắc Bộ</a:t>
            </a:r>
            <a:r>
              <a:rPr lang="en-US" altLang="en-US" sz="5400" b="1" dirty="0">
                <a:solidFill>
                  <a:srgbClr val="C00000"/>
                </a:solidFill>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l</a:t>
            </a:r>
            <a:r>
              <a:rPr lang="en-US" altLang="en-US" sz="5400" b="1" dirty="0" err="1">
                <a:latin typeface="Times New Roman" panose="02020603050405020304" pitchFamily="18" charset="0"/>
                <a:ea typeface="Calibri" panose="020F0502020204030204" pitchFamily="34" charset="0"/>
                <a:cs typeface="Times New Roman" panose="02020603050405020304" pitchFamily="18" charset="0"/>
              </a:rPr>
              <a:t>à</a:t>
            </a:r>
            <a:r>
              <a:rPr lang="en-US" altLang="en-US" sz="5400" b="1" dirty="0">
                <a:latin typeface="Times New Roman" panose="02020603050405020304" pitchFamily="18" charset="0"/>
                <a:cs typeface="Times New Roman" panose="02020603050405020304" pitchFamily="18" charset="0"/>
              </a:rPr>
              <a:t> v</a:t>
            </a:r>
            <a:r>
              <a:rPr lang="vi-VN" altLang="en-US" sz="5400" b="1" dirty="0">
                <a:latin typeface="Times New Roman" panose="02020603050405020304" pitchFamily="18" charset="0"/>
                <a:cs typeface="Times New Roman" panose="02020603050405020304" pitchFamily="18" charset="0"/>
              </a:rPr>
              <a:t>ựa lúa lớn </a:t>
            </a:r>
            <a:r>
              <a:rPr lang="en-US" altLang="en-US" sz="5400" b="1" dirty="0" err="1">
                <a:latin typeface="Times New Roman" panose="02020603050405020304" pitchFamily="18" charset="0"/>
                <a:cs typeface="Times New Roman" panose="02020603050405020304" pitchFamily="18" charset="0"/>
              </a:rPr>
              <a:t>nhất</a:t>
            </a:r>
            <a:r>
              <a:rPr lang="vi-VN" altLang="en-US" sz="5400" b="1" dirty="0">
                <a:latin typeface="Times New Roman" panose="02020603050405020304" pitchFamily="18" charset="0"/>
                <a:cs typeface="Times New Roman" panose="02020603050405020304" pitchFamily="18" charset="0"/>
              </a:rPr>
              <a:t> của cả nước</a:t>
            </a:r>
            <a:endParaRPr lang="vi-VN" altLang="en-US" sz="54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0" b="99107" l="178" r="100000"/>
                    </a14:imgEffect>
                  </a14:imgLayer>
                </a14:imgProps>
              </a:ext>
              <a:ext uri="{28A0092B-C50C-407E-A947-70E740481C1C}">
                <a14:useLocalDpi xmlns:a14="http://schemas.microsoft.com/office/drawing/2010/main" val="0"/>
              </a:ext>
            </a:extLst>
          </a:blip>
          <a:stretch>
            <a:fillRect/>
          </a:stretch>
        </p:blipFill>
        <p:spPr>
          <a:xfrm>
            <a:off x="9778134" y="-1446113"/>
            <a:ext cx="4045788" cy="402423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8701" y="3281985"/>
            <a:ext cx="3358605" cy="3358605"/>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p:blipFill>
        <p:spPr>
          <a:xfrm>
            <a:off x="5445600" y="3281985"/>
            <a:ext cx="3332117" cy="3332117"/>
          </a:xfrm>
          <a:prstGeom prst="rect">
            <a:avLst/>
          </a:prstGeom>
        </p:spPr>
      </p:pic>
      <p:cxnSp>
        <p:nvCxnSpPr>
          <p:cNvPr id="3" name="Straight Connector 2"/>
          <p:cNvCxnSpPr/>
          <p:nvPr/>
        </p:nvCxnSpPr>
        <p:spPr>
          <a:xfrm flipV="1">
            <a:off x="2734408" y="3110753"/>
            <a:ext cx="2447192" cy="10516"/>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069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par>
                                <p:cTn id="12" presetID="2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5"/>
                                        </p:tgtEl>
                                        <p:attrNameLst>
                                          <p:attrName>ppt_w</p:attrName>
                                        </p:attrNameLst>
                                      </p:cBhvr>
                                      <p:tavLst>
                                        <p:tav tm="0">
                                          <p:val>
                                            <p:strVal val="ppt_w"/>
                                          </p:val>
                                        </p:tav>
                                        <p:tav tm="100000">
                                          <p:val>
                                            <p:fltVal val="0"/>
                                          </p:val>
                                        </p:tav>
                                      </p:tavLst>
                                    </p:anim>
                                    <p:anim calcmode="lin" valueType="num">
                                      <p:cBhvr>
                                        <p:cTn id="26" dur="500"/>
                                        <p:tgtEl>
                                          <p:spTgt spid="5"/>
                                        </p:tgtEl>
                                        <p:attrNameLst>
                                          <p:attrName>ppt_h</p:attrName>
                                        </p:attrNameLst>
                                      </p:cBhvr>
                                      <p:tavLst>
                                        <p:tav tm="0">
                                          <p:val>
                                            <p:strVal val="ppt_h"/>
                                          </p:val>
                                        </p:tav>
                                        <p:tav tm="100000">
                                          <p:val>
                                            <p:fltVal val="0"/>
                                          </p:val>
                                        </p:tav>
                                      </p:tavLst>
                                    </p:anim>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Nền Lúa Lúa Gạo Và Dầu Gạo Quảng Bá Thực Phẩm Nền Trời XanhẢnh Nền, Dầu,  Taobao, đồng Hình nền Vector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5" y="0"/>
            <a:ext cx="12410781" cy="69512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14" y="-385030"/>
            <a:ext cx="7515464" cy="5555859"/>
          </a:xfrm>
          <a:prstGeom prst="rect">
            <a:avLst/>
          </a:prstGeom>
        </p:spPr>
      </p:pic>
      <p:sp>
        <p:nvSpPr>
          <p:cNvPr id="16" name="Rectangle 15"/>
          <p:cNvSpPr/>
          <p:nvPr/>
        </p:nvSpPr>
        <p:spPr>
          <a:xfrm>
            <a:off x="657370" y="364949"/>
            <a:ext cx="10605247" cy="487346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矩形 12"/>
          <p:cNvSpPr/>
          <p:nvPr/>
        </p:nvSpPr>
        <p:spPr>
          <a:xfrm>
            <a:off x="1212563" y="992598"/>
            <a:ext cx="9494862" cy="2585323"/>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Đ</a:t>
            </a:r>
            <a:r>
              <a:rPr kumimoji="0" lang="vi-VN" alt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ồng bằng Bắc </a:t>
            </a:r>
            <a:r>
              <a:rPr kumimoji="0" lang="vi-VN" altLang="en-US" sz="5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Bộ</a:t>
            </a:r>
            <a:r>
              <a:rPr kumimoji="0" lang="en-US" altLang="en-US" sz="5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có hàng trăm làng nghề thủ công truyền thống đã tồn tại lâu đời</a:t>
            </a:r>
            <a:endParaRPr kumimoji="0" lang="vi-VN" alt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0" b="99107" l="178" r="100000"/>
                    </a14:imgEffect>
                  </a14:imgLayer>
                </a14:imgProps>
              </a:ext>
              <a:ext uri="{28A0092B-C50C-407E-A947-70E740481C1C}">
                <a14:useLocalDpi xmlns:a14="http://schemas.microsoft.com/office/drawing/2010/main" val="0"/>
              </a:ext>
            </a:extLst>
          </a:blip>
          <a:stretch>
            <a:fillRect/>
          </a:stretch>
        </p:blipFill>
        <p:spPr>
          <a:xfrm>
            <a:off x="9778134" y="-1446113"/>
            <a:ext cx="4045788" cy="402423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3939" y="3344731"/>
            <a:ext cx="3358605" cy="3358605"/>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p:blipFill>
        <p:spPr>
          <a:xfrm>
            <a:off x="6256319" y="3330040"/>
            <a:ext cx="3332117" cy="3332117"/>
          </a:xfrm>
          <a:prstGeom prst="rect">
            <a:avLst/>
          </a:prstGeom>
        </p:spPr>
      </p:pic>
    </p:spTree>
    <p:extLst>
      <p:ext uri="{BB962C8B-B14F-4D97-AF65-F5344CB8AC3E}">
        <p14:creationId xmlns:p14="http://schemas.microsoft.com/office/powerpoint/2010/main" val="300388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par>
                                <p:cTn id="12" presetID="22" presetClass="entr" presetSubtype="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20"/>
                                        </p:tgtEl>
                                        <p:attrNameLst>
                                          <p:attrName>ppt_w</p:attrName>
                                        </p:attrNameLst>
                                      </p:cBhvr>
                                      <p:tavLst>
                                        <p:tav tm="0">
                                          <p:val>
                                            <p:strVal val="ppt_w"/>
                                          </p:val>
                                        </p:tav>
                                        <p:tav tm="100000">
                                          <p:val>
                                            <p:fltVal val="0"/>
                                          </p:val>
                                        </p:tav>
                                      </p:tavLst>
                                    </p:anim>
                                    <p:anim calcmode="lin" valueType="num">
                                      <p:cBhvr>
                                        <p:cTn id="26" dur="500"/>
                                        <p:tgtEl>
                                          <p:spTgt spid="20"/>
                                        </p:tgtEl>
                                        <p:attrNameLst>
                                          <p:attrName>ppt_h</p:attrName>
                                        </p:attrNameLst>
                                      </p:cBhvr>
                                      <p:tavLst>
                                        <p:tav tm="0">
                                          <p:val>
                                            <p:strVal val="ppt_h"/>
                                          </p:val>
                                        </p:tav>
                                        <p:tav tm="100000">
                                          <p:val>
                                            <p:fltVal val="0"/>
                                          </p:val>
                                        </p:tav>
                                      </p:tavLst>
                                    </p:anim>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grpSp>
        <p:nvGrpSpPr>
          <p:cNvPr id="4" name="组合 10"/>
          <p:cNvGrpSpPr/>
          <p:nvPr/>
        </p:nvGrpSpPr>
        <p:grpSpPr>
          <a:xfrm>
            <a:off x="-1948563" y="-1251279"/>
            <a:ext cx="15302452" cy="4031790"/>
            <a:chOff x="-1624573" y="-1185864"/>
            <a:chExt cx="15732064" cy="3115323"/>
          </a:xfrm>
        </p:grpSpPr>
        <p:pic>
          <p:nvPicPr>
            <p:cNvPr id="5"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6" name="图片 8"/>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7"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7830" y="635803"/>
            <a:ext cx="8181099" cy="4620932"/>
          </a:xfrm>
          <a:prstGeom prst="rect">
            <a:avLst/>
          </a:prstGeom>
        </p:spPr>
      </p:pic>
      <p:pic>
        <p:nvPicPr>
          <p:cNvPr id="9" name="图片 4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01509" y="609548"/>
            <a:ext cx="16036553" cy="7421295"/>
          </a:xfrm>
          <a:prstGeom prst="rect">
            <a:avLst/>
          </a:prstGeom>
        </p:spPr>
      </p:pic>
      <p:grpSp>
        <p:nvGrpSpPr>
          <p:cNvPr id="11" name="Group 10">
            <a:extLst>
              <a:ext uri="{FF2B5EF4-FFF2-40B4-BE49-F238E27FC236}">
                <a16:creationId xmlns:a16="http://schemas.microsoft.com/office/drawing/2014/main" id="{E32C5D44-9891-42F8-AAFC-7FE5DA2979ED}"/>
              </a:ext>
            </a:extLst>
          </p:cNvPr>
          <p:cNvGrpSpPr/>
          <p:nvPr/>
        </p:nvGrpSpPr>
        <p:grpSpPr>
          <a:xfrm>
            <a:off x="-1828084" y="280109"/>
            <a:ext cx="6535975" cy="6700409"/>
            <a:chOff x="-2675175" y="426720"/>
            <a:chExt cx="6535975" cy="6700409"/>
          </a:xfrm>
        </p:grpSpPr>
        <p:pic>
          <p:nvPicPr>
            <p:cNvPr id="12" name="图片 4">
              <a:extLst>
                <a:ext uri="{FF2B5EF4-FFF2-40B4-BE49-F238E27FC236}">
                  <a16:creationId xmlns:a16="http://schemas.microsoft.com/office/drawing/2014/main" id="{A9F4AB91-C459-4D24-8BB0-EB5F4D5F0177}"/>
                </a:ext>
              </a:extLst>
            </p:cNvPr>
            <p:cNvPicPr>
              <a:picLocks noChangeAspect="1"/>
            </p:cNvPicPr>
            <p:nvPr/>
          </p:nvPicPr>
          <p:blipFill rotWithShape="1">
            <a:blip r:embed="rId7">
              <a:extLst>
                <a:ext uri="{28A0092B-C50C-407E-A947-70E740481C1C}">
                  <a14:useLocalDpi xmlns:a14="http://schemas.microsoft.com/office/drawing/2010/main" val="0"/>
                </a:ext>
              </a:extLst>
            </a:blip>
            <a:srcRect l="31094" r="27156" b="20601"/>
            <a:stretch>
              <a:fillRect/>
            </a:stretch>
          </p:blipFill>
          <p:spPr>
            <a:xfrm>
              <a:off x="-2675175" y="426720"/>
              <a:ext cx="6535975" cy="6687372"/>
            </a:xfrm>
            <a:prstGeom prst="rect">
              <a:avLst/>
            </a:prstGeom>
          </p:spPr>
        </p:pic>
        <p:pic>
          <p:nvPicPr>
            <p:cNvPr id="13" name="图形 45">
              <a:extLst>
                <a:ext uri="{FF2B5EF4-FFF2-40B4-BE49-F238E27FC236}">
                  <a16:creationId xmlns:a16="http://schemas.microsoft.com/office/drawing/2014/main" id="{D177A99B-95EE-4EF3-BAFC-B0373F6884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80486">
              <a:off x="-931279" y="5253168"/>
              <a:ext cx="3043425" cy="1873961"/>
            </a:xfrm>
            <a:prstGeom prst="rect">
              <a:avLst/>
            </a:prstGeom>
          </p:spPr>
        </p:pic>
      </p:gr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36760" y="876730"/>
            <a:ext cx="2002612" cy="1831265"/>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2702" y="1999847"/>
            <a:ext cx="2262333" cy="2288336"/>
          </a:xfrm>
          <a:prstGeom prst="rect">
            <a:avLst/>
          </a:prstGeom>
        </p:spPr>
      </p:pic>
      <p:pic>
        <p:nvPicPr>
          <p:cNvPr id="16" name="Picture 15"/>
          <p:cNvPicPr>
            <a:picLocks noChangeAspect="1"/>
          </p:cNvPicPr>
          <p:nvPr/>
        </p:nvPicPr>
        <p:blipFill rotWithShape="1">
          <a:blip r:embed="rId12">
            <a:extLst>
              <a:ext uri="{BEBA8EAE-BF5A-486C-A8C5-ECC9F3942E4B}">
                <a14:imgProps xmlns:a14="http://schemas.microsoft.com/office/drawing/2010/main">
                  <a14:imgLayer r:embed="rId13">
                    <a14:imgEffect>
                      <a14:backgroundRemoval t="1064" b="98936" l="0" r="100000"/>
                    </a14:imgEffect>
                  </a14:imgLayer>
                </a14:imgProps>
              </a:ext>
              <a:ext uri="{28A0092B-C50C-407E-A947-70E740481C1C}">
                <a14:useLocalDpi xmlns:a14="http://schemas.microsoft.com/office/drawing/2010/main" val="0"/>
              </a:ext>
            </a:extLst>
          </a:blip>
          <a:srcRect l="379" t="18022" r="3798" b="16923"/>
          <a:stretch/>
        </p:blipFill>
        <p:spPr>
          <a:xfrm rot="20670679">
            <a:off x="7434643" y="4252727"/>
            <a:ext cx="3409331" cy="2314592"/>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834" y="3024615"/>
            <a:ext cx="1280859" cy="1295581"/>
          </a:xfrm>
          <a:prstGeom prst="rect">
            <a:avLst/>
          </a:prstGeom>
        </p:spPr>
      </p:pic>
      <p:sp>
        <p:nvSpPr>
          <p:cNvPr id="18" name="Rectangle 17">
            <a:extLst>
              <a:ext uri="{FF2B5EF4-FFF2-40B4-BE49-F238E27FC236}">
                <a16:creationId xmlns:a16="http://schemas.microsoft.com/office/drawing/2014/main" id="{FC69E1BD-D05C-4711-A937-A07237675F35}"/>
              </a:ext>
            </a:extLst>
          </p:cNvPr>
          <p:cNvSpPr/>
          <p:nvPr/>
        </p:nvSpPr>
        <p:spPr>
          <a:xfrm>
            <a:off x="5408062" y="1998782"/>
            <a:ext cx="5080061" cy="2308324"/>
          </a:xfrm>
          <a:prstGeom prst="rect">
            <a:avLst/>
          </a:prstGeom>
          <a:noFill/>
        </p:spPr>
        <p:txBody>
          <a:bodyPr wrap="square" lIns="91440" tIns="45720" rIns="91440" bIns="45720">
            <a:spAutoFit/>
          </a:bodyPr>
          <a:lstStyle/>
          <a:p>
            <a:pPr algn="ctr"/>
            <a:r>
              <a:rPr lang="en-US" sz="7200" b="1">
                <a:ln w="1905"/>
                <a:solidFill>
                  <a:srgbClr val="FE5778"/>
                </a:solidFill>
                <a:effectLst>
                  <a:innerShdw blurRad="69850" dist="43180" dir="5400000">
                    <a:srgbClr val="000000">
                      <a:alpha val="65000"/>
                    </a:srgbClr>
                  </a:innerShdw>
                </a:effectLst>
                <a:latin typeface="UTM Cooper Black" panose="02040603050506020204" pitchFamily="18" charset="0"/>
                <a:cs typeface="Times New Roman" pitchFamily="18" charset="0"/>
              </a:rPr>
              <a:t>KHÁM PHÁ</a:t>
            </a:r>
            <a:endParaRPr lang="en-US" sz="7200" b="1" dirty="0">
              <a:ln w="1905"/>
              <a:solidFill>
                <a:srgbClr val="FE5778"/>
              </a:solidFill>
              <a:effectLst>
                <a:innerShdw blurRad="69850" dist="43180" dir="5400000">
                  <a:srgbClr val="000000">
                    <a:alpha val="65000"/>
                  </a:srgbClr>
                </a:innerShdw>
              </a:effectLst>
              <a:latin typeface="UTM Cooper Black" panose="02040603050506020204" pitchFamily="18" charset="0"/>
              <a:cs typeface="Times New Roman" pitchFamily="18" charset="0"/>
            </a:endParaRPr>
          </a:p>
        </p:txBody>
      </p:sp>
    </p:spTree>
    <p:extLst>
      <p:ext uri="{BB962C8B-B14F-4D97-AF65-F5344CB8AC3E}">
        <p14:creationId xmlns:p14="http://schemas.microsoft.com/office/powerpoint/2010/main" val="30390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000"/>
                                        <p:tgtEl>
                                          <p:spTgt spid="4"/>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31"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2" presetClass="entr" presetSubtype="12"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2000" fill="hold"/>
                                        <p:tgtEl>
                                          <p:spTgt spid="16"/>
                                        </p:tgtEl>
                                        <p:attrNameLst>
                                          <p:attrName>ppt_x</p:attrName>
                                        </p:attrNameLst>
                                      </p:cBhvr>
                                      <p:tavLst>
                                        <p:tav tm="0">
                                          <p:val>
                                            <p:strVal val="0-#ppt_w/2"/>
                                          </p:val>
                                        </p:tav>
                                        <p:tav tm="100000">
                                          <p:val>
                                            <p:strVal val="#ppt_x"/>
                                          </p:val>
                                        </p:tav>
                                      </p:tavLst>
                                    </p:anim>
                                    <p:anim calcmode="lin" valueType="num">
                                      <p:cBhvr additive="base">
                                        <p:cTn id="48" dur="2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6" presetClass="entr" presetSubtype="0" fill="hold" grpId="0" nodeType="clickEffect">
                                  <p:stCondLst>
                                    <p:cond delay="0"/>
                                  </p:stCondLst>
                                  <p:iterate type="lt">
                                    <p:tmPct val="10000"/>
                                  </p:iterate>
                                  <p:childTnLst>
                                    <p:set>
                                      <p:cBhvr>
                                        <p:cTn id="52" dur="1" fill="hold">
                                          <p:stCondLst>
                                            <p:cond delay="0"/>
                                          </p:stCondLst>
                                        </p:cTn>
                                        <p:tgtEl>
                                          <p:spTgt spid="18"/>
                                        </p:tgtEl>
                                        <p:attrNameLst>
                                          <p:attrName>style.visibility</p:attrName>
                                        </p:attrNameLst>
                                      </p:cBhvr>
                                      <p:to>
                                        <p:strVal val="visible"/>
                                      </p:to>
                                    </p:set>
                                    <p:anim by="(-#ppt_w*2)" calcmode="lin" valueType="num">
                                      <p:cBhvr rctx="PPT">
                                        <p:cTn id="53" dur="250" autoRev="1" fill="hold">
                                          <p:stCondLst>
                                            <p:cond delay="0"/>
                                          </p:stCondLst>
                                        </p:cTn>
                                        <p:tgtEl>
                                          <p:spTgt spid="18"/>
                                        </p:tgtEl>
                                        <p:attrNameLst>
                                          <p:attrName>ppt_w</p:attrName>
                                        </p:attrNameLst>
                                      </p:cBhvr>
                                    </p:anim>
                                    <p:anim by="(#ppt_w*0.50)" calcmode="lin" valueType="num">
                                      <p:cBhvr>
                                        <p:cTn id="54" dur="250" decel="50000" autoRev="1" fill="hold">
                                          <p:stCondLst>
                                            <p:cond delay="0"/>
                                          </p:stCondLst>
                                        </p:cTn>
                                        <p:tgtEl>
                                          <p:spTgt spid="18"/>
                                        </p:tgtEl>
                                        <p:attrNameLst>
                                          <p:attrName>ppt_x</p:attrName>
                                        </p:attrNameLst>
                                      </p:cBhvr>
                                    </p:anim>
                                    <p:anim from="(-#ppt_h/2)" to="(#ppt_y)" calcmode="lin" valueType="num">
                                      <p:cBhvr>
                                        <p:cTn id="55" dur="500" fill="hold">
                                          <p:stCondLst>
                                            <p:cond delay="0"/>
                                          </p:stCondLst>
                                        </p:cTn>
                                        <p:tgtEl>
                                          <p:spTgt spid="18"/>
                                        </p:tgtEl>
                                        <p:attrNameLst>
                                          <p:attrName>ppt_y</p:attrName>
                                        </p:attrNameLst>
                                      </p:cBhvr>
                                    </p:anim>
                                    <p:animRot by="21600000">
                                      <p:cBhvr>
                                        <p:cTn id="56" dur="500" fill="hold">
                                          <p:stCondLst>
                                            <p:cond delay="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Nền Lúa Lúa Gạo Và Dầu Gạo Quảng Bá Thực Phẩm Nền Trời XanhẢnh Nền, Dầu,  Taobao, đồng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81" y="0"/>
            <a:ext cx="12410781" cy="69512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14" y="-385030"/>
            <a:ext cx="7515464" cy="5555859"/>
          </a:xfrm>
          <a:prstGeom prst="rect">
            <a:avLst/>
          </a:prstGeom>
        </p:spPr>
      </p:pic>
      <p:pic>
        <p:nvPicPr>
          <p:cNvPr id="11" name="Picture 10">
            <a:extLst>
              <a:ext uri="{FF2B5EF4-FFF2-40B4-BE49-F238E27FC236}">
                <a16:creationId xmlns:a16="http://schemas.microsoft.com/office/drawing/2014/main" id="{088B8C2B-C3C3-462C-A1FB-56D92DF6B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098" y="311470"/>
            <a:ext cx="10537347" cy="5011873"/>
          </a:xfrm>
          <a:prstGeom prst="rect">
            <a:avLst/>
          </a:prstGeom>
        </p:spPr>
      </p:pic>
      <p:pic>
        <p:nvPicPr>
          <p:cNvPr id="12" name="Picture 11">
            <a:extLst>
              <a:ext uri="{FF2B5EF4-FFF2-40B4-BE49-F238E27FC236}">
                <a16:creationId xmlns:a16="http://schemas.microsoft.com/office/drawing/2014/main" id="{53F46D43-6FEF-484E-AF4B-49A7616BDA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87171"/>
            <a:ext cx="3224463" cy="4750326"/>
          </a:xfrm>
          <a:prstGeom prst="rect">
            <a:avLst/>
          </a:prstGeom>
        </p:spPr>
      </p:pic>
      <p:sp>
        <p:nvSpPr>
          <p:cNvPr id="13" name="Rectangle 12">
            <a:extLst>
              <a:ext uri="{FF2B5EF4-FFF2-40B4-BE49-F238E27FC236}">
                <a16:creationId xmlns:a16="http://schemas.microsoft.com/office/drawing/2014/main" id="{2D9D0A66-572D-4024-B5B8-D4BAC855400D}"/>
              </a:ext>
            </a:extLst>
          </p:cNvPr>
          <p:cNvSpPr/>
          <p:nvPr/>
        </p:nvSpPr>
        <p:spPr>
          <a:xfrm>
            <a:off x="4298559" y="1687171"/>
            <a:ext cx="6546515" cy="2308324"/>
          </a:xfrm>
          <a:prstGeom prst="rect">
            <a:avLst/>
          </a:prstGeom>
          <a:noFill/>
        </p:spPr>
        <p:txBody>
          <a:bodyPr wrap="square" lIns="91440" tIns="45720" rIns="91440" bIns="45720">
            <a:spAutoFit/>
          </a:bodyPr>
          <a:lstStyle/>
          <a:p>
            <a:pPr algn="ctr"/>
            <a:r>
              <a:rPr lang="en-US" sz="4800" b="1">
                <a:ln w="1905"/>
                <a:solidFill>
                  <a:srgbClr val="00B0F0"/>
                </a:solidFill>
                <a:effectLst>
                  <a:innerShdw blurRad="69850" dist="43180" dir="5400000">
                    <a:srgbClr val="000000">
                      <a:alpha val="65000"/>
                    </a:srgbClr>
                  </a:innerShdw>
                </a:effectLst>
                <a:latin typeface="UTM Cooper Black" panose="02040603050506020204" pitchFamily="18" charset="0"/>
                <a:cs typeface="Times New Roman" pitchFamily="18" charset="0"/>
              </a:rPr>
              <a:t>HOẠT ĐỘNG 3</a:t>
            </a:r>
          </a:p>
          <a:p>
            <a:pPr algn="ctr"/>
            <a:r>
              <a:rPr lang="en-US" sz="4800" b="1">
                <a:ln w="1905"/>
                <a:solidFill>
                  <a:srgbClr val="00B0F0"/>
                </a:solidFill>
                <a:effectLst>
                  <a:innerShdw blurRad="69850" dist="43180" dir="5400000">
                    <a:srgbClr val="000000">
                      <a:alpha val="65000"/>
                    </a:srgbClr>
                  </a:innerShdw>
                </a:effectLst>
                <a:latin typeface="UTM Cooper Black" panose="02040603050506020204" pitchFamily="18" charset="0"/>
                <a:cs typeface="Times New Roman" pitchFamily="18" charset="0"/>
              </a:rPr>
              <a:t>Hệ thống đê ở vùng Đồng bằng Bắc Bộ</a:t>
            </a:r>
            <a:endParaRPr lang="en-US" sz="4800" b="1" dirty="0">
              <a:ln w="1905"/>
              <a:solidFill>
                <a:srgbClr val="00B0F0"/>
              </a:solidFill>
              <a:effectLst>
                <a:innerShdw blurRad="69850" dist="43180" dir="5400000">
                  <a:srgbClr val="000000">
                    <a:alpha val="65000"/>
                  </a:srgbClr>
                </a:innerShdw>
              </a:effectLst>
              <a:latin typeface="UTM Cooper Black" panose="02040603050506020204" pitchFamily="18" charset="0"/>
              <a:cs typeface="Times New Roman" pitchFamily="18" charset="0"/>
            </a:endParaRPr>
          </a:p>
        </p:txBody>
      </p:sp>
    </p:spTree>
    <p:extLst>
      <p:ext uri="{BB962C8B-B14F-4D97-AF65-F5344CB8AC3E}">
        <p14:creationId xmlns:p14="http://schemas.microsoft.com/office/powerpoint/2010/main" val="62026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by="(-#ppt_w*2)" calcmode="lin" valueType="num">
                                      <p:cBhvr rctx="PPT">
                                        <p:cTn id="22" dur="250" autoRev="1" fill="hold">
                                          <p:stCondLst>
                                            <p:cond delay="0"/>
                                          </p:stCondLst>
                                        </p:cTn>
                                        <p:tgtEl>
                                          <p:spTgt spid="13"/>
                                        </p:tgtEl>
                                        <p:attrNameLst>
                                          <p:attrName>ppt_w</p:attrName>
                                        </p:attrNameLst>
                                      </p:cBhvr>
                                    </p:anim>
                                    <p:anim by="(#ppt_w*0.50)" calcmode="lin" valueType="num">
                                      <p:cBhvr>
                                        <p:cTn id="23" dur="250" decel="50000" autoRev="1" fill="hold">
                                          <p:stCondLst>
                                            <p:cond delay="0"/>
                                          </p:stCondLst>
                                        </p:cTn>
                                        <p:tgtEl>
                                          <p:spTgt spid="13"/>
                                        </p:tgtEl>
                                        <p:attrNameLst>
                                          <p:attrName>ppt_x</p:attrName>
                                        </p:attrNameLst>
                                      </p:cBhvr>
                                    </p:anim>
                                    <p:anim from="(-#ppt_h/2)" to="(#ppt_y)" calcmode="lin" valueType="num">
                                      <p:cBhvr>
                                        <p:cTn id="24" dur="500" fill="hold">
                                          <p:stCondLst>
                                            <p:cond delay="0"/>
                                          </p:stCondLst>
                                        </p:cTn>
                                        <p:tgtEl>
                                          <p:spTgt spid="13"/>
                                        </p:tgtEl>
                                        <p:attrNameLst>
                                          <p:attrName>ppt_y</p:attrName>
                                        </p:attrNameLst>
                                      </p:cBhvr>
                                    </p:anim>
                                    <p:animRot by="21600000">
                                      <p:cBhvr>
                                        <p:cTn id="25" dur="50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Nền Lúa Lúa Gạo Và Dầu Gạo Quảng Bá Thực Phẩm Nền Trời XanhẢnh Nền, Dầu,  Taobao, đồng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25" y="0"/>
            <a:ext cx="12410781" cy="69512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14" y="-385029"/>
            <a:ext cx="5155238" cy="3811046"/>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0" b="99107" l="178" r="100000"/>
                    </a14:imgEffect>
                  </a14:imgLayer>
                </a14:imgProps>
              </a:ext>
              <a:ext uri="{28A0092B-C50C-407E-A947-70E740481C1C}">
                <a14:useLocalDpi xmlns:a14="http://schemas.microsoft.com/office/drawing/2010/main" val="0"/>
              </a:ext>
            </a:extLst>
          </a:blip>
          <a:stretch>
            <a:fillRect/>
          </a:stretch>
        </p:blipFill>
        <p:spPr>
          <a:xfrm>
            <a:off x="9778134" y="-1446113"/>
            <a:ext cx="4045788" cy="4024230"/>
          </a:xfrm>
          <a:prstGeom prst="rect">
            <a:avLst/>
          </a:prstGeom>
        </p:spPr>
      </p:pic>
      <p:pic>
        <p:nvPicPr>
          <p:cNvPr id="12" name="Picture 2" descr="Cute girl standing pointing hand to presentation poses logo banner hand drawn cartoon art illustration">
            <a:extLst>
              <a:ext uri="{FF2B5EF4-FFF2-40B4-BE49-F238E27FC236}">
                <a16:creationId xmlns:a16="http://schemas.microsoft.com/office/drawing/2014/main" id="{5D6E2140-E331-4BA9-AFF9-8FABB1A70CE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494696" y="1309544"/>
            <a:ext cx="6251259" cy="50030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D17BFAD-04F2-4EE0-B6D1-FB1D21E1509F}"/>
              </a:ext>
            </a:extLst>
          </p:cNvPr>
          <p:cNvSpPr/>
          <p:nvPr/>
        </p:nvSpPr>
        <p:spPr>
          <a:xfrm>
            <a:off x="4699749" y="1117035"/>
            <a:ext cx="6664282" cy="3755095"/>
          </a:xfrm>
          <a:custGeom>
            <a:avLst/>
            <a:gdLst>
              <a:gd name="connsiteX0" fmla="*/ 0 w 6664282"/>
              <a:gd name="connsiteY0" fmla="*/ 625862 h 3755095"/>
              <a:gd name="connsiteX1" fmla="*/ 625862 w 6664282"/>
              <a:gd name="connsiteY1" fmla="*/ 0 h 3755095"/>
              <a:gd name="connsiteX2" fmla="*/ 1275369 w 6664282"/>
              <a:gd name="connsiteY2" fmla="*/ 0 h 3755095"/>
              <a:gd name="connsiteX3" fmla="*/ 1870750 w 6664282"/>
              <a:gd name="connsiteY3" fmla="*/ 0 h 3755095"/>
              <a:gd name="connsiteX4" fmla="*/ 2412006 w 6664282"/>
              <a:gd name="connsiteY4" fmla="*/ 0 h 3755095"/>
              <a:gd name="connsiteX5" fmla="*/ 2845011 w 6664282"/>
              <a:gd name="connsiteY5" fmla="*/ 0 h 3755095"/>
              <a:gd name="connsiteX6" fmla="*/ 3440392 w 6664282"/>
              <a:gd name="connsiteY6" fmla="*/ 0 h 3755095"/>
              <a:gd name="connsiteX7" fmla="*/ 4089899 w 6664282"/>
              <a:gd name="connsiteY7" fmla="*/ 0 h 3755095"/>
              <a:gd name="connsiteX8" fmla="*/ 4685281 w 6664282"/>
              <a:gd name="connsiteY8" fmla="*/ 0 h 3755095"/>
              <a:gd name="connsiteX9" fmla="*/ 5064160 w 6664282"/>
              <a:gd name="connsiteY9" fmla="*/ 0 h 3755095"/>
              <a:gd name="connsiteX10" fmla="*/ 6038420 w 6664282"/>
              <a:gd name="connsiteY10" fmla="*/ 0 h 3755095"/>
              <a:gd name="connsiteX11" fmla="*/ 6664282 w 6664282"/>
              <a:gd name="connsiteY11" fmla="*/ 625862 h 3755095"/>
              <a:gd name="connsiteX12" fmla="*/ 6664282 w 6664282"/>
              <a:gd name="connsiteY12" fmla="*/ 1126536 h 3755095"/>
              <a:gd name="connsiteX13" fmla="*/ 6664282 w 6664282"/>
              <a:gd name="connsiteY13" fmla="*/ 1652244 h 3755095"/>
              <a:gd name="connsiteX14" fmla="*/ 6664282 w 6664282"/>
              <a:gd name="connsiteY14" fmla="*/ 2102851 h 3755095"/>
              <a:gd name="connsiteX15" fmla="*/ 6664282 w 6664282"/>
              <a:gd name="connsiteY15" fmla="*/ 2528424 h 3755095"/>
              <a:gd name="connsiteX16" fmla="*/ 6664282 w 6664282"/>
              <a:gd name="connsiteY16" fmla="*/ 3129233 h 3755095"/>
              <a:gd name="connsiteX17" fmla="*/ 6038420 w 6664282"/>
              <a:gd name="connsiteY17" fmla="*/ 3755095 h 3755095"/>
              <a:gd name="connsiteX18" fmla="*/ 5659541 w 6664282"/>
              <a:gd name="connsiteY18" fmla="*/ 3755095 h 3755095"/>
              <a:gd name="connsiteX19" fmla="*/ 5280662 w 6664282"/>
              <a:gd name="connsiteY19" fmla="*/ 3755095 h 3755095"/>
              <a:gd name="connsiteX20" fmla="*/ 4901783 w 6664282"/>
              <a:gd name="connsiteY20" fmla="*/ 3755095 h 3755095"/>
              <a:gd name="connsiteX21" fmla="*/ 4414653 w 6664282"/>
              <a:gd name="connsiteY21" fmla="*/ 3755095 h 3755095"/>
              <a:gd name="connsiteX22" fmla="*/ 4035774 w 6664282"/>
              <a:gd name="connsiteY22" fmla="*/ 3755095 h 3755095"/>
              <a:gd name="connsiteX23" fmla="*/ 3602769 w 6664282"/>
              <a:gd name="connsiteY23" fmla="*/ 3755095 h 3755095"/>
              <a:gd name="connsiteX24" fmla="*/ 2953262 w 6664282"/>
              <a:gd name="connsiteY24" fmla="*/ 3755095 h 3755095"/>
              <a:gd name="connsiteX25" fmla="*/ 2303755 w 6664282"/>
              <a:gd name="connsiteY25" fmla="*/ 3755095 h 3755095"/>
              <a:gd name="connsiteX26" fmla="*/ 1816625 w 6664282"/>
              <a:gd name="connsiteY26" fmla="*/ 3755095 h 3755095"/>
              <a:gd name="connsiteX27" fmla="*/ 1329495 w 6664282"/>
              <a:gd name="connsiteY27" fmla="*/ 3755095 h 3755095"/>
              <a:gd name="connsiteX28" fmla="*/ 625862 w 6664282"/>
              <a:gd name="connsiteY28" fmla="*/ 3755095 h 3755095"/>
              <a:gd name="connsiteX29" fmla="*/ 0 w 6664282"/>
              <a:gd name="connsiteY29" fmla="*/ 3129233 h 3755095"/>
              <a:gd name="connsiteX30" fmla="*/ 0 w 6664282"/>
              <a:gd name="connsiteY30" fmla="*/ 2703660 h 3755095"/>
              <a:gd name="connsiteX31" fmla="*/ 0 w 6664282"/>
              <a:gd name="connsiteY31" fmla="*/ 2253053 h 3755095"/>
              <a:gd name="connsiteX32" fmla="*/ 0 w 6664282"/>
              <a:gd name="connsiteY32" fmla="*/ 1702312 h 3755095"/>
              <a:gd name="connsiteX33" fmla="*/ 0 w 6664282"/>
              <a:gd name="connsiteY33" fmla="*/ 1276738 h 3755095"/>
              <a:gd name="connsiteX34" fmla="*/ 0 w 6664282"/>
              <a:gd name="connsiteY34" fmla="*/ 625862 h 375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664282" h="3755095" fill="none" extrusionOk="0">
                <a:moveTo>
                  <a:pt x="0" y="625862"/>
                </a:moveTo>
                <a:cubicBezTo>
                  <a:pt x="14231" y="280069"/>
                  <a:pt x="268011" y="-101250"/>
                  <a:pt x="625862" y="0"/>
                </a:cubicBezTo>
                <a:cubicBezTo>
                  <a:pt x="895047" y="-16629"/>
                  <a:pt x="1118506" y="57362"/>
                  <a:pt x="1275369" y="0"/>
                </a:cubicBezTo>
                <a:cubicBezTo>
                  <a:pt x="1432232" y="-57362"/>
                  <a:pt x="1629155" y="15980"/>
                  <a:pt x="1870750" y="0"/>
                </a:cubicBezTo>
                <a:cubicBezTo>
                  <a:pt x="2112345" y="-15980"/>
                  <a:pt x="2300064" y="35157"/>
                  <a:pt x="2412006" y="0"/>
                </a:cubicBezTo>
                <a:cubicBezTo>
                  <a:pt x="2523948" y="-35157"/>
                  <a:pt x="2758305" y="25726"/>
                  <a:pt x="2845011" y="0"/>
                </a:cubicBezTo>
                <a:cubicBezTo>
                  <a:pt x="2931718" y="-25726"/>
                  <a:pt x="3272767" y="54936"/>
                  <a:pt x="3440392" y="0"/>
                </a:cubicBezTo>
                <a:cubicBezTo>
                  <a:pt x="3608017" y="-54936"/>
                  <a:pt x="3881392" y="73826"/>
                  <a:pt x="4089899" y="0"/>
                </a:cubicBezTo>
                <a:cubicBezTo>
                  <a:pt x="4298406" y="-73826"/>
                  <a:pt x="4532936" y="53391"/>
                  <a:pt x="4685281" y="0"/>
                </a:cubicBezTo>
                <a:cubicBezTo>
                  <a:pt x="4837626" y="-53391"/>
                  <a:pt x="4898722" y="44213"/>
                  <a:pt x="5064160" y="0"/>
                </a:cubicBezTo>
                <a:cubicBezTo>
                  <a:pt x="5229598" y="-44213"/>
                  <a:pt x="5638901" y="15957"/>
                  <a:pt x="6038420" y="0"/>
                </a:cubicBezTo>
                <a:cubicBezTo>
                  <a:pt x="6358459" y="-9534"/>
                  <a:pt x="6652233" y="286244"/>
                  <a:pt x="6664282" y="625862"/>
                </a:cubicBezTo>
                <a:cubicBezTo>
                  <a:pt x="6664682" y="730419"/>
                  <a:pt x="6646733" y="989257"/>
                  <a:pt x="6664282" y="1126536"/>
                </a:cubicBezTo>
                <a:cubicBezTo>
                  <a:pt x="6681831" y="1263815"/>
                  <a:pt x="6639990" y="1503920"/>
                  <a:pt x="6664282" y="1652244"/>
                </a:cubicBezTo>
                <a:cubicBezTo>
                  <a:pt x="6688574" y="1800568"/>
                  <a:pt x="6658993" y="1992512"/>
                  <a:pt x="6664282" y="2102851"/>
                </a:cubicBezTo>
                <a:cubicBezTo>
                  <a:pt x="6669571" y="2213190"/>
                  <a:pt x="6645889" y="2429183"/>
                  <a:pt x="6664282" y="2528424"/>
                </a:cubicBezTo>
                <a:cubicBezTo>
                  <a:pt x="6682675" y="2627665"/>
                  <a:pt x="6661198" y="2881611"/>
                  <a:pt x="6664282" y="3129233"/>
                </a:cubicBezTo>
                <a:cubicBezTo>
                  <a:pt x="6651069" y="3399270"/>
                  <a:pt x="6429758" y="3781428"/>
                  <a:pt x="6038420" y="3755095"/>
                </a:cubicBezTo>
                <a:cubicBezTo>
                  <a:pt x="5912210" y="3762732"/>
                  <a:pt x="5804378" y="3743840"/>
                  <a:pt x="5659541" y="3755095"/>
                </a:cubicBezTo>
                <a:cubicBezTo>
                  <a:pt x="5514704" y="3766350"/>
                  <a:pt x="5421673" y="3723539"/>
                  <a:pt x="5280662" y="3755095"/>
                </a:cubicBezTo>
                <a:cubicBezTo>
                  <a:pt x="5139651" y="3786651"/>
                  <a:pt x="5058565" y="3714091"/>
                  <a:pt x="4901783" y="3755095"/>
                </a:cubicBezTo>
                <a:cubicBezTo>
                  <a:pt x="4745001" y="3796099"/>
                  <a:pt x="4589359" y="3697241"/>
                  <a:pt x="4414653" y="3755095"/>
                </a:cubicBezTo>
                <a:cubicBezTo>
                  <a:pt x="4239947" y="3812949"/>
                  <a:pt x="4199306" y="3712041"/>
                  <a:pt x="4035774" y="3755095"/>
                </a:cubicBezTo>
                <a:cubicBezTo>
                  <a:pt x="3872242" y="3798149"/>
                  <a:pt x="3817340" y="3744279"/>
                  <a:pt x="3602769" y="3755095"/>
                </a:cubicBezTo>
                <a:cubicBezTo>
                  <a:pt x="3388198" y="3765911"/>
                  <a:pt x="3090726" y="3728689"/>
                  <a:pt x="2953262" y="3755095"/>
                </a:cubicBezTo>
                <a:cubicBezTo>
                  <a:pt x="2815798" y="3781501"/>
                  <a:pt x="2622439" y="3738726"/>
                  <a:pt x="2303755" y="3755095"/>
                </a:cubicBezTo>
                <a:cubicBezTo>
                  <a:pt x="1985071" y="3771464"/>
                  <a:pt x="1957921" y="3745814"/>
                  <a:pt x="1816625" y="3755095"/>
                </a:cubicBezTo>
                <a:cubicBezTo>
                  <a:pt x="1675329" y="3764376"/>
                  <a:pt x="1431739" y="3728688"/>
                  <a:pt x="1329495" y="3755095"/>
                </a:cubicBezTo>
                <a:cubicBezTo>
                  <a:pt x="1227251" y="3781502"/>
                  <a:pt x="800302" y="3695821"/>
                  <a:pt x="625862" y="3755095"/>
                </a:cubicBezTo>
                <a:cubicBezTo>
                  <a:pt x="287277" y="3752835"/>
                  <a:pt x="52559" y="3537909"/>
                  <a:pt x="0" y="3129233"/>
                </a:cubicBezTo>
                <a:cubicBezTo>
                  <a:pt x="-4513" y="2962051"/>
                  <a:pt x="34358" y="2879816"/>
                  <a:pt x="0" y="2703660"/>
                </a:cubicBezTo>
                <a:cubicBezTo>
                  <a:pt x="-34358" y="2527504"/>
                  <a:pt x="21274" y="2387123"/>
                  <a:pt x="0" y="2253053"/>
                </a:cubicBezTo>
                <a:cubicBezTo>
                  <a:pt x="-21274" y="2118983"/>
                  <a:pt x="47978" y="1971453"/>
                  <a:pt x="0" y="1702312"/>
                </a:cubicBezTo>
                <a:cubicBezTo>
                  <a:pt x="-47978" y="1433171"/>
                  <a:pt x="39600" y="1367532"/>
                  <a:pt x="0" y="1276738"/>
                </a:cubicBezTo>
                <a:cubicBezTo>
                  <a:pt x="-39600" y="1185944"/>
                  <a:pt x="37860" y="778360"/>
                  <a:pt x="0" y="625862"/>
                </a:cubicBezTo>
                <a:close/>
              </a:path>
              <a:path w="6664282" h="3755095" stroke="0" extrusionOk="0">
                <a:moveTo>
                  <a:pt x="0" y="625862"/>
                </a:moveTo>
                <a:cubicBezTo>
                  <a:pt x="59779" y="209721"/>
                  <a:pt x="343038" y="59976"/>
                  <a:pt x="625862" y="0"/>
                </a:cubicBezTo>
                <a:cubicBezTo>
                  <a:pt x="915855" y="-32154"/>
                  <a:pt x="1091256" y="64979"/>
                  <a:pt x="1221243" y="0"/>
                </a:cubicBezTo>
                <a:cubicBezTo>
                  <a:pt x="1351230" y="-64979"/>
                  <a:pt x="1417367" y="7956"/>
                  <a:pt x="1600122" y="0"/>
                </a:cubicBezTo>
                <a:cubicBezTo>
                  <a:pt x="1782877" y="-7956"/>
                  <a:pt x="1952125" y="52980"/>
                  <a:pt x="2087253" y="0"/>
                </a:cubicBezTo>
                <a:cubicBezTo>
                  <a:pt x="2222381" y="-52980"/>
                  <a:pt x="2359582" y="38046"/>
                  <a:pt x="2466132" y="0"/>
                </a:cubicBezTo>
                <a:cubicBezTo>
                  <a:pt x="2572682" y="-38046"/>
                  <a:pt x="2753156" y="33859"/>
                  <a:pt x="2845011" y="0"/>
                </a:cubicBezTo>
                <a:cubicBezTo>
                  <a:pt x="2936866" y="-33859"/>
                  <a:pt x="3104049" y="52580"/>
                  <a:pt x="3332141" y="0"/>
                </a:cubicBezTo>
                <a:cubicBezTo>
                  <a:pt x="3560233" y="-52580"/>
                  <a:pt x="3629168" y="48829"/>
                  <a:pt x="3819271" y="0"/>
                </a:cubicBezTo>
                <a:cubicBezTo>
                  <a:pt x="4009374" y="-48829"/>
                  <a:pt x="4228056" y="41593"/>
                  <a:pt x="4414653" y="0"/>
                </a:cubicBezTo>
                <a:cubicBezTo>
                  <a:pt x="4601250" y="-41593"/>
                  <a:pt x="4738596" y="20442"/>
                  <a:pt x="4901783" y="0"/>
                </a:cubicBezTo>
                <a:cubicBezTo>
                  <a:pt x="5064970" y="-20442"/>
                  <a:pt x="5136028" y="13811"/>
                  <a:pt x="5280662" y="0"/>
                </a:cubicBezTo>
                <a:cubicBezTo>
                  <a:pt x="5425296" y="-13811"/>
                  <a:pt x="5701321" y="22121"/>
                  <a:pt x="6038420" y="0"/>
                </a:cubicBezTo>
                <a:cubicBezTo>
                  <a:pt x="6360509" y="-48969"/>
                  <a:pt x="6675938" y="304803"/>
                  <a:pt x="6664282" y="625862"/>
                </a:cubicBezTo>
                <a:cubicBezTo>
                  <a:pt x="6690221" y="843003"/>
                  <a:pt x="6622578" y="989309"/>
                  <a:pt x="6664282" y="1151570"/>
                </a:cubicBezTo>
                <a:cubicBezTo>
                  <a:pt x="6705986" y="1313831"/>
                  <a:pt x="6608089" y="1429712"/>
                  <a:pt x="6664282" y="1627210"/>
                </a:cubicBezTo>
                <a:cubicBezTo>
                  <a:pt x="6720475" y="1824708"/>
                  <a:pt x="6640356" y="1910060"/>
                  <a:pt x="6664282" y="2177952"/>
                </a:cubicBezTo>
                <a:cubicBezTo>
                  <a:pt x="6688208" y="2445844"/>
                  <a:pt x="6604855" y="2848093"/>
                  <a:pt x="6664282" y="3129233"/>
                </a:cubicBezTo>
                <a:cubicBezTo>
                  <a:pt x="6677544" y="3510490"/>
                  <a:pt x="6309350" y="3808983"/>
                  <a:pt x="6038420" y="3755095"/>
                </a:cubicBezTo>
                <a:cubicBezTo>
                  <a:pt x="5884308" y="3771416"/>
                  <a:pt x="5782760" y="3715140"/>
                  <a:pt x="5605415" y="3755095"/>
                </a:cubicBezTo>
                <a:cubicBezTo>
                  <a:pt x="5428071" y="3795050"/>
                  <a:pt x="5384673" y="3753729"/>
                  <a:pt x="5172411" y="3755095"/>
                </a:cubicBezTo>
                <a:cubicBezTo>
                  <a:pt x="4960149" y="3756461"/>
                  <a:pt x="4817803" y="3720266"/>
                  <a:pt x="4685281" y="3755095"/>
                </a:cubicBezTo>
                <a:cubicBezTo>
                  <a:pt x="4552759" y="3789924"/>
                  <a:pt x="4253360" y="3704675"/>
                  <a:pt x="4035774" y="3755095"/>
                </a:cubicBezTo>
                <a:cubicBezTo>
                  <a:pt x="3818188" y="3805515"/>
                  <a:pt x="3633651" y="3733653"/>
                  <a:pt x="3440392" y="3755095"/>
                </a:cubicBezTo>
                <a:cubicBezTo>
                  <a:pt x="3247133" y="3776537"/>
                  <a:pt x="3228861" y="3747224"/>
                  <a:pt x="3061513" y="3755095"/>
                </a:cubicBezTo>
                <a:cubicBezTo>
                  <a:pt x="2894165" y="3762966"/>
                  <a:pt x="2816224" y="3749243"/>
                  <a:pt x="2682634" y="3755095"/>
                </a:cubicBezTo>
                <a:cubicBezTo>
                  <a:pt x="2549044" y="3760947"/>
                  <a:pt x="2245064" y="3754151"/>
                  <a:pt x="2087253" y="3755095"/>
                </a:cubicBezTo>
                <a:cubicBezTo>
                  <a:pt x="1929442" y="3756039"/>
                  <a:pt x="1830187" y="3725802"/>
                  <a:pt x="1708374" y="3755095"/>
                </a:cubicBezTo>
                <a:cubicBezTo>
                  <a:pt x="1586561" y="3784388"/>
                  <a:pt x="1020392" y="3718565"/>
                  <a:pt x="625862" y="3755095"/>
                </a:cubicBezTo>
                <a:cubicBezTo>
                  <a:pt x="271907" y="3758086"/>
                  <a:pt x="32833" y="3410125"/>
                  <a:pt x="0" y="3129233"/>
                </a:cubicBezTo>
                <a:cubicBezTo>
                  <a:pt x="-37665" y="2963844"/>
                  <a:pt x="22296" y="2906895"/>
                  <a:pt x="0" y="2703660"/>
                </a:cubicBezTo>
                <a:cubicBezTo>
                  <a:pt x="-22296" y="2500425"/>
                  <a:pt x="16598" y="2434213"/>
                  <a:pt x="0" y="2278087"/>
                </a:cubicBezTo>
                <a:cubicBezTo>
                  <a:pt x="-16598" y="2121961"/>
                  <a:pt x="23696" y="2001056"/>
                  <a:pt x="0" y="1827480"/>
                </a:cubicBezTo>
                <a:cubicBezTo>
                  <a:pt x="-23696" y="1653904"/>
                  <a:pt x="2884" y="1518684"/>
                  <a:pt x="0" y="1351840"/>
                </a:cubicBezTo>
                <a:cubicBezTo>
                  <a:pt x="-2884" y="1184996"/>
                  <a:pt x="39059" y="985583"/>
                  <a:pt x="0" y="625862"/>
                </a:cubicBezTo>
                <a:close/>
              </a:path>
            </a:pathLst>
          </a:custGeom>
          <a:solidFill>
            <a:schemeClr val="bg1"/>
          </a:solidFill>
          <a:ln w="28575">
            <a:solidFill>
              <a:srgbClr val="FE5778"/>
            </a:solidFill>
            <a:extLst>
              <a:ext uri="{C807C97D-BFC1-408E-A445-0C87EB9F89A2}">
                <ask:lineSketchStyleProps xmlns:ask="http://schemas.microsoft.com/office/drawing/2018/sketchyshapes" sd="118075524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B7A546AD-D3F4-4B79-BFDE-D588E3916572}"/>
              </a:ext>
            </a:extLst>
          </p:cNvPr>
          <p:cNvSpPr txBox="1"/>
          <p:nvPr/>
        </p:nvSpPr>
        <p:spPr>
          <a:xfrm>
            <a:off x="5074024" y="1520494"/>
            <a:ext cx="602672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Đọc thông tin kết hợp theo dõi bức tranh . Em hãy tự đặt các câu hỏi về hệ thống đê theo cấu trúc 5W1H trên giấy note hoặc bảng con: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 Cái gì ?         + Ở đâu?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 Ai ?                + Khi nào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 Tại sao ?        +Như thế nào ?</a:t>
            </a:r>
          </a:p>
        </p:txBody>
      </p:sp>
      <p:sp>
        <p:nvSpPr>
          <p:cNvPr id="8" name="Rectangle 7">
            <a:extLst>
              <a:ext uri="{FF2B5EF4-FFF2-40B4-BE49-F238E27FC236}">
                <a16:creationId xmlns:a16="http://schemas.microsoft.com/office/drawing/2014/main" id="{21E95BB1-1468-4865-9454-C621255EA9CE}"/>
              </a:ext>
            </a:extLst>
          </p:cNvPr>
          <p:cNvSpPr/>
          <p:nvPr/>
        </p:nvSpPr>
        <p:spPr>
          <a:xfrm>
            <a:off x="5380612" y="707374"/>
            <a:ext cx="5080061" cy="830997"/>
          </a:xfrm>
          <a:prstGeom prst="rect">
            <a:avLst/>
          </a:prstGeom>
          <a:noFill/>
        </p:spPr>
        <p:txBody>
          <a:bodyPr wrap="square" lIns="91440" tIns="45720" rIns="91440" bIns="45720">
            <a:spAutoFit/>
          </a:bodyPr>
          <a:lstStyle/>
          <a:p>
            <a:pPr algn="ctr"/>
            <a:r>
              <a:rPr lang="en-US" sz="4800" b="1">
                <a:ln w="1905"/>
                <a:solidFill>
                  <a:srgbClr val="C00000"/>
                </a:solidFill>
                <a:effectLst>
                  <a:innerShdw blurRad="69850" dist="43180" dir="5400000">
                    <a:srgbClr val="000000">
                      <a:alpha val="65000"/>
                    </a:srgbClr>
                  </a:innerShdw>
                </a:effectLst>
                <a:latin typeface="UTM Cooper Black" panose="02040603050506020204" pitchFamily="18" charset="0"/>
                <a:cs typeface="Times New Roman" pitchFamily="18" charset="0"/>
              </a:rPr>
              <a:t>Nhiệm vụ</a:t>
            </a:r>
            <a:endParaRPr lang="en-US" sz="4800" b="1" dirty="0">
              <a:ln w="1905"/>
              <a:solidFill>
                <a:srgbClr val="C00000"/>
              </a:solidFill>
              <a:effectLst>
                <a:innerShdw blurRad="69850" dist="43180" dir="5400000">
                  <a:srgbClr val="000000">
                    <a:alpha val="65000"/>
                  </a:srgbClr>
                </a:innerShdw>
              </a:effectLst>
              <a:latin typeface="UTM Cooper Black" panose="02040603050506020204" pitchFamily="18" charset="0"/>
              <a:cs typeface="Times New Roman" pitchFamily="18" charset="0"/>
            </a:endParaRPr>
          </a:p>
        </p:txBody>
      </p:sp>
    </p:spTree>
    <p:extLst>
      <p:ext uri="{BB962C8B-B14F-4D97-AF65-F5344CB8AC3E}">
        <p14:creationId xmlns:p14="http://schemas.microsoft.com/office/powerpoint/2010/main" val="1869081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250" autoRev="1" fill="hold">
                                          <p:stCondLst>
                                            <p:cond delay="0"/>
                                          </p:stCondLst>
                                        </p:cTn>
                                        <p:tgtEl>
                                          <p:spTgt spid="8"/>
                                        </p:tgtEl>
                                        <p:attrNameLst>
                                          <p:attrName>ppt_w</p:attrName>
                                        </p:attrNameLst>
                                      </p:cBhvr>
                                    </p:anim>
                                    <p:anim by="(#ppt_w*0.50)" calcmode="lin" valueType="num">
                                      <p:cBhvr>
                                        <p:cTn id="8" dur="250" decel="50000" autoRev="1" fill="hold">
                                          <p:stCondLst>
                                            <p:cond delay="0"/>
                                          </p:stCondLst>
                                        </p:cTn>
                                        <p:tgtEl>
                                          <p:spTgt spid="8"/>
                                        </p:tgtEl>
                                        <p:attrNameLst>
                                          <p:attrName>ppt_x</p:attrName>
                                        </p:attrNameLst>
                                      </p:cBhvr>
                                    </p:anim>
                                    <p:anim from="(-#ppt_h/2)" to="(#ppt_y)" calcmode="lin" valueType="num">
                                      <p:cBhvr>
                                        <p:cTn id="9" dur="500" fill="hold">
                                          <p:stCondLst>
                                            <p:cond delay="0"/>
                                          </p:stCondLst>
                                        </p:cTn>
                                        <p:tgtEl>
                                          <p:spTgt spid="8"/>
                                        </p:tgtEl>
                                        <p:attrNameLst>
                                          <p:attrName>ppt_y</p:attrName>
                                        </p:attrNameLst>
                                      </p:cBhvr>
                                    </p:anim>
                                    <p:animRot by="21600000">
                                      <p:cBhvr>
                                        <p:cTn id="10" dur="5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hơn 83 nền slide đẹp siêu đỉnh - thtantai2.edu.vn">
            <a:extLst>
              <a:ext uri="{FF2B5EF4-FFF2-40B4-BE49-F238E27FC236}">
                <a16:creationId xmlns:a16="http://schemas.microsoft.com/office/drawing/2014/main" id="{492BB397-7774-4FC1-8A8B-9CD6EB6C5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CBC26D24-792C-46B4-ACA8-866E8F1DEF8A}"/>
              </a:ext>
            </a:extLst>
          </p:cNvPr>
          <p:cNvSpPr/>
          <p:nvPr/>
        </p:nvSpPr>
        <p:spPr>
          <a:xfrm>
            <a:off x="599607" y="280691"/>
            <a:ext cx="11347554" cy="6440619"/>
          </a:xfrm>
          <a:prstGeom prst="roundRect">
            <a:avLst>
              <a:gd name="adj" fmla="val 4967"/>
            </a:avLst>
          </a:prstGeom>
          <a:solidFill>
            <a:schemeClr val="bg1"/>
          </a:solidFill>
          <a:ln w="38100">
            <a:solidFill>
              <a:srgbClr val="EDA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9546EC-432A-4388-838C-AFFFA1CCA3F3}"/>
              </a:ext>
            </a:extLst>
          </p:cNvPr>
          <p:cNvSpPr txBox="1"/>
          <p:nvPr/>
        </p:nvSpPr>
        <p:spPr>
          <a:xfrm>
            <a:off x="863169" y="335934"/>
            <a:ext cx="11083991" cy="3277820"/>
          </a:xfrm>
          <a:prstGeom prst="rect">
            <a:avLst/>
          </a:prstGeom>
          <a:noFill/>
        </p:spPr>
        <p:txBody>
          <a:bodyPr wrap="square">
            <a:spAutoFit/>
          </a:bodyPr>
          <a:lstStyle/>
          <a:p>
            <a:pPr algn="just"/>
            <a:r>
              <a:rPr lang="en-US" sz="2300"/>
              <a:t>	</a:t>
            </a:r>
            <a:r>
              <a:rPr lang="vi-VN" sz="2300"/>
              <a:t>Sông Hồng và sông Thái Bình là hệ thống sông lớn với hai mùa nước rõ rệt. Mùa mưa, lũ dâng cao ảnh hưởng cả một vùng rộng lớn. Vì thế, đê được đắp nhằm ngăn lũ, bảo vệ làng xã, ruộng đồng,... Trong đó, đê sông Hồng là hệ thống đê  tiêu biểu nhất. Trải qua hàng nghìn năm, đê trở thành một hệ thống hoàn chỉnh với chiều dài lên đến hàng nghìn ki-lô-mét.</a:t>
            </a:r>
            <a:endParaRPr lang="en-US" sz="2300"/>
          </a:p>
          <a:p>
            <a:pPr algn="just"/>
            <a:r>
              <a:rPr lang="en-US" sz="2300"/>
              <a:t>	</a:t>
            </a:r>
            <a:r>
              <a:rPr lang="vi-VN" sz="2300"/>
              <a:t>Đê cao trung bình từ 6 m đến 8 m tuỳ từng vị trí, có nơi cao hơn 10 m. Chân đê rộng từ 30 đến 50 m. Mặt đê hiện được cải tạo trở thành các tuyến đường</a:t>
            </a:r>
            <a:r>
              <a:rPr lang="en-US" sz="2300"/>
              <a:t> </a:t>
            </a:r>
            <a:r>
              <a:rPr lang="vi-VN" sz="2300"/>
              <a:t>giao thông. </a:t>
            </a:r>
            <a:endParaRPr lang="en-US" sz="2300"/>
          </a:p>
          <a:p>
            <a:pPr algn="just"/>
            <a:r>
              <a:rPr lang="en-US" sz="2300"/>
              <a:t>	</a:t>
            </a:r>
            <a:r>
              <a:rPr lang="vi-VN" sz="2300"/>
              <a:t>Đê là một biểu tượng về công tác trị thuỷ ở vùng Đồng bằng Bắc Bộ. </a:t>
            </a:r>
            <a:endParaRPr lang="en-US" sz="2300"/>
          </a:p>
        </p:txBody>
      </p:sp>
      <p:pic>
        <p:nvPicPr>
          <p:cNvPr id="15" name="Picture 14">
            <a:extLst>
              <a:ext uri="{FF2B5EF4-FFF2-40B4-BE49-F238E27FC236}">
                <a16:creationId xmlns:a16="http://schemas.microsoft.com/office/drawing/2014/main" id="{160109D2-BD0A-47DF-89D6-51776D821A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4699" y="3501000"/>
            <a:ext cx="4582955" cy="3085645"/>
          </a:xfrm>
          <a:prstGeom prst="rect">
            <a:avLst/>
          </a:prstGeom>
        </p:spPr>
      </p:pic>
    </p:spTree>
    <p:extLst>
      <p:ext uri="{BB962C8B-B14F-4D97-AF65-F5344CB8AC3E}">
        <p14:creationId xmlns:p14="http://schemas.microsoft.com/office/powerpoint/2010/main" val="3619597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ộp Văn bản 11">
            <a:extLst>
              <a:ext uri="{FF2B5EF4-FFF2-40B4-BE49-F238E27FC236}">
                <a16:creationId xmlns:a16="http://schemas.microsoft.com/office/drawing/2014/main" id="{1BA6AAAB-E72A-6CFF-A91F-72B733A5309E}"/>
              </a:ext>
            </a:extLst>
          </p:cNvPr>
          <p:cNvSpPr txBox="1"/>
          <p:nvPr/>
        </p:nvSpPr>
        <p:spPr>
          <a:xfrm>
            <a:off x="3921882" y="987137"/>
            <a:ext cx="50143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FFFF00"/>
                </a:solidFill>
                <a:effectLst>
                  <a:outerShdw blurRad="12700" dist="38100" dir="2700000" algn="tl" rotWithShape="0">
                    <a:srgbClr val="4472C4">
                      <a:lumMod val="60000"/>
                      <a:lumOff val="40000"/>
                    </a:srgbClr>
                  </a:outerShdw>
                </a:effectLst>
                <a:uLnTx/>
                <a:uFillTx/>
                <a:latin typeface="UVN Banh Mi" pitchFamily="2" charset="0"/>
                <a:ea typeface="+mn-ea"/>
                <a:cs typeface="+mn-cs"/>
              </a:rPr>
              <a:t>CHIA</a:t>
            </a:r>
            <a:r>
              <a:rPr kumimoji="0" lang="en-US" sz="5400" b="1" i="0" u="none" strike="noStrike" kern="1200" cap="none" spc="0" normalizeH="0" noProof="0">
                <a:ln w="9525">
                  <a:solidFill>
                    <a:prstClr val="white"/>
                  </a:solidFill>
                  <a:prstDash val="solid"/>
                </a:ln>
                <a:solidFill>
                  <a:srgbClr val="FFFF00"/>
                </a:solidFill>
                <a:effectLst>
                  <a:outerShdw blurRad="12700" dist="38100" dir="2700000" algn="tl" rotWithShape="0">
                    <a:srgbClr val="4472C4">
                      <a:lumMod val="60000"/>
                      <a:lumOff val="40000"/>
                    </a:srgbClr>
                  </a:outerShdw>
                </a:effectLst>
                <a:uLnTx/>
                <a:uFillTx/>
                <a:latin typeface="UVN Banh Mi" pitchFamily="2" charset="0"/>
                <a:ea typeface="+mn-ea"/>
                <a:cs typeface="+mn-cs"/>
              </a:rPr>
              <a:t> SẺ CÁC CÂU HỎI TRƯỚC LỚP</a:t>
            </a:r>
            <a:endParaRPr kumimoji="0" lang="en-US" sz="5400" b="1" i="0" u="none" strike="noStrike" kern="1200" cap="none" spc="0" normalizeH="0" baseline="0" noProof="0" dirty="0">
              <a:ln w="9525">
                <a:solidFill>
                  <a:prstClr val="white"/>
                </a:solidFill>
                <a:prstDash val="solid"/>
              </a:ln>
              <a:solidFill>
                <a:srgbClr val="FFFF00"/>
              </a:solidFill>
              <a:effectLst>
                <a:outerShdw blurRad="12700" dist="38100" dir="2700000" algn="tl" rotWithShape="0">
                  <a:srgbClr val="4472C4">
                    <a:lumMod val="60000"/>
                    <a:lumOff val="40000"/>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2162765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CF9617A6-7681-4D85-BCFA-9B1F2CC9C904"/>
  <p:tag name="ISPRING_SCORM_RATE_SLIDES" val="1"/>
  <p:tag name="ISPRINGONLINEFOLDERID" val="0"/>
  <p:tag name="ISPRINGONLINEFOLDERPATH" val="Content List"/>
  <p:tag name="ISPRINGCLOUDFOLDERID" val="0"/>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儿童"/>
  <p:tag name="ISPRING_SCORM_RATE_QUIZZES" val="0"/>
  <p:tag name="ISPRING_SCORM_PASSING_SCORE" val="100.000000"/>
  <p:tag name="ISPRING_SCORM_ENDPOINT" val="&lt;endpoint&gt;&lt;enable&gt;0&lt;/enable&gt;&lt;lrs&gt;http://&lt;/lrs&gt;&lt;auth&gt;0&lt;/auth&gt;&lt;login&gt;&lt;/login&gt;&lt;password&gt;&lt;/password&gt;&lt;key&gt;&lt;/key&gt;&lt;name&gt;&lt;/name&gt;&lt;email&gt;&lt;/email&gt;&lt;/endpoint&gt;&#10;"/>
  <p:tag name="ISPRINGCLOUDFOLDERPATH" val="Repository"/>
  <p:tag name="ISPRING_OUTPUT_FOLDER" val="G:\第九批已完成作品\221115"/>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34">
      <a:dk1>
        <a:sysClr val="windowText" lastClr="000000"/>
      </a:dk1>
      <a:lt1>
        <a:sysClr val="window" lastClr="FFFFFF"/>
      </a:lt1>
      <a:dk2>
        <a:srgbClr val="E74E51"/>
      </a:dk2>
      <a:lt2>
        <a:srgbClr val="9596A4"/>
      </a:lt2>
      <a:accent1>
        <a:srgbClr val="EFAE55"/>
      </a:accent1>
      <a:accent2>
        <a:srgbClr val="5A4A33"/>
      </a:accent2>
      <a:accent3>
        <a:srgbClr val="38946F"/>
      </a:accent3>
      <a:accent4>
        <a:srgbClr val="A98D6C"/>
      </a:accent4>
      <a:accent5>
        <a:srgbClr val="F09496"/>
      </a:accent5>
      <a:accent6>
        <a:srgbClr val="F09496"/>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862</TotalTime>
  <Words>499</Words>
  <PresentationFormat>Widescreen</PresentationFormat>
  <Paragraphs>37</Paragraphs>
  <Slides>20</Slides>
  <Notes>2</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20</vt:i4>
      </vt:variant>
    </vt:vector>
  </HeadingPairs>
  <TitlesOfParts>
    <vt:vector size="39" baseType="lpstr">
      <vt:lpstr>等线</vt:lpstr>
      <vt:lpstr>等线 Light</vt:lpstr>
      <vt:lpstr>Arial</vt:lpstr>
      <vt:lpstr>Calibri</vt:lpstr>
      <vt:lpstr>Calibri Light</vt:lpstr>
      <vt:lpstr>SVN-Kitten</vt:lpstr>
      <vt:lpstr>SVN-Poky's</vt:lpstr>
      <vt:lpstr>Times New Roman</vt:lpstr>
      <vt:lpstr>UTM Cookies</vt:lpstr>
      <vt:lpstr>UTM Cool Blue</vt:lpstr>
      <vt:lpstr>UTM Cooper Black</vt:lpstr>
      <vt:lpstr>UTM Nokia</vt:lpstr>
      <vt:lpstr>UVN Banh Mi</vt:lpstr>
      <vt:lpstr>字魂59号-创粗黑</vt:lpstr>
      <vt:lpstr>Office 主题</vt:lpstr>
      <vt:lpstr>1_Office Theme</vt:lpstr>
      <vt:lpstr>千图网海量PPT模板www.58pic.com</vt:lpstr>
      <vt:lpstr>office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2017-07-17T06:34:17Z</dcterms:created>
  <dcterms:modified xsi:type="dcterms:W3CDTF">2023-07-17T00:40:00Z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2052-10.1.0.6660</vt:lpwstr>
  </property>
</Properties>
</file>