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931" r:id="rId2"/>
    <p:sldMasterId id="2147483943" r:id="rId3"/>
    <p:sldMasterId id="2147483955" r:id="rId4"/>
    <p:sldMasterId id="2147483959" r:id="rId5"/>
    <p:sldMasterId id="2147483996" r:id="rId6"/>
    <p:sldMasterId id="2147484008" r:id="rId7"/>
    <p:sldMasterId id="2147484021" r:id="rId8"/>
    <p:sldMasterId id="2147484033" r:id="rId9"/>
  </p:sldMasterIdLst>
  <p:notesMasterIdLst>
    <p:notesMasterId r:id="rId24"/>
  </p:notesMasterIdLst>
  <p:sldIdLst>
    <p:sldId id="277" r:id="rId10"/>
    <p:sldId id="4265" r:id="rId11"/>
    <p:sldId id="365" r:id="rId12"/>
    <p:sldId id="4272" r:id="rId13"/>
    <p:sldId id="4275" r:id="rId14"/>
    <p:sldId id="279" r:id="rId15"/>
    <p:sldId id="352" r:id="rId16"/>
    <p:sldId id="4284" r:id="rId17"/>
    <p:sldId id="4285" r:id="rId18"/>
    <p:sldId id="4286" r:id="rId19"/>
    <p:sldId id="580" r:id="rId20"/>
    <p:sldId id="4287" r:id="rId21"/>
    <p:sldId id="4288" r:id="rId22"/>
    <p:sldId id="686"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BFAFD"/>
    <a:srgbClr val="04D249"/>
    <a:srgbClr val="34FC4C"/>
    <a:srgbClr val="ADCE08"/>
    <a:srgbClr val="F791DC"/>
    <a:srgbClr val="08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130" autoAdjust="0"/>
  </p:normalViewPr>
  <p:slideViewPr>
    <p:cSldViewPr snapToGrid="0">
      <p:cViewPr>
        <p:scale>
          <a:sx n="66" d="100"/>
          <a:sy n="66" d="100"/>
        </p:scale>
        <p:origin x="-90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2F6D0-BAD1-49A3-B917-E0E0007FFAE3}"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0BE08-CD88-4D9B-AC90-8BE344F0465C}" type="slidenum">
              <a:rPr lang="en-US" smtClean="0"/>
              <a:t>‹#›</a:t>
            </a:fld>
            <a:endParaRPr lang="en-US"/>
          </a:p>
        </p:txBody>
      </p:sp>
    </p:spTree>
    <p:extLst>
      <p:ext uri="{BB962C8B-B14F-4D97-AF65-F5344CB8AC3E}">
        <p14:creationId xmlns:p14="http://schemas.microsoft.com/office/powerpoint/2010/main" val="3489934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1300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87949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D77E8F4-36F5-42F3-8BF8-DD642CEEF78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99009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9134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spcAft>
                <a:spcPts val="1000"/>
              </a:spcAft>
            </a:pP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một HS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vòng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hô</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mấy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mấy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hô</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một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phạt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một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phạt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tục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Sau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hô</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bốn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sáu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bốn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sáu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00"/>
              </a:spcAft>
            </a:pP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GV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ra một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GV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ra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HS vi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5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105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569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1074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5717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56280" rtl="0" eaLnBrk="1" fontAlgn="auto" latinLnBrk="0" hangingPunct="1">
              <a:lnSpc>
                <a:spcPct val="100000"/>
              </a:lnSpc>
              <a:spcBef>
                <a:spcPts val="0"/>
              </a:spcBef>
              <a:spcAft>
                <a:spcPts val="0"/>
              </a:spcAft>
              <a:buClrTx/>
              <a:buSzTx/>
              <a:buFontTx/>
              <a:buNone/>
              <a:tabLst/>
              <a:defRPr/>
            </a:pPr>
            <a:fld id="{936E5206-4DE8-4E35-BE1B-AFB0DE63FE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5628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1185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 Id="rId5" Type="http://schemas.openxmlformats.org/officeDocument/2006/relationships/image" Target="../media/image9.png"/><Relationship Id="rId4" Type="http://schemas.microsoft.com/office/2007/relationships/hdphoto" Target="../media/hdphoto2.wdp"/></Relationships>
</file>

<file path=ppt/slideLayouts/_rels/slideLayout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6.xml"/><Relationship Id="rId5" Type="http://schemas.openxmlformats.org/officeDocument/2006/relationships/image" Target="../media/image26.png"/><Relationship Id="rId4" Type="http://schemas.openxmlformats.org/officeDocument/2006/relationships/image" Target="../media/image3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24.png"/><Relationship Id="rId4" Type="http://schemas.openxmlformats.org/officeDocument/2006/relationships/image" Target="../media/image3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6.xml"/><Relationship Id="rId4" Type="http://schemas.openxmlformats.org/officeDocument/2006/relationships/image" Target="../media/image3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image" Target="../media/image33.png"/><Relationship Id="rId4" Type="http://schemas.openxmlformats.org/officeDocument/2006/relationships/image" Target="../media/image2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Master" Target="../slideMasters/slideMaster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4" Type="http://schemas.openxmlformats.org/officeDocument/2006/relationships/image" Target="../media/image37.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5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1371702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35738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528068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108051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33829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41028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4982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28173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54652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0363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24289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方正姚体" panose="02010601030101010101" pitchFamily="2" charset="-122"/>
                <a:ea typeface="方正姚体" panose="02010601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方正姚体" panose="02010601030101010101" pitchFamily="2" charset="-122"/>
                <a:ea typeface="方正姚体" panose="0201060103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79451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7226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1069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29546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0801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20048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28A0092B-C50C-407E-A947-70E740481C1C}">
                <a14:useLocalDpi xmlns:a14="http://schemas.microsoft.com/office/drawing/2010/main" val="0"/>
              </a:ext>
            </a:extLst>
          </a:blip>
          <a:srcRect l="4181" t="2825"/>
          <a:stretch/>
        </p:blipFill>
        <p:spPr>
          <a:xfrm>
            <a:off x="259" y="-11817"/>
            <a:ext cx="12175159" cy="6945404"/>
          </a:xfrm>
          <a:prstGeom prst="rect">
            <a:avLst/>
          </a:prstGeom>
          <a:noFill/>
          <a:ln>
            <a:noFill/>
          </a:ln>
        </p:spPr>
      </p:pic>
      <p:grpSp>
        <p:nvGrpSpPr>
          <p:cNvPr id="3" name="组合 2"/>
          <p:cNvGrpSpPr/>
          <p:nvPr userDrawn="1"/>
        </p:nvGrpSpPr>
        <p:grpSpPr>
          <a:xfrm rot="20983264">
            <a:off x="8997970" y="591853"/>
            <a:ext cx="280292" cy="200835"/>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 name="组合 9"/>
          <p:cNvGrpSpPr/>
          <p:nvPr userDrawn="1"/>
        </p:nvGrpSpPr>
        <p:grpSpPr>
          <a:xfrm rot="1008724">
            <a:off x="-479232" y="1179846"/>
            <a:ext cx="798315" cy="572007"/>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28" name="组合 27"/>
          <p:cNvGrpSpPr/>
          <p:nvPr userDrawn="1"/>
        </p:nvGrpSpPr>
        <p:grpSpPr>
          <a:xfrm rot="20983264">
            <a:off x="562443" y="-144646"/>
            <a:ext cx="404201" cy="289617"/>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34" name="组合 33"/>
          <p:cNvGrpSpPr/>
          <p:nvPr userDrawn="1"/>
        </p:nvGrpSpPr>
        <p:grpSpPr>
          <a:xfrm rot="20983264">
            <a:off x="-255205" y="386491"/>
            <a:ext cx="897409" cy="643008"/>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53" name="组合 52"/>
          <p:cNvGrpSpPr/>
          <p:nvPr userDrawn="1"/>
        </p:nvGrpSpPr>
        <p:grpSpPr>
          <a:xfrm rot="297948">
            <a:off x="11381172" y="1031987"/>
            <a:ext cx="405368" cy="290452"/>
            <a:chOff x="3425492" y="836712"/>
            <a:chExt cx="850149" cy="812194"/>
          </a:xfrm>
          <a:solidFill>
            <a:srgbClr val="D4EBF5">
              <a:alpha val="69804"/>
            </a:srgbClr>
          </a:solidFill>
        </p:grpSpPr>
        <p:sp>
          <p:nvSpPr>
            <p:cNvPr id="54" name="心形 5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5" name="心形 5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6" name="心形 5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7" name="心形 5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8" name="心形 5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2" name="组合 71"/>
          <p:cNvGrpSpPr/>
          <p:nvPr userDrawn="1"/>
        </p:nvGrpSpPr>
        <p:grpSpPr>
          <a:xfrm rot="616736" flipH="1">
            <a:off x="-144697" y="-102197"/>
            <a:ext cx="524247" cy="375631"/>
            <a:chOff x="3425492" y="836712"/>
            <a:chExt cx="850149" cy="812194"/>
          </a:xfrm>
          <a:solidFill>
            <a:srgbClr val="F79443"/>
          </a:solidFill>
        </p:grpSpPr>
        <p:sp>
          <p:nvSpPr>
            <p:cNvPr id="73" name="心形 7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4" name="心形 7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6" name="心形 7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7" name="心形 7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8" name="心形 7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9" name="组合 78"/>
          <p:cNvGrpSpPr/>
          <p:nvPr userDrawn="1"/>
        </p:nvGrpSpPr>
        <p:grpSpPr>
          <a:xfrm rot="616736" flipH="1">
            <a:off x="771060" y="143529"/>
            <a:ext cx="667456" cy="478243"/>
            <a:chOff x="3425492" y="836712"/>
            <a:chExt cx="850149" cy="812194"/>
          </a:xfrm>
          <a:solidFill>
            <a:schemeClr val="accent2"/>
          </a:solidFill>
        </p:grpSpPr>
        <p:sp>
          <p:nvSpPr>
            <p:cNvPr id="80" name="心形 79"/>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1" name="心形 80"/>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2" name="心形 81"/>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3" name="心形 82"/>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4" name="心形 83"/>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1" name="组合 90"/>
          <p:cNvGrpSpPr/>
          <p:nvPr userDrawn="1"/>
        </p:nvGrpSpPr>
        <p:grpSpPr>
          <a:xfrm rot="20636176" flipH="1">
            <a:off x="1727405" y="11089"/>
            <a:ext cx="424235" cy="303971"/>
            <a:chOff x="3425492" y="836712"/>
            <a:chExt cx="850149" cy="812194"/>
          </a:xfrm>
          <a:solidFill>
            <a:srgbClr val="00B0F0"/>
          </a:solidFill>
        </p:grpSpPr>
        <p:sp>
          <p:nvSpPr>
            <p:cNvPr id="92" name="心形 9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3" name="心形 9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4" name="心形 9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5" name="心形 9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6" name="心形 9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7" name="组合 96"/>
          <p:cNvGrpSpPr/>
          <p:nvPr userDrawn="1"/>
        </p:nvGrpSpPr>
        <p:grpSpPr>
          <a:xfrm rot="20636176" flipH="1">
            <a:off x="11196876" y="144341"/>
            <a:ext cx="424235" cy="303971"/>
            <a:chOff x="3425492" y="836712"/>
            <a:chExt cx="850149" cy="812194"/>
          </a:xfrm>
          <a:solidFill>
            <a:srgbClr val="00B0F0"/>
          </a:solidFill>
        </p:grpSpPr>
        <p:sp>
          <p:nvSpPr>
            <p:cNvPr id="98" name="心形 97"/>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9" name="心形 98"/>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0" name="心形 99"/>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1" name="心形 100"/>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2" name="心形 101"/>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3" name="组合 102"/>
          <p:cNvGrpSpPr/>
          <p:nvPr userDrawn="1"/>
        </p:nvGrpSpPr>
        <p:grpSpPr>
          <a:xfrm rot="20636176" flipH="1">
            <a:off x="7968101" y="192073"/>
            <a:ext cx="424235" cy="303971"/>
            <a:chOff x="3425492" y="836712"/>
            <a:chExt cx="850149" cy="812194"/>
          </a:xfrm>
          <a:solidFill>
            <a:srgbClr val="00B0F0"/>
          </a:solidFill>
        </p:grpSpPr>
        <p:sp>
          <p:nvSpPr>
            <p:cNvPr id="104" name="心形 10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5" name="心形 10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6" name="心形 10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7" name="心形 10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8" name="心形 10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pic>
        <p:nvPicPr>
          <p:cNvPr id="109" name="图片 108" descr="5-6.png"/>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212" b="100000" l="0" r="99636"/>
                    </a14:imgEffect>
                  </a14:imgLayer>
                </a14:imgProps>
              </a:ext>
              <a:ext uri="{28A0092B-C50C-407E-A947-70E740481C1C}">
                <a14:useLocalDpi xmlns:a14="http://schemas.microsoft.com/office/drawing/2010/main" val="0"/>
              </a:ext>
            </a:extLst>
          </a:blip>
          <a:srcRect t="78390" b="2888"/>
          <a:stretch/>
        </p:blipFill>
        <p:spPr bwMode="auto">
          <a:xfrm>
            <a:off x="-172241" y="5180161"/>
            <a:ext cx="12787928" cy="1753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descr="5-7.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137" y="5606523"/>
            <a:ext cx="12364256" cy="135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 name="组合 110"/>
          <p:cNvGrpSpPr/>
          <p:nvPr userDrawn="1"/>
        </p:nvGrpSpPr>
        <p:grpSpPr>
          <a:xfrm rot="616736" flipH="1">
            <a:off x="9964991" y="454258"/>
            <a:ext cx="524247" cy="375631"/>
            <a:chOff x="3425492" y="836712"/>
            <a:chExt cx="850149" cy="812194"/>
          </a:xfrm>
          <a:solidFill>
            <a:srgbClr val="F79443"/>
          </a:solidFill>
        </p:grpSpPr>
        <p:sp>
          <p:nvSpPr>
            <p:cNvPr id="112" name="心形 11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3" name="心形 11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4" name="心形 11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5" name="心形 11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6" name="心形 11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spTree>
    <p:extLst>
      <p:ext uri="{BB962C8B-B14F-4D97-AF65-F5344CB8AC3E}">
        <p14:creationId xmlns:p14="http://schemas.microsoft.com/office/powerpoint/2010/main" val="323590203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8113" y="76"/>
            <a:ext cx="12201119" cy="6858000"/>
          </a:xfrm>
          <a:prstGeom prst="rect">
            <a:avLst/>
          </a:prstGeom>
        </p:spPr>
      </p:pic>
      <p:grpSp>
        <p:nvGrpSpPr>
          <p:cNvPr id="3" name="组合 2"/>
          <p:cNvGrpSpPr/>
          <p:nvPr userDrawn="1"/>
        </p:nvGrpSpPr>
        <p:grpSpPr>
          <a:xfrm rot="20983264">
            <a:off x="7924819" y="-244847"/>
            <a:ext cx="683541" cy="489768"/>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 name="组合 9"/>
          <p:cNvGrpSpPr/>
          <p:nvPr userDrawn="1"/>
        </p:nvGrpSpPr>
        <p:grpSpPr>
          <a:xfrm rot="1008724">
            <a:off x="10114941" y="286486"/>
            <a:ext cx="798315" cy="572007"/>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6" name="组合 15"/>
          <p:cNvGrpSpPr/>
          <p:nvPr userDrawn="1"/>
        </p:nvGrpSpPr>
        <p:grpSpPr>
          <a:xfrm rot="297948">
            <a:off x="11631147" y="698579"/>
            <a:ext cx="514317" cy="368519"/>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22" name="组合 21"/>
          <p:cNvGrpSpPr/>
          <p:nvPr userDrawn="1"/>
        </p:nvGrpSpPr>
        <p:grpSpPr>
          <a:xfrm rot="20983264">
            <a:off x="8577105" y="115441"/>
            <a:ext cx="631335" cy="452363"/>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28" name="组合 27"/>
          <p:cNvGrpSpPr/>
          <p:nvPr userDrawn="1"/>
        </p:nvGrpSpPr>
        <p:grpSpPr>
          <a:xfrm rot="20983264">
            <a:off x="9621615" y="-143653"/>
            <a:ext cx="514317" cy="368519"/>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34" name="组合 33"/>
          <p:cNvGrpSpPr/>
          <p:nvPr userDrawn="1"/>
        </p:nvGrpSpPr>
        <p:grpSpPr>
          <a:xfrm rot="20983264">
            <a:off x="10944172" y="-248967"/>
            <a:ext cx="1199477" cy="859445"/>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spTree>
    <p:extLst>
      <p:ext uri="{BB962C8B-B14F-4D97-AF65-F5344CB8AC3E}">
        <p14:creationId xmlns:p14="http://schemas.microsoft.com/office/powerpoint/2010/main" val="3704880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5328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3147116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0315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807676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3906917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298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74222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2458420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9106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2106250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2498923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2894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6206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1779553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1645779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853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0585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1963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4817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5574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pPr defTabSz="914126"/>
            <a:fld id="{652BF15E-3D69-4198-ACBA-4CF21DCC890D}" type="datetimeFigureOut">
              <a:rPr lang="zh-CN" altLang="en-US" smtClean="0">
                <a:solidFill>
                  <a:prstClr val="black">
                    <a:tint val="75000"/>
                  </a:prstClr>
                </a:solidFill>
              </a:rPr>
              <a:pPr defTabSz="914126"/>
              <a:t>2024/11/26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BF4F8E3B-1BA1-4539-B149-7B70547C67F1}"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val="2568384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alphaModFix/>
          </a:blip>
          <a:srcRect l="45142" b="9288"/>
          <a:stretch/>
        </p:blipFill>
        <p:spPr>
          <a:xfrm rot="5400000">
            <a:off x="1422399" y="-1447799"/>
            <a:ext cx="2476500" cy="5346700"/>
          </a:xfrm>
          <a:prstGeom prst="rect">
            <a:avLst/>
          </a:prstGeom>
          <a:noFill/>
          <a:ln>
            <a:noFill/>
          </a:ln>
        </p:spPr>
      </p:pic>
      <p:pic>
        <p:nvPicPr>
          <p:cNvPr id="10" name="Shape 10"/>
          <p:cNvPicPr preferRelativeResize="0"/>
          <p:nvPr/>
        </p:nvPicPr>
        <p:blipFill rotWithShape="1">
          <a:blip r:embed="rId3">
            <a:alphaModFix/>
          </a:blip>
          <a:srcRect r="35069" b="2780"/>
          <a:stretch/>
        </p:blipFill>
        <p:spPr>
          <a:xfrm rot="5400000">
            <a:off x="3062016" y="2909617"/>
            <a:ext cx="2105565" cy="5791199"/>
          </a:xfrm>
          <a:prstGeom prst="rect">
            <a:avLst/>
          </a:prstGeom>
          <a:noFill/>
          <a:ln>
            <a:noFill/>
          </a:ln>
        </p:spPr>
      </p:pic>
      <p:pic>
        <p:nvPicPr>
          <p:cNvPr id="11" name="Shape 11"/>
          <p:cNvPicPr preferRelativeResize="0"/>
          <p:nvPr/>
        </p:nvPicPr>
        <p:blipFill rotWithShape="1">
          <a:blip r:embed="rId4">
            <a:alphaModFix/>
          </a:blip>
          <a:srcRect r="20660" b="38811"/>
          <a:stretch/>
        </p:blipFill>
        <p:spPr>
          <a:xfrm>
            <a:off x="7501858" y="3308634"/>
            <a:ext cx="4690141" cy="3549367"/>
          </a:xfrm>
          <a:prstGeom prst="rect">
            <a:avLst/>
          </a:prstGeom>
          <a:noFill/>
          <a:ln>
            <a:noFill/>
          </a:ln>
        </p:spPr>
      </p:pic>
      <p:pic>
        <p:nvPicPr>
          <p:cNvPr id="12" name="Shape 12"/>
          <p:cNvPicPr preferRelativeResize="0"/>
          <p:nvPr/>
        </p:nvPicPr>
        <p:blipFill rotWithShape="1">
          <a:blip r:embed="rId5">
            <a:alphaModFix/>
          </a:blip>
          <a:srcRect r="26809"/>
          <a:stretch/>
        </p:blipFill>
        <p:spPr>
          <a:xfrm rot="-5400000">
            <a:off x="7286766" y="-1368566"/>
            <a:ext cx="3549367" cy="6261099"/>
          </a:xfrm>
          <a:prstGeom prst="rect">
            <a:avLst/>
          </a:prstGeom>
          <a:noFill/>
          <a:ln>
            <a:noFill/>
          </a:ln>
        </p:spPr>
      </p:pic>
      <p:grpSp>
        <p:nvGrpSpPr>
          <p:cNvPr id="13" name="Shape 13"/>
          <p:cNvGrpSpPr/>
          <p:nvPr/>
        </p:nvGrpSpPr>
        <p:grpSpPr>
          <a:xfrm>
            <a:off x="2184224" y="1461156"/>
            <a:ext cx="7823715" cy="393588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16" name="Shape 16"/>
          <p:cNvSpPr txBox="1">
            <a:spLocks noGrp="1"/>
          </p:cNvSpPr>
          <p:nvPr>
            <p:ph type="ctrTitle"/>
          </p:nvPr>
        </p:nvSpPr>
        <p:spPr>
          <a:xfrm>
            <a:off x="2616201" y="1562034"/>
            <a:ext cx="6959599" cy="3733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alphaModFix/>
          </a:blip>
          <a:srcRect r="34262" b="14813"/>
          <a:stretch/>
        </p:blipFill>
        <p:spPr>
          <a:xfrm flipH="1">
            <a:off x="0" y="1612899"/>
            <a:ext cx="3381965" cy="5245099"/>
          </a:xfrm>
          <a:prstGeom prst="rect">
            <a:avLst/>
          </a:prstGeom>
          <a:noFill/>
          <a:ln>
            <a:noFill/>
          </a:ln>
        </p:spPr>
      </p:pic>
      <p:pic>
        <p:nvPicPr>
          <p:cNvPr id="18" name="Shape 18"/>
          <p:cNvPicPr preferRelativeResize="0"/>
          <p:nvPr/>
        </p:nvPicPr>
        <p:blipFill>
          <a:blip r:embed="rId7">
            <a:alphaModFix/>
          </a:blip>
          <a:stretch>
            <a:fillRect/>
          </a:stretch>
        </p:blipFill>
        <p:spPr>
          <a:xfrm rot="351375">
            <a:off x="9480222" y="3641269"/>
            <a:ext cx="1294028" cy="1847555"/>
          </a:xfrm>
          <a:prstGeom prst="rect">
            <a:avLst/>
          </a:prstGeom>
          <a:noFill/>
          <a:ln>
            <a:noFill/>
          </a:ln>
        </p:spPr>
      </p:pic>
    </p:spTree>
    <p:extLst>
      <p:ext uri="{BB962C8B-B14F-4D97-AF65-F5344CB8AC3E}">
        <p14:creationId xmlns:p14="http://schemas.microsoft.com/office/powerpoint/2010/main" val="31660709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r="35069" b="17702"/>
          <a:stretch/>
        </p:blipFill>
        <p:spPr>
          <a:xfrm rot="5400000">
            <a:off x="1901849" y="2092350"/>
            <a:ext cx="2863800" cy="6667500"/>
          </a:xfrm>
          <a:prstGeom prst="rect">
            <a:avLst/>
          </a:prstGeom>
          <a:noFill/>
          <a:ln>
            <a:noFill/>
          </a:ln>
        </p:spPr>
      </p:pic>
      <p:pic>
        <p:nvPicPr>
          <p:cNvPr id="21" name="Shape 21"/>
          <p:cNvPicPr preferRelativeResize="0"/>
          <p:nvPr/>
        </p:nvPicPr>
        <p:blipFill rotWithShape="1">
          <a:blip r:embed="rId3">
            <a:alphaModFix/>
          </a:blip>
          <a:srcRect r="26809"/>
          <a:stretch/>
        </p:blipFill>
        <p:spPr>
          <a:xfrm rot="-5400000">
            <a:off x="7426049" y="-1330049"/>
            <a:ext cx="3448600" cy="6083300"/>
          </a:xfrm>
          <a:prstGeom prst="rect">
            <a:avLst/>
          </a:prstGeom>
          <a:noFill/>
          <a:ln>
            <a:noFill/>
          </a:ln>
        </p:spPr>
      </p:pic>
      <p:grpSp>
        <p:nvGrpSpPr>
          <p:cNvPr id="22" name="Shape 22"/>
          <p:cNvGrpSpPr/>
          <p:nvPr/>
        </p:nvGrpSpPr>
        <p:grpSpPr>
          <a:xfrm>
            <a:off x="2184224" y="1461156"/>
            <a:ext cx="7823715" cy="3935881"/>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25" name="Shape 25"/>
          <p:cNvSpPr txBox="1">
            <a:spLocks noGrp="1"/>
          </p:cNvSpPr>
          <p:nvPr>
            <p:ph type="ctrTitle"/>
          </p:nvPr>
        </p:nvSpPr>
        <p:spPr>
          <a:xfrm>
            <a:off x="2565400" y="2212734"/>
            <a:ext cx="7061200" cy="1546399"/>
          </a:xfrm>
          <a:prstGeom prst="rect">
            <a:avLst/>
          </a:prstGeom>
        </p:spPr>
        <p:txBody>
          <a:bodyPr lIns="91425" tIns="91425" rIns="91425" bIns="91425" anchor="t"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26" name="Shape 26"/>
          <p:cNvSpPr txBox="1">
            <a:spLocks noGrp="1"/>
          </p:cNvSpPr>
          <p:nvPr>
            <p:ph type="subTitle" idx="1"/>
          </p:nvPr>
        </p:nvSpPr>
        <p:spPr>
          <a:xfrm>
            <a:off x="914400" y="3888338"/>
            <a:ext cx="10363200" cy="10463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4000" i="1">
                <a:solidFill>
                  <a:schemeClr val="dk2"/>
                </a:solidFill>
              </a:defRPr>
            </a:lvl2pPr>
            <a:lvl3pPr lvl="2" algn="ctr" rtl="0">
              <a:spcBef>
                <a:spcPts val="0"/>
              </a:spcBef>
              <a:buClr>
                <a:schemeClr val="dk2"/>
              </a:buClr>
              <a:buSzPct val="100000"/>
              <a:buNone/>
              <a:defRPr sz="4000" i="1">
                <a:solidFill>
                  <a:schemeClr val="dk2"/>
                </a:solidFill>
              </a:defRPr>
            </a:lvl3pPr>
            <a:lvl4pPr lvl="3" algn="ctr" rtl="0">
              <a:spcBef>
                <a:spcPts val="0"/>
              </a:spcBef>
              <a:buClr>
                <a:schemeClr val="dk2"/>
              </a:buClr>
              <a:buSzPct val="100000"/>
              <a:buNone/>
              <a:defRPr sz="4000" i="1">
                <a:solidFill>
                  <a:schemeClr val="dk2"/>
                </a:solidFill>
              </a:defRPr>
            </a:lvl4pPr>
            <a:lvl5pPr lvl="4" algn="ctr" rtl="0">
              <a:spcBef>
                <a:spcPts val="0"/>
              </a:spcBef>
              <a:buClr>
                <a:schemeClr val="dk2"/>
              </a:buClr>
              <a:buSzPct val="100000"/>
              <a:buNone/>
              <a:defRPr sz="4000" i="1">
                <a:solidFill>
                  <a:schemeClr val="dk2"/>
                </a:solidFill>
              </a:defRPr>
            </a:lvl5pPr>
            <a:lvl6pPr lvl="5" algn="ctr" rtl="0">
              <a:spcBef>
                <a:spcPts val="0"/>
              </a:spcBef>
              <a:buClr>
                <a:schemeClr val="dk2"/>
              </a:buClr>
              <a:buSzPct val="100000"/>
              <a:buNone/>
              <a:defRPr sz="4000" i="1">
                <a:solidFill>
                  <a:schemeClr val="dk2"/>
                </a:solidFill>
              </a:defRPr>
            </a:lvl6pPr>
            <a:lvl7pPr lvl="6" algn="ctr" rtl="0">
              <a:spcBef>
                <a:spcPts val="0"/>
              </a:spcBef>
              <a:buClr>
                <a:schemeClr val="dk2"/>
              </a:buClr>
              <a:buSzPct val="100000"/>
              <a:buNone/>
              <a:defRPr sz="4000" i="1">
                <a:solidFill>
                  <a:schemeClr val="dk2"/>
                </a:solidFill>
              </a:defRPr>
            </a:lvl7pPr>
            <a:lvl8pPr lvl="7" algn="ctr" rtl="0">
              <a:spcBef>
                <a:spcPts val="0"/>
              </a:spcBef>
              <a:buClr>
                <a:schemeClr val="dk2"/>
              </a:buClr>
              <a:buSzPct val="100000"/>
              <a:buNone/>
              <a:defRPr sz="4000" i="1">
                <a:solidFill>
                  <a:schemeClr val="dk2"/>
                </a:solidFill>
              </a:defRPr>
            </a:lvl8pPr>
            <a:lvl9pPr lvl="8" algn="ctr" rtl="0">
              <a:spcBef>
                <a:spcPts val="0"/>
              </a:spcBef>
              <a:buClr>
                <a:schemeClr val="dk2"/>
              </a:buClr>
              <a:buSzPct val="100000"/>
              <a:buNone/>
              <a:defRPr sz="4000" i="1">
                <a:solidFill>
                  <a:schemeClr val="dk2"/>
                </a:solidFill>
              </a:defRPr>
            </a:lvl9pPr>
          </a:lstStyle>
          <a:p>
            <a:endParaRPr/>
          </a:p>
        </p:txBody>
      </p:sp>
      <p:pic>
        <p:nvPicPr>
          <p:cNvPr id="27" name="Shape 27"/>
          <p:cNvPicPr preferRelativeResize="0"/>
          <p:nvPr/>
        </p:nvPicPr>
        <p:blipFill rotWithShape="1">
          <a:blip r:embed="rId4">
            <a:alphaModFix/>
          </a:blip>
          <a:srcRect r="17197" b="18533"/>
          <a:stretch/>
        </p:blipFill>
        <p:spPr>
          <a:xfrm>
            <a:off x="8216900" y="2838267"/>
            <a:ext cx="3975099" cy="4019732"/>
          </a:xfrm>
          <a:prstGeom prst="rect">
            <a:avLst/>
          </a:prstGeom>
          <a:noFill/>
          <a:ln>
            <a:noFill/>
          </a:ln>
        </p:spPr>
      </p:pic>
      <p:pic>
        <p:nvPicPr>
          <p:cNvPr id="28" name="Shape 28"/>
          <p:cNvPicPr preferRelativeResize="0"/>
          <p:nvPr/>
        </p:nvPicPr>
        <p:blipFill rotWithShape="1">
          <a:blip r:embed="rId5">
            <a:alphaModFix/>
          </a:blip>
          <a:srcRect l="49259" b="18374"/>
          <a:stretch/>
        </p:blipFill>
        <p:spPr>
          <a:xfrm rot="5400000">
            <a:off x="804232" y="-829633"/>
            <a:ext cx="2823832" cy="4457701"/>
          </a:xfrm>
          <a:prstGeom prst="rect">
            <a:avLst/>
          </a:prstGeom>
          <a:noFill/>
          <a:ln>
            <a:noFill/>
          </a:ln>
        </p:spPr>
      </p:pic>
    </p:spTree>
    <p:extLst>
      <p:ext uri="{BB962C8B-B14F-4D97-AF65-F5344CB8AC3E}">
        <p14:creationId xmlns:p14="http://schemas.microsoft.com/office/powerpoint/2010/main" val="3351976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Quot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alphaModFix/>
          </a:blip>
          <a:srcRect r="17197" b="18533"/>
          <a:stretch/>
        </p:blipFill>
        <p:spPr>
          <a:xfrm>
            <a:off x="8216900" y="2838267"/>
            <a:ext cx="3975099" cy="4019732"/>
          </a:xfrm>
          <a:prstGeom prst="rect">
            <a:avLst/>
          </a:prstGeom>
          <a:noFill/>
          <a:ln>
            <a:noFill/>
          </a:ln>
        </p:spPr>
      </p:pic>
      <p:pic>
        <p:nvPicPr>
          <p:cNvPr id="31" name="Shape 31"/>
          <p:cNvPicPr preferRelativeResize="0"/>
          <p:nvPr/>
        </p:nvPicPr>
        <p:blipFill rotWithShape="1">
          <a:blip r:embed="rId3">
            <a:alphaModFix/>
          </a:blip>
          <a:srcRect l="49259" b="18374"/>
          <a:stretch/>
        </p:blipFill>
        <p:spPr>
          <a:xfrm rot="5400000">
            <a:off x="804232" y="-829633"/>
            <a:ext cx="2823832" cy="4457701"/>
          </a:xfrm>
          <a:prstGeom prst="rect">
            <a:avLst/>
          </a:prstGeom>
          <a:noFill/>
          <a:ln>
            <a:noFill/>
          </a:ln>
        </p:spPr>
      </p:pic>
      <p:grpSp>
        <p:nvGrpSpPr>
          <p:cNvPr id="32" name="Shape 32"/>
          <p:cNvGrpSpPr/>
          <p:nvPr/>
        </p:nvGrpSpPr>
        <p:grpSpPr>
          <a:xfrm>
            <a:off x="2184224" y="1461060"/>
            <a:ext cx="7823715" cy="3935881"/>
            <a:chOff x="615225" y="581250"/>
            <a:chExt cx="7913399" cy="3981000"/>
          </a:xfrm>
        </p:grpSpPr>
        <p:sp>
          <p:nvSpPr>
            <p:cNvPr id="33" name="Shape 3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34" name="Shape 3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35" name="Shape 35"/>
          <p:cNvSpPr/>
          <p:nvPr/>
        </p:nvSpPr>
        <p:spPr>
          <a:xfrm>
            <a:off x="5702001" y="4938465"/>
            <a:ext cx="787999" cy="787999"/>
          </a:xfrm>
          <a:prstGeom prst="ellipse">
            <a:avLst/>
          </a:prstGeom>
          <a:solidFill>
            <a:srgbClr val="231F1C"/>
          </a:solidFill>
          <a:ln>
            <a:noFill/>
          </a:ln>
        </p:spPr>
        <p:txBody>
          <a:bodyPr lIns="121900" tIns="121900" rIns="121900" bIns="121900" anchor="ctr" anchorCtr="0">
            <a:noAutofit/>
          </a:bodyPr>
          <a:lstStyle/>
          <a:p>
            <a:pPr lvl="0">
              <a:spcBef>
                <a:spcPts val="0"/>
              </a:spcBef>
              <a:buNone/>
            </a:pPr>
            <a:endParaRPr sz="2400"/>
          </a:p>
        </p:txBody>
      </p:sp>
      <p:sp>
        <p:nvSpPr>
          <p:cNvPr id="36" name="Shape 36"/>
          <p:cNvSpPr txBox="1">
            <a:spLocks noGrp="1"/>
          </p:cNvSpPr>
          <p:nvPr>
            <p:ph type="body" idx="1"/>
          </p:nvPr>
        </p:nvSpPr>
        <p:spPr>
          <a:xfrm>
            <a:off x="3667200" y="1552134"/>
            <a:ext cx="4857600" cy="3755599"/>
          </a:xfrm>
          <a:prstGeom prst="rect">
            <a:avLst/>
          </a:prstGeom>
        </p:spPr>
        <p:txBody>
          <a:bodyPr lIns="91425" tIns="91425" rIns="91425" bIns="91425" anchor="ctr" anchorCtr="0"/>
          <a:lstStyle>
            <a:lvl1pPr lvl="0"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1pPr>
            <a:lvl2pPr lvl="1"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2pPr>
            <a:lvl3pPr lvl="2"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3pPr>
            <a:lvl4pPr lvl="3"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4pPr>
            <a:lvl5pPr lvl="4"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5pPr>
            <a:lvl6pPr lvl="5"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6pPr>
            <a:lvl7pPr lvl="6"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7pPr>
            <a:lvl8pPr lvl="7" algn="ctr" rtl="0">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8pPr>
            <a:lvl9pPr lvl="8" algn="ctr">
              <a:spcBef>
                <a:spcPts val="0"/>
              </a:spcBef>
              <a:buClr>
                <a:srgbClr val="231F1C"/>
              </a:buClr>
              <a:buSzPct val="100000"/>
              <a:buFont typeface="Playfair Display"/>
              <a:defRPr sz="2400" i="1">
                <a:solidFill>
                  <a:srgbClr val="231F1C"/>
                </a:solidFill>
                <a:latin typeface="Playfair Display"/>
                <a:ea typeface="Playfair Display"/>
                <a:cs typeface="Playfair Display"/>
                <a:sym typeface="Playfair Display"/>
              </a:defRPr>
            </a:lvl9pPr>
          </a:lstStyle>
          <a:p>
            <a:endParaRPr/>
          </a:p>
        </p:txBody>
      </p:sp>
      <p:sp>
        <p:nvSpPr>
          <p:cNvPr id="37" name="Shape 37"/>
          <p:cNvSpPr txBox="1"/>
          <p:nvPr/>
        </p:nvSpPr>
        <p:spPr>
          <a:xfrm>
            <a:off x="4791200" y="4997697"/>
            <a:ext cx="2609600" cy="471599"/>
          </a:xfrm>
          <a:prstGeom prst="rect">
            <a:avLst/>
          </a:prstGeom>
          <a:noFill/>
          <a:ln>
            <a:noFill/>
          </a:ln>
        </p:spPr>
        <p:txBody>
          <a:bodyPr lIns="121900" tIns="121900" rIns="121900" bIns="121900" anchor="t" anchorCtr="0">
            <a:noAutofit/>
          </a:bodyPr>
          <a:lstStyle/>
          <a:p>
            <a:pPr lvl="0" algn="ctr">
              <a:spcBef>
                <a:spcPts val="0"/>
              </a:spcBef>
              <a:buNone/>
            </a:pPr>
            <a:r>
              <a:rPr lang="en" sz="4800">
                <a:solidFill>
                  <a:srgbClr val="FFFFFF"/>
                </a:solidFill>
                <a:latin typeface="Playfair Display"/>
                <a:ea typeface="Playfair Display"/>
                <a:cs typeface="Playfair Display"/>
                <a:sym typeface="Playfair Display"/>
              </a:rPr>
              <a:t>”</a:t>
            </a:r>
          </a:p>
        </p:txBody>
      </p:sp>
      <p:pic>
        <p:nvPicPr>
          <p:cNvPr id="38" name="Shape 38"/>
          <p:cNvPicPr preferRelativeResize="0"/>
          <p:nvPr/>
        </p:nvPicPr>
        <p:blipFill rotWithShape="1">
          <a:blip r:embed="rId4">
            <a:alphaModFix/>
          </a:blip>
          <a:srcRect l="17184" b="50541"/>
          <a:stretch/>
        </p:blipFill>
        <p:spPr>
          <a:xfrm>
            <a:off x="-12699" y="3466167"/>
            <a:ext cx="4184267" cy="3391832"/>
          </a:xfrm>
          <a:prstGeom prst="rect">
            <a:avLst/>
          </a:prstGeom>
          <a:noFill/>
          <a:ln>
            <a:noFill/>
          </a:ln>
        </p:spPr>
      </p:pic>
      <p:pic>
        <p:nvPicPr>
          <p:cNvPr id="39" name="Shape 39"/>
          <p:cNvPicPr preferRelativeResize="0"/>
          <p:nvPr/>
        </p:nvPicPr>
        <p:blipFill rotWithShape="1">
          <a:blip r:embed="rId5">
            <a:alphaModFix/>
          </a:blip>
          <a:srcRect r="34288" b="26905"/>
          <a:stretch/>
        </p:blipFill>
        <p:spPr>
          <a:xfrm rot="-5400000">
            <a:off x="8708900" y="-657534"/>
            <a:ext cx="2850965" cy="4140635"/>
          </a:xfrm>
          <a:prstGeom prst="rect">
            <a:avLst/>
          </a:prstGeom>
          <a:noFill/>
          <a:ln>
            <a:noFill/>
          </a:ln>
        </p:spPr>
      </p:pic>
    </p:spTree>
    <p:extLst>
      <p:ext uri="{BB962C8B-B14F-4D97-AF65-F5344CB8AC3E}">
        <p14:creationId xmlns:p14="http://schemas.microsoft.com/office/powerpoint/2010/main" val="4137803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blip>
          <a:srcRect l="50049" t="-17056" r="-4964" b="19199"/>
          <a:stretch/>
        </p:blipFill>
        <p:spPr>
          <a:xfrm rot="5400000">
            <a:off x="1375699" y="-1413799"/>
            <a:ext cx="3370000" cy="6172201"/>
          </a:xfrm>
          <a:prstGeom prst="rect">
            <a:avLst/>
          </a:prstGeom>
          <a:noFill/>
          <a:ln>
            <a:noFill/>
          </a:ln>
        </p:spPr>
      </p:pic>
      <p:grpSp>
        <p:nvGrpSpPr>
          <p:cNvPr id="42" name="Shape 42"/>
          <p:cNvGrpSpPr/>
          <p:nvPr/>
        </p:nvGrpSpPr>
        <p:grpSpPr>
          <a:xfrm>
            <a:off x="820301" y="775000"/>
            <a:ext cx="10551199" cy="5308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45" name="Shape 45"/>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1" y="2829933"/>
            <a:ext cx="8854399" cy="31031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alphaModFix/>
          </a:blip>
          <a:srcRect r="36415" b="23112"/>
          <a:stretch/>
        </p:blipFill>
        <p:spPr>
          <a:xfrm>
            <a:off x="9863834" y="2463801"/>
            <a:ext cx="2328165" cy="4394199"/>
          </a:xfrm>
          <a:prstGeom prst="rect">
            <a:avLst/>
          </a:prstGeom>
          <a:noFill/>
          <a:ln>
            <a:noFill/>
          </a:ln>
        </p:spPr>
      </p:pic>
      <p:pic>
        <p:nvPicPr>
          <p:cNvPr id="48" name="Shape 48"/>
          <p:cNvPicPr preferRelativeResize="0"/>
          <p:nvPr/>
        </p:nvPicPr>
        <p:blipFill rotWithShape="1">
          <a:blip r:embed="rId4">
            <a:alphaModFix/>
          </a:blip>
          <a:srcRect l="11090" r="-11089" b="16541"/>
          <a:stretch/>
        </p:blipFill>
        <p:spPr>
          <a:xfrm>
            <a:off x="-25400" y="4474000"/>
            <a:ext cx="2328167" cy="2384000"/>
          </a:xfrm>
          <a:prstGeom prst="rect">
            <a:avLst/>
          </a:prstGeom>
          <a:noFill/>
          <a:ln>
            <a:noFill/>
          </a:ln>
        </p:spPr>
      </p:pic>
    </p:spTree>
    <p:extLst>
      <p:ext uri="{BB962C8B-B14F-4D97-AF65-F5344CB8AC3E}">
        <p14:creationId xmlns:p14="http://schemas.microsoft.com/office/powerpoint/2010/main" val="236563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279263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alphaModFix/>
          </a:blip>
          <a:srcRect r="34288" b="26905"/>
          <a:stretch/>
        </p:blipFill>
        <p:spPr>
          <a:xfrm rot="-5400000">
            <a:off x="8708900" y="-657534"/>
            <a:ext cx="2850965" cy="4140635"/>
          </a:xfrm>
          <a:prstGeom prst="rect">
            <a:avLst/>
          </a:prstGeom>
          <a:noFill/>
          <a:ln>
            <a:noFill/>
          </a:ln>
        </p:spPr>
      </p:pic>
      <p:grpSp>
        <p:nvGrpSpPr>
          <p:cNvPr id="51" name="Shape 51"/>
          <p:cNvGrpSpPr/>
          <p:nvPr/>
        </p:nvGrpSpPr>
        <p:grpSpPr>
          <a:xfrm>
            <a:off x="820301" y="775000"/>
            <a:ext cx="105511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54" name="Shape 54"/>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7"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4"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alphaModFix/>
          </a:blip>
          <a:srcRect l="57520" b="21764"/>
          <a:stretch/>
        </p:blipFill>
        <p:spPr>
          <a:xfrm>
            <a:off x="0" y="3174100"/>
            <a:ext cx="2038533" cy="3683899"/>
          </a:xfrm>
          <a:prstGeom prst="rect">
            <a:avLst/>
          </a:prstGeom>
          <a:noFill/>
          <a:ln>
            <a:noFill/>
          </a:ln>
        </p:spPr>
      </p:pic>
      <p:pic>
        <p:nvPicPr>
          <p:cNvPr id="58" name="Shape 58"/>
          <p:cNvPicPr preferRelativeResize="0"/>
          <p:nvPr/>
        </p:nvPicPr>
        <p:blipFill rotWithShape="1">
          <a:blip r:embed="rId4">
            <a:alphaModFix/>
          </a:blip>
          <a:srcRect r="35069" b="72214"/>
          <a:stretch/>
        </p:blipFill>
        <p:spPr>
          <a:xfrm>
            <a:off x="9340900" y="4606944"/>
            <a:ext cx="2863800" cy="2251065"/>
          </a:xfrm>
          <a:prstGeom prst="rect">
            <a:avLst/>
          </a:prstGeom>
          <a:noFill/>
          <a:ln>
            <a:noFill/>
          </a:ln>
        </p:spPr>
      </p:pic>
    </p:spTree>
    <p:extLst>
      <p:ext uri="{BB962C8B-B14F-4D97-AF65-F5344CB8AC3E}">
        <p14:creationId xmlns:p14="http://schemas.microsoft.com/office/powerpoint/2010/main" val="1833413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14683" y="1778051"/>
            <a:ext cx="1575033" cy="5094632"/>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8391183" y="3057183"/>
            <a:ext cx="2750232" cy="4851399"/>
          </a:xfrm>
          <a:prstGeom prst="rect">
            <a:avLst/>
          </a:prstGeom>
          <a:noFill/>
          <a:ln>
            <a:noFill/>
          </a:ln>
        </p:spPr>
      </p:pic>
      <p:grpSp>
        <p:nvGrpSpPr>
          <p:cNvPr id="62" name="Shape 62"/>
          <p:cNvGrpSpPr/>
          <p:nvPr/>
        </p:nvGrpSpPr>
        <p:grpSpPr>
          <a:xfrm>
            <a:off x="820301"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65" name="Shape 65"/>
          <p:cNvSpPr txBox="1">
            <a:spLocks noGrp="1"/>
          </p:cNvSpPr>
          <p:nvPr>
            <p:ph type="title"/>
          </p:nvPr>
        </p:nvSpPr>
        <p:spPr>
          <a:xfrm>
            <a:off x="1668801" y="1392234"/>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7" name="Shape 67"/>
          <p:cNvSpPr txBox="1">
            <a:spLocks noGrp="1"/>
          </p:cNvSpPr>
          <p:nvPr>
            <p:ph type="body" idx="2"/>
          </p:nvPr>
        </p:nvSpPr>
        <p:spPr>
          <a:xfrm>
            <a:off x="4607568"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8" name="Shape 68"/>
          <p:cNvSpPr txBox="1">
            <a:spLocks noGrp="1"/>
          </p:cNvSpPr>
          <p:nvPr>
            <p:ph type="body" idx="3"/>
          </p:nvPr>
        </p:nvSpPr>
        <p:spPr>
          <a:xfrm>
            <a:off x="7647004" y="2837234"/>
            <a:ext cx="289120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9258299" y="-121044"/>
            <a:ext cx="2844800" cy="3073399"/>
          </a:xfrm>
          <a:prstGeom prst="rect">
            <a:avLst/>
          </a:prstGeom>
          <a:noFill/>
          <a:ln>
            <a:noFill/>
          </a:ln>
        </p:spPr>
      </p:pic>
    </p:spTree>
    <p:extLst>
      <p:ext uri="{BB962C8B-B14F-4D97-AF65-F5344CB8AC3E}">
        <p14:creationId xmlns:p14="http://schemas.microsoft.com/office/powerpoint/2010/main" val="3135609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alphaModFix/>
          </a:blip>
          <a:srcRect l="49259" b="18374"/>
          <a:stretch/>
        </p:blipFill>
        <p:spPr>
          <a:xfrm rot="5400000">
            <a:off x="557516" y="-582916"/>
            <a:ext cx="1971064" cy="3111499"/>
          </a:xfrm>
          <a:prstGeom prst="rect">
            <a:avLst/>
          </a:prstGeom>
          <a:noFill/>
          <a:ln>
            <a:noFill/>
          </a:ln>
        </p:spPr>
      </p:pic>
      <p:grpSp>
        <p:nvGrpSpPr>
          <p:cNvPr id="72" name="Shape 72"/>
          <p:cNvGrpSpPr/>
          <p:nvPr/>
        </p:nvGrpSpPr>
        <p:grpSpPr>
          <a:xfrm>
            <a:off x="820301" y="775000"/>
            <a:ext cx="10551199" cy="5308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75" name="Shape 75"/>
          <p:cNvSpPr txBox="1">
            <a:spLocks noGrp="1"/>
          </p:cNvSpPr>
          <p:nvPr>
            <p:ph type="title"/>
          </p:nvPr>
        </p:nvSpPr>
        <p:spPr>
          <a:xfrm>
            <a:off x="1668801" y="1392234"/>
            <a:ext cx="8854399" cy="665199"/>
          </a:xfrm>
          <a:prstGeom prst="rect">
            <a:avLst/>
          </a:prstGeom>
        </p:spPr>
        <p:txBody>
          <a:bodyPr lIns="91425" tIns="91425" rIns="91425" bIns="91425" anchor="b"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pic>
        <p:nvPicPr>
          <p:cNvPr id="76" name="Shape 76"/>
          <p:cNvPicPr preferRelativeResize="0"/>
          <p:nvPr/>
        </p:nvPicPr>
        <p:blipFill rotWithShape="1">
          <a:blip r:embed="rId3">
            <a:alphaModFix/>
          </a:blip>
          <a:srcRect r="17197" b="18533"/>
          <a:stretch/>
        </p:blipFill>
        <p:spPr>
          <a:xfrm>
            <a:off x="9220201" y="3852832"/>
            <a:ext cx="2971799" cy="3005165"/>
          </a:xfrm>
          <a:prstGeom prst="rect">
            <a:avLst/>
          </a:prstGeom>
          <a:noFill/>
          <a:ln>
            <a:noFill/>
          </a:ln>
        </p:spPr>
      </p:pic>
    </p:spTree>
    <p:extLst>
      <p:ext uri="{BB962C8B-B14F-4D97-AF65-F5344CB8AC3E}">
        <p14:creationId xmlns:p14="http://schemas.microsoft.com/office/powerpoint/2010/main" val="27950664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alphaModFix/>
          </a:blip>
          <a:srcRect r="17197" b="18533"/>
          <a:stretch/>
        </p:blipFill>
        <p:spPr>
          <a:xfrm>
            <a:off x="9220201" y="3852832"/>
            <a:ext cx="2971799" cy="3005165"/>
          </a:xfrm>
          <a:prstGeom prst="rect">
            <a:avLst/>
          </a:prstGeom>
          <a:noFill/>
          <a:ln>
            <a:noFill/>
          </a:ln>
        </p:spPr>
      </p:pic>
      <p:grpSp>
        <p:nvGrpSpPr>
          <p:cNvPr id="79" name="Shape 79"/>
          <p:cNvGrpSpPr/>
          <p:nvPr/>
        </p:nvGrpSpPr>
        <p:grpSpPr>
          <a:xfrm>
            <a:off x="820301" y="775000"/>
            <a:ext cx="10551199" cy="5308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82" name="Shape 82"/>
          <p:cNvSpPr txBox="1">
            <a:spLocks noGrp="1"/>
          </p:cNvSpPr>
          <p:nvPr>
            <p:ph type="body" idx="1"/>
          </p:nvPr>
        </p:nvSpPr>
        <p:spPr>
          <a:xfrm>
            <a:off x="1181101" y="5265467"/>
            <a:ext cx="9829999" cy="692799"/>
          </a:xfrm>
          <a:prstGeom prst="rect">
            <a:avLst/>
          </a:prstGeom>
        </p:spPr>
        <p:txBody>
          <a:bodyPr lIns="91425" tIns="91425" rIns="91425" bIns="91425" anchor="b" anchorCtr="0"/>
          <a:lstStyle>
            <a:lvl1pPr lvl="0" algn="ctr">
              <a:spcBef>
                <a:spcPts val="480"/>
              </a:spcBef>
              <a:buSzPct val="100000"/>
              <a:buNone/>
              <a:defRPr sz="1600"/>
            </a:lvl1pPr>
          </a:lstStyle>
          <a:p>
            <a:endParaRPr/>
          </a:p>
        </p:txBody>
      </p:sp>
      <p:pic>
        <p:nvPicPr>
          <p:cNvPr id="83" name="Shape 83"/>
          <p:cNvPicPr preferRelativeResize="0"/>
          <p:nvPr/>
        </p:nvPicPr>
        <p:blipFill rotWithShape="1">
          <a:blip r:embed="rId3">
            <a:alphaModFix/>
          </a:blip>
          <a:srcRect l="49259" b="18374"/>
          <a:stretch/>
        </p:blipFill>
        <p:spPr>
          <a:xfrm rot="5400000">
            <a:off x="557516" y="-582916"/>
            <a:ext cx="1971064" cy="3111499"/>
          </a:xfrm>
          <a:prstGeom prst="rect">
            <a:avLst/>
          </a:prstGeom>
          <a:noFill/>
          <a:ln>
            <a:noFill/>
          </a:ln>
        </p:spPr>
      </p:pic>
    </p:spTree>
    <p:extLst>
      <p:ext uri="{BB962C8B-B14F-4D97-AF65-F5344CB8AC3E}">
        <p14:creationId xmlns:p14="http://schemas.microsoft.com/office/powerpoint/2010/main" val="30082051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alphaModFix/>
          </a:blip>
          <a:srcRect r="40695" b="12701"/>
          <a:stretch/>
        </p:blipFill>
        <p:spPr>
          <a:xfrm>
            <a:off x="10303974" y="2519800"/>
            <a:ext cx="1888025" cy="4338200"/>
          </a:xfrm>
          <a:prstGeom prst="rect">
            <a:avLst/>
          </a:prstGeom>
          <a:noFill/>
          <a:ln>
            <a:noFill/>
          </a:ln>
        </p:spPr>
      </p:pic>
      <p:pic>
        <p:nvPicPr>
          <p:cNvPr id="86" name="Shape 86"/>
          <p:cNvPicPr preferRelativeResize="0"/>
          <p:nvPr/>
        </p:nvPicPr>
        <p:blipFill rotWithShape="1">
          <a:blip r:embed="rId3">
            <a:alphaModFix/>
          </a:blip>
          <a:srcRect l="43534" b="9942"/>
          <a:stretch/>
        </p:blipFill>
        <p:spPr>
          <a:xfrm rot="-5400000" flipH="1">
            <a:off x="9147633" y="-1507667"/>
            <a:ext cx="1549400" cy="4539333"/>
          </a:xfrm>
          <a:prstGeom prst="rect">
            <a:avLst/>
          </a:prstGeom>
          <a:noFill/>
          <a:ln>
            <a:noFill/>
          </a:ln>
        </p:spPr>
      </p:pic>
      <p:pic>
        <p:nvPicPr>
          <p:cNvPr id="87" name="Shape 87"/>
          <p:cNvPicPr preferRelativeResize="0"/>
          <p:nvPr/>
        </p:nvPicPr>
        <p:blipFill rotWithShape="1">
          <a:blip r:embed="rId3">
            <a:alphaModFix/>
          </a:blip>
          <a:srcRect r="35069" b="2780"/>
          <a:stretch/>
        </p:blipFill>
        <p:spPr>
          <a:xfrm rot="5400000">
            <a:off x="1648267" y="3299267"/>
            <a:ext cx="1897765" cy="5219699"/>
          </a:xfrm>
          <a:prstGeom prst="rect">
            <a:avLst/>
          </a:prstGeom>
          <a:noFill/>
          <a:ln>
            <a:noFill/>
          </a:ln>
        </p:spPr>
      </p:pic>
      <p:grpSp>
        <p:nvGrpSpPr>
          <p:cNvPr id="88" name="Shape 88"/>
          <p:cNvGrpSpPr/>
          <p:nvPr/>
        </p:nvGrpSpPr>
        <p:grpSpPr>
          <a:xfrm>
            <a:off x="820301" y="775000"/>
            <a:ext cx="10551199" cy="5308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pic>
        <p:nvPicPr>
          <p:cNvPr id="91" name="Shape 91"/>
          <p:cNvPicPr preferRelativeResize="0"/>
          <p:nvPr/>
        </p:nvPicPr>
        <p:blipFill rotWithShape="1">
          <a:blip r:embed="rId4">
            <a:alphaModFix/>
          </a:blip>
          <a:srcRect l="45142" t="-12064" b="21353"/>
          <a:stretch/>
        </p:blipFill>
        <p:spPr>
          <a:xfrm rot="5400000">
            <a:off x="1265599" y="-1291000"/>
            <a:ext cx="2205900" cy="4762501"/>
          </a:xfrm>
          <a:prstGeom prst="rect">
            <a:avLst/>
          </a:prstGeom>
          <a:noFill/>
          <a:ln>
            <a:noFill/>
          </a:ln>
        </p:spPr>
      </p:pic>
      <p:pic>
        <p:nvPicPr>
          <p:cNvPr id="92" name="Shape 92"/>
          <p:cNvPicPr preferRelativeResize="0"/>
          <p:nvPr/>
        </p:nvPicPr>
        <p:blipFill rotWithShape="1">
          <a:blip r:embed="rId5">
            <a:alphaModFix/>
          </a:blip>
          <a:srcRect l="11090" r="-11089" b="16541"/>
          <a:stretch/>
        </p:blipFill>
        <p:spPr>
          <a:xfrm flipH="1">
            <a:off x="10185399" y="4803301"/>
            <a:ext cx="2006599" cy="2054697"/>
          </a:xfrm>
          <a:prstGeom prst="rect">
            <a:avLst/>
          </a:prstGeom>
          <a:noFill/>
          <a:ln>
            <a:noFill/>
          </a:ln>
        </p:spPr>
      </p:pic>
    </p:spTree>
    <p:extLst>
      <p:ext uri="{BB962C8B-B14F-4D97-AF65-F5344CB8AC3E}">
        <p14:creationId xmlns:p14="http://schemas.microsoft.com/office/powerpoint/2010/main" val="33243842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alphaModFix/>
          </a:blip>
          <a:srcRect l="43534"/>
          <a:stretch/>
        </p:blipFill>
        <p:spPr>
          <a:xfrm rot="-5400000" flipH="1">
            <a:off x="6769216" y="-1758150"/>
            <a:ext cx="1549400" cy="5040299"/>
          </a:xfrm>
          <a:prstGeom prst="rect">
            <a:avLst/>
          </a:prstGeom>
          <a:noFill/>
          <a:ln>
            <a:noFill/>
          </a:ln>
        </p:spPr>
      </p:pic>
      <p:pic>
        <p:nvPicPr>
          <p:cNvPr id="95" name="Shape 95"/>
          <p:cNvPicPr preferRelativeResize="0"/>
          <p:nvPr/>
        </p:nvPicPr>
        <p:blipFill rotWithShape="1">
          <a:blip r:embed="rId3">
            <a:alphaModFix/>
          </a:blip>
          <a:srcRect l="45142" t="-12064" b="21353"/>
          <a:stretch/>
        </p:blipFill>
        <p:spPr>
          <a:xfrm rot="5400000">
            <a:off x="1422399" y="-1447799"/>
            <a:ext cx="2476500" cy="5346700"/>
          </a:xfrm>
          <a:prstGeom prst="rect">
            <a:avLst/>
          </a:prstGeom>
          <a:noFill/>
          <a:ln>
            <a:noFill/>
          </a:ln>
        </p:spPr>
      </p:pic>
      <p:pic>
        <p:nvPicPr>
          <p:cNvPr id="96" name="Shape 96"/>
          <p:cNvPicPr preferRelativeResize="0"/>
          <p:nvPr/>
        </p:nvPicPr>
        <p:blipFill rotWithShape="1">
          <a:blip r:embed="rId2">
            <a:alphaModFix/>
          </a:blip>
          <a:srcRect r="35069" b="2780"/>
          <a:stretch/>
        </p:blipFill>
        <p:spPr>
          <a:xfrm rot="5400000">
            <a:off x="3553267" y="3299267"/>
            <a:ext cx="1897765" cy="5219699"/>
          </a:xfrm>
          <a:prstGeom prst="rect">
            <a:avLst/>
          </a:prstGeom>
          <a:noFill/>
          <a:ln>
            <a:noFill/>
          </a:ln>
        </p:spPr>
      </p:pic>
      <p:pic>
        <p:nvPicPr>
          <p:cNvPr id="97" name="Shape 97"/>
          <p:cNvPicPr preferRelativeResize="0"/>
          <p:nvPr/>
        </p:nvPicPr>
        <p:blipFill rotWithShape="1">
          <a:blip r:embed="rId4">
            <a:alphaModFix/>
          </a:blip>
          <a:srcRect r="20660" b="38811"/>
          <a:stretch/>
        </p:blipFill>
        <p:spPr>
          <a:xfrm>
            <a:off x="7962900" y="3657534"/>
            <a:ext cx="4229099" cy="3200465"/>
          </a:xfrm>
          <a:prstGeom prst="rect">
            <a:avLst/>
          </a:prstGeom>
          <a:noFill/>
          <a:ln>
            <a:noFill/>
          </a:ln>
        </p:spPr>
      </p:pic>
      <p:pic>
        <p:nvPicPr>
          <p:cNvPr id="98" name="Shape 98"/>
          <p:cNvPicPr preferRelativeResize="0"/>
          <p:nvPr/>
        </p:nvPicPr>
        <p:blipFill rotWithShape="1">
          <a:blip r:embed="rId5">
            <a:alphaModFix/>
          </a:blip>
          <a:srcRect r="26809"/>
          <a:stretch/>
        </p:blipFill>
        <p:spPr>
          <a:xfrm rot="-5400000">
            <a:off x="8506200" y="-1031500"/>
            <a:ext cx="2667000" cy="4704600"/>
          </a:xfrm>
          <a:prstGeom prst="rect">
            <a:avLst/>
          </a:prstGeom>
          <a:noFill/>
          <a:ln>
            <a:noFill/>
          </a:ln>
        </p:spPr>
      </p:pic>
      <p:pic>
        <p:nvPicPr>
          <p:cNvPr id="99" name="Shape 99"/>
          <p:cNvPicPr preferRelativeResize="0"/>
          <p:nvPr/>
        </p:nvPicPr>
        <p:blipFill rotWithShape="1">
          <a:blip r:embed="rId6">
            <a:alphaModFix/>
          </a:blip>
          <a:srcRect r="34262" b="14813"/>
          <a:stretch/>
        </p:blipFill>
        <p:spPr>
          <a:xfrm flipH="1">
            <a:off x="0" y="1612899"/>
            <a:ext cx="3381965" cy="5245099"/>
          </a:xfrm>
          <a:prstGeom prst="rect">
            <a:avLst/>
          </a:prstGeom>
          <a:noFill/>
          <a:ln>
            <a:noFill/>
          </a:ln>
        </p:spPr>
      </p:pic>
      <p:pic>
        <p:nvPicPr>
          <p:cNvPr id="100" name="Shape 100"/>
          <p:cNvPicPr preferRelativeResize="0"/>
          <p:nvPr/>
        </p:nvPicPr>
        <p:blipFill rotWithShape="1">
          <a:blip r:embed="rId7">
            <a:alphaModFix/>
          </a:blip>
          <a:srcRect r="40695" b="12701"/>
          <a:stretch/>
        </p:blipFill>
        <p:spPr>
          <a:xfrm>
            <a:off x="10064067" y="1968500"/>
            <a:ext cx="2127933" cy="4889499"/>
          </a:xfrm>
          <a:prstGeom prst="rect">
            <a:avLst/>
          </a:prstGeom>
          <a:noFill/>
          <a:ln>
            <a:noFill/>
          </a:ln>
        </p:spPr>
      </p:pic>
    </p:spTree>
    <p:extLst>
      <p:ext uri="{BB962C8B-B14F-4D97-AF65-F5344CB8AC3E}">
        <p14:creationId xmlns:p14="http://schemas.microsoft.com/office/powerpoint/2010/main" val="14003179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12700" y="-12700"/>
            <a:ext cx="12204799" cy="6870800"/>
          </a:xfrm>
          <a:prstGeom prst="frame">
            <a:avLst>
              <a:gd name="adj1" fmla="val 6469"/>
            </a:avLst>
          </a:prstGeom>
          <a:solidFill>
            <a:srgbClr val="FFFFFF">
              <a:alpha val="50379"/>
            </a:srgbClr>
          </a:solidFill>
          <a:ln>
            <a:noFill/>
          </a:ln>
        </p:spPr>
        <p:txBody>
          <a:bodyPr lIns="121900" tIns="121900" rIns="121900" bIns="121900" anchor="ctr" anchorCtr="0">
            <a:noAutofit/>
          </a:bodyPr>
          <a:lstStyle/>
          <a:p>
            <a:pPr lvl="0">
              <a:spcBef>
                <a:spcPts val="0"/>
              </a:spcBef>
              <a:buNone/>
            </a:pPr>
            <a:endParaRPr sz="2400"/>
          </a:p>
        </p:txBody>
      </p:sp>
      <p:pic>
        <p:nvPicPr>
          <p:cNvPr id="111" name="Shape 111"/>
          <p:cNvPicPr preferRelativeResize="0"/>
          <p:nvPr/>
        </p:nvPicPr>
        <p:blipFill rotWithShape="1">
          <a:blip r:embed="rId2">
            <a:alphaModFix/>
          </a:blip>
          <a:srcRect r="17197" b="18533"/>
          <a:stretch/>
        </p:blipFill>
        <p:spPr>
          <a:xfrm>
            <a:off x="9220201" y="3852832"/>
            <a:ext cx="2971799" cy="3005165"/>
          </a:xfrm>
          <a:prstGeom prst="rect">
            <a:avLst/>
          </a:prstGeom>
          <a:noFill/>
          <a:ln>
            <a:noFill/>
          </a:ln>
        </p:spPr>
      </p:pic>
      <p:pic>
        <p:nvPicPr>
          <p:cNvPr id="112" name="Shape 112"/>
          <p:cNvPicPr preferRelativeResize="0"/>
          <p:nvPr/>
        </p:nvPicPr>
        <p:blipFill rotWithShape="1">
          <a:blip r:embed="rId3">
            <a:alphaModFix/>
          </a:blip>
          <a:srcRect l="49259" b="18374"/>
          <a:stretch/>
        </p:blipFill>
        <p:spPr>
          <a:xfrm rot="5400000">
            <a:off x="557516" y="-582916"/>
            <a:ext cx="1971064" cy="3111499"/>
          </a:xfrm>
          <a:prstGeom prst="rect">
            <a:avLst/>
          </a:prstGeom>
          <a:noFill/>
          <a:ln>
            <a:noFill/>
          </a:ln>
        </p:spPr>
      </p:pic>
    </p:spTree>
    <p:extLst>
      <p:ext uri="{BB962C8B-B14F-4D97-AF65-F5344CB8AC3E}">
        <p14:creationId xmlns:p14="http://schemas.microsoft.com/office/powerpoint/2010/main" val="12005135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473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9720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9456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52CDF8A-D63E-4C76-907D-14E0621C443D}" type="datetimeFigureOut">
              <a:rPr lang="zh-CN" altLang="en-US" smtClean="0"/>
              <a:t>2024/11/26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165714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064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3392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3347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13094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987428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794928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2024/11/26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712139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4598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FE312BC2-9FD9-4155-BD6F-2A89BBD6A609}"/>
              </a:ext>
            </a:extLst>
          </p:cNvPr>
          <p:cNvSpPr/>
          <p:nvPr userDrawn="1"/>
        </p:nvSpPr>
        <p:spPr>
          <a:xfrm>
            <a:off x="1199456" y="549569"/>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4" name="矩形 3">
            <a:extLst>
              <a:ext uri="{FF2B5EF4-FFF2-40B4-BE49-F238E27FC236}">
                <a16:creationId xmlns:a16="http://schemas.microsoft.com/office/drawing/2014/main" xmlns="" id="{5B08C38A-797C-4317-852B-F4C09C399E55}"/>
              </a:ext>
            </a:extLst>
          </p:cNvPr>
          <p:cNvSpPr/>
          <p:nvPr userDrawn="1"/>
        </p:nvSpPr>
        <p:spPr>
          <a:xfrm>
            <a:off x="911424" y="933493"/>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Tree>
    <p:extLst>
      <p:ext uri="{BB962C8B-B14F-4D97-AF65-F5344CB8AC3E}">
        <p14:creationId xmlns:p14="http://schemas.microsoft.com/office/powerpoint/2010/main" val="40201328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681"/>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273"/>
            </a:lvl1pPr>
            <a:lvl2pPr marL="432890" indent="0" algn="ctr">
              <a:buNone/>
              <a:defRPr sz="1894"/>
            </a:lvl2pPr>
            <a:lvl3pPr marL="865781" indent="0" algn="ctr">
              <a:buNone/>
              <a:defRPr sz="1705"/>
            </a:lvl3pPr>
            <a:lvl4pPr marL="1298671" indent="0" algn="ctr">
              <a:buNone/>
              <a:defRPr sz="1515"/>
            </a:lvl4pPr>
            <a:lvl5pPr marL="1731561" indent="0" algn="ctr">
              <a:buNone/>
              <a:defRPr sz="1515"/>
            </a:lvl5pPr>
            <a:lvl6pPr marL="2164451" indent="0" algn="ctr">
              <a:buNone/>
              <a:defRPr sz="1515"/>
            </a:lvl6pPr>
            <a:lvl7pPr marL="2597341" indent="0" algn="ctr">
              <a:buNone/>
              <a:defRPr sz="1515"/>
            </a:lvl7pPr>
            <a:lvl8pPr marL="3030232" indent="0" algn="ctr">
              <a:buNone/>
              <a:defRPr sz="1515"/>
            </a:lvl8pPr>
            <a:lvl9pPr marL="3463122" indent="0" algn="ctr">
              <a:buNone/>
              <a:defRPr sz="1515"/>
            </a:lvl9pPr>
          </a:lstStyle>
          <a:p>
            <a:r>
              <a:rPr lang="en-US"/>
              <a:t>Click to edit Master subtitle style</a:t>
            </a:r>
          </a:p>
        </p:txBody>
      </p:sp>
      <p:sp>
        <p:nvSpPr>
          <p:cNvPr id="4" name="Date Placeholder 3"/>
          <p:cNvSpPr>
            <a:spLocks noGrp="1"/>
          </p:cNvSpPr>
          <p:nvPr>
            <p:ph type="dt" sz="half" idx="10"/>
          </p:nvPr>
        </p:nvSpPr>
        <p:spPr/>
        <p:txBody>
          <a:bodyPr/>
          <a:lstStyle/>
          <a:p>
            <a:pPr defTabSz="865781"/>
            <a:fld id="{765884E6-4B59-435D-8B6B-CD254753A079}" type="datetimeFigureOut">
              <a:rPr lang="en-US" smtClean="0">
                <a:solidFill>
                  <a:prstClr val="black">
                    <a:tint val="75000"/>
                  </a:prstClr>
                </a:solidFill>
              </a:rPr>
              <a:pPr defTabSz="865781"/>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6578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65781"/>
            <a:fld id="{B24B4B3E-8145-4770-A1BF-FFCF15311A13}" type="slidenum">
              <a:rPr lang="en-US" smtClean="0">
                <a:solidFill>
                  <a:prstClr val="black">
                    <a:tint val="75000"/>
                  </a:prstClr>
                </a:solidFill>
              </a:rPr>
              <a:pPr defTabSz="865781"/>
              <a:t>‹#›</a:t>
            </a:fld>
            <a:endParaRPr lang="en-US">
              <a:solidFill>
                <a:prstClr val="black">
                  <a:tint val="75000"/>
                </a:prstClr>
              </a:solidFill>
            </a:endParaRPr>
          </a:p>
        </p:txBody>
      </p:sp>
    </p:spTree>
    <p:extLst>
      <p:ext uri="{BB962C8B-B14F-4D97-AF65-F5344CB8AC3E}">
        <p14:creationId xmlns:p14="http://schemas.microsoft.com/office/powerpoint/2010/main" val="126718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2CDF8A-D63E-4C76-907D-14E0621C443D}" type="datetimeFigureOut">
              <a:rPr lang="zh-CN" altLang="en-US" smtClean="0"/>
              <a:t>2024/11/26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519672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65781"/>
            <a:fld id="{765884E6-4B59-435D-8B6B-CD254753A079}" type="datetimeFigureOut">
              <a:rPr lang="en-US" smtClean="0">
                <a:solidFill>
                  <a:prstClr val="black">
                    <a:tint val="75000"/>
                  </a:prstClr>
                </a:solidFill>
              </a:rPr>
              <a:pPr defTabSz="865781"/>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6578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65781"/>
            <a:fld id="{B24B4B3E-8145-4770-A1BF-FFCF15311A13}" type="slidenum">
              <a:rPr lang="en-US" smtClean="0">
                <a:solidFill>
                  <a:prstClr val="black">
                    <a:tint val="75000"/>
                  </a:prstClr>
                </a:solidFill>
              </a:rPr>
              <a:pPr defTabSz="865781"/>
              <a:t>‹#›</a:t>
            </a:fld>
            <a:endParaRPr lang="en-US">
              <a:solidFill>
                <a:prstClr val="black">
                  <a:tint val="75000"/>
                </a:prstClr>
              </a:solidFill>
            </a:endParaRPr>
          </a:p>
        </p:txBody>
      </p:sp>
    </p:spTree>
    <p:extLst>
      <p:ext uri="{BB962C8B-B14F-4D97-AF65-F5344CB8AC3E}">
        <p14:creationId xmlns:p14="http://schemas.microsoft.com/office/powerpoint/2010/main" val="3693727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681"/>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273">
                <a:solidFill>
                  <a:schemeClr val="tx1">
                    <a:tint val="75000"/>
                  </a:schemeClr>
                </a:solidFill>
              </a:defRPr>
            </a:lvl1pPr>
            <a:lvl2pPr marL="432890" indent="0">
              <a:buNone/>
              <a:defRPr sz="1894">
                <a:solidFill>
                  <a:schemeClr val="tx1">
                    <a:tint val="75000"/>
                  </a:schemeClr>
                </a:solidFill>
              </a:defRPr>
            </a:lvl2pPr>
            <a:lvl3pPr marL="865781" indent="0">
              <a:buNone/>
              <a:defRPr sz="1705">
                <a:solidFill>
                  <a:schemeClr val="tx1">
                    <a:tint val="75000"/>
                  </a:schemeClr>
                </a:solidFill>
              </a:defRPr>
            </a:lvl3pPr>
            <a:lvl4pPr marL="1298671" indent="0">
              <a:buNone/>
              <a:defRPr sz="1515">
                <a:solidFill>
                  <a:schemeClr val="tx1">
                    <a:tint val="75000"/>
                  </a:schemeClr>
                </a:solidFill>
              </a:defRPr>
            </a:lvl4pPr>
            <a:lvl5pPr marL="1731561" indent="0">
              <a:buNone/>
              <a:defRPr sz="1515">
                <a:solidFill>
                  <a:schemeClr val="tx1">
                    <a:tint val="75000"/>
                  </a:schemeClr>
                </a:solidFill>
              </a:defRPr>
            </a:lvl5pPr>
            <a:lvl6pPr marL="2164451" indent="0">
              <a:buNone/>
              <a:defRPr sz="1515">
                <a:solidFill>
                  <a:schemeClr val="tx1">
                    <a:tint val="75000"/>
                  </a:schemeClr>
                </a:solidFill>
              </a:defRPr>
            </a:lvl6pPr>
            <a:lvl7pPr marL="2597341" indent="0">
              <a:buNone/>
              <a:defRPr sz="1515">
                <a:solidFill>
                  <a:schemeClr val="tx1">
                    <a:tint val="75000"/>
                  </a:schemeClr>
                </a:solidFill>
              </a:defRPr>
            </a:lvl7pPr>
            <a:lvl8pPr marL="3030232" indent="0">
              <a:buNone/>
              <a:defRPr sz="1515">
                <a:solidFill>
                  <a:schemeClr val="tx1">
                    <a:tint val="75000"/>
                  </a:schemeClr>
                </a:solidFill>
              </a:defRPr>
            </a:lvl8pPr>
            <a:lvl9pPr marL="3463122" indent="0">
              <a:buNone/>
              <a:defRPr sz="151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865781"/>
            <a:fld id="{765884E6-4B59-435D-8B6B-CD254753A079}" type="datetimeFigureOut">
              <a:rPr lang="en-US" smtClean="0">
                <a:solidFill>
                  <a:prstClr val="black">
                    <a:tint val="75000"/>
                  </a:prstClr>
                </a:solidFill>
              </a:rPr>
              <a:pPr defTabSz="865781"/>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6578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65781"/>
            <a:fld id="{B24B4B3E-8145-4770-A1BF-FFCF15311A13}" type="slidenum">
              <a:rPr lang="en-US" smtClean="0">
                <a:solidFill>
                  <a:prstClr val="black">
                    <a:tint val="75000"/>
                  </a:prstClr>
                </a:solidFill>
              </a:rPr>
              <a:pPr defTabSz="865781"/>
              <a:t>‹#›</a:t>
            </a:fld>
            <a:endParaRPr lang="en-US">
              <a:solidFill>
                <a:prstClr val="black">
                  <a:tint val="75000"/>
                </a:prstClr>
              </a:solidFill>
            </a:endParaRPr>
          </a:p>
        </p:txBody>
      </p:sp>
    </p:spTree>
    <p:extLst>
      <p:ext uri="{BB962C8B-B14F-4D97-AF65-F5344CB8AC3E}">
        <p14:creationId xmlns:p14="http://schemas.microsoft.com/office/powerpoint/2010/main" val="36087770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865781"/>
            <a:fld id="{765884E6-4B59-435D-8B6B-CD254753A079}" type="datetimeFigureOut">
              <a:rPr lang="en-US" smtClean="0">
                <a:solidFill>
                  <a:prstClr val="black">
                    <a:tint val="75000"/>
                  </a:prstClr>
                </a:solidFill>
              </a:rPr>
              <a:pPr defTabSz="865781"/>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86578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65781"/>
            <a:fld id="{B24B4B3E-8145-4770-A1BF-FFCF15311A13}" type="slidenum">
              <a:rPr lang="en-US" smtClean="0">
                <a:solidFill>
                  <a:prstClr val="black">
                    <a:tint val="75000"/>
                  </a:prstClr>
                </a:solidFill>
              </a:rPr>
              <a:pPr defTabSz="865781"/>
              <a:t>‹#›</a:t>
            </a:fld>
            <a:endParaRPr lang="en-US">
              <a:solidFill>
                <a:prstClr val="black">
                  <a:tint val="75000"/>
                </a:prstClr>
              </a:solidFill>
            </a:endParaRPr>
          </a:p>
        </p:txBody>
      </p:sp>
    </p:spTree>
    <p:extLst>
      <p:ext uri="{BB962C8B-B14F-4D97-AF65-F5344CB8AC3E}">
        <p14:creationId xmlns:p14="http://schemas.microsoft.com/office/powerpoint/2010/main" val="2034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273" b="1"/>
            </a:lvl1pPr>
            <a:lvl2pPr marL="432890" indent="0">
              <a:buNone/>
              <a:defRPr sz="1894" b="1"/>
            </a:lvl2pPr>
            <a:lvl3pPr marL="865781" indent="0">
              <a:buNone/>
              <a:defRPr sz="1705" b="1"/>
            </a:lvl3pPr>
            <a:lvl4pPr marL="1298671" indent="0">
              <a:buNone/>
              <a:defRPr sz="1515" b="1"/>
            </a:lvl4pPr>
            <a:lvl5pPr marL="1731561" indent="0">
              <a:buNone/>
              <a:defRPr sz="1515" b="1"/>
            </a:lvl5pPr>
            <a:lvl6pPr marL="2164451" indent="0">
              <a:buNone/>
              <a:defRPr sz="1515" b="1"/>
            </a:lvl6pPr>
            <a:lvl7pPr marL="2597341" indent="0">
              <a:buNone/>
              <a:defRPr sz="1515" b="1"/>
            </a:lvl7pPr>
            <a:lvl8pPr marL="3030232" indent="0">
              <a:buNone/>
              <a:defRPr sz="1515" b="1"/>
            </a:lvl8pPr>
            <a:lvl9pPr marL="3463122" indent="0">
              <a:buNone/>
              <a:defRPr sz="1515" b="1"/>
            </a:lvl9pPr>
          </a:lstStyle>
          <a:p>
            <a:pPr lvl="0"/>
            <a:r>
              <a:rPr lang="en-US"/>
              <a:t>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273" b="1"/>
            </a:lvl1pPr>
            <a:lvl2pPr marL="432890" indent="0">
              <a:buNone/>
              <a:defRPr sz="1894" b="1"/>
            </a:lvl2pPr>
            <a:lvl3pPr marL="865781" indent="0">
              <a:buNone/>
              <a:defRPr sz="1705" b="1"/>
            </a:lvl3pPr>
            <a:lvl4pPr marL="1298671" indent="0">
              <a:buNone/>
              <a:defRPr sz="1515" b="1"/>
            </a:lvl4pPr>
            <a:lvl5pPr marL="1731561" indent="0">
              <a:buNone/>
              <a:defRPr sz="1515" b="1"/>
            </a:lvl5pPr>
            <a:lvl6pPr marL="2164451" indent="0">
              <a:buNone/>
              <a:defRPr sz="1515" b="1"/>
            </a:lvl6pPr>
            <a:lvl7pPr marL="2597341" indent="0">
              <a:buNone/>
              <a:defRPr sz="1515" b="1"/>
            </a:lvl7pPr>
            <a:lvl8pPr marL="3030232" indent="0">
              <a:buNone/>
              <a:defRPr sz="1515" b="1"/>
            </a:lvl8pPr>
            <a:lvl9pPr marL="3463122" indent="0">
              <a:buNone/>
              <a:defRPr sz="1515" b="1"/>
            </a:lvl9pPr>
          </a:lstStyle>
          <a:p>
            <a:pPr lvl="0"/>
            <a:r>
              <a:rPr lang="en-US"/>
              <a:t>Edit Master text styles</a:t>
            </a:r>
          </a:p>
        </p:txBody>
      </p:sp>
      <p:sp>
        <p:nvSpPr>
          <p:cNvPr id="6" name="Content Placeholder 5"/>
          <p:cNvSpPr>
            <a:spLocks noGrp="1"/>
          </p:cNvSpPr>
          <p:nvPr>
            <p:ph sz="quarter" idx="4"/>
          </p:nvPr>
        </p:nvSpPr>
        <p:spPr>
          <a:xfrm>
            <a:off x="6172200"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865781"/>
            <a:fld id="{765884E6-4B59-435D-8B6B-CD254753A079}" type="datetimeFigureOut">
              <a:rPr lang="en-US" smtClean="0">
                <a:solidFill>
                  <a:prstClr val="black">
                    <a:tint val="75000"/>
                  </a:prstClr>
                </a:solidFill>
              </a:rPr>
              <a:pPr defTabSz="865781"/>
              <a:t>11/26/2024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86578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865781"/>
            <a:fld id="{B24B4B3E-8145-4770-A1BF-FFCF15311A13}" type="slidenum">
              <a:rPr lang="en-US" smtClean="0">
                <a:solidFill>
                  <a:prstClr val="black">
                    <a:tint val="75000"/>
                  </a:prstClr>
                </a:solidFill>
              </a:rPr>
              <a:pPr defTabSz="865781"/>
              <a:t>‹#›</a:t>
            </a:fld>
            <a:endParaRPr lang="en-US">
              <a:solidFill>
                <a:prstClr val="black">
                  <a:tint val="75000"/>
                </a:prstClr>
              </a:solidFill>
            </a:endParaRPr>
          </a:p>
        </p:txBody>
      </p:sp>
    </p:spTree>
    <p:extLst>
      <p:ext uri="{BB962C8B-B14F-4D97-AF65-F5344CB8AC3E}">
        <p14:creationId xmlns:p14="http://schemas.microsoft.com/office/powerpoint/2010/main" val="33427499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865781"/>
            <a:fld id="{765884E6-4B59-435D-8B6B-CD254753A079}" type="datetimeFigureOut">
              <a:rPr lang="en-US" smtClean="0">
                <a:solidFill>
                  <a:prstClr val="black">
                    <a:tint val="75000"/>
                  </a:prstClr>
                </a:solidFill>
              </a:rPr>
              <a:pPr defTabSz="865781"/>
              <a:t>11/26/2024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86578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865781"/>
            <a:fld id="{B24B4B3E-8145-4770-A1BF-FFCF15311A13}" type="slidenum">
              <a:rPr lang="en-US" smtClean="0">
                <a:solidFill>
                  <a:prstClr val="black">
                    <a:tint val="75000"/>
                  </a:prstClr>
                </a:solidFill>
              </a:rPr>
              <a:pPr defTabSz="865781"/>
              <a:t>‹#›</a:t>
            </a:fld>
            <a:endParaRPr lang="en-US">
              <a:solidFill>
                <a:prstClr val="black">
                  <a:tint val="75000"/>
                </a:prstClr>
              </a:solidFill>
            </a:endParaRPr>
          </a:p>
        </p:txBody>
      </p:sp>
    </p:spTree>
    <p:extLst>
      <p:ext uri="{BB962C8B-B14F-4D97-AF65-F5344CB8AC3E}">
        <p14:creationId xmlns:p14="http://schemas.microsoft.com/office/powerpoint/2010/main" val="19850674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65781"/>
            <a:fld id="{765884E6-4B59-435D-8B6B-CD254753A079}" type="datetimeFigureOut">
              <a:rPr lang="en-US" smtClean="0">
                <a:solidFill>
                  <a:prstClr val="black">
                    <a:tint val="75000"/>
                  </a:prstClr>
                </a:solidFill>
              </a:rPr>
              <a:pPr defTabSz="865781"/>
              <a:t>11/26/2024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86578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865781"/>
            <a:fld id="{B24B4B3E-8145-4770-A1BF-FFCF15311A13}" type="slidenum">
              <a:rPr lang="en-US" smtClean="0">
                <a:solidFill>
                  <a:prstClr val="black">
                    <a:tint val="75000"/>
                  </a:prstClr>
                </a:solidFill>
              </a:rPr>
              <a:pPr defTabSz="865781"/>
              <a:t>‹#›</a:t>
            </a:fld>
            <a:endParaRPr lang="en-US">
              <a:solidFill>
                <a:prstClr val="black">
                  <a:tint val="75000"/>
                </a:prstClr>
              </a:solidFill>
            </a:endParaRPr>
          </a:p>
        </p:txBody>
      </p:sp>
    </p:spTree>
    <p:extLst>
      <p:ext uri="{BB962C8B-B14F-4D97-AF65-F5344CB8AC3E}">
        <p14:creationId xmlns:p14="http://schemas.microsoft.com/office/powerpoint/2010/main" val="16972043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29"/>
            </a:lvl1pPr>
          </a:lstStyle>
          <a:p>
            <a:r>
              <a:rPr lang="en-US"/>
              <a:t>Click to edit Master title style</a:t>
            </a:r>
          </a:p>
        </p:txBody>
      </p:sp>
      <p:sp>
        <p:nvSpPr>
          <p:cNvPr id="3" name="Content Placeholder 2"/>
          <p:cNvSpPr>
            <a:spLocks noGrp="1"/>
          </p:cNvSpPr>
          <p:nvPr>
            <p:ph idx="1"/>
          </p:nvPr>
        </p:nvSpPr>
        <p:spPr>
          <a:xfrm>
            <a:off x="5183189" y="987426"/>
            <a:ext cx="6172200" cy="4873625"/>
          </a:xfrm>
        </p:spPr>
        <p:txBody>
          <a:bodyPr/>
          <a:lstStyle>
            <a:lvl1pPr>
              <a:defRPr sz="3029"/>
            </a:lvl1pPr>
            <a:lvl2pPr>
              <a:defRPr sz="2652"/>
            </a:lvl2pPr>
            <a:lvl3pPr>
              <a:defRPr sz="2273"/>
            </a:lvl3pPr>
            <a:lvl4pPr>
              <a:defRPr sz="1894"/>
            </a:lvl4pPr>
            <a:lvl5pPr>
              <a:defRPr sz="1894"/>
            </a:lvl5pPr>
            <a:lvl6pPr>
              <a:defRPr sz="1894"/>
            </a:lvl6pPr>
            <a:lvl7pPr>
              <a:defRPr sz="1894"/>
            </a:lvl7pPr>
            <a:lvl8pPr>
              <a:defRPr sz="1894"/>
            </a:lvl8pPr>
            <a:lvl9pPr>
              <a:defRPr sz="189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515"/>
            </a:lvl1pPr>
            <a:lvl2pPr marL="432890" indent="0">
              <a:buNone/>
              <a:defRPr sz="1326"/>
            </a:lvl2pPr>
            <a:lvl3pPr marL="865781" indent="0">
              <a:buNone/>
              <a:defRPr sz="1136"/>
            </a:lvl3pPr>
            <a:lvl4pPr marL="1298671" indent="0">
              <a:buNone/>
              <a:defRPr sz="947"/>
            </a:lvl4pPr>
            <a:lvl5pPr marL="1731561" indent="0">
              <a:buNone/>
              <a:defRPr sz="947"/>
            </a:lvl5pPr>
            <a:lvl6pPr marL="2164451" indent="0">
              <a:buNone/>
              <a:defRPr sz="947"/>
            </a:lvl6pPr>
            <a:lvl7pPr marL="2597341" indent="0">
              <a:buNone/>
              <a:defRPr sz="947"/>
            </a:lvl7pPr>
            <a:lvl8pPr marL="3030232" indent="0">
              <a:buNone/>
              <a:defRPr sz="947"/>
            </a:lvl8pPr>
            <a:lvl9pPr marL="3463122" indent="0">
              <a:buNone/>
              <a:defRPr sz="947"/>
            </a:lvl9pPr>
          </a:lstStyle>
          <a:p>
            <a:pPr lvl="0"/>
            <a:r>
              <a:rPr lang="en-US"/>
              <a:t>Edit Master text styles</a:t>
            </a:r>
          </a:p>
        </p:txBody>
      </p:sp>
      <p:sp>
        <p:nvSpPr>
          <p:cNvPr id="5" name="Date Placeholder 4"/>
          <p:cNvSpPr>
            <a:spLocks noGrp="1"/>
          </p:cNvSpPr>
          <p:nvPr>
            <p:ph type="dt" sz="half" idx="10"/>
          </p:nvPr>
        </p:nvSpPr>
        <p:spPr/>
        <p:txBody>
          <a:bodyPr/>
          <a:lstStyle/>
          <a:p>
            <a:pPr defTabSz="865781"/>
            <a:fld id="{765884E6-4B59-435D-8B6B-CD254753A079}" type="datetimeFigureOut">
              <a:rPr lang="en-US" smtClean="0">
                <a:solidFill>
                  <a:prstClr val="black">
                    <a:tint val="75000"/>
                  </a:prstClr>
                </a:solidFill>
              </a:rPr>
              <a:pPr defTabSz="865781"/>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86578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65781"/>
            <a:fld id="{B24B4B3E-8145-4770-A1BF-FFCF15311A13}" type="slidenum">
              <a:rPr lang="en-US" smtClean="0">
                <a:solidFill>
                  <a:prstClr val="black">
                    <a:tint val="75000"/>
                  </a:prstClr>
                </a:solidFill>
              </a:rPr>
              <a:pPr defTabSz="865781"/>
              <a:t>‹#›</a:t>
            </a:fld>
            <a:endParaRPr lang="en-US">
              <a:solidFill>
                <a:prstClr val="black">
                  <a:tint val="75000"/>
                </a:prstClr>
              </a:solidFill>
            </a:endParaRPr>
          </a:p>
        </p:txBody>
      </p:sp>
    </p:spTree>
    <p:extLst>
      <p:ext uri="{BB962C8B-B14F-4D97-AF65-F5344CB8AC3E}">
        <p14:creationId xmlns:p14="http://schemas.microsoft.com/office/powerpoint/2010/main" val="17157554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29"/>
            </a:lvl1pPr>
          </a:lstStyle>
          <a:p>
            <a:r>
              <a:rPr lang="en-US"/>
              <a:t>Click to edit Master title style</a:t>
            </a:r>
          </a:p>
        </p:txBody>
      </p:sp>
      <p:sp>
        <p:nvSpPr>
          <p:cNvPr id="3" name="Picture Placeholder 2"/>
          <p:cNvSpPr>
            <a:spLocks noGrp="1"/>
          </p:cNvSpPr>
          <p:nvPr>
            <p:ph type="pic" idx="1"/>
          </p:nvPr>
        </p:nvSpPr>
        <p:spPr>
          <a:xfrm>
            <a:off x="5183189" y="987426"/>
            <a:ext cx="6172200" cy="4873625"/>
          </a:xfrm>
        </p:spPr>
        <p:txBody>
          <a:bodyPr/>
          <a:lstStyle>
            <a:lvl1pPr marL="0" indent="0">
              <a:buNone/>
              <a:defRPr sz="3029"/>
            </a:lvl1pPr>
            <a:lvl2pPr marL="432890" indent="0">
              <a:buNone/>
              <a:defRPr sz="2652"/>
            </a:lvl2pPr>
            <a:lvl3pPr marL="865781" indent="0">
              <a:buNone/>
              <a:defRPr sz="2273"/>
            </a:lvl3pPr>
            <a:lvl4pPr marL="1298671" indent="0">
              <a:buNone/>
              <a:defRPr sz="1894"/>
            </a:lvl4pPr>
            <a:lvl5pPr marL="1731561" indent="0">
              <a:buNone/>
              <a:defRPr sz="1894"/>
            </a:lvl5pPr>
            <a:lvl6pPr marL="2164451" indent="0">
              <a:buNone/>
              <a:defRPr sz="1894"/>
            </a:lvl6pPr>
            <a:lvl7pPr marL="2597341" indent="0">
              <a:buNone/>
              <a:defRPr sz="1894"/>
            </a:lvl7pPr>
            <a:lvl8pPr marL="3030232" indent="0">
              <a:buNone/>
              <a:defRPr sz="1894"/>
            </a:lvl8pPr>
            <a:lvl9pPr marL="3463122" indent="0">
              <a:buNone/>
              <a:defRPr sz="1894"/>
            </a:lvl9pPr>
          </a:lstStyle>
          <a:p>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515"/>
            </a:lvl1pPr>
            <a:lvl2pPr marL="432890" indent="0">
              <a:buNone/>
              <a:defRPr sz="1326"/>
            </a:lvl2pPr>
            <a:lvl3pPr marL="865781" indent="0">
              <a:buNone/>
              <a:defRPr sz="1136"/>
            </a:lvl3pPr>
            <a:lvl4pPr marL="1298671" indent="0">
              <a:buNone/>
              <a:defRPr sz="947"/>
            </a:lvl4pPr>
            <a:lvl5pPr marL="1731561" indent="0">
              <a:buNone/>
              <a:defRPr sz="947"/>
            </a:lvl5pPr>
            <a:lvl6pPr marL="2164451" indent="0">
              <a:buNone/>
              <a:defRPr sz="947"/>
            </a:lvl6pPr>
            <a:lvl7pPr marL="2597341" indent="0">
              <a:buNone/>
              <a:defRPr sz="947"/>
            </a:lvl7pPr>
            <a:lvl8pPr marL="3030232" indent="0">
              <a:buNone/>
              <a:defRPr sz="947"/>
            </a:lvl8pPr>
            <a:lvl9pPr marL="3463122" indent="0">
              <a:buNone/>
              <a:defRPr sz="947"/>
            </a:lvl9pPr>
          </a:lstStyle>
          <a:p>
            <a:pPr lvl="0"/>
            <a:r>
              <a:rPr lang="en-US"/>
              <a:t>Edit Master text styles</a:t>
            </a:r>
          </a:p>
        </p:txBody>
      </p:sp>
      <p:sp>
        <p:nvSpPr>
          <p:cNvPr id="5" name="Date Placeholder 4"/>
          <p:cNvSpPr>
            <a:spLocks noGrp="1"/>
          </p:cNvSpPr>
          <p:nvPr>
            <p:ph type="dt" sz="half" idx="10"/>
          </p:nvPr>
        </p:nvSpPr>
        <p:spPr/>
        <p:txBody>
          <a:bodyPr/>
          <a:lstStyle/>
          <a:p>
            <a:pPr defTabSz="865781"/>
            <a:fld id="{765884E6-4B59-435D-8B6B-CD254753A079}" type="datetimeFigureOut">
              <a:rPr lang="en-US" smtClean="0">
                <a:solidFill>
                  <a:prstClr val="black">
                    <a:tint val="75000"/>
                  </a:prstClr>
                </a:solidFill>
              </a:rPr>
              <a:pPr defTabSz="865781"/>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86578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65781"/>
            <a:fld id="{B24B4B3E-8145-4770-A1BF-FFCF15311A13}" type="slidenum">
              <a:rPr lang="en-US" smtClean="0">
                <a:solidFill>
                  <a:prstClr val="black">
                    <a:tint val="75000"/>
                  </a:prstClr>
                </a:solidFill>
              </a:rPr>
              <a:pPr defTabSz="865781"/>
              <a:t>‹#›</a:t>
            </a:fld>
            <a:endParaRPr lang="en-US">
              <a:solidFill>
                <a:prstClr val="black">
                  <a:tint val="75000"/>
                </a:prstClr>
              </a:solidFill>
            </a:endParaRPr>
          </a:p>
        </p:txBody>
      </p:sp>
    </p:spTree>
    <p:extLst>
      <p:ext uri="{BB962C8B-B14F-4D97-AF65-F5344CB8AC3E}">
        <p14:creationId xmlns:p14="http://schemas.microsoft.com/office/powerpoint/2010/main" val="12787449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65781"/>
            <a:fld id="{765884E6-4B59-435D-8B6B-CD254753A079}" type="datetimeFigureOut">
              <a:rPr lang="en-US" smtClean="0">
                <a:solidFill>
                  <a:prstClr val="black">
                    <a:tint val="75000"/>
                  </a:prstClr>
                </a:solidFill>
              </a:rPr>
              <a:pPr defTabSz="865781"/>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6578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65781"/>
            <a:fld id="{B24B4B3E-8145-4770-A1BF-FFCF15311A13}" type="slidenum">
              <a:rPr lang="en-US" smtClean="0">
                <a:solidFill>
                  <a:prstClr val="black">
                    <a:tint val="75000"/>
                  </a:prstClr>
                </a:solidFill>
              </a:rPr>
              <a:pPr defTabSz="865781"/>
              <a:t>‹#›</a:t>
            </a:fld>
            <a:endParaRPr lang="en-US">
              <a:solidFill>
                <a:prstClr val="black">
                  <a:tint val="75000"/>
                </a:prstClr>
              </a:solidFill>
            </a:endParaRPr>
          </a:p>
        </p:txBody>
      </p:sp>
    </p:spTree>
    <p:extLst>
      <p:ext uri="{BB962C8B-B14F-4D97-AF65-F5344CB8AC3E}">
        <p14:creationId xmlns:p14="http://schemas.microsoft.com/office/powerpoint/2010/main" val="22331818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65781"/>
            <a:fld id="{765884E6-4B59-435D-8B6B-CD254753A079}" type="datetimeFigureOut">
              <a:rPr lang="en-US" smtClean="0">
                <a:solidFill>
                  <a:prstClr val="black">
                    <a:tint val="75000"/>
                  </a:prstClr>
                </a:solidFill>
              </a:rPr>
              <a:pPr defTabSz="865781"/>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6578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65781"/>
            <a:fld id="{B24B4B3E-8145-4770-A1BF-FFCF15311A13}" type="slidenum">
              <a:rPr lang="en-US" smtClean="0">
                <a:solidFill>
                  <a:prstClr val="black">
                    <a:tint val="75000"/>
                  </a:prstClr>
                </a:solidFill>
              </a:rPr>
              <a:pPr defTabSz="865781"/>
              <a:t>‹#›</a:t>
            </a:fld>
            <a:endParaRPr lang="en-US">
              <a:solidFill>
                <a:prstClr val="black">
                  <a:tint val="75000"/>
                </a:prstClr>
              </a:solidFill>
            </a:endParaRPr>
          </a:p>
        </p:txBody>
      </p:sp>
    </p:spTree>
    <p:extLst>
      <p:ext uri="{BB962C8B-B14F-4D97-AF65-F5344CB8AC3E}">
        <p14:creationId xmlns:p14="http://schemas.microsoft.com/office/powerpoint/2010/main" val="880314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2CDF8A-D63E-4C76-907D-14E0621C443D}"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8168699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68392777"/>
      </p:ext>
    </p:extLst>
  </p:cSld>
  <p:clrMapOvr>
    <a:masterClrMapping/>
  </p:clrMapOvr>
  <p:transition spd="slow" advClick="0" advTm="0">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64675330"/>
      </p:ext>
    </p:extLst>
  </p:cSld>
  <p:clrMapOvr>
    <a:masterClrMapping/>
  </p:clrMapOvr>
  <p:transition spd="slow" advClick="0" advTm="0">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83312974"/>
      </p:ext>
    </p:extLst>
  </p:cSld>
  <p:clrMapOvr>
    <a:masterClrMapping/>
  </p:clrMapOvr>
  <p:transition spd="slow" advClick="0" advTm="0">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88268007"/>
      </p:ext>
    </p:extLst>
  </p:cSld>
  <p:clrMapOvr>
    <a:masterClrMapping/>
  </p:clrMapOvr>
  <p:transition spd="slow" advClick="0" advTm="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2024/11/26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
        <p:nvSpPr>
          <p:cNvPr id="11" name="矩形 10"/>
          <p:cNvSpPr/>
          <p:nvPr userDrawn="1"/>
        </p:nvSpPr>
        <p:spPr>
          <a:xfrm>
            <a:off x="9223123" y="5669558"/>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1881392233"/>
      </p:ext>
    </p:extLst>
  </p:cSld>
  <p:clrMapOvr>
    <a:masterClrMapping/>
  </p:clrMapOvr>
  <p:transition spd="slow" advClick="0" advTm="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2024/11/26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21008344"/>
      </p:ext>
    </p:extLst>
  </p:cSld>
  <p:clrMapOvr>
    <a:masterClrMapping/>
  </p:clrMapOvr>
  <p:transition spd="slow" advClick="0" advTm="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2024/11/26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60036794"/>
      </p:ext>
    </p:extLst>
  </p:cSld>
  <p:clrMapOvr>
    <a:masterClrMapping/>
  </p:clrMapOvr>
  <p:transition spd="slow" advClick="0" advTm="0">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77384195"/>
      </p:ext>
    </p:extLst>
  </p:cSld>
  <p:clrMapOvr>
    <a:masterClrMapping/>
  </p:clrMapOvr>
  <p:transition spd="slow" advClick="0" advTm="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8032057"/>
      </p:ext>
    </p:extLst>
  </p:cSld>
  <p:clrMapOvr>
    <a:masterClrMapping/>
  </p:clrMapOvr>
  <p:transition spd="slow" advClick="0" advTm="0">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75929129"/>
      </p:ext>
    </p:extLst>
  </p:cSld>
  <p:clrMapOvr>
    <a:masterClrMapping/>
  </p:clrMapOvr>
  <p:transition spd="slow"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0476973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659444675"/>
      </p:ext>
    </p:extLst>
  </p:cSld>
  <p:clrMapOvr>
    <a:masterClrMapping/>
  </p:clrMapOvr>
  <p:transition spd="slow" advClick="0" advTm="0">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xmlns="" id="{1F833EC4-E2F9-4549-A464-40B7E5EEA6FD}"/>
              </a:ext>
            </a:extLst>
          </p:cNvPr>
          <p:cNvGrpSpPr/>
          <p:nvPr userDrawn="1"/>
        </p:nvGrpSpPr>
        <p:grpSpPr>
          <a:xfrm>
            <a:off x="0" y="0"/>
            <a:ext cx="12312019" cy="6860117"/>
            <a:chOff x="0" y="0"/>
            <a:chExt cx="12309881" cy="6858000"/>
          </a:xfrm>
        </p:grpSpPr>
        <p:pic>
          <p:nvPicPr>
            <p:cNvPr id="35" name="图片 34">
              <a:extLst>
                <a:ext uri="{FF2B5EF4-FFF2-40B4-BE49-F238E27FC236}">
                  <a16:creationId xmlns:a16="http://schemas.microsoft.com/office/drawing/2014/main" xmlns="" id="{C990D388-9074-4BA5-80A8-223201409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36" name="矩形: 圆角 3">
              <a:extLst>
                <a:ext uri="{FF2B5EF4-FFF2-40B4-BE49-F238E27FC236}">
                  <a16:creationId xmlns:a16="http://schemas.microsoft.com/office/drawing/2014/main" xmlns="" id="{63E2F4B5-8CE5-4856-AD7D-53EABD075E69}"/>
                </a:ext>
              </a:extLst>
            </p:cNvPr>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prstClr val="white"/>
                </a:solidFill>
                <a:effectLst/>
                <a:uLnTx/>
                <a:uFillTx/>
                <a:latin typeface="Arial"/>
                <a:ea typeface="微软雅黑"/>
                <a:cs typeface="+mn-cs"/>
              </a:endParaRPr>
            </a:p>
          </p:txBody>
        </p:sp>
        <p:pic>
          <p:nvPicPr>
            <p:cNvPr id="37" name="图片 36">
              <a:extLst>
                <a:ext uri="{FF2B5EF4-FFF2-40B4-BE49-F238E27FC236}">
                  <a16:creationId xmlns:a16="http://schemas.microsoft.com/office/drawing/2014/main" xmlns="" id="{C5ADCA99-DAF4-4291-84A9-6E7BE64800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4514" y="5528668"/>
              <a:ext cx="3405367" cy="1329332"/>
            </a:xfrm>
            <a:prstGeom prst="rect">
              <a:avLst/>
            </a:prstGeom>
          </p:spPr>
        </p:pic>
        <p:grpSp>
          <p:nvGrpSpPr>
            <p:cNvPr id="38" name="组合 37">
              <a:extLst>
                <a:ext uri="{FF2B5EF4-FFF2-40B4-BE49-F238E27FC236}">
                  <a16:creationId xmlns:a16="http://schemas.microsoft.com/office/drawing/2014/main" xmlns="" id="{90FD8696-508A-46C2-B9A5-C8837437E346}"/>
                </a:ext>
              </a:extLst>
            </p:cNvPr>
            <p:cNvGrpSpPr/>
            <p:nvPr/>
          </p:nvGrpSpPr>
          <p:grpSpPr>
            <a:xfrm rot="5400000">
              <a:off x="5709961" y="-1054214"/>
              <a:ext cx="772078" cy="3224189"/>
              <a:chOff x="246324" y="651074"/>
              <a:chExt cx="969786" cy="5555849"/>
            </a:xfrm>
          </p:grpSpPr>
          <p:sp>
            <p:nvSpPr>
              <p:cNvPr id="41" name="矩形: 圆角 8">
                <a:extLst>
                  <a:ext uri="{FF2B5EF4-FFF2-40B4-BE49-F238E27FC236}">
                    <a16:creationId xmlns:a16="http://schemas.microsoft.com/office/drawing/2014/main" xmlns=""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prstClr val="white"/>
                  </a:solidFill>
                  <a:effectLst/>
                  <a:uLnTx/>
                  <a:uFillTx/>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a:extLst>
                  <a:ext uri="{FF2B5EF4-FFF2-40B4-BE49-F238E27FC236}">
                    <a16:creationId xmlns:a16="http://schemas.microsoft.com/office/drawing/2014/main" xmlns=""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prstClr val="white"/>
                  </a:solidFill>
                  <a:effectLst/>
                  <a:uLnTx/>
                  <a:uFillTx/>
                  <a:latin typeface="Arial"/>
                  <a:ea typeface="微软雅黑"/>
                  <a:cs typeface="+mn-cs"/>
                </a:endParaRPr>
              </a:p>
            </p:txBody>
          </p:sp>
          <p:sp>
            <p:nvSpPr>
              <p:cNvPr id="43" name="矩形: 圆角 10">
                <a:extLst>
                  <a:ext uri="{FF2B5EF4-FFF2-40B4-BE49-F238E27FC236}">
                    <a16:creationId xmlns:a16="http://schemas.microsoft.com/office/drawing/2014/main" xmlns=""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prstClr val="white"/>
                  </a:solidFill>
                  <a:effectLst/>
                  <a:uLnTx/>
                  <a:uFillTx/>
                  <a:latin typeface="Arial"/>
                  <a:ea typeface="微软雅黑"/>
                  <a:cs typeface="+mn-cs"/>
                </a:endParaRPr>
              </a:p>
            </p:txBody>
          </p:sp>
        </p:grpSp>
        <p:pic>
          <p:nvPicPr>
            <p:cNvPr id="39" name="图片 38">
              <a:extLst>
                <a:ext uri="{FF2B5EF4-FFF2-40B4-BE49-F238E27FC236}">
                  <a16:creationId xmlns:a16="http://schemas.microsoft.com/office/drawing/2014/main" xmlns="" id="{E3B6CFF1-6C5F-4973-8039-0FDC3B0DA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1524" y="609676"/>
              <a:ext cx="837659" cy="527951"/>
            </a:xfrm>
            <a:prstGeom prst="rect">
              <a:avLst/>
            </a:prstGeom>
          </p:spPr>
        </p:pic>
        <p:pic>
          <p:nvPicPr>
            <p:cNvPr id="40" name="图片 39">
              <a:extLst>
                <a:ext uri="{FF2B5EF4-FFF2-40B4-BE49-F238E27FC236}">
                  <a16:creationId xmlns:a16="http://schemas.microsoft.com/office/drawing/2014/main" xmlns="" id="{E168D529-666E-4291-9C8B-7493590088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3800" y="185838"/>
              <a:ext cx="837659" cy="527951"/>
            </a:xfrm>
            <a:prstGeom prst="rect">
              <a:avLst/>
            </a:prstGeom>
          </p:spPr>
        </p:pic>
      </p:grpSp>
    </p:spTree>
    <p:extLst>
      <p:ext uri="{BB962C8B-B14F-4D97-AF65-F5344CB8AC3E}">
        <p14:creationId xmlns:p14="http://schemas.microsoft.com/office/powerpoint/2010/main" val="301098961"/>
      </p:ext>
    </p:extLst>
  </p:cSld>
  <p:clrMapOvr>
    <a:masterClrMapping/>
  </p:clrMapOvr>
  <p:transition spd="slow" advClick="0" advTm="0">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image" Target="../media/image13.pn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3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2024/11/26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xmlns="" id="{63EC5D7D-D890-43FF-BE1D-E0B13D865C2D}"/>
              </a:ext>
            </a:extLst>
          </p:cNvPr>
          <p:cNvGrpSpPr/>
          <p:nvPr userDrawn="1"/>
        </p:nvGrpSpPr>
        <p:grpSpPr>
          <a:xfrm>
            <a:off x="3431816" y="2153126"/>
            <a:ext cx="4382349" cy="2551747"/>
            <a:chOff x="3614696" y="2256098"/>
            <a:chExt cx="4382349" cy="2551747"/>
          </a:xfrm>
        </p:grpSpPr>
        <p:grpSp>
          <p:nvGrpSpPr>
            <p:cNvPr id="8" name="Group 7">
              <a:extLst>
                <a:ext uri="{FF2B5EF4-FFF2-40B4-BE49-F238E27FC236}">
                  <a16:creationId xmlns:a16="http://schemas.microsoft.com/office/drawing/2014/main" xmlns="" id="{B8A27DB9-E3A1-40C1-AFDD-EB52A4F62703}"/>
                </a:ext>
              </a:extLst>
            </p:cNvPr>
            <p:cNvGrpSpPr/>
            <p:nvPr userDrawn="1"/>
          </p:nvGrpSpPr>
          <p:grpSpPr>
            <a:xfrm>
              <a:off x="3614696" y="2256098"/>
              <a:ext cx="4382349" cy="1750999"/>
              <a:chOff x="4065548" y="1655206"/>
              <a:chExt cx="4382349" cy="1750999"/>
            </a:xfrm>
          </p:grpSpPr>
          <p:pic>
            <p:nvPicPr>
              <p:cNvPr id="10" name="Picture 9">
                <a:extLst>
                  <a:ext uri="{FF2B5EF4-FFF2-40B4-BE49-F238E27FC236}">
                    <a16:creationId xmlns:a16="http://schemas.microsoft.com/office/drawing/2014/main" xmlns="" id="{4D9A4184-A8B8-4F23-A6C6-2D3E36AE781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xmlns="" id="{80488843-0D9E-4647-A137-7463CF70D084}"/>
                  </a:ext>
                </a:extLst>
              </p:cNvPr>
              <p:cNvSpPr txBox="1"/>
              <p:nvPr userDrawn="1"/>
            </p:nvSpPr>
            <p:spPr>
              <a:xfrm>
                <a:off x="5192775" y="2882985"/>
                <a:ext cx="2229759"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xmlns="" id="{939B06FC-FF28-4981-8956-1823C39354EF}"/>
                  </a:ext>
                </a:extLst>
              </p:cNvPr>
              <p:cNvSpPr txBox="1"/>
              <p:nvPr userDrawn="1"/>
            </p:nvSpPr>
            <p:spPr>
              <a:xfrm>
                <a:off x="4256580" y="1823698"/>
                <a:ext cx="3912506"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xmlns="" id="{D4729365-4E1A-491C-8EDE-CF783D842A2E}"/>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xmlns="" id="{2C063B4F-11EB-4C6D-B51E-913F4567058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3444018530"/>
      </p:ext>
    </p:extLst>
  </p:cSld>
  <p:clrMap bg1="lt1" tx1="dk1" bg2="lt2" tx2="dk2" accent1="accent1" accent2="accent2" accent3="accent3" accent4="accent4" accent5="accent5" accent6="accent6" hlink="hlink" folHlink="folHlink"/>
  <p:sldLayoutIdLst>
    <p:sldLayoutId id="214748374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CDF8A-D63E-4C76-907D-14E0621C443D}" type="datetimeFigureOut">
              <a:rPr lang="zh-CN" altLang="en-US" smtClean="0"/>
              <a:t>2024/11/26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EBE7-A632-4266-8BA8-D06C247E5B20}" type="slidenum">
              <a:rPr lang="zh-CN" altLang="en-US" smtClean="0"/>
              <a:t>‹#›</a:t>
            </a:fld>
            <a:endParaRPr lang="zh-CN" altLang="en-US"/>
          </a:p>
        </p:txBody>
      </p:sp>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0" y="-19050"/>
            <a:ext cx="12192000" cy="6877050"/>
          </a:xfrm>
          <a:prstGeom prst="rect">
            <a:avLst/>
          </a:prstGeom>
        </p:spPr>
      </p:pic>
    </p:spTree>
    <p:extLst>
      <p:ext uri="{BB962C8B-B14F-4D97-AF65-F5344CB8AC3E}">
        <p14:creationId xmlns:p14="http://schemas.microsoft.com/office/powerpoint/2010/main" val="1574599477"/>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2024/11/26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4140091050"/>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08FA647-C6ED-4C22-A53B-30EE0CE8803A}"/>
              </a:ext>
            </a:extLst>
          </p:cNvPr>
          <p:cNvGrpSpPr/>
          <p:nvPr userDrawn="1"/>
        </p:nvGrpSpPr>
        <p:grpSpPr>
          <a:xfrm>
            <a:off x="3614696" y="2256100"/>
            <a:ext cx="4382349" cy="2551747"/>
            <a:chOff x="3614696" y="2256098"/>
            <a:chExt cx="4382349" cy="2551747"/>
          </a:xfrm>
        </p:grpSpPr>
        <p:grpSp>
          <p:nvGrpSpPr>
            <p:cNvPr id="3" name="Group 2">
              <a:extLst>
                <a:ext uri="{FF2B5EF4-FFF2-40B4-BE49-F238E27FC236}">
                  <a16:creationId xmlns:a16="http://schemas.microsoft.com/office/drawing/2014/main" xmlns="" id="{29E57989-2429-4F4C-9E9D-E16828501E1A}"/>
                </a:ext>
              </a:extLst>
            </p:cNvPr>
            <p:cNvGrpSpPr/>
            <p:nvPr userDrawn="1"/>
          </p:nvGrpSpPr>
          <p:grpSpPr>
            <a:xfrm>
              <a:off x="3614696" y="2256098"/>
              <a:ext cx="4382349" cy="1750999"/>
              <a:chOff x="4065548" y="1655206"/>
              <a:chExt cx="4382349" cy="1750999"/>
            </a:xfrm>
          </p:grpSpPr>
          <p:pic>
            <p:nvPicPr>
              <p:cNvPr id="5" name="Picture 4">
                <a:extLst>
                  <a:ext uri="{FF2B5EF4-FFF2-40B4-BE49-F238E27FC236}">
                    <a16:creationId xmlns:a16="http://schemas.microsoft.com/office/drawing/2014/main" xmlns="" id="{DCC5DA6B-D13B-4EFC-A9C7-24D27320BDDB}"/>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6" name="TextBox 5">
                <a:extLst>
                  <a:ext uri="{FF2B5EF4-FFF2-40B4-BE49-F238E27FC236}">
                    <a16:creationId xmlns:a16="http://schemas.microsoft.com/office/drawing/2014/main" xmlns="" id="{0BE32D17-8858-4CAC-B45D-7FCC2DC2F4E7}"/>
                  </a:ext>
                </a:extLst>
              </p:cNvPr>
              <p:cNvSpPr txBox="1"/>
              <p:nvPr userDrawn="1"/>
            </p:nvSpPr>
            <p:spPr>
              <a:xfrm>
                <a:off x="5192775" y="2882985"/>
                <a:ext cx="2229758" cy="523220"/>
              </a:xfrm>
              <a:prstGeom prst="rect">
                <a:avLst/>
              </a:prstGeom>
              <a:noFill/>
            </p:spPr>
            <p:txBody>
              <a:bodyPr wrap="square" rtlCol="0">
                <a:spAutoFit/>
              </a:bodyPr>
              <a:lstStyle/>
              <a:p>
                <a:pPr defTabSz="914354"/>
                <a:r>
                  <a:rPr lang="en-US" sz="2800" b="1" dirty="0">
                    <a:solidFill>
                      <a:srgbClr val="00B0F0"/>
                    </a:solidFill>
                    <a:cs typeface="Times New Roman" panose="02020603050405020304" pitchFamily="18" charset="0"/>
                  </a:rPr>
                  <a:t>035.447.3852</a:t>
                </a:r>
              </a:p>
            </p:txBody>
          </p:sp>
          <p:sp>
            <p:nvSpPr>
              <p:cNvPr id="7" name="TextBox 6">
                <a:extLst>
                  <a:ext uri="{FF2B5EF4-FFF2-40B4-BE49-F238E27FC236}">
                    <a16:creationId xmlns:a16="http://schemas.microsoft.com/office/drawing/2014/main" xmlns="" id="{2DABD720-A7D9-4105-8C96-68C60049EF25}"/>
                  </a:ext>
                </a:extLst>
              </p:cNvPr>
              <p:cNvSpPr txBox="1"/>
              <p:nvPr userDrawn="1"/>
            </p:nvSpPr>
            <p:spPr>
              <a:xfrm>
                <a:off x="4256580" y="1823698"/>
                <a:ext cx="3912506" cy="954107"/>
              </a:xfrm>
              <a:prstGeom prst="rect">
                <a:avLst/>
              </a:prstGeom>
              <a:noFill/>
            </p:spPr>
            <p:txBody>
              <a:bodyPr wrap="square" rtlCol="0">
                <a:spAutoFit/>
              </a:bodyPr>
              <a:lstStyle/>
              <a:p>
                <a:pPr algn="ctr" defTabSz="914354"/>
                <a:r>
                  <a:rPr lang="en-US" sz="2800" b="1" dirty="0">
                    <a:solidFill>
                      <a:srgbClr val="FF0000"/>
                    </a:solidFill>
                    <a:cs typeface="Times New Roman" panose="02020603050405020304" pitchFamily="18" charset="0"/>
                  </a:rPr>
                  <a:t>BÀI SOẠN CỦA </a:t>
                </a:r>
              </a:p>
              <a:p>
                <a:pPr algn="ctr" defTabSz="914354"/>
                <a:r>
                  <a:rPr lang="en-US" sz="2800" b="1" dirty="0">
                    <a:solidFill>
                      <a:srgbClr val="FF0000"/>
                    </a:solidFill>
                    <a:cs typeface="Times New Roman" panose="02020603050405020304" pitchFamily="18" charset="0"/>
                  </a:rPr>
                  <a:t>LAN H</a:t>
                </a:r>
                <a:r>
                  <a:rPr lang="vi-VN" sz="2800" b="1" dirty="0">
                    <a:solidFill>
                      <a:srgbClr val="FF0000"/>
                    </a:solidFill>
                    <a:cs typeface="Times New Roman" panose="02020603050405020304" pitchFamily="18" charset="0"/>
                  </a:rPr>
                  <a:t>ƯƠN</a:t>
                </a:r>
                <a:r>
                  <a:rPr lang="en-US" sz="2800" b="1" dirty="0">
                    <a:solidFill>
                      <a:srgbClr val="FF0000"/>
                    </a:solidFill>
                    <a:cs typeface="Times New Roman" panose="02020603050405020304" pitchFamily="18" charset="0"/>
                  </a:rPr>
                  <a:t>G</a:t>
                </a:r>
              </a:p>
            </p:txBody>
          </p:sp>
          <p:pic>
            <p:nvPicPr>
              <p:cNvPr id="8" name="Picture 7">
                <a:extLst>
                  <a:ext uri="{FF2B5EF4-FFF2-40B4-BE49-F238E27FC236}">
                    <a16:creationId xmlns:a16="http://schemas.microsoft.com/office/drawing/2014/main" xmlns="" id="{E0E9EE64-27F8-4181-B451-B4232D55448F}"/>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4" name="Picture 3">
              <a:extLst>
                <a:ext uri="{FF2B5EF4-FFF2-40B4-BE49-F238E27FC236}">
                  <a16:creationId xmlns:a16="http://schemas.microsoft.com/office/drawing/2014/main" xmlns="" id="{0A9A9B9B-533A-40F1-B64C-FC4FD3AB074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4121185614"/>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827409" rtl="0" eaLnBrk="1" latinLnBrk="0" hangingPunct="1">
        <a:spcBef>
          <a:spcPct val="0"/>
        </a:spcBef>
        <a:buNone/>
        <a:defRPr sz="4023" kern="1200">
          <a:solidFill>
            <a:schemeClr val="tx1"/>
          </a:solidFill>
          <a:latin typeface="+mj-lt"/>
          <a:ea typeface="+mj-ea"/>
          <a:cs typeface="+mj-cs"/>
        </a:defRPr>
      </a:lvl1pPr>
    </p:titleStyle>
    <p:bodyStyle>
      <a:lvl1pPr marL="310319" indent="-310319" algn="l" defTabSz="827409" rtl="0" eaLnBrk="1" latinLnBrk="0" hangingPunct="1">
        <a:spcBef>
          <a:spcPct val="20000"/>
        </a:spcBef>
        <a:buFont typeface="Arial" pitchFamily="34" charset="0"/>
        <a:buChar char="•"/>
        <a:defRPr sz="2925" kern="1200">
          <a:solidFill>
            <a:schemeClr val="tx1"/>
          </a:solidFill>
          <a:latin typeface="+mn-lt"/>
          <a:ea typeface="+mn-ea"/>
          <a:cs typeface="+mn-cs"/>
        </a:defRPr>
      </a:lvl1pPr>
      <a:lvl2pPr marL="672294" indent="-258596" algn="l" defTabSz="827409" rtl="0" eaLnBrk="1" latinLnBrk="0" hangingPunct="1">
        <a:spcBef>
          <a:spcPct val="20000"/>
        </a:spcBef>
        <a:buFont typeface="Arial" pitchFamily="34" charset="0"/>
        <a:buChar char="–"/>
        <a:defRPr sz="2559" kern="1200">
          <a:solidFill>
            <a:schemeClr val="tx1"/>
          </a:solidFill>
          <a:latin typeface="+mn-lt"/>
          <a:ea typeface="+mn-ea"/>
          <a:cs typeface="+mn-cs"/>
        </a:defRPr>
      </a:lvl2pPr>
      <a:lvl3pPr marL="1034281" indent="-206876" algn="l" defTabSz="827409" rtl="0" eaLnBrk="1" latinLnBrk="0" hangingPunct="1">
        <a:spcBef>
          <a:spcPct val="20000"/>
        </a:spcBef>
        <a:buFont typeface="Arial" pitchFamily="34" charset="0"/>
        <a:buChar char="•"/>
        <a:defRPr sz="2193" kern="1200">
          <a:solidFill>
            <a:schemeClr val="tx1"/>
          </a:solidFill>
          <a:latin typeface="+mn-lt"/>
          <a:ea typeface="+mn-ea"/>
          <a:cs typeface="+mn-cs"/>
        </a:defRPr>
      </a:lvl3pPr>
      <a:lvl4pPr marL="1447933"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4pPr>
      <a:lvl5pPr marL="1861685"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5pPr>
      <a:lvl6pPr marL="2275378"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6pPr>
      <a:lvl7pPr marL="2689087"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7pPr>
      <a:lvl8pPr marL="3102841"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8pPr>
      <a:lvl9pPr marL="3516491"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9pPr>
    </p:bodyStyle>
    <p:otherStyle>
      <a:defPPr>
        <a:defRPr lang="zh-CN"/>
      </a:defPPr>
      <a:lvl1pPr marL="0" algn="l" defTabSz="827409" rtl="0" eaLnBrk="1" latinLnBrk="0" hangingPunct="1">
        <a:defRPr sz="1705" kern="1200">
          <a:solidFill>
            <a:schemeClr val="tx1"/>
          </a:solidFill>
          <a:latin typeface="+mn-lt"/>
          <a:ea typeface="+mn-ea"/>
          <a:cs typeface="+mn-cs"/>
        </a:defRPr>
      </a:lvl1pPr>
      <a:lvl2pPr marL="413654" algn="l" defTabSz="827409" rtl="0" eaLnBrk="1" latinLnBrk="0" hangingPunct="1">
        <a:defRPr sz="1705" kern="1200">
          <a:solidFill>
            <a:schemeClr val="tx1"/>
          </a:solidFill>
          <a:latin typeface="+mn-lt"/>
          <a:ea typeface="+mn-ea"/>
          <a:cs typeface="+mn-cs"/>
        </a:defRPr>
      </a:lvl2pPr>
      <a:lvl3pPr marL="827409" algn="l" defTabSz="827409" rtl="0" eaLnBrk="1" latinLnBrk="0" hangingPunct="1">
        <a:defRPr sz="1705" kern="1200">
          <a:solidFill>
            <a:schemeClr val="tx1"/>
          </a:solidFill>
          <a:latin typeface="+mn-lt"/>
          <a:ea typeface="+mn-ea"/>
          <a:cs typeface="+mn-cs"/>
        </a:defRPr>
      </a:lvl3pPr>
      <a:lvl4pPr marL="1241105" algn="l" defTabSz="827409" rtl="0" eaLnBrk="1" latinLnBrk="0" hangingPunct="1">
        <a:defRPr sz="1705" kern="1200">
          <a:solidFill>
            <a:schemeClr val="tx1"/>
          </a:solidFill>
          <a:latin typeface="+mn-lt"/>
          <a:ea typeface="+mn-ea"/>
          <a:cs typeface="+mn-cs"/>
        </a:defRPr>
      </a:lvl4pPr>
      <a:lvl5pPr marL="1654809" algn="l" defTabSz="827409" rtl="0" eaLnBrk="1" latinLnBrk="0" hangingPunct="1">
        <a:defRPr sz="1705" kern="1200">
          <a:solidFill>
            <a:schemeClr val="tx1"/>
          </a:solidFill>
          <a:latin typeface="+mn-lt"/>
          <a:ea typeface="+mn-ea"/>
          <a:cs typeface="+mn-cs"/>
        </a:defRPr>
      </a:lvl5pPr>
      <a:lvl6pPr marL="2068560" algn="l" defTabSz="827409" rtl="0" eaLnBrk="1" latinLnBrk="0" hangingPunct="1">
        <a:defRPr sz="1705" kern="1200">
          <a:solidFill>
            <a:schemeClr val="tx1"/>
          </a:solidFill>
          <a:latin typeface="+mn-lt"/>
          <a:ea typeface="+mn-ea"/>
          <a:cs typeface="+mn-cs"/>
        </a:defRPr>
      </a:lvl6pPr>
      <a:lvl7pPr marL="2482209" algn="l" defTabSz="827409" rtl="0" eaLnBrk="1" latinLnBrk="0" hangingPunct="1">
        <a:defRPr sz="1705" kern="1200">
          <a:solidFill>
            <a:schemeClr val="tx1"/>
          </a:solidFill>
          <a:latin typeface="+mn-lt"/>
          <a:ea typeface="+mn-ea"/>
          <a:cs typeface="+mn-cs"/>
        </a:defRPr>
      </a:lvl7pPr>
      <a:lvl8pPr marL="2895861" algn="l" defTabSz="827409" rtl="0" eaLnBrk="1" latinLnBrk="0" hangingPunct="1">
        <a:defRPr sz="1705" kern="1200">
          <a:solidFill>
            <a:schemeClr val="tx1"/>
          </a:solidFill>
          <a:latin typeface="+mn-lt"/>
          <a:ea typeface="+mn-ea"/>
          <a:cs typeface="+mn-cs"/>
        </a:defRPr>
      </a:lvl8pPr>
      <a:lvl9pPr marL="3309609" algn="l" defTabSz="827409" rtl="0" eaLnBrk="1" latinLnBrk="0" hangingPunct="1">
        <a:defRPr sz="170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BC30FB2-7A34-424D-85D4-D91C57443F08}" type="datetimeFigureOut">
              <a:rPr lang="en-US" smtClean="0"/>
              <a:t>11/26/2024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3E66F0-7C29-440B-B9AC-B751AD927039}" type="slidenum">
              <a:rPr lang="en-US" smtClean="0"/>
              <a:t>‹#›</a:t>
            </a:fld>
            <a:endParaRPr lang="en-US"/>
          </a:p>
        </p:txBody>
      </p:sp>
    </p:spTree>
    <p:extLst>
      <p:ext uri="{BB962C8B-B14F-4D97-AF65-F5344CB8AC3E}">
        <p14:creationId xmlns:p14="http://schemas.microsoft.com/office/powerpoint/2010/main" val="3320926918"/>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68801" y="1392234"/>
            <a:ext cx="8854399" cy="1271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668801" y="2829933"/>
            <a:ext cx="8854399" cy="3103199"/>
          </a:xfrm>
          <a:prstGeom prst="rect">
            <a:avLst/>
          </a:prstGeom>
          <a:noFill/>
          <a:ln>
            <a:noFill/>
          </a:ln>
        </p:spPr>
        <p:txBody>
          <a:bodyPr lIns="91425" tIns="91425" rIns="91425" bIns="91425" anchor="t" anchorCtr="0"/>
          <a:lstStyle>
            <a:lvl1pPr lvl="0">
              <a:spcBef>
                <a:spcPts val="600"/>
              </a:spcBef>
              <a:buClr>
                <a:schemeClr val="dk2"/>
              </a:buClr>
              <a:buFont typeface="Tinos"/>
              <a:buChar char="◉"/>
              <a:defRPr>
                <a:solidFill>
                  <a:schemeClr val="dk2"/>
                </a:solidFill>
                <a:latin typeface="Tinos"/>
                <a:ea typeface="Tinos"/>
                <a:cs typeface="Tinos"/>
                <a:sym typeface="Tinos"/>
              </a:defRPr>
            </a:lvl1pPr>
            <a:lvl2pPr lvl="1">
              <a:spcBef>
                <a:spcPts val="480"/>
              </a:spcBef>
              <a:buClr>
                <a:schemeClr val="dk2"/>
              </a:buClr>
              <a:buFont typeface="Tinos"/>
              <a:buChar char="◎"/>
              <a:defRPr>
                <a:solidFill>
                  <a:schemeClr val="dk2"/>
                </a:solidFill>
                <a:latin typeface="Tinos"/>
                <a:ea typeface="Tinos"/>
                <a:cs typeface="Tinos"/>
                <a:sym typeface="Tinos"/>
              </a:defRPr>
            </a:lvl2pPr>
            <a:lvl3pPr lvl="2">
              <a:spcBef>
                <a:spcPts val="480"/>
              </a:spcBef>
              <a:buClr>
                <a:schemeClr val="dk2"/>
              </a:buClr>
              <a:buFont typeface="Tinos"/>
              <a:buChar char="○"/>
              <a:defRPr>
                <a:solidFill>
                  <a:schemeClr val="dk2"/>
                </a:solidFill>
                <a:latin typeface="Tinos"/>
                <a:ea typeface="Tinos"/>
                <a:cs typeface="Tinos"/>
                <a:sym typeface="Tinos"/>
              </a:defRPr>
            </a:lvl3pPr>
            <a:lvl4pPr lvl="3">
              <a:spcBef>
                <a:spcPts val="360"/>
              </a:spcBef>
              <a:buClr>
                <a:schemeClr val="dk2"/>
              </a:buClr>
              <a:buFont typeface="Tinos"/>
              <a:defRPr>
                <a:solidFill>
                  <a:schemeClr val="dk2"/>
                </a:solidFill>
                <a:latin typeface="Tinos"/>
                <a:ea typeface="Tinos"/>
                <a:cs typeface="Tinos"/>
                <a:sym typeface="Tinos"/>
              </a:defRPr>
            </a:lvl4pPr>
            <a:lvl5pPr lvl="4">
              <a:spcBef>
                <a:spcPts val="360"/>
              </a:spcBef>
              <a:buClr>
                <a:schemeClr val="dk2"/>
              </a:buClr>
              <a:buFont typeface="Tinos"/>
              <a:defRPr>
                <a:solidFill>
                  <a:schemeClr val="dk2"/>
                </a:solidFill>
                <a:latin typeface="Tinos"/>
                <a:ea typeface="Tinos"/>
                <a:cs typeface="Tinos"/>
                <a:sym typeface="Tinos"/>
              </a:defRPr>
            </a:lvl5pPr>
            <a:lvl6pPr lvl="5">
              <a:spcBef>
                <a:spcPts val="360"/>
              </a:spcBef>
              <a:buClr>
                <a:schemeClr val="dk2"/>
              </a:buClr>
              <a:buFont typeface="Tinos"/>
              <a:defRPr>
                <a:solidFill>
                  <a:schemeClr val="dk2"/>
                </a:solidFill>
                <a:latin typeface="Tinos"/>
                <a:ea typeface="Tinos"/>
                <a:cs typeface="Tinos"/>
                <a:sym typeface="Tinos"/>
              </a:defRPr>
            </a:lvl6pPr>
            <a:lvl7pPr lvl="6">
              <a:spcBef>
                <a:spcPts val="360"/>
              </a:spcBef>
              <a:buClr>
                <a:schemeClr val="dk2"/>
              </a:buClr>
              <a:buFont typeface="Tinos"/>
              <a:defRPr>
                <a:solidFill>
                  <a:schemeClr val="dk2"/>
                </a:solidFill>
                <a:latin typeface="Tinos"/>
                <a:ea typeface="Tinos"/>
                <a:cs typeface="Tinos"/>
                <a:sym typeface="Tinos"/>
              </a:defRPr>
            </a:lvl7pPr>
            <a:lvl8pPr lvl="7">
              <a:spcBef>
                <a:spcPts val="360"/>
              </a:spcBef>
              <a:buClr>
                <a:schemeClr val="dk2"/>
              </a:buClr>
              <a:buFont typeface="Tinos"/>
              <a:defRPr>
                <a:solidFill>
                  <a:schemeClr val="dk2"/>
                </a:solidFill>
                <a:latin typeface="Tinos"/>
                <a:ea typeface="Tinos"/>
                <a:cs typeface="Tinos"/>
                <a:sym typeface="Tinos"/>
              </a:defRPr>
            </a:lvl8pPr>
            <a:lvl9pPr lvl="8">
              <a:spcBef>
                <a:spcPts val="360"/>
              </a:spcBef>
              <a:buClr>
                <a:schemeClr val="dk2"/>
              </a:buClr>
              <a:buFont typeface="Tinos"/>
              <a:defRPr>
                <a:solidFill>
                  <a:schemeClr val="dk2"/>
                </a:solidFill>
                <a:latin typeface="Tinos"/>
                <a:ea typeface="Tinos"/>
                <a:cs typeface="Tinos"/>
                <a:sym typeface="Tinos"/>
              </a:defRPr>
            </a:lvl9pPr>
          </a:lstStyle>
          <a:p>
            <a:endParaRPr/>
          </a:p>
        </p:txBody>
      </p:sp>
      <p:sp>
        <p:nvSpPr>
          <p:cNvPr id="4" name="Title Placeholder 1">
            <a:extLst>
              <a:ext uri="{FF2B5EF4-FFF2-40B4-BE49-F238E27FC236}">
                <a16:creationId xmlns:a16="http://schemas.microsoft.com/office/drawing/2014/main" xmlns="" id="{BDE82FA0-86DE-46D9-802A-D399A100A2FF}"/>
              </a:ext>
            </a:extLst>
          </p:cNvPr>
          <p:cNvSpPr>
            <a:spLocks noGrp="1"/>
          </p:cNvSpPr>
          <p:nvPr userDrawn="1"/>
        </p:nvSpPr>
        <p:spPr>
          <a:xfrm>
            <a:off x="3109" y="136502"/>
            <a:ext cx="1212980" cy="236933"/>
          </a:xfrm>
          <a:prstGeom prst="rect">
            <a:avLst/>
          </a:prstGeom>
        </p:spPr>
        <p:txBody>
          <a:bodyPr vert="horz" lIns="91440" tIns="45720" rIns="91440" bIns="45720" rtlCol="0" anchor="ctr">
            <a:noAutofit/>
          </a:bodyPr>
          <a:lstStyle>
            <a:lvl1pPr algn="ctr" defTabSz="685752" rtl="0" eaLnBrk="1" latinLnBrk="0" hangingPunct="1">
              <a:lnSpc>
                <a:spcPct val="90000"/>
              </a:lnSpc>
              <a:spcBef>
                <a:spcPct val="0"/>
              </a:spcBef>
              <a:buNone/>
              <a:defRPr sz="1200" kern="1200">
                <a:solidFill>
                  <a:srgbClr val="FF0000"/>
                </a:solidFill>
                <a:latin typeface="Times New Roman" panose="02020603050405020304" pitchFamily="18" charset="0"/>
                <a:ea typeface="Altera" pitchFamily="2" charset="0"/>
                <a:cs typeface="Times New Roman" panose="02020603050405020304" pitchFamily="18" charset="0"/>
              </a:defRPr>
            </a:lvl1pPr>
          </a:lstStyle>
          <a:p>
            <a:pPr marL="0" marR="0" lvl="0" indent="0" algn="ctr" defTabSz="68575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Altera" pitchFamily="2" charset="0"/>
                <a:cs typeface="Times New Roman" panose="02020603050405020304" pitchFamily="18" charset="0"/>
              </a:rPr>
              <a:t>H - 0354473852</a:t>
            </a:r>
          </a:p>
        </p:txBody>
      </p:sp>
    </p:spTree>
    <p:extLst>
      <p:ext uri="{BB962C8B-B14F-4D97-AF65-F5344CB8AC3E}">
        <p14:creationId xmlns:p14="http://schemas.microsoft.com/office/powerpoint/2010/main" val="3819189467"/>
      </p:ext>
    </p:extLst>
  </p:cSld>
  <p:clrMap bg1="lt1" tx1="dk1" bg2="dk2"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卡通背景天空漫画云">
            <a:extLst>
              <a:ext uri="{FF2B5EF4-FFF2-40B4-BE49-F238E27FC236}">
                <a16:creationId xmlns:a16="http://schemas.microsoft.com/office/drawing/2014/main" xmlns="" id="{F17F5D63-C8DA-4718-B529-6433C293A62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0348"/>
            <a:ext cx="12192000" cy="684765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xmlns="" id="{E095DCDE-4DE2-45FA-B0F7-3D71AEE75422}"/>
              </a:ext>
            </a:extLst>
          </p:cNvPr>
          <p:cNvSpPr/>
          <p:nvPr userDrawn="1"/>
        </p:nvSpPr>
        <p:spPr>
          <a:xfrm>
            <a:off x="1103446" y="549569"/>
            <a:ext cx="3648405" cy="1631678"/>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4" name="矩形 3">
            <a:extLst>
              <a:ext uri="{FF2B5EF4-FFF2-40B4-BE49-F238E27FC236}">
                <a16:creationId xmlns:a16="http://schemas.microsoft.com/office/drawing/2014/main" xmlns="" id="{07B284AD-5BC2-4DBE-AA53-088BDF106522}"/>
              </a:ext>
            </a:extLst>
          </p:cNvPr>
          <p:cNvSpPr/>
          <p:nvPr userDrawn="1"/>
        </p:nvSpPr>
        <p:spPr>
          <a:xfrm>
            <a:off x="911424" y="1029474"/>
            <a:ext cx="3648405" cy="1631678"/>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Tree>
    <p:extLst>
      <p:ext uri="{BB962C8B-B14F-4D97-AF65-F5344CB8AC3E}">
        <p14:creationId xmlns:p14="http://schemas.microsoft.com/office/powerpoint/2010/main" val="1229967139"/>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136">
                <a:solidFill>
                  <a:schemeClr val="tx1">
                    <a:tint val="75000"/>
                  </a:schemeClr>
                </a:solidFill>
              </a:defRPr>
            </a:lvl1pPr>
          </a:lstStyle>
          <a:p>
            <a:pPr defTabSz="865781"/>
            <a:fld id="{765884E6-4B59-435D-8B6B-CD254753A079}" type="datetimeFigureOut">
              <a:rPr lang="en-US" smtClean="0">
                <a:solidFill>
                  <a:prstClr val="black">
                    <a:tint val="75000"/>
                  </a:prstClr>
                </a:solidFill>
              </a:rPr>
              <a:pPr defTabSz="865781"/>
              <a:t>11/26/2024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36">
                <a:solidFill>
                  <a:schemeClr val="tx1">
                    <a:tint val="75000"/>
                  </a:schemeClr>
                </a:solidFill>
              </a:defRPr>
            </a:lvl1pPr>
          </a:lstStyle>
          <a:p>
            <a:pPr defTabSz="865781"/>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36">
                <a:solidFill>
                  <a:schemeClr val="tx1">
                    <a:tint val="75000"/>
                  </a:schemeClr>
                </a:solidFill>
              </a:defRPr>
            </a:lvl1pPr>
          </a:lstStyle>
          <a:p>
            <a:pPr defTabSz="865781"/>
            <a:fld id="{B24B4B3E-8145-4770-A1BF-FFCF15311A13}" type="slidenum">
              <a:rPr lang="en-US" smtClean="0">
                <a:solidFill>
                  <a:prstClr val="black">
                    <a:tint val="75000"/>
                  </a:prstClr>
                </a:solidFill>
              </a:rPr>
              <a:pPr defTabSz="865781"/>
              <a:t>‹#›</a:t>
            </a:fld>
            <a:endParaRPr lang="en-US">
              <a:solidFill>
                <a:prstClr val="black">
                  <a:tint val="75000"/>
                </a:prstClr>
              </a:solidFill>
            </a:endParaRPr>
          </a:p>
        </p:txBody>
      </p:sp>
    </p:spTree>
    <p:extLst>
      <p:ext uri="{BB962C8B-B14F-4D97-AF65-F5344CB8AC3E}">
        <p14:creationId xmlns:p14="http://schemas.microsoft.com/office/powerpoint/2010/main" val="605786758"/>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defTabSz="865781" rtl="0" eaLnBrk="1" latinLnBrk="0" hangingPunct="1">
        <a:lnSpc>
          <a:spcPct val="90000"/>
        </a:lnSpc>
        <a:spcBef>
          <a:spcPct val="0"/>
        </a:spcBef>
        <a:buNone/>
        <a:defRPr sz="4166" kern="1200">
          <a:solidFill>
            <a:schemeClr val="tx1"/>
          </a:solidFill>
          <a:latin typeface="+mj-lt"/>
          <a:ea typeface="+mj-ea"/>
          <a:cs typeface="+mj-cs"/>
        </a:defRPr>
      </a:lvl1pPr>
    </p:titleStyle>
    <p:bodyStyle>
      <a:lvl1pPr marL="216445" indent="-216445" algn="l" defTabSz="865781" rtl="0" eaLnBrk="1" latinLnBrk="0" hangingPunct="1">
        <a:lnSpc>
          <a:spcPct val="90000"/>
        </a:lnSpc>
        <a:spcBef>
          <a:spcPts val="947"/>
        </a:spcBef>
        <a:buFont typeface="Arial" panose="020B0604020202020204" pitchFamily="34" charset="0"/>
        <a:buChar char="•"/>
        <a:defRPr sz="2652" kern="1200">
          <a:solidFill>
            <a:schemeClr val="tx1"/>
          </a:solidFill>
          <a:latin typeface="+mn-lt"/>
          <a:ea typeface="+mn-ea"/>
          <a:cs typeface="+mn-cs"/>
        </a:defRPr>
      </a:lvl1pPr>
      <a:lvl2pPr marL="649336" indent="-216445" algn="l" defTabSz="865781" rtl="0" eaLnBrk="1" latinLnBrk="0" hangingPunct="1">
        <a:lnSpc>
          <a:spcPct val="90000"/>
        </a:lnSpc>
        <a:spcBef>
          <a:spcPts val="473"/>
        </a:spcBef>
        <a:buFont typeface="Arial" panose="020B0604020202020204" pitchFamily="34" charset="0"/>
        <a:buChar char="•"/>
        <a:defRPr sz="2273" kern="1200">
          <a:solidFill>
            <a:schemeClr val="tx1"/>
          </a:solidFill>
          <a:latin typeface="+mn-lt"/>
          <a:ea typeface="+mn-ea"/>
          <a:cs typeface="+mn-cs"/>
        </a:defRPr>
      </a:lvl2pPr>
      <a:lvl3pPr marL="1082226" indent="-216445" algn="l" defTabSz="865781" rtl="0" eaLnBrk="1" latinLnBrk="0" hangingPunct="1">
        <a:lnSpc>
          <a:spcPct val="90000"/>
        </a:lnSpc>
        <a:spcBef>
          <a:spcPts val="473"/>
        </a:spcBef>
        <a:buFont typeface="Arial" panose="020B0604020202020204" pitchFamily="34" charset="0"/>
        <a:buChar char="•"/>
        <a:defRPr sz="1894" kern="1200">
          <a:solidFill>
            <a:schemeClr val="tx1"/>
          </a:solidFill>
          <a:latin typeface="+mn-lt"/>
          <a:ea typeface="+mn-ea"/>
          <a:cs typeface="+mn-cs"/>
        </a:defRPr>
      </a:lvl3pPr>
      <a:lvl4pPr marL="1515116" indent="-216445" algn="l" defTabSz="865781" rtl="0" eaLnBrk="1" latinLnBrk="0" hangingPunct="1">
        <a:lnSpc>
          <a:spcPct val="90000"/>
        </a:lnSpc>
        <a:spcBef>
          <a:spcPts val="473"/>
        </a:spcBef>
        <a:buFont typeface="Arial" panose="020B0604020202020204" pitchFamily="34" charset="0"/>
        <a:buChar char="•"/>
        <a:defRPr sz="1705" kern="1200">
          <a:solidFill>
            <a:schemeClr val="tx1"/>
          </a:solidFill>
          <a:latin typeface="+mn-lt"/>
          <a:ea typeface="+mn-ea"/>
          <a:cs typeface="+mn-cs"/>
        </a:defRPr>
      </a:lvl4pPr>
      <a:lvl5pPr marL="1948006" indent="-216445" algn="l" defTabSz="865781" rtl="0" eaLnBrk="1" latinLnBrk="0" hangingPunct="1">
        <a:lnSpc>
          <a:spcPct val="90000"/>
        </a:lnSpc>
        <a:spcBef>
          <a:spcPts val="473"/>
        </a:spcBef>
        <a:buFont typeface="Arial" panose="020B0604020202020204" pitchFamily="34" charset="0"/>
        <a:buChar char="•"/>
        <a:defRPr sz="1705" kern="1200">
          <a:solidFill>
            <a:schemeClr val="tx1"/>
          </a:solidFill>
          <a:latin typeface="+mn-lt"/>
          <a:ea typeface="+mn-ea"/>
          <a:cs typeface="+mn-cs"/>
        </a:defRPr>
      </a:lvl5pPr>
      <a:lvl6pPr marL="2380896" indent="-216445" algn="l" defTabSz="865781" rtl="0" eaLnBrk="1" latinLnBrk="0" hangingPunct="1">
        <a:lnSpc>
          <a:spcPct val="90000"/>
        </a:lnSpc>
        <a:spcBef>
          <a:spcPts val="473"/>
        </a:spcBef>
        <a:buFont typeface="Arial" panose="020B0604020202020204" pitchFamily="34" charset="0"/>
        <a:buChar char="•"/>
        <a:defRPr sz="1705" kern="1200">
          <a:solidFill>
            <a:schemeClr val="tx1"/>
          </a:solidFill>
          <a:latin typeface="+mn-lt"/>
          <a:ea typeface="+mn-ea"/>
          <a:cs typeface="+mn-cs"/>
        </a:defRPr>
      </a:lvl6pPr>
      <a:lvl7pPr marL="2813787" indent="-216445" algn="l" defTabSz="865781" rtl="0" eaLnBrk="1" latinLnBrk="0" hangingPunct="1">
        <a:lnSpc>
          <a:spcPct val="90000"/>
        </a:lnSpc>
        <a:spcBef>
          <a:spcPts val="473"/>
        </a:spcBef>
        <a:buFont typeface="Arial" panose="020B0604020202020204" pitchFamily="34" charset="0"/>
        <a:buChar char="•"/>
        <a:defRPr sz="1705" kern="1200">
          <a:solidFill>
            <a:schemeClr val="tx1"/>
          </a:solidFill>
          <a:latin typeface="+mn-lt"/>
          <a:ea typeface="+mn-ea"/>
          <a:cs typeface="+mn-cs"/>
        </a:defRPr>
      </a:lvl7pPr>
      <a:lvl8pPr marL="3246677" indent="-216445" algn="l" defTabSz="865781" rtl="0" eaLnBrk="1" latinLnBrk="0" hangingPunct="1">
        <a:lnSpc>
          <a:spcPct val="90000"/>
        </a:lnSpc>
        <a:spcBef>
          <a:spcPts val="473"/>
        </a:spcBef>
        <a:buFont typeface="Arial" panose="020B0604020202020204" pitchFamily="34" charset="0"/>
        <a:buChar char="•"/>
        <a:defRPr sz="1705" kern="1200">
          <a:solidFill>
            <a:schemeClr val="tx1"/>
          </a:solidFill>
          <a:latin typeface="+mn-lt"/>
          <a:ea typeface="+mn-ea"/>
          <a:cs typeface="+mn-cs"/>
        </a:defRPr>
      </a:lvl8pPr>
      <a:lvl9pPr marL="3679567" indent="-216445" algn="l" defTabSz="865781" rtl="0" eaLnBrk="1" latinLnBrk="0" hangingPunct="1">
        <a:lnSpc>
          <a:spcPct val="90000"/>
        </a:lnSpc>
        <a:spcBef>
          <a:spcPts val="473"/>
        </a:spcBef>
        <a:buFont typeface="Arial" panose="020B0604020202020204" pitchFamily="34" charset="0"/>
        <a:buChar char="•"/>
        <a:defRPr sz="1705" kern="1200">
          <a:solidFill>
            <a:schemeClr val="tx1"/>
          </a:solidFill>
          <a:latin typeface="+mn-lt"/>
          <a:ea typeface="+mn-ea"/>
          <a:cs typeface="+mn-cs"/>
        </a:defRPr>
      </a:lvl9pPr>
    </p:bodyStyle>
    <p:otherStyle>
      <a:defPPr>
        <a:defRPr lang="en-US"/>
      </a:defPPr>
      <a:lvl1pPr marL="0" algn="l" defTabSz="865781" rtl="0" eaLnBrk="1" latinLnBrk="0" hangingPunct="1">
        <a:defRPr sz="1705" kern="1200">
          <a:solidFill>
            <a:schemeClr val="tx1"/>
          </a:solidFill>
          <a:latin typeface="+mn-lt"/>
          <a:ea typeface="+mn-ea"/>
          <a:cs typeface="+mn-cs"/>
        </a:defRPr>
      </a:lvl1pPr>
      <a:lvl2pPr marL="432890" algn="l" defTabSz="865781" rtl="0" eaLnBrk="1" latinLnBrk="0" hangingPunct="1">
        <a:defRPr sz="1705" kern="1200">
          <a:solidFill>
            <a:schemeClr val="tx1"/>
          </a:solidFill>
          <a:latin typeface="+mn-lt"/>
          <a:ea typeface="+mn-ea"/>
          <a:cs typeface="+mn-cs"/>
        </a:defRPr>
      </a:lvl2pPr>
      <a:lvl3pPr marL="865781" algn="l" defTabSz="865781" rtl="0" eaLnBrk="1" latinLnBrk="0" hangingPunct="1">
        <a:defRPr sz="1705" kern="1200">
          <a:solidFill>
            <a:schemeClr val="tx1"/>
          </a:solidFill>
          <a:latin typeface="+mn-lt"/>
          <a:ea typeface="+mn-ea"/>
          <a:cs typeface="+mn-cs"/>
        </a:defRPr>
      </a:lvl3pPr>
      <a:lvl4pPr marL="1298671" algn="l" defTabSz="865781" rtl="0" eaLnBrk="1" latinLnBrk="0" hangingPunct="1">
        <a:defRPr sz="1705" kern="1200">
          <a:solidFill>
            <a:schemeClr val="tx1"/>
          </a:solidFill>
          <a:latin typeface="+mn-lt"/>
          <a:ea typeface="+mn-ea"/>
          <a:cs typeface="+mn-cs"/>
        </a:defRPr>
      </a:lvl4pPr>
      <a:lvl5pPr marL="1731561" algn="l" defTabSz="865781" rtl="0" eaLnBrk="1" latinLnBrk="0" hangingPunct="1">
        <a:defRPr sz="1705" kern="1200">
          <a:solidFill>
            <a:schemeClr val="tx1"/>
          </a:solidFill>
          <a:latin typeface="+mn-lt"/>
          <a:ea typeface="+mn-ea"/>
          <a:cs typeface="+mn-cs"/>
        </a:defRPr>
      </a:lvl5pPr>
      <a:lvl6pPr marL="2164451" algn="l" defTabSz="865781" rtl="0" eaLnBrk="1" latinLnBrk="0" hangingPunct="1">
        <a:defRPr sz="1705" kern="1200">
          <a:solidFill>
            <a:schemeClr val="tx1"/>
          </a:solidFill>
          <a:latin typeface="+mn-lt"/>
          <a:ea typeface="+mn-ea"/>
          <a:cs typeface="+mn-cs"/>
        </a:defRPr>
      </a:lvl6pPr>
      <a:lvl7pPr marL="2597341" algn="l" defTabSz="865781" rtl="0" eaLnBrk="1" latinLnBrk="0" hangingPunct="1">
        <a:defRPr sz="1705" kern="1200">
          <a:solidFill>
            <a:schemeClr val="tx1"/>
          </a:solidFill>
          <a:latin typeface="+mn-lt"/>
          <a:ea typeface="+mn-ea"/>
          <a:cs typeface="+mn-cs"/>
        </a:defRPr>
      </a:lvl7pPr>
      <a:lvl8pPr marL="3030232" algn="l" defTabSz="865781" rtl="0" eaLnBrk="1" latinLnBrk="0" hangingPunct="1">
        <a:defRPr sz="1705" kern="1200">
          <a:solidFill>
            <a:schemeClr val="tx1"/>
          </a:solidFill>
          <a:latin typeface="+mn-lt"/>
          <a:ea typeface="+mn-ea"/>
          <a:cs typeface="+mn-cs"/>
        </a:defRPr>
      </a:lvl8pPr>
      <a:lvl9pPr marL="3463122" algn="l" defTabSz="865781" rtl="0" eaLnBrk="1" latinLnBrk="0" hangingPunct="1">
        <a:defRPr sz="170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2024/11/26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696901157"/>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Lst>
  <p:transition spd="slow" advClick="0" advTm="0">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xml"/><Relationship Id="rId1" Type="http://schemas.openxmlformats.org/officeDocument/2006/relationships/slideLayout" Target="../slideLayouts/slideLayout75.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9.png"/><Relationship Id="rId1" Type="http://schemas.openxmlformats.org/officeDocument/2006/relationships/slideLayout" Target="../slideLayouts/slideLayout25.xml"/><Relationship Id="rId4" Type="http://schemas.openxmlformats.org/officeDocument/2006/relationships/hyperlink" Target="https://www.facebook.com/profile.php?id=10004927436406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video" Target="NULL" TargetMode="External"/><Relationship Id="rId7"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5" Type="http://schemas.openxmlformats.org/officeDocument/2006/relationships/slideLayout" Target="../slideLayouts/slideLayout91.xml"/><Relationship Id="rId4" Type="http://schemas.microsoft.com/office/2007/relationships/media" Target="../media/media2.mp4"/></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57.xml"/><Relationship Id="rId5" Type="http://schemas.openxmlformats.org/officeDocument/2006/relationships/image" Target="../media/image63.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r="-68"/>
          <a:stretch/>
        </p:blipFill>
        <p:spPr>
          <a:xfrm>
            <a:off x="-1" y="0"/>
            <a:ext cx="12192001" cy="685800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4976">
            <a:off x="1611085" y="4270206"/>
            <a:ext cx="5355771" cy="1822479"/>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7256" r="78220" b="47977"/>
          <a:stretch/>
        </p:blipFill>
        <p:spPr>
          <a:xfrm>
            <a:off x="-29030" y="3429000"/>
            <a:ext cx="1770743" cy="3171301"/>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28639">
            <a:off x="7827040" y="4239713"/>
            <a:ext cx="4777682" cy="1625765"/>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22851" t="6624" r="62625" b="50519"/>
          <a:stretch/>
        </p:blipFill>
        <p:spPr>
          <a:xfrm>
            <a:off x="1223519" y="3875158"/>
            <a:ext cx="1770743" cy="2612573"/>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913310"/>
            <a:ext cx="12192000" cy="1978839"/>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4756" t="50672" r="72341" b="6471"/>
          <a:stretch/>
        </p:blipFill>
        <p:spPr>
          <a:xfrm>
            <a:off x="9399768" y="3290156"/>
            <a:ext cx="2792232" cy="261257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30559" t="73199" r="63251" b="16562"/>
          <a:stretch/>
        </p:blipFill>
        <p:spPr>
          <a:xfrm>
            <a:off x="1799770" y="5571298"/>
            <a:ext cx="754742" cy="624115"/>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68095" t="7753" r="20000" b="60580"/>
          <a:stretch/>
        </p:blipFill>
        <p:spPr>
          <a:xfrm>
            <a:off x="788091" y="4216244"/>
            <a:ext cx="1451428" cy="1930400"/>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84047" t="15925" r="8452" b="65027"/>
          <a:stretch/>
        </p:blipFill>
        <p:spPr>
          <a:xfrm>
            <a:off x="512320" y="5212329"/>
            <a:ext cx="914400" cy="1161143"/>
          </a:xfrm>
          <a:prstGeom prst="rect">
            <a:avLst/>
          </a:prstGeom>
        </p:spPr>
      </p:pic>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0559" t="61769" r="63251" b="27992"/>
          <a:stretch/>
        </p:blipFill>
        <p:spPr>
          <a:xfrm>
            <a:off x="2674948" y="5307249"/>
            <a:ext cx="696685" cy="576106"/>
          </a:xfrm>
          <a:prstGeom prst="rect">
            <a:avLst/>
          </a:prstGeom>
        </p:spPr>
      </p:pic>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52972" t="9720" r="34721" b="57453"/>
          <a:stretch/>
        </p:blipFill>
        <p:spPr>
          <a:xfrm>
            <a:off x="9394410" y="1003259"/>
            <a:ext cx="1500461" cy="2001140"/>
          </a:xfrm>
          <a:prstGeom prst="rect">
            <a:avLst/>
          </a:prstGeom>
        </p:spPr>
      </p:pic>
      <p:pic>
        <p:nvPicPr>
          <p:cNvPr id="27" name="图片 26"/>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199349" y="202981"/>
            <a:ext cx="2479582" cy="1454370"/>
          </a:xfrm>
          <a:prstGeom prst="rect">
            <a:avLst/>
          </a:prstGeom>
        </p:spPr>
      </p:pic>
      <p:pic>
        <p:nvPicPr>
          <p:cNvPr id="28" name="图片 27"/>
          <p:cNvPicPr>
            <a:picLocks noChangeAspect="1"/>
          </p:cNvPicPr>
          <p:nvPr/>
        </p:nvPicPr>
        <p:blipFill rotWithShape="1">
          <a:blip r:embed="rId11" cstate="print">
            <a:extLst>
              <a:ext uri="{28A0092B-C50C-407E-A947-70E740481C1C}">
                <a14:useLocalDpi xmlns:a14="http://schemas.microsoft.com/office/drawing/2010/main" val="0"/>
              </a:ext>
            </a:extLst>
          </a:blip>
          <a:srcRect l="36969" t="-1905" r="36907" b="76085"/>
          <a:stretch/>
        </p:blipFill>
        <p:spPr>
          <a:xfrm>
            <a:off x="891204" y="1750701"/>
            <a:ext cx="1348315" cy="886511"/>
          </a:xfrm>
          <a:prstGeom prst="rect">
            <a:avLst/>
          </a:prstGeom>
        </p:spPr>
      </p:pic>
      <p:pic>
        <p:nvPicPr>
          <p:cNvPr id="29" name="图片 28"/>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7431940" y="455583"/>
            <a:ext cx="2479582" cy="1454370"/>
          </a:xfrm>
          <a:prstGeom prst="rect">
            <a:avLst/>
          </a:prstGeom>
        </p:spPr>
      </p:pic>
      <p:pic>
        <p:nvPicPr>
          <p:cNvPr id="31" name="图片 30"/>
          <p:cNvPicPr>
            <a:picLocks noChangeAspect="1"/>
          </p:cNvPicPr>
          <p:nvPr/>
        </p:nvPicPr>
        <p:blipFill rotWithShape="1">
          <a:blip r:embed="rId12" cstate="print">
            <a:extLst>
              <a:ext uri="{28A0092B-C50C-407E-A947-70E740481C1C}">
                <a14:useLocalDpi xmlns:a14="http://schemas.microsoft.com/office/drawing/2010/main" val="0"/>
              </a:ext>
            </a:extLst>
          </a:blip>
          <a:srcRect l="36969" t="-1905" r="36907" b="76085"/>
          <a:stretch/>
        </p:blipFill>
        <p:spPr>
          <a:xfrm>
            <a:off x="10883895" y="219093"/>
            <a:ext cx="996117" cy="654942"/>
          </a:xfrm>
          <a:prstGeom prst="rect">
            <a:avLst/>
          </a:prstGeom>
        </p:spPr>
      </p:pic>
      <p:grpSp>
        <p:nvGrpSpPr>
          <p:cNvPr id="32" name="组合 31"/>
          <p:cNvGrpSpPr/>
          <p:nvPr/>
        </p:nvGrpSpPr>
        <p:grpSpPr>
          <a:xfrm>
            <a:off x="3185742" y="78277"/>
            <a:ext cx="1131267" cy="1131267"/>
            <a:chOff x="2573534" y="-1821132"/>
            <a:chExt cx="1035154" cy="1035154"/>
          </a:xfrm>
        </p:grpSpPr>
        <p:sp>
          <p:nvSpPr>
            <p:cNvPr id="33" name="七角星 32"/>
            <p:cNvSpPr/>
            <p:nvPr/>
          </p:nvSpPr>
          <p:spPr>
            <a:xfrm>
              <a:off x="2573534" y="-1821132"/>
              <a:ext cx="1035154" cy="1035154"/>
            </a:xfrm>
            <a:prstGeom prst="star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34" name="椭圆 33"/>
            <p:cNvSpPr/>
            <p:nvPr/>
          </p:nvSpPr>
          <p:spPr>
            <a:xfrm>
              <a:off x="2779980" y="-1554055"/>
              <a:ext cx="577495" cy="5774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pic>
        <p:nvPicPr>
          <p:cNvPr id="60" name="图片 59"/>
          <p:cNvPicPr>
            <a:picLocks noChangeAspect="1"/>
          </p:cNvPicPr>
          <p:nvPr/>
        </p:nvPicPr>
        <p:blipFill rotWithShape="1">
          <a:blip r:embed="rId13" cstate="print">
            <a:extLst>
              <a:ext uri="{28A0092B-C50C-407E-A947-70E740481C1C}">
                <a14:useLocalDpi xmlns:a14="http://schemas.microsoft.com/office/drawing/2010/main" val="0"/>
              </a:ext>
            </a:extLst>
          </a:blip>
          <a:srcRect l="35738" t="13820" r="48495" b="13532"/>
          <a:stretch/>
        </p:blipFill>
        <p:spPr>
          <a:xfrm rot="21232826">
            <a:off x="3676822" y="3905956"/>
            <a:ext cx="1977637" cy="2391142"/>
          </a:xfrm>
          <a:prstGeom prst="rect">
            <a:avLst/>
          </a:prstGeom>
        </p:spPr>
      </p:pic>
      <p:pic>
        <p:nvPicPr>
          <p:cNvPr id="61" name="图片 60"/>
          <p:cNvPicPr>
            <a:picLocks noChangeAspect="1"/>
          </p:cNvPicPr>
          <p:nvPr/>
        </p:nvPicPr>
        <p:blipFill rotWithShape="1">
          <a:blip r:embed="rId13" cstate="print">
            <a:extLst>
              <a:ext uri="{28A0092B-C50C-407E-A947-70E740481C1C}">
                <a14:useLocalDpi xmlns:a14="http://schemas.microsoft.com/office/drawing/2010/main" val="0"/>
              </a:ext>
            </a:extLst>
          </a:blip>
          <a:srcRect l="15120" t="13820" r="65265" b="13532"/>
          <a:stretch/>
        </p:blipFill>
        <p:spPr>
          <a:xfrm rot="21105278">
            <a:off x="1050990" y="4151087"/>
            <a:ext cx="2352298" cy="2286168"/>
          </a:xfrm>
          <a:prstGeom prst="rect">
            <a:avLst/>
          </a:prstGeom>
        </p:spPr>
      </p:pic>
      <p:pic>
        <p:nvPicPr>
          <p:cNvPr id="3" name="图片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776772">
            <a:off x="9789418" y="4499672"/>
            <a:ext cx="2289335" cy="2477635"/>
          </a:xfrm>
          <a:prstGeom prst="rect">
            <a:avLst/>
          </a:prstGeom>
        </p:spPr>
      </p:pic>
      <p:pic>
        <p:nvPicPr>
          <p:cNvPr id="62" name="图片 61"/>
          <p:cNvPicPr>
            <a:picLocks noChangeAspect="1"/>
          </p:cNvPicPr>
          <p:nvPr/>
        </p:nvPicPr>
        <p:blipFill rotWithShape="1">
          <a:blip r:embed="rId13" cstate="print">
            <a:extLst>
              <a:ext uri="{28A0092B-C50C-407E-A947-70E740481C1C}">
                <a14:useLocalDpi xmlns:a14="http://schemas.microsoft.com/office/drawing/2010/main" val="0"/>
              </a:ext>
            </a:extLst>
          </a:blip>
          <a:srcRect l="52293" r="21477"/>
          <a:stretch/>
        </p:blipFill>
        <p:spPr>
          <a:xfrm rot="481013">
            <a:off x="6712545" y="3724709"/>
            <a:ext cx="2656114" cy="2657203"/>
          </a:xfrm>
          <a:prstGeom prst="rect">
            <a:avLst/>
          </a:prstGeom>
        </p:spPr>
      </p:pic>
      <p:pic>
        <p:nvPicPr>
          <p:cNvPr id="37" name="图片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18269" y="-844829"/>
            <a:ext cx="2679499" cy="1673014"/>
          </a:xfrm>
          <a:prstGeom prst="rect">
            <a:avLst/>
          </a:prstGeom>
        </p:spPr>
      </p:pic>
      <p:pic>
        <p:nvPicPr>
          <p:cNvPr id="38" name="图片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837669">
            <a:off x="11656216" y="-1116929"/>
            <a:ext cx="1939187" cy="1344057"/>
          </a:xfrm>
          <a:prstGeom prst="rect">
            <a:avLst/>
          </a:prstGeom>
        </p:spPr>
      </p:pic>
      <p:pic>
        <p:nvPicPr>
          <p:cNvPr id="39" name="图片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214024" y="3002415"/>
            <a:ext cx="1253080" cy="749687"/>
          </a:xfrm>
          <a:prstGeom prst="rect">
            <a:avLst/>
          </a:prstGeom>
        </p:spPr>
      </p:pic>
      <p:sp>
        <p:nvSpPr>
          <p:cNvPr id="64" name="文本框 63"/>
          <p:cNvSpPr txBox="1"/>
          <p:nvPr/>
        </p:nvSpPr>
        <p:spPr>
          <a:xfrm>
            <a:off x="9738708" y="-1250496"/>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a:cs typeface="+mn-cs"/>
              </a:rPr>
              <a:t>延迟符</a:t>
            </a:r>
          </a:p>
        </p:txBody>
      </p:sp>
      <p:sp>
        <p:nvSpPr>
          <p:cNvPr id="41" name="TextBox 40">
            <a:extLst>
              <a:ext uri="{FF2B5EF4-FFF2-40B4-BE49-F238E27FC236}">
                <a16:creationId xmlns:a16="http://schemas.microsoft.com/office/drawing/2014/main" xmlns="" id="{034DD161-D0DC-49BA-BB42-ECA7A2FD33AB}"/>
              </a:ext>
            </a:extLst>
          </p:cNvPr>
          <p:cNvSpPr txBox="1"/>
          <p:nvPr/>
        </p:nvSpPr>
        <p:spPr>
          <a:xfrm>
            <a:off x="3431670" y="442866"/>
            <a:ext cx="6529739" cy="585919"/>
          </a:xfrm>
          <a:prstGeom prst="rect">
            <a:avLst/>
          </a:prstGeom>
          <a:noFill/>
        </p:spPr>
        <p:txBody>
          <a:bodyPr wrap="square" lIns="92476" tIns="46286" rIns="92476" bIns="46286" rtlCol="0">
            <a:spAutoFit/>
          </a:bodyPr>
          <a:lstStyle/>
          <a:p>
            <a:pPr marL="0" marR="0" lvl="0" indent="0" algn="l" defTabSz="96697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VNI-Avo" pitchFamily="2" charset="0"/>
                <a:cs typeface="+mn-cs"/>
              </a:rPr>
              <a:t>Thöù</a:t>
            </a:r>
            <a:r>
              <a:rPr kumimoji="0" lang="en-US" sz="3200" b="0" i="0" u="none" strike="noStrike" kern="1200" cap="none" spc="0" normalizeH="0" baseline="0" noProof="0" dirty="0">
                <a:ln>
                  <a:noFill/>
                </a:ln>
                <a:solidFill>
                  <a:prstClr val="black"/>
                </a:solidFill>
                <a:effectLst/>
                <a:uLnTx/>
                <a:uFillTx/>
                <a:latin typeface="VNI-Avo" pitchFamily="2" charset="0"/>
                <a:cs typeface="+mn-cs"/>
              </a:rPr>
              <a:t>….</a:t>
            </a:r>
            <a:r>
              <a:rPr kumimoji="0" lang="en-US" sz="3200" b="0" i="0" u="none" strike="noStrike" kern="1200" cap="none" spc="0" normalizeH="0" baseline="0" noProof="0" dirty="0" err="1">
                <a:ln>
                  <a:noFill/>
                </a:ln>
                <a:solidFill>
                  <a:prstClr val="black"/>
                </a:solidFill>
                <a:effectLst/>
                <a:uLnTx/>
                <a:uFillTx/>
                <a:latin typeface="VNI-Avo" pitchFamily="2" charset="0"/>
                <a:cs typeface="+mn-cs"/>
              </a:rPr>
              <a:t>ngaøy</a:t>
            </a:r>
            <a:r>
              <a:rPr kumimoji="0" lang="en-US" sz="3200" b="0" i="0" u="none" strike="noStrike" kern="1200" cap="none" spc="0" normalizeH="0" baseline="0" noProof="0" dirty="0">
                <a:ln>
                  <a:noFill/>
                </a:ln>
                <a:solidFill>
                  <a:prstClr val="black"/>
                </a:solidFill>
                <a:effectLst/>
                <a:uLnTx/>
                <a:uFillTx/>
                <a:latin typeface="VNI-Avo" pitchFamily="2" charset="0"/>
                <a:cs typeface="+mn-cs"/>
              </a:rPr>
              <a:t>…..</a:t>
            </a:r>
            <a:r>
              <a:rPr kumimoji="0" lang="en-US" sz="3200" b="0" i="0" u="none" strike="noStrike" kern="1200" cap="none" spc="0" normalizeH="0" baseline="0" noProof="0" dirty="0" err="1">
                <a:ln>
                  <a:noFill/>
                </a:ln>
                <a:solidFill>
                  <a:prstClr val="black"/>
                </a:solidFill>
                <a:effectLst/>
                <a:uLnTx/>
                <a:uFillTx/>
                <a:latin typeface="VNI-Avo" pitchFamily="2" charset="0"/>
                <a:cs typeface="+mn-cs"/>
              </a:rPr>
              <a:t>thaùng</a:t>
            </a:r>
            <a:r>
              <a:rPr kumimoji="0" lang="en-US" sz="3200" b="0" i="0" u="none" strike="noStrike" kern="1200" cap="none" spc="0" normalizeH="0" baseline="0" noProof="0" dirty="0">
                <a:ln>
                  <a:noFill/>
                </a:ln>
                <a:solidFill>
                  <a:prstClr val="black"/>
                </a:solidFill>
                <a:effectLst/>
                <a:uLnTx/>
                <a:uFillTx/>
                <a:latin typeface="VNI-Avo" pitchFamily="2" charset="0"/>
                <a:cs typeface="+mn-cs"/>
              </a:rPr>
              <a:t>……</a:t>
            </a:r>
            <a:r>
              <a:rPr kumimoji="0" lang="en-US" sz="3200" b="0" i="0" u="none" strike="noStrike" kern="1200" cap="none" spc="0" normalizeH="0" baseline="0" noProof="0" dirty="0" err="1">
                <a:ln>
                  <a:noFill/>
                </a:ln>
                <a:solidFill>
                  <a:prstClr val="black"/>
                </a:solidFill>
                <a:effectLst/>
                <a:uLnTx/>
                <a:uFillTx/>
                <a:latin typeface="VNI-Avo" pitchFamily="2" charset="0"/>
                <a:cs typeface="+mn-cs"/>
              </a:rPr>
              <a:t>naêm</a:t>
            </a:r>
            <a:r>
              <a:rPr kumimoji="0" lang="en-US" sz="3200" b="0" i="0" u="none" strike="noStrike" kern="1200" cap="none" spc="0" normalizeH="0" baseline="0" noProof="0" dirty="0">
                <a:ln>
                  <a:noFill/>
                </a:ln>
                <a:solidFill>
                  <a:prstClr val="black"/>
                </a:solidFill>
                <a:effectLst/>
                <a:uLnTx/>
                <a:uFillTx/>
                <a:latin typeface="VNI-Avo" pitchFamily="2" charset="0"/>
                <a:cs typeface="+mn-cs"/>
              </a:rPr>
              <a:t>………..</a:t>
            </a:r>
          </a:p>
        </p:txBody>
      </p:sp>
      <p:sp>
        <p:nvSpPr>
          <p:cNvPr id="42" name="TextBox 41">
            <a:extLst>
              <a:ext uri="{FF2B5EF4-FFF2-40B4-BE49-F238E27FC236}">
                <a16:creationId xmlns:a16="http://schemas.microsoft.com/office/drawing/2014/main" xmlns="" id="{5E223302-3BAF-41D7-A27C-8136098A93E6}"/>
              </a:ext>
            </a:extLst>
          </p:cNvPr>
          <p:cNvSpPr txBox="1"/>
          <p:nvPr/>
        </p:nvSpPr>
        <p:spPr>
          <a:xfrm>
            <a:off x="4019899" y="3750562"/>
            <a:ext cx="6529739" cy="592455"/>
          </a:xfrm>
          <a:prstGeom prst="rect">
            <a:avLst/>
          </a:prstGeom>
          <a:noFill/>
        </p:spPr>
        <p:txBody>
          <a:bodyPr wrap="square" lIns="92476" tIns="46286" rIns="92476" bIns="46286" rtlCol="0">
            <a:spAutoFit/>
          </a:bodyPr>
          <a:lstStyle/>
          <a:p>
            <a:pPr marL="0" marR="0" lvl="0" indent="0" algn="l" defTabSz="96697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VNI-Avo" pitchFamily="2" charset="0"/>
                <a:cs typeface="+mn-cs"/>
              </a:rPr>
              <a:t>Giaùo</a:t>
            </a:r>
            <a:r>
              <a:rPr kumimoji="0" lang="en-US" sz="3200" b="0" i="0" u="none" strike="noStrike" kern="1200" cap="none" spc="0" normalizeH="0" baseline="0" noProof="0" dirty="0">
                <a:ln>
                  <a:noFill/>
                </a:ln>
                <a:solidFill>
                  <a:prstClr val="black"/>
                </a:solidFill>
                <a:effectLst/>
                <a:uLnTx/>
                <a:uFillTx/>
                <a:latin typeface="VNI-Avo" pitchFamily="2" charset="0"/>
                <a:cs typeface="+mn-cs"/>
              </a:rPr>
              <a:t> </a:t>
            </a:r>
            <a:r>
              <a:rPr kumimoji="0" lang="en-US" sz="3200" b="0" i="0" u="none" strike="noStrike" kern="1200" cap="none" spc="0" normalizeH="0" baseline="0" noProof="0" dirty="0" err="1">
                <a:ln>
                  <a:noFill/>
                </a:ln>
                <a:solidFill>
                  <a:prstClr val="black"/>
                </a:solidFill>
                <a:effectLst/>
                <a:uLnTx/>
                <a:uFillTx/>
                <a:latin typeface="VNI-Avo" pitchFamily="2" charset="0"/>
                <a:cs typeface="+mn-cs"/>
              </a:rPr>
              <a:t>vieân</a:t>
            </a:r>
            <a:r>
              <a:rPr kumimoji="0" lang="en-US" sz="3200" b="0" i="0" u="none" strike="noStrike" kern="1200" cap="none" spc="0" normalizeH="0" baseline="0" noProof="0" dirty="0">
                <a:ln>
                  <a:noFill/>
                </a:ln>
                <a:solidFill>
                  <a:prstClr val="black"/>
                </a:solidFill>
                <a:effectLst/>
                <a:uLnTx/>
                <a:uFillTx/>
                <a:latin typeface="VNI-Avo" pitchFamily="2" charset="0"/>
                <a:cs typeface="+mn-cs"/>
              </a:rPr>
              <a:t>:</a:t>
            </a:r>
          </a:p>
        </p:txBody>
      </p:sp>
      <p:sp>
        <p:nvSpPr>
          <p:cNvPr id="35" name="Rectangle 34">
            <a:extLst>
              <a:ext uri="{FF2B5EF4-FFF2-40B4-BE49-F238E27FC236}">
                <a16:creationId xmlns:a16="http://schemas.microsoft.com/office/drawing/2014/main" xmlns="" id="{366D56D5-35EC-4943-A883-E5C27A58F71D}"/>
              </a:ext>
            </a:extLst>
          </p:cNvPr>
          <p:cNvSpPr/>
          <p:nvPr/>
        </p:nvSpPr>
        <p:spPr>
          <a:xfrm>
            <a:off x="891204" y="1359086"/>
            <a:ext cx="9655207"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11">
              <a:defRPr/>
            </a:pPr>
            <a:r>
              <a:rPr lang="en-US" sz="6600" b="1" dirty="0" err="1">
                <a:ln/>
                <a:solidFill>
                  <a:srgbClr val="FF0000"/>
                </a:solidFill>
                <a:latin typeface="VNI-Avo" pitchFamily="2" charset="0"/>
                <a:ea typeface="微软雅黑"/>
              </a:rPr>
              <a:t>Moân</a:t>
            </a:r>
            <a:r>
              <a:rPr lang="en-US" sz="6600" b="1" dirty="0">
                <a:ln/>
                <a:solidFill>
                  <a:srgbClr val="FF0000"/>
                </a:solidFill>
                <a:latin typeface="VNI-Avo" pitchFamily="2" charset="0"/>
                <a:ea typeface="微软雅黑"/>
              </a:rPr>
              <a:t> </a:t>
            </a:r>
          </a:p>
          <a:p>
            <a:pPr algn="ctr" defTabSz="914411">
              <a:defRPr/>
            </a:pPr>
            <a:r>
              <a:rPr lang="en-US" sz="6600" b="1" dirty="0" err="1">
                <a:ln/>
                <a:solidFill>
                  <a:srgbClr val="FF0000"/>
                </a:solidFill>
                <a:latin typeface="VNI-Avo" pitchFamily="2" charset="0"/>
                <a:ea typeface="微软雅黑"/>
              </a:rPr>
              <a:t>Hoaït</a:t>
            </a:r>
            <a:r>
              <a:rPr lang="en-US" sz="6600" b="1" dirty="0">
                <a:ln/>
                <a:solidFill>
                  <a:srgbClr val="FF0000"/>
                </a:solidFill>
                <a:latin typeface="VNI-Avo" pitchFamily="2" charset="0"/>
                <a:ea typeface="微软雅黑"/>
              </a:rPr>
              <a:t> </a:t>
            </a:r>
            <a:r>
              <a:rPr lang="en-US" sz="6600" b="1" dirty="0" err="1">
                <a:ln/>
                <a:solidFill>
                  <a:srgbClr val="FF0000"/>
                </a:solidFill>
                <a:latin typeface="VNI-Avo" pitchFamily="2" charset="0"/>
                <a:ea typeface="微软雅黑"/>
              </a:rPr>
              <a:t>ñoäng</a:t>
            </a:r>
            <a:r>
              <a:rPr lang="en-US" sz="6600" b="1" dirty="0">
                <a:ln/>
                <a:solidFill>
                  <a:srgbClr val="FF0000"/>
                </a:solidFill>
                <a:latin typeface="VNI-Avo" pitchFamily="2" charset="0"/>
                <a:ea typeface="微软雅黑"/>
              </a:rPr>
              <a:t> </a:t>
            </a:r>
            <a:r>
              <a:rPr lang="en-US" sz="6600" b="1" dirty="0" err="1">
                <a:ln/>
                <a:solidFill>
                  <a:srgbClr val="FF0000"/>
                </a:solidFill>
                <a:latin typeface="VNI-Avo" pitchFamily="2" charset="0"/>
                <a:ea typeface="微软雅黑"/>
              </a:rPr>
              <a:t>traûi</a:t>
            </a:r>
            <a:r>
              <a:rPr lang="en-US" sz="6600" b="1" dirty="0">
                <a:ln/>
                <a:solidFill>
                  <a:srgbClr val="FF0000"/>
                </a:solidFill>
                <a:latin typeface="VNI-Avo" pitchFamily="2" charset="0"/>
                <a:ea typeface="微软雅黑"/>
              </a:rPr>
              <a:t> </a:t>
            </a:r>
            <a:r>
              <a:rPr lang="en-US" sz="6600" b="1" dirty="0" err="1">
                <a:ln/>
                <a:solidFill>
                  <a:srgbClr val="FF0000"/>
                </a:solidFill>
                <a:latin typeface="VNI-Avo" pitchFamily="2" charset="0"/>
                <a:ea typeface="微软雅黑"/>
              </a:rPr>
              <a:t>nghieäm</a:t>
            </a:r>
            <a:endParaRPr lang="en-US" sz="6600" b="1" dirty="0">
              <a:ln/>
              <a:solidFill>
                <a:srgbClr val="FF0000"/>
              </a:solidFill>
              <a:latin typeface="VNI-Avo" pitchFamily="2" charset="0"/>
              <a:ea typeface="微软雅黑"/>
            </a:endParaRPr>
          </a:p>
        </p:txBody>
      </p:sp>
    </p:spTree>
    <p:extLst>
      <p:ext uri="{BB962C8B-B14F-4D97-AF65-F5344CB8AC3E}">
        <p14:creationId xmlns:p14="http://schemas.microsoft.com/office/powerpoint/2010/main" val="1788248362"/>
      </p:ext>
    </p:extLst>
  </p:cSld>
  <p:clrMapOvr>
    <a:masterClrMapping/>
  </p:clrMapOvr>
  <mc:AlternateContent xmlns:mc="http://schemas.openxmlformats.org/markup-compatibility/2006" xmlns:p14="http://schemas.microsoft.com/office/powerpoint/2010/main">
    <mc:Choice Requires="p14">
      <p:transition spd="slow" p14:dur="1750" advTm="0">
        <p14:ripple/>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6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5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30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33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360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38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2" presetClass="entr" presetSubtype="2" fill="hold" nodeType="withEffect">
                                      <p:stCondLst>
                                        <p:cond delay="380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1000" fill="hold"/>
                                            <p:tgtEl>
                                              <p:spTgt spid="32"/>
                                            </p:tgtEl>
                                            <p:attrNameLst>
                                              <p:attrName>ppt_x</p:attrName>
                                            </p:attrNameLst>
                                          </p:cBhvr>
                                          <p:tavLst>
                                            <p:tav tm="0">
                                              <p:val>
                                                <p:strVal val="1+#ppt_w/2"/>
                                              </p:val>
                                            </p:tav>
                                            <p:tav tm="100000">
                                              <p:val>
                                                <p:strVal val="#ppt_x"/>
                                              </p:val>
                                            </p:tav>
                                          </p:tavLst>
                                        </p:anim>
                                        <p:anim calcmode="lin" valueType="num">
                                          <p:cBhvr additive="base">
                                            <p:cTn id="58" dur="1000" fill="hold"/>
                                            <p:tgtEl>
                                              <p:spTgt spid="32"/>
                                            </p:tgtEl>
                                            <p:attrNameLst>
                                              <p:attrName>ppt_y</p:attrName>
                                            </p:attrNameLst>
                                          </p:cBhvr>
                                          <p:tavLst>
                                            <p:tav tm="0">
                                              <p:val>
                                                <p:strVal val="#ppt_y"/>
                                              </p:val>
                                            </p:tav>
                                            <p:tav tm="100000">
                                              <p:val>
                                                <p:strVal val="#ppt_y"/>
                                              </p:val>
                                            </p:tav>
                                          </p:tavLst>
                                        </p:anim>
                                      </p:childTnLst>
                                    </p:cTn>
                                  </p:par>
                                  <p:par>
                                    <p:cTn id="59" presetID="8" presetClass="emph" presetSubtype="0" repeatCount="indefinite" fill="hold" nodeType="withEffect" p14:presetBounceEnd="15000">
                                      <p:stCondLst>
                                        <p:cond delay="4700"/>
                                      </p:stCondLst>
                                      <p:childTnLst>
                                        <p:animRot by="21600000" p14:bounceEnd="15000">
                                          <p:cBhvr>
                                            <p:cTn id="60" dur="2000" fill="hold"/>
                                            <p:tgtEl>
                                              <p:spTgt spid="32"/>
                                            </p:tgtEl>
                                            <p:attrNameLst>
                                              <p:attrName>r</p:attrName>
                                            </p:attrNameLst>
                                          </p:cBhvr>
                                        </p:animRot>
                                      </p:childTnLst>
                                    </p:cTn>
                                  </p:par>
                                  <p:par>
                                    <p:cTn id="61" presetID="2" presetClass="entr" presetSubtype="2"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0" fill="hold"/>
                                            <p:tgtEl>
                                              <p:spTgt spid="27"/>
                                            </p:tgtEl>
                                            <p:attrNameLst>
                                              <p:attrName>ppt_x</p:attrName>
                                            </p:attrNameLst>
                                          </p:cBhvr>
                                          <p:tavLst>
                                            <p:tav tm="0">
                                              <p:val>
                                                <p:strVal val="1+#ppt_w/2"/>
                                              </p:val>
                                            </p:tav>
                                            <p:tav tm="100000">
                                              <p:val>
                                                <p:strVal val="#ppt_x"/>
                                              </p:val>
                                            </p:tav>
                                          </p:tavLst>
                                        </p:anim>
                                        <p:anim calcmode="lin" valueType="num">
                                          <p:cBhvr additive="base">
                                            <p:cTn id="64" dur="5000" fill="hold"/>
                                            <p:tgtEl>
                                              <p:spTgt spid="27"/>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250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0" fill="hold"/>
                                            <p:tgtEl>
                                              <p:spTgt spid="28"/>
                                            </p:tgtEl>
                                            <p:attrNameLst>
                                              <p:attrName>ppt_x</p:attrName>
                                            </p:attrNameLst>
                                          </p:cBhvr>
                                          <p:tavLst>
                                            <p:tav tm="0">
                                              <p:val>
                                                <p:strVal val="1+#ppt_w/2"/>
                                              </p:val>
                                            </p:tav>
                                            <p:tav tm="100000">
                                              <p:val>
                                                <p:strVal val="#ppt_x"/>
                                              </p:val>
                                            </p:tav>
                                          </p:tavLst>
                                        </p:anim>
                                        <p:anim calcmode="lin" valueType="num">
                                          <p:cBhvr additive="base">
                                            <p:cTn id="68" dur="5000" fill="hold"/>
                                            <p:tgtEl>
                                              <p:spTgt spid="28"/>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120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4000" fill="hold"/>
                                            <p:tgtEl>
                                              <p:spTgt spid="29"/>
                                            </p:tgtEl>
                                            <p:attrNameLst>
                                              <p:attrName>ppt_x</p:attrName>
                                            </p:attrNameLst>
                                          </p:cBhvr>
                                          <p:tavLst>
                                            <p:tav tm="0">
                                              <p:val>
                                                <p:strVal val="0-#ppt_w/2"/>
                                              </p:val>
                                            </p:tav>
                                            <p:tav tm="100000">
                                              <p:val>
                                                <p:strVal val="#ppt_x"/>
                                              </p:val>
                                            </p:tav>
                                          </p:tavLst>
                                        </p:anim>
                                        <p:anim calcmode="lin" valueType="num">
                                          <p:cBhvr additive="base">
                                            <p:cTn id="72" dur="4000" fill="hold"/>
                                            <p:tgtEl>
                                              <p:spTgt spid="29"/>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350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4000" fill="hold"/>
                                            <p:tgtEl>
                                              <p:spTgt spid="31"/>
                                            </p:tgtEl>
                                            <p:attrNameLst>
                                              <p:attrName>ppt_x</p:attrName>
                                            </p:attrNameLst>
                                          </p:cBhvr>
                                          <p:tavLst>
                                            <p:tav tm="0">
                                              <p:val>
                                                <p:strVal val="0-#ppt_w/2"/>
                                              </p:val>
                                            </p:tav>
                                            <p:tav tm="100000">
                                              <p:val>
                                                <p:strVal val="#ppt_x"/>
                                              </p:val>
                                            </p:tav>
                                          </p:tavLst>
                                        </p:anim>
                                        <p:anim calcmode="lin" valueType="num">
                                          <p:cBhvr additive="base">
                                            <p:cTn id="76" dur="4000" fill="hold"/>
                                            <p:tgtEl>
                                              <p:spTgt spid="31"/>
                                            </p:tgtEl>
                                            <p:attrNameLst>
                                              <p:attrName>ppt_y</p:attrName>
                                            </p:attrNameLst>
                                          </p:cBhvr>
                                          <p:tavLst>
                                            <p:tav tm="0">
                                              <p:val>
                                                <p:strVal val="#ppt_y"/>
                                              </p:val>
                                            </p:tav>
                                            <p:tav tm="100000">
                                              <p:val>
                                                <p:strVal val="#ppt_y"/>
                                              </p:val>
                                            </p:tav>
                                          </p:tavLst>
                                        </p:anim>
                                      </p:childTnLst>
                                    </p:cTn>
                                  </p:par>
                                </p:childTnLst>
                              </p:cTn>
                            </p:par>
                            <p:par>
                              <p:cTn id="77" fill="hold">
                                <p:stCondLst>
                                  <p:cond delay="7500"/>
                                </p:stCondLst>
                                <p:childTnLst>
                                  <p:par>
                                    <p:cTn id="78" presetID="47" presetClass="entr" presetSubtype="0" fill="hold"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1000"/>
                                            <p:tgtEl>
                                              <p:spTgt spid="26"/>
                                            </p:tgtEl>
                                          </p:cBhvr>
                                        </p:animEffect>
                                        <p:anim calcmode="lin" valueType="num">
                                          <p:cBhvr>
                                            <p:cTn id="81" dur="1000" fill="hold"/>
                                            <p:tgtEl>
                                              <p:spTgt spid="26"/>
                                            </p:tgtEl>
                                            <p:attrNameLst>
                                              <p:attrName>ppt_x</p:attrName>
                                            </p:attrNameLst>
                                          </p:cBhvr>
                                          <p:tavLst>
                                            <p:tav tm="0">
                                              <p:val>
                                                <p:strVal val="#ppt_x"/>
                                              </p:val>
                                            </p:tav>
                                            <p:tav tm="100000">
                                              <p:val>
                                                <p:strVal val="#ppt_x"/>
                                              </p:val>
                                            </p:tav>
                                          </p:tavLst>
                                        </p:anim>
                                        <p:anim calcmode="lin" valueType="num">
                                          <p:cBhvr>
                                            <p:cTn id="82" dur="1000" fill="hold"/>
                                            <p:tgtEl>
                                              <p:spTgt spid="26"/>
                                            </p:tgtEl>
                                            <p:attrNameLst>
                                              <p:attrName>ppt_y</p:attrName>
                                            </p:attrNameLst>
                                          </p:cBhvr>
                                          <p:tavLst>
                                            <p:tav tm="0">
                                              <p:val>
                                                <p:strVal val="#ppt_y-.1"/>
                                              </p:val>
                                            </p:tav>
                                            <p:tav tm="100000">
                                              <p:val>
                                                <p:strVal val="#ppt_y"/>
                                              </p:val>
                                            </p:tav>
                                          </p:tavLst>
                                        </p:anim>
                                      </p:childTnLst>
                                    </p:cTn>
                                  </p:par>
                                  <p:par>
                                    <p:cTn id="83" presetID="32" presetClass="emph" presetSubtype="0" repeatCount="indefinite" fill="hold" nodeType="withEffect">
                                      <p:stCondLst>
                                        <p:cond delay="900"/>
                                      </p:stCondLst>
                                      <p:childTnLst>
                                        <p:animRot by="120000">
                                          <p:cBhvr>
                                            <p:cTn id="84" dur="100" fill="hold">
                                              <p:stCondLst>
                                                <p:cond delay="0"/>
                                              </p:stCondLst>
                                            </p:cTn>
                                            <p:tgtEl>
                                              <p:spTgt spid="26"/>
                                            </p:tgtEl>
                                            <p:attrNameLst>
                                              <p:attrName>r</p:attrName>
                                            </p:attrNameLst>
                                          </p:cBhvr>
                                        </p:animRot>
                                        <p:animRot by="-240000">
                                          <p:cBhvr>
                                            <p:cTn id="85" dur="200" fill="hold">
                                              <p:stCondLst>
                                                <p:cond delay="200"/>
                                              </p:stCondLst>
                                            </p:cTn>
                                            <p:tgtEl>
                                              <p:spTgt spid="26"/>
                                            </p:tgtEl>
                                            <p:attrNameLst>
                                              <p:attrName>r</p:attrName>
                                            </p:attrNameLst>
                                          </p:cBhvr>
                                        </p:animRot>
                                        <p:animRot by="240000">
                                          <p:cBhvr>
                                            <p:cTn id="86" dur="200" fill="hold">
                                              <p:stCondLst>
                                                <p:cond delay="400"/>
                                              </p:stCondLst>
                                            </p:cTn>
                                            <p:tgtEl>
                                              <p:spTgt spid="26"/>
                                            </p:tgtEl>
                                            <p:attrNameLst>
                                              <p:attrName>r</p:attrName>
                                            </p:attrNameLst>
                                          </p:cBhvr>
                                        </p:animRot>
                                        <p:animRot by="-240000">
                                          <p:cBhvr>
                                            <p:cTn id="87" dur="200" fill="hold">
                                              <p:stCondLst>
                                                <p:cond delay="600"/>
                                              </p:stCondLst>
                                            </p:cTn>
                                            <p:tgtEl>
                                              <p:spTgt spid="26"/>
                                            </p:tgtEl>
                                            <p:attrNameLst>
                                              <p:attrName>r</p:attrName>
                                            </p:attrNameLst>
                                          </p:cBhvr>
                                        </p:animRot>
                                        <p:animRot by="120000">
                                          <p:cBhvr>
                                            <p:cTn id="88" dur="200" fill="hold">
                                              <p:stCondLst>
                                                <p:cond delay="800"/>
                                              </p:stCondLst>
                                            </p:cTn>
                                            <p:tgtEl>
                                              <p:spTgt spid="26"/>
                                            </p:tgtEl>
                                            <p:attrNameLst>
                                              <p:attrName>r</p:attrName>
                                            </p:attrNameLst>
                                          </p:cBhvr>
                                        </p:animRot>
                                      </p:childTnLst>
                                    </p:cTn>
                                  </p:par>
                                  <p:par>
                                    <p:cTn id="89" presetID="2" presetClass="entr" presetSubtype="12" fill="hold" nodeType="withEffect">
                                      <p:stCondLst>
                                        <p:cond delay="90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0" fill="hold"/>
                                            <p:tgtEl>
                                              <p:spTgt spid="38"/>
                                            </p:tgtEl>
                                            <p:attrNameLst>
                                              <p:attrName>ppt_x</p:attrName>
                                            </p:attrNameLst>
                                          </p:cBhvr>
                                          <p:tavLst>
                                            <p:tav tm="0">
                                              <p:val>
                                                <p:strVal val="0-#ppt_w/2"/>
                                              </p:val>
                                            </p:tav>
                                            <p:tav tm="100000">
                                              <p:val>
                                                <p:strVal val="#ppt_x"/>
                                              </p:val>
                                            </p:tav>
                                          </p:tavLst>
                                        </p:anim>
                                        <p:anim calcmode="lin" valueType="num">
                                          <p:cBhvr additive="base">
                                            <p:cTn id="92" dur="5000" fill="hold"/>
                                            <p:tgtEl>
                                              <p:spTgt spid="38"/>
                                            </p:tgtEl>
                                            <p:attrNameLst>
                                              <p:attrName>ppt_y</p:attrName>
                                            </p:attrNameLst>
                                          </p:cBhvr>
                                          <p:tavLst>
                                            <p:tav tm="0">
                                              <p:val>
                                                <p:strVal val="1+#ppt_h/2"/>
                                              </p:val>
                                            </p:tav>
                                            <p:tav tm="100000">
                                              <p:val>
                                                <p:strVal val="#ppt_y"/>
                                              </p:val>
                                            </p:tav>
                                          </p:tavLst>
                                        </p:anim>
                                      </p:childTnLst>
                                    </p:cTn>
                                  </p:par>
                                  <p:par>
                                    <p:cTn id="93" presetID="2" presetClass="entr" presetSubtype="6" fill="hold" nodeType="withEffect">
                                      <p:stCondLst>
                                        <p:cond delay="240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6000" fill="hold"/>
                                            <p:tgtEl>
                                              <p:spTgt spid="37"/>
                                            </p:tgtEl>
                                            <p:attrNameLst>
                                              <p:attrName>ppt_x</p:attrName>
                                            </p:attrNameLst>
                                          </p:cBhvr>
                                          <p:tavLst>
                                            <p:tav tm="0">
                                              <p:val>
                                                <p:strVal val="1+#ppt_w/2"/>
                                              </p:val>
                                            </p:tav>
                                            <p:tav tm="100000">
                                              <p:val>
                                                <p:strVal val="#ppt_x"/>
                                              </p:val>
                                            </p:tav>
                                          </p:tavLst>
                                        </p:anim>
                                        <p:anim calcmode="lin" valueType="num">
                                          <p:cBhvr additive="base">
                                            <p:cTn id="96" dur="6000" fill="hold"/>
                                            <p:tgtEl>
                                              <p:spTgt spid="37"/>
                                            </p:tgtEl>
                                            <p:attrNameLst>
                                              <p:attrName>ppt_y</p:attrName>
                                            </p:attrNameLst>
                                          </p:cBhvr>
                                          <p:tavLst>
                                            <p:tav tm="0">
                                              <p:val>
                                                <p:strVal val="1+#ppt_h/2"/>
                                              </p:val>
                                            </p:tav>
                                            <p:tav tm="100000">
                                              <p:val>
                                                <p:strVal val="#ppt_y"/>
                                              </p:val>
                                            </p:tav>
                                          </p:tavLst>
                                        </p:anim>
                                      </p:childTnLst>
                                    </p:cTn>
                                  </p:par>
                                  <p:par>
                                    <p:cTn id="97" presetID="2" presetClass="entr" presetSubtype="9" fill="hold" nodeType="withEffect">
                                      <p:stCondLst>
                                        <p:cond delay="1500"/>
                                      </p:stCondLst>
                                      <p:childTnLst>
                                        <p:set>
                                          <p:cBhvr>
                                            <p:cTn id="98" dur="1" fill="hold">
                                              <p:stCondLst>
                                                <p:cond delay="0"/>
                                              </p:stCondLst>
                                            </p:cTn>
                                            <p:tgtEl>
                                              <p:spTgt spid="39"/>
                                            </p:tgtEl>
                                            <p:attrNameLst>
                                              <p:attrName>style.visibility</p:attrName>
                                            </p:attrNameLst>
                                          </p:cBhvr>
                                          <p:to>
                                            <p:strVal val="visible"/>
                                          </p:to>
                                        </p:set>
                                        <p:anim calcmode="lin" valueType="num">
                                          <p:cBhvr additive="base">
                                            <p:cTn id="99" dur="4000" fill="hold"/>
                                            <p:tgtEl>
                                              <p:spTgt spid="39"/>
                                            </p:tgtEl>
                                            <p:attrNameLst>
                                              <p:attrName>ppt_x</p:attrName>
                                            </p:attrNameLst>
                                          </p:cBhvr>
                                          <p:tavLst>
                                            <p:tav tm="0">
                                              <p:val>
                                                <p:strVal val="0-#ppt_w/2"/>
                                              </p:val>
                                            </p:tav>
                                            <p:tav tm="100000">
                                              <p:val>
                                                <p:strVal val="#ppt_x"/>
                                              </p:val>
                                            </p:tav>
                                          </p:tavLst>
                                        </p:anim>
                                        <p:anim calcmode="lin" valueType="num">
                                          <p:cBhvr additive="base">
                                            <p:cTn id="100" dur="4000" fill="hold"/>
                                            <p:tgtEl>
                                              <p:spTgt spid="39"/>
                                            </p:tgtEl>
                                            <p:attrNameLst>
                                              <p:attrName>ppt_y</p:attrName>
                                            </p:attrNameLst>
                                          </p:cBhvr>
                                          <p:tavLst>
                                            <p:tav tm="0">
                                              <p:val>
                                                <p:strVal val="0-#ppt_h/2"/>
                                              </p:val>
                                            </p:tav>
                                            <p:tav tm="100000">
                                              <p:val>
                                                <p:strVal val="#ppt_y"/>
                                              </p:val>
                                            </p:tav>
                                          </p:tavLst>
                                        </p:anim>
                                      </p:childTnLst>
                                    </p:cTn>
                                  </p:par>
                                  <p:par>
                                    <p:cTn id="101" presetID="2" presetClass="entr" presetSubtype="8" fill="hold" nodeType="withEffect">
                                      <p:stCondLst>
                                        <p:cond delay="3600"/>
                                      </p:stCondLst>
                                      <p:childTnLst>
                                        <p:set>
                                          <p:cBhvr>
                                            <p:cTn id="102" dur="1" fill="hold">
                                              <p:stCondLst>
                                                <p:cond delay="0"/>
                                              </p:stCondLst>
                                            </p:cTn>
                                            <p:tgtEl>
                                              <p:spTgt spid="60"/>
                                            </p:tgtEl>
                                            <p:attrNameLst>
                                              <p:attrName>style.visibility</p:attrName>
                                            </p:attrNameLst>
                                          </p:cBhvr>
                                          <p:to>
                                            <p:strVal val="visible"/>
                                          </p:to>
                                        </p:set>
                                        <p:anim calcmode="lin" valueType="num">
                                          <p:cBhvr additive="base">
                                            <p:cTn id="103" dur="1500" fill="hold"/>
                                            <p:tgtEl>
                                              <p:spTgt spid="60"/>
                                            </p:tgtEl>
                                            <p:attrNameLst>
                                              <p:attrName>ppt_x</p:attrName>
                                            </p:attrNameLst>
                                          </p:cBhvr>
                                          <p:tavLst>
                                            <p:tav tm="0">
                                              <p:val>
                                                <p:strVal val="0-#ppt_w/2"/>
                                              </p:val>
                                            </p:tav>
                                            <p:tav tm="100000">
                                              <p:val>
                                                <p:strVal val="#ppt_x"/>
                                              </p:val>
                                            </p:tav>
                                          </p:tavLst>
                                        </p:anim>
                                        <p:anim calcmode="lin" valueType="num">
                                          <p:cBhvr additive="base">
                                            <p:cTn id="104" dur="1500" fill="hold"/>
                                            <p:tgtEl>
                                              <p:spTgt spid="60"/>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4800"/>
                                      </p:stCondLst>
                                      <p:childTnLst>
                                        <p:set>
                                          <p:cBhvr>
                                            <p:cTn id="106" dur="1" fill="hold">
                                              <p:stCondLst>
                                                <p:cond delay="0"/>
                                              </p:stCondLst>
                                            </p:cTn>
                                            <p:tgtEl>
                                              <p:spTgt spid="61"/>
                                            </p:tgtEl>
                                            <p:attrNameLst>
                                              <p:attrName>style.visibility</p:attrName>
                                            </p:attrNameLst>
                                          </p:cBhvr>
                                          <p:to>
                                            <p:strVal val="visible"/>
                                          </p:to>
                                        </p:set>
                                        <p:anim calcmode="lin" valueType="num">
                                          <p:cBhvr additive="base">
                                            <p:cTn id="107" dur="1500" fill="hold"/>
                                            <p:tgtEl>
                                              <p:spTgt spid="61"/>
                                            </p:tgtEl>
                                            <p:attrNameLst>
                                              <p:attrName>ppt_x</p:attrName>
                                            </p:attrNameLst>
                                          </p:cBhvr>
                                          <p:tavLst>
                                            <p:tav tm="0">
                                              <p:val>
                                                <p:strVal val="0-#ppt_w/2"/>
                                              </p:val>
                                            </p:tav>
                                            <p:tav tm="100000">
                                              <p:val>
                                                <p:strVal val="#ppt_x"/>
                                              </p:val>
                                            </p:tav>
                                          </p:tavLst>
                                        </p:anim>
                                        <p:anim calcmode="lin" valueType="num">
                                          <p:cBhvr additive="base">
                                            <p:cTn id="108" dur="1500" fill="hold"/>
                                            <p:tgtEl>
                                              <p:spTgt spid="61"/>
                                            </p:tgtEl>
                                            <p:attrNameLst>
                                              <p:attrName>ppt_y</p:attrName>
                                            </p:attrNameLst>
                                          </p:cBhvr>
                                          <p:tavLst>
                                            <p:tav tm="0">
                                              <p:val>
                                                <p:strVal val="#ppt_y"/>
                                              </p:val>
                                            </p:tav>
                                            <p:tav tm="100000">
                                              <p:val>
                                                <p:strVal val="#ppt_y"/>
                                              </p:val>
                                            </p:tav>
                                          </p:tavLst>
                                        </p:anim>
                                      </p:childTnLst>
                                    </p:cTn>
                                  </p:par>
                                  <p:par>
                                    <p:cTn id="109" presetID="42" presetClass="entr" presetSubtype="0" fill="hold" nodeType="withEffect">
                                      <p:stCondLst>
                                        <p:cond delay="6000"/>
                                      </p:stCondLst>
                                      <p:childTnLst>
                                        <p:set>
                                          <p:cBhvr>
                                            <p:cTn id="110" dur="1" fill="hold">
                                              <p:stCondLst>
                                                <p:cond delay="0"/>
                                              </p:stCondLst>
                                            </p:cTn>
                                            <p:tgtEl>
                                              <p:spTgt spid="62"/>
                                            </p:tgtEl>
                                            <p:attrNameLst>
                                              <p:attrName>style.visibility</p:attrName>
                                            </p:attrNameLst>
                                          </p:cBhvr>
                                          <p:to>
                                            <p:strVal val="visible"/>
                                          </p:to>
                                        </p:set>
                                        <p:animEffect transition="in" filter="fade">
                                          <p:cBhvr>
                                            <p:cTn id="111" dur="1500"/>
                                            <p:tgtEl>
                                              <p:spTgt spid="62"/>
                                            </p:tgtEl>
                                          </p:cBhvr>
                                        </p:animEffect>
                                        <p:anim calcmode="lin" valueType="num">
                                          <p:cBhvr>
                                            <p:cTn id="112" dur="1500" fill="hold"/>
                                            <p:tgtEl>
                                              <p:spTgt spid="62"/>
                                            </p:tgtEl>
                                            <p:attrNameLst>
                                              <p:attrName>ppt_x</p:attrName>
                                            </p:attrNameLst>
                                          </p:cBhvr>
                                          <p:tavLst>
                                            <p:tav tm="0">
                                              <p:val>
                                                <p:strVal val="#ppt_x"/>
                                              </p:val>
                                            </p:tav>
                                            <p:tav tm="100000">
                                              <p:val>
                                                <p:strVal val="#ppt_x"/>
                                              </p:val>
                                            </p:tav>
                                          </p:tavLst>
                                        </p:anim>
                                        <p:anim calcmode="lin" valueType="num">
                                          <p:cBhvr>
                                            <p:cTn id="113" dur="1500" fill="hold"/>
                                            <p:tgtEl>
                                              <p:spTgt spid="62"/>
                                            </p:tgtEl>
                                            <p:attrNameLst>
                                              <p:attrName>ppt_y</p:attrName>
                                            </p:attrNameLst>
                                          </p:cBhvr>
                                          <p:tavLst>
                                            <p:tav tm="0">
                                              <p:val>
                                                <p:strVal val="#ppt_y+.1"/>
                                              </p:val>
                                            </p:tav>
                                            <p:tav tm="100000">
                                              <p:val>
                                                <p:strVal val="#ppt_y"/>
                                              </p:val>
                                            </p:tav>
                                          </p:tavLst>
                                        </p:anim>
                                      </p:childTnLst>
                                    </p:cTn>
                                  </p:par>
                                  <p:par>
                                    <p:cTn id="114" presetID="2" presetClass="entr" presetSubtype="2" fill="hold" nodeType="withEffect">
                                      <p:stCondLst>
                                        <p:cond delay="7300"/>
                                      </p:stCondLst>
                                      <p:childTnLst>
                                        <p:set>
                                          <p:cBhvr>
                                            <p:cTn id="115" dur="1" fill="hold">
                                              <p:stCondLst>
                                                <p:cond delay="0"/>
                                              </p:stCondLst>
                                            </p:cTn>
                                            <p:tgtEl>
                                              <p:spTgt spid="3"/>
                                            </p:tgtEl>
                                            <p:attrNameLst>
                                              <p:attrName>style.visibility</p:attrName>
                                            </p:attrNameLst>
                                          </p:cBhvr>
                                          <p:to>
                                            <p:strVal val="visible"/>
                                          </p:to>
                                        </p:set>
                                        <p:anim calcmode="lin" valueType="num">
                                          <p:cBhvr additive="base">
                                            <p:cTn id="116" dur="1000" fill="hold"/>
                                            <p:tgtEl>
                                              <p:spTgt spid="3"/>
                                            </p:tgtEl>
                                            <p:attrNameLst>
                                              <p:attrName>ppt_x</p:attrName>
                                            </p:attrNameLst>
                                          </p:cBhvr>
                                          <p:tavLst>
                                            <p:tav tm="0">
                                              <p:val>
                                                <p:strVal val="1+#ppt_w/2"/>
                                              </p:val>
                                            </p:tav>
                                            <p:tav tm="100000">
                                              <p:val>
                                                <p:strVal val="#ppt_x"/>
                                              </p:val>
                                            </p:tav>
                                          </p:tavLst>
                                        </p:anim>
                                        <p:anim calcmode="lin" valueType="num">
                                          <p:cBhvr additive="base">
                                            <p:cTn id="117"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64"/>
                                            </p:tgtEl>
                                            <p:attrNameLst>
                                              <p:attrName>style.visibility</p:attrName>
                                            </p:attrNameLst>
                                          </p:cBhvr>
                                          <p:to>
                                            <p:strVal val="visible"/>
                                          </p:to>
                                        </p:set>
                                        <p:animEffect transition="in" filter="wipe(down)">
                                          <p:cBhvr>
                                            <p:cTn id="12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0"/>
                                            </p:tgtEl>
                                          </p:cBhvr>
                                        </p:cmd>
                                      </p:childTnLst>
                                    </p:cTn>
                                  </p:par>
                                  <p:par>
                                    <p:cTn id="7" presetID="42"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6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1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6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0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5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30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330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36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380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par>
                                    <p:cTn id="57" presetID="2" presetClass="entr" presetSubtype="2" fill="hold" nodeType="withEffect">
                                      <p:stCondLst>
                                        <p:cond delay="380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1000" fill="hold"/>
                                            <p:tgtEl>
                                              <p:spTgt spid="32"/>
                                            </p:tgtEl>
                                            <p:attrNameLst>
                                              <p:attrName>ppt_x</p:attrName>
                                            </p:attrNameLst>
                                          </p:cBhvr>
                                          <p:tavLst>
                                            <p:tav tm="0">
                                              <p:val>
                                                <p:strVal val="1+#ppt_w/2"/>
                                              </p:val>
                                            </p:tav>
                                            <p:tav tm="100000">
                                              <p:val>
                                                <p:strVal val="#ppt_x"/>
                                              </p:val>
                                            </p:tav>
                                          </p:tavLst>
                                        </p:anim>
                                        <p:anim calcmode="lin" valueType="num">
                                          <p:cBhvr additive="base">
                                            <p:cTn id="60" dur="1000" fill="hold"/>
                                            <p:tgtEl>
                                              <p:spTgt spid="32"/>
                                            </p:tgtEl>
                                            <p:attrNameLst>
                                              <p:attrName>ppt_y</p:attrName>
                                            </p:attrNameLst>
                                          </p:cBhvr>
                                          <p:tavLst>
                                            <p:tav tm="0">
                                              <p:val>
                                                <p:strVal val="#ppt_y"/>
                                              </p:val>
                                            </p:tav>
                                            <p:tav tm="100000">
                                              <p:val>
                                                <p:strVal val="#ppt_y"/>
                                              </p:val>
                                            </p:tav>
                                          </p:tavLst>
                                        </p:anim>
                                      </p:childTnLst>
                                    </p:cTn>
                                  </p:par>
                                  <p:par>
                                    <p:cTn id="61" presetID="8" presetClass="emph" presetSubtype="0" repeatCount="indefinite" fill="hold" nodeType="withEffect">
                                      <p:stCondLst>
                                        <p:cond delay="4700"/>
                                      </p:stCondLst>
                                      <p:childTnLst>
                                        <p:animRot by="21600000">
                                          <p:cBhvr>
                                            <p:cTn id="62" dur="2000" fill="hold"/>
                                            <p:tgtEl>
                                              <p:spTgt spid="32"/>
                                            </p:tgtEl>
                                            <p:attrNameLst>
                                              <p:attrName>r</p:attrName>
                                            </p:attrNameLst>
                                          </p:cBhvr>
                                        </p:animRot>
                                      </p:childTnLst>
                                    </p:cTn>
                                  </p:par>
                                  <p:par>
                                    <p:cTn id="63" presetID="2" presetClass="entr" presetSubtype="2"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0" fill="hold"/>
                                            <p:tgtEl>
                                              <p:spTgt spid="27"/>
                                            </p:tgtEl>
                                            <p:attrNameLst>
                                              <p:attrName>ppt_x</p:attrName>
                                            </p:attrNameLst>
                                          </p:cBhvr>
                                          <p:tavLst>
                                            <p:tav tm="0">
                                              <p:val>
                                                <p:strVal val="1+#ppt_w/2"/>
                                              </p:val>
                                            </p:tav>
                                            <p:tav tm="100000">
                                              <p:val>
                                                <p:strVal val="#ppt_x"/>
                                              </p:val>
                                            </p:tav>
                                          </p:tavLst>
                                        </p:anim>
                                        <p:anim calcmode="lin" valueType="num">
                                          <p:cBhvr additive="base">
                                            <p:cTn id="66" dur="5000" fill="hold"/>
                                            <p:tgtEl>
                                              <p:spTgt spid="27"/>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250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0" fill="hold"/>
                                            <p:tgtEl>
                                              <p:spTgt spid="28"/>
                                            </p:tgtEl>
                                            <p:attrNameLst>
                                              <p:attrName>ppt_x</p:attrName>
                                            </p:attrNameLst>
                                          </p:cBhvr>
                                          <p:tavLst>
                                            <p:tav tm="0">
                                              <p:val>
                                                <p:strVal val="1+#ppt_w/2"/>
                                              </p:val>
                                            </p:tav>
                                            <p:tav tm="100000">
                                              <p:val>
                                                <p:strVal val="#ppt_x"/>
                                              </p:val>
                                            </p:tav>
                                          </p:tavLst>
                                        </p:anim>
                                        <p:anim calcmode="lin" valueType="num">
                                          <p:cBhvr additive="base">
                                            <p:cTn id="70" dur="5000" fill="hold"/>
                                            <p:tgtEl>
                                              <p:spTgt spid="28"/>
                                            </p:tgtEl>
                                            <p:attrNameLst>
                                              <p:attrName>ppt_y</p:attrName>
                                            </p:attrNameLst>
                                          </p:cBhvr>
                                          <p:tavLst>
                                            <p:tav tm="0">
                                              <p:val>
                                                <p:strVal val="#ppt_y"/>
                                              </p:val>
                                            </p:tav>
                                            <p:tav tm="100000">
                                              <p:val>
                                                <p:strVal val="#ppt_y"/>
                                              </p:val>
                                            </p:tav>
                                          </p:tavLst>
                                        </p:anim>
                                      </p:childTnLst>
                                    </p:cTn>
                                  </p:par>
                                  <p:par>
                                    <p:cTn id="71" presetID="2" presetClass="entr" presetSubtype="8" fill="hold" nodeType="withEffect">
                                      <p:stCondLst>
                                        <p:cond delay="120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4000" fill="hold"/>
                                            <p:tgtEl>
                                              <p:spTgt spid="29"/>
                                            </p:tgtEl>
                                            <p:attrNameLst>
                                              <p:attrName>ppt_x</p:attrName>
                                            </p:attrNameLst>
                                          </p:cBhvr>
                                          <p:tavLst>
                                            <p:tav tm="0">
                                              <p:val>
                                                <p:strVal val="0-#ppt_w/2"/>
                                              </p:val>
                                            </p:tav>
                                            <p:tav tm="100000">
                                              <p:val>
                                                <p:strVal val="#ppt_x"/>
                                              </p:val>
                                            </p:tav>
                                          </p:tavLst>
                                        </p:anim>
                                        <p:anim calcmode="lin" valueType="num">
                                          <p:cBhvr additive="base">
                                            <p:cTn id="74" dur="4000" fill="hold"/>
                                            <p:tgtEl>
                                              <p:spTgt spid="29"/>
                                            </p:tgtEl>
                                            <p:attrNameLst>
                                              <p:attrName>ppt_y</p:attrName>
                                            </p:attrNameLst>
                                          </p:cBhvr>
                                          <p:tavLst>
                                            <p:tav tm="0">
                                              <p:val>
                                                <p:strVal val="#ppt_y"/>
                                              </p:val>
                                            </p:tav>
                                            <p:tav tm="100000">
                                              <p:val>
                                                <p:strVal val="#ppt_y"/>
                                              </p:val>
                                            </p:tav>
                                          </p:tavLst>
                                        </p:anim>
                                      </p:childTnLst>
                                    </p:cTn>
                                  </p:par>
                                  <p:par>
                                    <p:cTn id="75" presetID="2" presetClass="entr" presetSubtype="8" fill="hold" nodeType="withEffect">
                                      <p:stCondLst>
                                        <p:cond delay="350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4000" fill="hold"/>
                                            <p:tgtEl>
                                              <p:spTgt spid="31"/>
                                            </p:tgtEl>
                                            <p:attrNameLst>
                                              <p:attrName>ppt_x</p:attrName>
                                            </p:attrNameLst>
                                          </p:cBhvr>
                                          <p:tavLst>
                                            <p:tav tm="0">
                                              <p:val>
                                                <p:strVal val="0-#ppt_w/2"/>
                                              </p:val>
                                            </p:tav>
                                            <p:tav tm="100000">
                                              <p:val>
                                                <p:strVal val="#ppt_x"/>
                                              </p:val>
                                            </p:tav>
                                          </p:tavLst>
                                        </p:anim>
                                        <p:anim calcmode="lin" valueType="num">
                                          <p:cBhvr additive="base">
                                            <p:cTn id="78" dur="4000" fill="hold"/>
                                            <p:tgtEl>
                                              <p:spTgt spid="31"/>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47" presetClass="entr" presetSubtype="0" fill="hold"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1000"/>
                                            <p:tgtEl>
                                              <p:spTgt spid="26"/>
                                            </p:tgtEl>
                                          </p:cBhvr>
                                        </p:animEffect>
                                        <p:anim calcmode="lin" valueType="num">
                                          <p:cBhvr>
                                            <p:cTn id="83" dur="1000" fill="hold"/>
                                            <p:tgtEl>
                                              <p:spTgt spid="26"/>
                                            </p:tgtEl>
                                            <p:attrNameLst>
                                              <p:attrName>ppt_x</p:attrName>
                                            </p:attrNameLst>
                                          </p:cBhvr>
                                          <p:tavLst>
                                            <p:tav tm="0">
                                              <p:val>
                                                <p:strVal val="#ppt_x"/>
                                              </p:val>
                                            </p:tav>
                                            <p:tav tm="100000">
                                              <p:val>
                                                <p:strVal val="#ppt_x"/>
                                              </p:val>
                                            </p:tav>
                                          </p:tavLst>
                                        </p:anim>
                                        <p:anim calcmode="lin" valueType="num">
                                          <p:cBhvr>
                                            <p:cTn id="84" dur="1000" fill="hold"/>
                                            <p:tgtEl>
                                              <p:spTgt spid="26"/>
                                            </p:tgtEl>
                                            <p:attrNameLst>
                                              <p:attrName>ppt_y</p:attrName>
                                            </p:attrNameLst>
                                          </p:cBhvr>
                                          <p:tavLst>
                                            <p:tav tm="0">
                                              <p:val>
                                                <p:strVal val="#ppt_y-.1"/>
                                              </p:val>
                                            </p:tav>
                                            <p:tav tm="100000">
                                              <p:val>
                                                <p:strVal val="#ppt_y"/>
                                              </p:val>
                                            </p:tav>
                                          </p:tavLst>
                                        </p:anim>
                                      </p:childTnLst>
                                    </p:cTn>
                                  </p:par>
                                  <p:par>
                                    <p:cTn id="85" presetID="32" presetClass="emph" presetSubtype="0" repeatCount="indefinite" fill="hold" nodeType="withEffect">
                                      <p:stCondLst>
                                        <p:cond delay="900"/>
                                      </p:stCondLst>
                                      <p:childTnLst>
                                        <p:animRot by="120000">
                                          <p:cBhvr>
                                            <p:cTn id="86" dur="100" fill="hold">
                                              <p:stCondLst>
                                                <p:cond delay="0"/>
                                              </p:stCondLst>
                                            </p:cTn>
                                            <p:tgtEl>
                                              <p:spTgt spid="26"/>
                                            </p:tgtEl>
                                            <p:attrNameLst>
                                              <p:attrName>r</p:attrName>
                                            </p:attrNameLst>
                                          </p:cBhvr>
                                        </p:animRot>
                                        <p:animRot by="-240000">
                                          <p:cBhvr>
                                            <p:cTn id="87" dur="200" fill="hold">
                                              <p:stCondLst>
                                                <p:cond delay="200"/>
                                              </p:stCondLst>
                                            </p:cTn>
                                            <p:tgtEl>
                                              <p:spTgt spid="26"/>
                                            </p:tgtEl>
                                            <p:attrNameLst>
                                              <p:attrName>r</p:attrName>
                                            </p:attrNameLst>
                                          </p:cBhvr>
                                        </p:animRot>
                                        <p:animRot by="240000">
                                          <p:cBhvr>
                                            <p:cTn id="88" dur="200" fill="hold">
                                              <p:stCondLst>
                                                <p:cond delay="400"/>
                                              </p:stCondLst>
                                            </p:cTn>
                                            <p:tgtEl>
                                              <p:spTgt spid="26"/>
                                            </p:tgtEl>
                                            <p:attrNameLst>
                                              <p:attrName>r</p:attrName>
                                            </p:attrNameLst>
                                          </p:cBhvr>
                                        </p:animRot>
                                        <p:animRot by="-240000">
                                          <p:cBhvr>
                                            <p:cTn id="89" dur="200" fill="hold">
                                              <p:stCondLst>
                                                <p:cond delay="600"/>
                                              </p:stCondLst>
                                            </p:cTn>
                                            <p:tgtEl>
                                              <p:spTgt spid="26"/>
                                            </p:tgtEl>
                                            <p:attrNameLst>
                                              <p:attrName>r</p:attrName>
                                            </p:attrNameLst>
                                          </p:cBhvr>
                                        </p:animRot>
                                        <p:animRot by="120000">
                                          <p:cBhvr>
                                            <p:cTn id="90" dur="200" fill="hold">
                                              <p:stCondLst>
                                                <p:cond delay="800"/>
                                              </p:stCondLst>
                                            </p:cTn>
                                            <p:tgtEl>
                                              <p:spTgt spid="26"/>
                                            </p:tgtEl>
                                            <p:attrNameLst>
                                              <p:attrName>r</p:attrName>
                                            </p:attrNameLst>
                                          </p:cBhvr>
                                        </p:animRot>
                                      </p:childTnLst>
                                    </p:cTn>
                                  </p:par>
                                  <p:par>
                                    <p:cTn id="91" presetID="2" presetClass="entr" presetSubtype="12" fill="hold" nodeType="withEffect">
                                      <p:stCondLst>
                                        <p:cond delay="900"/>
                                      </p:stCondLst>
                                      <p:childTnLst>
                                        <p:set>
                                          <p:cBhvr>
                                            <p:cTn id="92" dur="1" fill="hold">
                                              <p:stCondLst>
                                                <p:cond delay="0"/>
                                              </p:stCondLst>
                                            </p:cTn>
                                            <p:tgtEl>
                                              <p:spTgt spid="38"/>
                                            </p:tgtEl>
                                            <p:attrNameLst>
                                              <p:attrName>style.visibility</p:attrName>
                                            </p:attrNameLst>
                                          </p:cBhvr>
                                          <p:to>
                                            <p:strVal val="visible"/>
                                          </p:to>
                                        </p:set>
                                        <p:anim calcmode="lin" valueType="num">
                                          <p:cBhvr additive="base">
                                            <p:cTn id="93" dur="5000" fill="hold"/>
                                            <p:tgtEl>
                                              <p:spTgt spid="38"/>
                                            </p:tgtEl>
                                            <p:attrNameLst>
                                              <p:attrName>ppt_x</p:attrName>
                                            </p:attrNameLst>
                                          </p:cBhvr>
                                          <p:tavLst>
                                            <p:tav tm="0">
                                              <p:val>
                                                <p:strVal val="0-#ppt_w/2"/>
                                              </p:val>
                                            </p:tav>
                                            <p:tav tm="100000">
                                              <p:val>
                                                <p:strVal val="#ppt_x"/>
                                              </p:val>
                                            </p:tav>
                                          </p:tavLst>
                                        </p:anim>
                                        <p:anim calcmode="lin" valueType="num">
                                          <p:cBhvr additive="base">
                                            <p:cTn id="94" dur="5000" fill="hold"/>
                                            <p:tgtEl>
                                              <p:spTgt spid="38"/>
                                            </p:tgtEl>
                                            <p:attrNameLst>
                                              <p:attrName>ppt_y</p:attrName>
                                            </p:attrNameLst>
                                          </p:cBhvr>
                                          <p:tavLst>
                                            <p:tav tm="0">
                                              <p:val>
                                                <p:strVal val="1+#ppt_h/2"/>
                                              </p:val>
                                            </p:tav>
                                            <p:tav tm="100000">
                                              <p:val>
                                                <p:strVal val="#ppt_y"/>
                                              </p:val>
                                            </p:tav>
                                          </p:tavLst>
                                        </p:anim>
                                      </p:childTnLst>
                                    </p:cTn>
                                  </p:par>
                                  <p:par>
                                    <p:cTn id="95" presetID="2" presetClass="entr" presetSubtype="6" fill="hold" nodeType="withEffect">
                                      <p:stCondLst>
                                        <p:cond delay="2400"/>
                                      </p:stCondLst>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6000" fill="hold"/>
                                            <p:tgtEl>
                                              <p:spTgt spid="37"/>
                                            </p:tgtEl>
                                            <p:attrNameLst>
                                              <p:attrName>ppt_x</p:attrName>
                                            </p:attrNameLst>
                                          </p:cBhvr>
                                          <p:tavLst>
                                            <p:tav tm="0">
                                              <p:val>
                                                <p:strVal val="1+#ppt_w/2"/>
                                              </p:val>
                                            </p:tav>
                                            <p:tav tm="100000">
                                              <p:val>
                                                <p:strVal val="#ppt_x"/>
                                              </p:val>
                                            </p:tav>
                                          </p:tavLst>
                                        </p:anim>
                                        <p:anim calcmode="lin" valueType="num">
                                          <p:cBhvr additive="base">
                                            <p:cTn id="98" dur="6000" fill="hold"/>
                                            <p:tgtEl>
                                              <p:spTgt spid="37"/>
                                            </p:tgtEl>
                                            <p:attrNameLst>
                                              <p:attrName>ppt_y</p:attrName>
                                            </p:attrNameLst>
                                          </p:cBhvr>
                                          <p:tavLst>
                                            <p:tav tm="0">
                                              <p:val>
                                                <p:strVal val="1+#ppt_h/2"/>
                                              </p:val>
                                            </p:tav>
                                            <p:tav tm="100000">
                                              <p:val>
                                                <p:strVal val="#ppt_y"/>
                                              </p:val>
                                            </p:tav>
                                          </p:tavLst>
                                        </p:anim>
                                      </p:childTnLst>
                                    </p:cTn>
                                  </p:par>
                                  <p:par>
                                    <p:cTn id="99" presetID="2" presetClass="entr" presetSubtype="9" fill="hold" nodeType="withEffect">
                                      <p:stCondLst>
                                        <p:cond delay="1500"/>
                                      </p:stCondLst>
                                      <p:childTnLst>
                                        <p:set>
                                          <p:cBhvr>
                                            <p:cTn id="100" dur="1" fill="hold">
                                              <p:stCondLst>
                                                <p:cond delay="0"/>
                                              </p:stCondLst>
                                            </p:cTn>
                                            <p:tgtEl>
                                              <p:spTgt spid="39"/>
                                            </p:tgtEl>
                                            <p:attrNameLst>
                                              <p:attrName>style.visibility</p:attrName>
                                            </p:attrNameLst>
                                          </p:cBhvr>
                                          <p:to>
                                            <p:strVal val="visible"/>
                                          </p:to>
                                        </p:set>
                                        <p:anim calcmode="lin" valueType="num">
                                          <p:cBhvr additive="base">
                                            <p:cTn id="101" dur="4000" fill="hold"/>
                                            <p:tgtEl>
                                              <p:spTgt spid="39"/>
                                            </p:tgtEl>
                                            <p:attrNameLst>
                                              <p:attrName>ppt_x</p:attrName>
                                            </p:attrNameLst>
                                          </p:cBhvr>
                                          <p:tavLst>
                                            <p:tav tm="0">
                                              <p:val>
                                                <p:strVal val="0-#ppt_w/2"/>
                                              </p:val>
                                            </p:tav>
                                            <p:tav tm="100000">
                                              <p:val>
                                                <p:strVal val="#ppt_x"/>
                                              </p:val>
                                            </p:tav>
                                          </p:tavLst>
                                        </p:anim>
                                        <p:anim calcmode="lin" valueType="num">
                                          <p:cBhvr additive="base">
                                            <p:cTn id="102" dur="4000" fill="hold"/>
                                            <p:tgtEl>
                                              <p:spTgt spid="39"/>
                                            </p:tgtEl>
                                            <p:attrNameLst>
                                              <p:attrName>ppt_y</p:attrName>
                                            </p:attrNameLst>
                                          </p:cBhvr>
                                          <p:tavLst>
                                            <p:tav tm="0">
                                              <p:val>
                                                <p:strVal val="0-#ppt_h/2"/>
                                              </p:val>
                                            </p:tav>
                                            <p:tav tm="100000">
                                              <p:val>
                                                <p:strVal val="#ppt_y"/>
                                              </p:val>
                                            </p:tav>
                                          </p:tavLst>
                                        </p:anim>
                                      </p:childTnLst>
                                    </p:cTn>
                                  </p:par>
                                  <p:par>
                                    <p:cTn id="103" presetID="2" presetClass="entr" presetSubtype="8" fill="hold" nodeType="withEffect">
                                      <p:stCondLst>
                                        <p:cond delay="3600"/>
                                      </p:stCondLst>
                                      <p:childTnLst>
                                        <p:set>
                                          <p:cBhvr>
                                            <p:cTn id="104" dur="1" fill="hold">
                                              <p:stCondLst>
                                                <p:cond delay="0"/>
                                              </p:stCondLst>
                                            </p:cTn>
                                            <p:tgtEl>
                                              <p:spTgt spid="60"/>
                                            </p:tgtEl>
                                            <p:attrNameLst>
                                              <p:attrName>style.visibility</p:attrName>
                                            </p:attrNameLst>
                                          </p:cBhvr>
                                          <p:to>
                                            <p:strVal val="visible"/>
                                          </p:to>
                                        </p:set>
                                        <p:anim calcmode="lin" valueType="num">
                                          <p:cBhvr additive="base">
                                            <p:cTn id="105" dur="1500" fill="hold"/>
                                            <p:tgtEl>
                                              <p:spTgt spid="60"/>
                                            </p:tgtEl>
                                            <p:attrNameLst>
                                              <p:attrName>ppt_x</p:attrName>
                                            </p:attrNameLst>
                                          </p:cBhvr>
                                          <p:tavLst>
                                            <p:tav tm="0">
                                              <p:val>
                                                <p:strVal val="0-#ppt_w/2"/>
                                              </p:val>
                                            </p:tav>
                                            <p:tav tm="100000">
                                              <p:val>
                                                <p:strVal val="#ppt_x"/>
                                              </p:val>
                                            </p:tav>
                                          </p:tavLst>
                                        </p:anim>
                                        <p:anim calcmode="lin" valueType="num">
                                          <p:cBhvr additive="base">
                                            <p:cTn id="106" dur="1500" fill="hold"/>
                                            <p:tgtEl>
                                              <p:spTgt spid="60"/>
                                            </p:tgtEl>
                                            <p:attrNameLst>
                                              <p:attrName>ppt_y</p:attrName>
                                            </p:attrNameLst>
                                          </p:cBhvr>
                                          <p:tavLst>
                                            <p:tav tm="0">
                                              <p:val>
                                                <p:strVal val="#ppt_y"/>
                                              </p:val>
                                            </p:tav>
                                            <p:tav tm="100000">
                                              <p:val>
                                                <p:strVal val="#ppt_y"/>
                                              </p:val>
                                            </p:tav>
                                          </p:tavLst>
                                        </p:anim>
                                      </p:childTnLst>
                                    </p:cTn>
                                  </p:par>
                                  <p:par>
                                    <p:cTn id="107" presetID="2" presetClass="entr" presetSubtype="8" fill="hold" nodeType="withEffect">
                                      <p:stCondLst>
                                        <p:cond delay="4800"/>
                                      </p:stCondLst>
                                      <p:childTnLst>
                                        <p:set>
                                          <p:cBhvr>
                                            <p:cTn id="108" dur="1" fill="hold">
                                              <p:stCondLst>
                                                <p:cond delay="0"/>
                                              </p:stCondLst>
                                            </p:cTn>
                                            <p:tgtEl>
                                              <p:spTgt spid="61"/>
                                            </p:tgtEl>
                                            <p:attrNameLst>
                                              <p:attrName>style.visibility</p:attrName>
                                            </p:attrNameLst>
                                          </p:cBhvr>
                                          <p:to>
                                            <p:strVal val="visible"/>
                                          </p:to>
                                        </p:set>
                                        <p:anim calcmode="lin" valueType="num">
                                          <p:cBhvr additive="base">
                                            <p:cTn id="109" dur="1500" fill="hold"/>
                                            <p:tgtEl>
                                              <p:spTgt spid="61"/>
                                            </p:tgtEl>
                                            <p:attrNameLst>
                                              <p:attrName>ppt_x</p:attrName>
                                            </p:attrNameLst>
                                          </p:cBhvr>
                                          <p:tavLst>
                                            <p:tav tm="0">
                                              <p:val>
                                                <p:strVal val="0-#ppt_w/2"/>
                                              </p:val>
                                            </p:tav>
                                            <p:tav tm="100000">
                                              <p:val>
                                                <p:strVal val="#ppt_x"/>
                                              </p:val>
                                            </p:tav>
                                          </p:tavLst>
                                        </p:anim>
                                        <p:anim calcmode="lin" valueType="num">
                                          <p:cBhvr additive="base">
                                            <p:cTn id="110" dur="1500" fill="hold"/>
                                            <p:tgtEl>
                                              <p:spTgt spid="61"/>
                                            </p:tgtEl>
                                            <p:attrNameLst>
                                              <p:attrName>ppt_y</p:attrName>
                                            </p:attrNameLst>
                                          </p:cBhvr>
                                          <p:tavLst>
                                            <p:tav tm="0">
                                              <p:val>
                                                <p:strVal val="#ppt_y"/>
                                              </p:val>
                                            </p:tav>
                                            <p:tav tm="100000">
                                              <p:val>
                                                <p:strVal val="#ppt_y"/>
                                              </p:val>
                                            </p:tav>
                                          </p:tavLst>
                                        </p:anim>
                                      </p:childTnLst>
                                    </p:cTn>
                                  </p:par>
                                  <p:par>
                                    <p:cTn id="111" presetID="42" presetClass="entr" presetSubtype="0" fill="hold" nodeType="withEffect">
                                      <p:stCondLst>
                                        <p:cond delay="6000"/>
                                      </p:stCondLst>
                                      <p:childTnLst>
                                        <p:set>
                                          <p:cBhvr>
                                            <p:cTn id="112" dur="1" fill="hold">
                                              <p:stCondLst>
                                                <p:cond delay="0"/>
                                              </p:stCondLst>
                                            </p:cTn>
                                            <p:tgtEl>
                                              <p:spTgt spid="62"/>
                                            </p:tgtEl>
                                            <p:attrNameLst>
                                              <p:attrName>style.visibility</p:attrName>
                                            </p:attrNameLst>
                                          </p:cBhvr>
                                          <p:to>
                                            <p:strVal val="visible"/>
                                          </p:to>
                                        </p:set>
                                        <p:animEffect transition="in" filter="fade">
                                          <p:cBhvr>
                                            <p:cTn id="113" dur="1500"/>
                                            <p:tgtEl>
                                              <p:spTgt spid="62"/>
                                            </p:tgtEl>
                                          </p:cBhvr>
                                        </p:animEffect>
                                        <p:anim calcmode="lin" valueType="num">
                                          <p:cBhvr>
                                            <p:cTn id="114" dur="1500" fill="hold"/>
                                            <p:tgtEl>
                                              <p:spTgt spid="62"/>
                                            </p:tgtEl>
                                            <p:attrNameLst>
                                              <p:attrName>ppt_x</p:attrName>
                                            </p:attrNameLst>
                                          </p:cBhvr>
                                          <p:tavLst>
                                            <p:tav tm="0">
                                              <p:val>
                                                <p:strVal val="#ppt_x"/>
                                              </p:val>
                                            </p:tav>
                                            <p:tav tm="100000">
                                              <p:val>
                                                <p:strVal val="#ppt_x"/>
                                              </p:val>
                                            </p:tav>
                                          </p:tavLst>
                                        </p:anim>
                                        <p:anim calcmode="lin" valueType="num">
                                          <p:cBhvr>
                                            <p:cTn id="115" dur="1500" fill="hold"/>
                                            <p:tgtEl>
                                              <p:spTgt spid="62"/>
                                            </p:tgtEl>
                                            <p:attrNameLst>
                                              <p:attrName>ppt_y</p:attrName>
                                            </p:attrNameLst>
                                          </p:cBhvr>
                                          <p:tavLst>
                                            <p:tav tm="0">
                                              <p:val>
                                                <p:strVal val="#ppt_y+.1"/>
                                              </p:val>
                                            </p:tav>
                                            <p:tav tm="100000">
                                              <p:val>
                                                <p:strVal val="#ppt_y"/>
                                              </p:val>
                                            </p:tav>
                                          </p:tavLst>
                                        </p:anim>
                                      </p:childTnLst>
                                    </p:cTn>
                                  </p:par>
                                  <p:par>
                                    <p:cTn id="116" presetID="2" presetClass="entr" presetSubtype="2" fill="hold" nodeType="withEffect">
                                      <p:stCondLst>
                                        <p:cond delay="7300"/>
                                      </p:stCondLst>
                                      <p:childTnLst>
                                        <p:set>
                                          <p:cBhvr>
                                            <p:cTn id="117" dur="1" fill="hold">
                                              <p:stCondLst>
                                                <p:cond delay="0"/>
                                              </p:stCondLst>
                                            </p:cTn>
                                            <p:tgtEl>
                                              <p:spTgt spid="3"/>
                                            </p:tgtEl>
                                            <p:attrNameLst>
                                              <p:attrName>style.visibility</p:attrName>
                                            </p:attrNameLst>
                                          </p:cBhvr>
                                          <p:to>
                                            <p:strVal val="visible"/>
                                          </p:to>
                                        </p:set>
                                        <p:anim calcmode="lin" valueType="num">
                                          <p:cBhvr additive="base">
                                            <p:cTn id="118" dur="1000" fill="hold"/>
                                            <p:tgtEl>
                                              <p:spTgt spid="3"/>
                                            </p:tgtEl>
                                            <p:attrNameLst>
                                              <p:attrName>ppt_x</p:attrName>
                                            </p:attrNameLst>
                                          </p:cBhvr>
                                          <p:tavLst>
                                            <p:tav tm="0">
                                              <p:val>
                                                <p:strVal val="1+#ppt_w/2"/>
                                              </p:val>
                                            </p:tav>
                                            <p:tav tm="100000">
                                              <p:val>
                                                <p:strVal val="#ppt_x"/>
                                              </p:val>
                                            </p:tav>
                                          </p:tavLst>
                                        </p:anim>
                                        <p:anim calcmode="lin" valueType="num">
                                          <p:cBhvr additive="base">
                                            <p:cTn id="119"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64"/>
                                            </p:tgtEl>
                                            <p:attrNameLst>
                                              <p:attrName>style.visibility</p:attrName>
                                            </p:attrNameLst>
                                          </p:cBhvr>
                                          <p:to>
                                            <p:strVal val="visible"/>
                                          </p:to>
                                        </p:set>
                                        <p:animEffect transition="in" filter="wipe(down)">
                                          <p:cBhvr>
                                            <p:cTn id="124" dur="500"/>
                                            <p:tgtEl>
                                              <p:spTgt spid="64"/>
                                            </p:tgtEl>
                                          </p:cBhvr>
                                        </p:animEffect>
                                      </p:childTnLst>
                                    </p:cTn>
                                  </p:par>
                                  <p:par>
                                    <p:cTn id="125" presetID="34" presetClass="emph" presetSubtype="0" fill="hold" nodeType="withEffect">
                                      <p:stCondLst>
                                        <p:cond delay="0"/>
                                      </p:stCondLst>
                                      <p:iterate type="lt">
                                        <p:tmPct val="10000"/>
                                      </p:iterate>
                                      <p:childTnLst>
                                        <p:animMotion origin="layout" path="M 3.16623E-7 -1.57598E-6 L 3.16623E-7 -0.07223 " pathEditMode="relative" rAng="0" ptsTypes="AA">
                                          <p:cBhvr>
                                            <p:cTn id="126" dur="250" accel="50000" decel="50000" autoRev="1" fill="hold">
                                              <p:stCondLst>
                                                <p:cond delay="0"/>
                                              </p:stCondLst>
                                            </p:cTn>
                                            <p:tgtEl>
                                              <p:spTgt spid="40">
                                                <p:txEl>
                                                  <p:pRg st="1" end="1"/>
                                                </p:txEl>
                                              </p:spTgt>
                                            </p:tgtEl>
                                            <p:attrNameLst>
                                              <p:attrName>ppt_x</p:attrName>
                                              <p:attrName>ppt_y</p:attrName>
                                            </p:attrNameLst>
                                          </p:cBhvr>
                                          <p:rCtr x="0" y="-3612"/>
                                        </p:animMotion>
                                        <p:animRot by="1500000">
                                          <p:cBhvr>
                                            <p:cTn id="127" dur="125" fill="hold">
                                              <p:stCondLst>
                                                <p:cond delay="0"/>
                                              </p:stCondLst>
                                            </p:cTn>
                                            <p:tgtEl>
                                              <p:spTgt spid="40">
                                                <p:txEl>
                                                  <p:pRg st="1" end="1"/>
                                                </p:txEl>
                                              </p:spTgt>
                                            </p:tgtEl>
                                            <p:attrNameLst>
                                              <p:attrName>r</p:attrName>
                                            </p:attrNameLst>
                                          </p:cBhvr>
                                        </p:animRot>
                                        <p:animRot by="-1500000">
                                          <p:cBhvr>
                                            <p:cTn id="128" dur="125" fill="hold">
                                              <p:stCondLst>
                                                <p:cond delay="125"/>
                                              </p:stCondLst>
                                            </p:cTn>
                                            <p:tgtEl>
                                              <p:spTgt spid="40">
                                                <p:txEl>
                                                  <p:pRg st="1" end="1"/>
                                                </p:txEl>
                                              </p:spTgt>
                                            </p:tgtEl>
                                            <p:attrNameLst>
                                              <p:attrName>r</p:attrName>
                                            </p:attrNameLst>
                                          </p:cBhvr>
                                        </p:animRot>
                                        <p:animRot by="-1500000">
                                          <p:cBhvr>
                                            <p:cTn id="129" dur="125" fill="hold">
                                              <p:stCondLst>
                                                <p:cond delay="250"/>
                                              </p:stCondLst>
                                            </p:cTn>
                                            <p:tgtEl>
                                              <p:spTgt spid="40">
                                                <p:txEl>
                                                  <p:pRg st="1" end="1"/>
                                                </p:txEl>
                                              </p:spTgt>
                                            </p:tgtEl>
                                            <p:attrNameLst>
                                              <p:attrName>r</p:attrName>
                                            </p:attrNameLst>
                                          </p:cBhvr>
                                        </p:animRot>
                                        <p:animRot by="1500000">
                                          <p:cBhvr>
                                            <p:cTn id="130" dur="125" fill="hold">
                                              <p:stCondLst>
                                                <p:cond delay="375"/>
                                              </p:stCondLst>
                                            </p:cTn>
                                            <p:tgtEl>
                                              <p:spTgt spid="4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66">
                    <p:cTn id="131" repeatCount="indefinite" fill="hold" display="0">
                      <p:stCondLst>
                        <p:cond delay="indefinite"/>
                      </p:stCondLst>
                      <p:endCondLst>
                        <p:cond evt="onStopAudio" delay="0">
                          <p:tgtEl>
                            <p:sldTgt/>
                          </p:tgtEl>
                        </p:cond>
                      </p:endCondLst>
                    </p:cTn>
                    <p:tgtEl>
                      <p:spTgt spid="30"/>
                    </p:tgtEl>
                  </p:cMediaNode>
                </p:audio>
              </p:childTnLst>
            </p:cTn>
          </p:par>
        </p:tnLst>
        <p:bldLst>
          <p:bldP spid="6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561">
            <a:extLst>
              <a:ext uri="{FF2B5EF4-FFF2-40B4-BE49-F238E27FC236}">
                <a16:creationId xmlns:a16="http://schemas.microsoft.com/office/drawing/2014/main" xmlns="" id="{F0690463-C01B-4D2D-9F5B-AA49FDF997CD}"/>
              </a:ext>
            </a:extLst>
          </p:cNvPr>
          <p:cNvGrpSpPr/>
          <p:nvPr/>
        </p:nvGrpSpPr>
        <p:grpSpPr>
          <a:xfrm>
            <a:off x="138814" y="144581"/>
            <a:ext cx="12053186" cy="1368151"/>
            <a:chOff x="1849115" y="3861048"/>
            <a:chExt cx="3213910" cy="1440160"/>
          </a:xfrm>
        </p:grpSpPr>
        <p:sp>
          <p:nvSpPr>
            <p:cNvPr id="12" name="五边形 1">
              <a:extLst>
                <a:ext uri="{FF2B5EF4-FFF2-40B4-BE49-F238E27FC236}">
                  <a16:creationId xmlns:a16="http://schemas.microsoft.com/office/drawing/2014/main" xmlns="" id="{38A25040-6A5D-481F-938A-0123540B4F48}"/>
                </a:ext>
              </a:extLst>
            </p:cNvPr>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13" name="矩形 572">
              <a:extLst>
                <a:ext uri="{FF2B5EF4-FFF2-40B4-BE49-F238E27FC236}">
                  <a16:creationId xmlns:a16="http://schemas.microsoft.com/office/drawing/2014/main" xmlns="" id="{B62FA506-8A69-404C-B1BD-54B5D76C6554}"/>
                </a:ext>
              </a:extLst>
            </p:cNvPr>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sp>
        <p:nvSpPr>
          <p:cNvPr id="4" name="Rectangle 3">
            <a:extLst>
              <a:ext uri="{FF2B5EF4-FFF2-40B4-BE49-F238E27FC236}">
                <a16:creationId xmlns:a16="http://schemas.microsoft.com/office/drawing/2014/main" xmlns="" id="{8BC62B7E-D39F-4B6D-8AEE-2E006627085B}"/>
              </a:ext>
            </a:extLst>
          </p:cNvPr>
          <p:cNvSpPr/>
          <p:nvPr/>
        </p:nvSpPr>
        <p:spPr>
          <a:xfrm>
            <a:off x="-88671" y="241078"/>
            <a:ext cx="105628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hỗ</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thuẫn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Rectangle 7">
            <a:extLst>
              <a:ext uri="{FF2B5EF4-FFF2-40B4-BE49-F238E27FC236}">
                <a16:creationId xmlns:a16="http://schemas.microsoft.com/office/drawing/2014/main" xmlns="" id="{079737FB-6DA7-4AC9-BE10-09F12798E760}"/>
              </a:ext>
            </a:extLst>
          </p:cNvPr>
          <p:cNvSpPr/>
          <p:nvPr/>
        </p:nvSpPr>
        <p:spPr>
          <a:xfrm>
            <a:off x="6165407" y="2116588"/>
            <a:ext cx="4781863" cy="3416320"/>
          </a:xfrm>
          <a:prstGeom prst="rect">
            <a:avLst/>
          </a:prstGeom>
        </p:spPr>
        <p:txBody>
          <a:bodyPr wrap="square">
            <a:spAutoFit/>
          </a:bodyPr>
          <a:lstStyle/>
          <a:p>
            <a:pPr lvl="0" algn="ctr"/>
            <a:r>
              <a:rPr lang="vi-VN" sz="3600" b="1" dirty="0">
                <a:solidFill>
                  <a:srgbClr val="FF0000"/>
                </a:solidFill>
                <a:cs typeface="Times New Roman" panose="02020603050405020304" pitchFamily="18" charset="0"/>
              </a:rPr>
              <a:t>Trong lớp học, vào giờ chơi, một bạn nữ giật quyển truyện trên tay một bạn nữ khác và bỏ chạy. Em nhìn thấy sự việc đó, em sẽ làm gì?</a:t>
            </a:r>
          </a:p>
        </p:txBody>
      </p:sp>
      <p:pic>
        <p:nvPicPr>
          <p:cNvPr id="10" name="Picture 9">
            <a:extLst>
              <a:ext uri="{FF2B5EF4-FFF2-40B4-BE49-F238E27FC236}">
                <a16:creationId xmlns:a16="http://schemas.microsoft.com/office/drawing/2014/main" xmlns="" id="{42D9ED34-5D94-4330-9EDD-34B3FF290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77" y="1798818"/>
            <a:ext cx="4946775" cy="4051861"/>
          </a:xfrm>
          <a:prstGeom prst="rect">
            <a:avLst/>
          </a:prstGeom>
        </p:spPr>
      </p:pic>
    </p:spTree>
    <p:extLst>
      <p:ext uri="{BB962C8B-B14F-4D97-AF65-F5344CB8AC3E}">
        <p14:creationId xmlns:p14="http://schemas.microsoft.com/office/powerpoint/2010/main" val="2474559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CECF007-8EBC-4539-8136-EC4FDC1D8858}"/>
              </a:ext>
            </a:extLst>
          </p:cNvPr>
          <p:cNvPicPr>
            <a:picLocks noChangeAspect="1"/>
          </p:cNvPicPr>
          <p:nvPr/>
        </p:nvPicPr>
        <p:blipFill rotWithShape="1">
          <a:blip r:embed="rId3">
            <a:extLst>
              <a:ext uri="{28A0092B-C50C-407E-A947-70E740481C1C}">
                <a14:useLocalDpi xmlns:a14="http://schemas.microsoft.com/office/drawing/2010/main" val="0"/>
              </a:ext>
            </a:extLst>
          </a:blip>
          <a:srcRect b="9945"/>
          <a:stretch/>
        </p:blipFill>
        <p:spPr>
          <a:xfrm>
            <a:off x="0" y="0"/>
            <a:ext cx="12192000" cy="6858000"/>
          </a:xfrm>
          <a:prstGeom prst="rect">
            <a:avLst/>
          </a:prstGeom>
        </p:spPr>
      </p:pic>
      <p:pic>
        <p:nvPicPr>
          <p:cNvPr id="2050" name="Picture 2" descr="File:Media Player Classic MPC With Shadow No Numbers.png - Wikimedia Comm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4979" y="520962"/>
            <a:ext cx="6285904" cy="62859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1250110">
            <a:off x="3152177" y="3533429"/>
            <a:ext cx="4851505" cy="1505755"/>
          </a:xfrm>
          <a:prstGeom prst="rect">
            <a:avLst/>
          </a:prstGeom>
          <a:noFill/>
        </p:spPr>
        <p:txBody>
          <a:bodyPr wrap="none" lIns="87717" tIns="43858" rIns="87717" bIns="43858">
            <a:spAutoFit/>
            <a:scene3d>
              <a:camera prst="orthographicFront"/>
              <a:lightRig rig="soft" dir="t">
                <a:rot lat="0" lon="0" rev="15600000"/>
              </a:lightRig>
            </a:scene3d>
            <a:sp3d extrusionH="57150" prstMaterial="softEdge">
              <a:bevelT w="25400" h="38100"/>
            </a:sp3d>
          </a:bodyPr>
          <a:lstStyle/>
          <a:p>
            <a:pPr marL="0" marR="0" lvl="0" indent="0" algn="ctr" defTabSz="917359" rtl="0" eaLnBrk="1" fontAlgn="auto" latinLnBrk="0" hangingPunct="1">
              <a:lnSpc>
                <a:spcPct val="100000"/>
              </a:lnSpc>
              <a:spcBef>
                <a:spcPts val="0"/>
              </a:spcBef>
              <a:spcAft>
                <a:spcPts val="0"/>
              </a:spcAft>
              <a:buClrTx/>
              <a:buSzTx/>
              <a:buFontTx/>
              <a:buNone/>
              <a:tabLst/>
              <a:defRPr/>
            </a:pPr>
            <a:r>
              <a:rPr kumimoji="0" lang="en-US" sz="9209" b="1" i="0" u="none" strike="noStrike" kern="1200" cap="none" spc="0" normalizeH="0" baseline="0" noProof="0" dirty="0" err="1">
                <a:ln/>
                <a:solidFill>
                  <a:srgbClr val="FF0000"/>
                </a:solidFill>
                <a:effectLst/>
                <a:uLnTx/>
                <a:uFillTx/>
                <a:latin typeface="VNI-Avo" pitchFamily="2" charset="0"/>
                <a:ea typeface="+mn-ea"/>
                <a:cs typeface="+mn-cs"/>
              </a:rPr>
              <a:t>Saém</a:t>
            </a:r>
            <a:r>
              <a:rPr kumimoji="0" lang="en-US" sz="9209" b="1" i="0" u="none" strike="noStrike" kern="1200" cap="none" spc="0" normalizeH="0" baseline="0" noProof="0" dirty="0">
                <a:ln/>
                <a:solidFill>
                  <a:srgbClr val="FF0000"/>
                </a:solidFill>
                <a:effectLst/>
                <a:uLnTx/>
                <a:uFillTx/>
                <a:latin typeface="VNI-Avo" pitchFamily="2" charset="0"/>
                <a:ea typeface="+mn-ea"/>
                <a:cs typeface="+mn-cs"/>
              </a:rPr>
              <a:t> </a:t>
            </a:r>
            <a:r>
              <a:rPr kumimoji="0" lang="en-US" sz="9209" b="1" i="0" u="none" strike="noStrike" kern="1200" cap="none" spc="0" normalizeH="0" baseline="0" noProof="0" dirty="0" err="1">
                <a:ln/>
                <a:solidFill>
                  <a:srgbClr val="FF0000"/>
                </a:solidFill>
                <a:effectLst/>
                <a:uLnTx/>
                <a:uFillTx/>
                <a:latin typeface="VNI-Avo" pitchFamily="2" charset="0"/>
                <a:ea typeface="+mn-ea"/>
                <a:cs typeface="+mn-cs"/>
              </a:rPr>
              <a:t>vai</a:t>
            </a:r>
            <a:endParaRPr kumimoji="0" lang="en-US" sz="9209" b="1" i="0" u="none" strike="noStrike" kern="1200" cap="none" spc="0" normalizeH="0" baseline="0" noProof="0" dirty="0">
              <a:ln/>
              <a:solidFill>
                <a:srgbClr val="FF0000"/>
              </a:solidFill>
              <a:effectLst/>
              <a:uLnTx/>
              <a:uFillTx/>
              <a:latin typeface="VNI-Avo" pitchFamily="2" charset="0"/>
              <a:ea typeface="+mn-ea"/>
              <a:cs typeface="+mn-cs"/>
            </a:endParaRPr>
          </a:p>
        </p:txBody>
      </p:sp>
    </p:spTree>
    <p:extLst>
      <p:ext uri="{BB962C8B-B14F-4D97-AF65-F5344CB8AC3E}">
        <p14:creationId xmlns:p14="http://schemas.microsoft.com/office/powerpoint/2010/main" val="1282737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D608EB2-D651-49AE-A01C-D3DA6B279A5C}"/>
              </a:ext>
            </a:extLst>
          </p:cNvPr>
          <p:cNvPicPr>
            <a:picLocks noChangeAspect="1"/>
          </p:cNvPicPr>
          <p:nvPr/>
        </p:nvPicPr>
        <p:blipFill rotWithShape="1">
          <a:blip r:embed="rId2">
            <a:extLst>
              <a:ext uri="{28A0092B-C50C-407E-A947-70E740481C1C}">
                <a14:useLocalDpi xmlns:a14="http://schemas.microsoft.com/office/drawing/2010/main" val="0"/>
              </a:ext>
            </a:extLst>
          </a:blip>
          <a:srcRect l="9590" t="36722" r="5702" b="32240"/>
          <a:stretch/>
        </p:blipFill>
        <p:spPr>
          <a:xfrm>
            <a:off x="0" y="0"/>
            <a:ext cx="12207907" cy="6858000"/>
          </a:xfrm>
          <a:prstGeom prst="rect">
            <a:avLst/>
          </a:prstGeom>
        </p:spPr>
      </p:pic>
    </p:spTree>
    <p:extLst>
      <p:ext uri="{BB962C8B-B14F-4D97-AF65-F5344CB8AC3E}">
        <p14:creationId xmlns:p14="http://schemas.microsoft.com/office/powerpoint/2010/main" val="489746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D608EB2-D651-49AE-A01C-D3DA6B279A5C}"/>
              </a:ext>
            </a:extLst>
          </p:cNvPr>
          <p:cNvPicPr>
            <a:picLocks noChangeAspect="1"/>
          </p:cNvPicPr>
          <p:nvPr/>
        </p:nvPicPr>
        <p:blipFill rotWithShape="1">
          <a:blip r:embed="rId2">
            <a:extLst>
              <a:ext uri="{28A0092B-C50C-407E-A947-70E740481C1C}">
                <a14:useLocalDpi xmlns:a14="http://schemas.microsoft.com/office/drawing/2010/main" val="0"/>
              </a:ext>
            </a:extLst>
          </a:blip>
          <a:srcRect l="8550" t="65284" r="6743" b="3678"/>
          <a:stretch/>
        </p:blipFill>
        <p:spPr>
          <a:xfrm>
            <a:off x="0" y="0"/>
            <a:ext cx="12207907" cy="6858000"/>
          </a:xfrm>
          <a:prstGeom prst="rect">
            <a:avLst/>
          </a:prstGeom>
        </p:spPr>
      </p:pic>
    </p:spTree>
    <p:extLst>
      <p:ext uri="{BB962C8B-B14F-4D97-AF65-F5344CB8AC3E}">
        <p14:creationId xmlns:p14="http://schemas.microsoft.com/office/powerpoint/2010/main" val="3258554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7CC6B95-A46A-40DE-8754-A7822067316E}"/>
              </a:ext>
            </a:extLst>
          </p:cNvPr>
          <p:cNvSpPr/>
          <p:nvPr/>
        </p:nvSpPr>
        <p:spPr>
          <a:xfrm>
            <a:off x="533946" y="1816100"/>
            <a:ext cx="11141348" cy="1496261"/>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BÀI SOẠN CỦA EM LAN H</a:t>
            </a:r>
            <a:r>
              <a:rPr kumimoji="0" lang="vi-VN"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ƯƠN</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G . </a:t>
            </a: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KÍNH MONG QUÝ THẦY CÔ </a:t>
            </a:r>
            <a:r>
              <a:rPr kumimoji="0" lang="en-US" sz="2667" b="1" i="0" u="none" strike="noStrike" kern="0" cap="none" spc="0" normalizeH="0" baseline="0" noProof="0" dirty="0">
                <a:ln>
                  <a:noFill/>
                </a:ln>
                <a:solidFill>
                  <a:srgbClr val="00B0F0"/>
                </a:solidFill>
                <a:effectLst/>
                <a:uLnTx/>
                <a:uFillTx/>
                <a:latin typeface="Times New Roman"/>
                <a:ea typeface="微软雅黑"/>
                <a:cs typeface="Times New Roman" panose="02020603050405020304" pitchFamily="18" charset="0"/>
              </a:rPr>
              <a:t>KHÔNG SHARE </a:t>
            </a: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VÀO CÁC HỘI NHÓM.</a:t>
            </a:r>
          </a:p>
        </p:txBody>
      </p:sp>
      <p:pic>
        <p:nvPicPr>
          <p:cNvPr id="3" name="Picture 2">
            <a:extLst>
              <a:ext uri="{FF2B5EF4-FFF2-40B4-BE49-F238E27FC236}">
                <a16:creationId xmlns:a16="http://schemas.microsoft.com/office/drawing/2014/main" xmlns="" id="{5C9BC413-004D-4484-B6BA-E3FBCF2D00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5342621" y="589305"/>
            <a:ext cx="1108543" cy="1097457"/>
          </a:xfrm>
          <a:prstGeom prst="rect">
            <a:avLst/>
          </a:prstGeom>
        </p:spPr>
      </p:pic>
      <p:sp>
        <p:nvSpPr>
          <p:cNvPr id="4" name="Rectangle 3">
            <a:extLst>
              <a:ext uri="{FF2B5EF4-FFF2-40B4-BE49-F238E27FC236}">
                <a16:creationId xmlns:a16="http://schemas.microsoft.com/office/drawing/2014/main" xmlns="" id="{EA5D2FFD-8BE3-4F10-AE29-DD13C2C3E721}"/>
              </a:ext>
            </a:extLst>
          </p:cNvPr>
          <p:cNvSpPr/>
          <p:nvPr/>
        </p:nvSpPr>
        <p:spPr>
          <a:xfrm>
            <a:off x="533946" y="3571040"/>
            <a:ext cx="11141348" cy="1496261"/>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Thầy</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Cô</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đăng</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ký</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lấy</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giáo</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án</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liên</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hệ</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link Facebook Lan H</a:t>
            </a:r>
            <a:r>
              <a:rPr kumimoji="0" lang="vi-VN"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ư</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ơng</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hlinkClick r:id="rId4"/>
              </a:rPr>
              <a:t>https://www.facebook.com/profile.php?id=100049274364068</a:t>
            </a:r>
            <a:endPar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SĐT </a:t>
            </a:r>
            <a:r>
              <a:rPr kumimoji="0" lang="en-US" sz="32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zalo</a:t>
            </a:r>
            <a:r>
              <a:rPr kumimoji="0" lang="en-US"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Lan H</a:t>
            </a:r>
            <a:r>
              <a:rPr kumimoji="0" lang="vi-VN"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ư</a:t>
            </a:r>
            <a:r>
              <a:rPr kumimoji="0" lang="en-US" sz="32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ơng</a:t>
            </a:r>
            <a:r>
              <a:rPr kumimoji="0" lang="en-US"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035.447.3852</a:t>
            </a:r>
          </a:p>
        </p:txBody>
      </p:sp>
    </p:spTree>
    <p:extLst>
      <p:ext uri="{BB962C8B-B14F-4D97-AF65-F5344CB8AC3E}">
        <p14:creationId xmlns:p14="http://schemas.microsoft.com/office/powerpoint/2010/main" val="44016357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3" name="Title 1">
            <a:extLst>
              <a:ext uri="{FF2B5EF4-FFF2-40B4-BE49-F238E27FC236}">
                <a16:creationId xmlns:a16="http://schemas.microsoft.com/office/drawing/2014/main" xmlns="" id="{7A202FA8-8A63-4363-8AFA-ABF83D6CCF00}"/>
              </a:ext>
            </a:extLst>
          </p:cNvPr>
          <p:cNvSpPr txBox="1">
            <a:spLocks/>
          </p:cNvSpPr>
          <p:nvPr/>
        </p:nvSpPr>
        <p:spPr>
          <a:xfrm>
            <a:off x="862632" y="2697355"/>
            <a:ext cx="7288139" cy="2349071"/>
          </a:xfrm>
          <a:prstGeom prst="rect">
            <a:avLst/>
          </a:prstGeom>
        </p:spPr>
        <p:txBody>
          <a:bodyPr vert="horz" lIns="91262" tIns="45631" rIns="91262" bIns="45631"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marL="0" marR="0" lvl="0" indent="0" algn="ctr" defTabSz="1216854" rtl="0" eaLnBrk="1" fontAlgn="auto" latinLnBrk="0" hangingPunct="1">
              <a:lnSpc>
                <a:spcPct val="15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KÍNH YÊU THẦY CÔ, THÂN THIỆN VỚI BẠN BÈ</a:t>
            </a:r>
          </a:p>
          <a:p>
            <a:pPr marL="0" marR="0" lvl="0" indent="0" algn="ctr" defTabSz="1216854" rtl="0" eaLnBrk="1" fontAlgn="auto" latinLnBrk="0" hangingPunct="1">
              <a:lnSpc>
                <a:spcPct val="15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pic>
        <p:nvPicPr>
          <p:cNvPr id="4" name="图片 6">
            <a:extLst>
              <a:ext uri="{FF2B5EF4-FFF2-40B4-BE49-F238E27FC236}">
                <a16:creationId xmlns:a16="http://schemas.microsoft.com/office/drawing/2014/main" xmlns="" id="{EDBF70E1-C917-46BC-BE5F-68EEBDF11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589" y="1378601"/>
            <a:ext cx="4996412" cy="5479399"/>
          </a:xfrm>
          <a:prstGeom prst="rect">
            <a:avLst/>
          </a:prstGeom>
        </p:spPr>
      </p:pic>
      <p:sp>
        <p:nvSpPr>
          <p:cNvPr id="5" name="Title 1">
            <a:extLst>
              <a:ext uri="{FF2B5EF4-FFF2-40B4-BE49-F238E27FC236}">
                <a16:creationId xmlns:a16="http://schemas.microsoft.com/office/drawing/2014/main" xmlns="" id="{EA0A56F3-3E8D-49AF-8174-D650D8E7CDF1}"/>
              </a:ext>
            </a:extLst>
          </p:cNvPr>
          <p:cNvSpPr txBox="1">
            <a:spLocks/>
          </p:cNvSpPr>
          <p:nvPr/>
        </p:nvSpPr>
        <p:spPr>
          <a:xfrm>
            <a:off x="2563703" y="863443"/>
            <a:ext cx="7288139" cy="2349071"/>
          </a:xfrm>
          <a:prstGeom prst="rect">
            <a:avLst/>
          </a:prstGeom>
        </p:spPr>
        <p:txBody>
          <a:bodyPr vert="horz" lIns="91262" tIns="45631" rIns="91262" bIns="45631"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marL="0" marR="0" lvl="0" indent="0" algn="ctr" defTabSz="1216854" rtl="0" eaLnBrk="1" fontAlgn="auto" latinLnBrk="0" hangingPunct="1">
              <a:lnSpc>
                <a:spcPct val="15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CHỦ ĐỀ 3</a:t>
            </a:r>
          </a:p>
          <a:p>
            <a:pPr marL="0" marR="0" lvl="0" indent="0" algn="ctr" defTabSz="1216854" rtl="0" eaLnBrk="1" fontAlgn="auto" latinLnBrk="0" hangingPunct="1">
              <a:lnSpc>
                <a:spcPct val="15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3255213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08333E-6 2.59259E-6 L -2.08333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2.08333E-6 2.59259E-6 L -2.08333E-6 -0.07222 " pathEditMode="relative" rAng="0" ptsTypes="AA">
                                      <p:cBhvr>
                                        <p:cTn id="14" dur="250" accel="50000" decel="50000" autoRev="1" fill="hold">
                                          <p:stCondLst>
                                            <p:cond delay="0"/>
                                          </p:stCondLst>
                                        </p:cTn>
                                        <p:tgtEl>
                                          <p:spTgt spid="5"/>
                                        </p:tgtEl>
                                        <p:attrNameLst>
                                          <p:attrName>ppt_x</p:attrName>
                                          <p:attrName>ppt_y</p:attrName>
                                        </p:attrNameLst>
                                      </p:cBhvr>
                                      <p:rCtr x="0" y="-3611"/>
                                    </p:animMotion>
                                    <p:animRot by="1500000">
                                      <p:cBhvr>
                                        <p:cTn id="15" dur="125" fill="hold">
                                          <p:stCondLst>
                                            <p:cond delay="0"/>
                                          </p:stCondLst>
                                        </p:cTn>
                                        <p:tgtEl>
                                          <p:spTgt spid="5"/>
                                        </p:tgtEl>
                                        <p:attrNameLst>
                                          <p:attrName>r</p:attrName>
                                        </p:attrNameLst>
                                      </p:cBhvr>
                                    </p:animRot>
                                    <p:animRot by="-1500000">
                                      <p:cBhvr>
                                        <p:cTn id="16" dur="125" fill="hold">
                                          <p:stCondLst>
                                            <p:cond delay="125"/>
                                          </p:stCondLst>
                                        </p:cTn>
                                        <p:tgtEl>
                                          <p:spTgt spid="5"/>
                                        </p:tgtEl>
                                        <p:attrNameLst>
                                          <p:attrName>r</p:attrName>
                                        </p:attrNameLst>
                                      </p:cBhvr>
                                    </p:animRot>
                                    <p:animRot by="-1500000">
                                      <p:cBhvr>
                                        <p:cTn id="17" dur="125" fill="hold">
                                          <p:stCondLst>
                                            <p:cond delay="250"/>
                                          </p:stCondLst>
                                        </p:cTn>
                                        <p:tgtEl>
                                          <p:spTgt spid="5"/>
                                        </p:tgtEl>
                                        <p:attrNameLst>
                                          <p:attrName>r</p:attrName>
                                        </p:attrNameLst>
                                      </p:cBhvr>
                                    </p:animRot>
                                    <p:animRot by="1500000">
                                      <p:cBhvr>
                                        <p:cTn id="18"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haoNguoiBanMoiDen-V.A-3868599">
            <a:hlinkClick r:id="" action="ppaction://media"/>
            <a:extLst>
              <a:ext uri="{FF2B5EF4-FFF2-40B4-BE49-F238E27FC236}">
                <a16:creationId xmlns:a16="http://schemas.microsoft.com/office/drawing/2014/main" xmlns="" id="{30B615F4-7A71-4DE2-97D2-676AB3FF23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95695" y="-811632"/>
            <a:ext cx="812800" cy="812800"/>
          </a:xfrm>
          <a:prstGeom prst="rect">
            <a:avLst/>
          </a:prstGeom>
        </p:spPr>
      </p:pic>
      <p:pic>
        <p:nvPicPr>
          <p:cNvPr id="6" name="Lớp Chúng Ta Đoàn Kết - Nhạc Thiếu Nhi Có Lời">
            <a:hlinkClick r:id="" action="ppaction://media"/>
          </p:cNvPr>
          <p:cNvPicPr>
            <a:picLocks noChangeAspect="1"/>
          </p:cNvPicPr>
          <p:nvPr>
            <a:videoFile r:link="rId3"/>
            <p:extLst>
              <p:ext uri="{DAA4B4D4-6D71-4841-9C94-3DE7FCFB9230}">
                <p14:media xmlns:p14="http://schemas.microsoft.com/office/powerpoint/2010/main" r:embed="rId4">
                  <p14:trim st="19496" end="5268"/>
                </p14:media>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95490564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88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r="1773"/>
          <a:stretch/>
        </p:blipFill>
        <p:spPr>
          <a:xfrm>
            <a:off x="1589" y="3852662"/>
            <a:ext cx="12203511" cy="3004447"/>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1020" b="5828"/>
          <a:stretch/>
        </p:blipFill>
        <p:spPr>
          <a:xfrm>
            <a:off x="1587" y="4707952"/>
            <a:ext cx="12188826" cy="2149157"/>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445" y="5304068"/>
            <a:ext cx="810409" cy="956924"/>
          </a:xfrm>
          <a:prstGeom prst="rect">
            <a:avLst/>
          </a:prstGeom>
        </p:spPr>
      </p:pic>
      <p:pic>
        <p:nvPicPr>
          <p:cNvPr id="23" name="Picture 2" descr="Premium Vector | Cute cloud carto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029" b="96805" l="1438" r="96006"/>
                    </a14:imgEffect>
                  </a14:imgLayer>
                </a14:imgProps>
              </a:ext>
              <a:ext uri="{28A0092B-C50C-407E-A947-70E740481C1C}">
                <a14:useLocalDpi xmlns:a14="http://schemas.microsoft.com/office/drawing/2010/main" val="0"/>
              </a:ext>
            </a:extLst>
          </a:blip>
          <a:srcRect/>
          <a:stretch>
            <a:fillRect/>
          </a:stretch>
        </p:blipFill>
        <p:spPr bwMode="auto">
          <a:xfrm>
            <a:off x="488565" y="231796"/>
            <a:ext cx="1589689" cy="1589689"/>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9552" y="4993449"/>
            <a:ext cx="810409" cy="956924"/>
          </a:xfrm>
          <a:prstGeom prst="rect">
            <a:avLst/>
          </a:prstGeom>
        </p:spPr>
      </p:pic>
      <p:sp>
        <p:nvSpPr>
          <p:cNvPr id="11" name="Rectangle 10"/>
          <p:cNvSpPr/>
          <p:nvPr/>
        </p:nvSpPr>
        <p:spPr>
          <a:xfrm>
            <a:off x="2787989" y="639170"/>
            <a:ext cx="7011825" cy="1107996"/>
          </a:xfrm>
          <a:prstGeom prst="rect">
            <a:avLst/>
          </a:prstGeom>
          <a:noFill/>
        </p:spPr>
        <p:txBody>
          <a:bodyPr wrap="square" lIns="91440" tIns="45720" rIns="91440" bIns="4572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rPr>
              <a:t>HOẠT ĐỘNG 8</a:t>
            </a:r>
          </a:p>
        </p:txBody>
      </p:sp>
      <p:sp>
        <p:nvSpPr>
          <p:cNvPr id="17" name="Rectangle 16">
            <a:extLst>
              <a:ext uri="{FF2B5EF4-FFF2-40B4-BE49-F238E27FC236}">
                <a16:creationId xmlns:a16="http://schemas.microsoft.com/office/drawing/2014/main" xmlns="" id="{9743B166-C131-458C-BFF6-010E3CE581EC}"/>
              </a:ext>
            </a:extLst>
          </p:cNvPr>
          <p:cNvSpPr/>
          <p:nvPr/>
        </p:nvSpPr>
        <p:spPr>
          <a:xfrm>
            <a:off x="838649" y="2417601"/>
            <a:ext cx="10910505" cy="1015663"/>
          </a:xfrm>
          <a:prstGeom prst="rect">
            <a:avLst/>
          </a:prstGeom>
          <a:noFill/>
        </p:spPr>
        <p:txBody>
          <a:bodyPr wrap="square" lIns="91440" tIns="45720" rIns="91440" bIns="45720">
            <a:spAutoFit/>
          </a:bodyPr>
          <a:lstStyle/>
          <a:p>
            <a:pPr lvl="0" algn="ctr" defTabSz="914411">
              <a:defRPr/>
            </a:pP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Chơi</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trò</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chơi</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Kết</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bạn</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a:t>
            </a:r>
            <a:endParaRPr kumimoji="0" lang="en-US" sz="6000" b="1" i="0" u="none" strike="noStrike" kern="1200" cap="none" spc="0" normalizeH="0" baseline="0" noProof="0" dirty="0">
              <a:ln w="0"/>
              <a:solidFill>
                <a:srgbClr val="7030A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endParaRPr>
          </a:p>
        </p:txBody>
      </p:sp>
    </p:spTree>
    <p:extLst>
      <p:ext uri="{BB962C8B-B14F-4D97-AF65-F5344CB8AC3E}">
        <p14:creationId xmlns:p14="http://schemas.microsoft.com/office/powerpoint/2010/main" val="2641097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750"/>
                                        <p:tgtEl>
                                          <p:spTgt spid="15"/>
                                        </p:tgtEl>
                                      </p:cBhvr>
                                    </p:animEffect>
                                    <p:anim calcmode="lin" valueType="num">
                                      <p:cBhvr>
                                        <p:cTn id="19" dur="750" fill="hold"/>
                                        <p:tgtEl>
                                          <p:spTgt spid="15"/>
                                        </p:tgtEl>
                                        <p:attrNameLst>
                                          <p:attrName>ppt_x</p:attrName>
                                        </p:attrNameLst>
                                      </p:cBhvr>
                                      <p:tavLst>
                                        <p:tav tm="0">
                                          <p:val>
                                            <p:strVal val="#ppt_x"/>
                                          </p:val>
                                        </p:tav>
                                        <p:tav tm="100000">
                                          <p:val>
                                            <p:strVal val="#ppt_x"/>
                                          </p:val>
                                        </p:tav>
                                      </p:tavLst>
                                    </p:anim>
                                    <p:anim calcmode="lin" valueType="num">
                                      <p:cBhvr>
                                        <p:cTn id="20" dur="75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750"/>
                            </p:stCondLst>
                            <p:childTnLst>
                              <p:par>
                                <p:cTn id="22" presetID="42"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750"/>
                                        <p:tgtEl>
                                          <p:spTgt spid="24"/>
                                        </p:tgtEl>
                                      </p:cBhvr>
                                    </p:animEffect>
                                    <p:anim calcmode="lin" valueType="num">
                                      <p:cBhvr>
                                        <p:cTn id="25" dur="750" fill="hold"/>
                                        <p:tgtEl>
                                          <p:spTgt spid="24"/>
                                        </p:tgtEl>
                                        <p:attrNameLst>
                                          <p:attrName>ppt_x</p:attrName>
                                        </p:attrNameLst>
                                      </p:cBhvr>
                                      <p:tavLst>
                                        <p:tav tm="0">
                                          <p:val>
                                            <p:strVal val="#ppt_x"/>
                                          </p:val>
                                        </p:tav>
                                        <p:tav tm="100000">
                                          <p:val>
                                            <p:strVal val="#ppt_x"/>
                                          </p:val>
                                        </p:tav>
                                      </p:tavLst>
                                    </p:anim>
                                    <p:anim calcmode="lin" valueType="num">
                                      <p:cBhvr>
                                        <p:cTn id="26"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17"/>
                                        </p:tgtEl>
                                        <p:attrNameLst>
                                          <p:attrName>r</p:attrName>
                                        </p:attrNameLst>
                                      </p:cBhvr>
                                    </p:animRot>
                                    <p:animRot by="-240000">
                                      <p:cBhvr>
                                        <p:cTn id="37" dur="200" fill="hold">
                                          <p:stCondLst>
                                            <p:cond delay="200"/>
                                          </p:stCondLst>
                                        </p:cTn>
                                        <p:tgtEl>
                                          <p:spTgt spid="17"/>
                                        </p:tgtEl>
                                        <p:attrNameLst>
                                          <p:attrName>r</p:attrName>
                                        </p:attrNameLst>
                                      </p:cBhvr>
                                    </p:animRot>
                                    <p:animRot by="240000">
                                      <p:cBhvr>
                                        <p:cTn id="38" dur="200" fill="hold">
                                          <p:stCondLst>
                                            <p:cond delay="400"/>
                                          </p:stCondLst>
                                        </p:cTn>
                                        <p:tgtEl>
                                          <p:spTgt spid="17"/>
                                        </p:tgtEl>
                                        <p:attrNameLst>
                                          <p:attrName>r</p:attrName>
                                        </p:attrNameLst>
                                      </p:cBhvr>
                                    </p:animRot>
                                    <p:animRot by="-240000">
                                      <p:cBhvr>
                                        <p:cTn id="39" dur="200" fill="hold">
                                          <p:stCondLst>
                                            <p:cond delay="600"/>
                                          </p:stCondLst>
                                        </p:cTn>
                                        <p:tgtEl>
                                          <p:spTgt spid="17"/>
                                        </p:tgtEl>
                                        <p:attrNameLst>
                                          <p:attrName>r</p:attrName>
                                        </p:attrNameLst>
                                      </p:cBhvr>
                                    </p:animRot>
                                    <p:animRot by="120000">
                                      <p:cBhvr>
                                        <p:cTn id="4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9655C-30FC-4FFA-B0EB-3CC320656038}"/>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xmlns="" id="{01B228A9-FA37-41D0-A714-FB8EEFDC2D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764" y="982132"/>
            <a:ext cx="11482465" cy="5547566"/>
          </a:xfrm>
        </p:spPr>
      </p:pic>
      <p:sp>
        <p:nvSpPr>
          <p:cNvPr id="9" name="Rectangle 8">
            <a:extLst>
              <a:ext uri="{FF2B5EF4-FFF2-40B4-BE49-F238E27FC236}">
                <a16:creationId xmlns:a16="http://schemas.microsoft.com/office/drawing/2014/main" xmlns="" id="{0C517E9D-81A2-4749-A546-E22815368011}"/>
              </a:ext>
            </a:extLst>
          </p:cNvPr>
          <p:cNvSpPr/>
          <p:nvPr/>
        </p:nvSpPr>
        <p:spPr>
          <a:xfrm>
            <a:off x="2828010" y="328302"/>
            <a:ext cx="6146234" cy="707886"/>
          </a:xfrm>
          <a:prstGeom prst="rect">
            <a:avLst/>
          </a:prstGeom>
          <a:solidFill>
            <a:schemeClr val="bg1"/>
          </a:solidFill>
        </p:spPr>
        <p:txBody>
          <a:bodyPr wrap="none">
            <a:spAutoFit/>
          </a:bodyPr>
          <a:lstStyle/>
          <a:p>
            <a:r>
              <a:rPr lang="vi-VN" sz="4000" dirty="0">
                <a:solidFill>
                  <a:srgbClr val="FF0000"/>
                </a:solidFill>
              </a:rPr>
              <a:t>Tham gia trò chơi "Kết bạn".</a:t>
            </a:r>
            <a:endParaRPr lang="en-US" sz="4000" dirty="0">
              <a:solidFill>
                <a:srgbClr val="FF0000"/>
              </a:solidFill>
            </a:endParaRPr>
          </a:p>
        </p:txBody>
      </p:sp>
    </p:spTree>
    <p:extLst>
      <p:ext uri="{BB962C8B-B14F-4D97-AF65-F5344CB8AC3E}">
        <p14:creationId xmlns:p14="http://schemas.microsoft.com/office/powerpoint/2010/main" val="1169010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xmlns="" id="{AFB8A9BD-5390-446E-A0A5-27517F552C00}"/>
              </a:ext>
            </a:extLst>
          </p:cNvPr>
          <p:cNvSpPr/>
          <p:nvPr/>
        </p:nvSpPr>
        <p:spPr>
          <a:xfrm>
            <a:off x="1488910" y="549569"/>
            <a:ext cx="2687469" cy="1055791"/>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矩形 43">
            <a:extLst>
              <a:ext uri="{FF2B5EF4-FFF2-40B4-BE49-F238E27FC236}">
                <a16:creationId xmlns:a16="http://schemas.microsoft.com/office/drawing/2014/main" xmlns="" id="{CDF014B8-BAF0-49AA-B8B6-BE0F60B70158}"/>
              </a:ext>
            </a:extLst>
          </p:cNvPr>
          <p:cNvSpPr/>
          <p:nvPr/>
        </p:nvSpPr>
        <p:spPr>
          <a:xfrm>
            <a:off x="913024" y="837512"/>
            <a:ext cx="2783450" cy="1439716"/>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a:extLst>
              <a:ext uri="{FF2B5EF4-FFF2-40B4-BE49-F238E27FC236}">
                <a16:creationId xmlns:a16="http://schemas.microsoft.com/office/drawing/2014/main" xmlns="" id="{9D58790A-99A6-4773-A502-349F41E82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902" y="-130548"/>
            <a:ext cx="9024049" cy="3966237"/>
          </a:xfrm>
          <a:prstGeom prst="rect">
            <a:avLst/>
          </a:prstGeom>
        </p:spPr>
      </p:pic>
      <p:pic>
        <p:nvPicPr>
          <p:cNvPr id="40" name="图片 39">
            <a:extLst>
              <a:ext uri="{FF2B5EF4-FFF2-40B4-BE49-F238E27FC236}">
                <a16:creationId xmlns:a16="http://schemas.microsoft.com/office/drawing/2014/main" xmlns="" id="{79967922-C563-4690-9A2C-BD26C68994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138" y="357607"/>
            <a:ext cx="2042825" cy="1919621"/>
          </a:xfrm>
          <a:prstGeom prst="rect">
            <a:avLst/>
          </a:prstGeom>
        </p:spPr>
      </p:pic>
      <p:pic>
        <p:nvPicPr>
          <p:cNvPr id="37" name="图片 36">
            <a:extLst>
              <a:ext uri="{FF2B5EF4-FFF2-40B4-BE49-F238E27FC236}">
                <a16:creationId xmlns:a16="http://schemas.microsoft.com/office/drawing/2014/main" xmlns="" id="{CB32B15B-D356-416A-AA78-D94167D63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09475" flipH="1">
            <a:off x="10438523" y="4922378"/>
            <a:ext cx="529133" cy="901930"/>
          </a:xfrm>
          <a:prstGeom prst="rect">
            <a:avLst/>
          </a:prstGeom>
        </p:spPr>
      </p:pic>
      <p:sp>
        <p:nvSpPr>
          <p:cNvPr id="16" name="Rectangle 15">
            <a:extLst>
              <a:ext uri="{FF2B5EF4-FFF2-40B4-BE49-F238E27FC236}">
                <a16:creationId xmlns:a16="http://schemas.microsoft.com/office/drawing/2014/main" xmlns="" id="{BA7D8BDA-AFBB-4BC1-8DC3-5E0060ED5E93}"/>
              </a:ext>
            </a:extLst>
          </p:cNvPr>
          <p:cNvSpPr/>
          <p:nvPr/>
        </p:nvSpPr>
        <p:spPr>
          <a:xfrm>
            <a:off x="2053486" y="2406716"/>
            <a:ext cx="8396612" cy="1015663"/>
          </a:xfrm>
          <a:prstGeom prst="rect">
            <a:avLst/>
          </a:prstGeom>
          <a:noFill/>
        </p:spPr>
        <p:txBody>
          <a:bodyPr wrap="square" lIns="91440" tIns="45720" rIns="91440" bIns="4572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rPr>
              <a:t>TRAO ĐỔI</a:t>
            </a:r>
          </a:p>
        </p:txBody>
      </p:sp>
      <p:pic>
        <p:nvPicPr>
          <p:cNvPr id="8" name="图片 2">
            <a:extLst>
              <a:ext uri="{FF2B5EF4-FFF2-40B4-BE49-F238E27FC236}">
                <a16:creationId xmlns:a16="http://schemas.microsoft.com/office/drawing/2014/main" xmlns="" id="{4BE6BBFF-E855-4BBC-B6A3-ABFE665B4862}"/>
              </a:ext>
            </a:extLst>
          </p:cNvPr>
          <p:cNvPicPr>
            <a:picLocks noChangeAspect="1"/>
          </p:cNvPicPr>
          <p:nvPr/>
        </p:nvPicPr>
        <p:blipFill rotWithShape="1">
          <a:blip r:embed="rId3">
            <a:extLst>
              <a:ext uri="{28A0092B-C50C-407E-A947-70E740481C1C}">
                <a14:useLocalDpi xmlns:a14="http://schemas.microsoft.com/office/drawing/2010/main" val="0"/>
              </a:ext>
            </a:extLst>
          </a:blip>
          <a:srcRect l="1561" t="55871"/>
          <a:stretch/>
        </p:blipFill>
        <p:spPr>
          <a:xfrm>
            <a:off x="779489" y="3761905"/>
            <a:ext cx="10815340" cy="2611047"/>
          </a:xfrm>
          <a:prstGeom prst="rect">
            <a:avLst/>
          </a:prstGeom>
        </p:spPr>
      </p:pic>
      <p:sp>
        <p:nvSpPr>
          <p:cNvPr id="2" name="Rectangle 1">
            <a:extLst>
              <a:ext uri="{FF2B5EF4-FFF2-40B4-BE49-F238E27FC236}">
                <a16:creationId xmlns:a16="http://schemas.microsoft.com/office/drawing/2014/main" xmlns="" id="{60F61465-2A31-4BE0-8CE4-80DCBC482312}"/>
              </a:ext>
            </a:extLst>
          </p:cNvPr>
          <p:cNvSpPr/>
          <p:nvPr/>
        </p:nvSpPr>
        <p:spPr>
          <a:xfrm>
            <a:off x="1741902" y="3987941"/>
            <a:ext cx="9852927" cy="1938992"/>
          </a:xfrm>
          <a:prstGeom prst="rect">
            <a:avLst/>
          </a:prstGeom>
        </p:spPr>
        <p:txBody>
          <a:bodyPr wrap="square">
            <a:spAutoFit/>
          </a:bodyPr>
          <a:lstStyle/>
          <a:p>
            <a:pPr lvl="0">
              <a:defRPr/>
            </a:pPr>
            <a:r>
              <a:rPr lang="vi-VN"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Trò chơi vừa rồi nhắc đến điều gì?</a:t>
            </a:r>
          </a:p>
          <a:p>
            <a:pPr lvl="0">
              <a:defRPr/>
            </a:pPr>
            <a:r>
              <a:rPr lang="vi-VN"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Những điều đó liên quan gì đến chủ đề chúng ta học hôm nay? </a:t>
            </a:r>
          </a:p>
        </p:txBody>
      </p:sp>
    </p:spTree>
    <p:extLst>
      <p:ext uri="{BB962C8B-B14F-4D97-AF65-F5344CB8AC3E}">
        <p14:creationId xmlns:p14="http://schemas.microsoft.com/office/powerpoint/2010/main" val="95016947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32" presetClass="emph" presetSubtype="0" fill="hold" grpId="0"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1000"/>
                                        <p:tgtEl>
                                          <p:spTgt spid="2">
                                            <p:txEl>
                                              <p:pRg st="0" end="0"/>
                                            </p:txEl>
                                          </p:spTgt>
                                        </p:tgtEl>
                                      </p:cBhvr>
                                    </p:animEffect>
                                    <p:anim calcmode="lin" valueType="num">
                                      <p:cBhvr>
                                        <p:cTn id="2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1000"/>
                                        <p:tgtEl>
                                          <p:spTgt spid="2">
                                            <p:txEl>
                                              <p:pRg st="1" end="1"/>
                                            </p:txEl>
                                          </p:spTgt>
                                        </p:tgtEl>
                                      </p:cBhvr>
                                    </p:animEffect>
                                    <p:anim calcmode="lin" valueType="num">
                                      <p:cBhvr>
                                        <p:cTn id="2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r="1773"/>
          <a:stretch/>
        </p:blipFill>
        <p:spPr>
          <a:xfrm>
            <a:off x="1589" y="3852662"/>
            <a:ext cx="12203511" cy="3004447"/>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1020" b="5828"/>
          <a:stretch/>
        </p:blipFill>
        <p:spPr>
          <a:xfrm>
            <a:off x="1587" y="4707952"/>
            <a:ext cx="12188826" cy="2149157"/>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445" y="5304068"/>
            <a:ext cx="810409" cy="956924"/>
          </a:xfrm>
          <a:prstGeom prst="rect">
            <a:avLst/>
          </a:prstGeom>
        </p:spPr>
      </p:pic>
      <p:pic>
        <p:nvPicPr>
          <p:cNvPr id="23" name="Picture 2" descr="Premium Vector | Cute cloud carto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029" b="96805" l="1438" r="96006"/>
                    </a14:imgEffect>
                  </a14:imgLayer>
                </a14:imgProps>
              </a:ext>
              <a:ext uri="{28A0092B-C50C-407E-A947-70E740481C1C}">
                <a14:useLocalDpi xmlns:a14="http://schemas.microsoft.com/office/drawing/2010/main" val="0"/>
              </a:ext>
            </a:extLst>
          </a:blip>
          <a:srcRect/>
          <a:stretch>
            <a:fillRect/>
          </a:stretch>
        </p:blipFill>
        <p:spPr bwMode="auto">
          <a:xfrm>
            <a:off x="488565" y="231796"/>
            <a:ext cx="1589689" cy="1589689"/>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9552" y="4993449"/>
            <a:ext cx="810409" cy="956924"/>
          </a:xfrm>
          <a:prstGeom prst="rect">
            <a:avLst/>
          </a:prstGeom>
        </p:spPr>
      </p:pic>
      <p:sp>
        <p:nvSpPr>
          <p:cNvPr id="11" name="Rectangle 10"/>
          <p:cNvSpPr/>
          <p:nvPr/>
        </p:nvSpPr>
        <p:spPr>
          <a:xfrm>
            <a:off x="2787989" y="639170"/>
            <a:ext cx="7011825" cy="1107996"/>
          </a:xfrm>
          <a:prstGeom prst="rect">
            <a:avLst/>
          </a:prstGeom>
          <a:noFill/>
        </p:spPr>
        <p:txBody>
          <a:bodyPr wrap="square" lIns="91440" tIns="45720" rIns="91440" bIns="4572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rPr>
              <a:t>HOẠT ĐỘNG 9</a:t>
            </a:r>
          </a:p>
        </p:txBody>
      </p:sp>
      <p:sp>
        <p:nvSpPr>
          <p:cNvPr id="17" name="Rectangle 16">
            <a:extLst>
              <a:ext uri="{FF2B5EF4-FFF2-40B4-BE49-F238E27FC236}">
                <a16:creationId xmlns:a16="http://schemas.microsoft.com/office/drawing/2014/main" xmlns="" id="{9743B166-C131-458C-BFF6-010E3CE581EC}"/>
              </a:ext>
            </a:extLst>
          </p:cNvPr>
          <p:cNvSpPr/>
          <p:nvPr/>
        </p:nvSpPr>
        <p:spPr>
          <a:xfrm>
            <a:off x="838650" y="1989675"/>
            <a:ext cx="10910505" cy="1938992"/>
          </a:xfrm>
          <a:prstGeom prst="rect">
            <a:avLst/>
          </a:prstGeom>
          <a:noFill/>
        </p:spPr>
        <p:txBody>
          <a:bodyPr wrap="square" lIns="91440" tIns="45720" rIns="91440" bIns="45720">
            <a:spAutoFit/>
          </a:bodyPr>
          <a:lstStyle/>
          <a:p>
            <a:pPr lvl="0" algn="ctr" defTabSz="914411">
              <a:defRPr/>
            </a:pP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Thực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hành</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tìm</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kiếm</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sự</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hỗ</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trợ</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khi</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hoà</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giải</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với</a:t>
            </a:r>
            <a:r>
              <a:rPr lang="en-US" sz="6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6000" b="1"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bạn</a:t>
            </a:r>
            <a:endParaRPr kumimoji="0" lang="en-US" sz="6000" b="1" i="0" u="none" strike="noStrike" kern="1200" cap="none" spc="0" normalizeH="0" baseline="0" noProof="0" dirty="0">
              <a:ln w="0"/>
              <a:solidFill>
                <a:srgbClr val="7030A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endParaRPr>
          </a:p>
        </p:txBody>
      </p:sp>
    </p:spTree>
    <p:extLst>
      <p:ext uri="{BB962C8B-B14F-4D97-AF65-F5344CB8AC3E}">
        <p14:creationId xmlns:p14="http://schemas.microsoft.com/office/powerpoint/2010/main" val="321885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750"/>
                                        <p:tgtEl>
                                          <p:spTgt spid="15"/>
                                        </p:tgtEl>
                                      </p:cBhvr>
                                    </p:animEffect>
                                    <p:anim calcmode="lin" valueType="num">
                                      <p:cBhvr>
                                        <p:cTn id="19" dur="750" fill="hold"/>
                                        <p:tgtEl>
                                          <p:spTgt spid="15"/>
                                        </p:tgtEl>
                                        <p:attrNameLst>
                                          <p:attrName>ppt_x</p:attrName>
                                        </p:attrNameLst>
                                      </p:cBhvr>
                                      <p:tavLst>
                                        <p:tav tm="0">
                                          <p:val>
                                            <p:strVal val="#ppt_x"/>
                                          </p:val>
                                        </p:tav>
                                        <p:tav tm="100000">
                                          <p:val>
                                            <p:strVal val="#ppt_x"/>
                                          </p:val>
                                        </p:tav>
                                      </p:tavLst>
                                    </p:anim>
                                    <p:anim calcmode="lin" valueType="num">
                                      <p:cBhvr>
                                        <p:cTn id="20" dur="75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750"/>
                            </p:stCondLst>
                            <p:childTnLst>
                              <p:par>
                                <p:cTn id="22" presetID="42"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750"/>
                                        <p:tgtEl>
                                          <p:spTgt spid="24"/>
                                        </p:tgtEl>
                                      </p:cBhvr>
                                    </p:animEffect>
                                    <p:anim calcmode="lin" valueType="num">
                                      <p:cBhvr>
                                        <p:cTn id="25" dur="750" fill="hold"/>
                                        <p:tgtEl>
                                          <p:spTgt spid="24"/>
                                        </p:tgtEl>
                                        <p:attrNameLst>
                                          <p:attrName>ppt_x</p:attrName>
                                        </p:attrNameLst>
                                      </p:cBhvr>
                                      <p:tavLst>
                                        <p:tav tm="0">
                                          <p:val>
                                            <p:strVal val="#ppt_x"/>
                                          </p:val>
                                        </p:tav>
                                        <p:tav tm="100000">
                                          <p:val>
                                            <p:strVal val="#ppt_x"/>
                                          </p:val>
                                        </p:tav>
                                      </p:tavLst>
                                    </p:anim>
                                    <p:anim calcmode="lin" valueType="num">
                                      <p:cBhvr>
                                        <p:cTn id="26"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17"/>
                                        </p:tgtEl>
                                        <p:attrNameLst>
                                          <p:attrName>r</p:attrName>
                                        </p:attrNameLst>
                                      </p:cBhvr>
                                    </p:animRot>
                                    <p:animRot by="-240000">
                                      <p:cBhvr>
                                        <p:cTn id="37" dur="200" fill="hold">
                                          <p:stCondLst>
                                            <p:cond delay="200"/>
                                          </p:stCondLst>
                                        </p:cTn>
                                        <p:tgtEl>
                                          <p:spTgt spid="17"/>
                                        </p:tgtEl>
                                        <p:attrNameLst>
                                          <p:attrName>r</p:attrName>
                                        </p:attrNameLst>
                                      </p:cBhvr>
                                    </p:animRot>
                                    <p:animRot by="240000">
                                      <p:cBhvr>
                                        <p:cTn id="38" dur="200" fill="hold">
                                          <p:stCondLst>
                                            <p:cond delay="400"/>
                                          </p:stCondLst>
                                        </p:cTn>
                                        <p:tgtEl>
                                          <p:spTgt spid="17"/>
                                        </p:tgtEl>
                                        <p:attrNameLst>
                                          <p:attrName>r</p:attrName>
                                        </p:attrNameLst>
                                      </p:cBhvr>
                                    </p:animRot>
                                    <p:animRot by="-240000">
                                      <p:cBhvr>
                                        <p:cTn id="39" dur="200" fill="hold">
                                          <p:stCondLst>
                                            <p:cond delay="600"/>
                                          </p:stCondLst>
                                        </p:cTn>
                                        <p:tgtEl>
                                          <p:spTgt spid="17"/>
                                        </p:tgtEl>
                                        <p:attrNameLst>
                                          <p:attrName>r</p:attrName>
                                        </p:attrNameLst>
                                      </p:cBhvr>
                                    </p:animRot>
                                    <p:animRot by="120000">
                                      <p:cBhvr>
                                        <p:cTn id="4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561">
            <a:extLst>
              <a:ext uri="{FF2B5EF4-FFF2-40B4-BE49-F238E27FC236}">
                <a16:creationId xmlns:a16="http://schemas.microsoft.com/office/drawing/2014/main" xmlns="" id="{F0690463-C01B-4D2D-9F5B-AA49FDF997CD}"/>
              </a:ext>
            </a:extLst>
          </p:cNvPr>
          <p:cNvGrpSpPr/>
          <p:nvPr/>
        </p:nvGrpSpPr>
        <p:grpSpPr>
          <a:xfrm>
            <a:off x="138814" y="144581"/>
            <a:ext cx="12053186" cy="1368151"/>
            <a:chOff x="1849115" y="3861048"/>
            <a:chExt cx="3213910" cy="1440160"/>
          </a:xfrm>
        </p:grpSpPr>
        <p:sp>
          <p:nvSpPr>
            <p:cNvPr id="12" name="五边形 1">
              <a:extLst>
                <a:ext uri="{FF2B5EF4-FFF2-40B4-BE49-F238E27FC236}">
                  <a16:creationId xmlns:a16="http://schemas.microsoft.com/office/drawing/2014/main" xmlns="" id="{38A25040-6A5D-481F-938A-0123540B4F48}"/>
                </a:ext>
              </a:extLst>
            </p:cNvPr>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Calibri"/>
                <a:ea typeface="微软雅黑" panose="020B0503020204020204" pitchFamily="34" charset="-122"/>
              </a:endParaRPr>
            </a:p>
          </p:txBody>
        </p:sp>
        <p:sp>
          <p:nvSpPr>
            <p:cNvPr id="13" name="矩形 572">
              <a:extLst>
                <a:ext uri="{FF2B5EF4-FFF2-40B4-BE49-F238E27FC236}">
                  <a16:creationId xmlns:a16="http://schemas.microsoft.com/office/drawing/2014/main" xmlns="" id="{B62FA506-8A69-404C-B1BD-54B5D76C6554}"/>
                </a:ext>
              </a:extLst>
            </p:cNvPr>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Calibri"/>
                <a:ea typeface="微软雅黑" panose="020B0503020204020204" pitchFamily="34" charset="-122"/>
              </a:endParaRPr>
            </a:p>
          </p:txBody>
        </p:sp>
      </p:grpSp>
      <p:sp>
        <p:nvSpPr>
          <p:cNvPr id="4" name="Rectangle 3">
            <a:extLst>
              <a:ext uri="{FF2B5EF4-FFF2-40B4-BE49-F238E27FC236}">
                <a16:creationId xmlns:a16="http://schemas.microsoft.com/office/drawing/2014/main" xmlns="" id="{8BC62B7E-D39F-4B6D-8AEE-2E006627085B}"/>
              </a:ext>
            </a:extLst>
          </p:cNvPr>
          <p:cNvSpPr/>
          <p:nvPr/>
        </p:nvSpPr>
        <p:spPr>
          <a:xfrm>
            <a:off x="-88671" y="241078"/>
            <a:ext cx="10562817" cy="1200329"/>
          </a:xfrm>
          <a:prstGeom prst="rect">
            <a:avLst/>
          </a:prstGeom>
        </p:spPr>
        <p:txBody>
          <a:bodyPr wrap="square">
            <a:spAutoFit/>
          </a:bodyPr>
          <a:lstStyle/>
          <a:p>
            <a:pPr algn="ctr"/>
            <a:r>
              <a:rPr lang="en-US" sz="3600" b="1" dirty="0" err="1">
                <a:latin typeface="Times New Roman" panose="02020603050405020304" pitchFamily="18" charset="0"/>
                <a:cs typeface="Times New Roman" panose="02020603050405020304" pitchFamily="18" charset="0"/>
              </a:rPr>
              <a:t>Sắm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kiếm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hỗ</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thuẫn</a:t>
            </a:r>
            <a:endParaRPr lang="en-US" sz="3600" b="1" dirty="0">
              <a:latin typeface="Times New Roman" panose="02020603050405020304" pitchFamily="18" charset="0"/>
              <a:cs typeface="Times New Roman" panose="02020603050405020304" pitchFamily="18" charset="0"/>
            </a:endParaRPr>
          </a:p>
          <a:p>
            <a:pPr algn="ct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huống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60907103-D37C-4DBB-AD57-886C7E951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07" y="1918950"/>
            <a:ext cx="5869249" cy="4807452"/>
          </a:xfrm>
          <a:prstGeom prst="rect">
            <a:avLst/>
          </a:prstGeom>
        </p:spPr>
      </p:pic>
      <p:pic>
        <p:nvPicPr>
          <p:cNvPr id="9" name="Picture 8">
            <a:extLst>
              <a:ext uri="{FF2B5EF4-FFF2-40B4-BE49-F238E27FC236}">
                <a16:creationId xmlns:a16="http://schemas.microsoft.com/office/drawing/2014/main" xmlns="" id="{E71C08C2-A480-44B0-BFC0-2048EAA48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76" y="2009810"/>
            <a:ext cx="5869248" cy="4703609"/>
          </a:xfrm>
          <a:prstGeom prst="rect">
            <a:avLst/>
          </a:prstGeom>
        </p:spPr>
      </p:pic>
    </p:spTree>
    <p:extLst>
      <p:ext uri="{BB962C8B-B14F-4D97-AF65-F5344CB8AC3E}">
        <p14:creationId xmlns:p14="http://schemas.microsoft.com/office/powerpoint/2010/main" val="1344736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561">
            <a:extLst>
              <a:ext uri="{FF2B5EF4-FFF2-40B4-BE49-F238E27FC236}">
                <a16:creationId xmlns:a16="http://schemas.microsoft.com/office/drawing/2014/main" xmlns="" id="{F0690463-C01B-4D2D-9F5B-AA49FDF997CD}"/>
              </a:ext>
            </a:extLst>
          </p:cNvPr>
          <p:cNvGrpSpPr/>
          <p:nvPr/>
        </p:nvGrpSpPr>
        <p:grpSpPr>
          <a:xfrm>
            <a:off x="138814" y="144581"/>
            <a:ext cx="12053186" cy="1368151"/>
            <a:chOff x="1849115" y="3861048"/>
            <a:chExt cx="3213910" cy="1440160"/>
          </a:xfrm>
        </p:grpSpPr>
        <p:sp>
          <p:nvSpPr>
            <p:cNvPr id="12" name="五边形 1">
              <a:extLst>
                <a:ext uri="{FF2B5EF4-FFF2-40B4-BE49-F238E27FC236}">
                  <a16:creationId xmlns:a16="http://schemas.microsoft.com/office/drawing/2014/main" xmlns="" id="{38A25040-6A5D-481F-938A-0123540B4F48}"/>
                </a:ext>
              </a:extLst>
            </p:cNvPr>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13" name="矩形 572">
              <a:extLst>
                <a:ext uri="{FF2B5EF4-FFF2-40B4-BE49-F238E27FC236}">
                  <a16:creationId xmlns:a16="http://schemas.microsoft.com/office/drawing/2014/main" xmlns="" id="{B62FA506-8A69-404C-B1BD-54B5D76C6554}"/>
                </a:ext>
              </a:extLst>
            </p:cNvPr>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sp>
        <p:nvSpPr>
          <p:cNvPr id="4" name="Rectangle 3">
            <a:extLst>
              <a:ext uri="{FF2B5EF4-FFF2-40B4-BE49-F238E27FC236}">
                <a16:creationId xmlns:a16="http://schemas.microsoft.com/office/drawing/2014/main" xmlns="" id="{8BC62B7E-D39F-4B6D-8AEE-2E006627085B}"/>
              </a:ext>
            </a:extLst>
          </p:cNvPr>
          <p:cNvSpPr/>
          <p:nvPr/>
        </p:nvSpPr>
        <p:spPr>
          <a:xfrm>
            <a:off x="-88671" y="241078"/>
            <a:ext cx="105628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hỗ</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thuẫn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9" name="Picture 8">
            <a:extLst>
              <a:ext uri="{FF2B5EF4-FFF2-40B4-BE49-F238E27FC236}">
                <a16:creationId xmlns:a16="http://schemas.microsoft.com/office/drawing/2014/main" xmlns="" id="{E71C08C2-A480-44B0-BFC0-2048EAA48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888" y="1970360"/>
            <a:ext cx="5007112" cy="4012694"/>
          </a:xfrm>
          <a:prstGeom prst="rect">
            <a:avLst/>
          </a:prstGeom>
        </p:spPr>
      </p:pic>
      <p:sp>
        <p:nvSpPr>
          <p:cNvPr id="8" name="Rectangle 7">
            <a:extLst>
              <a:ext uri="{FF2B5EF4-FFF2-40B4-BE49-F238E27FC236}">
                <a16:creationId xmlns:a16="http://schemas.microsoft.com/office/drawing/2014/main" xmlns="" id="{079737FB-6DA7-4AC9-BE10-09F12798E760}"/>
              </a:ext>
            </a:extLst>
          </p:cNvPr>
          <p:cNvSpPr/>
          <p:nvPr/>
        </p:nvSpPr>
        <p:spPr>
          <a:xfrm>
            <a:off x="6321249" y="2714455"/>
            <a:ext cx="4781863" cy="2308324"/>
          </a:xfrm>
          <a:prstGeom prst="rect">
            <a:avLst/>
          </a:prstGeom>
        </p:spPr>
        <p:txBody>
          <a:bodyPr wrap="square">
            <a:spAutoFit/>
          </a:bodyPr>
          <a:lstStyle/>
          <a:p>
            <a:pPr lvl="0" algn="ctr"/>
            <a:r>
              <a:rPr lang="en-US" sz="3600" b="1" dirty="0">
                <a:solidFill>
                  <a:srgbClr val="FF0000"/>
                </a:solidFill>
                <a:latin typeface="Times New Roman" panose="02020603050405020304" pitchFamily="18" charset="0"/>
                <a:cs typeface="Times New Roman" panose="02020603050405020304" pitchFamily="18" charset="0"/>
              </a:rPr>
              <a:t>Một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đứt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dây</a:t>
            </a:r>
            <a:r>
              <a:rPr lang="en-US" sz="3600" b="1" dirty="0">
                <a:solidFill>
                  <a:srgbClr val="FF0000"/>
                </a:solidFill>
                <a:latin typeface="Times New Roman" panose="02020603050405020304" pitchFamily="18" charset="0"/>
                <a:cs typeface="Times New Roman" panose="02020603050405020304" pitchFamily="18" charset="0"/>
              </a:rPr>
              <a:t> quay </a:t>
            </a:r>
            <a:r>
              <a:rPr lang="en-US" sz="3600" b="1" dirty="0" err="1">
                <a:solidFill>
                  <a:srgbClr val="FF0000"/>
                </a:solidFill>
                <a:latin typeface="Times New Roman" panose="02020603050405020304" pitchFamily="18" charset="0"/>
                <a:cs typeface="Times New Roman" panose="02020603050405020304" pitchFamily="18" charset="0"/>
              </a:rPr>
              <a:t>nhảy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nữ</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Nếu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sẽ</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51253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4411&quot;&gt;&lt;object type=&quot;3&quot; unique_id=&quot;14413&quot;&gt;&lt;property id=&quot;20148&quot; value=&quot;5&quot;/&gt;&lt;property id=&quot;20300&quot; value=&quot;Slide 3&quot;/&gt;&lt;property id=&quot;20307&quot; value=&quot;333&quot;/&gt;&lt;/object&gt;&lt;object type=&quot;3&quot; unique_id=&quot;14414&quot;&gt;&lt;property id=&quot;20148&quot; value=&quot;5&quot;/&gt;&lt;property id=&quot;20300&quot; value=&quot;Slide 4&quot;/&gt;&lt;property id=&quot;20307&quot; value=&quot;377&quot;/&gt;&lt;/object&gt;&lt;object type=&quot;3&quot; unique_id=&quot;14415&quot;&gt;&lt;property id=&quot;20148&quot; value=&quot;5&quot;/&gt;&lt;property id=&quot;20300&quot; value=&quot;Slide 5&quot;/&gt;&lt;property id=&quot;20307&quot; value=&quot;352&quot;/&gt;&lt;/object&gt;&lt;object type=&quot;3&quot; unique_id=&quot;14416&quot;&gt;&lt;property id=&quot;20148&quot; value=&quot;5&quot;/&gt;&lt;property id=&quot;20300&quot; value=&quot;Slide 6&quot;/&gt;&lt;property id=&quot;20307&quot; value=&quot;376&quot;/&gt;&lt;/object&gt;&lt;object type=&quot;3&quot; unique_id=&quot;14417&quot;&gt;&lt;property id=&quot;20148&quot; value=&quot;5&quot;/&gt;&lt;property id=&quot;20300&quot; value=&quot;Slide 7&quot;/&gt;&lt;property id=&quot;20307&quot; value=&quot;378&quot;/&gt;&lt;/object&gt;&lt;object type=&quot;3&quot; unique_id=&quot;14418&quot;&gt;&lt;property id=&quot;20148&quot; value=&quot;5&quot;/&gt;&lt;property id=&quot;20300&quot; value=&quot;Slide 8&quot;/&gt;&lt;property id=&quot;20307&quot; value=&quot;379&quot;/&gt;&lt;/object&gt;&lt;object type=&quot;3&quot; unique_id=&quot;14419&quot;&gt;&lt;property id=&quot;20148&quot; value=&quot;5&quot;/&gt;&lt;property id=&quot;20300&quot; value=&quot;Slide 9&quot;/&gt;&lt;property id=&quot;20307&quot; value=&quot;356&quot;/&gt;&lt;/object&gt;&lt;object type=&quot;3&quot; unique_id=&quot;14420&quot;&gt;&lt;property id=&quot;20148&quot; value=&quot;5&quot;/&gt;&lt;property id=&quot;20300&quot; value=&quot;Slide 10&quot;/&gt;&lt;property id=&quot;20307&quot; value=&quot;357&quot;/&gt;&lt;/object&gt;&lt;object type=&quot;3&quot; unique_id=&quot;14421&quot;&gt;&lt;property id=&quot;20148&quot; value=&quot;5&quot;/&gt;&lt;property id=&quot;20300&quot; value=&quot;Slide 11&quot;/&gt;&lt;property id=&quot;20307&quot; value=&quot;371&quot;/&gt;&lt;/object&gt;&lt;object type=&quot;3&quot; unique_id=&quot;14422&quot;&gt;&lt;property id=&quot;20148&quot; value=&quot;5&quot;/&gt;&lt;property id=&quot;20300&quot; value=&quot;Slide 12 - &amp;quot;MOÙN QUAØ ÑAËC BIEÄT&amp;quot;&quot;/&gt;&lt;property id=&quot;20307&quot; value=&quot;381&quot;/&gt;&lt;/object&gt;&lt;object type=&quot;3&quot; unique_id=&quot;14423&quot;&gt;&lt;property id=&quot;20148&quot; value=&quot;5&quot;/&gt;&lt;property id=&quot;20300&quot; value=&quot;Slide 13&quot;/&gt;&lt;property id=&quot;20307&quot; value=&quot;364&quot;/&gt;&lt;/object&gt;&lt;object type=&quot;3&quot; unique_id=&quot;14424&quot;&gt;&lt;property id=&quot;20148&quot; value=&quot;5&quot;/&gt;&lt;property id=&quot;20300&quot; value=&quot;Slide 14&quot;/&gt;&lt;property id=&quot;20307&quot; value=&quot;372&quot;/&gt;&lt;/object&gt;&lt;object type=&quot;3&quot; unique_id=&quot;14425&quot;&gt;&lt;property id=&quot;20148&quot; value=&quot;5&quot;/&gt;&lt;property id=&quot;20300&quot; value=&quot;Slide 15&quot;/&gt;&lt;property id=&quot;20307&quot; value=&quot;382&quot;/&gt;&lt;/object&gt;&lt;object type=&quot;3&quot; unique_id=&quot;14426&quot;&gt;&lt;property id=&quot;20148&quot; value=&quot;5&quot;/&gt;&lt;property id=&quot;20300&quot; value=&quot;Slide 16&quot;/&gt;&lt;property id=&quot;20307&quot; value=&quot;366&quot;/&gt;&lt;/object&gt;&lt;object type=&quot;3&quot; unique_id=&quot;14427&quot;&gt;&lt;property id=&quot;20148&quot; value=&quot;5&quot;/&gt;&lt;property id=&quot;20300&quot; value=&quot;Slide 17&quot;/&gt;&lt;property id=&quot;20307&quot; value=&quot;282&quot;/&gt;&lt;/object&gt;&lt;object type=&quot;3&quot; unique_id=&quot;15844&quot;&gt;&lt;property id=&quot;20148&quot; value=&quot;5&quot;/&gt;&lt;property id=&quot;20300&quot; value=&quot;Slide 1&quot;/&gt;&lt;property id=&quot;20307&quot; value=&quot;383&quot;/&gt;&lt;/object&gt;&lt;object type=&quot;3&quot; unique_id=&quot;15845&quot;&gt;&lt;property id=&quot;20148&quot; value=&quot;5&quot;/&gt;&lt;property id=&quot;20300&quot; value=&quot;Slide 2&quot;/&gt;&lt;property id=&quot;20307&quot; value=&quot;384&quot;/&gt;&lt;/object&gt;&lt;/object&gt;&lt;object type=&quot;8&quot; unique_id=&quot;14447&quot;&gt;&lt;/object&gt;&lt;/object&gt;&lt;/database&gt;"/>
  <p:tag name="SECTOMILLISECCONVERTED" val="1"/>
</p:tagLst>
</file>

<file path=ppt/theme/_rels/them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www.33ppt.com">
  <a:themeElements>
    <a:clrScheme name="自定义 541">
      <a:dk1>
        <a:sysClr val="windowText" lastClr="000000"/>
      </a:dk1>
      <a:lt1>
        <a:sysClr val="window" lastClr="FFFFFF"/>
      </a:lt1>
      <a:dk2>
        <a:srgbClr val="44546A"/>
      </a:dk2>
      <a:lt2>
        <a:srgbClr val="E7E6E6"/>
      </a:lt2>
      <a:accent1>
        <a:srgbClr val="FC5D04"/>
      </a:accent1>
      <a:accent2>
        <a:srgbClr val="92D050"/>
      </a:accent2>
      <a:accent3>
        <a:srgbClr val="FC5D04"/>
      </a:accent3>
      <a:accent4>
        <a:srgbClr val="92D050"/>
      </a:accent4>
      <a:accent5>
        <a:srgbClr val="FC5D04"/>
      </a:accent5>
      <a:accent6>
        <a:srgbClr val="92D050"/>
      </a:accent6>
      <a:hlink>
        <a:srgbClr val="FC5D04"/>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7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6.xml><?xml version="1.0" encoding="utf-8"?>
<a:theme xmlns:a="http://schemas.openxmlformats.org/drawingml/2006/main" name="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第一PPT，www.1ppt.com​">
  <a:themeElements>
    <a:clrScheme name="自定义 1">
      <a:dk1>
        <a:sysClr val="windowText" lastClr="000000"/>
      </a:dk1>
      <a:lt1>
        <a:sysClr val="window" lastClr="FFFFFF"/>
      </a:lt1>
      <a:dk2>
        <a:srgbClr val="44546A"/>
      </a:dk2>
      <a:lt2>
        <a:srgbClr val="E7E6E6"/>
      </a:lt2>
      <a:accent1>
        <a:srgbClr val="92D050"/>
      </a:accent1>
      <a:accent2>
        <a:srgbClr val="0E940E"/>
      </a:accent2>
      <a:accent3>
        <a:srgbClr val="92D050"/>
      </a:accent3>
      <a:accent4>
        <a:srgbClr val="0E940E"/>
      </a:accent4>
      <a:accent5>
        <a:srgbClr val="6DAA2D"/>
      </a:accent5>
      <a:accent6>
        <a:srgbClr val="600000"/>
      </a:accent6>
      <a:hlink>
        <a:srgbClr val="0563C1"/>
      </a:hlink>
      <a:folHlink>
        <a:srgbClr val="954F72"/>
      </a:folHlink>
    </a:clrScheme>
    <a:fontScheme name="w4fa4nbc">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4178</TotalTime>
  <Words>420</Words>
  <Application>Microsoft Office PowerPoint</Application>
  <PresentationFormat>Custom</PresentationFormat>
  <Paragraphs>37</Paragraphs>
  <Slides>14</Slides>
  <Notes>8</Notes>
  <HiddenSlides>0</HiddenSlides>
  <MMClips>2</MMClips>
  <ScaleCrop>false</ScaleCrop>
  <HeadingPairs>
    <vt:vector size="4" baseType="variant">
      <vt:variant>
        <vt:lpstr>Theme</vt:lpstr>
      </vt:variant>
      <vt:variant>
        <vt:i4>9</vt:i4>
      </vt:variant>
      <vt:variant>
        <vt:lpstr>Slide Titles</vt:lpstr>
      </vt:variant>
      <vt:variant>
        <vt:i4>14</vt:i4>
      </vt:variant>
    </vt:vector>
  </HeadingPairs>
  <TitlesOfParts>
    <vt:vector size="23" baseType="lpstr">
      <vt:lpstr>www.33ppt.com</vt:lpstr>
      <vt:lpstr>1_Office 主题</vt:lpstr>
      <vt:lpstr>3_Office 主题​​</vt:lpstr>
      <vt:lpstr>7_Office 主题​​</vt:lpstr>
      <vt:lpstr>Organic</vt:lpstr>
      <vt:lpstr>Constance template</vt:lpstr>
      <vt:lpstr>Office 主题</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dc:creator>
  <cp:lastModifiedBy>user</cp:lastModifiedBy>
  <cp:revision>331</cp:revision>
  <dcterms:created xsi:type="dcterms:W3CDTF">2020-10-03T06:01:09Z</dcterms:created>
  <dcterms:modified xsi:type="dcterms:W3CDTF">2024-11-26T11:45:03Z</dcterms:modified>
</cp:coreProperties>
</file>