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95" r:id="rId2"/>
    <p:sldId id="394" r:id="rId3"/>
    <p:sldId id="256" r:id="rId4"/>
    <p:sldId id="370" r:id="rId5"/>
    <p:sldId id="381" r:id="rId6"/>
    <p:sldId id="377" r:id="rId7"/>
    <p:sldId id="382" r:id="rId8"/>
    <p:sldId id="344" r:id="rId9"/>
    <p:sldId id="389" r:id="rId10"/>
    <p:sldId id="392" r:id="rId11"/>
    <p:sldId id="356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AB93E"/>
    <a:srgbClr val="1E675C"/>
    <a:srgbClr val="479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03ED19-99E1-454D-9E3C-7DA5CC1D0476}" v="192" dt="2022-07-31T01:10:22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4" autoAdjust="0"/>
    <p:restoredTop sz="87313" autoAdjust="0"/>
  </p:normalViewPr>
  <p:slideViewPr>
    <p:cSldViewPr snapToGrid="0" showGuides="1">
      <p:cViewPr varScale="1">
        <p:scale>
          <a:sx n="65" d="100"/>
          <a:sy n="65" d="100"/>
        </p:scale>
        <p:origin x="10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ùi Đức Việt" userId="c9bd2dcd3990363b" providerId="LiveId" clId="{6103ED19-99E1-454D-9E3C-7DA5CC1D0476}"/>
    <pc:docChg chg="undo custSel addSld delSld modSld sldOrd">
      <pc:chgData name="Bùi Đức Việt" userId="c9bd2dcd3990363b" providerId="LiveId" clId="{6103ED19-99E1-454D-9E3C-7DA5CC1D0476}" dt="2022-07-31T01:10:34.445" v="508" actId="20577"/>
      <pc:docMkLst>
        <pc:docMk/>
      </pc:docMkLst>
      <pc:sldChg chg="modSp mod">
        <pc:chgData name="Bùi Đức Việt" userId="c9bd2dcd3990363b" providerId="LiveId" clId="{6103ED19-99E1-454D-9E3C-7DA5CC1D0476}" dt="2022-07-31T01:05:00.402" v="284"/>
        <pc:sldMkLst>
          <pc:docMk/>
          <pc:sldMk cId="1108554332" sldId="258"/>
        </pc:sldMkLst>
        <pc:spChg chg="mod">
          <ac:chgData name="Bùi Đức Việt" userId="c9bd2dcd3990363b" providerId="LiveId" clId="{6103ED19-99E1-454D-9E3C-7DA5CC1D0476}" dt="2022-07-31T01:04:28.930" v="278" actId="113"/>
          <ac:spMkLst>
            <pc:docMk/>
            <pc:sldMk cId="1108554332" sldId="258"/>
            <ac:spMk id="24" creationId="{88399020-609B-526E-FA8E-B9A84A49C7A7}"/>
          </ac:spMkLst>
        </pc:spChg>
        <pc:spChg chg="mod">
          <ac:chgData name="Bùi Đức Việt" userId="c9bd2dcd3990363b" providerId="LiveId" clId="{6103ED19-99E1-454D-9E3C-7DA5CC1D0476}" dt="2022-07-31T01:05:00.402" v="284"/>
          <ac:spMkLst>
            <pc:docMk/>
            <pc:sldMk cId="1108554332" sldId="258"/>
            <ac:spMk id="40" creationId="{10F3F1ED-C702-4BC5-AD13-D64E9AA2C108}"/>
          </ac:spMkLst>
        </pc:spChg>
      </pc:sldChg>
      <pc:sldChg chg="del">
        <pc:chgData name="Bùi Đức Việt" userId="c9bd2dcd3990363b" providerId="LiveId" clId="{6103ED19-99E1-454D-9E3C-7DA5CC1D0476}" dt="2022-07-24T09:40:20.786" v="126" actId="47"/>
        <pc:sldMkLst>
          <pc:docMk/>
          <pc:sldMk cId="118529671" sldId="271"/>
        </pc:sldMkLst>
      </pc:sldChg>
      <pc:sldChg chg="del">
        <pc:chgData name="Bùi Đức Việt" userId="c9bd2dcd3990363b" providerId="LiveId" clId="{6103ED19-99E1-454D-9E3C-7DA5CC1D0476}" dt="2022-07-24T09:40:19.437" v="123" actId="47"/>
        <pc:sldMkLst>
          <pc:docMk/>
          <pc:sldMk cId="4248424512" sldId="272"/>
        </pc:sldMkLst>
      </pc:sldChg>
      <pc:sldChg chg="modSp del mod">
        <pc:chgData name="Bùi Đức Việt" userId="c9bd2dcd3990363b" providerId="LiveId" clId="{6103ED19-99E1-454D-9E3C-7DA5CC1D0476}" dt="2022-07-24T09:35:35.423" v="47" actId="47"/>
        <pc:sldMkLst>
          <pc:docMk/>
          <pc:sldMk cId="107035063" sldId="275"/>
        </pc:sldMkLst>
        <pc:spChg chg="mod">
          <ac:chgData name="Bùi Đức Việt" userId="c9bd2dcd3990363b" providerId="LiveId" clId="{6103ED19-99E1-454D-9E3C-7DA5CC1D0476}" dt="2022-07-24T09:24:47.291" v="32" actId="1076"/>
          <ac:spMkLst>
            <pc:docMk/>
            <pc:sldMk cId="107035063" sldId="275"/>
            <ac:spMk id="29" creationId="{E04C5E7E-1E41-4255-9991-4B73BB99F1E2}"/>
          </ac:spMkLst>
        </pc:spChg>
        <pc:picChg chg="mod">
          <ac:chgData name="Bùi Đức Việt" userId="c9bd2dcd3990363b" providerId="LiveId" clId="{6103ED19-99E1-454D-9E3C-7DA5CC1D0476}" dt="2022-07-24T09:24:43.938" v="31" actId="14100"/>
          <ac:picMkLst>
            <pc:docMk/>
            <pc:sldMk cId="107035063" sldId="275"/>
            <ac:picMk id="5" creationId="{FDA640B2-07AC-40A1-95EF-151879B1422F}"/>
          </ac:picMkLst>
        </pc:picChg>
      </pc:sldChg>
      <pc:sldChg chg="del">
        <pc:chgData name="Bùi Đức Việt" userId="c9bd2dcd3990363b" providerId="LiveId" clId="{6103ED19-99E1-454D-9E3C-7DA5CC1D0476}" dt="2022-07-24T09:40:19.907" v="124" actId="47"/>
        <pc:sldMkLst>
          <pc:docMk/>
          <pc:sldMk cId="2811597199" sldId="284"/>
        </pc:sldMkLst>
      </pc:sldChg>
      <pc:sldChg chg="del">
        <pc:chgData name="Bùi Đức Việt" userId="c9bd2dcd3990363b" providerId="LiveId" clId="{6103ED19-99E1-454D-9E3C-7DA5CC1D0476}" dt="2022-07-24T09:40:20.338" v="125" actId="47"/>
        <pc:sldMkLst>
          <pc:docMk/>
          <pc:sldMk cId="2139840891" sldId="285"/>
        </pc:sldMkLst>
      </pc:sldChg>
      <pc:sldChg chg="del">
        <pc:chgData name="Bùi Đức Việt" userId="c9bd2dcd3990363b" providerId="LiveId" clId="{6103ED19-99E1-454D-9E3C-7DA5CC1D0476}" dt="2022-07-24T09:40:21.241" v="127" actId="47"/>
        <pc:sldMkLst>
          <pc:docMk/>
          <pc:sldMk cId="1305198285" sldId="286"/>
        </pc:sldMkLst>
      </pc:sldChg>
      <pc:sldChg chg="delSp modSp mod">
        <pc:chgData name="Bùi Đức Việt" userId="c9bd2dcd3990363b" providerId="LiveId" clId="{6103ED19-99E1-454D-9E3C-7DA5CC1D0476}" dt="2022-07-31T01:10:24.091" v="503" actId="1076"/>
        <pc:sldMkLst>
          <pc:docMk/>
          <pc:sldMk cId="2517984509" sldId="287"/>
        </pc:sldMkLst>
        <pc:spChg chg="mod">
          <ac:chgData name="Bùi Đức Việt" userId="c9bd2dcd3990363b" providerId="LiveId" clId="{6103ED19-99E1-454D-9E3C-7DA5CC1D0476}" dt="2022-07-31T01:10:24.091" v="503" actId="1076"/>
          <ac:spMkLst>
            <pc:docMk/>
            <pc:sldMk cId="2517984509" sldId="287"/>
            <ac:spMk id="6" creationId="{41B19DB9-A6CF-B7ED-ADDF-D85641E60F8C}"/>
          </ac:spMkLst>
        </pc:spChg>
        <pc:spChg chg="del">
          <ac:chgData name="Bùi Đức Việt" userId="c9bd2dcd3990363b" providerId="LiveId" clId="{6103ED19-99E1-454D-9E3C-7DA5CC1D0476}" dt="2022-07-24T09:40:09.120" v="119" actId="478"/>
          <ac:spMkLst>
            <pc:docMk/>
            <pc:sldMk cId="2517984509" sldId="287"/>
            <ac:spMk id="7" creationId="{A4BA5C85-65F8-C55E-5830-FF6B4F2B7A54}"/>
          </ac:spMkLst>
        </pc:spChg>
      </pc:sldChg>
      <pc:sldChg chg="addSp modSp new mod">
        <pc:chgData name="Bùi Đức Việt" userId="c9bd2dcd3990363b" providerId="LiveId" clId="{6103ED19-99E1-454D-9E3C-7DA5CC1D0476}" dt="2022-07-31T01:10:34.445" v="508" actId="20577"/>
        <pc:sldMkLst>
          <pc:docMk/>
          <pc:sldMk cId="927674388" sldId="288"/>
        </pc:sldMkLst>
        <pc:spChg chg="add mod">
          <ac:chgData name="Bùi Đức Việt" userId="c9bd2dcd3990363b" providerId="LiveId" clId="{6103ED19-99E1-454D-9E3C-7DA5CC1D0476}" dt="2022-07-31T01:10:34.445" v="508" actId="20577"/>
          <ac:spMkLst>
            <pc:docMk/>
            <pc:sldMk cId="927674388" sldId="288"/>
            <ac:spMk id="4" creationId="{C300AAD9-B6BA-E971-B146-D5AD9C084416}"/>
          </ac:spMkLst>
        </pc:spChg>
        <pc:picChg chg="add mod">
          <ac:chgData name="Bùi Đức Việt" userId="c9bd2dcd3990363b" providerId="LiveId" clId="{6103ED19-99E1-454D-9E3C-7DA5CC1D0476}" dt="2022-07-31T01:08:20.293" v="294" actId="14100"/>
          <ac:picMkLst>
            <pc:docMk/>
            <pc:sldMk cId="927674388" sldId="288"/>
            <ac:picMk id="3" creationId="{5E8F81FD-B3AF-9031-D2EB-184AE583CDB2}"/>
          </ac:picMkLst>
        </pc:picChg>
      </pc:sldChg>
      <pc:sldChg chg="addSp delSp modSp new del mod delAnim modAnim">
        <pc:chgData name="Bùi Đức Việt" userId="c9bd2dcd3990363b" providerId="LiveId" clId="{6103ED19-99E1-454D-9E3C-7DA5CC1D0476}" dt="2022-07-31T01:06:23.209" v="285" actId="47"/>
        <pc:sldMkLst>
          <pc:docMk/>
          <pc:sldMk cId="1844111385" sldId="288"/>
        </pc:sldMkLst>
        <pc:spChg chg="mod">
          <ac:chgData name="Bùi Đức Việt" userId="c9bd2dcd3990363b" providerId="LiveId" clId="{6103ED19-99E1-454D-9E3C-7DA5CC1D0476}" dt="2022-07-24T09:34:03.116" v="36"/>
          <ac:spMkLst>
            <pc:docMk/>
            <pc:sldMk cId="1844111385" sldId="288"/>
            <ac:spMk id="6" creationId="{B668DFCD-12B3-25E0-A40B-34D016B59E31}"/>
          </ac:spMkLst>
        </pc:spChg>
        <pc:spChg chg="mod">
          <ac:chgData name="Bùi Đức Việt" userId="c9bd2dcd3990363b" providerId="LiveId" clId="{6103ED19-99E1-454D-9E3C-7DA5CC1D0476}" dt="2022-07-24T09:34:03.116" v="36"/>
          <ac:spMkLst>
            <pc:docMk/>
            <pc:sldMk cId="1844111385" sldId="288"/>
            <ac:spMk id="7" creationId="{145709E8-49FE-4DF5-BDA1-8BF3F75237D2}"/>
          </ac:spMkLst>
        </pc:spChg>
        <pc:grpChg chg="add mod">
          <ac:chgData name="Bùi Đức Việt" userId="c9bd2dcd3990363b" providerId="LiveId" clId="{6103ED19-99E1-454D-9E3C-7DA5CC1D0476}" dt="2022-07-24T09:34:03.116" v="36"/>
          <ac:grpSpMkLst>
            <pc:docMk/>
            <pc:sldMk cId="1844111385" sldId="288"/>
            <ac:grpSpMk id="5" creationId="{4C30E9F8-87E8-F8C4-FDED-F2FA50D7C4C7}"/>
          </ac:grpSpMkLst>
        </pc:grpChg>
        <pc:picChg chg="del mod">
          <ac:chgData name="Bùi Đức Việt" userId="c9bd2dcd3990363b" providerId="LiveId" clId="{6103ED19-99E1-454D-9E3C-7DA5CC1D0476}" dt="2022-07-24T09:30:39.332" v="35" actId="478"/>
          <ac:picMkLst>
            <pc:docMk/>
            <pc:sldMk cId="1844111385" sldId="288"/>
            <ac:picMk id="2" creationId="{E08337A0-8A46-1571-9B57-F7395C06BB38}"/>
          </ac:picMkLst>
        </pc:picChg>
        <pc:picChg chg="add mod">
          <ac:chgData name="Bùi Đức Việt" userId="c9bd2dcd3990363b" providerId="LiveId" clId="{6103ED19-99E1-454D-9E3C-7DA5CC1D0476}" dt="2022-07-24T09:34:03.116" v="36"/>
          <ac:picMkLst>
            <pc:docMk/>
            <pc:sldMk cId="1844111385" sldId="288"/>
            <ac:picMk id="2" creationId="{E5CECAC0-527D-D088-F0C9-427DEE919804}"/>
          </ac:picMkLst>
        </pc:picChg>
        <pc:picChg chg="add mod">
          <ac:chgData name="Bùi Đức Việt" userId="c9bd2dcd3990363b" providerId="LiveId" clId="{6103ED19-99E1-454D-9E3C-7DA5CC1D0476}" dt="2022-07-24T09:34:03.116" v="36"/>
          <ac:picMkLst>
            <pc:docMk/>
            <pc:sldMk cId="1844111385" sldId="288"/>
            <ac:picMk id="3" creationId="{CC35B89C-A64F-D18D-A010-73ED21A4FC27}"/>
          </ac:picMkLst>
        </pc:picChg>
        <pc:picChg chg="add mod">
          <ac:chgData name="Bùi Đức Việt" userId="c9bd2dcd3990363b" providerId="LiveId" clId="{6103ED19-99E1-454D-9E3C-7DA5CC1D0476}" dt="2022-07-24T09:34:03.116" v="36"/>
          <ac:picMkLst>
            <pc:docMk/>
            <pc:sldMk cId="1844111385" sldId="288"/>
            <ac:picMk id="4" creationId="{3D18EE8D-7C5F-C104-E9E8-36E24591DC45}"/>
          </ac:picMkLst>
        </pc:picChg>
        <pc:picChg chg="add mod">
          <ac:chgData name="Bùi Đức Việt" userId="c9bd2dcd3990363b" providerId="LiveId" clId="{6103ED19-99E1-454D-9E3C-7DA5CC1D0476}" dt="2022-07-24T09:34:03.116" v="36"/>
          <ac:picMkLst>
            <pc:docMk/>
            <pc:sldMk cId="1844111385" sldId="288"/>
            <ac:picMk id="8" creationId="{EEA3FBC3-DFA0-FE09-9F05-7F3EEEB83787}"/>
          </ac:picMkLst>
        </pc:picChg>
        <pc:picChg chg="add del mod">
          <ac:chgData name="Bùi Đức Việt" userId="c9bd2dcd3990363b" providerId="LiveId" clId="{6103ED19-99E1-454D-9E3C-7DA5CC1D0476}" dt="2022-07-24T09:35:38.591" v="48" actId="478"/>
          <ac:picMkLst>
            <pc:docMk/>
            <pc:sldMk cId="1844111385" sldId="288"/>
            <ac:picMk id="9" creationId="{99D50E9B-10E5-9289-C893-7F3F3E74E70B}"/>
          </ac:picMkLst>
        </pc:picChg>
      </pc:sldChg>
      <pc:sldChg chg="addSp delSp modSp new del mod delAnim modAnim">
        <pc:chgData name="Bùi Đức Việt" userId="c9bd2dcd3990363b" providerId="LiveId" clId="{6103ED19-99E1-454D-9E3C-7DA5CC1D0476}" dt="2022-07-31T01:06:24.606" v="288" actId="47"/>
        <pc:sldMkLst>
          <pc:docMk/>
          <pc:sldMk cId="614568252" sldId="289"/>
        </pc:sldMkLst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4" creationId="{2C44C291-8081-C5D6-AA12-C4371C4FA5ED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5" creationId="{13A1CBD7-D7A5-0714-BB0F-6E3CD4C905FE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6" creationId="{0B0248BB-EDF8-7BEB-43AC-8CC49CF598BA}"/>
          </ac:spMkLst>
        </pc:spChg>
        <pc:spChg chg="add mod">
          <ac:chgData name="Bùi Đức Việt" userId="c9bd2dcd3990363b" providerId="LiveId" clId="{6103ED19-99E1-454D-9E3C-7DA5CC1D0476}" dt="2022-07-24T09:42:24.682" v="174" actId="1076"/>
          <ac:spMkLst>
            <pc:docMk/>
            <pc:sldMk cId="614568252" sldId="289"/>
            <ac:spMk id="7" creationId="{CE3FE2C9-6F4F-6F36-C8E5-3E364217FB73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16" creationId="{CA635304-1906-FB24-3CD1-D9F9088AF247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18" creationId="{F69620A4-E24E-A210-82CB-E319FC55BB5A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19" creationId="{D5171C05-46EE-DE38-857B-AAF89FF5A204}"/>
          </ac:spMkLst>
        </pc:spChg>
        <pc:spChg chg="del mod">
          <ac:chgData name="Bùi Đức Việt" userId="c9bd2dcd3990363b" providerId="LiveId" clId="{6103ED19-99E1-454D-9E3C-7DA5CC1D0476}" dt="2022-07-24T09:37:46.394" v="89" actId="478"/>
          <ac:spMkLst>
            <pc:docMk/>
            <pc:sldMk cId="614568252" sldId="289"/>
            <ac:spMk id="23" creationId="{347BABD1-0521-0452-0EC6-4FE1F6447658}"/>
          </ac:spMkLst>
        </pc:spChg>
        <pc:spChg chg="mod">
          <ac:chgData name="Bùi Đức Việt" userId="c9bd2dcd3990363b" providerId="LiveId" clId="{6103ED19-99E1-454D-9E3C-7DA5CC1D0476}" dt="2022-07-24T09:42:36.504" v="179" actId="113"/>
          <ac:spMkLst>
            <pc:docMk/>
            <pc:sldMk cId="614568252" sldId="289"/>
            <ac:spMk id="25" creationId="{D83408E5-31C9-2796-399A-7797895E93FC}"/>
          </ac:spMkLst>
        </pc:spChg>
        <pc:spChg chg="mod">
          <ac:chgData name="Bùi Đức Việt" userId="c9bd2dcd3990363b" providerId="LiveId" clId="{6103ED19-99E1-454D-9E3C-7DA5CC1D0476}" dt="2022-07-24T09:42:51.826" v="187" actId="1076"/>
          <ac:spMkLst>
            <pc:docMk/>
            <pc:sldMk cId="614568252" sldId="289"/>
            <ac:spMk id="26" creationId="{2CCA4778-7DF9-F592-3F4D-F83A356331EE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30" creationId="{5675751C-A8DF-BD1B-5A1C-EF5101D257F2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32" creationId="{88162317-DA33-A529-F734-D0AD9C937EBC}"/>
          </ac:spMkLst>
        </pc:spChg>
        <pc:spChg chg="mod">
          <ac:chgData name="Bùi Đức Việt" userId="c9bd2dcd3990363b" providerId="LiveId" clId="{6103ED19-99E1-454D-9E3C-7DA5CC1D0476}" dt="2022-07-24T09:34:52.596" v="45"/>
          <ac:spMkLst>
            <pc:docMk/>
            <pc:sldMk cId="614568252" sldId="289"/>
            <ac:spMk id="33" creationId="{3E82AE9F-6134-7660-D8AD-A298B0FED350}"/>
          </ac:spMkLst>
        </pc:spChg>
        <pc:grpChg chg="add mod">
          <ac:chgData name="Bùi Đức Việt" userId="c9bd2dcd3990363b" providerId="LiveId" clId="{6103ED19-99E1-454D-9E3C-7DA5CC1D0476}" dt="2022-07-24T09:42:27.082" v="175" actId="14100"/>
          <ac:grpSpMkLst>
            <pc:docMk/>
            <pc:sldMk cId="614568252" sldId="289"/>
            <ac:grpSpMk id="3" creationId="{3316C7F5-E441-3B57-225D-29E68835BC00}"/>
          </ac:grpSpMkLst>
        </pc:grpChg>
        <pc:grpChg chg="add del mod">
          <ac:chgData name="Bùi Đức Việt" userId="c9bd2dcd3990363b" providerId="LiveId" clId="{6103ED19-99E1-454D-9E3C-7DA5CC1D0476}" dt="2022-07-24T09:37:42.816" v="88" actId="478"/>
          <ac:grpSpMkLst>
            <pc:docMk/>
            <pc:sldMk cId="614568252" sldId="289"/>
            <ac:grpSpMk id="13" creationId="{B9CEE0F2-FC8D-20B5-438E-66392A532F0A}"/>
          </ac:grpSpMkLst>
        </pc:grpChg>
        <pc:grpChg chg="mod">
          <ac:chgData name="Bùi Đức Việt" userId="c9bd2dcd3990363b" providerId="LiveId" clId="{6103ED19-99E1-454D-9E3C-7DA5CC1D0476}" dt="2022-07-24T09:34:52.596" v="45"/>
          <ac:grpSpMkLst>
            <pc:docMk/>
            <pc:sldMk cId="614568252" sldId="289"/>
            <ac:grpSpMk id="14" creationId="{3435916B-C5D5-53FB-5CD0-6264112BB3A5}"/>
          </ac:grpSpMkLst>
        </pc:grpChg>
        <pc:grpChg chg="mod">
          <ac:chgData name="Bùi Đức Việt" userId="c9bd2dcd3990363b" providerId="LiveId" clId="{6103ED19-99E1-454D-9E3C-7DA5CC1D0476}" dt="2022-07-24T09:34:52.596" v="45"/>
          <ac:grpSpMkLst>
            <pc:docMk/>
            <pc:sldMk cId="614568252" sldId="289"/>
            <ac:grpSpMk id="15" creationId="{091B9862-822E-6F54-A2E9-56F4D78B8D64}"/>
          </ac:grpSpMkLst>
        </pc:grpChg>
        <pc:grpChg chg="add del mod">
          <ac:chgData name="Bùi Đức Việt" userId="c9bd2dcd3990363b" providerId="LiveId" clId="{6103ED19-99E1-454D-9E3C-7DA5CC1D0476}" dt="2022-07-24T09:37:47.943" v="90" actId="478"/>
          <ac:grpSpMkLst>
            <pc:docMk/>
            <pc:sldMk cId="614568252" sldId="289"/>
            <ac:grpSpMk id="20" creationId="{65C27DC8-9A9E-188D-7DDC-0B6AA6D4C2ED}"/>
          </ac:grpSpMkLst>
        </pc:grpChg>
        <pc:grpChg chg="mod topLvl">
          <ac:chgData name="Bùi Đức Việt" userId="c9bd2dcd3990363b" providerId="LiveId" clId="{6103ED19-99E1-454D-9E3C-7DA5CC1D0476}" dt="2022-07-24T09:42:57.100" v="190" actId="1076"/>
          <ac:grpSpMkLst>
            <pc:docMk/>
            <pc:sldMk cId="614568252" sldId="289"/>
            <ac:grpSpMk id="21" creationId="{7457018E-5C97-41A3-6061-AE44275C5A2A}"/>
          </ac:grpSpMkLst>
        </pc:grpChg>
        <pc:grpChg chg="del mod">
          <ac:chgData name="Bùi Đức Việt" userId="c9bd2dcd3990363b" providerId="LiveId" clId="{6103ED19-99E1-454D-9E3C-7DA5CC1D0476}" dt="2022-07-24T09:37:46.394" v="89" actId="478"/>
          <ac:grpSpMkLst>
            <pc:docMk/>
            <pc:sldMk cId="614568252" sldId="289"/>
            <ac:grpSpMk id="22" creationId="{C22782EB-5D35-011C-62D3-1364CB35BAD6}"/>
          </ac:grpSpMkLst>
        </pc:grpChg>
        <pc:grpChg chg="add del mod">
          <ac:chgData name="Bùi Đức Việt" userId="c9bd2dcd3990363b" providerId="LiveId" clId="{6103ED19-99E1-454D-9E3C-7DA5CC1D0476}" dt="2022-07-24T09:37:42.816" v="88" actId="478"/>
          <ac:grpSpMkLst>
            <pc:docMk/>
            <pc:sldMk cId="614568252" sldId="289"/>
            <ac:grpSpMk id="27" creationId="{357CC6BE-A7D9-4120-B17D-2C89F53227E5}"/>
          </ac:grpSpMkLst>
        </pc:grpChg>
        <pc:grpChg chg="mod">
          <ac:chgData name="Bùi Đức Việt" userId="c9bd2dcd3990363b" providerId="LiveId" clId="{6103ED19-99E1-454D-9E3C-7DA5CC1D0476}" dt="2022-07-24T09:34:52.596" v="45"/>
          <ac:grpSpMkLst>
            <pc:docMk/>
            <pc:sldMk cId="614568252" sldId="289"/>
            <ac:grpSpMk id="28" creationId="{4BAD12DD-0194-2AC3-B307-C04B9E61D0D5}"/>
          </ac:grpSpMkLst>
        </pc:grpChg>
        <pc:grpChg chg="mod">
          <ac:chgData name="Bùi Đức Việt" userId="c9bd2dcd3990363b" providerId="LiveId" clId="{6103ED19-99E1-454D-9E3C-7DA5CC1D0476}" dt="2022-07-24T09:34:52.596" v="45"/>
          <ac:grpSpMkLst>
            <pc:docMk/>
            <pc:sldMk cId="614568252" sldId="289"/>
            <ac:grpSpMk id="29" creationId="{B26E1677-C4A0-31FB-B523-B235CDCB6180}"/>
          </ac:grpSpMkLst>
        </pc:grpChg>
        <pc:picChg chg="add mod">
          <ac:chgData name="Bùi Đức Việt" userId="c9bd2dcd3990363b" providerId="LiveId" clId="{6103ED19-99E1-454D-9E3C-7DA5CC1D0476}" dt="2022-07-24T09:42:55.174" v="189" actId="1076"/>
          <ac:picMkLst>
            <pc:docMk/>
            <pc:sldMk cId="614568252" sldId="289"/>
            <ac:picMk id="2" creationId="{D51B694E-E910-DBB6-F22E-FDA475BB3F65}"/>
          </ac:picMkLst>
        </pc:picChg>
        <pc:picChg chg="add mod">
          <ac:chgData name="Bùi Đức Việt" userId="c9bd2dcd3990363b" providerId="LiveId" clId="{6103ED19-99E1-454D-9E3C-7DA5CC1D0476}" dt="2022-07-24T09:34:52.596" v="45"/>
          <ac:picMkLst>
            <pc:docMk/>
            <pc:sldMk cId="614568252" sldId="289"/>
            <ac:picMk id="8" creationId="{1681BF56-EAE3-484F-97EC-BF6C232B704D}"/>
          </ac:picMkLst>
        </pc:picChg>
        <pc:picChg chg="add del mod">
          <ac:chgData name="Bùi Đức Việt" userId="c9bd2dcd3990363b" providerId="LiveId" clId="{6103ED19-99E1-454D-9E3C-7DA5CC1D0476}" dt="2022-07-24T09:47:19.531" v="257" actId="478"/>
          <ac:picMkLst>
            <pc:docMk/>
            <pc:sldMk cId="614568252" sldId="289"/>
            <ac:picMk id="9" creationId="{68962424-B3B9-6284-FA2D-2B1B3065CCF1}"/>
          </ac:picMkLst>
        </pc:picChg>
        <pc:picChg chg="add del mod">
          <ac:chgData name="Bùi Đức Việt" userId="c9bd2dcd3990363b" providerId="LiveId" clId="{6103ED19-99E1-454D-9E3C-7DA5CC1D0476}" dt="2022-07-24T09:47:18.904" v="256" actId="478"/>
          <ac:picMkLst>
            <pc:docMk/>
            <pc:sldMk cId="614568252" sldId="289"/>
            <ac:picMk id="10" creationId="{5AFA2A19-956B-A157-9A97-350B8D3C1BA1}"/>
          </ac:picMkLst>
        </pc:picChg>
        <pc:picChg chg="add mod">
          <ac:chgData name="Bùi Đức Việt" userId="c9bd2dcd3990363b" providerId="LiveId" clId="{6103ED19-99E1-454D-9E3C-7DA5CC1D0476}" dt="2022-07-24T09:42:28.986" v="176" actId="1076"/>
          <ac:picMkLst>
            <pc:docMk/>
            <pc:sldMk cId="614568252" sldId="289"/>
            <ac:picMk id="11" creationId="{1E95E37C-8A89-1CF2-0F28-0A2777521A1A}"/>
          </ac:picMkLst>
        </pc:picChg>
        <pc:picChg chg="add mod">
          <ac:chgData name="Bùi Đức Việt" userId="c9bd2dcd3990363b" providerId="LiveId" clId="{6103ED19-99E1-454D-9E3C-7DA5CC1D0476}" dt="2022-07-24T09:46:11.195" v="248" actId="1076"/>
          <ac:picMkLst>
            <pc:docMk/>
            <pc:sldMk cId="614568252" sldId="289"/>
            <ac:picMk id="12" creationId="{1F2AC3E7-0B55-6B95-C4F2-9960F6C301E8}"/>
          </ac:picMkLst>
        </pc:picChg>
        <pc:picChg chg="mod">
          <ac:chgData name="Bùi Đức Việt" userId="c9bd2dcd3990363b" providerId="LiveId" clId="{6103ED19-99E1-454D-9E3C-7DA5CC1D0476}" dt="2022-07-24T09:34:52.596" v="45"/>
          <ac:picMkLst>
            <pc:docMk/>
            <pc:sldMk cId="614568252" sldId="289"/>
            <ac:picMk id="17" creationId="{2B224A19-1DDC-63EF-0688-A7081E4FABC7}"/>
          </ac:picMkLst>
        </pc:picChg>
        <pc:picChg chg="del mod topLvl">
          <ac:chgData name="Bùi Đức Việt" userId="c9bd2dcd3990363b" providerId="LiveId" clId="{6103ED19-99E1-454D-9E3C-7DA5CC1D0476}" dt="2022-07-24T09:37:47.943" v="90" actId="478"/>
          <ac:picMkLst>
            <pc:docMk/>
            <pc:sldMk cId="614568252" sldId="289"/>
            <ac:picMk id="24" creationId="{54A4FD1A-FCEB-98AF-FDDF-4FB842F0F3D3}"/>
          </ac:picMkLst>
        </pc:picChg>
        <pc:picChg chg="mod">
          <ac:chgData name="Bùi Đức Việt" userId="c9bd2dcd3990363b" providerId="LiveId" clId="{6103ED19-99E1-454D-9E3C-7DA5CC1D0476}" dt="2022-07-24T09:34:52.596" v="45"/>
          <ac:picMkLst>
            <pc:docMk/>
            <pc:sldMk cId="614568252" sldId="289"/>
            <ac:picMk id="31" creationId="{ADCE926D-46FD-B720-2F1A-A253DC0BDF61}"/>
          </ac:picMkLst>
        </pc:picChg>
        <pc:picChg chg="add del mod">
          <ac:chgData name="Bùi Đức Việt" userId="c9bd2dcd3990363b" providerId="LiveId" clId="{6103ED19-99E1-454D-9E3C-7DA5CC1D0476}" dt="2022-07-24T09:37:42.816" v="88" actId="478"/>
          <ac:picMkLst>
            <pc:docMk/>
            <pc:sldMk cId="614568252" sldId="289"/>
            <ac:picMk id="34" creationId="{66E6E918-E40B-D1AC-099F-3C0C36FF3769}"/>
          </ac:picMkLst>
        </pc:picChg>
        <pc:picChg chg="add del mod">
          <ac:chgData name="Bùi Đức Việt" userId="c9bd2dcd3990363b" providerId="LiveId" clId="{6103ED19-99E1-454D-9E3C-7DA5CC1D0476}" dt="2022-07-24T09:37:42.816" v="88" actId="478"/>
          <ac:picMkLst>
            <pc:docMk/>
            <pc:sldMk cId="614568252" sldId="289"/>
            <ac:picMk id="35" creationId="{3178FC84-DEB7-F5B8-BDD9-155E5739AEC2}"/>
          </ac:picMkLst>
        </pc:picChg>
        <pc:picChg chg="add mod">
          <ac:chgData name="Bùi Đức Việt" userId="c9bd2dcd3990363b" providerId="LiveId" clId="{6103ED19-99E1-454D-9E3C-7DA5CC1D0476}" dt="2022-07-24T09:42:59.418" v="191" actId="1076"/>
          <ac:picMkLst>
            <pc:docMk/>
            <pc:sldMk cId="614568252" sldId="289"/>
            <ac:picMk id="36" creationId="{8384E626-149A-D914-924E-675082440110}"/>
          </ac:picMkLst>
        </pc:picChg>
        <pc:picChg chg="add del mod">
          <ac:chgData name="Bùi Đức Việt" userId="c9bd2dcd3990363b" providerId="LiveId" clId="{6103ED19-99E1-454D-9E3C-7DA5CC1D0476}" dt="2022-07-24T09:35:44.614" v="51" actId="478"/>
          <ac:picMkLst>
            <pc:docMk/>
            <pc:sldMk cId="614568252" sldId="289"/>
            <ac:picMk id="37" creationId="{2F32D744-944C-19C4-81BA-21EE343D9070}"/>
          </ac:picMkLst>
        </pc:picChg>
      </pc:sldChg>
      <pc:sldChg chg="addSp delSp modSp new del mod delAnim modAnim">
        <pc:chgData name="Bùi Đức Việt" userId="c9bd2dcd3990363b" providerId="LiveId" clId="{6103ED19-99E1-454D-9E3C-7DA5CC1D0476}" dt="2022-07-31T01:06:26.666" v="289" actId="47"/>
        <pc:sldMkLst>
          <pc:docMk/>
          <pc:sldMk cId="3935060901" sldId="290"/>
        </pc:sldMkLst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4" creationId="{4AB5BAFD-F7E3-CEFC-0D3F-37A8BE1A1CE0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5" creationId="{3344C81B-787B-B17B-FC84-FBE3E078D7E2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6" creationId="{C15FA033-0237-C1D6-042E-8FC60AC93A62}"/>
          </ac:spMkLst>
        </pc:spChg>
        <pc:spChg chg="add mod">
          <ac:chgData name="Bùi Đức Việt" userId="c9bd2dcd3990363b" providerId="LiveId" clId="{6103ED19-99E1-454D-9E3C-7DA5CC1D0476}" dt="2022-07-24T09:44:00.015" v="219" actId="14100"/>
          <ac:spMkLst>
            <pc:docMk/>
            <pc:sldMk cId="3935060901" sldId="290"/>
            <ac:spMk id="7" creationId="{0084B123-DEA1-7343-4820-40CCE5FC38AD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16" creationId="{04A64EA1-6CE1-DCF0-9CEC-50A8E338B13B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18" creationId="{C091D228-6A1C-5AFD-6855-CD8AA63DE8B3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19" creationId="{B18CD1F5-593C-A65E-C354-25B35C5539CB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23" creationId="{CD378EC5-0E39-5998-8865-7AB3E163F142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25" creationId="{E6AC8BD5-C672-973D-B2C7-BE60FF019310}"/>
          </ac:spMkLst>
        </pc:spChg>
        <pc:spChg chg="mod">
          <ac:chgData name="Bùi Đức Việt" userId="c9bd2dcd3990363b" providerId="LiveId" clId="{6103ED19-99E1-454D-9E3C-7DA5CC1D0476}" dt="2022-07-24T09:35:00.677" v="46"/>
          <ac:spMkLst>
            <pc:docMk/>
            <pc:sldMk cId="3935060901" sldId="290"/>
            <ac:spMk id="26" creationId="{5B33FC79-FFAA-8A5F-499E-2722D58918BD}"/>
          </ac:spMkLst>
        </pc:spChg>
        <pc:spChg chg="del mod">
          <ac:chgData name="Bùi Đức Việt" userId="c9bd2dcd3990363b" providerId="LiveId" clId="{6103ED19-99E1-454D-9E3C-7DA5CC1D0476}" dt="2022-07-24T09:38:36.100" v="100" actId="478"/>
          <ac:spMkLst>
            <pc:docMk/>
            <pc:sldMk cId="3935060901" sldId="290"/>
            <ac:spMk id="30" creationId="{1ECD053F-0712-E662-D11B-D409918EA953}"/>
          </ac:spMkLst>
        </pc:spChg>
        <pc:spChg chg="mod">
          <ac:chgData name="Bùi Đức Việt" userId="c9bd2dcd3990363b" providerId="LiveId" clId="{6103ED19-99E1-454D-9E3C-7DA5CC1D0476}" dt="2022-07-24T09:43:14.076" v="196" actId="2711"/>
          <ac:spMkLst>
            <pc:docMk/>
            <pc:sldMk cId="3935060901" sldId="290"/>
            <ac:spMk id="32" creationId="{B81EBD33-0477-4607-7A5B-9C4A7BE767A3}"/>
          </ac:spMkLst>
        </pc:spChg>
        <pc:spChg chg="mod">
          <ac:chgData name="Bùi Đức Việt" userId="c9bd2dcd3990363b" providerId="LiveId" clId="{6103ED19-99E1-454D-9E3C-7DA5CC1D0476}" dt="2022-07-24T09:43:19.039" v="198" actId="113"/>
          <ac:spMkLst>
            <pc:docMk/>
            <pc:sldMk cId="3935060901" sldId="290"/>
            <ac:spMk id="33" creationId="{53F34F51-2F6A-AA01-6843-666F337F04C0}"/>
          </ac:spMkLst>
        </pc:spChg>
        <pc:grpChg chg="add mod">
          <ac:chgData name="Bùi Đức Việt" userId="c9bd2dcd3990363b" providerId="LiveId" clId="{6103ED19-99E1-454D-9E3C-7DA5CC1D0476}" dt="2022-07-24T09:44:09.323" v="223" actId="14100"/>
          <ac:grpSpMkLst>
            <pc:docMk/>
            <pc:sldMk cId="3935060901" sldId="290"/>
            <ac:grpSpMk id="3" creationId="{D230E042-46D3-1ACD-EA73-5FC263A3E162}"/>
          </ac:grpSpMkLst>
        </pc:grpChg>
        <pc:grpChg chg="add del mod">
          <ac:chgData name="Bùi Đức Việt" userId="c9bd2dcd3990363b" providerId="LiveId" clId="{6103ED19-99E1-454D-9E3C-7DA5CC1D0476}" dt="2022-07-24T09:38:21.035" v="96" actId="478"/>
          <ac:grpSpMkLst>
            <pc:docMk/>
            <pc:sldMk cId="3935060901" sldId="290"/>
            <ac:grpSpMk id="13" creationId="{A2A04B05-E826-C94F-5DDB-1C7748D205E3}"/>
          </ac:grpSpMkLst>
        </pc:grpChg>
        <pc:grpChg chg="mod">
          <ac:chgData name="Bùi Đức Việt" userId="c9bd2dcd3990363b" providerId="LiveId" clId="{6103ED19-99E1-454D-9E3C-7DA5CC1D0476}" dt="2022-07-24T09:35:00.677" v="46"/>
          <ac:grpSpMkLst>
            <pc:docMk/>
            <pc:sldMk cId="3935060901" sldId="290"/>
            <ac:grpSpMk id="14" creationId="{4850E760-03EB-4E5F-5033-51C199A3F749}"/>
          </ac:grpSpMkLst>
        </pc:grpChg>
        <pc:grpChg chg="mod">
          <ac:chgData name="Bùi Đức Việt" userId="c9bd2dcd3990363b" providerId="LiveId" clId="{6103ED19-99E1-454D-9E3C-7DA5CC1D0476}" dt="2022-07-24T09:35:00.677" v="46"/>
          <ac:grpSpMkLst>
            <pc:docMk/>
            <pc:sldMk cId="3935060901" sldId="290"/>
            <ac:grpSpMk id="15" creationId="{2DE8BCEC-71DB-F464-E876-A1260C987BEC}"/>
          </ac:grpSpMkLst>
        </pc:grpChg>
        <pc:grpChg chg="add del mod">
          <ac:chgData name="Bùi Đức Việt" userId="c9bd2dcd3990363b" providerId="LiveId" clId="{6103ED19-99E1-454D-9E3C-7DA5CC1D0476}" dt="2022-07-24T09:38:21.035" v="96" actId="478"/>
          <ac:grpSpMkLst>
            <pc:docMk/>
            <pc:sldMk cId="3935060901" sldId="290"/>
            <ac:grpSpMk id="20" creationId="{11BAD915-7113-BF00-B10A-D05A0455D5CD}"/>
          </ac:grpSpMkLst>
        </pc:grpChg>
        <pc:grpChg chg="mod">
          <ac:chgData name="Bùi Đức Việt" userId="c9bd2dcd3990363b" providerId="LiveId" clId="{6103ED19-99E1-454D-9E3C-7DA5CC1D0476}" dt="2022-07-24T09:35:00.677" v="46"/>
          <ac:grpSpMkLst>
            <pc:docMk/>
            <pc:sldMk cId="3935060901" sldId="290"/>
            <ac:grpSpMk id="21" creationId="{B4E062EF-476F-5984-4058-10DC5F9126DE}"/>
          </ac:grpSpMkLst>
        </pc:grpChg>
        <pc:grpChg chg="mod">
          <ac:chgData name="Bùi Đức Việt" userId="c9bd2dcd3990363b" providerId="LiveId" clId="{6103ED19-99E1-454D-9E3C-7DA5CC1D0476}" dt="2022-07-24T09:35:00.677" v="46"/>
          <ac:grpSpMkLst>
            <pc:docMk/>
            <pc:sldMk cId="3935060901" sldId="290"/>
            <ac:grpSpMk id="22" creationId="{DA058CF0-BAF7-1DDA-A7E0-DA9E215BEFA0}"/>
          </ac:grpSpMkLst>
        </pc:grpChg>
        <pc:grpChg chg="add del mod">
          <ac:chgData name="Bùi Đức Việt" userId="c9bd2dcd3990363b" providerId="LiveId" clId="{6103ED19-99E1-454D-9E3C-7DA5CC1D0476}" dt="2022-07-24T09:38:39.679" v="101" actId="478"/>
          <ac:grpSpMkLst>
            <pc:docMk/>
            <pc:sldMk cId="3935060901" sldId="290"/>
            <ac:grpSpMk id="27" creationId="{066D477F-21FC-E023-01E0-22600AA9B302}"/>
          </ac:grpSpMkLst>
        </pc:grpChg>
        <pc:grpChg chg="mod topLvl">
          <ac:chgData name="Bùi Đức Việt" userId="c9bd2dcd3990363b" providerId="LiveId" clId="{6103ED19-99E1-454D-9E3C-7DA5CC1D0476}" dt="2022-07-24T09:44:19.698" v="227" actId="1076"/>
          <ac:grpSpMkLst>
            <pc:docMk/>
            <pc:sldMk cId="3935060901" sldId="290"/>
            <ac:grpSpMk id="28" creationId="{6D8C3474-AAE8-DB2A-2594-6BCDD1A44D2B}"/>
          </ac:grpSpMkLst>
        </pc:grpChg>
        <pc:grpChg chg="del mod">
          <ac:chgData name="Bùi Đức Việt" userId="c9bd2dcd3990363b" providerId="LiveId" clId="{6103ED19-99E1-454D-9E3C-7DA5CC1D0476}" dt="2022-07-24T09:38:36.100" v="100" actId="478"/>
          <ac:grpSpMkLst>
            <pc:docMk/>
            <pc:sldMk cId="3935060901" sldId="290"/>
            <ac:grpSpMk id="29" creationId="{14175EC3-C9C5-CEBC-5873-C1184CCA5CAC}"/>
          </ac:grpSpMkLst>
        </pc:grpChg>
        <pc:picChg chg="add mod">
          <ac:chgData name="Bùi Đức Việt" userId="c9bd2dcd3990363b" providerId="LiveId" clId="{6103ED19-99E1-454D-9E3C-7DA5CC1D0476}" dt="2022-07-24T09:43:24.192" v="201" actId="1076"/>
          <ac:picMkLst>
            <pc:docMk/>
            <pc:sldMk cId="3935060901" sldId="290"/>
            <ac:picMk id="2" creationId="{6B888238-ABEF-15AB-6BB6-6165FB3946DC}"/>
          </ac:picMkLst>
        </pc:picChg>
        <pc:picChg chg="add del mod">
          <ac:chgData name="Bùi Đức Việt" userId="c9bd2dcd3990363b" providerId="LiveId" clId="{6103ED19-99E1-454D-9E3C-7DA5CC1D0476}" dt="2022-07-24T09:38:33.282" v="98" actId="478"/>
          <ac:picMkLst>
            <pc:docMk/>
            <pc:sldMk cId="3935060901" sldId="290"/>
            <ac:picMk id="8" creationId="{342271A7-9E68-3E8E-46A9-F6A553B08094}"/>
          </ac:picMkLst>
        </pc:picChg>
        <pc:picChg chg="add del mod">
          <ac:chgData name="Bùi Đức Việt" userId="c9bd2dcd3990363b" providerId="LiveId" clId="{6103ED19-99E1-454D-9E3C-7DA5CC1D0476}" dt="2022-07-24T09:38:33.839" v="99" actId="478"/>
          <ac:picMkLst>
            <pc:docMk/>
            <pc:sldMk cId="3935060901" sldId="290"/>
            <ac:picMk id="9" creationId="{4EB28B83-54BB-2C5B-FBD2-6FB55AD4D31F}"/>
          </ac:picMkLst>
        </pc:picChg>
        <pc:picChg chg="add del mod">
          <ac:chgData name="Bùi Đức Việt" userId="c9bd2dcd3990363b" providerId="LiveId" clId="{6103ED19-99E1-454D-9E3C-7DA5CC1D0476}" dt="2022-07-24T09:47:33.435" v="258" actId="478"/>
          <ac:picMkLst>
            <pc:docMk/>
            <pc:sldMk cId="3935060901" sldId="290"/>
            <ac:picMk id="10" creationId="{4BA75CA7-2946-A5EB-C3F4-580B61EA5E4B}"/>
          </ac:picMkLst>
        </pc:picChg>
        <pc:picChg chg="add mod">
          <ac:chgData name="Bùi Đức Việt" userId="c9bd2dcd3990363b" providerId="LiveId" clId="{6103ED19-99E1-454D-9E3C-7DA5CC1D0476}" dt="2022-07-24T09:44:15.098" v="226" actId="1076"/>
          <ac:picMkLst>
            <pc:docMk/>
            <pc:sldMk cId="3935060901" sldId="290"/>
            <ac:picMk id="11" creationId="{C215E209-1988-3FC5-DD6C-01F37A28D69F}"/>
          </ac:picMkLst>
        </pc:picChg>
        <pc:picChg chg="add mod">
          <ac:chgData name="Bùi Đức Việt" userId="c9bd2dcd3990363b" providerId="LiveId" clId="{6103ED19-99E1-454D-9E3C-7DA5CC1D0476}" dt="2022-07-24T09:46:32.770" v="252" actId="14100"/>
          <ac:picMkLst>
            <pc:docMk/>
            <pc:sldMk cId="3935060901" sldId="290"/>
            <ac:picMk id="12" creationId="{29AF8378-663B-3C15-A7EF-9B8E30A28043}"/>
          </ac:picMkLst>
        </pc:picChg>
        <pc:picChg chg="mod">
          <ac:chgData name="Bùi Đức Việt" userId="c9bd2dcd3990363b" providerId="LiveId" clId="{6103ED19-99E1-454D-9E3C-7DA5CC1D0476}" dt="2022-07-24T09:35:00.677" v="46"/>
          <ac:picMkLst>
            <pc:docMk/>
            <pc:sldMk cId="3935060901" sldId="290"/>
            <ac:picMk id="17" creationId="{A0F91AA0-2AF6-E7E2-78C6-6B3BDF657154}"/>
          </ac:picMkLst>
        </pc:picChg>
        <pc:picChg chg="mod">
          <ac:chgData name="Bùi Đức Việt" userId="c9bd2dcd3990363b" providerId="LiveId" clId="{6103ED19-99E1-454D-9E3C-7DA5CC1D0476}" dt="2022-07-24T09:35:00.677" v="46"/>
          <ac:picMkLst>
            <pc:docMk/>
            <pc:sldMk cId="3935060901" sldId="290"/>
            <ac:picMk id="24" creationId="{93749A4E-2417-9347-6E48-62EE565CAD75}"/>
          </ac:picMkLst>
        </pc:picChg>
        <pc:picChg chg="del mod topLvl">
          <ac:chgData name="Bùi Đức Việt" userId="c9bd2dcd3990363b" providerId="LiveId" clId="{6103ED19-99E1-454D-9E3C-7DA5CC1D0476}" dt="2022-07-24T09:38:39.679" v="101" actId="478"/>
          <ac:picMkLst>
            <pc:docMk/>
            <pc:sldMk cId="3935060901" sldId="290"/>
            <ac:picMk id="31" creationId="{7131C9B0-4227-E89F-BC58-7C579A4CC188}"/>
          </ac:picMkLst>
        </pc:picChg>
        <pc:picChg chg="add del mod">
          <ac:chgData name="Bùi Đức Việt" userId="c9bd2dcd3990363b" providerId="LiveId" clId="{6103ED19-99E1-454D-9E3C-7DA5CC1D0476}" dt="2022-07-24T09:38:21.035" v="96" actId="478"/>
          <ac:picMkLst>
            <pc:docMk/>
            <pc:sldMk cId="3935060901" sldId="290"/>
            <ac:picMk id="34" creationId="{DE608CBA-0EE6-BFCA-732C-0D99464AF365}"/>
          </ac:picMkLst>
        </pc:picChg>
        <pc:picChg chg="add del mod">
          <ac:chgData name="Bùi Đức Việt" userId="c9bd2dcd3990363b" providerId="LiveId" clId="{6103ED19-99E1-454D-9E3C-7DA5CC1D0476}" dt="2022-07-24T09:38:21.035" v="96" actId="478"/>
          <ac:picMkLst>
            <pc:docMk/>
            <pc:sldMk cId="3935060901" sldId="290"/>
            <ac:picMk id="35" creationId="{EC575CF0-2902-282B-B5A6-C52EA6A6B262}"/>
          </ac:picMkLst>
        </pc:picChg>
        <pc:picChg chg="add mod">
          <ac:chgData name="Bùi Đức Việt" userId="c9bd2dcd3990363b" providerId="LiveId" clId="{6103ED19-99E1-454D-9E3C-7DA5CC1D0476}" dt="2022-07-24T09:44:21.138" v="228" actId="1076"/>
          <ac:picMkLst>
            <pc:docMk/>
            <pc:sldMk cId="3935060901" sldId="290"/>
            <ac:picMk id="36" creationId="{4D176814-4745-E98B-2A21-E0C838E02AD5}"/>
          </ac:picMkLst>
        </pc:picChg>
        <pc:picChg chg="add del mod">
          <ac:chgData name="Bùi Đức Việt" userId="c9bd2dcd3990363b" providerId="LiveId" clId="{6103ED19-99E1-454D-9E3C-7DA5CC1D0476}" dt="2022-07-24T09:35:46.351" v="52" actId="478"/>
          <ac:picMkLst>
            <pc:docMk/>
            <pc:sldMk cId="3935060901" sldId="290"/>
            <ac:picMk id="37" creationId="{A1F4CAAA-1EC5-A891-886D-53AA99A08CFC}"/>
          </ac:picMkLst>
        </pc:picChg>
        <pc:picChg chg="add mod">
          <ac:chgData name="Bùi Đức Việt" userId="c9bd2dcd3990363b" providerId="LiveId" clId="{6103ED19-99E1-454D-9E3C-7DA5CC1D0476}" dt="2022-07-24T09:47:37.743" v="259"/>
          <ac:picMkLst>
            <pc:docMk/>
            <pc:sldMk cId="3935060901" sldId="290"/>
            <ac:picMk id="38" creationId="{D7C0F5DD-788D-6169-570F-5342B5446257}"/>
          </ac:picMkLst>
        </pc:picChg>
      </pc:sldChg>
      <pc:sldChg chg="addSp delSp modSp new del mod ord delAnim modAnim">
        <pc:chgData name="Bùi Đức Việt" userId="c9bd2dcd3990363b" providerId="LiveId" clId="{6103ED19-99E1-454D-9E3C-7DA5CC1D0476}" dt="2022-07-31T01:06:23.688" v="286" actId="47"/>
        <pc:sldMkLst>
          <pc:docMk/>
          <pc:sldMk cId="294674896" sldId="291"/>
        </pc:sldMkLst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5" creationId="{CB2B1004-73F9-457F-0DAB-CC8985F60701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6" creationId="{E3BBD8E1-1CAC-50A8-76BE-2E3CF02420B3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7" creationId="{6890998E-84EC-142E-27C8-26DF826A9277}"/>
          </ac:spMkLst>
        </pc:spChg>
        <pc:spChg chg="add mod">
          <ac:chgData name="Bùi Đức Việt" userId="c9bd2dcd3990363b" providerId="LiveId" clId="{6103ED19-99E1-454D-9E3C-7DA5CC1D0476}" dt="2022-07-24T09:41:13.699" v="145" actId="14100"/>
          <ac:spMkLst>
            <pc:docMk/>
            <pc:sldMk cId="294674896" sldId="291"/>
            <ac:spMk id="8" creationId="{81476B2F-CA24-EDA7-EEF2-DECA1E53CC7A}"/>
          </ac:spMkLst>
        </pc:spChg>
        <pc:spChg chg="del mod">
          <ac:chgData name="Bùi Đức Việt" userId="c9bd2dcd3990363b" providerId="LiveId" clId="{6103ED19-99E1-454D-9E3C-7DA5CC1D0476}" dt="2022-07-24T09:36:11.462" v="55" actId="478"/>
          <ac:spMkLst>
            <pc:docMk/>
            <pc:sldMk cId="294674896" sldId="291"/>
            <ac:spMk id="16" creationId="{648CB395-E2F7-8C9A-EF3F-5243276D9527}"/>
          </ac:spMkLst>
        </pc:spChg>
        <pc:spChg chg="mod">
          <ac:chgData name="Bùi Đức Việt" userId="c9bd2dcd3990363b" providerId="LiveId" clId="{6103ED19-99E1-454D-9E3C-7DA5CC1D0476}" dt="2022-07-24T09:41:53.299" v="162" actId="255"/>
          <ac:spMkLst>
            <pc:docMk/>
            <pc:sldMk cId="294674896" sldId="291"/>
            <ac:spMk id="18" creationId="{152B5BA5-FD45-BEF5-E82A-F0CD07ED2464}"/>
          </ac:spMkLst>
        </pc:spChg>
        <pc:spChg chg="mod">
          <ac:chgData name="Bùi Đức Việt" userId="c9bd2dcd3990363b" providerId="LiveId" clId="{6103ED19-99E1-454D-9E3C-7DA5CC1D0476}" dt="2022-07-24T09:41:53.299" v="162" actId="255"/>
          <ac:spMkLst>
            <pc:docMk/>
            <pc:sldMk cId="294674896" sldId="291"/>
            <ac:spMk id="19" creationId="{CF21C3C4-8794-0CC2-8A23-EE41CD6E6043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23" creationId="{91B9DD42-B5E8-9FC2-6A37-1F2EFCD52F8C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25" creationId="{34FF7298-47BD-4D2A-6251-2A036B511454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26" creationId="{68C9C5F6-D213-A00A-F31B-009FBD9CDEA8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30" creationId="{147856EC-5C25-D9FC-150B-6A3351E6AD13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32" creationId="{14AFD147-60B1-A63A-9BAC-8A9D689C98EA}"/>
          </ac:spMkLst>
        </pc:spChg>
        <pc:spChg chg="mod">
          <ac:chgData name="Bùi Đức Việt" userId="c9bd2dcd3990363b" providerId="LiveId" clId="{6103ED19-99E1-454D-9E3C-7DA5CC1D0476}" dt="2022-07-24T09:34:27.285" v="40"/>
          <ac:spMkLst>
            <pc:docMk/>
            <pc:sldMk cId="294674896" sldId="291"/>
            <ac:spMk id="33" creationId="{D206CEF2-AE78-AC37-0FC2-02BA27F49E9F}"/>
          </ac:spMkLst>
        </pc:spChg>
        <pc:spChg chg="add mod">
          <ac:chgData name="Bùi Đức Việt" userId="c9bd2dcd3990363b" providerId="LiveId" clId="{6103ED19-99E1-454D-9E3C-7DA5CC1D0476}" dt="2022-07-24T09:41:57.790" v="163" actId="255"/>
          <ac:spMkLst>
            <pc:docMk/>
            <pc:sldMk cId="294674896" sldId="291"/>
            <ac:spMk id="39" creationId="{71679137-C018-26F9-36D1-CEE55EB2A785}"/>
          </ac:spMkLst>
        </pc:spChg>
        <pc:grpChg chg="add mod">
          <ac:chgData name="Bùi Đức Việt" userId="c9bd2dcd3990363b" providerId="LiveId" clId="{6103ED19-99E1-454D-9E3C-7DA5CC1D0476}" dt="2022-07-24T09:36:34.554" v="63" actId="14100"/>
          <ac:grpSpMkLst>
            <pc:docMk/>
            <pc:sldMk cId="294674896" sldId="291"/>
            <ac:grpSpMk id="4" creationId="{B2688B0E-3872-D248-D1C8-D0C4BAC7C61B}"/>
          </ac:grpSpMkLst>
        </pc:grpChg>
        <pc:grpChg chg="add del mod">
          <ac:chgData name="Bùi Đức Việt" userId="c9bd2dcd3990363b" providerId="LiveId" clId="{6103ED19-99E1-454D-9E3C-7DA5CC1D0476}" dt="2022-07-24T09:36:14.059" v="56" actId="478"/>
          <ac:grpSpMkLst>
            <pc:docMk/>
            <pc:sldMk cId="294674896" sldId="291"/>
            <ac:grpSpMk id="13" creationId="{49BB3D56-72EF-4D50-6497-F9F211AE0563}"/>
          </ac:grpSpMkLst>
        </pc:grpChg>
        <pc:grpChg chg="mod topLvl">
          <ac:chgData name="Bùi Đức Việt" userId="c9bd2dcd3990363b" providerId="LiveId" clId="{6103ED19-99E1-454D-9E3C-7DA5CC1D0476}" dt="2022-07-24T09:40:55.922" v="139" actId="1076"/>
          <ac:grpSpMkLst>
            <pc:docMk/>
            <pc:sldMk cId="294674896" sldId="291"/>
            <ac:grpSpMk id="14" creationId="{B2C3DB23-CC82-4743-DEED-F0CF0D1687E8}"/>
          </ac:grpSpMkLst>
        </pc:grpChg>
        <pc:grpChg chg="del mod">
          <ac:chgData name="Bùi Đức Việt" userId="c9bd2dcd3990363b" providerId="LiveId" clId="{6103ED19-99E1-454D-9E3C-7DA5CC1D0476}" dt="2022-07-24T09:36:11.462" v="55" actId="478"/>
          <ac:grpSpMkLst>
            <pc:docMk/>
            <pc:sldMk cId="294674896" sldId="291"/>
            <ac:grpSpMk id="15" creationId="{B3CCB7EE-9F0D-38DF-8DFA-BA579E925B59}"/>
          </ac:grpSpMkLst>
        </pc:grpChg>
        <pc:grpChg chg="add del mod">
          <ac:chgData name="Bùi Đức Việt" userId="c9bd2dcd3990363b" providerId="LiveId" clId="{6103ED19-99E1-454D-9E3C-7DA5CC1D0476}" dt="2022-07-24T09:36:06.743" v="54" actId="478"/>
          <ac:grpSpMkLst>
            <pc:docMk/>
            <pc:sldMk cId="294674896" sldId="291"/>
            <ac:grpSpMk id="20" creationId="{97F70D62-5F2D-4C37-9992-04F43741EFB2}"/>
          </ac:grpSpMkLst>
        </pc:grpChg>
        <pc:grpChg chg="mod">
          <ac:chgData name="Bùi Đức Việt" userId="c9bd2dcd3990363b" providerId="LiveId" clId="{6103ED19-99E1-454D-9E3C-7DA5CC1D0476}" dt="2022-07-24T09:34:27.285" v="40"/>
          <ac:grpSpMkLst>
            <pc:docMk/>
            <pc:sldMk cId="294674896" sldId="291"/>
            <ac:grpSpMk id="21" creationId="{6213E759-ADA4-A24E-E600-81EDAC8F0A15}"/>
          </ac:grpSpMkLst>
        </pc:grpChg>
        <pc:grpChg chg="mod">
          <ac:chgData name="Bùi Đức Việt" userId="c9bd2dcd3990363b" providerId="LiveId" clId="{6103ED19-99E1-454D-9E3C-7DA5CC1D0476}" dt="2022-07-24T09:34:27.285" v="40"/>
          <ac:grpSpMkLst>
            <pc:docMk/>
            <pc:sldMk cId="294674896" sldId="291"/>
            <ac:grpSpMk id="22" creationId="{0A49327E-1D3A-F9C1-E260-CEB302F28E91}"/>
          </ac:grpSpMkLst>
        </pc:grpChg>
        <pc:grpChg chg="add del mod">
          <ac:chgData name="Bùi Đức Việt" userId="c9bd2dcd3990363b" providerId="LiveId" clId="{6103ED19-99E1-454D-9E3C-7DA5CC1D0476}" dt="2022-07-24T09:36:06.743" v="54" actId="478"/>
          <ac:grpSpMkLst>
            <pc:docMk/>
            <pc:sldMk cId="294674896" sldId="291"/>
            <ac:grpSpMk id="27" creationId="{D15B77C1-3AB4-C9B1-85E5-31D515F35F3E}"/>
          </ac:grpSpMkLst>
        </pc:grpChg>
        <pc:grpChg chg="mod">
          <ac:chgData name="Bùi Đức Việt" userId="c9bd2dcd3990363b" providerId="LiveId" clId="{6103ED19-99E1-454D-9E3C-7DA5CC1D0476}" dt="2022-07-24T09:34:27.285" v="40"/>
          <ac:grpSpMkLst>
            <pc:docMk/>
            <pc:sldMk cId="294674896" sldId="291"/>
            <ac:grpSpMk id="28" creationId="{9AD0C11E-0E81-9536-D1E7-89FBB0B52233}"/>
          </ac:grpSpMkLst>
        </pc:grpChg>
        <pc:grpChg chg="mod">
          <ac:chgData name="Bùi Đức Việt" userId="c9bd2dcd3990363b" providerId="LiveId" clId="{6103ED19-99E1-454D-9E3C-7DA5CC1D0476}" dt="2022-07-24T09:34:27.285" v="40"/>
          <ac:grpSpMkLst>
            <pc:docMk/>
            <pc:sldMk cId="294674896" sldId="291"/>
            <ac:grpSpMk id="29" creationId="{740399A6-14B9-4F72-AE7D-9C8026A7EF51}"/>
          </ac:grpSpMkLst>
        </pc:grpChg>
        <pc:picChg chg="add mod">
          <ac:chgData name="Bùi Đức Việt" userId="c9bd2dcd3990363b" providerId="LiveId" clId="{6103ED19-99E1-454D-9E3C-7DA5CC1D0476}" dt="2022-07-24T09:34:27.285" v="40"/>
          <ac:picMkLst>
            <pc:docMk/>
            <pc:sldMk cId="294674896" sldId="291"/>
            <ac:picMk id="2" creationId="{F9CD8CFF-A90D-7311-0EF1-88D384F45948}"/>
          </ac:picMkLst>
        </pc:picChg>
        <pc:picChg chg="add del mod">
          <ac:chgData name="Bùi Đức Việt" userId="c9bd2dcd3990363b" providerId="LiveId" clId="{6103ED19-99E1-454D-9E3C-7DA5CC1D0476}" dt="2022-07-24T09:36:36.203" v="64" actId="21"/>
          <ac:picMkLst>
            <pc:docMk/>
            <pc:sldMk cId="294674896" sldId="291"/>
            <ac:picMk id="3" creationId="{DCA90A9A-3F89-CCD1-E3F6-49B1074B54B2}"/>
          </ac:picMkLst>
        </pc:picChg>
        <pc:picChg chg="add mod">
          <ac:chgData name="Bùi Đức Việt" userId="c9bd2dcd3990363b" providerId="LiveId" clId="{6103ED19-99E1-454D-9E3C-7DA5CC1D0476}" dt="2022-07-24T09:34:27.285" v="40"/>
          <ac:picMkLst>
            <pc:docMk/>
            <pc:sldMk cId="294674896" sldId="291"/>
            <ac:picMk id="9" creationId="{14A797A2-4394-3E2F-8D02-F9B5DC1CC264}"/>
          </ac:picMkLst>
        </pc:picChg>
        <pc:picChg chg="add mod">
          <ac:chgData name="Bùi Đức Việt" userId="c9bd2dcd3990363b" providerId="LiveId" clId="{6103ED19-99E1-454D-9E3C-7DA5CC1D0476}" dt="2022-07-24T09:36:48.746" v="68" actId="1076"/>
          <ac:picMkLst>
            <pc:docMk/>
            <pc:sldMk cId="294674896" sldId="291"/>
            <ac:picMk id="10" creationId="{92AC4E64-60CF-BE30-8A7C-066438F5A15A}"/>
          </ac:picMkLst>
        </pc:picChg>
        <pc:picChg chg="add del mod">
          <ac:chgData name="Bùi Đức Việt" userId="c9bd2dcd3990363b" providerId="LiveId" clId="{6103ED19-99E1-454D-9E3C-7DA5CC1D0476}" dt="2022-07-24T09:36:44.960" v="66" actId="478"/>
          <ac:picMkLst>
            <pc:docMk/>
            <pc:sldMk cId="294674896" sldId="291"/>
            <ac:picMk id="11" creationId="{D5FED813-3381-EC86-97F2-619AE4187671}"/>
          </ac:picMkLst>
        </pc:picChg>
        <pc:picChg chg="add del mod">
          <ac:chgData name="Bùi Đức Việt" userId="c9bd2dcd3990363b" providerId="LiveId" clId="{6103ED19-99E1-454D-9E3C-7DA5CC1D0476}" dt="2022-07-24T09:36:45.488" v="67" actId="478"/>
          <ac:picMkLst>
            <pc:docMk/>
            <pc:sldMk cId="294674896" sldId="291"/>
            <ac:picMk id="12" creationId="{35B7BF35-FC49-E9DB-9D07-D2AB7DE4A372}"/>
          </ac:picMkLst>
        </pc:picChg>
        <pc:picChg chg="del mod topLvl">
          <ac:chgData name="Bùi Đức Việt" userId="c9bd2dcd3990363b" providerId="LiveId" clId="{6103ED19-99E1-454D-9E3C-7DA5CC1D0476}" dt="2022-07-24T09:36:14.059" v="56" actId="478"/>
          <ac:picMkLst>
            <pc:docMk/>
            <pc:sldMk cId="294674896" sldId="291"/>
            <ac:picMk id="17" creationId="{990F11EE-7F7A-DB80-9B5E-A2D7493DC8B7}"/>
          </ac:picMkLst>
        </pc:picChg>
        <pc:picChg chg="mod">
          <ac:chgData name="Bùi Đức Việt" userId="c9bd2dcd3990363b" providerId="LiveId" clId="{6103ED19-99E1-454D-9E3C-7DA5CC1D0476}" dt="2022-07-24T09:34:27.285" v="40"/>
          <ac:picMkLst>
            <pc:docMk/>
            <pc:sldMk cId="294674896" sldId="291"/>
            <ac:picMk id="24" creationId="{7062057E-6D3D-4AC7-7B31-95E7945AFFA6}"/>
          </ac:picMkLst>
        </pc:picChg>
        <pc:picChg chg="mod">
          <ac:chgData name="Bùi Đức Việt" userId="c9bd2dcd3990363b" providerId="LiveId" clId="{6103ED19-99E1-454D-9E3C-7DA5CC1D0476}" dt="2022-07-24T09:34:27.285" v="40"/>
          <ac:picMkLst>
            <pc:docMk/>
            <pc:sldMk cId="294674896" sldId="291"/>
            <ac:picMk id="31" creationId="{18C85661-59B5-F82B-0BBE-509C3FEDFDEC}"/>
          </ac:picMkLst>
        </pc:picChg>
        <pc:picChg chg="add del mod">
          <ac:chgData name="Bùi Đức Việt" userId="c9bd2dcd3990363b" providerId="LiveId" clId="{6103ED19-99E1-454D-9E3C-7DA5CC1D0476}" dt="2022-07-24T09:36:06.743" v="54" actId="478"/>
          <ac:picMkLst>
            <pc:docMk/>
            <pc:sldMk cId="294674896" sldId="291"/>
            <ac:picMk id="34" creationId="{EF62EC25-DF07-DD56-159B-B2E262A59560}"/>
          </ac:picMkLst>
        </pc:picChg>
        <pc:picChg chg="add del mod">
          <ac:chgData name="Bùi Đức Việt" userId="c9bd2dcd3990363b" providerId="LiveId" clId="{6103ED19-99E1-454D-9E3C-7DA5CC1D0476}" dt="2022-07-24T09:36:06.743" v="54" actId="478"/>
          <ac:picMkLst>
            <pc:docMk/>
            <pc:sldMk cId="294674896" sldId="291"/>
            <ac:picMk id="35" creationId="{4A9CD9DF-9B42-69A4-790E-C5AC53D49F8E}"/>
          </ac:picMkLst>
        </pc:picChg>
        <pc:picChg chg="add mod">
          <ac:chgData name="Bùi Đức Việt" userId="c9bd2dcd3990363b" providerId="LiveId" clId="{6103ED19-99E1-454D-9E3C-7DA5CC1D0476}" dt="2022-07-24T09:43:09.778" v="195" actId="1076"/>
          <ac:picMkLst>
            <pc:docMk/>
            <pc:sldMk cId="294674896" sldId="291"/>
            <ac:picMk id="36" creationId="{2EE345D5-A508-0AA7-DEC1-CEF07C428F85}"/>
          </ac:picMkLst>
        </pc:picChg>
        <pc:picChg chg="add del mod">
          <ac:chgData name="Bùi Đức Việt" userId="c9bd2dcd3990363b" providerId="LiveId" clId="{6103ED19-99E1-454D-9E3C-7DA5CC1D0476}" dt="2022-07-24T09:35:41.176" v="49" actId="478"/>
          <ac:picMkLst>
            <pc:docMk/>
            <pc:sldMk cId="294674896" sldId="291"/>
            <ac:picMk id="37" creationId="{4622E167-63FB-0C69-18F9-299B9E16038C}"/>
          </ac:picMkLst>
        </pc:picChg>
        <pc:picChg chg="add mod">
          <ac:chgData name="Bùi Đức Việt" userId="c9bd2dcd3990363b" providerId="LiveId" clId="{6103ED19-99E1-454D-9E3C-7DA5CC1D0476}" dt="2022-07-24T09:36:36.472" v="65"/>
          <ac:picMkLst>
            <pc:docMk/>
            <pc:sldMk cId="294674896" sldId="291"/>
            <ac:picMk id="40" creationId="{F0F49209-284C-1ED2-D2C5-4FAEA37E4292}"/>
          </ac:picMkLst>
        </pc:picChg>
      </pc:sldChg>
      <pc:sldChg chg="addSp delSp modSp new del mod addAnim delAnim modAnim">
        <pc:chgData name="Bùi Đức Việt" userId="c9bd2dcd3990363b" providerId="LiveId" clId="{6103ED19-99E1-454D-9E3C-7DA5CC1D0476}" dt="2022-07-31T01:06:24.121" v="287" actId="47"/>
        <pc:sldMkLst>
          <pc:docMk/>
          <pc:sldMk cId="3757888105" sldId="292"/>
        </pc:sldMkLst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5" creationId="{EF82F0DC-A197-57E6-1365-AAD0728ADB87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6" creationId="{C734496D-8EB2-288A-F9EE-CD842F886C68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7" creationId="{E01617D9-2CA9-78A1-2C6E-93A0E955F3A5}"/>
          </ac:spMkLst>
        </pc:spChg>
        <pc:spChg chg="add mod">
          <ac:chgData name="Bùi Đức Việt" userId="c9bd2dcd3990363b" providerId="LiveId" clId="{6103ED19-99E1-454D-9E3C-7DA5CC1D0476}" dt="2022-07-24T09:41:44.913" v="159" actId="113"/>
          <ac:spMkLst>
            <pc:docMk/>
            <pc:sldMk cId="3757888105" sldId="292"/>
            <ac:spMk id="8" creationId="{D4EB9315-12E1-F118-ADBC-22C7E8616466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16" creationId="{3540CF20-34EA-6913-BDF9-14D249F06405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18" creationId="{EC6AE39C-57ED-FAD8-DEAB-5D351F9DE68B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19" creationId="{7DFA6849-396F-A573-4E67-9C442FC44ABA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23" creationId="{E8FC0D49-9ED9-3F23-EAD3-A1139612F695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25" creationId="{906EB8BC-D233-191E-ED12-C6CB2A35B051}"/>
          </ac:spMkLst>
        </pc:spChg>
        <pc:spChg chg="mod">
          <ac:chgData name="Bùi Đức Việt" userId="c9bd2dcd3990363b" providerId="LiveId" clId="{6103ED19-99E1-454D-9E3C-7DA5CC1D0476}" dt="2022-07-24T09:34:44.593" v="44"/>
          <ac:spMkLst>
            <pc:docMk/>
            <pc:sldMk cId="3757888105" sldId="292"/>
            <ac:spMk id="26" creationId="{96D1AEB9-06CE-BBBB-0CDF-E7D0DF3839B5}"/>
          </ac:spMkLst>
        </pc:spChg>
        <pc:spChg chg="add del mod">
          <ac:chgData name="Bùi Đức Việt" userId="c9bd2dcd3990363b" providerId="LiveId" clId="{6103ED19-99E1-454D-9E3C-7DA5CC1D0476}" dt="2022-07-24T09:37:24.765" v="85" actId="478"/>
          <ac:spMkLst>
            <pc:docMk/>
            <pc:sldMk cId="3757888105" sldId="292"/>
            <ac:spMk id="30" creationId="{834E4940-DA05-0B39-4760-5B8525689F85}"/>
          </ac:spMkLst>
        </pc:spChg>
        <pc:spChg chg="mod">
          <ac:chgData name="Bùi Đức Việt" userId="c9bd2dcd3990363b" providerId="LiveId" clId="{6103ED19-99E1-454D-9E3C-7DA5CC1D0476}" dt="2022-07-24T09:41:41.878" v="157" actId="113"/>
          <ac:spMkLst>
            <pc:docMk/>
            <pc:sldMk cId="3757888105" sldId="292"/>
            <ac:spMk id="32" creationId="{07A18500-C691-1DCF-E841-DE7EDCF44AAF}"/>
          </ac:spMkLst>
        </pc:spChg>
        <pc:spChg chg="mod">
          <ac:chgData name="Bùi Đức Việt" userId="c9bd2dcd3990363b" providerId="LiveId" clId="{6103ED19-99E1-454D-9E3C-7DA5CC1D0476}" dt="2022-07-24T09:45:53.716" v="243" actId="1076"/>
          <ac:spMkLst>
            <pc:docMk/>
            <pc:sldMk cId="3757888105" sldId="292"/>
            <ac:spMk id="33" creationId="{23D256D4-22D2-EFA5-14B0-D3783BCDF67C}"/>
          </ac:spMkLst>
        </pc:spChg>
        <pc:spChg chg="add del mod">
          <ac:chgData name="Bùi Đức Việt" userId="c9bd2dcd3990363b" providerId="LiveId" clId="{6103ED19-99E1-454D-9E3C-7DA5CC1D0476}" dt="2022-07-24T09:37:16.897" v="78" actId="22"/>
          <ac:spMkLst>
            <pc:docMk/>
            <pc:sldMk cId="3757888105" sldId="292"/>
            <ac:spMk id="39" creationId="{F0DFF5C2-1506-2392-9261-36EE596C03C2}"/>
          </ac:spMkLst>
        </pc:spChg>
        <pc:grpChg chg="add mod">
          <ac:chgData name="Bùi Đức Việt" userId="c9bd2dcd3990363b" providerId="LiveId" clId="{6103ED19-99E1-454D-9E3C-7DA5CC1D0476}" dt="2022-07-24T09:41:42.462" v="158" actId="1076"/>
          <ac:grpSpMkLst>
            <pc:docMk/>
            <pc:sldMk cId="3757888105" sldId="292"/>
            <ac:grpSpMk id="4" creationId="{1EAE7A1D-0E3C-4981-4B55-9BFE3417A409}"/>
          </ac:grpSpMkLst>
        </pc:grpChg>
        <pc:grpChg chg="add del mod">
          <ac:chgData name="Bùi Đức Việt" userId="c9bd2dcd3990363b" providerId="LiveId" clId="{6103ED19-99E1-454D-9E3C-7DA5CC1D0476}" dt="2022-07-24T09:36:56.702" v="69" actId="478"/>
          <ac:grpSpMkLst>
            <pc:docMk/>
            <pc:sldMk cId="3757888105" sldId="292"/>
            <ac:grpSpMk id="13" creationId="{7C3D65AE-6B8D-6D83-A867-4A247610495C}"/>
          </ac:grpSpMkLst>
        </pc:grpChg>
        <pc:grpChg chg="mod">
          <ac:chgData name="Bùi Đức Việt" userId="c9bd2dcd3990363b" providerId="LiveId" clId="{6103ED19-99E1-454D-9E3C-7DA5CC1D0476}" dt="2022-07-24T09:34:44.593" v="44"/>
          <ac:grpSpMkLst>
            <pc:docMk/>
            <pc:sldMk cId="3757888105" sldId="292"/>
            <ac:grpSpMk id="14" creationId="{15133CE4-A48F-BB56-C9CF-67A207B4E9E7}"/>
          </ac:grpSpMkLst>
        </pc:grpChg>
        <pc:grpChg chg="mod">
          <ac:chgData name="Bùi Đức Việt" userId="c9bd2dcd3990363b" providerId="LiveId" clId="{6103ED19-99E1-454D-9E3C-7DA5CC1D0476}" dt="2022-07-24T09:34:44.593" v="44"/>
          <ac:grpSpMkLst>
            <pc:docMk/>
            <pc:sldMk cId="3757888105" sldId="292"/>
            <ac:grpSpMk id="15" creationId="{2240D8D9-AAAA-E9E2-8C83-896EE809B732}"/>
          </ac:grpSpMkLst>
        </pc:grpChg>
        <pc:grpChg chg="add del mod">
          <ac:chgData name="Bùi Đức Việt" userId="c9bd2dcd3990363b" providerId="LiveId" clId="{6103ED19-99E1-454D-9E3C-7DA5CC1D0476}" dt="2022-07-24T09:36:56.702" v="69" actId="478"/>
          <ac:grpSpMkLst>
            <pc:docMk/>
            <pc:sldMk cId="3757888105" sldId="292"/>
            <ac:grpSpMk id="20" creationId="{5707EB7F-1CE2-E83A-16F0-2ADC42CE1206}"/>
          </ac:grpSpMkLst>
        </pc:grpChg>
        <pc:grpChg chg="mod">
          <ac:chgData name="Bùi Đức Việt" userId="c9bd2dcd3990363b" providerId="LiveId" clId="{6103ED19-99E1-454D-9E3C-7DA5CC1D0476}" dt="2022-07-24T09:34:44.593" v="44"/>
          <ac:grpSpMkLst>
            <pc:docMk/>
            <pc:sldMk cId="3757888105" sldId="292"/>
            <ac:grpSpMk id="21" creationId="{11E40B46-A847-51F9-7AEF-B959083EF2FA}"/>
          </ac:grpSpMkLst>
        </pc:grpChg>
        <pc:grpChg chg="mod">
          <ac:chgData name="Bùi Đức Việt" userId="c9bd2dcd3990363b" providerId="LiveId" clId="{6103ED19-99E1-454D-9E3C-7DA5CC1D0476}" dt="2022-07-24T09:34:44.593" v="44"/>
          <ac:grpSpMkLst>
            <pc:docMk/>
            <pc:sldMk cId="3757888105" sldId="292"/>
            <ac:grpSpMk id="22" creationId="{4A846296-6500-D679-8FA2-BB5F4D9016C8}"/>
          </ac:grpSpMkLst>
        </pc:grpChg>
        <pc:grpChg chg="add del mod">
          <ac:chgData name="Bùi Đức Việt" userId="c9bd2dcd3990363b" providerId="LiveId" clId="{6103ED19-99E1-454D-9E3C-7DA5CC1D0476}" dt="2022-07-24T09:37:26.107" v="86" actId="478"/>
          <ac:grpSpMkLst>
            <pc:docMk/>
            <pc:sldMk cId="3757888105" sldId="292"/>
            <ac:grpSpMk id="27" creationId="{E46AD55E-0575-9C90-643C-E201ECFB9EA0}"/>
          </ac:grpSpMkLst>
        </pc:grpChg>
        <pc:grpChg chg="mod topLvl">
          <ac:chgData name="Bùi Đức Việt" userId="c9bd2dcd3990363b" providerId="LiveId" clId="{6103ED19-99E1-454D-9E3C-7DA5CC1D0476}" dt="2022-07-24T09:41:35.882" v="154" actId="1076"/>
          <ac:grpSpMkLst>
            <pc:docMk/>
            <pc:sldMk cId="3757888105" sldId="292"/>
            <ac:grpSpMk id="28" creationId="{03B6801E-DC5B-F180-4D0C-B04711D3BB78}"/>
          </ac:grpSpMkLst>
        </pc:grpChg>
        <pc:grpChg chg="add del mod">
          <ac:chgData name="Bùi Đức Việt" userId="c9bd2dcd3990363b" providerId="LiveId" clId="{6103ED19-99E1-454D-9E3C-7DA5CC1D0476}" dt="2022-07-24T09:37:24.765" v="85" actId="478"/>
          <ac:grpSpMkLst>
            <pc:docMk/>
            <pc:sldMk cId="3757888105" sldId="292"/>
            <ac:grpSpMk id="29" creationId="{BABFF77F-BE87-AAE0-A463-0E84BA6815EB}"/>
          </ac:grpSpMkLst>
        </pc:grpChg>
        <pc:picChg chg="add mod">
          <ac:chgData name="Bùi Đức Việt" userId="c9bd2dcd3990363b" providerId="LiveId" clId="{6103ED19-99E1-454D-9E3C-7DA5CC1D0476}" dt="2022-07-24T09:34:44.593" v="44"/>
          <ac:picMkLst>
            <pc:docMk/>
            <pc:sldMk cId="3757888105" sldId="292"/>
            <ac:picMk id="2" creationId="{073F7769-B780-9A68-53F2-C5E40950369D}"/>
          </ac:picMkLst>
        </pc:picChg>
        <pc:picChg chg="add del mod">
          <ac:chgData name="Bùi Đức Việt" userId="c9bd2dcd3990363b" providerId="LiveId" clId="{6103ED19-99E1-454D-9E3C-7DA5CC1D0476}" dt="2022-07-24T09:41:46.190" v="160" actId="21"/>
          <ac:picMkLst>
            <pc:docMk/>
            <pc:sldMk cId="3757888105" sldId="292"/>
            <ac:picMk id="3" creationId="{41EC4D1F-842C-D3F5-F62B-805BF152B256}"/>
          </ac:picMkLst>
        </pc:picChg>
        <pc:picChg chg="add mod">
          <ac:chgData name="Bùi Đức Việt" userId="c9bd2dcd3990363b" providerId="LiveId" clId="{6103ED19-99E1-454D-9E3C-7DA5CC1D0476}" dt="2022-07-24T09:34:44.593" v="44"/>
          <ac:picMkLst>
            <pc:docMk/>
            <pc:sldMk cId="3757888105" sldId="292"/>
            <ac:picMk id="9" creationId="{66945DD0-2FFE-4FE6-8BA9-0D56E06701B4}"/>
          </ac:picMkLst>
        </pc:picChg>
        <pc:picChg chg="add del mod">
          <ac:chgData name="Bùi Đức Việt" userId="c9bd2dcd3990363b" providerId="LiveId" clId="{6103ED19-99E1-454D-9E3C-7DA5CC1D0476}" dt="2022-07-24T09:41:25.964" v="148" actId="478"/>
          <ac:picMkLst>
            <pc:docMk/>
            <pc:sldMk cId="3757888105" sldId="292"/>
            <ac:picMk id="10" creationId="{4F8ED150-C661-E9C6-412E-A7881F1CABAF}"/>
          </ac:picMkLst>
        </pc:picChg>
        <pc:picChg chg="add del mod">
          <ac:chgData name="Bùi Đức Việt" userId="c9bd2dcd3990363b" providerId="LiveId" clId="{6103ED19-99E1-454D-9E3C-7DA5CC1D0476}" dt="2022-07-24T09:41:26.885" v="149" actId="478"/>
          <ac:picMkLst>
            <pc:docMk/>
            <pc:sldMk cId="3757888105" sldId="292"/>
            <ac:picMk id="11" creationId="{C8DD978C-B696-0A3D-E4F2-D4C34EF6BFBB}"/>
          </ac:picMkLst>
        </pc:picChg>
        <pc:picChg chg="add mod">
          <ac:chgData name="Bùi Đức Việt" userId="c9bd2dcd3990363b" providerId="LiveId" clId="{6103ED19-99E1-454D-9E3C-7DA5CC1D0476}" dt="2022-07-24T09:34:44.593" v="44"/>
          <ac:picMkLst>
            <pc:docMk/>
            <pc:sldMk cId="3757888105" sldId="292"/>
            <ac:picMk id="12" creationId="{3F185288-C7FF-3EA7-71C3-DDD97DB0DD73}"/>
          </ac:picMkLst>
        </pc:picChg>
        <pc:picChg chg="mod">
          <ac:chgData name="Bùi Đức Việt" userId="c9bd2dcd3990363b" providerId="LiveId" clId="{6103ED19-99E1-454D-9E3C-7DA5CC1D0476}" dt="2022-07-24T09:34:44.593" v="44"/>
          <ac:picMkLst>
            <pc:docMk/>
            <pc:sldMk cId="3757888105" sldId="292"/>
            <ac:picMk id="17" creationId="{6DAF7978-3DA6-8516-DDD2-05F115FFE2AB}"/>
          </ac:picMkLst>
        </pc:picChg>
        <pc:picChg chg="mod">
          <ac:chgData name="Bùi Đức Việt" userId="c9bd2dcd3990363b" providerId="LiveId" clId="{6103ED19-99E1-454D-9E3C-7DA5CC1D0476}" dt="2022-07-24T09:34:44.593" v="44"/>
          <ac:picMkLst>
            <pc:docMk/>
            <pc:sldMk cId="3757888105" sldId="292"/>
            <ac:picMk id="24" creationId="{FC68B964-E5BF-A796-8BE4-AC5BFBD2E2A8}"/>
          </ac:picMkLst>
        </pc:picChg>
        <pc:picChg chg="add del mod topLvl">
          <ac:chgData name="Bùi Đức Việt" userId="c9bd2dcd3990363b" providerId="LiveId" clId="{6103ED19-99E1-454D-9E3C-7DA5CC1D0476}" dt="2022-07-24T09:37:26.107" v="86" actId="478"/>
          <ac:picMkLst>
            <pc:docMk/>
            <pc:sldMk cId="3757888105" sldId="292"/>
            <ac:picMk id="31" creationId="{8EC050AC-7014-4197-91A2-4F9B09D4D4C3}"/>
          </ac:picMkLst>
        </pc:picChg>
        <pc:picChg chg="add del mod">
          <ac:chgData name="Bùi Đức Việt" userId="c9bd2dcd3990363b" providerId="LiveId" clId="{6103ED19-99E1-454D-9E3C-7DA5CC1D0476}" dt="2022-07-24T09:36:58.399" v="70" actId="478"/>
          <ac:picMkLst>
            <pc:docMk/>
            <pc:sldMk cId="3757888105" sldId="292"/>
            <ac:picMk id="34" creationId="{52326C57-66CD-E6F1-79C1-81B2E79C3BF7}"/>
          </ac:picMkLst>
        </pc:picChg>
        <pc:picChg chg="add del mod">
          <ac:chgData name="Bùi Đức Việt" userId="c9bd2dcd3990363b" providerId="LiveId" clId="{6103ED19-99E1-454D-9E3C-7DA5CC1D0476}" dt="2022-07-24T09:36:59.098" v="71" actId="478"/>
          <ac:picMkLst>
            <pc:docMk/>
            <pc:sldMk cId="3757888105" sldId="292"/>
            <ac:picMk id="35" creationId="{1EC5157D-B949-5BDD-FA62-B0EE19D68833}"/>
          </ac:picMkLst>
        </pc:picChg>
        <pc:picChg chg="add mod">
          <ac:chgData name="Bùi Đức Việt" userId="c9bd2dcd3990363b" providerId="LiveId" clId="{6103ED19-99E1-454D-9E3C-7DA5CC1D0476}" dt="2022-07-24T09:43:05.490" v="193" actId="1076"/>
          <ac:picMkLst>
            <pc:docMk/>
            <pc:sldMk cId="3757888105" sldId="292"/>
            <ac:picMk id="36" creationId="{F6CD54AB-C3F0-C8CC-4D28-A91B237BA4E0}"/>
          </ac:picMkLst>
        </pc:picChg>
        <pc:picChg chg="add del mod">
          <ac:chgData name="Bùi Đức Việt" userId="c9bd2dcd3990363b" providerId="LiveId" clId="{6103ED19-99E1-454D-9E3C-7DA5CC1D0476}" dt="2022-07-24T09:35:42.950" v="50" actId="478"/>
          <ac:picMkLst>
            <pc:docMk/>
            <pc:sldMk cId="3757888105" sldId="292"/>
            <ac:picMk id="37" creationId="{FC9CDBB4-7896-E71B-DA09-C72160DF4E94}"/>
          </ac:picMkLst>
        </pc:picChg>
        <pc:picChg chg="add mod">
          <ac:chgData name="Bùi Đức Việt" userId="c9bd2dcd3990363b" providerId="LiveId" clId="{6103ED19-99E1-454D-9E3C-7DA5CC1D0476}" dt="2022-07-24T09:45:26.362" v="234" actId="1076"/>
          <ac:picMkLst>
            <pc:docMk/>
            <pc:sldMk cId="3757888105" sldId="292"/>
            <ac:picMk id="40" creationId="{E2B9396C-CFCB-29B9-A52C-C1E815714AB2}"/>
          </ac:picMkLst>
        </pc:picChg>
      </pc:sldChg>
    </pc:docChg>
  </pc:docChgLst>
  <pc:docChgLst>
    <pc:chgData name="Bùi Đức Việt" userId="c9bd2dcd3990363b" providerId="LiveId" clId="{541B2CF4-026F-4F21-A077-AE6063FFC46C}"/>
    <pc:docChg chg="undo custSel addSld delSld modSld sldOrd">
      <pc:chgData name="Bùi Đức Việt" userId="c9bd2dcd3990363b" providerId="LiveId" clId="{541B2CF4-026F-4F21-A077-AE6063FFC46C}" dt="2022-07-24T09:21:00.288" v="1344" actId="2696"/>
      <pc:docMkLst>
        <pc:docMk/>
      </pc:docMkLst>
      <pc:sldChg chg="del">
        <pc:chgData name="Bùi Đức Việt" userId="c9bd2dcd3990363b" providerId="LiveId" clId="{541B2CF4-026F-4F21-A077-AE6063FFC46C}" dt="2022-07-24T09:20:21.428" v="1314" actId="47"/>
        <pc:sldMkLst>
          <pc:docMk/>
          <pc:sldMk cId="2639866251" sldId="256"/>
        </pc:sldMkLst>
      </pc:sldChg>
      <pc:sldChg chg="del">
        <pc:chgData name="Bùi Đức Việt" userId="c9bd2dcd3990363b" providerId="LiveId" clId="{541B2CF4-026F-4F21-A077-AE6063FFC46C}" dt="2022-07-24T09:20:23.235" v="1317" actId="47"/>
        <pc:sldMkLst>
          <pc:docMk/>
          <pc:sldMk cId="1053818516" sldId="257"/>
        </pc:sldMkLst>
      </pc:sldChg>
      <pc:sldChg chg="addSp delSp modSp mod delAnim modAnim">
        <pc:chgData name="Bùi Đức Việt" userId="c9bd2dcd3990363b" providerId="LiveId" clId="{541B2CF4-026F-4F21-A077-AE6063FFC46C}" dt="2022-07-24T09:09:22.202" v="1117" actId="1076"/>
        <pc:sldMkLst>
          <pc:docMk/>
          <pc:sldMk cId="1108554332" sldId="258"/>
        </pc:sldMkLst>
        <pc:spChg chg="add mod">
          <ac:chgData name="Bùi Đức Việt" userId="c9bd2dcd3990363b" providerId="LiveId" clId="{541B2CF4-026F-4F21-A077-AE6063FFC46C}" dt="2022-07-24T09:09:19.338" v="1116" actId="1076"/>
          <ac:spMkLst>
            <pc:docMk/>
            <pc:sldMk cId="1108554332" sldId="258"/>
            <ac:spMk id="24" creationId="{88399020-609B-526E-FA8E-B9A84A49C7A7}"/>
          </ac:spMkLst>
        </pc:spChg>
        <pc:spChg chg="del mod">
          <ac:chgData name="Bùi Đức Việt" userId="c9bd2dcd3990363b" providerId="LiveId" clId="{541B2CF4-026F-4F21-A077-AE6063FFC46C}" dt="2022-07-24T09:08:20.555" v="1090" actId="21"/>
          <ac:spMkLst>
            <pc:docMk/>
            <pc:sldMk cId="1108554332" sldId="258"/>
            <ac:spMk id="35" creationId="{CEF136A8-D2CE-419C-A034-E1A579925225}"/>
          </ac:spMkLst>
        </pc:spChg>
        <pc:spChg chg="del">
          <ac:chgData name="Bùi Đức Việt" userId="c9bd2dcd3990363b" providerId="LiveId" clId="{541B2CF4-026F-4F21-A077-AE6063FFC46C}" dt="2022-07-24T02:57:16.836" v="2" actId="478"/>
          <ac:spMkLst>
            <pc:docMk/>
            <pc:sldMk cId="1108554332" sldId="258"/>
            <ac:spMk id="36" creationId="{C61565D3-E63B-464F-92BB-1349B5EBABF6}"/>
          </ac:spMkLst>
        </pc:spChg>
        <pc:spChg chg="del">
          <ac:chgData name="Bùi Đức Việt" userId="c9bd2dcd3990363b" providerId="LiveId" clId="{541B2CF4-026F-4F21-A077-AE6063FFC46C}" dt="2022-07-24T02:57:16.836" v="2" actId="478"/>
          <ac:spMkLst>
            <pc:docMk/>
            <pc:sldMk cId="1108554332" sldId="258"/>
            <ac:spMk id="37" creationId="{68877CAF-4DCF-4012-BE4B-CE919F238A16}"/>
          </ac:spMkLst>
        </pc:spChg>
        <pc:spChg chg="mod">
          <ac:chgData name="Bùi Đức Việt" userId="c9bd2dcd3990363b" providerId="LiveId" clId="{541B2CF4-026F-4F21-A077-AE6063FFC46C}" dt="2022-07-24T09:09:22.202" v="1117" actId="1076"/>
          <ac:spMkLst>
            <pc:docMk/>
            <pc:sldMk cId="1108554332" sldId="258"/>
            <ac:spMk id="40" creationId="{10F3F1ED-C702-4BC5-AD13-D64E9AA2C108}"/>
          </ac:spMkLst>
        </pc:spChg>
        <pc:spChg chg="del">
          <ac:chgData name="Bùi Đức Việt" userId="c9bd2dcd3990363b" providerId="LiveId" clId="{541B2CF4-026F-4F21-A077-AE6063FFC46C}" dt="2022-07-24T02:57:53.372" v="46" actId="478"/>
          <ac:spMkLst>
            <pc:docMk/>
            <pc:sldMk cId="1108554332" sldId="258"/>
            <ac:spMk id="41" creationId="{16816581-CB58-4BC0-BFED-D03BF54D9E4D}"/>
          </ac:spMkLst>
        </pc:spChg>
        <pc:grpChg chg="mod">
          <ac:chgData name="Bùi Đức Việt" userId="c9bd2dcd3990363b" providerId="LiveId" clId="{541B2CF4-026F-4F21-A077-AE6063FFC46C}" dt="2022-07-24T09:09:19.338" v="1116" actId="1076"/>
          <ac:grpSpMkLst>
            <pc:docMk/>
            <pc:sldMk cId="1108554332" sldId="258"/>
            <ac:grpSpMk id="2" creationId="{1D2C07E9-EA67-476C-A845-B6C9ADB93F0C}"/>
          </ac:grpSpMkLst>
        </pc:grpChg>
        <pc:picChg chg="add del mod">
          <ac:chgData name="Bùi Đức Việt" userId="c9bd2dcd3990363b" providerId="LiveId" clId="{541B2CF4-026F-4F21-A077-AE6063FFC46C}" dt="2022-07-24T02:57:34.802" v="7" actId="1076"/>
          <ac:picMkLst>
            <pc:docMk/>
            <pc:sldMk cId="1108554332" sldId="258"/>
            <ac:picMk id="9" creationId="{0577C5DE-7B64-45D6-8EAB-871977BA2D09}"/>
          </ac:picMkLst>
        </pc:picChg>
      </pc:sldChg>
      <pc:sldChg chg="addSp delSp modSp del mod delAnim modAnim">
        <pc:chgData name="Bùi Đức Việt" userId="c9bd2dcd3990363b" providerId="LiveId" clId="{541B2CF4-026F-4F21-A077-AE6063FFC46C}" dt="2022-07-24T09:20:06.920" v="1296" actId="47"/>
        <pc:sldMkLst>
          <pc:docMk/>
          <pc:sldMk cId="2071346036" sldId="259"/>
        </pc:sldMkLst>
        <pc:spChg chg="mod">
          <ac:chgData name="Bùi Đức Việt" userId="c9bd2dcd3990363b" providerId="LiveId" clId="{541B2CF4-026F-4F21-A077-AE6063FFC46C}" dt="2022-07-24T03:14:22.321" v="1026"/>
          <ac:spMkLst>
            <pc:docMk/>
            <pc:sldMk cId="2071346036" sldId="259"/>
            <ac:spMk id="16" creationId="{06826F57-8D53-182B-F462-FB74654F3B2A}"/>
          </ac:spMkLst>
        </pc:spChg>
        <pc:spChg chg="mod">
          <ac:chgData name="Bùi Đức Việt" userId="c9bd2dcd3990363b" providerId="LiveId" clId="{541B2CF4-026F-4F21-A077-AE6063FFC46C}" dt="2022-07-24T03:14:22.321" v="1026"/>
          <ac:spMkLst>
            <pc:docMk/>
            <pc:sldMk cId="2071346036" sldId="259"/>
            <ac:spMk id="18" creationId="{C3E72BDB-5F7D-5FED-B511-890D4FB769F7}"/>
          </ac:spMkLst>
        </pc:spChg>
        <pc:spChg chg="add mod">
          <ac:chgData name="Bùi Đức Việt" userId="c9bd2dcd3990363b" providerId="LiveId" clId="{541B2CF4-026F-4F21-A077-AE6063FFC46C}" dt="2022-07-24T03:14:22.321" v="1026"/>
          <ac:spMkLst>
            <pc:docMk/>
            <pc:sldMk cId="2071346036" sldId="259"/>
            <ac:spMk id="22" creationId="{3E3F934C-B607-20CE-E3B1-DAC0A7B7B7A3}"/>
          </ac:spMkLst>
        </pc:spChg>
        <pc:spChg chg="add mod">
          <ac:chgData name="Bùi Đức Việt" userId="c9bd2dcd3990363b" providerId="LiveId" clId="{541B2CF4-026F-4F21-A077-AE6063FFC46C}" dt="2022-07-24T03:14:22.321" v="1026"/>
          <ac:spMkLst>
            <pc:docMk/>
            <pc:sldMk cId="2071346036" sldId="259"/>
            <ac:spMk id="23" creationId="{8E7F2D1E-F8AC-86A6-5DF6-C5D6CA8DF2FE}"/>
          </ac:spMkLst>
        </pc:spChg>
        <pc:grpChg chg="add mod">
          <ac:chgData name="Bùi Đức Việt" userId="c9bd2dcd3990363b" providerId="LiveId" clId="{541B2CF4-026F-4F21-A077-AE6063FFC46C}" dt="2022-07-24T03:14:22.321" v="1026"/>
          <ac:grpSpMkLst>
            <pc:docMk/>
            <pc:sldMk cId="2071346036" sldId="259"/>
            <ac:grpSpMk id="15" creationId="{09F4FA3B-9683-B33B-DD71-C756FDF069C4}"/>
          </ac:grpSpMkLst>
        </pc:grpChg>
        <pc:picChg chg="add mod">
          <ac:chgData name="Bùi Đức Việt" userId="c9bd2dcd3990363b" providerId="LiveId" clId="{541B2CF4-026F-4F21-A077-AE6063FFC46C}" dt="2022-07-24T03:14:22.321" v="1026"/>
          <ac:picMkLst>
            <pc:docMk/>
            <pc:sldMk cId="2071346036" sldId="259"/>
            <ac:picMk id="10" creationId="{1038C959-37B3-0F74-C40E-6F71CD4F6BDC}"/>
          </ac:picMkLst>
        </pc:picChg>
        <pc:picChg chg="add del mod">
          <ac:chgData name="Bùi Đức Việt" userId="c9bd2dcd3990363b" providerId="LiveId" clId="{541B2CF4-026F-4F21-A077-AE6063FFC46C}" dt="2022-07-24T09:06:01.310" v="1080" actId="478"/>
          <ac:picMkLst>
            <pc:docMk/>
            <pc:sldMk cId="2071346036" sldId="259"/>
            <ac:picMk id="11" creationId="{5B6BB14C-30F5-A1CE-27B5-17FDB98168DF}"/>
          </ac:picMkLst>
        </pc:picChg>
        <pc:picChg chg="add mod">
          <ac:chgData name="Bùi Đức Việt" userId="c9bd2dcd3990363b" providerId="LiveId" clId="{541B2CF4-026F-4F21-A077-AE6063FFC46C}" dt="2022-07-24T03:14:22.321" v="1026"/>
          <ac:picMkLst>
            <pc:docMk/>
            <pc:sldMk cId="2071346036" sldId="259"/>
            <ac:picMk id="24" creationId="{EF66650E-AF38-A891-2961-5E24DD0A061B}"/>
          </ac:picMkLst>
        </pc:picChg>
      </pc:sldChg>
      <pc:sldChg chg="del">
        <pc:chgData name="Bùi Đức Việt" userId="c9bd2dcd3990363b" providerId="LiveId" clId="{541B2CF4-026F-4F21-A077-AE6063FFC46C}" dt="2022-07-24T09:20:19.022" v="1310" actId="47"/>
        <pc:sldMkLst>
          <pc:docMk/>
          <pc:sldMk cId="20057643" sldId="260"/>
        </pc:sldMkLst>
      </pc:sldChg>
      <pc:sldChg chg="del">
        <pc:chgData name="Bùi Đức Việt" userId="c9bd2dcd3990363b" providerId="LiveId" clId="{541B2CF4-026F-4F21-A077-AE6063FFC46C}" dt="2022-07-24T09:20:24.104" v="1318" actId="47"/>
        <pc:sldMkLst>
          <pc:docMk/>
          <pc:sldMk cId="3033034285" sldId="262"/>
        </pc:sldMkLst>
      </pc:sldChg>
      <pc:sldChg chg="addSp delSp modSp del mod delAnim">
        <pc:chgData name="Bùi Đức Việt" userId="c9bd2dcd3990363b" providerId="LiveId" clId="{541B2CF4-026F-4F21-A077-AE6063FFC46C}" dt="2022-07-24T09:21:00.288" v="1344" actId="2696"/>
        <pc:sldMkLst>
          <pc:docMk/>
          <pc:sldMk cId="932445444" sldId="263"/>
        </pc:sldMkLst>
        <pc:spChg chg="add mod">
          <ac:chgData name="Bùi Đức Việt" userId="c9bd2dcd3990363b" providerId="LiveId" clId="{541B2CF4-026F-4F21-A077-AE6063FFC46C}" dt="2022-07-24T03:13:59.926" v="1022" actId="2085"/>
          <ac:spMkLst>
            <pc:docMk/>
            <pc:sldMk cId="932445444" sldId="263"/>
            <ac:spMk id="12" creationId="{830C6A8E-5611-964A-974B-113C62857A8E}"/>
          </ac:spMkLst>
        </pc:spChg>
        <pc:spChg chg="del">
          <ac:chgData name="Bùi Đức Việt" userId="c9bd2dcd3990363b" providerId="LiveId" clId="{541B2CF4-026F-4F21-A077-AE6063FFC46C}" dt="2022-07-24T03:11:43.616" v="971" actId="478"/>
          <ac:spMkLst>
            <pc:docMk/>
            <pc:sldMk cId="932445444" sldId="263"/>
            <ac:spMk id="14" creationId="{0FA26306-ACF6-43AA-8DC9-840D32138A63}"/>
          </ac:spMkLst>
        </pc:spChg>
        <pc:grpChg chg="del">
          <ac:chgData name="Bùi Đức Việt" userId="c9bd2dcd3990363b" providerId="LiveId" clId="{541B2CF4-026F-4F21-A077-AE6063FFC46C}" dt="2022-07-24T03:11:43.616" v="971" actId="478"/>
          <ac:grpSpMkLst>
            <pc:docMk/>
            <pc:sldMk cId="932445444" sldId="263"/>
            <ac:grpSpMk id="8" creationId="{B676229B-B2B8-4C67-BCCE-24801E615C5E}"/>
          </ac:grpSpMkLst>
        </pc:grpChg>
        <pc:picChg chg="del">
          <ac:chgData name="Bùi Đức Việt" userId="c9bd2dcd3990363b" providerId="LiveId" clId="{541B2CF4-026F-4F21-A077-AE6063FFC46C}" dt="2022-07-24T03:11:43.616" v="971" actId="478"/>
          <ac:picMkLst>
            <pc:docMk/>
            <pc:sldMk cId="932445444" sldId="263"/>
            <ac:picMk id="3" creationId="{D78080F1-2B75-46DF-A05A-CC54A8D76A0B}"/>
          </ac:picMkLst>
        </pc:picChg>
        <pc:picChg chg="add del mod">
          <ac:chgData name="Bùi Đức Việt" userId="c9bd2dcd3990363b" providerId="LiveId" clId="{541B2CF4-026F-4F21-A077-AE6063FFC46C}" dt="2022-07-24T03:12:28.580" v="976" actId="478"/>
          <ac:picMkLst>
            <pc:docMk/>
            <pc:sldMk cId="932445444" sldId="263"/>
            <ac:picMk id="4" creationId="{E00E52E3-BD7B-F459-AE43-030902C3884A}"/>
          </ac:picMkLst>
        </pc:picChg>
        <pc:picChg chg="del">
          <ac:chgData name="Bùi Đức Việt" userId="c9bd2dcd3990363b" providerId="LiveId" clId="{541B2CF4-026F-4F21-A077-AE6063FFC46C}" dt="2022-07-24T03:11:43.616" v="971" actId="478"/>
          <ac:picMkLst>
            <pc:docMk/>
            <pc:sldMk cId="932445444" sldId="263"/>
            <ac:picMk id="5" creationId="{8BEC991E-4BD9-4B1F-9603-42F00DBA854C}"/>
          </ac:picMkLst>
        </pc:picChg>
        <pc:picChg chg="add mod">
          <ac:chgData name="Bùi Đức Việt" userId="c9bd2dcd3990363b" providerId="LiveId" clId="{541B2CF4-026F-4F21-A077-AE6063FFC46C}" dt="2022-07-24T03:14:13.736" v="1025" actId="14100"/>
          <ac:picMkLst>
            <pc:docMk/>
            <pc:sldMk cId="932445444" sldId="263"/>
            <ac:picMk id="7" creationId="{8E3C1392-7498-06FC-B8F8-EA1BC1A38504}"/>
          </ac:picMkLst>
        </pc:picChg>
        <pc:picChg chg="del">
          <ac:chgData name="Bùi Đức Việt" userId="c9bd2dcd3990363b" providerId="LiveId" clId="{541B2CF4-026F-4F21-A077-AE6063FFC46C}" dt="2022-07-24T03:11:43.616" v="971" actId="478"/>
          <ac:picMkLst>
            <pc:docMk/>
            <pc:sldMk cId="932445444" sldId="263"/>
            <ac:picMk id="15" creationId="{427FC20F-09F9-4A5D-A124-8D822E3ED396}"/>
          </ac:picMkLst>
        </pc:picChg>
      </pc:sldChg>
      <pc:sldChg chg="del">
        <pc:chgData name="Bùi Đức Việt" userId="c9bd2dcd3990363b" providerId="LiveId" clId="{541B2CF4-026F-4F21-A077-AE6063FFC46C}" dt="2022-07-24T09:20:08.259" v="1300" actId="47"/>
        <pc:sldMkLst>
          <pc:docMk/>
          <pc:sldMk cId="945707759" sldId="264"/>
        </pc:sldMkLst>
      </pc:sldChg>
      <pc:sldChg chg="del">
        <pc:chgData name="Bùi Đức Việt" userId="c9bd2dcd3990363b" providerId="LiveId" clId="{541B2CF4-026F-4F21-A077-AE6063FFC46C}" dt="2022-07-24T09:20:07.452" v="1297" actId="47"/>
        <pc:sldMkLst>
          <pc:docMk/>
          <pc:sldMk cId="130887497" sldId="265"/>
        </pc:sldMkLst>
      </pc:sldChg>
      <pc:sldChg chg="del">
        <pc:chgData name="Bùi Đức Việt" userId="c9bd2dcd3990363b" providerId="LiveId" clId="{541B2CF4-026F-4F21-A077-AE6063FFC46C}" dt="2022-07-24T09:20:22.050" v="1315" actId="47"/>
        <pc:sldMkLst>
          <pc:docMk/>
          <pc:sldMk cId="1472439636" sldId="266"/>
        </pc:sldMkLst>
      </pc:sldChg>
      <pc:sldChg chg="del">
        <pc:chgData name="Bùi Đức Việt" userId="c9bd2dcd3990363b" providerId="LiveId" clId="{541B2CF4-026F-4F21-A077-AE6063FFC46C}" dt="2022-07-24T09:20:19.376" v="1311" actId="47"/>
        <pc:sldMkLst>
          <pc:docMk/>
          <pc:sldMk cId="3588271835" sldId="267"/>
        </pc:sldMkLst>
      </pc:sldChg>
      <pc:sldChg chg="del">
        <pc:chgData name="Bùi Đức Việt" userId="c9bd2dcd3990363b" providerId="LiveId" clId="{541B2CF4-026F-4F21-A077-AE6063FFC46C}" dt="2022-07-24T09:20:08.137" v="1299" actId="47"/>
        <pc:sldMkLst>
          <pc:docMk/>
          <pc:sldMk cId="2523224514" sldId="268"/>
        </pc:sldMkLst>
      </pc:sldChg>
      <pc:sldChg chg="del">
        <pc:chgData name="Bùi Đức Việt" userId="c9bd2dcd3990363b" providerId="LiveId" clId="{541B2CF4-026F-4F21-A077-AE6063FFC46C}" dt="2022-07-24T09:20:08.816" v="1301" actId="47"/>
        <pc:sldMkLst>
          <pc:docMk/>
          <pc:sldMk cId="1239173056" sldId="269"/>
        </pc:sldMkLst>
      </pc:sldChg>
      <pc:sldChg chg="del">
        <pc:chgData name="Bùi Đức Việt" userId="c9bd2dcd3990363b" providerId="LiveId" clId="{541B2CF4-026F-4F21-A077-AE6063FFC46C}" dt="2022-07-24T09:20:20.002" v="1312" actId="47"/>
        <pc:sldMkLst>
          <pc:docMk/>
          <pc:sldMk cId="388878899" sldId="270"/>
        </pc:sldMkLst>
      </pc:sldChg>
      <pc:sldChg chg="addSp delSp modSp mod delAnim modAnim">
        <pc:chgData name="Bùi Đức Việt" userId="c9bd2dcd3990363b" providerId="LiveId" clId="{541B2CF4-026F-4F21-A077-AE6063FFC46C}" dt="2022-07-24T09:16:55.469" v="1244"/>
        <pc:sldMkLst>
          <pc:docMk/>
          <pc:sldMk cId="118529671" sldId="271"/>
        </pc:sldMkLst>
        <pc:spChg chg="mod">
          <ac:chgData name="Bùi Đức Việt" userId="c9bd2dcd3990363b" providerId="LiveId" clId="{541B2CF4-026F-4F21-A077-AE6063FFC46C}" dt="2022-07-24T09:16:41.756" v="1241" actId="207"/>
          <ac:spMkLst>
            <pc:docMk/>
            <pc:sldMk cId="118529671" sldId="271"/>
            <ac:spMk id="5" creationId="{04A5D865-74D2-A853-D612-457BF7DFA097}"/>
          </ac:spMkLst>
        </pc:spChg>
        <pc:spChg chg="mod">
          <ac:chgData name="Bùi Đức Việt" userId="c9bd2dcd3990363b" providerId="LiveId" clId="{541B2CF4-026F-4F21-A077-AE6063FFC46C}" dt="2022-07-24T09:16:36.611" v="1239" actId="255"/>
          <ac:spMkLst>
            <pc:docMk/>
            <pc:sldMk cId="118529671" sldId="271"/>
            <ac:spMk id="6" creationId="{ABC7DBF6-85B9-4B37-0EBE-40CD2A12339A}"/>
          </ac:spMkLst>
        </pc:spChg>
        <pc:spChg chg="del">
          <ac:chgData name="Bùi Đức Việt" userId="c9bd2dcd3990363b" providerId="LiveId" clId="{541B2CF4-026F-4F21-A077-AE6063FFC46C}" dt="2022-07-24T03:06:11.663" v="715" actId="478"/>
          <ac:spMkLst>
            <pc:docMk/>
            <pc:sldMk cId="118529671" sldId="271"/>
            <ac:spMk id="20" creationId="{905E81A6-A692-464F-8361-5E5633F3E706}"/>
          </ac:spMkLst>
        </pc:spChg>
        <pc:spChg chg="del">
          <ac:chgData name="Bùi Đức Việt" userId="c9bd2dcd3990363b" providerId="LiveId" clId="{541B2CF4-026F-4F21-A077-AE6063FFC46C}" dt="2022-07-24T03:06:11.663" v="715" actId="478"/>
          <ac:spMkLst>
            <pc:docMk/>
            <pc:sldMk cId="118529671" sldId="271"/>
            <ac:spMk id="23" creationId="{AFA5AC26-6344-40C2-9824-57BF492F93A7}"/>
          </ac:spMkLst>
        </pc:spChg>
        <pc:spChg chg="del">
          <ac:chgData name="Bùi Đức Việt" userId="c9bd2dcd3990363b" providerId="LiveId" clId="{541B2CF4-026F-4F21-A077-AE6063FFC46C}" dt="2022-07-24T03:06:11.663" v="715" actId="478"/>
          <ac:spMkLst>
            <pc:docMk/>
            <pc:sldMk cId="118529671" sldId="271"/>
            <ac:spMk id="24" creationId="{3CFB878A-9757-4E7C-A78B-2638D11BA97F}"/>
          </ac:spMkLst>
        </pc:spChg>
        <pc:spChg chg="del">
          <ac:chgData name="Bùi Đức Việt" userId="c9bd2dcd3990363b" providerId="LiveId" clId="{541B2CF4-026F-4F21-A077-AE6063FFC46C}" dt="2022-07-24T03:06:11.663" v="715" actId="478"/>
          <ac:spMkLst>
            <pc:docMk/>
            <pc:sldMk cId="118529671" sldId="271"/>
            <ac:spMk id="25" creationId="{B90E4152-C642-4459-BCC0-0D99C8F73B70}"/>
          </ac:spMkLst>
        </pc:spChg>
        <pc:spChg chg="del">
          <ac:chgData name="Bùi Đức Việt" userId="c9bd2dcd3990363b" providerId="LiveId" clId="{541B2CF4-026F-4F21-A077-AE6063FFC46C}" dt="2022-07-24T03:06:11.663" v="715" actId="478"/>
          <ac:spMkLst>
            <pc:docMk/>
            <pc:sldMk cId="118529671" sldId="271"/>
            <ac:spMk id="26" creationId="{C5213AC8-64BA-47BD-92B5-1DE794C110A3}"/>
          </ac:spMkLst>
        </pc:spChg>
        <pc:grpChg chg="del">
          <ac:chgData name="Bùi Đức Việt" userId="c9bd2dcd3990363b" providerId="LiveId" clId="{541B2CF4-026F-4F21-A077-AE6063FFC46C}" dt="2022-07-24T03:06:11.663" v="715" actId="478"/>
          <ac:grpSpMkLst>
            <pc:docMk/>
            <pc:sldMk cId="118529671" sldId="271"/>
            <ac:grpSpMk id="2" creationId="{6F54CCB0-4461-404F-943A-547419AE7746}"/>
          </ac:grpSpMkLst>
        </pc:grpChg>
        <pc:grpChg chg="del">
          <ac:chgData name="Bùi Đức Việt" userId="c9bd2dcd3990363b" providerId="LiveId" clId="{541B2CF4-026F-4F21-A077-AE6063FFC46C}" dt="2022-07-24T03:06:11.663" v="715" actId="478"/>
          <ac:grpSpMkLst>
            <pc:docMk/>
            <pc:sldMk cId="118529671" sldId="271"/>
            <ac:grpSpMk id="3" creationId="{15C39CE9-43F8-49FD-A0AD-F4759960C720}"/>
          </ac:grpSpMkLst>
        </pc:grpChg>
        <pc:grpChg chg="del">
          <ac:chgData name="Bùi Đức Việt" userId="c9bd2dcd3990363b" providerId="LiveId" clId="{541B2CF4-026F-4F21-A077-AE6063FFC46C}" dt="2022-07-24T03:06:11.663" v="715" actId="478"/>
          <ac:grpSpMkLst>
            <pc:docMk/>
            <pc:sldMk cId="118529671" sldId="271"/>
            <ac:grpSpMk id="4" creationId="{1C9EED97-EE92-40BE-BC39-C4023A8A36E9}"/>
          </ac:grpSpMkLst>
        </pc:grpChg>
        <pc:grpChg chg="add mod">
          <ac:chgData name="Bùi Đức Việt" userId="c9bd2dcd3990363b" providerId="LiveId" clId="{541B2CF4-026F-4F21-A077-AE6063FFC46C}" dt="2022-07-24T09:16:46.809" v="1242" actId="1076"/>
          <ac:grpSpMkLst>
            <pc:docMk/>
            <pc:sldMk cId="118529671" sldId="271"/>
            <ac:grpSpMk id="4" creationId="{706E9B94-D5D9-F3CD-551E-1F06535B32B4}"/>
          </ac:grpSpMkLst>
        </pc:grpChg>
        <pc:grpChg chg="del">
          <ac:chgData name="Bùi Đức Việt" userId="c9bd2dcd3990363b" providerId="LiveId" clId="{541B2CF4-026F-4F21-A077-AE6063FFC46C}" dt="2022-07-24T03:06:11.663" v="715" actId="478"/>
          <ac:grpSpMkLst>
            <pc:docMk/>
            <pc:sldMk cId="118529671" sldId="271"/>
            <ac:grpSpMk id="5" creationId="{F4114B57-661B-45C2-B814-8A2F82150791}"/>
          </ac:grpSpMkLst>
        </pc:grpChg>
        <pc:picChg chg="add mod">
          <ac:chgData name="Bùi Đức Việt" userId="c9bd2dcd3990363b" providerId="LiveId" clId="{541B2CF4-026F-4F21-A077-AE6063FFC46C}" dt="2022-07-24T09:04:29.150" v="1062" actId="1076"/>
          <ac:picMkLst>
            <pc:docMk/>
            <pc:sldMk cId="118529671" sldId="271"/>
            <ac:picMk id="3" creationId="{5D4896C2-8326-41E9-1B57-2B703B980965}"/>
          </ac:picMkLst>
        </pc:picChg>
        <pc:picChg chg="add mod">
          <ac:chgData name="Bùi Đức Việt" userId="c9bd2dcd3990363b" providerId="LiveId" clId="{541B2CF4-026F-4F21-A077-AE6063FFC46C}" dt="2022-07-24T09:04:20.427" v="1060" actId="1076"/>
          <ac:picMkLst>
            <pc:docMk/>
            <pc:sldMk cId="118529671" sldId="271"/>
            <ac:picMk id="7" creationId="{CA1B8E0F-3A12-7A70-F509-095A8FCF0E37}"/>
          </ac:picMkLst>
        </pc:picChg>
        <pc:picChg chg="add mod">
          <ac:chgData name="Bùi Đức Việt" userId="c9bd2dcd3990363b" providerId="LiveId" clId="{541B2CF4-026F-4F21-A077-AE6063FFC46C}" dt="2022-07-24T09:06:18.851" v="1085" actId="14100"/>
          <ac:picMkLst>
            <pc:docMk/>
            <pc:sldMk cId="118529671" sldId="271"/>
            <ac:picMk id="8" creationId="{9536D4D8-F6F1-E3E8-8D18-1A9794131D89}"/>
          </ac:picMkLst>
        </pc:picChg>
        <pc:picChg chg="del">
          <ac:chgData name="Bùi Đức Việt" userId="c9bd2dcd3990363b" providerId="LiveId" clId="{541B2CF4-026F-4F21-A077-AE6063FFC46C}" dt="2022-07-24T03:06:11.663" v="715" actId="478"/>
          <ac:picMkLst>
            <pc:docMk/>
            <pc:sldMk cId="118529671" sldId="271"/>
            <ac:picMk id="27" creationId="{738A8301-5F59-4ABA-B8C2-A3F7BE29D4A0}"/>
          </ac:picMkLst>
        </pc:picChg>
      </pc:sldChg>
      <pc:sldChg chg="delSp modSp mod ord delAnim modAnim">
        <pc:chgData name="Bùi Đức Việt" userId="c9bd2dcd3990363b" providerId="LiveId" clId="{541B2CF4-026F-4F21-A077-AE6063FFC46C}" dt="2022-07-24T09:13:32.301" v="1199"/>
        <pc:sldMkLst>
          <pc:docMk/>
          <pc:sldMk cId="4248424512" sldId="272"/>
        </pc:sldMkLst>
        <pc:spChg chg="del topLvl">
          <ac:chgData name="Bùi Đức Việt" userId="c9bd2dcd3990363b" providerId="LiveId" clId="{541B2CF4-026F-4F21-A077-AE6063FFC46C}" dt="2022-07-24T03:03:28.445" v="296" actId="478"/>
          <ac:spMkLst>
            <pc:docMk/>
            <pc:sldMk cId="4248424512" sldId="272"/>
            <ac:spMk id="7" creationId="{A6706FA1-EB65-4BDE-8D76-4D75E321F4F0}"/>
          </ac:spMkLst>
        </pc:spChg>
        <pc:spChg chg="del">
          <ac:chgData name="Bùi Đức Việt" userId="c9bd2dcd3990363b" providerId="LiveId" clId="{541B2CF4-026F-4F21-A077-AE6063FFC46C}" dt="2022-07-24T03:03:26.410" v="295" actId="478"/>
          <ac:spMkLst>
            <pc:docMk/>
            <pc:sldMk cId="4248424512" sldId="272"/>
            <ac:spMk id="8" creationId="{BDDE2C6B-079E-4B55-BCE4-E2157216E594}"/>
          </ac:spMkLst>
        </pc:spChg>
        <pc:spChg chg="del topLvl">
          <ac:chgData name="Bùi Đức Việt" userId="c9bd2dcd3990363b" providerId="LiveId" clId="{541B2CF4-026F-4F21-A077-AE6063FFC46C}" dt="2022-07-24T03:04:05.804" v="356" actId="478"/>
          <ac:spMkLst>
            <pc:docMk/>
            <pc:sldMk cId="4248424512" sldId="272"/>
            <ac:spMk id="13" creationId="{A17A10FF-4FF7-43AF-B413-C742F6E7EC97}"/>
          </ac:spMkLst>
        </pc:spChg>
        <pc:spChg chg="mod topLvl">
          <ac:chgData name="Bùi Đức Việt" userId="c9bd2dcd3990363b" providerId="LiveId" clId="{541B2CF4-026F-4F21-A077-AE6063FFC46C}" dt="2022-07-24T09:11:47.219" v="1177" actId="1076"/>
          <ac:spMkLst>
            <pc:docMk/>
            <pc:sldMk cId="4248424512" sldId="272"/>
            <ac:spMk id="14" creationId="{7AC39242-F649-4BA5-ADD0-E0932420975A}"/>
          </ac:spMkLst>
        </pc:spChg>
        <pc:spChg chg="del mod topLvl">
          <ac:chgData name="Bùi Đức Việt" userId="c9bd2dcd3990363b" providerId="LiveId" clId="{541B2CF4-026F-4F21-A077-AE6063FFC46C}" dt="2022-07-24T09:12:44.487" v="1190" actId="478"/>
          <ac:spMkLst>
            <pc:docMk/>
            <pc:sldMk cId="4248424512" sldId="272"/>
            <ac:spMk id="16" creationId="{6FA35909-1BC9-4618-8465-5C5AA8A9B71F}"/>
          </ac:spMkLst>
        </pc:spChg>
        <pc:spChg chg="mod topLvl">
          <ac:chgData name="Bùi Đức Việt" userId="c9bd2dcd3990363b" providerId="LiveId" clId="{541B2CF4-026F-4F21-A077-AE6063FFC46C}" dt="2022-07-24T09:12:52.099" v="1192" actId="1076"/>
          <ac:spMkLst>
            <pc:docMk/>
            <pc:sldMk cId="4248424512" sldId="272"/>
            <ac:spMk id="17" creationId="{A33671FC-AFAC-4D35-942C-612D5AA413EB}"/>
          </ac:spMkLst>
        </pc:spChg>
        <pc:spChg chg="del mod topLvl">
          <ac:chgData name="Bùi Đức Việt" userId="c9bd2dcd3990363b" providerId="LiveId" clId="{541B2CF4-026F-4F21-A077-AE6063FFC46C}" dt="2022-07-24T09:12:47.320" v="1191" actId="478"/>
          <ac:spMkLst>
            <pc:docMk/>
            <pc:sldMk cId="4248424512" sldId="272"/>
            <ac:spMk id="19" creationId="{B8CF6691-4914-41DF-B775-9F7AC348FCC9}"/>
          </ac:spMkLst>
        </pc:spChg>
        <pc:spChg chg="mod topLvl">
          <ac:chgData name="Bùi Đức Việt" userId="c9bd2dcd3990363b" providerId="LiveId" clId="{541B2CF4-026F-4F21-A077-AE6063FFC46C}" dt="2022-07-24T09:12:58.491" v="1194" actId="1076"/>
          <ac:spMkLst>
            <pc:docMk/>
            <pc:sldMk cId="4248424512" sldId="272"/>
            <ac:spMk id="20" creationId="{70DB365D-45D1-4A47-83FF-59A3120B82E5}"/>
          </ac:spMkLst>
        </pc:spChg>
        <pc:spChg chg="mod">
          <ac:chgData name="Bùi Đức Việt" userId="c9bd2dcd3990363b" providerId="LiveId" clId="{541B2CF4-026F-4F21-A077-AE6063FFC46C}" dt="2022-07-24T09:11:43.722" v="1176" actId="1076"/>
          <ac:spMkLst>
            <pc:docMk/>
            <pc:sldMk cId="4248424512" sldId="272"/>
            <ac:spMk id="21" creationId="{361EDFF9-E020-4E1A-959A-8FB5AFD747C8}"/>
          </ac:spMkLst>
        </pc:spChg>
        <pc:grpChg chg="del mod">
          <ac:chgData name="Bùi Đức Việt" userId="c9bd2dcd3990363b" providerId="LiveId" clId="{541B2CF4-026F-4F21-A077-AE6063FFC46C}" dt="2022-07-24T03:03:28.445" v="296" actId="478"/>
          <ac:grpSpMkLst>
            <pc:docMk/>
            <pc:sldMk cId="4248424512" sldId="272"/>
            <ac:grpSpMk id="2" creationId="{B22BFADE-387A-47E2-BF24-9BBDF8F45E8D}"/>
          </ac:grpSpMkLst>
        </pc:grpChg>
        <pc:grpChg chg="del">
          <ac:chgData name="Bùi Đức Việt" userId="c9bd2dcd3990363b" providerId="LiveId" clId="{541B2CF4-026F-4F21-A077-AE6063FFC46C}" dt="2022-07-24T03:03:26.410" v="295" actId="478"/>
          <ac:grpSpMkLst>
            <pc:docMk/>
            <pc:sldMk cId="4248424512" sldId="272"/>
            <ac:grpSpMk id="6" creationId="{4333BB37-1021-4EA5-BF33-E09E576A961A}"/>
          </ac:grpSpMkLst>
        </pc:grpChg>
        <pc:grpChg chg="del mod">
          <ac:chgData name="Bùi Đức Việt" userId="c9bd2dcd3990363b" providerId="LiveId" clId="{541B2CF4-026F-4F21-A077-AE6063FFC46C}" dt="2022-07-24T03:04:05.804" v="356" actId="478"/>
          <ac:grpSpMkLst>
            <pc:docMk/>
            <pc:sldMk cId="4248424512" sldId="272"/>
            <ac:grpSpMk id="12" creationId="{5D477E93-73DB-4D4D-8D4D-86AE597E596C}"/>
          </ac:grpSpMkLst>
        </pc:grpChg>
        <pc:grpChg chg="del mod">
          <ac:chgData name="Bùi Đức Việt" userId="c9bd2dcd3990363b" providerId="LiveId" clId="{541B2CF4-026F-4F21-A077-AE6063FFC46C}" dt="2022-07-24T09:12:44.487" v="1190" actId="478"/>
          <ac:grpSpMkLst>
            <pc:docMk/>
            <pc:sldMk cId="4248424512" sldId="272"/>
            <ac:grpSpMk id="15" creationId="{09453515-16E9-4FBE-87FB-3CF2F20E7367}"/>
          </ac:grpSpMkLst>
        </pc:grpChg>
        <pc:grpChg chg="del mod">
          <ac:chgData name="Bùi Đức Việt" userId="c9bd2dcd3990363b" providerId="LiveId" clId="{541B2CF4-026F-4F21-A077-AE6063FFC46C}" dt="2022-07-24T09:12:47.320" v="1191" actId="478"/>
          <ac:grpSpMkLst>
            <pc:docMk/>
            <pc:sldMk cId="4248424512" sldId="272"/>
            <ac:grpSpMk id="18" creationId="{F41547C9-DD9E-41E4-8A69-C4A9B2746DBF}"/>
          </ac:grpSpMkLst>
        </pc:grpChg>
        <pc:picChg chg="del mod topLvl">
          <ac:chgData name="Bùi Đức Việt" userId="c9bd2dcd3990363b" providerId="LiveId" clId="{541B2CF4-026F-4F21-A077-AE6063FFC46C}" dt="2022-07-24T03:03:32.242" v="298" actId="478"/>
          <ac:picMkLst>
            <pc:docMk/>
            <pc:sldMk cId="4248424512" sldId="272"/>
            <ac:picMk id="5" creationId="{86980CBC-29DA-440C-AF85-8824F5019E72}"/>
          </ac:picMkLst>
        </pc:picChg>
        <pc:picChg chg="mod">
          <ac:chgData name="Bùi Đức Việt" userId="c9bd2dcd3990363b" providerId="LiveId" clId="{541B2CF4-026F-4F21-A077-AE6063FFC46C}" dt="2022-07-24T09:11:47.219" v="1177" actId="1076"/>
          <ac:picMkLst>
            <pc:docMk/>
            <pc:sldMk cId="4248424512" sldId="272"/>
            <ac:picMk id="9" creationId="{193CC1ED-39BF-405A-9AE0-543ED5E66257}"/>
          </ac:picMkLst>
        </pc:picChg>
        <pc:picChg chg="mod">
          <ac:chgData name="Bùi Đức Việt" userId="c9bd2dcd3990363b" providerId="LiveId" clId="{541B2CF4-026F-4F21-A077-AE6063FFC46C}" dt="2022-07-24T09:12:52.099" v="1192" actId="1076"/>
          <ac:picMkLst>
            <pc:docMk/>
            <pc:sldMk cId="4248424512" sldId="272"/>
            <ac:picMk id="10" creationId="{2C3BBAAE-5E12-40E1-9131-EAEF7CFCE043}"/>
          </ac:picMkLst>
        </pc:picChg>
        <pc:picChg chg="mod">
          <ac:chgData name="Bùi Đức Việt" userId="c9bd2dcd3990363b" providerId="LiveId" clId="{541B2CF4-026F-4F21-A077-AE6063FFC46C}" dt="2022-07-24T09:12:58.491" v="1194" actId="1076"/>
          <ac:picMkLst>
            <pc:docMk/>
            <pc:sldMk cId="4248424512" sldId="272"/>
            <ac:picMk id="11" creationId="{70E98D31-476D-42C3-B0A4-F43E81716862}"/>
          </ac:picMkLst>
        </pc:picChg>
        <pc:picChg chg="mod">
          <ac:chgData name="Bùi Đức Việt" userId="c9bd2dcd3990363b" providerId="LiveId" clId="{541B2CF4-026F-4F21-A077-AE6063FFC46C}" dt="2022-07-24T09:11:41.609" v="1175" actId="1076"/>
          <ac:picMkLst>
            <pc:docMk/>
            <pc:sldMk cId="4248424512" sldId="272"/>
            <ac:picMk id="22" creationId="{0430E527-1244-43FE-99F7-1E92C966A841}"/>
          </ac:picMkLst>
        </pc:picChg>
      </pc:sldChg>
      <pc:sldChg chg="del">
        <pc:chgData name="Bùi Đức Việt" userId="c9bd2dcd3990363b" providerId="LiveId" clId="{541B2CF4-026F-4F21-A077-AE6063FFC46C}" dt="2022-07-24T09:20:22.632" v="1316" actId="47"/>
        <pc:sldMkLst>
          <pc:docMk/>
          <pc:sldMk cId="2639043040" sldId="273"/>
        </pc:sldMkLst>
      </pc:sldChg>
      <pc:sldChg chg="add del">
        <pc:chgData name="Bùi Đức Việt" userId="c9bd2dcd3990363b" providerId="LiveId" clId="{541B2CF4-026F-4F21-A077-AE6063FFC46C}" dt="2022-07-24T09:20:18.684" v="1309" actId="47"/>
        <pc:sldMkLst>
          <pc:docMk/>
          <pc:sldMk cId="784602965" sldId="274"/>
        </pc:sldMkLst>
      </pc:sldChg>
      <pc:sldChg chg="addSp delSp modSp mod ord delAnim modAnim">
        <pc:chgData name="Bùi Đức Việt" userId="c9bd2dcd3990363b" providerId="LiveId" clId="{541B2CF4-026F-4F21-A077-AE6063FFC46C}" dt="2022-07-24T09:09:40.134" v="1123" actId="2711"/>
        <pc:sldMkLst>
          <pc:docMk/>
          <pc:sldMk cId="107035063" sldId="275"/>
        </pc:sldMkLst>
        <pc:spChg chg="add mod">
          <ac:chgData name="Bùi Đức Việt" userId="c9bd2dcd3990363b" providerId="LiveId" clId="{541B2CF4-026F-4F21-A077-AE6063FFC46C}" dt="2022-07-24T09:09:33.158" v="1122" actId="113"/>
          <ac:spMkLst>
            <pc:docMk/>
            <pc:sldMk cId="107035063" sldId="275"/>
            <ac:spMk id="18" creationId="{3BE91DF4-70ED-33BD-7688-444895B6209E}"/>
          </ac:spMkLst>
        </pc:spChg>
        <pc:spChg chg="del">
          <ac:chgData name="Bùi Đức Việt" userId="c9bd2dcd3990363b" providerId="LiveId" clId="{541B2CF4-026F-4F21-A077-AE6063FFC46C}" dt="2022-07-24T02:59:28.485" v="51" actId="478"/>
          <ac:spMkLst>
            <pc:docMk/>
            <pc:sldMk cId="107035063" sldId="275"/>
            <ac:spMk id="26" creationId="{C7378750-51EF-43D6-8C60-EFC2897FF50C}"/>
          </ac:spMkLst>
        </pc:spChg>
        <pc:spChg chg="del">
          <ac:chgData name="Bùi Đức Việt" userId="c9bd2dcd3990363b" providerId="LiveId" clId="{541B2CF4-026F-4F21-A077-AE6063FFC46C}" dt="2022-07-24T02:59:28.485" v="51" actId="478"/>
          <ac:spMkLst>
            <pc:docMk/>
            <pc:sldMk cId="107035063" sldId="275"/>
            <ac:spMk id="28" creationId="{F669AB7B-1AA6-431D-8F1B-C305D08C7530}"/>
          </ac:spMkLst>
        </pc:spChg>
        <pc:spChg chg="mod">
          <ac:chgData name="Bùi Đức Việt" userId="c9bd2dcd3990363b" providerId="LiveId" clId="{541B2CF4-026F-4F21-A077-AE6063FFC46C}" dt="2022-07-24T09:09:40.134" v="1123" actId="2711"/>
          <ac:spMkLst>
            <pc:docMk/>
            <pc:sldMk cId="107035063" sldId="275"/>
            <ac:spMk id="29" creationId="{E04C5E7E-1E41-4255-9991-4B73BB99F1E2}"/>
          </ac:spMkLst>
        </pc:spChg>
        <pc:picChg chg="mod">
          <ac:chgData name="Bùi Đức Việt" userId="c9bd2dcd3990363b" providerId="LiveId" clId="{541B2CF4-026F-4F21-A077-AE6063FFC46C}" dt="2022-07-24T02:59:41.554" v="79" actId="14100"/>
          <ac:picMkLst>
            <pc:docMk/>
            <pc:sldMk cId="107035063" sldId="275"/>
            <ac:picMk id="5" creationId="{FDA640B2-07AC-40A1-95EF-151879B1422F}"/>
          </ac:picMkLst>
        </pc:picChg>
      </pc:sldChg>
      <pc:sldChg chg="addSp delSp modSp add del mod delAnim modAnim">
        <pc:chgData name="Bùi Đức Việt" userId="c9bd2dcd3990363b" providerId="LiveId" clId="{541B2CF4-026F-4F21-A077-AE6063FFC46C}" dt="2022-07-24T09:20:58.379" v="1343" actId="1076"/>
        <pc:sldMkLst>
          <pc:docMk/>
          <pc:sldMk cId="1610641280" sldId="276"/>
        </pc:sldMkLst>
        <pc:spChg chg="del">
          <ac:chgData name="Bùi Đức Việt" userId="c9bd2dcd3990363b" providerId="LiveId" clId="{541B2CF4-026F-4F21-A077-AE6063FFC46C}" dt="2022-07-24T09:20:31.964" v="1324" actId="478"/>
          <ac:spMkLst>
            <pc:docMk/>
            <pc:sldMk cId="1610641280" sldId="276"/>
            <ac:spMk id="15" creationId="{028D0BFD-4D82-4A12-A783-E67F5020979A}"/>
          </ac:spMkLst>
        </pc:spChg>
        <pc:spChg chg="add mod">
          <ac:chgData name="Bùi Đức Việt" userId="c9bd2dcd3990363b" providerId="LiveId" clId="{541B2CF4-026F-4F21-A077-AE6063FFC46C}" dt="2022-07-24T09:20:58.379" v="1343" actId="1076"/>
          <ac:spMkLst>
            <pc:docMk/>
            <pc:sldMk cId="1610641280" sldId="276"/>
            <ac:spMk id="18" creationId="{E6410BF2-5728-DB76-ACAA-1B3AD4CFE87D}"/>
          </ac:spMkLst>
        </pc:spChg>
        <pc:grpChg chg="del">
          <ac:chgData name="Bùi Đức Việt" userId="c9bd2dcd3990363b" providerId="LiveId" clId="{541B2CF4-026F-4F21-A077-AE6063FFC46C}" dt="2022-07-24T09:20:29.832" v="1321" actId="478"/>
          <ac:grpSpMkLst>
            <pc:docMk/>
            <pc:sldMk cId="1610641280" sldId="276"/>
            <ac:grpSpMk id="9" creationId="{9DC04169-33DF-403D-8469-0606840074E6}"/>
          </ac:grpSpMkLst>
        </pc:grpChg>
        <pc:grpChg chg="del">
          <ac:chgData name="Bùi Đức Việt" userId="c9bd2dcd3990363b" providerId="LiveId" clId="{541B2CF4-026F-4F21-A077-AE6063FFC46C}" dt="2022-07-24T09:20:29.832" v="1321" actId="478"/>
          <ac:grpSpMkLst>
            <pc:docMk/>
            <pc:sldMk cId="1610641280" sldId="276"/>
            <ac:grpSpMk id="12" creationId="{2A7FE8C8-1346-49B0-B022-D057058D2C36}"/>
          </ac:grpSpMkLst>
        </pc:grpChg>
        <pc:picChg chg="del">
          <ac:chgData name="Bùi Đức Việt" userId="c9bd2dcd3990363b" providerId="LiveId" clId="{541B2CF4-026F-4F21-A077-AE6063FFC46C}" dt="2022-07-24T09:20:31.090" v="1323" actId="478"/>
          <ac:picMkLst>
            <pc:docMk/>
            <pc:sldMk cId="1610641280" sldId="276"/>
            <ac:picMk id="5" creationId="{11259DCC-BFC3-4A34-BA2F-EFF95E02DE52}"/>
          </ac:picMkLst>
        </pc:picChg>
        <pc:picChg chg="del">
          <ac:chgData name="Bùi Đức Việt" userId="c9bd2dcd3990363b" providerId="LiveId" clId="{541B2CF4-026F-4F21-A077-AE6063FFC46C}" dt="2022-07-24T09:20:30.499" v="1322" actId="478"/>
          <ac:picMkLst>
            <pc:docMk/>
            <pc:sldMk cId="1610641280" sldId="276"/>
            <ac:picMk id="6" creationId="{A7447DAF-6B25-43CB-86C5-A257AB6CE327}"/>
          </ac:picMkLst>
        </pc:picChg>
        <pc:picChg chg="mod">
          <ac:chgData name="Bùi Đức Việt" userId="c9bd2dcd3990363b" providerId="LiveId" clId="{541B2CF4-026F-4F21-A077-AE6063FFC46C}" dt="2022-07-24T09:20:35.938" v="1325" actId="1076"/>
          <ac:picMkLst>
            <pc:docMk/>
            <pc:sldMk cId="1610641280" sldId="276"/>
            <ac:picMk id="16" creationId="{1EFE5406-2D43-4DF6-A43D-FB44CD29B2AA}"/>
          </ac:picMkLst>
        </pc:picChg>
        <pc:picChg chg="add del mod">
          <ac:chgData name="Bùi Đức Việt" userId="c9bd2dcd3990363b" providerId="LiveId" clId="{541B2CF4-026F-4F21-A077-AE6063FFC46C}" dt="2022-07-24T09:20:39.096" v="1327" actId="478"/>
          <ac:picMkLst>
            <pc:docMk/>
            <pc:sldMk cId="1610641280" sldId="276"/>
            <ac:picMk id="17" creationId="{23C94E6C-F07B-636D-8260-9CC06D179F22}"/>
          </ac:picMkLst>
        </pc:picChg>
      </pc:sldChg>
      <pc:sldChg chg="del">
        <pc:chgData name="Bùi Đức Việt" userId="c9bd2dcd3990363b" providerId="LiveId" clId="{541B2CF4-026F-4F21-A077-AE6063FFC46C}" dt="2022-07-24T09:20:24.688" v="1319" actId="47"/>
        <pc:sldMkLst>
          <pc:docMk/>
          <pc:sldMk cId="1465407880" sldId="277"/>
        </pc:sldMkLst>
      </pc:sldChg>
      <pc:sldChg chg="del">
        <pc:chgData name="Bùi Đức Việt" userId="c9bd2dcd3990363b" providerId="LiveId" clId="{541B2CF4-026F-4F21-A077-AE6063FFC46C}" dt="2022-07-24T09:20:20.821" v="1313" actId="47"/>
        <pc:sldMkLst>
          <pc:docMk/>
          <pc:sldMk cId="3805653431" sldId="278"/>
        </pc:sldMkLst>
      </pc:sldChg>
      <pc:sldChg chg="add del">
        <pc:chgData name="Bùi Đức Việt" userId="c9bd2dcd3990363b" providerId="LiveId" clId="{541B2CF4-026F-4F21-A077-AE6063FFC46C}" dt="2022-07-24T09:20:18.016" v="1308" actId="47"/>
        <pc:sldMkLst>
          <pc:docMk/>
          <pc:sldMk cId="2934139465" sldId="279"/>
        </pc:sldMkLst>
      </pc:sldChg>
      <pc:sldChg chg="del">
        <pc:chgData name="Bùi Đức Việt" userId="c9bd2dcd3990363b" providerId="LiveId" clId="{541B2CF4-026F-4F21-A077-AE6063FFC46C}" dt="2022-07-24T09:20:07.524" v="1298" actId="47"/>
        <pc:sldMkLst>
          <pc:docMk/>
          <pc:sldMk cId="673674430" sldId="280"/>
        </pc:sldMkLst>
      </pc:sldChg>
      <pc:sldChg chg="del">
        <pc:chgData name="Bùi Đức Việt" userId="c9bd2dcd3990363b" providerId="LiveId" clId="{541B2CF4-026F-4F21-A077-AE6063FFC46C}" dt="2022-07-24T09:20:25.697" v="1320" actId="47"/>
        <pc:sldMkLst>
          <pc:docMk/>
          <pc:sldMk cId="2813464476" sldId="281"/>
        </pc:sldMkLst>
      </pc:sldChg>
      <pc:sldChg chg="addSp delSp modSp add del mod ord delAnim modAnim">
        <pc:chgData name="Bùi Đức Việt" userId="c9bd2dcd3990363b" providerId="LiveId" clId="{541B2CF4-026F-4F21-A077-AE6063FFC46C}" dt="2022-07-24T09:21:00.288" v="1344" actId="2696"/>
        <pc:sldMkLst>
          <pc:docMk/>
          <pc:sldMk cId="2546508828" sldId="282"/>
        </pc:sldMkLst>
        <pc:spChg chg="mod">
          <ac:chgData name="Bùi Đức Việt" userId="c9bd2dcd3990363b" providerId="LiveId" clId="{541B2CF4-026F-4F21-A077-AE6063FFC46C}" dt="2022-07-24T09:18:42.378" v="1276" actId="1076"/>
          <ac:spMkLst>
            <pc:docMk/>
            <pc:sldMk cId="2546508828" sldId="282"/>
            <ac:spMk id="14" creationId="{7AC39242-F649-4BA5-ADD0-E0932420975A}"/>
          </ac:spMkLst>
        </pc:spChg>
        <pc:spChg chg="del mod topLvl">
          <ac:chgData name="Bùi Đức Việt" userId="c9bd2dcd3990363b" providerId="LiveId" clId="{541B2CF4-026F-4F21-A077-AE6063FFC46C}" dt="2022-07-24T03:10:47.081" v="900" actId="478"/>
          <ac:spMkLst>
            <pc:docMk/>
            <pc:sldMk cId="2546508828" sldId="282"/>
            <ac:spMk id="16" creationId="{6FA35909-1BC9-4618-8465-5C5AA8A9B71F}"/>
          </ac:spMkLst>
        </pc:spChg>
        <pc:spChg chg="mod topLvl">
          <ac:chgData name="Bùi Đức Việt" userId="c9bd2dcd3990363b" providerId="LiveId" clId="{541B2CF4-026F-4F21-A077-AE6063FFC46C}" dt="2022-07-24T09:18:45.867" v="1277" actId="1076"/>
          <ac:spMkLst>
            <pc:docMk/>
            <pc:sldMk cId="2546508828" sldId="282"/>
            <ac:spMk id="17" creationId="{A33671FC-AFAC-4D35-942C-612D5AA413EB}"/>
          </ac:spMkLst>
        </pc:spChg>
        <pc:spChg chg="del topLvl">
          <ac:chgData name="Bùi Đức Việt" userId="c9bd2dcd3990363b" providerId="LiveId" clId="{541B2CF4-026F-4F21-A077-AE6063FFC46C}" dt="2022-07-24T03:10:49.857" v="901" actId="478"/>
          <ac:spMkLst>
            <pc:docMk/>
            <pc:sldMk cId="2546508828" sldId="282"/>
            <ac:spMk id="19" creationId="{B8CF6691-4914-41DF-B775-9F7AC348FCC9}"/>
          </ac:spMkLst>
        </pc:spChg>
        <pc:spChg chg="mod topLvl">
          <ac:chgData name="Bùi Đức Việt" userId="c9bd2dcd3990363b" providerId="LiveId" clId="{541B2CF4-026F-4F21-A077-AE6063FFC46C}" dt="2022-07-24T09:19:11.979" v="1282" actId="1076"/>
          <ac:spMkLst>
            <pc:docMk/>
            <pc:sldMk cId="2546508828" sldId="282"/>
            <ac:spMk id="20" creationId="{70DB365D-45D1-4A47-83FF-59A3120B82E5}"/>
          </ac:spMkLst>
        </pc:spChg>
        <pc:spChg chg="mod">
          <ac:chgData name="Bùi Đức Việt" userId="c9bd2dcd3990363b" providerId="LiveId" clId="{541B2CF4-026F-4F21-A077-AE6063FFC46C}" dt="2022-07-24T09:18:38.752" v="1275" actId="113"/>
          <ac:spMkLst>
            <pc:docMk/>
            <pc:sldMk cId="2546508828" sldId="282"/>
            <ac:spMk id="21" creationId="{361EDFF9-E020-4E1A-959A-8FB5AFD747C8}"/>
          </ac:spMkLst>
        </pc:spChg>
        <pc:spChg chg="add mod">
          <ac:chgData name="Bùi Đức Việt" userId="c9bd2dcd3990363b" providerId="LiveId" clId="{541B2CF4-026F-4F21-A077-AE6063FFC46C}" dt="2022-07-24T09:19:19.066" v="1283" actId="1076"/>
          <ac:spMkLst>
            <pc:docMk/>
            <pc:sldMk cId="2546508828" sldId="282"/>
            <ac:spMk id="24" creationId="{40DB2EAF-D8E2-8213-209A-74CA9221B0A5}"/>
          </ac:spMkLst>
        </pc:spChg>
        <pc:grpChg chg="del">
          <ac:chgData name="Bùi Đức Việt" userId="c9bd2dcd3990363b" providerId="LiveId" clId="{541B2CF4-026F-4F21-A077-AE6063FFC46C}" dt="2022-07-24T03:10:47.081" v="900" actId="478"/>
          <ac:grpSpMkLst>
            <pc:docMk/>
            <pc:sldMk cId="2546508828" sldId="282"/>
            <ac:grpSpMk id="15" creationId="{09453515-16E9-4FBE-87FB-3CF2F20E7367}"/>
          </ac:grpSpMkLst>
        </pc:grpChg>
        <pc:grpChg chg="del">
          <ac:chgData name="Bùi Đức Việt" userId="c9bd2dcd3990363b" providerId="LiveId" clId="{541B2CF4-026F-4F21-A077-AE6063FFC46C}" dt="2022-07-24T03:10:49.857" v="901" actId="478"/>
          <ac:grpSpMkLst>
            <pc:docMk/>
            <pc:sldMk cId="2546508828" sldId="282"/>
            <ac:grpSpMk id="18" creationId="{F41547C9-DD9E-41E4-8A69-C4A9B2746DBF}"/>
          </ac:grpSpMkLst>
        </pc:grpChg>
        <pc:picChg chg="add mod">
          <ac:chgData name="Bùi Đức Việt" userId="c9bd2dcd3990363b" providerId="LiveId" clId="{541B2CF4-026F-4F21-A077-AE6063FFC46C}" dt="2022-07-24T09:19:34.482" v="1288" actId="1076"/>
          <ac:picMkLst>
            <pc:docMk/>
            <pc:sldMk cId="2546508828" sldId="282"/>
            <ac:picMk id="3" creationId="{2BA76688-519F-8213-CF57-FFAF30385268}"/>
          </ac:picMkLst>
        </pc:picChg>
        <pc:picChg chg="mod">
          <ac:chgData name="Bùi Đức Việt" userId="c9bd2dcd3990363b" providerId="LiveId" clId="{541B2CF4-026F-4F21-A077-AE6063FFC46C}" dt="2022-07-24T09:18:42.378" v="1276" actId="1076"/>
          <ac:picMkLst>
            <pc:docMk/>
            <pc:sldMk cId="2546508828" sldId="282"/>
            <ac:picMk id="9" creationId="{193CC1ED-39BF-405A-9AE0-543ED5E66257}"/>
          </ac:picMkLst>
        </pc:picChg>
        <pc:picChg chg="mod">
          <ac:chgData name="Bùi Đức Việt" userId="c9bd2dcd3990363b" providerId="LiveId" clId="{541B2CF4-026F-4F21-A077-AE6063FFC46C}" dt="2022-07-24T09:18:45.867" v="1277" actId="1076"/>
          <ac:picMkLst>
            <pc:docMk/>
            <pc:sldMk cId="2546508828" sldId="282"/>
            <ac:picMk id="10" creationId="{2C3BBAAE-5E12-40E1-9131-EAEF7CFCE043}"/>
          </ac:picMkLst>
        </pc:picChg>
        <pc:picChg chg="mod">
          <ac:chgData name="Bùi Đức Việt" userId="c9bd2dcd3990363b" providerId="LiveId" clId="{541B2CF4-026F-4F21-A077-AE6063FFC46C}" dt="2022-07-24T09:19:11.979" v="1282" actId="1076"/>
          <ac:picMkLst>
            <pc:docMk/>
            <pc:sldMk cId="2546508828" sldId="282"/>
            <ac:picMk id="11" creationId="{70E98D31-476D-42C3-B0A4-F43E81716862}"/>
          </ac:picMkLst>
        </pc:picChg>
        <pc:picChg chg="add mod">
          <ac:chgData name="Bùi Đức Việt" userId="c9bd2dcd3990363b" providerId="LiveId" clId="{541B2CF4-026F-4F21-A077-AE6063FFC46C}" dt="2022-07-24T09:19:50.947" v="1292" actId="1076"/>
          <ac:picMkLst>
            <pc:docMk/>
            <pc:sldMk cId="2546508828" sldId="282"/>
            <ac:picMk id="23" creationId="{D2AD0D92-E00A-049B-FA5B-4727D53D621F}"/>
          </ac:picMkLst>
        </pc:picChg>
      </pc:sldChg>
      <pc:sldChg chg="addSp modSp new del mod ord modAnim">
        <pc:chgData name="Bùi Đức Việt" userId="c9bd2dcd3990363b" providerId="LiveId" clId="{541B2CF4-026F-4F21-A077-AE6063FFC46C}" dt="2022-07-24T09:04:31.444" v="1063" actId="47"/>
        <pc:sldMkLst>
          <pc:docMk/>
          <pc:sldMk cId="400529221" sldId="283"/>
        </pc:sldMkLst>
        <pc:spChg chg="mod">
          <ac:chgData name="Bùi Đức Việt" userId="c9bd2dcd3990363b" providerId="LiveId" clId="{541B2CF4-026F-4F21-A077-AE6063FFC46C}" dt="2022-07-24T09:04:02.849" v="1058"/>
          <ac:spMkLst>
            <pc:docMk/>
            <pc:sldMk cId="400529221" sldId="283"/>
            <ac:spMk id="4" creationId="{29732840-3A24-2DA7-E1D0-FB4369318A43}"/>
          </ac:spMkLst>
        </pc:spChg>
        <pc:spChg chg="mod">
          <ac:chgData name="Bùi Đức Việt" userId="c9bd2dcd3990363b" providerId="LiveId" clId="{541B2CF4-026F-4F21-A077-AE6063FFC46C}" dt="2022-07-24T09:04:02.849" v="1058"/>
          <ac:spMkLst>
            <pc:docMk/>
            <pc:sldMk cId="400529221" sldId="283"/>
            <ac:spMk id="5" creationId="{5C915FDE-EE2C-6E2F-8D6A-1D72C15E9884}"/>
          </ac:spMkLst>
        </pc:spChg>
        <pc:grpChg chg="add mod">
          <ac:chgData name="Bùi Đức Việt" userId="c9bd2dcd3990363b" providerId="LiveId" clId="{541B2CF4-026F-4F21-A077-AE6063FFC46C}" dt="2022-07-24T09:04:05.028" v="1059" actId="1076"/>
          <ac:grpSpMkLst>
            <pc:docMk/>
            <pc:sldMk cId="400529221" sldId="283"/>
            <ac:grpSpMk id="3" creationId="{A29B11AE-8F43-4E00-DA08-57780B1385A3}"/>
          </ac:grpSpMkLst>
        </pc:grpChg>
        <pc:picChg chg="add mod">
          <ac:chgData name="Bùi Đức Việt" userId="c9bd2dcd3990363b" providerId="LiveId" clId="{541B2CF4-026F-4F21-A077-AE6063FFC46C}" dt="2022-07-24T09:04:05.028" v="1059" actId="1076"/>
          <ac:picMkLst>
            <pc:docMk/>
            <pc:sldMk cId="400529221" sldId="283"/>
            <ac:picMk id="2" creationId="{AE6CE36D-CC4B-249E-7D69-8B0869C347B1}"/>
          </ac:picMkLst>
        </pc:picChg>
      </pc:sldChg>
      <pc:sldChg chg="addSp delSp modSp new mod modAnim">
        <pc:chgData name="Bùi Đức Việt" userId="c9bd2dcd3990363b" providerId="LiveId" clId="{541B2CF4-026F-4F21-A077-AE6063FFC46C}" dt="2022-07-24T09:14:41.591" v="1214"/>
        <pc:sldMkLst>
          <pc:docMk/>
          <pc:sldMk cId="2811597199" sldId="284"/>
        </pc:sldMkLst>
        <pc:spChg chg="add mod">
          <ac:chgData name="Bùi Đức Việt" userId="c9bd2dcd3990363b" providerId="LiveId" clId="{541B2CF4-026F-4F21-A077-AE6063FFC46C}" dt="2022-07-24T09:14:04.453" v="1203" actId="255"/>
          <ac:spMkLst>
            <pc:docMk/>
            <pc:sldMk cId="2811597199" sldId="284"/>
            <ac:spMk id="3" creationId="{D0DB23E3-1B81-2969-5B13-DC51CFEC065C}"/>
          </ac:spMkLst>
        </pc:spChg>
        <pc:spChg chg="add mod">
          <ac:chgData name="Bùi Đức Việt" userId="c9bd2dcd3990363b" providerId="LiveId" clId="{541B2CF4-026F-4F21-A077-AE6063FFC46C}" dt="2022-07-24T09:01:46.802" v="1032" actId="14100"/>
          <ac:spMkLst>
            <pc:docMk/>
            <pc:sldMk cId="2811597199" sldId="284"/>
            <ac:spMk id="5" creationId="{BA1CEADD-634E-A027-BD3E-B5656823CF13}"/>
          </ac:spMkLst>
        </pc:spChg>
        <pc:spChg chg="add mod">
          <ac:chgData name="Bùi Đức Việt" userId="c9bd2dcd3990363b" providerId="LiveId" clId="{541B2CF4-026F-4F21-A077-AE6063FFC46C}" dt="2022-07-24T09:14:11.393" v="1206" actId="113"/>
          <ac:spMkLst>
            <pc:docMk/>
            <pc:sldMk cId="2811597199" sldId="284"/>
            <ac:spMk id="6" creationId="{B5A99CE8-2C4D-46F0-ADE7-119DDCBDFA29}"/>
          </ac:spMkLst>
        </pc:spChg>
        <pc:spChg chg="add mod">
          <ac:chgData name="Bùi Đức Việt" userId="c9bd2dcd3990363b" providerId="LiveId" clId="{541B2CF4-026F-4F21-A077-AE6063FFC46C}" dt="2022-07-24T09:14:18.330" v="1209" actId="1076"/>
          <ac:spMkLst>
            <pc:docMk/>
            <pc:sldMk cId="2811597199" sldId="284"/>
            <ac:spMk id="7" creationId="{1A8C3BFE-5EEE-5304-9711-7DD9ED105C17}"/>
          </ac:spMkLst>
        </pc:spChg>
        <pc:spChg chg="add del mod">
          <ac:chgData name="Bùi Đức Việt" userId="c9bd2dcd3990363b" providerId="LiveId" clId="{541B2CF4-026F-4F21-A077-AE6063FFC46C}" dt="2022-07-24T09:03:15.807" v="1049" actId="478"/>
          <ac:spMkLst>
            <pc:docMk/>
            <pc:sldMk cId="2811597199" sldId="284"/>
            <ac:spMk id="8" creationId="{856AAE8C-0EB7-EA8A-0B81-B127A12C2F44}"/>
          </ac:spMkLst>
        </pc:spChg>
        <pc:spChg chg="add del mod">
          <ac:chgData name="Bùi Đức Việt" userId="c9bd2dcd3990363b" providerId="LiveId" clId="{541B2CF4-026F-4F21-A077-AE6063FFC46C}" dt="2022-07-24T09:03:15.807" v="1049" actId="478"/>
          <ac:spMkLst>
            <pc:docMk/>
            <pc:sldMk cId="2811597199" sldId="284"/>
            <ac:spMk id="9" creationId="{C88343D2-D7B5-8F82-BF7B-9E499CDF4E9D}"/>
          </ac:spMkLst>
        </pc:spChg>
        <pc:spChg chg="add del mod">
          <ac:chgData name="Bùi Đức Việt" userId="c9bd2dcd3990363b" providerId="LiveId" clId="{541B2CF4-026F-4F21-A077-AE6063FFC46C}" dt="2022-07-24T09:05:18.206" v="1077" actId="21"/>
          <ac:spMkLst>
            <pc:docMk/>
            <pc:sldMk cId="2811597199" sldId="284"/>
            <ac:spMk id="10" creationId="{46A72EE5-AF77-AF68-F153-3359FCEC5BBA}"/>
          </ac:spMkLst>
        </pc:spChg>
        <pc:picChg chg="add mod">
          <ac:chgData name="Bùi Đức Việt" userId="c9bd2dcd3990363b" providerId="LiveId" clId="{541B2CF4-026F-4F21-A077-AE6063FFC46C}" dt="2022-07-24T09:01:09.091" v="1030" actId="1076"/>
          <ac:picMkLst>
            <pc:docMk/>
            <pc:sldMk cId="2811597199" sldId="284"/>
            <ac:picMk id="2" creationId="{DD038383-6979-AA37-1B06-2681701D6333}"/>
          </ac:picMkLst>
        </pc:picChg>
        <pc:picChg chg="add mod">
          <ac:chgData name="Bùi Đức Việt" userId="c9bd2dcd3990363b" providerId="LiveId" clId="{541B2CF4-026F-4F21-A077-AE6063FFC46C}" dt="2022-07-24T09:01:41.859" v="1031"/>
          <ac:picMkLst>
            <pc:docMk/>
            <pc:sldMk cId="2811597199" sldId="284"/>
            <ac:picMk id="4" creationId="{A2AB03D9-9ABF-61FB-F5B7-2D29B72A9278}"/>
          </ac:picMkLst>
        </pc:picChg>
      </pc:sldChg>
      <pc:sldChg chg="addSp modSp new mod modAnim">
        <pc:chgData name="Bùi Đức Việt" userId="c9bd2dcd3990363b" providerId="LiveId" clId="{541B2CF4-026F-4F21-A077-AE6063FFC46C}" dt="2022-07-24T09:16:21.871" v="1237"/>
        <pc:sldMkLst>
          <pc:docMk/>
          <pc:sldMk cId="2139840891" sldId="285"/>
        </pc:sldMkLst>
        <pc:spChg chg="mod">
          <ac:chgData name="Bùi Đức Việt" userId="c9bd2dcd3990363b" providerId="LiveId" clId="{541B2CF4-026F-4F21-A077-AE6063FFC46C}" dt="2022-07-24T09:15:58.259" v="1231" actId="1076"/>
          <ac:spMkLst>
            <pc:docMk/>
            <pc:sldMk cId="2139840891" sldId="285"/>
            <ac:spMk id="4" creationId="{CF21F8AC-32EA-E284-93C8-787421982672}"/>
          </ac:spMkLst>
        </pc:spChg>
        <pc:spChg chg="mod">
          <ac:chgData name="Bùi Đức Việt" userId="c9bd2dcd3990363b" providerId="LiveId" clId="{541B2CF4-026F-4F21-A077-AE6063FFC46C}" dt="2022-07-24T09:15:16.460" v="1222" actId="255"/>
          <ac:spMkLst>
            <pc:docMk/>
            <pc:sldMk cId="2139840891" sldId="285"/>
            <ac:spMk id="5" creationId="{D227C3D2-2B6A-67F0-F7C0-827891538A98}"/>
          </ac:spMkLst>
        </pc:spChg>
        <pc:spChg chg="add mod">
          <ac:chgData name="Bùi Đức Việt" userId="c9bd2dcd3990363b" providerId="LiveId" clId="{541B2CF4-026F-4F21-A077-AE6063FFC46C}" dt="2022-07-24T09:03:19.775" v="1051" actId="1076"/>
          <ac:spMkLst>
            <pc:docMk/>
            <pc:sldMk cId="2139840891" sldId="285"/>
            <ac:spMk id="7" creationId="{9FD6B38A-7B03-0348-9107-6941F4B76726}"/>
          </ac:spMkLst>
        </pc:spChg>
        <pc:spChg chg="add mod">
          <ac:chgData name="Bùi Đức Việt" userId="c9bd2dcd3990363b" providerId="LiveId" clId="{541B2CF4-026F-4F21-A077-AE6063FFC46C}" dt="2022-07-24T09:14:57.003" v="1218" actId="1076"/>
          <ac:spMkLst>
            <pc:docMk/>
            <pc:sldMk cId="2139840891" sldId="285"/>
            <ac:spMk id="8" creationId="{6ACA2286-3D02-8AA2-234B-C355F4EC5376}"/>
          </ac:spMkLst>
        </pc:spChg>
        <pc:spChg chg="add mod">
          <ac:chgData name="Bùi Đức Việt" userId="c9bd2dcd3990363b" providerId="LiveId" clId="{541B2CF4-026F-4F21-A077-AE6063FFC46C}" dt="2022-07-24T09:16:18.739" v="1236" actId="1076"/>
          <ac:spMkLst>
            <pc:docMk/>
            <pc:sldMk cId="2139840891" sldId="285"/>
            <ac:spMk id="9" creationId="{B317E12C-55FB-80C0-3417-4E761E8B59FC}"/>
          </ac:spMkLst>
        </pc:spChg>
        <pc:grpChg chg="add mod">
          <ac:chgData name="Bùi Đức Việt" userId="c9bd2dcd3990363b" providerId="LiveId" clId="{541B2CF4-026F-4F21-A077-AE6063FFC46C}" dt="2022-07-24T09:03:01.300" v="1047" actId="1076"/>
          <ac:grpSpMkLst>
            <pc:docMk/>
            <pc:sldMk cId="2139840891" sldId="285"/>
            <ac:grpSpMk id="3" creationId="{C6195C8E-28BE-BB7B-2E17-7D16375E8DA1}"/>
          </ac:grpSpMkLst>
        </pc:grpChg>
        <pc:picChg chg="add mod">
          <ac:chgData name="Bùi Đức Việt" userId="c9bd2dcd3990363b" providerId="LiveId" clId="{541B2CF4-026F-4F21-A077-AE6063FFC46C}" dt="2022-07-24T09:03:01.300" v="1047" actId="1076"/>
          <ac:picMkLst>
            <pc:docMk/>
            <pc:sldMk cId="2139840891" sldId="285"/>
            <ac:picMk id="2" creationId="{9D3A2BAD-72AA-ED89-D4C4-698E5469A6C3}"/>
          </ac:picMkLst>
        </pc:picChg>
        <pc:picChg chg="add mod">
          <ac:chgData name="Bùi Đức Việt" userId="c9bd2dcd3990363b" providerId="LiveId" clId="{541B2CF4-026F-4F21-A077-AE6063FFC46C}" dt="2022-07-24T09:03:11.799" v="1048"/>
          <ac:picMkLst>
            <pc:docMk/>
            <pc:sldMk cId="2139840891" sldId="285"/>
            <ac:picMk id="6" creationId="{C5336510-7CD8-0E31-8D7E-9038EDB7928F}"/>
          </ac:picMkLst>
        </pc:picChg>
      </pc:sldChg>
      <pc:sldChg chg="addSp delSp modSp new mod modAnim">
        <pc:chgData name="Bùi Đức Việt" userId="c9bd2dcd3990363b" providerId="LiveId" clId="{541B2CF4-026F-4F21-A077-AE6063FFC46C}" dt="2022-07-24T09:18:17.268" v="1270"/>
        <pc:sldMkLst>
          <pc:docMk/>
          <pc:sldMk cId="1305198285" sldId="286"/>
        </pc:sldMkLst>
        <pc:spChg chg="add mod">
          <ac:chgData name="Bùi Đức Việt" userId="c9bd2dcd3990363b" providerId="LiveId" clId="{541B2CF4-026F-4F21-A077-AE6063FFC46C}" dt="2022-07-24T09:17:59.962" v="1265" actId="14100"/>
          <ac:spMkLst>
            <pc:docMk/>
            <pc:sldMk cId="1305198285" sldId="286"/>
            <ac:spMk id="3" creationId="{0D45FDC0-7936-3D00-9DE6-73629BA90D6E}"/>
          </ac:spMkLst>
        </pc:spChg>
        <pc:spChg chg="add mod">
          <ac:chgData name="Bùi Đức Việt" userId="c9bd2dcd3990363b" providerId="LiveId" clId="{541B2CF4-026F-4F21-A077-AE6063FFC46C}" dt="2022-07-24T09:17:55.927" v="1264" actId="14100"/>
          <ac:spMkLst>
            <pc:docMk/>
            <pc:sldMk cId="1305198285" sldId="286"/>
            <ac:spMk id="4" creationId="{268D8E35-E2D7-AB9A-4ACC-38E56BB16A1B}"/>
          </ac:spMkLst>
        </pc:spChg>
        <pc:picChg chg="add del mod">
          <ac:chgData name="Bùi Đức Việt" userId="c9bd2dcd3990363b" providerId="LiveId" clId="{541B2CF4-026F-4F21-A077-AE6063FFC46C}" dt="2022-07-24T09:18:01.556" v="1266" actId="21"/>
          <ac:picMkLst>
            <pc:docMk/>
            <pc:sldMk cId="1305198285" sldId="286"/>
            <ac:picMk id="2" creationId="{743AFB7C-D2AC-E876-D0B4-0ED21B1EFC6C}"/>
          </ac:picMkLst>
        </pc:picChg>
        <pc:picChg chg="add mod">
          <ac:chgData name="Bùi Đức Việt" userId="c9bd2dcd3990363b" providerId="LiveId" clId="{541B2CF4-026F-4F21-A077-AE6063FFC46C}" dt="2022-07-24T09:18:01.820" v="1267"/>
          <ac:picMkLst>
            <pc:docMk/>
            <pc:sldMk cId="1305198285" sldId="286"/>
            <ac:picMk id="5" creationId="{0D0FE88E-8CB8-FD35-4A58-F2EA30CA974C}"/>
          </ac:picMkLst>
        </pc:picChg>
      </pc:sldChg>
      <pc:sldChg chg="addSp delSp modSp new mod modAnim">
        <pc:chgData name="Bùi Đức Việt" userId="c9bd2dcd3990363b" providerId="LiveId" clId="{541B2CF4-026F-4F21-A077-AE6063FFC46C}" dt="2022-07-24T09:13:46.666" v="1201"/>
        <pc:sldMkLst>
          <pc:docMk/>
          <pc:sldMk cId="2517984509" sldId="287"/>
        </pc:sldMkLst>
        <pc:spChg chg="add del mod">
          <ac:chgData name="Bùi Đức Việt" userId="c9bd2dcd3990363b" providerId="LiveId" clId="{541B2CF4-026F-4F21-A077-AE6063FFC46C}" dt="2022-07-24T09:10:29.074" v="1130" actId="21"/>
          <ac:spMkLst>
            <pc:docMk/>
            <pc:sldMk cId="2517984509" sldId="287"/>
            <ac:spMk id="3" creationId="{5DE9A105-9EBC-35F3-E739-51DF050B73A2}"/>
          </ac:spMkLst>
        </pc:spChg>
        <pc:spChg chg="add mod">
          <ac:chgData name="Bùi Đức Việt" userId="c9bd2dcd3990363b" providerId="LiveId" clId="{541B2CF4-026F-4F21-A077-AE6063FFC46C}" dt="2022-07-24T09:10:43.211" v="1160" actId="14100"/>
          <ac:spMkLst>
            <pc:docMk/>
            <pc:sldMk cId="2517984509" sldId="287"/>
            <ac:spMk id="5" creationId="{D9D3D9FD-56C9-7F8B-AF89-14874E09CA04}"/>
          </ac:spMkLst>
        </pc:spChg>
        <pc:spChg chg="add mod">
          <ac:chgData name="Bùi Đức Việt" userId="c9bd2dcd3990363b" providerId="LiveId" clId="{541B2CF4-026F-4F21-A077-AE6063FFC46C}" dt="2022-07-24T09:10:58.835" v="1166" actId="1076"/>
          <ac:spMkLst>
            <pc:docMk/>
            <pc:sldMk cId="2517984509" sldId="287"/>
            <ac:spMk id="6" creationId="{41B19DB9-A6CF-B7ED-ADDF-D85641E60F8C}"/>
          </ac:spMkLst>
        </pc:spChg>
        <pc:spChg chg="add mod">
          <ac:chgData name="Bùi Đức Việt" userId="c9bd2dcd3990363b" providerId="LiveId" clId="{541B2CF4-026F-4F21-A077-AE6063FFC46C}" dt="2022-07-24T09:11:14.667" v="1169" actId="14100"/>
          <ac:spMkLst>
            <pc:docMk/>
            <pc:sldMk cId="2517984509" sldId="287"/>
            <ac:spMk id="7" creationId="{A4BA5C85-65F8-C55E-5830-FF6B4F2B7A54}"/>
          </ac:spMkLst>
        </pc:spChg>
        <pc:picChg chg="add mod">
          <ac:chgData name="Bùi Đức Việt" userId="c9bd2dcd3990363b" providerId="LiveId" clId="{541B2CF4-026F-4F21-A077-AE6063FFC46C}" dt="2022-07-24T09:10:27.227" v="1129" actId="1076"/>
          <ac:picMkLst>
            <pc:docMk/>
            <pc:sldMk cId="2517984509" sldId="287"/>
            <ac:picMk id="4" creationId="{5F2A6A41-9E9A-8503-FE67-6A057DE101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75BCA-4787-4FFB-A8A3-47683C5A415B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849B2-730C-4C0D-9D09-E6E569F4CC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0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3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09B07FF9-0272-AE7E-D947-99E9B6F5E5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F7B68905-8D17-B494-8AC1-63E451B544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AC02F765-8B3A-02C6-BC42-9DD2E1C82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AF26C-EF23-4190-808B-2B4DBA334DA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43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g77cf0412cd_0_1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1" name="Google Shape;2421;g77cf0412cd_0_1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BE618D-82B2-4388-B6ED-632E5C34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BD4818-3F7A-48DF-9956-9472DE36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77D9FE-4542-4B6D-BED3-80FF7400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84F39-7134-4A25-9418-62E7532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4D229-D6EA-42FA-8835-A4E749F3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12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BFBFD-FB1B-42B6-AFE1-84E59C27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1549C3-961C-41AC-BB41-B48FD8F2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00141-ADD5-45EA-A05D-84B3AE00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A70CA6-15E6-4479-8708-46D574E9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088DD7-C7BC-4059-BC5C-E8A325E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82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19695C0-2E4D-47A8-80F8-6E321AB7A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C46311-463D-48B4-A3EF-6DD7A0E71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E81465-BB0A-4E66-8A85-81D448BD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BABBA-F7DD-4507-882A-F8ACEA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63F494-431A-4E2D-B445-3E49DDC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819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81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65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6C516-A2EE-4CEF-869C-A615EE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C6E3C1-590E-42DF-995E-5B22C47D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8DA3DF-01F9-4A06-BC15-FD063155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040D6-5535-4C9B-8AE3-82C67F80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113879-E2EA-42B1-9EC3-7BA0A2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26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56498-6282-45C9-932B-68C8C0D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2E843B-C634-481D-B38A-6E4CA140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F9AA4-F5E7-4ED6-8D8A-116F39D3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2C6839-A840-40FC-9246-E5DD32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4940A-8FEF-4AEB-8775-E032356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04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E2717C-0CAF-4105-9648-2C909BFD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26A13E-F045-4741-9A78-E9904223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9CEF3E-70C2-4E97-95DB-7B23DB08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DDE664-5A5D-460D-ABCF-8BBA7F0E5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C4279C-C7C0-4EB9-AB0D-9EC826B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0241DA-6A85-4E10-BCB1-4F664226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90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F6FEE-AAB2-442B-8A4A-81EC48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BEF75E-4CBA-4D9E-A8F4-5D49C0DD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07D0E3-069A-4DBC-8B62-247D83B9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B2A748-339C-442D-857A-08C62C04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B0C134-504B-4646-A456-D0663913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68582DE-EA91-4892-8560-E6398F60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3EBAD97-CD70-41E9-8F1E-179D2657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614AF7-4D86-4572-96EB-39C36000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8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18816-BFA0-447D-847F-5969E00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D41AA-9663-44D9-9FC0-B4BF8B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CBC582-E017-4883-8279-F283D8BD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A0A01E-AD55-4B2D-852B-3863489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47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D8CA2F-D2EE-4D87-AFD1-D52A3EA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AFBD07-83DD-4FCA-A480-97A22591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742E5-C07C-4444-B225-02116D9E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10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978EC-9B90-4CB4-BE2E-36257732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2917AE-55A0-4BAC-9794-7B099A9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DF4CF0-82FD-4CC9-A3CA-13EA9E07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163B42-AD6F-49B1-8810-7C97CA6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D728F6-F877-4762-8EF1-8B0B8B6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C13315-E17E-4F72-9AFE-31C74FF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51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3E569-24C5-442F-8ED6-BC2E2A4C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7EE174-6AA9-49B9-AEAB-2439B0FE1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6269A7-BC65-4F13-A73F-18E53044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7DC1C-57C7-4DEC-A548-13826923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320C6-563B-47E6-BBA9-35BAB0C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311AC6-62A9-4D18-8761-AC607FA6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A9B6156B-70DC-4CFD-955B-BD7D65DBA5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7307B7-6DCA-49DA-B0F7-BEEAF8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D708ED-BB28-4E01-901F-20C5D234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604CF-AE26-40B7-A40A-88DF8D1F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4CD5-4A2C-483E-934D-5884BF113CC6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3C497-A4C5-4AB8-96E7-21144E1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E9D77F-233D-4C89-9FFC-7A29A0265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47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36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6.png"/><Relationship Id="rId4" Type="http://schemas.openxmlformats.org/officeDocument/2006/relationships/tags" Target="../tags/tag5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36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0"/>
            <a:ext cx="1219128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7152" y="2081608"/>
            <a:ext cx="8389675" cy="1491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390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390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MÔN </a:t>
            </a:r>
            <a:r>
              <a:rPr lang="en-US" sz="729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HĐTN</a:t>
            </a:r>
            <a:endParaRPr lang="en-US" sz="729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6193" y="3721415"/>
            <a:ext cx="5178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Giáo viên: Hoàng Thị Lành</a:t>
            </a:r>
          </a:p>
          <a:p>
            <a:r>
              <a:rPr lang="en-US" sz="3200" dirty="0"/>
              <a:t>Lớp : 2/2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516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431828" y="1353671"/>
            <a:ext cx="10621009" cy="7428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Làm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“ </a:t>
            </a:r>
            <a:r>
              <a:rPr lang="en-US" sz="4000" b="1" kern="0" dirty="0" err="1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Hộp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thư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niềm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vui</a:t>
            </a:r>
            <a:r>
              <a:rPr lang="en-US" sz="4000" b="1" kern="0" dirty="0" smtClean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”</a:t>
            </a:r>
            <a:endParaRPr lang="en-US" sz="4000" b="1" kern="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  <a:sym typeface="Arial" panose="020B0604020202020204"/>
            </a:endParaRPr>
          </a:p>
        </p:txBody>
      </p:sp>
      <p:grpSp>
        <p:nvGrpSpPr>
          <p:cNvPr id="2425" name="Google Shape;2425;p70"/>
          <p:cNvGrpSpPr/>
          <p:nvPr/>
        </p:nvGrpSpPr>
        <p:grpSpPr>
          <a:xfrm>
            <a:off x="-1600" y="6196368"/>
            <a:ext cx="12192383" cy="661651"/>
            <a:chOff x="6554556" y="4848176"/>
            <a:chExt cx="7127825" cy="496238"/>
          </a:xfrm>
        </p:grpSpPr>
        <p:sp>
          <p:nvSpPr>
            <p:cNvPr id="2426" name="Google Shape;2426;p70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70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9982" t="22065" r="42107" b="65291"/>
          <a:stretch>
            <a:fillRect/>
          </a:stretch>
        </p:blipFill>
        <p:spPr>
          <a:xfrm>
            <a:off x="324697" y="469843"/>
            <a:ext cx="852593" cy="615987"/>
          </a:xfrm>
          <a:prstGeom prst="round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0017760" y="4296834"/>
            <a:ext cx="572347" cy="48514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561493" y="4213861"/>
            <a:ext cx="572347" cy="48514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 panose="020B060402020202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7018867" y="4073314"/>
            <a:ext cx="572347" cy="48514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 panose="020B060402020202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06627" y="4296834"/>
            <a:ext cx="572347" cy="48514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 panose="020B060402020202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91753" y="4073314"/>
            <a:ext cx="572347" cy="48514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 panose="020B0604020202020204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78667" y="4213861"/>
            <a:ext cx="572347" cy="48514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 panose="020B0604020202020204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23340" y="4141894"/>
            <a:ext cx="572347" cy="48514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10" name="Picture 109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97" t="9734" r="2306" b="21235"/>
          <a:stretch>
            <a:fillRect/>
          </a:stretch>
        </p:blipFill>
        <p:spPr>
          <a:xfrm>
            <a:off x="833967" y="2096541"/>
            <a:ext cx="10690013" cy="4361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ounded Rectangle 16"/>
          <p:cNvSpPr/>
          <p:nvPr/>
        </p:nvSpPr>
        <p:spPr>
          <a:xfrm>
            <a:off x="1344822" y="483793"/>
            <a:ext cx="10621009" cy="7428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SINH HOẠT CHỦ ĐIỂM</a:t>
            </a:r>
            <a:endParaRPr lang="en-US" sz="4000" b="1" kern="0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85984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59B7C6-A3F6-4449-AD72-F089C6839453}"/>
              </a:ext>
            </a:extLst>
          </p:cNvPr>
          <p:cNvSpPr txBox="1"/>
          <p:nvPr/>
        </p:nvSpPr>
        <p:spPr>
          <a:xfrm>
            <a:off x="0" y="113599"/>
            <a:ext cx="1219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10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9868B4E1-67E6-1167-98C5-02104DC4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314451"/>
            <a:ext cx="9265680" cy="52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400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5" y="470646"/>
            <a:ext cx="11416553" cy="574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50241" y="2460767"/>
            <a:ext cx="6096000" cy="1216040"/>
          </a:xfrm>
          <a:prstGeom prst="rect">
            <a:avLst/>
          </a:prstGeom>
          <a:noFill/>
        </p:spPr>
        <p:txBody>
          <a:bodyPr wrap="square" lIns="92649" tIns="46324" rIns="92649" bIns="463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715"/>
            <a:r>
              <a:rPr lang="en-US" sz="7294" b="1" dirty="0" smtClean="0">
                <a:ln/>
                <a:solidFill>
                  <a:srgbClr val="FF0000"/>
                </a:solidFill>
                <a:latin typeface="VNI-Avo" pitchFamily="2" charset="0"/>
              </a:rPr>
              <a:t>KHỞI ĐỘNG</a:t>
            </a:r>
            <a:endParaRPr lang="en-US" sz="7294" b="1" dirty="0">
              <a:ln/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4A13DD-5AA1-97D7-FF33-9046F5125A8C}"/>
              </a:ext>
            </a:extLst>
          </p:cNvPr>
          <p:cNvSpPr txBox="1"/>
          <p:nvPr/>
        </p:nvSpPr>
        <p:spPr>
          <a:xfrm>
            <a:off x="-294967" y="453565"/>
            <a:ext cx="11606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400" noProof="0" dirty="0" err="1" smtClean="0">
                <a:solidFill>
                  <a:prstClr val="black"/>
                </a:solidFill>
                <a:latin typeface="HP001 4 hang 1 ô ly" panose="020B0603050302020204" pitchFamily="34" charset="0"/>
                <a:cs typeface="Times New Roman" pitchFamily="18" charset="0"/>
              </a:rPr>
              <a:t>sáu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latin typeface="HP001 4 hang 1 ô ly" panose="020B0603050302020204" pitchFamily="34" charset="0"/>
                <a:cs typeface="Times New Roman" pitchFamily="18" charset="0"/>
              </a:rPr>
              <a:t>22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latin typeface="HP001 4 hang 1 ô ly" panose="020B0603050302020204" pitchFamily="34" charset="0"/>
                <a:cs typeface="Times New Roman" pitchFamily="18" charset="0"/>
              </a:rPr>
              <a:t>11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itchFamily="18" charset="0"/>
              </a:rPr>
              <a:t>2024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5C959A-586E-D6DD-BEB1-2E061128E448}"/>
              </a:ext>
            </a:extLst>
          </p:cNvPr>
          <p:cNvSpPr/>
          <p:nvPr/>
        </p:nvSpPr>
        <p:spPr>
          <a:xfrm>
            <a:off x="1311503" y="1240528"/>
            <a:ext cx="91016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 cmpd="sng">
                  <a:solidFill>
                    <a:srgbClr val="F21A3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6A8AA-E478-9183-C958-765E4D9859E4}"/>
              </a:ext>
            </a:extLst>
          </p:cNvPr>
          <p:cNvSpPr txBox="1"/>
          <p:nvPr/>
        </p:nvSpPr>
        <p:spPr>
          <a:xfrm>
            <a:off x="778965" y="2027491"/>
            <a:ext cx="9634194" cy="15696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Chủ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đề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7: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Kính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yêu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thầy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cô</a:t>
            </a:r>
            <a:r>
              <a:rPr lang="en-US" altLang="zh-CN" sz="4800" b="1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hân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thiện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bạn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bè</a:t>
            </a:r>
            <a:endParaRPr kumimoji="0" lang="en-US" altLang="zh-CN" sz="4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5C959A-586E-D6DD-BEB1-2E061128E448}"/>
              </a:ext>
            </a:extLst>
          </p:cNvPr>
          <p:cNvSpPr/>
          <p:nvPr/>
        </p:nvSpPr>
        <p:spPr>
          <a:xfrm>
            <a:off x="3318388" y="3782428"/>
            <a:ext cx="48522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28575" cmpd="sng">
                  <a:solidFill>
                    <a:srgbClr val="F21A3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TUẦN</a:t>
            </a:r>
            <a:r>
              <a:rPr kumimoji="0" lang="en-US" sz="4400" b="1" i="0" u="none" strike="noStrike" kern="1200" cap="none" spc="0" normalizeH="0" noProof="0" dirty="0" smtClean="0">
                <a:ln w="28575" cmpd="sng">
                  <a:solidFill>
                    <a:srgbClr val="F21A3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11</a:t>
            </a:r>
            <a:endParaRPr kumimoji="0" lang="en-US" sz="4400" b="1" i="0" u="none" strike="noStrike" kern="1200" cap="none" spc="0" normalizeH="0" baseline="0" noProof="0" dirty="0">
              <a:ln w="28575" cmpd="sng">
                <a:solidFill>
                  <a:srgbClr val="F21A3E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EDBF70E1-C917-46BC-BE5F-68EEBDF11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14" y="3149510"/>
            <a:ext cx="4996412" cy="519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06ECD0-3398-6975-9D97-78EE7B399C55}"/>
              </a:ext>
            </a:extLst>
          </p:cNvPr>
          <p:cNvSpPr/>
          <p:nvPr/>
        </p:nvSpPr>
        <p:spPr>
          <a:xfrm>
            <a:off x="-210471" y="374058"/>
            <a:ext cx="4472755" cy="1911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15150F-B275-4F8C-49E5-9E23CF2E5E09}"/>
              </a:ext>
            </a:extLst>
          </p:cNvPr>
          <p:cNvSpPr txBox="1"/>
          <p:nvPr/>
        </p:nvSpPr>
        <p:spPr>
          <a:xfrm>
            <a:off x="4138449" y="609297"/>
            <a:ext cx="8053551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Cookies" panose="02040603050506020204" pitchFamily="18" charset="0"/>
              </a:rPr>
              <a:t>Làm</a:t>
            </a:r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Cookies" panose="02040603050506020204" pitchFamily="18" charset="0"/>
              </a:rPr>
              <a:t>hộp</a:t>
            </a:r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Cookies" panose="02040603050506020204" pitchFamily="18" charset="0"/>
              </a:rPr>
              <a:t>thư</a:t>
            </a:r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Cookies" panose="02040603050506020204" pitchFamily="18" charset="0"/>
              </a:rPr>
              <a:t>niềm</a:t>
            </a:r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Cookies" panose="02040603050506020204" pitchFamily="18" charset="0"/>
              </a:rPr>
              <a:t>vui</a:t>
            </a:r>
            <a:endParaRPr lang="vi-VN" sz="66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  <p:pic>
        <p:nvPicPr>
          <p:cNvPr id="1032" name="Picture 8" descr="School Building Cartoon, PNG, 2445x2100px, Cartoon, Building, Education,  Facade, Home Download Free">
            <a:extLst>
              <a:ext uri="{FF2B5EF4-FFF2-40B4-BE49-F238E27FC236}">
                <a16:creationId xmlns:a16="http://schemas.microsoft.com/office/drawing/2014/main" id="{A6AE1ED7-A365-02AE-DB2B-D8DAA8118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72" b="97301" l="3659" r="97683">
                        <a14:foregroundMark x1="47195" y1="8239" x2="52683" y2="8665"/>
                        <a14:foregroundMark x1="49756" y1="4972" x2="49756" y2="4972"/>
                        <a14:foregroundMark x1="42195" y1="50426" x2="56829" y2="51420"/>
                        <a14:foregroundMark x1="56829" y1="51420" x2="67927" y2="66193"/>
                        <a14:foregroundMark x1="67927" y1="66193" x2="60732" y2="88210"/>
                        <a14:foregroundMark x1="60732" y1="88210" x2="51341" y2="83381"/>
                        <a14:foregroundMark x1="51341" y1="83381" x2="48049" y2="66619"/>
                        <a14:foregroundMark x1="48049" y1="66619" x2="48415" y2="64773"/>
                        <a14:foregroundMark x1="34024" y1="45028" x2="58659" y2="58239"/>
                        <a14:foregroundMark x1="58659" y1="58239" x2="58902" y2="58239"/>
                        <a14:foregroundMark x1="52073" y1="47301" x2="57195" y2="63778"/>
                        <a14:foregroundMark x1="8415" y1="37500" x2="9634" y2="48011"/>
                        <a14:foregroundMark x1="9634" y1="48011" x2="8171" y2="60085"/>
                        <a14:foregroundMark x1="8171" y1="60085" x2="17195" y2="82955"/>
                        <a14:foregroundMark x1="17195" y1="82955" x2="31098" y2="92330"/>
                        <a14:foregroundMark x1="31098" y1="92330" x2="32073" y2="93466"/>
                        <a14:foregroundMark x1="3537" y1="50142" x2="9390" y2="62500"/>
                        <a14:foregroundMark x1="9390" y1="62500" x2="9634" y2="74148"/>
                        <a14:foregroundMark x1="9634" y1="74148" x2="12073" y2="82670"/>
                        <a14:foregroundMark x1="12073" y1="82670" x2="11707" y2="90341"/>
                        <a14:foregroundMark x1="11707" y1="90341" x2="19024" y2="93182"/>
                        <a14:foregroundMark x1="19024" y1="93182" x2="19024" y2="93182"/>
                        <a14:foregroundMark x1="4024" y1="50852" x2="4024" y2="50852"/>
                        <a14:foregroundMark x1="89878" y1="35653" x2="92439" y2="46307"/>
                        <a14:foregroundMark x1="92439" y1="46307" x2="89146" y2="83665"/>
                        <a14:foregroundMark x1="89146" y1="83665" x2="82561" y2="93892"/>
                        <a14:foregroundMark x1="82561" y1="93892" x2="69390" y2="93324"/>
                        <a14:foregroundMark x1="69390" y1="93324" x2="65732" y2="91619"/>
                        <a14:foregroundMark x1="8293" y1="96307" x2="20213" y2="98832"/>
                        <a14:foregroundMark x1="26594" y1="98128" x2="32317" y2="96023"/>
                        <a14:foregroundMark x1="32317" y1="96023" x2="54878" y2="96449"/>
                        <a14:foregroundMark x1="54878" y1="96449" x2="68537" y2="94460"/>
                        <a14:foregroundMark x1="68537" y1="94460" x2="80610" y2="96449"/>
                        <a14:foregroundMark x1="80610" y1="96449" x2="86585" y2="92756"/>
                        <a14:foregroundMark x1="86585" y1="92756" x2="91098" y2="85795"/>
                        <a14:foregroundMark x1="91098" y1="85795" x2="91341" y2="59517"/>
                        <a14:foregroundMark x1="91341" y1="59517" x2="94024" y2="52273"/>
                        <a14:foregroundMark x1="94024" y1="52273" x2="94024" y2="50426"/>
                        <a14:foregroundMark x1="23780" y1="54261" x2="53902" y2="50426"/>
                        <a14:foregroundMark x1="53902" y1="50426" x2="58049" y2="50994"/>
                        <a14:foregroundMark x1="56707" y1="47017" x2="48171" y2="61080"/>
                        <a14:foregroundMark x1="9878" y1="97443" x2="13780" y2="97443"/>
                        <a14:foregroundMark x1="44268" y1="55540" x2="49268" y2="52699"/>
                        <a14:foregroundMark x1="97683" y1="51989" x2="97683" y2="51989"/>
                        <a14:backgroundMark x1="24878" y1="99574" x2="24878" y2="99574"/>
                        <a14:backgroundMark x1="23659" y1="99574" x2="23659" y2="99574"/>
                        <a14:backgroundMark x1="23537" y1="99574" x2="21463" y2="99574"/>
                        <a14:backgroundMark x1="24512" y1="98864" x2="24512" y2="98864"/>
                        <a14:backgroundMark x1="20000" y1="99148" x2="21585" y2="99716"/>
                        <a14:backgroundMark x1="20122" y1="99858" x2="20610" y2="99858"/>
                        <a14:backgroundMark x1="23659" y1="99716" x2="25610" y2="99858"/>
                        <a14:backgroundMark x1="25000" y1="99858" x2="21951" y2="99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471" y="2102647"/>
            <a:ext cx="5695224" cy="488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 With Kids School | Teacher cartoon, Kids vector, Kids school">
            <a:extLst>
              <a:ext uri="{FF2B5EF4-FFF2-40B4-BE49-F238E27FC236}">
                <a16:creationId xmlns:a16="http://schemas.microsoft.com/office/drawing/2014/main" id="{3EBCF514-40C1-7375-A496-402E9DE5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61" b="89406" l="4473" r="93930">
                        <a14:foregroundMark x1="22438" y1="78295" x2="22364" y2="80362"/>
                        <a14:foregroundMark x1="22714" y1="70543" x2="22438" y2="78295"/>
                        <a14:foregroundMark x1="22843" y1="66925" x2="22714" y2="70543"/>
                        <a14:foregroundMark x1="22364" y1="80362" x2="20767" y2="80879"/>
                        <a14:foregroundMark x1="28275" y1="65116" x2="31789" y2="77261"/>
                        <a14:foregroundMark x1="31789" y1="77261" x2="31470" y2="79587"/>
                        <a14:foregroundMark x1="11502" y1="51680" x2="15495" y2="70543"/>
                        <a14:foregroundMark x1="9744" y1="44444" x2="11502" y2="50646"/>
                        <a14:foregroundMark x1="6390" y1="64858" x2="10863" y2="65633"/>
                        <a14:foregroundMark x1="7668" y1="59690" x2="7668" y2="59690"/>
                        <a14:foregroundMark x1="20288" y1="42894" x2="25719" y2="49612"/>
                        <a14:foregroundMark x1="25719" y1="49612" x2="25719" y2="49871"/>
                        <a14:foregroundMark x1="15974" y1="57364" x2="15974" y2="57364"/>
                        <a14:foregroundMark x1="17252" y1="53488" x2="17252" y2="53488"/>
                        <a14:foregroundMark x1="5591" y1="64083" x2="5591" y2="64083"/>
                        <a14:foregroundMark x1="7188" y1="59173" x2="7188" y2="59173"/>
                        <a14:foregroundMark x1="4633" y1="64858" x2="4633" y2="64858"/>
                        <a14:foregroundMark x1="5272" y1="66408" x2="5272" y2="66408"/>
                        <a14:foregroundMark x1="16454" y1="63824" x2="17093" y2="66667"/>
                        <a14:foregroundMark x1="16773" y1="73385" x2="19169" y2="78295"/>
                        <a14:foregroundMark x1="11981" y1="74935" x2="10224" y2="80620"/>
                        <a14:foregroundMark x1="41549" y1="59690" x2="41374" y2="64083"/>
                        <a14:foregroundMark x1="41590" y1="58656" x2="41549" y2="59690"/>
                        <a14:foregroundMark x1="42013" y1="48062" x2="41590" y2="58656"/>
                        <a14:foregroundMark x1="36901" y1="80879" x2="39137" y2="78553"/>
                        <a14:foregroundMark x1="46006" y1="74160" x2="46965" y2="74419"/>
                        <a14:foregroundMark x1="38978" y1="47028" x2="42652" y2="46770"/>
                        <a14:foregroundMark x1="57508" y1="49612" x2="54952" y2="61499"/>
                        <a14:foregroundMark x1="51757" y1="56072" x2="52396" y2="59948"/>
                        <a14:foregroundMark x1="59904" y1="57364" x2="59904" y2="57364"/>
                        <a14:foregroundMark x1="52716" y1="67183" x2="55591" y2="66150"/>
                        <a14:foregroundMark x1="52077" y1="66667" x2="52077" y2="66667"/>
                        <a14:foregroundMark x1="52396" y1="66150" x2="52396" y2="66150"/>
                        <a14:foregroundMark x1="53514" y1="73385" x2="52077" y2="81912"/>
                        <a14:foregroundMark x1="58147" y1="73902" x2="62300" y2="72868"/>
                        <a14:foregroundMark x1="67093" y1="52196" x2="69489" y2="68217"/>
                        <a14:foregroundMark x1="69489" y1="68217" x2="69489" y2="68475"/>
                        <a14:foregroundMark x1="84505" y1="49871" x2="84345" y2="68475"/>
                        <a14:foregroundMark x1="80511" y1="55556" x2="82428" y2="58656"/>
                        <a14:foregroundMark x1="79393" y1="56072" x2="79393" y2="56072"/>
                        <a14:foregroundMark x1="88179" y1="55814" x2="88179" y2="55814"/>
                        <a14:foregroundMark x1="88978" y1="55297" x2="88978" y2="55297"/>
                        <a14:foregroundMark x1="93930" y1="54005" x2="93930" y2="60724"/>
                        <a14:foregroundMark x1="78275" y1="68475" x2="78275" y2="68475"/>
                        <a14:foregroundMark x1="78275" y1="67183" x2="78275" y2="67183"/>
                        <a14:foregroundMark x1="77636" y1="67700" x2="77636" y2="67700"/>
                        <a14:foregroundMark x1="77157" y1="67442" x2="77157" y2="67442"/>
                        <a14:foregroundMark x1="77955" y1="65891" x2="77955" y2="65891"/>
                        <a14:foregroundMark x1="76837" y1="67442" x2="76837" y2="67442"/>
                        <a14:foregroundMark x1="76837" y1="68992" x2="76837" y2="68992"/>
                        <a14:foregroundMark x1="77636" y1="68734" x2="77636" y2="68734"/>
                        <a14:foregroundMark x1="78754" y1="69767" x2="78754" y2="69767"/>
                        <a14:foregroundMark x1="77157" y1="70026" x2="77157" y2="70026"/>
                        <a14:foregroundMark x1="79233" y1="80362" x2="81310" y2="78553"/>
                        <a14:foregroundMark x1="88498" y1="74677" x2="90256" y2="76744"/>
                        <a14:foregroundMark x1="56869" y1="66150" x2="56869" y2="66150"/>
                        <a14:foregroundMark x1="16454" y1="55556" x2="16454" y2="55556"/>
                        <a14:foregroundMark x1="16773" y1="54522" x2="16773" y2="54522"/>
                        <a14:foregroundMark x1="6390" y1="62791" x2="6390" y2="62791"/>
                        <a14:foregroundMark x1="6390" y1="62532" x2="6582" y2="63155"/>
                        <a14:foregroundMark x1="4792" y1="63566" x2="4792" y2="63566"/>
                        <a14:foregroundMark x1="5431" y1="67183" x2="5431" y2="67183"/>
                        <a14:foregroundMark x1="4792" y1="65116" x2="4792" y2="65429"/>
                        <a14:backgroundMark x1="88818" y1="58140" x2="88818" y2="58140"/>
                        <a14:backgroundMark x1="79073" y1="69251" x2="79073" y2="69251"/>
                        <a14:backgroundMark x1="77316" y1="70801" x2="77316" y2="70801"/>
                        <a14:backgroundMark x1="57508" y1="61499" x2="57508" y2="61499"/>
                        <a14:backgroundMark x1="45048" y1="58656" x2="45048" y2="58656"/>
                        <a14:backgroundMark x1="36741" y1="57881" x2="36741" y2="57881"/>
                        <a14:backgroundMark x1="38179" y1="59690" x2="38179" y2="59690"/>
                        <a14:backgroundMark x1="57029" y1="62016" x2="57029" y2="62016"/>
                        <a14:backgroundMark x1="30192" y1="47804" x2="30192" y2="47804"/>
                        <a14:backgroundMark x1="19968" y1="70543" x2="19968" y2="70543"/>
                        <a14:backgroundMark x1="20288" y1="78295" x2="20288" y2="78295"/>
                        <a14:backgroundMark x1="8786" y1="63049" x2="8786" y2="63049"/>
                        <a14:backgroundMark x1="16933" y1="53747" x2="16933" y2="53747"/>
                        <a14:backgroundMark x1="17093" y1="52713" x2="17093" y2="52713"/>
                        <a14:backgroundMark x1="17252" y1="53230" x2="17252" y2="53230"/>
                        <a14:backgroundMark x1="5431" y1="62791" x2="5591" y2="63049"/>
                        <a14:backgroundMark x1="6869" y1="62791" x2="7348" y2="63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49" y="2671354"/>
            <a:ext cx="8161047" cy="50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1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0AF3AB2-B4F0-6AC2-4F67-23818E1E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5EABE1-56D0-99AB-AFFC-1216FD9336C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61E8347-44D5-F9BE-E990-A125A9C8357A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3AA44843-7E71-858B-9B56-EFDA8ACFE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C27903E-040B-4E52-E492-43507ACF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F35C9237-F046-8A47-9A39-5D2F845BAC34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249FD8AF-C3D5-52FD-18FF-159785CCDC3B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FA433F8D-CE67-8258-5DFC-003A8ADFE688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15C78FC-4B20-3D16-E415-291BB17FF83C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E803BD2A-1E14-6D4D-36BF-345F8167E470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F60E87CC-D4D8-0AAC-5A53-13B8ED29CF5B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8">
            <a:extLst>
              <a:ext uri="{FF2B5EF4-FFF2-40B4-BE49-F238E27FC236}">
                <a16:creationId xmlns:a16="http://schemas.microsoft.com/office/drawing/2014/main" id="{F8AD426B-E9B0-16CB-B673-5239FE9D3E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pic>
        <p:nvPicPr>
          <p:cNvPr id="21" name="Picture 2" descr="Premium Vector | Happy cute kid boy learning in school">
            <a:extLst>
              <a:ext uri="{FF2B5EF4-FFF2-40B4-BE49-F238E27FC236}">
                <a16:creationId xmlns:a16="http://schemas.microsoft.com/office/drawing/2014/main" id="{F009E167-1AD6-93DE-32D8-979F8E38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7" y="1541087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94AF18-04C1-1DD1-C884-CD7D7EE7CE63}"/>
              </a:ext>
            </a:extLst>
          </p:cNvPr>
          <p:cNvSpPr txBox="1"/>
          <p:nvPr/>
        </p:nvSpPr>
        <p:spPr>
          <a:xfrm>
            <a:off x="3828448" y="2450889"/>
            <a:ext cx="22517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ban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sự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62AC3-7E9F-EFA6-1189-D209C4695762}"/>
              </a:ext>
            </a:extLst>
          </p:cNvPr>
          <p:cNvSpPr txBox="1"/>
          <p:nvPr/>
        </p:nvSpPr>
        <p:spPr>
          <a:xfrm>
            <a:off x="6215494" y="2474152"/>
            <a:ext cx="22517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92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97768" y="52672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035E751-F2AA-4400-B701-D17ECE600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58" y="1969670"/>
            <a:ext cx="2987404" cy="28090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73D321-1832-4B1B-9727-8868FE1DB6B3}"/>
              </a:ext>
            </a:extLst>
          </p:cNvPr>
          <p:cNvSpPr/>
          <p:nvPr/>
        </p:nvSpPr>
        <p:spPr>
          <a:xfrm>
            <a:off x="3559930" y="1705337"/>
            <a:ext cx="5264260" cy="86177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914377"/>
            <a:r>
              <a:rPr lang="en-US" sz="4800" b="1" dirty="0" smtClean="0">
                <a:ln w="22225">
                  <a:solidFill>
                    <a:srgbClr val="0E940E"/>
                  </a:solidFill>
                  <a:prstDash val="solid"/>
                </a:ln>
                <a:solidFill>
                  <a:srgbClr val="0E940E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TỔ HỘI Ý</a:t>
            </a:r>
            <a:endParaRPr lang="en-US" sz="4800" b="1" dirty="0">
              <a:ln w="22225">
                <a:solidFill>
                  <a:srgbClr val="0E940E"/>
                </a:solidFill>
                <a:prstDash val="solid"/>
              </a:ln>
              <a:solidFill>
                <a:srgbClr val="0E940E">
                  <a:lumMod val="40000"/>
                  <a:lumOff val="60000"/>
                </a:srgb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42" y="408749"/>
            <a:ext cx="1560921" cy="1560921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06" y="3856557"/>
            <a:ext cx="2612367" cy="157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36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0AF3AB2-B4F0-6AC2-4F67-23818E1E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5EABE1-56D0-99AB-AFFC-1216FD9336C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61E8347-44D5-F9BE-E990-A125A9C8357A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3AA44843-7E71-858B-9B56-EFDA8ACFE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C27903E-040B-4E52-E492-43507ACF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F35C9237-F046-8A47-9A39-5D2F845BAC34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249FD8AF-C3D5-52FD-18FF-159785CCDC3B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FA433F8D-CE67-8258-5DFC-003A8ADFE688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15C78FC-4B20-3D16-E415-291BB17FF83C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E803BD2A-1E14-6D4D-36BF-345F8167E470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F60E87CC-D4D8-0AAC-5A53-13B8ED29CF5B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8">
            <a:extLst>
              <a:ext uri="{FF2B5EF4-FFF2-40B4-BE49-F238E27FC236}">
                <a16:creationId xmlns:a16="http://schemas.microsoft.com/office/drawing/2014/main" id="{F8AD426B-E9B0-16CB-B673-5239FE9D3E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93CF9E5C-26AF-98D0-B56E-A169EA1B4D23}"/>
              </a:ext>
            </a:extLst>
          </p:cNvPr>
          <p:cNvSpPr/>
          <p:nvPr/>
        </p:nvSpPr>
        <p:spPr>
          <a:xfrm>
            <a:off x="110252" y="158414"/>
            <a:ext cx="5228664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6E0F3A-05E6-D3DE-A469-A56922A37C02}"/>
              </a:ext>
            </a:extLst>
          </p:cNvPr>
          <p:cNvSpPr txBox="1"/>
          <p:nvPr/>
        </p:nvSpPr>
        <p:spPr>
          <a:xfrm>
            <a:off x="207169" y="517232"/>
            <a:ext cx="5013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FEF23F96-6AE0-33F2-DEE6-3C421F2BE4B9}"/>
              </a:ext>
            </a:extLst>
          </p:cNvPr>
          <p:cNvSpPr/>
          <p:nvPr/>
        </p:nvSpPr>
        <p:spPr>
          <a:xfrm>
            <a:off x="6400801" y="180373"/>
            <a:ext cx="5791198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" descr="Premium Vector | Happy cute kid boy learning in school">
            <a:extLst>
              <a:ext uri="{FF2B5EF4-FFF2-40B4-BE49-F238E27FC236}">
                <a16:creationId xmlns:a16="http://schemas.microsoft.com/office/drawing/2014/main" id="{F009E167-1AD6-93DE-32D8-979F8E38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7" y="1541087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94AF18-04C1-1DD1-C884-CD7D7EE7CE63}"/>
              </a:ext>
            </a:extLst>
          </p:cNvPr>
          <p:cNvSpPr txBox="1"/>
          <p:nvPr/>
        </p:nvSpPr>
        <p:spPr>
          <a:xfrm>
            <a:off x="3828448" y="2450889"/>
            <a:ext cx="22517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ban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sự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62AC3-7E9F-EFA6-1189-D209C4695762}"/>
              </a:ext>
            </a:extLst>
          </p:cNvPr>
          <p:cNvSpPr txBox="1"/>
          <p:nvPr/>
        </p:nvSpPr>
        <p:spPr>
          <a:xfrm>
            <a:off x="6215494" y="2474152"/>
            <a:ext cx="22517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3D4A17D6-85EC-FD8E-85A1-DEADA6959276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3884A4C-66FB-31DD-3362-9E7B6326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ADBF9-5AF9-095C-945D-B352561F9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0999" y="110834"/>
            <a:ext cx="8317271" cy="4303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45A50-11FE-FBDD-925F-A8F0F3A57C09}"/>
              </a:ext>
            </a:extLst>
          </p:cNvPr>
          <p:cNvSpPr txBox="1"/>
          <p:nvPr/>
        </p:nvSpPr>
        <p:spPr>
          <a:xfrm>
            <a:off x="3524866" y="815972"/>
            <a:ext cx="7241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Phần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nhận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xét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            </a:t>
            </a:r>
            <a:r>
              <a:rPr kumimoji="0" lang="en-US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Giáo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viên</a:t>
            </a:r>
            <a:endParaRPr kumimoji="0" lang="en-US" sz="72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12984EB3-3CA9-2A54-ACCC-E8105579A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33BD4-FD48-8497-2C2E-01C7F42E7A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9148C5-BBB7-3E7F-A849-AFB1BF6BB3ED}"/>
              </a:ext>
            </a:extLst>
          </p:cNvPr>
          <p:cNvSpPr/>
          <p:nvPr/>
        </p:nvSpPr>
        <p:spPr>
          <a:xfrm>
            <a:off x="414339" y="1"/>
            <a:ext cx="114077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Kế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hoạch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12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Google Shape;1104;p25">
            <a:extLst>
              <a:ext uri="{FF2B5EF4-FFF2-40B4-BE49-F238E27FC236}">
                <a16:creationId xmlns:a16="http://schemas.microsoft.com/office/drawing/2014/main" id="{F22EACE7-C987-8DCF-EFB7-579040BFA8FF}"/>
              </a:ext>
            </a:extLst>
          </p:cNvPr>
          <p:cNvSpPr txBox="1">
            <a:spLocks/>
          </p:cNvSpPr>
          <p:nvPr/>
        </p:nvSpPr>
        <p:spPr bwMode="auto">
          <a:xfrm>
            <a:off x="454844" y="4282006"/>
            <a:ext cx="11147068" cy="10304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</a:p>
          <a:p>
            <a:pPr marL="0" indent="0"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4.Các hoạt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khác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: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Tham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gia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câu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lạc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bộ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cờ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vua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,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chăm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sóc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cây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xanh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A294124-92C8-BC14-EE84-BABA528E29E4}"/>
              </a:ext>
            </a:extLst>
          </p:cNvPr>
          <p:cNvSpPr txBox="1"/>
          <p:nvPr/>
        </p:nvSpPr>
        <p:spPr>
          <a:xfrm>
            <a:off x="522644" y="621034"/>
            <a:ext cx="111029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Về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học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tập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: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Đọc và trả lời câu hỏi 2 bài đọc của tuần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96728A6-D7EB-1C5C-650C-EACF81D787D1}"/>
              </a:ext>
            </a:extLst>
          </p:cNvPr>
          <p:cNvSpPr txBox="1"/>
          <p:nvPr/>
        </p:nvSpPr>
        <p:spPr>
          <a:xfrm>
            <a:off x="522644" y="2890162"/>
            <a:ext cx="10912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Về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năng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lực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: </a:t>
            </a:r>
            <a:r>
              <a:rPr lang="en-US" altLang="en-US" sz="3600" dirty="0"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FF44683-07CB-1797-0355-892FFCC3E43B}"/>
              </a:ext>
            </a:extLst>
          </p:cNvPr>
          <p:cNvSpPr txBox="1"/>
          <p:nvPr/>
        </p:nvSpPr>
        <p:spPr>
          <a:xfrm>
            <a:off x="454844" y="3736427"/>
            <a:ext cx="10831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3.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Về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phẩm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  <a:sym typeface="Cambria" pitchFamily="18" charset="0"/>
              </a:rPr>
              <a:t>chất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Cambria" pitchFamily="18" charset="0"/>
              </a:rPr>
              <a:t>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72251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8F85DD2B-6957-4F48-82CD-495CD154F7C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7月作品\13"/>
  <p:tag name="ISPRING_PRESENTATION_TITLE" val="新建 Microsoft 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771</TotalTime>
  <Words>216</Words>
  <Application>Microsoft Office PowerPoint</Application>
  <PresentationFormat>Widescreen</PresentationFormat>
  <Paragraphs>36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微软雅黑</vt:lpstr>
      <vt:lpstr>Arial</vt:lpstr>
      <vt:lpstr>Calibri</vt:lpstr>
      <vt:lpstr>Cambria</vt:lpstr>
      <vt:lpstr>等线</vt:lpstr>
      <vt:lpstr>等线 Light</vt:lpstr>
      <vt:lpstr>HP001 4 hang 1 ô ly</vt:lpstr>
      <vt:lpstr>SVN-Poky's</vt:lpstr>
      <vt:lpstr>Times New Roman</vt:lpstr>
      <vt:lpstr>UTM Cookies</vt:lpstr>
      <vt:lpstr>VNI-Avo</vt:lpstr>
      <vt:lpstr>字魂59号-创粗黑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</cp:lastModifiedBy>
  <cp:revision>36</cp:revision>
  <dcterms:created xsi:type="dcterms:W3CDTF">2019-06-26T07:14:23Z</dcterms:created>
  <dcterms:modified xsi:type="dcterms:W3CDTF">2024-11-26T06:29:39Z</dcterms:modified>
</cp:coreProperties>
</file>