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9.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0.xml" ContentType="application/vnd.openxmlformats-officedocument.theme+xml"/>
  <Override PartName="/ppt/slideLayouts/slideLayout54.xml" ContentType="application/vnd.openxmlformats-officedocument.presentationml.slideLayout+xml"/>
  <Override PartName="/ppt/theme/theme11.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825" r:id="rId4"/>
    <p:sldMasterId id="2147483900" r:id="rId5"/>
    <p:sldMasterId id="2147484020" r:id="rId6"/>
    <p:sldMasterId id="2147484023" r:id="rId7"/>
    <p:sldMasterId id="2147484041" r:id="rId8"/>
    <p:sldMasterId id="2147484070" r:id="rId9"/>
    <p:sldMasterId id="2147484124" r:id="rId10"/>
    <p:sldMasterId id="2147484148" r:id="rId11"/>
    <p:sldMasterId id="2147484162" r:id="rId12"/>
    <p:sldMasterId id="2147484168" r:id="rId13"/>
    <p:sldMasterId id="2147484184" r:id="rId14"/>
    <p:sldMasterId id="2147484197" r:id="rId15"/>
  </p:sldMasterIdLst>
  <p:notesMasterIdLst>
    <p:notesMasterId r:id="rId27"/>
  </p:notesMasterIdLst>
  <p:handoutMasterIdLst>
    <p:handoutMasterId r:id="rId28"/>
  </p:handoutMasterIdLst>
  <p:sldIdLst>
    <p:sldId id="477" r:id="rId16"/>
    <p:sldId id="2635" r:id="rId17"/>
    <p:sldId id="308" r:id="rId18"/>
    <p:sldId id="3370" r:id="rId19"/>
    <p:sldId id="411" r:id="rId20"/>
    <p:sldId id="3381" r:id="rId21"/>
    <p:sldId id="322" r:id="rId22"/>
    <p:sldId id="3372" r:id="rId23"/>
    <p:sldId id="476" r:id="rId24"/>
    <p:sldId id="3374" r:id="rId25"/>
    <p:sldId id="290" r:id="rId26"/>
  </p:sldIdLst>
  <p:sldSz cx="9144000" cy="5143500" type="screen16x9"/>
  <p:notesSz cx="6858000" cy="9144000"/>
  <p:custDataLst>
    <p:tags r:id="rId29"/>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1ECD"/>
    <a:srgbClr val="FFFF99"/>
    <a:srgbClr val="FFEFCF"/>
    <a:srgbClr val="F9BDB5"/>
    <a:srgbClr val="F7A397"/>
    <a:srgbClr val="ED0281"/>
    <a:srgbClr val="00AEEF"/>
    <a:srgbClr val="D22229"/>
    <a:srgbClr val="EC008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89565" autoAdjust="0"/>
  </p:normalViewPr>
  <p:slideViewPr>
    <p:cSldViewPr snapToGrid="0" showGuides="1">
      <p:cViewPr varScale="1">
        <p:scale>
          <a:sx n="88" d="100"/>
          <a:sy n="88" d="100"/>
        </p:scale>
        <p:origin x="840" y="78"/>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slide" Target="slides/slide6.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11/26/2024</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11/26/2024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1948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6c6cb6ce8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6c6cb6ce8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26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806ec00983_2_8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93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2797"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2797"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862343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026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g"/><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1"/>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3051" indent="0" algn="ctr">
              <a:buNone/>
              <a:defRPr sz="1500"/>
            </a:lvl2pPr>
            <a:lvl3pPr marL="685670" indent="0" algn="ctr">
              <a:buNone/>
              <a:defRPr sz="1351"/>
            </a:lvl3pPr>
            <a:lvl4pPr marL="1028720" indent="0" algn="ctr">
              <a:buNone/>
              <a:defRPr sz="1201"/>
            </a:lvl4pPr>
            <a:lvl5pPr marL="1371772" indent="0" algn="ctr">
              <a:buNone/>
              <a:defRPr sz="1201"/>
            </a:lvl5pPr>
            <a:lvl6pPr marL="1714391" indent="0" algn="ctr">
              <a:buNone/>
              <a:defRPr sz="1201"/>
            </a:lvl6pPr>
            <a:lvl7pPr marL="2057441" indent="0" algn="ctr">
              <a:buNone/>
              <a:defRPr sz="1201"/>
            </a:lvl7pPr>
            <a:lvl8pPr marL="2400492" indent="0" algn="ctr">
              <a:buNone/>
              <a:defRPr sz="1201"/>
            </a:lvl8pPr>
            <a:lvl9pPr marL="2743111" indent="0" algn="ctr">
              <a:buNone/>
              <a:defRPr sz="12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958936747"/>
      </p:ext>
    </p:extLst>
  </p:cSld>
  <p:clrMapOvr>
    <a:masterClrMapping/>
  </p:clrMapOvr>
  <p:transition spd="slow" advTm="2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556186999"/>
      </p:ext>
    </p:extLst>
  </p:cSld>
  <p:clrMapOvr>
    <a:masterClrMapping/>
  </p:clrMapOvr>
  <p:transition spd="slow" advTm="2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dirty="0">
                <a:effectLst>
                  <a:glow rad="63500">
                    <a:srgbClr val="FF9900"/>
                  </a:glow>
                  <a:reflection blurRad="6350" stA="55000" endA="300" endPos="45500" dir="5400000" sy="-100000" algn="bl" rotWithShape="0"/>
                </a:effectLst>
              </a:rPr>
              <a:t>035.447.3852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1"/>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3051" indent="0">
              <a:buNone/>
              <a:defRPr sz="1500">
                <a:solidFill>
                  <a:schemeClr val="tx1">
                    <a:tint val="75000"/>
                  </a:schemeClr>
                </a:solidFill>
              </a:defRPr>
            </a:lvl2pPr>
            <a:lvl3pPr marL="685670" indent="0">
              <a:buNone/>
              <a:defRPr sz="1351">
                <a:solidFill>
                  <a:schemeClr val="tx1">
                    <a:tint val="75000"/>
                  </a:schemeClr>
                </a:solidFill>
              </a:defRPr>
            </a:lvl3pPr>
            <a:lvl4pPr marL="1028720" indent="0">
              <a:buNone/>
              <a:defRPr sz="1201">
                <a:solidFill>
                  <a:schemeClr val="tx1">
                    <a:tint val="75000"/>
                  </a:schemeClr>
                </a:solidFill>
              </a:defRPr>
            </a:lvl4pPr>
            <a:lvl5pPr marL="1371772" indent="0">
              <a:buNone/>
              <a:defRPr sz="1201">
                <a:solidFill>
                  <a:schemeClr val="tx1">
                    <a:tint val="75000"/>
                  </a:schemeClr>
                </a:solidFill>
              </a:defRPr>
            </a:lvl5pPr>
            <a:lvl6pPr marL="1714391" indent="0">
              <a:buNone/>
              <a:defRPr sz="1201">
                <a:solidFill>
                  <a:schemeClr val="tx1">
                    <a:tint val="75000"/>
                  </a:schemeClr>
                </a:solidFill>
              </a:defRPr>
            </a:lvl6pPr>
            <a:lvl7pPr marL="2057441" indent="0">
              <a:buNone/>
              <a:defRPr sz="1201">
                <a:solidFill>
                  <a:schemeClr val="tx1">
                    <a:tint val="75000"/>
                  </a:schemeClr>
                </a:solidFill>
              </a:defRPr>
            </a:lvl7pPr>
            <a:lvl8pPr marL="2400492" indent="0">
              <a:buNone/>
              <a:defRPr sz="1201">
                <a:solidFill>
                  <a:schemeClr val="tx1">
                    <a:tint val="75000"/>
                  </a:schemeClr>
                </a:solidFill>
              </a:defRPr>
            </a:lvl8pPr>
            <a:lvl9pPr marL="2743111" indent="0">
              <a:buNone/>
              <a:defRPr sz="12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079863627"/>
      </p:ext>
    </p:extLst>
  </p:cSld>
  <p:clrMapOvr>
    <a:masterClrMapping/>
  </p:clrMapOvr>
  <p:transition spd="slow" advTm="2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2024/11/26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31544909"/>
      </p:ext>
    </p:extLst>
  </p:cSld>
  <p:clrMapOvr>
    <a:masterClrMapping/>
  </p:clrMapOvr>
  <p:transition spd="slow" advTm="2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3051" indent="0">
              <a:buNone/>
              <a:defRPr sz="1500" b="1"/>
            </a:lvl2pPr>
            <a:lvl3pPr marL="685670" indent="0">
              <a:buNone/>
              <a:defRPr sz="1351" b="1"/>
            </a:lvl3pPr>
            <a:lvl4pPr marL="1028720" indent="0">
              <a:buNone/>
              <a:defRPr sz="1201" b="1"/>
            </a:lvl4pPr>
            <a:lvl5pPr marL="1371772" indent="0">
              <a:buNone/>
              <a:defRPr sz="1201" b="1"/>
            </a:lvl5pPr>
            <a:lvl6pPr marL="1714391" indent="0">
              <a:buNone/>
              <a:defRPr sz="1201" b="1"/>
            </a:lvl6pPr>
            <a:lvl7pPr marL="2057441" indent="0">
              <a:buNone/>
              <a:defRPr sz="1201" b="1"/>
            </a:lvl7pPr>
            <a:lvl8pPr marL="2400492" indent="0">
              <a:buNone/>
              <a:defRPr sz="1201" b="1"/>
            </a:lvl8pPr>
            <a:lvl9pPr marL="2743111" indent="0">
              <a:buNone/>
              <a:defRPr sz="1201"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2024/11/26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878556897"/>
      </p:ext>
    </p:extLst>
  </p:cSld>
  <p:clrMapOvr>
    <a:masterClrMapping/>
  </p:clrMapOvr>
  <p:transition spd="slow" advTm="2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2024/11/26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77690321"/>
      </p:ext>
    </p:extLst>
  </p:cSld>
  <p:clrMapOvr>
    <a:masterClrMapping/>
  </p:clrMapOvr>
  <p:transition spd="slow" advTm="2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2024/11/26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480461962"/>
      </p:ext>
    </p:extLst>
  </p:cSld>
  <p:clrMapOvr>
    <a:masterClrMapping/>
  </p:clrMapOvr>
  <p:transition spd="slow" advTm="2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399"/>
            </a:lvl1pPr>
            <a:lvl2pPr>
              <a:defRPr sz="2099"/>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2024/11/26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232857075"/>
      </p:ext>
    </p:extLst>
  </p:cSld>
  <p:clrMapOvr>
    <a:masterClrMapping/>
  </p:clrMapOvr>
  <p:transition spd="slow" advTm="2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2" y="342900"/>
            <a:ext cx="2949178" cy="120015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399"/>
            </a:lvl1pPr>
            <a:lvl2pPr marL="343051" indent="0">
              <a:buNone/>
              <a:defRPr sz="2099"/>
            </a:lvl2pPr>
            <a:lvl3pPr marL="685670" indent="0">
              <a:buNone/>
              <a:defRPr sz="1800"/>
            </a:lvl3pPr>
            <a:lvl4pPr marL="1028720" indent="0">
              <a:buNone/>
              <a:defRPr sz="1500"/>
            </a:lvl4pPr>
            <a:lvl5pPr marL="1371772" indent="0">
              <a:buNone/>
              <a:defRPr sz="1500"/>
            </a:lvl5pPr>
            <a:lvl6pPr marL="1714391" indent="0">
              <a:buNone/>
              <a:defRPr sz="1500"/>
            </a:lvl6pPr>
            <a:lvl7pPr marL="2057441" indent="0">
              <a:buNone/>
              <a:defRPr sz="1500"/>
            </a:lvl7pPr>
            <a:lvl8pPr marL="2400492" indent="0">
              <a:buNone/>
              <a:defRPr sz="1500"/>
            </a:lvl8pPr>
            <a:lvl9pPr marL="2743111"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2" y="1543050"/>
            <a:ext cx="2949178" cy="2858691"/>
          </a:xfrm>
        </p:spPr>
        <p:txBody>
          <a:bodyPr/>
          <a:lstStyle>
            <a:lvl1pPr marL="0" indent="0">
              <a:buNone/>
              <a:defRPr sz="1201"/>
            </a:lvl1pPr>
            <a:lvl2pPr marL="343051" indent="0">
              <a:buNone/>
              <a:defRPr sz="1052"/>
            </a:lvl2pPr>
            <a:lvl3pPr marL="685670" indent="0">
              <a:buNone/>
              <a:defRPr sz="902"/>
            </a:lvl3pPr>
            <a:lvl4pPr marL="1028720" indent="0">
              <a:buNone/>
              <a:defRPr sz="749"/>
            </a:lvl4pPr>
            <a:lvl5pPr marL="1371772" indent="0">
              <a:buNone/>
              <a:defRPr sz="749"/>
            </a:lvl5pPr>
            <a:lvl6pPr marL="1714391" indent="0">
              <a:buNone/>
              <a:defRPr sz="749"/>
            </a:lvl6pPr>
            <a:lvl7pPr marL="2057441" indent="0">
              <a:buNone/>
              <a:defRPr sz="749"/>
            </a:lvl7pPr>
            <a:lvl8pPr marL="2400492" indent="0">
              <a:buNone/>
              <a:defRPr sz="749"/>
            </a:lvl8pPr>
            <a:lvl9pPr marL="2743111" indent="0">
              <a:buNone/>
              <a:defRPr sz="749"/>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2024/11/26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646688266"/>
      </p:ext>
    </p:extLst>
  </p:cSld>
  <p:clrMapOvr>
    <a:masterClrMapping/>
  </p:clrMapOvr>
  <p:transition spd="slow" advTm="2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202043048"/>
      </p:ext>
    </p:extLst>
  </p:cSld>
  <p:clrMapOvr>
    <a:masterClrMapping/>
  </p:clrMapOvr>
  <p:transition spd="slow" advTm="2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2024/11/26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740722023"/>
      </p:ext>
    </p:extLst>
  </p:cSld>
  <p:clrMapOvr>
    <a:masterClrMapping/>
  </p:clrMapOvr>
  <p:transition spd="slow" advTm="2000">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408766"/>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253996"/>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4760421"/>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605159"/>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1"/>
          </a:xfrm>
        </p:spPr>
        <p:txBody>
          <a:bodyPr/>
          <a:lstStyle>
            <a:lvl1pPr marL="0" indent="0" algn="ctr">
              <a:buNone/>
              <a:defRPr sz="1800"/>
            </a:lvl1pPr>
            <a:lvl2pPr marL="342864" indent="0" algn="ctr">
              <a:buNone/>
              <a:defRPr sz="1500"/>
            </a:lvl2pPr>
            <a:lvl3pPr marL="685729" indent="0" algn="ctr">
              <a:buNone/>
              <a:defRPr sz="1350"/>
            </a:lvl3pPr>
            <a:lvl4pPr marL="1028594" indent="0" algn="ctr">
              <a:buNone/>
              <a:defRPr sz="1200"/>
            </a:lvl4pPr>
            <a:lvl5pPr marL="1371459" indent="0" algn="ctr">
              <a:buNone/>
              <a:defRPr sz="1200"/>
            </a:lvl5pPr>
            <a:lvl6pPr marL="1714323" indent="0" algn="ctr">
              <a:buNone/>
              <a:defRPr sz="1200"/>
            </a:lvl6pPr>
            <a:lvl7pPr marL="2057187" indent="0" algn="ctr">
              <a:buNone/>
              <a:defRPr sz="1200"/>
            </a:lvl7pPr>
            <a:lvl8pPr marL="2400052" indent="0" algn="ctr">
              <a:buNone/>
              <a:defRPr sz="1200"/>
            </a:lvl8pPr>
            <a:lvl9pPr marL="2742917"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25685639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21101731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864" indent="0">
              <a:buNone/>
              <a:defRPr sz="1500">
                <a:solidFill>
                  <a:schemeClr val="tx1">
                    <a:tint val="75000"/>
                  </a:schemeClr>
                </a:solidFill>
              </a:defRPr>
            </a:lvl2pPr>
            <a:lvl3pPr marL="685729" indent="0">
              <a:buNone/>
              <a:defRPr sz="1350">
                <a:solidFill>
                  <a:schemeClr val="tx1">
                    <a:tint val="75000"/>
                  </a:schemeClr>
                </a:solidFill>
              </a:defRPr>
            </a:lvl3pPr>
            <a:lvl4pPr marL="1028594" indent="0">
              <a:buNone/>
              <a:defRPr sz="1200">
                <a:solidFill>
                  <a:schemeClr val="tx1">
                    <a:tint val="75000"/>
                  </a:schemeClr>
                </a:solidFill>
              </a:defRPr>
            </a:lvl4pPr>
            <a:lvl5pPr marL="1371459" indent="0">
              <a:buNone/>
              <a:defRPr sz="1200">
                <a:solidFill>
                  <a:schemeClr val="tx1">
                    <a:tint val="75000"/>
                  </a:schemeClr>
                </a:solidFill>
              </a:defRPr>
            </a:lvl5pPr>
            <a:lvl6pPr marL="1714323" indent="0">
              <a:buNone/>
              <a:defRPr sz="1200">
                <a:solidFill>
                  <a:schemeClr val="tx1">
                    <a:tint val="75000"/>
                  </a:schemeClr>
                </a:solidFill>
              </a:defRPr>
            </a:lvl6pPr>
            <a:lvl7pPr marL="2057187" indent="0">
              <a:buNone/>
              <a:defRPr sz="1200">
                <a:solidFill>
                  <a:schemeClr val="tx1">
                    <a:tint val="75000"/>
                  </a:schemeClr>
                </a:solidFill>
              </a:defRPr>
            </a:lvl7pPr>
            <a:lvl8pPr marL="2400052" indent="0">
              <a:buNone/>
              <a:defRPr sz="1200">
                <a:solidFill>
                  <a:schemeClr val="tx1">
                    <a:tint val="75000"/>
                  </a:schemeClr>
                </a:solidFill>
              </a:defRPr>
            </a:lvl8pPr>
            <a:lvl9pPr marL="2742917"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23006204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34781648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64" indent="0">
              <a:buNone/>
              <a:defRPr sz="1500" b="1"/>
            </a:lvl2pPr>
            <a:lvl3pPr marL="685729" indent="0">
              <a:buNone/>
              <a:defRPr sz="1350" b="1"/>
            </a:lvl3pPr>
            <a:lvl4pPr marL="1028594" indent="0">
              <a:buNone/>
              <a:defRPr sz="1200" b="1"/>
            </a:lvl4pPr>
            <a:lvl5pPr marL="1371459" indent="0">
              <a:buNone/>
              <a:defRPr sz="1200" b="1"/>
            </a:lvl5pPr>
            <a:lvl6pPr marL="1714323" indent="0">
              <a:buNone/>
              <a:defRPr sz="1200" b="1"/>
            </a:lvl6pPr>
            <a:lvl7pPr marL="2057187" indent="0">
              <a:buNone/>
              <a:defRPr sz="1200" b="1"/>
            </a:lvl7pPr>
            <a:lvl8pPr marL="2400052" indent="0">
              <a:buNone/>
              <a:defRPr sz="1200" b="1"/>
            </a:lvl8pPr>
            <a:lvl9pPr marL="2742917"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64" indent="0">
              <a:buNone/>
              <a:defRPr sz="1500" b="1"/>
            </a:lvl2pPr>
            <a:lvl3pPr marL="685729" indent="0">
              <a:buNone/>
              <a:defRPr sz="1350" b="1"/>
            </a:lvl3pPr>
            <a:lvl4pPr marL="1028594" indent="0">
              <a:buNone/>
              <a:defRPr sz="1200" b="1"/>
            </a:lvl4pPr>
            <a:lvl5pPr marL="1371459" indent="0">
              <a:buNone/>
              <a:defRPr sz="1200" b="1"/>
            </a:lvl5pPr>
            <a:lvl6pPr marL="1714323" indent="0">
              <a:buNone/>
              <a:defRPr sz="1200" b="1"/>
            </a:lvl6pPr>
            <a:lvl7pPr marL="2057187" indent="0">
              <a:buNone/>
              <a:defRPr sz="1200" b="1"/>
            </a:lvl7pPr>
            <a:lvl8pPr marL="2400052" indent="0">
              <a:buNone/>
              <a:defRPr sz="1200" b="1"/>
            </a:lvl8pPr>
            <a:lvl9pPr marL="2742917"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878807"/>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11/26/2024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33080909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11/26/2024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3436887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11/26/2024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4591947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399"/>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8"/>
          </a:xfrm>
        </p:spPr>
        <p:txBody>
          <a:bodyPr/>
          <a:lstStyle>
            <a:lvl1pPr>
              <a:defRPr sz="2399"/>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64" indent="0">
              <a:buNone/>
              <a:defRPr sz="1050"/>
            </a:lvl2pPr>
            <a:lvl3pPr marL="685729" indent="0">
              <a:buNone/>
              <a:defRPr sz="900"/>
            </a:lvl3pPr>
            <a:lvl4pPr marL="1028594" indent="0">
              <a:buNone/>
              <a:defRPr sz="750"/>
            </a:lvl4pPr>
            <a:lvl5pPr marL="1371459" indent="0">
              <a:buNone/>
              <a:defRPr sz="750"/>
            </a:lvl5pPr>
            <a:lvl6pPr marL="1714323" indent="0">
              <a:buNone/>
              <a:defRPr sz="750"/>
            </a:lvl6pPr>
            <a:lvl7pPr marL="2057187" indent="0">
              <a:buNone/>
              <a:defRPr sz="750"/>
            </a:lvl7pPr>
            <a:lvl8pPr marL="2400052" indent="0">
              <a:buNone/>
              <a:defRPr sz="750"/>
            </a:lvl8pPr>
            <a:lvl9pPr marL="274291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6201724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399"/>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8"/>
          </a:xfrm>
        </p:spPr>
        <p:txBody>
          <a:bodyPr anchor="t"/>
          <a:lstStyle>
            <a:lvl1pPr marL="0" indent="0">
              <a:buNone/>
              <a:defRPr sz="2399"/>
            </a:lvl1pPr>
            <a:lvl2pPr marL="342864" indent="0">
              <a:buNone/>
              <a:defRPr sz="2100"/>
            </a:lvl2pPr>
            <a:lvl3pPr marL="685729" indent="0">
              <a:buNone/>
              <a:defRPr sz="1800"/>
            </a:lvl3pPr>
            <a:lvl4pPr marL="1028594" indent="0">
              <a:buNone/>
              <a:defRPr sz="1500"/>
            </a:lvl4pPr>
            <a:lvl5pPr marL="1371459" indent="0">
              <a:buNone/>
              <a:defRPr sz="1500"/>
            </a:lvl5pPr>
            <a:lvl6pPr marL="1714323" indent="0">
              <a:buNone/>
              <a:defRPr sz="1500"/>
            </a:lvl6pPr>
            <a:lvl7pPr marL="2057187" indent="0">
              <a:buNone/>
              <a:defRPr sz="1500"/>
            </a:lvl7pPr>
            <a:lvl8pPr marL="2400052" indent="0">
              <a:buNone/>
              <a:defRPr sz="1500"/>
            </a:lvl8pPr>
            <a:lvl9pPr marL="2742917"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64" indent="0">
              <a:buNone/>
              <a:defRPr sz="1050"/>
            </a:lvl2pPr>
            <a:lvl3pPr marL="685729" indent="0">
              <a:buNone/>
              <a:defRPr sz="900"/>
            </a:lvl3pPr>
            <a:lvl4pPr marL="1028594" indent="0">
              <a:buNone/>
              <a:defRPr sz="750"/>
            </a:lvl4pPr>
            <a:lvl5pPr marL="1371459" indent="0">
              <a:buNone/>
              <a:defRPr sz="750"/>
            </a:lvl5pPr>
            <a:lvl6pPr marL="1714323" indent="0">
              <a:buNone/>
              <a:defRPr sz="750"/>
            </a:lvl6pPr>
            <a:lvl7pPr marL="2057187" indent="0">
              <a:buNone/>
              <a:defRPr sz="750"/>
            </a:lvl7pPr>
            <a:lvl8pPr marL="2400052" indent="0">
              <a:buNone/>
              <a:defRPr sz="750"/>
            </a:lvl8pPr>
            <a:lvl9pPr marL="2742917"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11/26/2024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38742095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29972769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754">
              <a:defRPr/>
            </a:pPr>
            <a:fld id="{F54E2560-4CE1-4C3B-A11E-00DA9CC0CD23}" type="datetimeFigureOut">
              <a:rPr lang="en-US" smtClean="0">
                <a:solidFill>
                  <a:prstClr val="black">
                    <a:tint val="75000"/>
                  </a:prstClr>
                </a:solidFill>
              </a:rPr>
              <a:pPr defTabSz="685754">
                <a:defRPr/>
              </a:pPr>
              <a:t>11/26/2024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75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54">
              <a:defRPr/>
            </a:pPr>
            <a:fld id="{B14E88D1-8C84-474D-A023-95E8D214CB20}" type="slidenum">
              <a:rPr lang="en-US" smtClean="0">
                <a:solidFill>
                  <a:prstClr val="black">
                    <a:tint val="75000"/>
                  </a:prstClr>
                </a:solidFill>
              </a:rPr>
              <a:pPr defTabSz="685754">
                <a:defRPr/>
              </a:pPr>
              <a:t>‹#›</a:t>
            </a:fld>
            <a:endParaRPr lang="en-US">
              <a:solidFill>
                <a:prstClr val="black">
                  <a:tint val="75000"/>
                </a:prstClr>
              </a:solidFill>
            </a:endParaRPr>
          </a:p>
        </p:txBody>
      </p:sp>
    </p:spTree>
    <p:extLst>
      <p:ext uri="{BB962C8B-B14F-4D97-AF65-F5344CB8AC3E}">
        <p14:creationId xmlns:p14="http://schemas.microsoft.com/office/powerpoint/2010/main" val="8945273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OPENING SLIDE">
  <p:cSld name="OPENING SLIDE">
    <p:bg>
      <p:bgPr>
        <a:solidFill>
          <a:srgbClr val="A5DDDA">
            <a:alpha val="71900"/>
          </a:srgbClr>
        </a:solidFill>
        <a:effectLst/>
      </p:bgPr>
    </p:bg>
    <p:spTree>
      <p:nvGrpSpPr>
        <p:cNvPr id="1" name="Shape 8"/>
        <p:cNvGrpSpPr/>
        <p:nvPr/>
      </p:nvGrpSpPr>
      <p:grpSpPr>
        <a:xfrm>
          <a:off x="0" y="0"/>
          <a:ext cx="0" cy="0"/>
          <a:chOff x="0" y="0"/>
          <a:chExt cx="0" cy="0"/>
        </a:xfrm>
      </p:grpSpPr>
      <p:sp>
        <p:nvSpPr>
          <p:cNvPr id="9" name="Google Shape;9;p2"/>
          <p:cNvSpPr/>
          <p:nvPr/>
        </p:nvSpPr>
        <p:spPr>
          <a:xfrm>
            <a:off x="382675" y="397650"/>
            <a:ext cx="1157700" cy="36783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633126" y="1571150"/>
            <a:ext cx="4955100" cy="17823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7C3E"/>
              </a:buClr>
              <a:buSzPts val="5500"/>
              <a:buNone/>
              <a:defRPr sz="5500">
                <a:solidFill>
                  <a:srgbClr val="FF7C3E"/>
                </a:solidFill>
              </a:defRPr>
            </a:lvl1pPr>
            <a:lvl2pPr lvl="1"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2pPr>
            <a:lvl3pPr lvl="2"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3pPr>
            <a:lvl4pPr lvl="3"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4pPr>
            <a:lvl5pPr lvl="4"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5pPr>
            <a:lvl6pPr lvl="5"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6pPr>
            <a:lvl7pPr lvl="6"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7pPr>
            <a:lvl8pPr lvl="7"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8pPr>
            <a:lvl9pPr lvl="8" rtl="0">
              <a:spcBef>
                <a:spcPts val="0"/>
              </a:spcBef>
              <a:spcAft>
                <a:spcPts val="0"/>
              </a:spcAft>
              <a:buClr>
                <a:srgbClr val="F4783C"/>
              </a:buClr>
              <a:buSzPts val="5200"/>
              <a:buFont typeface="Barlow"/>
              <a:buNone/>
              <a:defRPr sz="5200" b="1">
                <a:solidFill>
                  <a:srgbClr val="F4783C"/>
                </a:solidFill>
                <a:latin typeface="Barlow"/>
                <a:ea typeface="Barlow"/>
                <a:cs typeface="Barlow"/>
                <a:sym typeface="Barlow"/>
              </a:defRPr>
            </a:lvl9pPr>
          </a:lstStyle>
          <a:p>
            <a:endParaRPr/>
          </a:p>
        </p:txBody>
      </p:sp>
      <p:sp>
        <p:nvSpPr>
          <p:cNvPr id="11" name="Google Shape;11;p2"/>
          <p:cNvSpPr/>
          <p:nvPr/>
        </p:nvSpPr>
        <p:spPr>
          <a:xfrm>
            <a:off x="100" y="4423400"/>
            <a:ext cx="9144000" cy="717000"/>
          </a:xfrm>
          <a:prstGeom prst="rect">
            <a:avLst/>
          </a:prstGeom>
          <a:solidFill>
            <a:srgbClr val="F4E9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subTitle" idx="1"/>
          </p:nvPr>
        </p:nvSpPr>
        <p:spPr>
          <a:xfrm>
            <a:off x="633122" y="3249529"/>
            <a:ext cx="4352100" cy="71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arlow Semi Condensed"/>
              <a:buNone/>
              <a:defRPr sz="1400">
                <a:latin typeface="Barlow Semi Condensed"/>
                <a:ea typeface="Barlow Semi Condensed"/>
                <a:cs typeface="Barlow Semi Condensed"/>
                <a:sym typeface="Barlow Semi Condensed"/>
              </a:defRPr>
            </a:lvl1pPr>
            <a:lvl2pPr lvl="1" rtl="0">
              <a:lnSpc>
                <a:spcPct val="100000"/>
              </a:lnSpc>
              <a:spcBef>
                <a:spcPts val="0"/>
              </a:spcBef>
              <a:spcAft>
                <a:spcPts val="0"/>
              </a:spcAft>
              <a:buClr>
                <a:srgbClr val="F4783C"/>
              </a:buClr>
              <a:buSzPts val="2800"/>
              <a:buNone/>
              <a:defRPr sz="2800">
                <a:solidFill>
                  <a:srgbClr val="F4783C"/>
                </a:solidFill>
              </a:defRPr>
            </a:lvl2pPr>
            <a:lvl3pPr lvl="2" rtl="0">
              <a:lnSpc>
                <a:spcPct val="100000"/>
              </a:lnSpc>
              <a:spcBef>
                <a:spcPts val="0"/>
              </a:spcBef>
              <a:spcAft>
                <a:spcPts val="0"/>
              </a:spcAft>
              <a:buClr>
                <a:srgbClr val="F4783C"/>
              </a:buClr>
              <a:buSzPts val="2800"/>
              <a:buNone/>
              <a:defRPr sz="2800">
                <a:solidFill>
                  <a:srgbClr val="F4783C"/>
                </a:solidFill>
              </a:defRPr>
            </a:lvl3pPr>
            <a:lvl4pPr lvl="3" rtl="0">
              <a:lnSpc>
                <a:spcPct val="100000"/>
              </a:lnSpc>
              <a:spcBef>
                <a:spcPts val="0"/>
              </a:spcBef>
              <a:spcAft>
                <a:spcPts val="0"/>
              </a:spcAft>
              <a:buClr>
                <a:srgbClr val="F4783C"/>
              </a:buClr>
              <a:buSzPts val="2800"/>
              <a:buNone/>
              <a:defRPr sz="2800">
                <a:solidFill>
                  <a:srgbClr val="F4783C"/>
                </a:solidFill>
              </a:defRPr>
            </a:lvl4pPr>
            <a:lvl5pPr lvl="4" rtl="0">
              <a:lnSpc>
                <a:spcPct val="100000"/>
              </a:lnSpc>
              <a:spcBef>
                <a:spcPts val="0"/>
              </a:spcBef>
              <a:spcAft>
                <a:spcPts val="0"/>
              </a:spcAft>
              <a:buClr>
                <a:srgbClr val="F4783C"/>
              </a:buClr>
              <a:buSzPts val="2800"/>
              <a:buNone/>
              <a:defRPr sz="2800">
                <a:solidFill>
                  <a:srgbClr val="F4783C"/>
                </a:solidFill>
              </a:defRPr>
            </a:lvl5pPr>
            <a:lvl6pPr lvl="5" rtl="0">
              <a:lnSpc>
                <a:spcPct val="100000"/>
              </a:lnSpc>
              <a:spcBef>
                <a:spcPts val="0"/>
              </a:spcBef>
              <a:spcAft>
                <a:spcPts val="0"/>
              </a:spcAft>
              <a:buClr>
                <a:srgbClr val="F4783C"/>
              </a:buClr>
              <a:buSzPts val="2800"/>
              <a:buNone/>
              <a:defRPr sz="2800">
                <a:solidFill>
                  <a:srgbClr val="F4783C"/>
                </a:solidFill>
              </a:defRPr>
            </a:lvl6pPr>
            <a:lvl7pPr lvl="6" rtl="0">
              <a:lnSpc>
                <a:spcPct val="100000"/>
              </a:lnSpc>
              <a:spcBef>
                <a:spcPts val="0"/>
              </a:spcBef>
              <a:spcAft>
                <a:spcPts val="0"/>
              </a:spcAft>
              <a:buClr>
                <a:srgbClr val="F4783C"/>
              </a:buClr>
              <a:buSzPts val="2800"/>
              <a:buNone/>
              <a:defRPr sz="2800">
                <a:solidFill>
                  <a:srgbClr val="F4783C"/>
                </a:solidFill>
              </a:defRPr>
            </a:lvl7pPr>
            <a:lvl8pPr lvl="7" rtl="0">
              <a:lnSpc>
                <a:spcPct val="100000"/>
              </a:lnSpc>
              <a:spcBef>
                <a:spcPts val="0"/>
              </a:spcBef>
              <a:spcAft>
                <a:spcPts val="0"/>
              </a:spcAft>
              <a:buClr>
                <a:srgbClr val="F4783C"/>
              </a:buClr>
              <a:buSzPts val="2800"/>
              <a:buNone/>
              <a:defRPr sz="2800">
                <a:solidFill>
                  <a:srgbClr val="F4783C"/>
                </a:solidFill>
              </a:defRPr>
            </a:lvl8pPr>
            <a:lvl9pPr lvl="8" rtl="0">
              <a:lnSpc>
                <a:spcPct val="100000"/>
              </a:lnSpc>
              <a:spcBef>
                <a:spcPts val="0"/>
              </a:spcBef>
              <a:spcAft>
                <a:spcPts val="0"/>
              </a:spcAft>
              <a:buClr>
                <a:srgbClr val="F4783C"/>
              </a:buClr>
              <a:buSzPts val="2800"/>
              <a:buNone/>
              <a:defRPr sz="2800">
                <a:solidFill>
                  <a:srgbClr val="F4783C"/>
                </a:solidFill>
              </a:defRPr>
            </a:lvl9pPr>
          </a:lstStyle>
          <a:p>
            <a:endParaRPr/>
          </a:p>
        </p:txBody>
      </p:sp>
    </p:spTree>
    <p:extLst>
      <p:ext uri="{BB962C8B-B14F-4D97-AF65-F5344CB8AC3E}">
        <p14:creationId xmlns:p14="http://schemas.microsoft.com/office/powerpoint/2010/main" val="3269526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193354">
            <a:off x="2567022" y="1760744"/>
            <a:ext cx="4082556" cy="1649607"/>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solidFill>
                  <a:srgbClr val="434343"/>
                </a:solidFill>
                <a:latin typeface="Odibee Sans"/>
                <a:ea typeface="Odibee Sans"/>
                <a:cs typeface="Odibee Sans"/>
                <a:sym typeface="Odibee Sans"/>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rot="-193396">
            <a:off x="2980592" y="2840067"/>
            <a:ext cx="3644165" cy="485269"/>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solidFill>
                  <a:srgbClr val="434343"/>
                </a:solidFill>
                <a:latin typeface="Bellota Text"/>
                <a:ea typeface="Bellota Text"/>
                <a:cs typeface="Bellota Text"/>
                <a:sym typeface="Bellota Tex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9000" y="-8685"/>
            <a:ext cx="9144000" cy="5160524"/>
            <a:chOff x="-8950" y="0"/>
            <a:chExt cx="9144000" cy="5143551"/>
          </a:xfrm>
        </p:grpSpPr>
        <p:sp>
          <p:nvSpPr>
            <p:cNvPr id="12" name="Google Shape;12;p2"/>
            <p:cNvSpPr/>
            <p:nvPr/>
          </p:nvSpPr>
          <p:spPr>
            <a:xfrm>
              <a:off x="-8950" y="0"/>
              <a:ext cx="9144000" cy="5143500"/>
            </a:xfrm>
            <a:prstGeom prst="rect">
              <a:avLst/>
            </a:prstGeom>
            <a:solidFill>
              <a:srgbClr val="BF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950" y="1285817"/>
              <a:ext cx="9144000" cy="1286100"/>
            </a:xfrm>
            <a:prstGeom prst="rect">
              <a:avLst/>
            </a:prstGeom>
            <a:solidFill>
              <a:srgbClr val="9C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950" y="2571634"/>
              <a:ext cx="9144000" cy="1286100"/>
            </a:xfrm>
            <a:prstGeom prst="rect">
              <a:avLst/>
            </a:prstGeom>
            <a:solidFill>
              <a:srgbClr val="BF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950" y="3857451"/>
              <a:ext cx="9144000" cy="1286100"/>
            </a:xfrm>
            <a:prstGeom prst="rect">
              <a:avLst/>
            </a:prstGeom>
            <a:solidFill>
              <a:srgbClr val="9CE8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370593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rgbClr val="FFFBE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8" name="Google Shape;18;p3"/>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19" name="Google Shape;19;p3"/>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0" name="Google Shape;20;p3"/>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1" name="Google Shape;21;p3"/>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2" name="Google Shape;22;p3"/>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3" name="Google Shape;23;p3"/>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24" name="Google Shape;24;p3"/>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25" name="Google Shape;25;p3"/>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txBox="1">
            <a:spLocks noGrp="1"/>
          </p:cNvSpPr>
          <p:nvPr>
            <p:ph type="ctrTitle"/>
          </p:nvPr>
        </p:nvSpPr>
        <p:spPr>
          <a:xfrm rot="-182">
            <a:off x="2102101" y="2640887"/>
            <a:ext cx="5659800" cy="89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solidFill>
                  <a:srgbClr val="FFFFFF"/>
                </a:solidFill>
                <a:latin typeface="Odibee Sans"/>
                <a:ea typeface="Odibee Sans"/>
                <a:cs typeface="Odibee Sans"/>
                <a:sym typeface="Odibee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31" name="Google Shape;31;p3"/>
          <p:cNvSpPr txBox="1">
            <a:spLocks noGrp="1"/>
          </p:cNvSpPr>
          <p:nvPr>
            <p:ph type="subTitle" idx="1"/>
          </p:nvPr>
        </p:nvSpPr>
        <p:spPr>
          <a:xfrm rot="989">
            <a:off x="2324400" y="3400313"/>
            <a:ext cx="5215200" cy="48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solidFill>
                  <a:srgbClr val="FFFFFF"/>
                </a:solidFill>
                <a:latin typeface="Bellota Text"/>
                <a:ea typeface="Bellota Text"/>
                <a:cs typeface="Bellota Text"/>
                <a:sym typeface="Bellota Text"/>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3"/>
          <p:cNvSpPr/>
          <p:nvPr/>
        </p:nvSpPr>
        <p:spPr>
          <a:xfrm rot="5400000" flipH="1">
            <a:off x="8521100" y="-93350"/>
            <a:ext cx="540300" cy="726900"/>
          </a:xfrm>
          <a:prstGeom prst="rtTriangle">
            <a:avLst/>
          </a:prstGeom>
          <a:solidFill>
            <a:srgbClr val="FCF8EA"/>
          </a:solidFill>
          <a:ln>
            <a:noFill/>
          </a:ln>
          <a:effectLst>
            <a:outerShdw blurRad="57150" dist="19050" dir="186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4326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FFBEF"/>
        </a:solidFill>
        <a:effectLst/>
      </p:bgPr>
    </p:bg>
    <p:spTree>
      <p:nvGrpSpPr>
        <p:cNvPr id="1" name="Shape 79"/>
        <p:cNvGrpSpPr/>
        <p:nvPr/>
      </p:nvGrpSpPr>
      <p:grpSpPr>
        <a:xfrm>
          <a:off x="0" y="0"/>
          <a:ext cx="0" cy="0"/>
          <a:chOff x="0" y="0"/>
          <a:chExt cx="0" cy="0"/>
        </a:xfrm>
      </p:grpSpPr>
      <p:sp>
        <p:nvSpPr>
          <p:cNvPr id="80" name="Google Shape;80;p6"/>
          <p:cNvSpPr txBox="1">
            <a:spLocks noGrp="1"/>
          </p:cNvSpPr>
          <p:nvPr>
            <p:ph type="title"/>
          </p:nvPr>
        </p:nvSpPr>
        <p:spPr>
          <a:xfrm>
            <a:off x="1435800" y="345229"/>
            <a:ext cx="6992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300">
                <a:solidFill>
                  <a:schemeClr val="dk1"/>
                </a:solidFill>
                <a:latin typeface="Odibee Sans"/>
                <a:ea typeface="Odibee Sans"/>
                <a:cs typeface="Odibee Sans"/>
                <a:sym typeface="Odibee Sans"/>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1" name="Google Shape;81;p6"/>
          <p:cNvCxnSpPr/>
          <p:nvPr/>
        </p:nvCxnSpPr>
        <p:spPr>
          <a:xfrm>
            <a:off x="716700" y="8662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2" name="Google Shape;82;p6"/>
          <p:cNvCxnSpPr/>
          <p:nvPr/>
        </p:nvCxnSpPr>
        <p:spPr>
          <a:xfrm>
            <a:off x="716700" y="14196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3" name="Google Shape;83;p6"/>
          <p:cNvCxnSpPr/>
          <p:nvPr/>
        </p:nvCxnSpPr>
        <p:spPr>
          <a:xfrm>
            <a:off x="716700" y="19729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4" name="Google Shape;84;p6"/>
          <p:cNvCxnSpPr/>
          <p:nvPr/>
        </p:nvCxnSpPr>
        <p:spPr>
          <a:xfrm>
            <a:off x="716700" y="25263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5" name="Google Shape;85;p6"/>
          <p:cNvCxnSpPr/>
          <p:nvPr/>
        </p:nvCxnSpPr>
        <p:spPr>
          <a:xfrm>
            <a:off x="716700" y="30796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6" name="Google Shape;86;p6"/>
          <p:cNvCxnSpPr/>
          <p:nvPr/>
        </p:nvCxnSpPr>
        <p:spPr>
          <a:xfrm>
            <a:off x="716700" y="363302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7" name="Google Shape;87;p6"/>
          <p:cNvCxnSpPr/>
          <p:nvPr/>
        </p:nvCxnSpPr>
        <p:spPr>
          <a:xfrm>
            <a:off x="716700" y="4186375"/>
            <a:ext cx="8427300" cy="0"/>
          </a:xfrm>
          <a:prstGeom prst="straightConnector1">
            <a:avLst/>
          </a:prstGeom>
          <a:noFill/>
          <a:ln w="9525" cap="flat" cmpd="sng">
            <a:solidFill>
              <a:srgbClr val="EAE9E5"/>
            </a:solidFill>
            <a:prstDash val="solid"/>
            <a:round/>
            <a:headEnd type="none" w="med" len="med"/>
            <a:tailEnd type="none" w="med" len="med"/>
          </a:ln>
        </p:spPr>
      </p:cxnSp>
      <p:cxnSp>
        <p:nvCxnSpPr>
          <p:cNvPr id="88" name="Google Shape;88;p6"/>
          <p:cNvCxnSpPr/>
          <p:nvPr/>
        </p:nvCxnSpPr>
        <p:spPr>
          <a:xfrm>
            <a:off x="716700" y="4739725"/>
            <a:ext cx="8427300" cy="0"/>
          </a:xfrm>
          <a:prstGeom prst="straightConnector1">
            <a:avLst/>
          </a:prstGeom>
          <a:noFill/>
          <a:ln w="9525" cap="flat" cmpd="sng">
            <a:solidFill>
              <a:srgbClr val="EAE9E5"/>
            </a:solidFill>
            <a:prstDash val="solid"/>
            <a:round/>
            <a:headEnd type="none" w="med" len="med"/>
            <a:tailEnd type="none" w="med" len="med"/>
          </a:ln>
        </p:spPr>
      </p:cxnSp>
      <p:sp>
        <p:nvSpPr>
          <p:cNvPr id="89" name="Google Shape;89;p6"/>
          <p:cNvSpPr/>
          <p:nvPr/>
        </p:nvSpPr>
        <p:spPr>
          <a:xfrm>
            <a:off x="0" y="-16850"/>
            <a:ext cx="716700" cy="5160300"/>
          </a:xfrm>
          <a:prstGeom prst="rect">
            <a:avLst/>
          </a:prstGeom>
          <a:solidFill>
            <a:srgbClr val="F95858"/>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6"/>
          <p:cNvSpPr/>
          <p:nvPr/>
        </p:nvSpPr>
        <p:spPr>
          <a:xfrm>
            <a:off x="273607" y="784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6"/>
          <p:cNvSpPr/>
          <p:nvPr/>
        </p:nvSpPr>
        <p:spPr>
          <a:xfrm>
            <a:off x="273607" y="18913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6"/>
          <p:cNvSpPr/>
          <p:nvPr/>
        </p:nvSpPr>
        <p:spPr>
          <a:xfrm>
            <a:off x="273607" y="30796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6"/>
          <p:cNvSpPr/>
          <p:nvPr/>
        </p:nvSpPr>
        <p:spPr>
          <a:xfrm>
            <a:off x="273607" y="4104775"/>
            <a:ext cx="163200" cy="163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0220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0"/>
        <p:cNvGrpSpPr/>
        <p:nvPr/>
      </p:nvGrpSpPr>
      <p:grpSpPr>
        <a:xfrm>
          <a:off x="0" y="0"/>
          <a:ext cx="0" cy="0"/>
          <a:chOff x="0" y="0"/>
          <a:chExt cx="0" cy="0"/>
        </a:xfrm>
      </p:grpSpPr>
    </p:spTree>
    <p:extLst>
      <p:ext uri="{BB962C8B-B14F-4D97-AF65-F5344CB8AC3E}">
        <p14:creationId xmlns:p14="http://schemas.microsoft.com/office/powerpoint/2010/main" val="13331060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4"/>
            <a:ext cx="6858000" cy="1790700"/>
          </a:xfrm>
        </p:spPr>
        <p:txBody>
          <a:bodyPr anchor="b"/>
          <a:lstStyle>
            <a:lvl1pPr algn="ctr">
              <a:defRPr sz="3937"/>
            </a:lvl1pPr>
          </a:lstStyle>
          <a:p>
            <a:r>
              <a:rPr lang="zh-CN" altLang="en-US"/>
              <a:t>单击此处编辑母版标题样式</a:t>
            </a:r>
            <a:endParaRPr lang="en-US" dirty="0"/>
          </a:p>
        </p:txBody>
      </p:sp>
      <p:sp>
        <p:nvSpPr>
          <p:cNvPr id="3" name="Subtitle 2"/>
          <p:cNvSpPr>
            <a:spLocks noGrp="1"/>
          </p:cNvSpPr>
          <p:nvPr>
            <p:ph type="subTitle" idx="1"/>
          </p:nvPr>
        </p:nvSpPr>
        <p:spPr>
          <a:xfrm>
            <a:off x="1143001" y="2701540"/>
            <a:ext cx="6858000" cy="1241822"/>
          </a:xfrm>
        </p:spPr>
        <p:txBody>
          <a:bodyPr/>
          <a:lstStyle>
            <a:lvl1pPr marL="0" indent="0" algn="ctr">
              <a:buNone/>
              <a:defRPr sz="1617"/>
            </a:lvl1pPr>
            <a:lvl2pPr marL="302954" indent="0" algn="ctr">
              <a:buNone/>
              <a:defRPr sz="1266"/>
            </a:lvl2pPr>
            <a:lvl3pPr marL="605906" indent="0" algn="ctr">
              <a:buNone/>
              <a:defRPr sz="1195"/>
            </a:lvl3pPr>
            <a:lvl4pPr marL="908857" indent="0" algn="ctr">
              <a:buNone/>
              <a:defRPr sz="1055"/>
            </a:lvl4pPr>
            <a:lvl5pPr marL="1211808" indent="0" algn="ctr">
              <a:buNone/>
              <a:defRPr sz="1055"/>
            </a:lvl5pPr>
            <a:lvl6pPr marL="1514763" indent="0" algn="ctr">
              <a:buNone/>
              <a:defRPr sz="1055"/>
            </a:lvl6pPr>
            <a:lvl7pPr marL="1817715" indent="0" algn="ctr">
              <a:buNone/>
              <a:defRPr sz="1055"/>
            </a:lvl7pPr>
            <a:lvl8pPr marL="2120666" indent="0" algn="ctr">
              <a:buNone/>
              <a:defRPr sz="1055"/>
            </a:lvl8pPr>
            <a:lvl9pPr marL="2423618" indent="0" algn="ctr">
              <a:buNone/>
              <a:defRPr sz="1055"/>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5898798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597505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1"/>
            <a:ext cx="7886700" cy="2139552"/>
          </a:xfrm>
        </p:spPr>
        <p:txBody>
          <a:bodyPr anchor="b"/>
          <a:lstStyle>
            <a:lvl1pPr>
              <a:defRPr sz="3937"/>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112"/>
            <a:ext cx="7886700" cy="1125140"/>
          </a:xfrm>
        </p:spPr>
        <p:txBody>
          <a:bodyPr/>
          <a:lstStyle>
            <a:lvl1pPr marL="0" indent="0">
              <a:buNone/>
              <a:defRPr sz="1617">
                <a:solidFill>
                  <a:schemeClr val="tx1">
                    <a:tint val="75000"/>
                  </a:schemeClr>
                </a:solidFill>
              </a:defRPr>
            </a:lvl1pPr>
            <a:lvl2pPr marL="302954" indent="0">
              <a:buNone/>
              <a:defRPr sz="1266">
                <a:solidFill>
                  <a:schemeClr val="tx1">
                    <a:tint val="75000"/>
                  </a:schemeClr>
                </a:solidFill>
              </a:defRPr>
            </a:lvl2pPr>
            <a:lvl3pPr marL="605906" indent="0">
              <a:buNone/>
              <a:defRPr sz="1195">
                <a:solidFill>
                  <a:schemeClr val="tx1">
                    <a:tint val="75000"/>
                  </a:schemeClr>
                </a:solidFill>
              </a:defRPr>
            </a:lvl3pPr>
            <a:lvl4pPr marL="908857" indent="0">
              <a:buNone/>
              <a:defRPr sz="1055">
                <a:solidFill>
                  <a:schemeClr val="tx1">
                    <a:tint val="75000"/>
                  </a:schemeClr>
                </a:solidFill>
              </a:defRPr>
            </a:lvl4pPr>
            <a:lvl5pPr marL="1211808" indent="0">
              <a:buNone/>
              <a:defRPr sz="1055">
                <a:solidFill>
                  <a:schemeClr val="tx1">
                    <a:tint val="75000"/>
                  </a:schemeClr>
                </a:solidFill>
              </a:defRPr>
            </a:lvl5pPr>
            <a:lvl6pPr marL="1514763" indent="0">
              <a:buNone/>
              <a:defRPr sz="1055">
                <a:solidFill>
                  <a:schemeClr val="tx1">
                    <a:tint val="75000"/>
                  </a:schemeClr>
                </a:solidFill>
              </a:defRPr>
            </a:lvl6pPr>
            <a:lvl7pPr marL="1817715" indent="0">
              <a:buNone/>
              <a:defRPr sz="1055">
                <a:solidFill>
                  <a:schemeClr val="tx1">
                    <a:tint val="75000"/>
                  </a:schemeClr>
                </a:solidFill>
              </a:defRPr>
            </a:lvl7pPr>
            <a:lvl8pPr marL="2120666" indent="0">
              <a:buNone/>
              <a:defRPr sz="1055">
                <a:solidFill>
                  <a:schemeClr val="tx1">
                    <a:tint val="75000"/>
                  </a:schemeClr>
                </a:solidFill>
              </a:defRPr>
            </a:lvl8pPr>
            <a:lvl9pPr marL="2423618" indent="0">
              <a:buNone/>
              <a:defRPr sz="1055">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090726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1" y="1369223"/>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3"/>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3545650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9"/>
            <a:ext cx="7886700" cy="99417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56" y="1260886"/>
            <a:ext cx="3868340" cy="617935"/>
          </a:xfrm>
        </p:spPr>
        <p:txBody>
          <a:bodyPr anchor="b"/>
          <a:lstStyle>
            <a:lvl1pPr marL="0" indent="0">
              <a:buNone/>
              <a:defRPr sz="1617" b="1"/>
            </a:lvl1pPr>
            <a:lvl2pPr marL="302954" indent="0">
              <a:buNone/>
              <a:defRPr sz="1266" b="1"/>
            </a:lvl2pPr>
            <a:lvl3pPr marL="605906" indent="0">
              <a:buNone/>
              <a:defRPr sz="1195" b="1"/>
            </a:lvl3pPr>
            <a:lvl4pPr marL="908857" indent="0">
              <a:buNone/>
              <a:defRPr sz="1055" b="1"/>
            </a:lvl4pPr>
            <a:lvl5pPr marL="1211808" indent="0">
              <a:buNone/>
              <a:defRPr sz="1055" b="1"/>
            </a:lvl5pPr>
            <a:lvl6pPr marL="1514763" indent="0">
              <a:buNone/>
              <a:defRPr sz="1055" b="1"/>
            </a:lvl6pPr>
            <a:lvl7pPr marL="1817715" indent="0">
              <a:buNone/>
              <a:defRPr sz="1055" b="1"/>
            </a:lvl7pPr>
            <a:lvl8pPr marL="2120666" indent="0">
              <a:buNone/>
              <a:defRPr sz="1055" b="1"/>
            </a:lvl8pPr>
            <a:lvl9pPr marL="2423618" indent="0">
              <a:buNone/>
              <a:defRPr sz="1055" b="1"/>
            </a:lvl9pPr>
          </a:lstStyle>
          <a:p>
            <a:pPr lvl="0"/>
            <a:r>
              <a:rPr lang="zh-CN" altLang="en-US"/>
              <a:t>编辑母版文本样式</a:t>
            </a:r>
          </a:p>
        </p:txBody>
      </p:sp>
      <p:sp>
        <p:nvSpPr>
          <p:cNvPr id="4" name="Content Placeholder 3"/>
          <p:cNvSpPr>
            <a:spLocks noGrp="1"/>
          </p:cNvSpPr>
          <p:nvPr>
            <p:ph sz="half" idx="2"/>
          </p:nvPr>
        </p:nvSpPr>
        <p:spPr>
          <a:xfrm>
            <a:off x="629856" y="1878809"/>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5" y="1260886"/>
            <a:ext cx="3887391" cy="617935"/>
          </a:xfrm>
        </p:spPr>
        <p:txBody>
          <a:bodyPr anchor="b"/>
          <a:lstStyle>
            <a:lvl1pPr marL="0" indent="0">
              <a:buNone/>
              <a:defRPr sz="1617" b="1"/>
            </a:lvl1pPr>
            <a:lvl2pPr marL="302954" indent="0">
              <a:buNone/>
              <a:defRPr sz="1266" b="1"/>
            </a:lvl2pPr>
            <a:lvl3pPr marL="605906" indent="0">
              <a:buNone/>
              <a:defRPr sz="1195" b="1"/>
            </a:lvl3pPr>
            <a:lvl4pPr marL="908857" indent="0">
              <a:buNone/>
              <a:defRPr sz="1055" b="1"/>
            </a:lvl4pPr>
            <a:lvl5pPr marL="1211808" indent="0">
              <a:buNone/>
              <a:defRPr sz="1055" b="1"/>
            </a:lvl5pPr>
            <a:lvl6pPr marL="1514763" indent="0">
              <a:buNone/>
              <a:defRPr sz="1055" b="1"/>
            </a:lvl6pPr>
            <a:lvl7pPr marL="1817715" indent="0">
              <a:buNone/>
              <a:defRPr sz="1055" b="1"/>
            </a:lvl7pPr>
            <a:lvl8pPr marL="2120666" indent="0">
              <a:buNone/>
              <a:defRPr sz="1055" b="1"/>
            </a:lvl8pPr>
            <a:lvl9pPr marL="2423618" indent="0">
              <a:buNone/>
              <a:defRPr sz="1055" b="1"/>
            </a:lvl9pPr>
          </a:lstStyle>
          <a:p>
            <a:pPr lvl="0"/>
            <a:r>
              <a:rPr lang="zh-CN" altLang="en-US"/>
              <a:t>编辑母版文本样式</a:t>
            </a:r>
          </a:p>
        </p:txBody>
      </p:sp>
      <p:sp>
        <p:nvSpPr>
          <p:cNvPr id="6" name="Content Placeholder 5"/>
          <p:cNvSpPr>
            <a:spLocks noGrp="1"/>
          </p:cNvSpPr>
          <p:nvPr>
            <p:ph sz="quarter" idx="4"/>
          </p:nvPr>
        </p:nvSpPr>
        <p:spPr>
          <a:xfrm>
            <a:off x="4629155"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6695696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840368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345908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70" y="342920"/>
            <a:ext cx="2949178" cy="1200151"/>
          </a:xfrm>
        </p:spPr>
        <p:txBody>
          <a:bodyPr anchor="b"/>
          <a:lstStyle>
            <a:lvl1pPr>
              <a:defRPr sz="2180"/>
            </a:lvl1pPr>
          </a:lstStyle>
          <a:p>
            <a:r>
              <a:rPr lang="zh-CN" altLang="en-US"/>
              <a:t>单击此处编辑母版标题样式</a:t>
            </a:r>
            <a:endParaRPr lang="en-US" dirty="0"/>
          </a:p>
        </p:txBody>
      </p:sp>
      <p:sp>
        <p:nvSpPr>
          <p:cNvPr id="3" name="Content Placeholder 2"/>
          <p:cNvSpPr>
            <a:spLocks noGrp="1"/>
          </p:cNvSpPr>
          <p:nvPr>
            <p:ph idx="1"/>
          </p:nvPr>
        </p:nvSpPr>
        <p:spPr>
          <a:xfrm>
            <a:off x="3887393" y="740574"/>
            <a:ext cx="4629150" cy="3655219"/>
          </a:xfrm>
        </p:spPr>
        <p:txBody>
          <a:bodyPr/>
          <a:lstStyle>
            <a:lvl1pPr>
              <a:defRPr sz="2180"/>
            </a:lvl1pPr>
            <a:lvl2pPr>
              <a:defRPr sz="1898"/>
            </a:lvl2pPr>
            <a:lvl3pPr>
              <a:defRPr sz="1617"/>
            </a:lvl3pPr>
            <a:lvl4pPr>
              <a:defRPr sz="1266"/>
            </a:lvl4pPr>
            <a:lvl5pPr>
              <a:defRPr sz="1266"/>
            </a:lvl5pPr>
            <a:lvl6pPr>
              <a:defRPr sz="1266"/>
            </a:lvl6pPr>
            <a:lvl7pPr>
              <a:defRPr sz="1266"/>
            </a:lvl7pPr>
            <a:lvl8pPr>
              <a:defRPr sz="1266"/>
            </a:lvl8pPr>
            <a:lvl9pPr>
              <a:defRPr sz="1266"/>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70" y="1543059"/>
            <a:ext cx="2949178" cy="2858692"/>
          </a:xfrm>
        </p:spPr>
        <p:txBody>
          <a:bodyPr/>
          <a:lstStyle>
            <a:lvl1pPr marL="0" indent="0">
              <a:buNone/>
              <a:defRPr sz="1055"/>
            </a:lvl1pPr>
            <a:lvl2pPr marL="302954" indent="0">
              <a:buNone/>
              <a:defRPr sz="844"/>
            </a:lvl2pPr>
            <a:lvl3pPr marL="605906" indent="0">
              <a:buNone/>
              <a:defRPr sz="773"/>
            </a:lvl3pPr>
            <a:lvl4pPr marL="908857" indent="0">
              <a:buNone/>
              <a:defRPr sz="703"/>
            </a:lvl4pPr>
            <a:lvl5pPr marL="1211808" indent="0">
              <a:buNone/>
              <a:defRPr sz="703"/>
            </a:lvl5pPr>
            <a:lvl6pPr marL="1514763" indent="0">
              <a:buNone/>
              <a:defRPr sz="703"/>
            </a:lvl6pPr>
            <a:lvl7pPr marL="1817715" indent="0">
              <a:buNone/>
              <a:defRPr sz="703"/>
            </a:lvl7pPr>
            <a:lvl8pPr marL="2120666" indent="0">
              <a:buNone/>
              <a:defRPr sz="703"/>
            </a:lvl8pPr>
            <a:lvl9pPr marL="2423618" indent="0">
              <a:buNone/>
              <a:defRPr sz="703"/>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4403971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70" y="342920"/>
            <a:ext cx="2949178" cy="1200151"/>
          </a:xfrm>
        </p:spPr>
        <p:txBody>
          <a:bodyPr anchor="b"/>
          <a:lstStyle>
            <a:lvl1pPr>
              <a:defRPr sz="218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3" y="740574"/>
            <a:ext cx="4629150" cy="3655219"/>
          </a:xfrm>
        </p:spPr>
        <p:txBody>
          <a:bodyPr anchor="t"/>
          <a:lstStyle>
            <a:lvl1pPr marL="0" indent="0">
              <a:buNone/>
              <a:defRPr sz="2180"/>
            </a:lvl1pPr>
            <a:lvl2pPr marL="302954" indent="0">
              <a:buNone/>
              <a:defRPr sz="1898"/>
            </a:lvl2pPr>
            <a:lvl3pPr marL="605906" indent="0">
              <a:buNone/>
              <a:defRPr sz="1617"/>
            </a:lvl3pPr>
            <a:lvl4pPr marL="908857" indent="0">
              <a:buNone/>
              <a:defRPr sz="1266"/>
            </a:lvl4pPr>
            <a:lvl5pPr marL="1211808" indent="0">
              <a:buNone/>
              <a:defRPr sz="1266"/>
            </a:lvl5pPr>
            <a:lvl6pPr marL="1514763" indent="0">
              <a:buNone/>
              <a:defRPr sz="1266"/>
            </a:lvl6pPr>
            <a:lvl7pPr marL="1817715" indent="0">
              <a:buNone/>
              <a:defRPr sz="1266"/>
            </a:lvl7pPr>
            <a:lvl8pPr marL="2120666" indent="0">
              <a:buNone/>
              <a:defRPr sz="1266"/>
            </a:lvl8pPr>
            <a:lvl9pPr marL="2423618" indent="0">
              <a:buNone/>
              <a:defRPr sz="1266"/>
            </a:lvl9pPr>
          </a:lstStyle>
          <a:p>
            <a:r>
              <a:rPr lang="zh-CN" altLang="en-US"/>
              <a:t>单击图标添加图片</a:t>
            </a:r>
            <a:endParaRPr lang="en-US" dirty="0"/>
          </a:p>
        </p:txBody>
      </p:sp>
      <p:sp>
        <p:nvSpPr>
          <p:cNvPr id="4" name="Text Placeholder 3"/>
          <p:cNvSpPr>
            <a:spLocks noGrp="1"/>
          </p:cNvSpPr>
          <p:nvPr>
            <p:ph type="body" sz="half" idx="2"/>
          </p:nvPr>
        </p:nvSpPr>
        <p:spPr>
          <a:xfrm>
            <a:off x="629870" y="1543059"/>
            <a:ext cx="2949178" cy="2858692"/>
          </a:xfrm>
        </p:spPr>
        <p:txBody>
          <a:bodyPr/>
          <a:lstStyle>
            <a:lvl1pPr marL="0" indent="0">
              <a:buNone/>
              <a:defRPr sz="1055"/>
            </a:lvl1pPr>
            <a:lvl2pPr marL="302954" indent="0">
              <a:buNone/>
              <a:defRPr sz="844"/>
            </a:lvl2pPr>
            <a:lvl3pPr marL="605906" indent="0">
              <a:buNone/>
              <a:defRPr sz="773"/>
            </a:lvl3pPr>
            <a:lvl4pPr marL="908857" indent="0">
              <a:buNone/>
              <a:defRPr sz="703"/>
            </a:lvl4pPr>
            <a:lvl5pPr marL="1211808" indent="0">
              <a:buNone/>
              <a:defRPr sz="703"/>
            </a:lvl5pPr>
            <a:lvl6pPr marL="1514763" indent="0">
              <a:buNone/>
              <a:defRPr sz="703"/>
            </a:lvl6pPr>
            <a:lvl7pPr marL="1817715" indent="0">
              <a:buNone/>
              <a:defRPr sz="703"/>
            </a:lvl7pPr>
            <a:lvl8pPr marL="2120666" indent="0">
              <a:buNone/>
              <a:defRPr sz="703"/>
            </a:lvl8pPr>
            <a:lvl9pPr marL="2423618" indent="0">
              <a:buNone/>
              <a:defRPr sz="703"/>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364908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9045767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9" y="273866"/>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3" y="27386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2024/11/26</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464457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95415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矩形 1"/>
          <p:cNvSpPr/>
          <p:nvPr userDrawn="1"/>
        </p:nvSpPr>
        <p:spPr>
          <a:xfrm>
            <a:off x="0" y="522516"/>
            <a:ext cx="9144000" cy="4412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790" tIns="40395" rIns="80790" bIns="40395" rtlCol="0" anchor="ctr"/>
          <a:lstStyle/>
          <a:p>
            <a:pPr algn="ctr" defTabSz="605906"/>
            <a:endParaRPr lang="zh-CN" altLang="en-US" sz="1195">
              <a:solidFill>
                <a:prstClr val="white"/>
              </a:solidFill>
            </a:endParaRPr>
          </a:p>
        </p:txBody>
      </p:sp>
    </p:spTree>
    <p:extLst>
      <p:ext uri="{BB962C8B-B14F-4D97-AF65-F5344CB8AC3E}">
        <p14:creationId xmlns:p14="http://schemas.microsoft.com/office/powerpoint/2010/main" val="3027627160"/>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00305"/>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7" name="矩形 6"/>
          <p:cNvSpPr/>
          <p:nvPr userDrawn="1"/>
        </p:nvSpPr>
        <p:spPr>
          <a:xfrm>
            <a:off x="0" y="4"/>
            <a:ext cx="9144000" cy="5143061"/>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790" tIns="40395" rIns="80790" bIns="40395" numCol="1" spcCol="0" rtlCol="0" fromWordArt="0" anchor="ctr" anchorCtr="0" forceAA="0" compatLnSpc="1">
            <a:noAutofit/>
          </a:bodyPr>
          <a:lstStyle/>
          <a:p>
            <a:pPr algn="ctr" defTabSz="605906"/>
            <a:endParaRPr lang="zh-CN" altLang="en-US" sz="1195">
              <a:solidFill>
                <a:prstClr val="white"/>
              </a:solidFill>
            </a:endParaRPr>
          </a:p>
        </p:txBody>
      </p:sp>
    </p:spTree>
    <p:extLst>
      <p:ext uri="{BB962C8B-B14F-4D97-AF65-F5344CB8AC3E}">
        <p14:creationId xmlns:p14="http://schemas.microsoft.com/office/powerpoint/2010/main" val="400277202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28650" y="842010"/>
            <a:ext cx="78867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628650" y="2701770"/>
            <a:ext cx="7886700" cy="1241584"/>
          </a:xfrm>
        </p:spPr>
        <p:txBody>
          <a:bodyPr/>
          <a:lstStyle>
            <a:lvl1pPr marL="0" indent="0" algn="ctr">
              <a:buNone/>
              <a:defRPr sz="180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2024/11/26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89665186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anchor="b" anchorCtr="0"/>
          <a:lstStyle/>
          <a:p>
            <a:r>
              <a:rPr lang="zh-CN" altLang="en-US"/>
              <a:t>单击此处编辑母版标题样式</a:t>
            </a:r>
          </a:p>
        </p:txBody>
      </p:sp>
      <p:sp>
        <p:nvSpPr>
          <p:cNvPr id="3" name="内容占位符 2"/>
          <p:cNvSpPr>
            <a:spLocks noGrp="1"/>
          </p:cNvSpPr>
          <p:nvPr>
            <p:ph idx="1"/>
          </p:nvPr>
        </p:nvSpPr>
        <p:spPr>
          <a:xfrm>
            <a:off x="628650" y="1276830"/>
            <a:ext cx="7886700" cy="3356134"/>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2024/11/26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98932503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219325"/>
            <a:ext cx="7886700" cy="2085975"/>
          </a:xfrm>
        </p:spPr>
        <p:txBody>
          <a:bodyPr anchor="t" anchorCtr="0"/>
          <a:lstStyle>
            <a:lvl1pPr>
              <a:defRPr sz="3600"/>
            </a:lvl1pPr>
          </a:lstStyle>
          <a:p>
            <a:r>
              <a:rPr lang="zh-CN" altLang="en-US"/>
              <a:t>单击此处编辑母版标题样式</a:t>
            </a:r>
          </a:p>
        </p:txBody>
      </p:sp>
      <p:sp>
        <p:nvSpPr>
          <p:cNvPr id="3" name="文本占位符 2"/>
          <p:cNvSpPr>
            <a:spLocks noGrp="1"/>
          </p:cNvSpPr>
          <p:nvPr>
            <p:ph type="body" idx="1"/>
          </p:nvPr>
        </p:nvSpPr>
        <p:spPr>
          <a:xfrm>
            <a:off x="628650" y="1291594"/>
            <a:ext cx="7886700" cy="827246"/>
          </a:xfrm>
        </p:spPr>
        <p:txBody>
          <a:bodyPr lIns="144145" anchor="b" anchorCtr="0"/>
          <a:lstStyle>
            <a:lvl1pPr marL="0" indent="0">
              <a:buNone/>
              <a:defRPr sz="1800">
                <a:solidFill>
                  <a:schemeClr val="tx1">
                    <a:lumMod val="50000"/>
                    <a:lumOff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2024/11/26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39168308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7"/>
            <a:ext cx="7886700" cy="994172"/>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2024/11/26</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19294505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079" y="273844"/>
            <a:ext cx="7886700" cy="600075"/>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629602" y="1111569"/>
            <a:ext cx="3915728" cy="617696"/>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628650" y="1776416"/>
            <a:ext cx="3916680" cy="2865596"/>
          </a:xfrm>
        </p:spPr>
        <p:txBody>
          <a:bodyPr/>
          <a:lstStyle>
            <a:lvl1pPr>
              <a:defRPr sz="21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494" y="1111569"/>
            <a:ext cx="3822859" cy="617696"/>
          </a:xfrm>
        </p:spPr>
        <p:txBody>
          <a:bodyPr anchor="ctr" anchorCtr="0"/>
          <a:lstStyle>
            <a:lvl1pPr marL="0" indent="0">
              <a:buNone/>
              <a:defRPr sz="2400">
                <a:solidFill>
                  <a:srgbClr val="0070C0"/>
                </a:solidFill>
              </a:defRPr>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494" y="1776416"/>
            <a:ext cx="3822859" cy="2865596"/>
          </a:xfrm>
        </p:spPr>
        <p:txBody>
          <a:bodyPr/>
          <a:lstStyle>
            <a:lvl1pPr>
              <a:defRPr sz="21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2024/11/26</a:t>
            </a:fld>
            <a:endParaRPr lang="zh-CN" altLang="en-US" sz="1350" kern="1200">
              <a:solidFill>
                <a:prstClr val="black"/>
              </a:solidFill>
              <a:cs typeface="+mn-cs"/>
            </a:endParaRPr>
          </a:p>
        </p:txBody>
      </p:sp>
      <p:sp>
        <p:nvSpPr>
          <p:cNvPr id="8" name="页脚占位符 7"/>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9" name="灯片编号占位符 8"/>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
        <p:nvSpPr>
          <p:cNvPr id="11" name="矩形 10"/>
          <p:cNvSpPr/>
          <p:nvPr userDrawn="1"/>
        </p:nvSpPr>
        <p:spPr>
          <a:xfrm>
            <a:off x="6354139" y="3329281"/>
            <a:ext cx="581352" cy="323165"/>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618216432"/>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148114"/>
            <a:ext cx="7886700" cy="994172"/>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2024/11/26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1756035417"/>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9523" y="-1429"/>
            <a:ext cx="5263039" cy="5146358"/>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2" name="标题 1"/>
          <p:cNvSpPr>
            <a:spLocks noGrp="1"/>
          </p:cNvSpPr>
          <p:nvPr>
            <p:ph type="title"/>
          </p:nvPr>
        </p:nvSpPr>
        <p:spPr>
          <a:xfrm>
            <a:off x="5512596" y="342900"/>
            <a:ext cx="3294221" cy="791528"/>
          </a:xfrm>
        </p:spPr>
        <p:txBody>
          <a:bodyPr anchor="b" anchorCtr="0"/>
          <a:lstStyle>
            <a:lvl1pPr>
              <a:defRPr sz="2400"/>
            </a:lvl1pPr>
          </a:lstStyle>
          <a:p>
            <a:r>
              <a:rPr lang="zh-CN" altLang="en-US"/>
              <a:t>单击此处编辑母版标题样式</a:t>
            </a:r>
          </a:p>
        </p:txBody>
      </p:sp>
      <p:sp>
        <p:nvSpPr>
          <p:cNvPr id="4" name="文本占位符 3"/>
          <p:cNvSpPr>
            <a:spLocks noGrp="1"/>
          </p:cNvSpPr>
          <p:nvPr>
            <p:ph type="body" sz="half" idx="2"/>
          </p:nvPr>
        </p:nvSpPr>
        <p:spPr>
          <a:xfrm>
            <a:off x="5512119" y="1270635"/>
            <a:ext cx="3295174" cy="3360420"/>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2024/11/26</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71947973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3887631" y="-5715"/>
            <a:ext cx="5263039" cy="5146358"/>
          </a:xfrm>
          <a:noFill/>
        </p:spPr>
        <p:txBody>
          <a:bodyPr lIns="252095" tIns="144145"/>
          <a:lstStyle>
            <a:lvl1pPr marL="0" indent="0" algn="ctr">
              <a:buNone/>
              <a:defRPr sz="1350">
                <a:solidFill>
                  <a:schemeClr val="tx1">
                    <a:lumMod val="50000"/>
                    <a:lumOff val="5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2" name="标题 1"/>
          <p:cNvSpPr>
            <a:spLocks noGrp="1"/>
          </p:cNvSpPr>
          <p:nvPr>
            <p:ph type="title"/>
          </p:nvPr>
        </p:nvSpPr>
        <p:spPr>
          <a:xfrm>
            <a:off x="307181" y="342900"/>
            <a:ext cx="3209925" cy="791528"/>
          </a:xfrm>
        </p:spPr>
        <p:txBody>
          <a:bodyPr anchor="t" anchorCtr="0"/>
          <a:lstStyle>
            <a:lvl1pPr>
              <a:defRPr sz="2400"/>
            </a:lvl1pPr>
          </a:lstStyle>
          <a:p>
            <a:r>
              <a:rPr lang="zh-CN" altLang="en-US"/>
              <a:t>单击此处编辑母版标题样式</a:t>
            </a:r>
          </a:p>
        </p:txBody>
      </p:sp>
      <p:sp>
        <p:nvSpPr>
          <p:cNvPr id="4" name="文本占位符 3"/>
          <p:cNvSpPr>
            <a:spLocks noGrp="1"/>
          </p:cNvSpPr>
          <p:nvPr>
            <p:ph type="body" sz="half" idx="2"/>
          </p:nvPr>
        </p:nvSpPr>
        <p:spPr>
          <a:xfrm>
            <a:off x="307184" y="1270635"/>
            <a:ext cx="3210401" cy="3360420"/>
          </a:xfrm>
        </p:spPr>
        <p:txBody>
          <a:bodyPr/>
          <a:lstStyle>
            <a:lvl1pPr marL="0" indent="0">
              <a:buNone/>
              <a:defRPr sz="2100">
                <a:solidFill>
                  <a:schemeClr val="tx1"/>
                </a:solidFill>
              </a:defRPr>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2024/11/26</a:t>
            </a:fld>
            <a:endParaRPr lang="zh-CN" altLang="en-US" sz="1350" kern="1200">
              <a:solidFill>
                <a:prstClr val="black"/>
              </a:solidFill>
              <a:cs typeface="+mn-cs"/>
            </a:endParaRPr>
          </a:p>
        </p:txBody>
      </p:sp>
      <p:sp>
        <p:nvSpPr>
          <p:cNvPr id="6" name="页脚占位符 5"/>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7" name="灯片编号占位符 6"/>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58690976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2024/11/26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
        <p:nvSpPr>
          <p:cNvPr id="3" name="竖排标题 1"/>
          <p:cNvSpPr>
            <a:spLocks noGrp="1"/>
          </p:cNvSpPr>
          <p:nvPr>
            <p:ph type="title" orient="vert"/>
          </p:nvPr>
        </p:nvSpPr>
        <p:spPr>
          <a:xfrm>
            <a:off x="6543676" y="273844"/>
            <a:ext cx="1971675" cy="4358879"/>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628652"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3562720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28650" y="245272"/>
            <a:ext cx="7886700" cy="4387691"/>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2024/11/26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80089184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28650" y="4767266"/>
            <a:ext cx="2057400" cy="273844"/>
          </a:xfrm>
        </p:spPr>
        <p:txBody>
          <a:bodyPr/>
          <a:lstStyle/>
          <a:p>
            <a:pPr defTabSz="685800">
              <a:buClrTx/>
            </a:pPr>
            <a:fld id="{82F288E0-7875-42C4-84C8-98DBBD3BF4D2}" type="datetimeFigureOut">
              <a:rPr lang="zh-CN" altLang="en-US" sz="1350" kern="1200" smtClean="0">
                <a:solidFill>
                  <a:prstClr val="black"/>
                </a:solidFill>
                <a:cs typeface="+mn-cs"/>
              </a:rPr>
              <a:pPr defTabSz="685800">
                <a:buClrTx/>
              </a:pPr>
              <a:t>2024/11/26</a:t>
            </a:fld>
            <a:endParaRPr lang="zh-CN" altLang="en-US" sz="1350" kern="1200">
              <a:solidFill>
                <a:prstClr val="black"/>
              </a:solidFill>
              <a:cs typeface="+mn-cs"/>
            </a:endParaRPr>
          </a:p>
        </p:txBody>
      </p:sp>
      <p:sp>
        <p:nvSpPr>
          <p:cNvPr id="5" name="页脚占位符 4"/>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6" name="灯片编号占位符 5"/>
          <p:cNvSpPr>
            <a:spLocks noGrp="1"/>
          </p:cNvSpPr>
          <p:nvPr>
            <p:ph type="sldNum" sz="quarter" idx="12"/>
          </p:nvPr>
        </p:nvSpPr>
        <p:spPr>
          <a:xfrm>
            <a:off x="6457950" y="4767266"/>
            <a:ext cx="2057400" cy="273844"/>
          </a:xfrm>
        </p:spPr>
        <p:txBody>
          <a:bodyPr/>
          <a:lstStyle/>
          <a:p>
            <a:pPr defTabSz="685800">
              <a:buClrTx/>
            </a:pPr>
            <a:fld id="{7D9BB5D0-35E4-459D-AEF3-FE4D7C45CC1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370564814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6"/>
            <a:ext cx="2057400" cy="273844"/>
          </a:xfrm>
        </p:spPr>
        <p:txBody>
          <a:bodyPr/>
          <a:lstStyle/>
          <a:p>
            <a:pPr defTabSz="685800">
              <a:buClrTx/>
            </a:pPr>
            <a:fld id="{FB475AF3-A322-416E-99D7-29F5A7799ECC}" type="datetimeFigureOut">
              <a:rPr lang="zh-CN" altLang="en-US" sz="1350" kern="1200" smtClean="0">
                <a:solidFill>
                  <a:prstClr val="black"/>
                </a:solidFill>
                <a:cs typeface="+mn-cs"/>
              </a:rPr>
              <a:pPr defTabSz="685800">
                <a:buClrTx/>
              </a:pPr>
              <a:t>2024/11/26</a:t>
            </a:fld>
            <a:endParaRPr lang="zh-CN" altLang="en-US" sz="1350" kern="1200">
              <a:solidFill>
                <a:prstClr val="black"/>
              </a:solidFill>
              <a:cs typeface="+mn-cs"/>
            </a:endParaRPr>
          </a:p>
        </p:txBody>
      </p:sp>
      <p:sp>
        <p:nvSpPr>
          <p:cNvPr id="3" name="页脚占位符 2"/>
          <p:cNvSpPr>
            <a:spLocks noGrp="1"/>
          </p:cNvSpPr>
          <p:nvPr>
            <p:ph type="ftr" sz="quarter" idx="11"/>
          </p:nvPr>
        </p:nvSpPr>
        <p:spPr>
          <a:xfrm>
            <a:off x="3028950" y="4767266"/>
            <a:ext cx="3086100" cy="273844"/>
          </a:xfrm>
        </p:spPr>
        <p:txBody>
          <a:bodyPr/>
          <a:lstStyle/>
          <a:p>
            <a:pPr defTabSz="685800">
              <a:buClrTx/>
            </a:pPr>
            <a:endParaRPr lang="zh-CN" altLang="en-US" sz="1350" kern="1200">
              <a:solidFill>
                <a:prstClr val="black"/>
              </a:solidFill>
              <a:cs typeface="+mn-cs"/>
            </a:endParaRPr>
          </a:p>
        </p:txBody>
      </p:sp>
      <p:sp>
        <p:nvSpPr>
          <p:cNvPr id="4" name="灯片编号占位符 3"/>
          <p:cNvSpPr>
            <a:spLocks noGrp="1"/>
          </p:cNvSpPr>
          <p:nvPr>
            <p:ph type="sldNum" sz="quarter" idx="12"/>
          </p:nvPr>
        </p:nvSpPr>
        <p:spPr>
          <a:xfrm>
            <a:off x="6457950" y="4767266"/>
            <a:ext cx="2057400" cy="273844"/>
          </a:xfrm>
        </p:spPr>
        <p:txBody>
          <a:bodyPr/>
          <a:lstStyle/>
          <a:p>
            <a:pPr defTabSz="685800">
              <a:buClrTx/>
            </a:pPr>
            <a:fld id="{10B49C96-558A-49EC-AD52-79C3D5970B39}" type="slidenum">
              <a:rPr lang="zh-CN" altLang="en-US" sz="1350" kern="1200" smtClean="0">
                <a:solidFill>
                  <a:prstClr val="black"/>
                </a:solidFill>
                <a:cs typeface="+mn-cs"/>
              </a:rPr>
              <a:pPr defTabSz="685800">
                <a:buClrTx/>
              </a:pPr>
              <a:t>‹#›</a:t>
            </a:fld>
            <a:endParaRPr lang="zh-CN" altLang="en-US" sz="1350" kern="1200">
              <a:solidFill>
                <a:prstClr val="black"/>
              </a:solidFill>
              <a:cs typeface="+mn-cs"/>
            </a:endParaRPr>
          </a:p>
        </p:txBody>
      </p:sp>
    </p:spTree>
    <p:extLst>
      <p:ext uri="{BB962C8B-B14F-4D97-AF65-F5344CB8AC3E}">
        <p14:creationId xmlns:p14="http://schemas.microsoft.com/office/powerpoint/2010/main" val="281699023"/>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382797"/>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314442227"/>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2056220758"/>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05773633"/>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53406207"/>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10.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54.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theme" Target="../theme/theme12.xml"/><Relationship Id="rId4" Type="http://schemas.openxmlformats.org/officeDocument/2006/relationships/slideLayout" Target="../slideLayouts/slideLayout5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6" Type="http://schemas.openxmlformats.org/officeDocument/2006/relationships/theme" Target="../theme/theme13.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14.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88.xml"/><Relationship Id="rId7" Type="http://schemas.openxmlformats.org/officeDocument/2006/relationships/image" Target="../media/image23.jpg"/><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15.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theme" Target="../theme/theme5.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8.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21.png"/><Relationship Id="rId5" Type="http://schemas.openxmlformats.org/officeDocument/2006/relationships/theme" Target="../theme/theme9.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57B077D-680E-4F7B-B169-2CB385BA6FD9}" type="datetimeFigureOut">
              <a:rPr lang="en-US" smtClean="0">
                <a:solidFill>
                  <a:prstClr val="black">
                    <a:tint val="75000"/>
                  </a:prstClr>
                </a:solidFill>
              </a:rPr>
              <a:pPr/>
              <a:t>11/26/2024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E0FCA04-DE5B-49D2-BA5F-4F38980E4C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8714456"/>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l" defTabSz="68572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2" indent="-171432" algn="l" defTabSz="68572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7" indent="-171432" algn="l" defTabSz="68572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2" indent="-171432" algn="l" defTabSz="68572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26"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1"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55"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0"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85"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49" indent="-171432" algn="l" defTabSz="68572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29" rtl="0" eaLnBrk="1" latinLnBrk="0" hangingPunct="1">
        <a:defRPr sz="1350" kern="1200">
          <a:solidFill>
            <a:schemeClr val="tx1"/>
          </a:solidFill>
          <a:latin typeface="+mn-lt"/>
          <a:ea typeface="+mn-ea"/>
          <a:cs typeface="+mn-cs"/>
        </a:defRPr>
      </a:lvl1pPr>
      <a:lvl2pPr marL="342864" algn="l" defTabSz="685729" rtl="0" eaLnBrk="1" latinLnBrk="0" hangingPunct="1">
        <a:defRPr sz="1350" kern="1200">
          <a:solidFill>
            <a:schemeClr val="tx1"/>
          </a:solidFill>
          <a:latin typeface="+mn-lt"/>
          <a:ea typeface="+mn-ea"/>
          <a:cs typeface="+mn-cs"/>
        </a:defRPr>
      </a:lvl2pPr>
      <a:lvl3pPr marL="685729" algn="l" defTabSz="685729" rtl="0" eaLnBrk="1" latinLnBrk="0" hangingPunct="1">
        <a:defRPr sz="1350" kern="1200">
          <a:solidFill>
            <a:schemeClr val="tx1"/>
          </a:solidFill>
          <a:latin typeface="+mn-lt"/>
          <a:ea typeface="+mn-ea"/>
          <a:cs typeface="+mn-cs"/>
        </a:defRPr>
      </a:lvl3pPr>
      <a:lvl4pPr marL="1028594" algn="l" defTabSz="685729" rtl="0" eaLnBrk="1" latinLnBrk="0" hangingPunct="1">
        <a:defRPr sz="1350" kern="1200">
          <a:solidFill>
            <a:schemeClr val="tx1"/>
          </a:solidFill>
          <a:latin typeface="+mn-lt"/>
          <a:ea typeface="+mn-ea"/>
          <a:cs typeface="+mn-cs"/>
        </a:defRPr>
      </a:lvl4pPr>
      <a:lvl5pPr marL="1371459" algn="l" defTabSz="685729" rtl="0" eaLnBrk="1" latinLnBrk="0" hangingPunct="1">
        <a:defRPr sz="1350" kern="1200">
          <a:solidFill>
            <a:schemeClr val="tx1"/>
          </a:solidFill>
          <a:latin typeface="+mn-lt"/>
          <a:ea typeface="+mn-ea"/>
          <a:cs typeface="+mn-cs"/>
        </a:defRPr>
      </a:lvl5pPr>
      <a:lvl6pPr marL="1714323" algn="l" defTabSz="685729" rtl="0" eaLnBrk="1" latinLnBrk="0" hangingPunct="1">
        <a:defRPr sz="1350" kern="1200">
          <a:solidFill>
            <a:schemeClr val="tx1"/>
          </a:solidFill>
          <a:latin typeface="+mn-lt"/>
          <a:ea typeface="+mn-ea"/>
          <a:cs typeface="+mn-cs"/>
        </a:defRPr>
      </a:lvl6pPr>
      <a:lvl7pPr marL="2057187" algn="l" defTabSz="685729" rtl="0" eaLnBrk="1" latinLnBrk="0" hangingPunct="1">
        <a:defRPr sz="1350" kern="1200">
          <a:solidFill>
            <a:schemeClr val="tx1"/>
          </a:solidFill>
          <a:latin typeface="+mn-lt"/>
          <a:ea typeface="+mn-ea"/>
          <a:cs typeface="+mn-cs"/>
        </a:defRPr>
      </a:lvl7pPr>
      <a:lvl8pPr marL="2400052" algn="l" defTabSz="685729" rtl="0" eaLnBrk="1" latinLnBrk="0" hangingPunct="1">
        <a:defRPr sz="1350" kern="1200">
          <a:solidFill>
            <a:schemeClr val="tx1"/>
          </a:solidFill>
          <a:latin typeface="+mn-lt"/>
          <a:ea typeface="+mn-ea"/>
          <a:cs typeface="+mn-cs"/>
        </a:defRPr>
      </a:lvl8pPr>
      <a:lvl9pPr marL="2742917" algn="l" defTabSz="685729"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4F2F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FF7C3E"/>
              </a:buClr>
              <a:buSzPts val="2800"/>
              <a:buFont typeface="Denk One"/>
              <a:buNone/>
              <a:defRPr sz="2800" b="1">
                <a:solidFill>
                  <a:srgbClr val="FF7C3E"/>
                </a:solidFill>
                <a:latin typeface="Denk One"/>
                <a:ea typeface="Denk One"/>
                <a:cs typeface="Denk One"/>
                <a:sym typeface="Denk One"/>
              </a:defRPr>
            </a:lvl1pPr>
            <a:lvl2pPr lvl="1"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2pPr>
            <a:lvl3pPr lvl="2"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3pPr>
            <a:lvl4pPr lvl="3"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4pPr>
            <a:lvl5pPr lvl="4"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5pPr>
            <a:lvl6pPr lvl="5"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6pPr>
            <a:lvl7pPr lvl="6"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7pPr>
            <a:lvl8pPr lvl="7"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8pPr>
            <a:lvl9pPr lvl="8" rtl="0">
              <a:spcBef>
                <a:spcPts val="0"/>
              </a:spcBef>
              <a:spcAft>
                <a:spcPts val="0"/>
              </a:spcAft>
              <a:buClr>
                <a:srgbClr val="434343"/>
              </a:buClr>
              <a:buSzPts val="2800"/>
              <a:buFont typeface="Denk One"/>
              <a:buNone/>
              <a:defRPr sz="2800" b="1">
                <a:solidFill>
                  <a:srgbClr val="434343"/>
                </a:solidFill>
                <a:latin typeface="Denk One"/>
                <a:ea typeface="Denk One"/>
                <a:cs typeface="Denk One"/>
                <a:sym typeface="Denk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1pPr>
            <a:lvl2pPr marL="914400" lvl="1"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2pPr>
            <a:lvl3pPr marL="1371600" lvl="2"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3pPr>
            <a:lvl4pPr marL="1828800" lvl="3"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4pPr>
            <a:lvl5pPr marL="2286000" lvl="4"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5pPr>
            <a:lvl6pPr marL="2743200" lvl="5"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6pPr>
            <a:lvl7pPr marL="3200400" lvl="6"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7pPr>
            <a:lvl8pPr marL="3657600" lvl="7" indent="-304800" rtl="0">
              <a:lnSpc>
                <a:spcPct val="115000"/>
              </a:lnSpc>
              <a:spcBef>
                <a:spcPts val="1600"/>
              </a:spcBef>
              <a:spcAft>
                <a:spcPts val="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8pPr>
            <a:lvl9pPr marL="4114800" lvl="8" indent="-304800" rtl="0">
              <a:lnSpc>
                <a:spcPct val="115000"/>
              </a:lnSpc>
              <a:spcBef>
                <a:spcPts val="1600"/>
              </a:spcBef>
              <a:spcAft>
                <a:spcPts val="1600"/>
              </a:spcAft>
              <a:buClr>
                <a:srgbClr val="434343"/>
              </a:buClr>
              <a:buSzPts val="1200"/>
              <a:buFont typeface="Barlow Semi Condensed Light"/>
              <a:buChar char="■"/>
              <a:defRPr sz="1200">
                <a:solidFill>
                  <a:srgbClr val="434343"/>
                </a:solidFill>
                <a:latin typeface="Barlow Semi Condensed Light"/>
                <a:ea typeface="Barlow Semi Condensed Light"/>
                <a:cs typeface="Barlow Semi Condensed Light"/>
                <a:sym typeface="Barlow Semi Condensed Light"/>
              </a:defRPr>
            </a:lvl9pPr>
          </a:lstStyle>
          <a:p>
            <a:endParaRPr/>
          </a:p>
        </p:txBody>
      </p:sp>
    </p:spTree>
    <p:extLst>
      <p:ext uri="{BB962C8B-B14F-4D97-AF65-F5344CB8AC3E}">
        <p14:creationId xmlns:p14="http://schemas.microsoft.com/office/powerpoint/2010/main" val="3742576029"/>
      </p:ext>
    </p:extLst>
  </p:cSld>
  <p:clrMap bg1="lt1" tx1="dk1" bg2="dk2" tx2="lt2" accent1="accent1" accent2="accent2" accent3="accent3" accent4="accent4" accent5="accent5" accent6="accent6" hlink="hlink" folHlink="folHlink"/>
  <p:sldLayoutIdLst>
    <p:sldLayoutId id="21474841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1pPr>
            <a:lvl2pPr lvl="1">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2pPr>
            <a:lvl3pPr lvl="2">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3pPr>
            <a:lvl4pPr lvl="3">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4pPr>
            <a:lvl5pPr lvl="4">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5pPr>
            <a:lvl6pPr lvl="5">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6pPr>
            <a:lvl7pPr lvl="6">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7pPr>
            <a:lvl8pPr lvl="7">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8pPr>
            <a:lvl9pPr lvl="8">
              <a:spcBef>
                <a:spcPts val="0"/>
              </a:spcBef>
              <a:spcAft>
                <a:spcPts val="0"/>
              </a:spcAft>
              <a:buClr>
                <a:srgbClr val="434343"/>
              </a:buClr>
              <a:buSzPts val="2800"/>
              <a:buFont typeface="Odibee Sans"/>
              <a:buNone/>
              <a:defRPr sz="2800">
                <a:solidFill>
                  <a:srgbClr val="434343"/>
                </a:solidFill>
                <a:latin typeface="Odibee Sans"/>
                <a:ea typeface="Odibee Sans"/>
                <a:cs typeface="Odibee Sans"/>
                <a:sym typeface="Odibee Sans"/>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Didact Gothic"/>
              <a:buChar char="●"/>
              <a:defRPr sz="1800">
                <a:solidFill>
                  <a:srgbClr val="434343"/>
                </a:solidFill>
                <a:latin typeface="Didact Gothic"/>
                <a:ea typeface="Didact Gothic"/>
                <a:cs typeface="Didact Gothic"/>
                <a:sym typeface="Didact Gothic"/>
              </a:defRPr>
            </a:lvl1pPr>
            <a:lvl2pPr marL="914400" lvl="1"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2pPr>
            <a:lvl3pPr marL="1371600" lvl="2"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3pPr>
            <a:lvl4pPr marL="1828800" lvl="3"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4pPr>
            <a:lvl5pPr marL="2286000" lvl="4"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5pPr>
            <a:lvl6pPr marL="2743200" lvl="5"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6pPr>
            <a:lvl7pPr marL="3200400" lvl="6"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7pPr>
            <a:lvl8pPr marL="3657600" lvl="7" indent="-317500">
              <a:lnSpc>
                <a:spcPct val="115000"/>
              </a:lnSpc>
              <a:spcBef>
                <a:spcPts val="1600"/>
              </a:spcBef>
              <a:spcAft>
                <a:spcPts val="0"/>
              </a:spcAft>
              <a:buClr>
                <a:srgbClr val="434343"/>
              </a:buClr>
              <a:buSzPts val="1400"/>
              <a:buFont typeface="Didact Gothic"/>
              <a:buChar char="○"/>
              <a:defRPr>
                <a:solidFill>
                  <a:srgbClr val="434343"/>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rgbClr val="434343"/>
              </a:buClr>
              <a:buSzPts val="1400"/>
              <a:buFont typeface="Didact Gothic"/>
              <a:buChar char="■"/>
              <a:defRPr>
                <a:solidFill>
                  <a:srgbClr val="434343"/>
                </a:solidFill>
                <a:latin typeface="Didact Gothic"/>
                <a:ea typeface="Didact Gothic"/>
                <a:cs typeface="Didact Gothic"/>
                <a:sym typeface="Didact Gothic"/>
              </a:defRPr>
            </a:lvl9pPr>
          </a:lstStyle>
          <a:p>
            <a:endParaRPr/>
          </a:p>
        </p:txBody>
      </p:sp>
    </p:spTree>
    <p:extLst>
      <p:ext uri="{BB962C8B-B14F-4D97-AF65-F5344CB8AC3E}">
        <p14:creationId xmlns:p14="http://schemas.microsoft.com/office/powerpoint/2010/main" val="2324420156"/>
      </p:ext>
    </p:extLst>
  </p:cSld>
  <p:clrMap bg1="lt1" tx1="dk1" bg2="dk2" tx2="lt2" accent1="accent1" accent2="accent2" accent3="accent3" accent4="accent4" accent5="accent5" accent6="accent6" hlink="hlink" folHlink="folHlink"/>
  <p:sldLayoutIdLst>
    <p:sldLayoutId id="2147484163" r:id="rId1"/>
    <p:sldLayoutId id="2147484164" r:id="rId2"/>
    <p:sldLayoutId id="2147484165" r:id="rId3"/>
    <p:sldLayoutId id="214748416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9"/>
            <a:ext cx="7886700" cy="994173"/>
          </a:xfrm>
          <a:prstGeom prst="rect">
            <a:avLst/>
          </a:prstGeom>
        </p:spPr>
        <p:txBody>
          <a:bodyPr vert="horz" lIns="114902" tIns="57451" rIns="114902" bIns="5745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23"/>
            <a:ext cx="7886700" cy="3263504"/>
          </a:xfrm>
          <a:prstGeom prst="rect">
            <a:avLst/>
          </a:prstGeom>
        </p:spPr>
        <p:txBody>
          <a:bodyPr vert="horz" lIns="114902" tIns="57451" rIns="114902" bIns="57451"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6"/>
            <a:ext cx="2057400" cy="273845"/>
          </a:xfrm>
          <a:prstGeom prst="rect">
            <a:avLst/>
          </a:prstGeom>
        </p:spPr>
        <p:txBody>
          <a:bodyPr vert="horz" lIns="114902" tIns="57451" rIns="114902" bIns="57451" rtlCol="0" anchor="ctr"/>
          <a:lstStyle>
            <a:lvl1pPr algn="l">
              <a:defRPr sz="773">
                <a:solidFill>
                  <a:schemeClr val="tx1">
                    <a:tint val="75000"/>
                  </a:schemeClr>
                </a:solidFill>
              </a:defRPr>
            </a:lvl1pPr>
          </a:lstStyle>
          <a:p>
            <a:pPr defTabSz="605906"/>
            <a:fld id="{ACA37975-6AF7-4301-9DC5-87C074AA59D1}" type="datetimeFigureOut">
              <a:rPr lang="zh-CN" altLang="en-US" smtClean="0">
                <a:solidFill>
                  <a:prstClr val="black">
                    <a:tint val="75000"/>
                  </a:prstClr>
                </a:solidFill>
              </a:rPr>
              <a:pPr defTabSz="605906"/>
              <a:t>2024/11/26</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66"/>
            <a:ext cx="3086100" cy="273845"/>
          </a:xfrm>
          <a:prstGeom prst="rect">
            <a:avLst/>
          </a:prstGeom>
        </p:spPr>
        <p:txBody>
          <a:bodyPr vert="horz" lIns="114902" tIns="57451" rIns="114902" bIns="57451" rtlCol="0" anchor="ctr"/>
          <a:lstStyle>
            <a:lvl1pPr algn="ctr">
              <a:defRPr sz="773">
                <a:solidFill>
                  <a:schemeClr val="tx1">
                    <a:tint val="75000"/>
                  </a:schemeClr>
                </a:solidFill>
              </a:defRPr>
            </a:lvl1pPr>
          </a:lstStyle>
          <a:p>
            <a:pPr defTabSz="605906"/>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4767266"/>
            <a:ext cx="2057400" cy="273845"/>
          </a:xfrm>
          <a:prstGeom prst="rect">
            <a:avLst/>
          </a:prstGeom>
        </p:spPr>
        <p:txBody>
          <a:bodyPr vert="horz" lIns="114902" tIns="57451" rIns="114902" bIns="57451" rtlCol="0" anchor="ctr"/>
          <a:lstStyle>
            <a:lvl1pPr algn="r">
              <a:defRPr sz="773">
                <a:solidFill>
                  <a:schemeClr val="tx1">
                    <a:tint val="75000"/>
                  </a:schemeClr>
                </a:solidFill>
              </a:defRPr>
            </a:lvl1pPr>
          </a:lstStyle>
          <a:p>
            <a:pPr defTabSz="605906"/>
            <a:fld id="{D27987A4-0198-42B4-AAAE-EDBADA4485AB}" type="slidenum">
              <a:rPr lang="zh-CN" altLang="en-US" smtClean="0">
                <a:solidFill>
                  <a:prstClr val="black">
                    <a:tint val="75000"/>
                  </a:prstClr>
                </a:solidFill>
              </a:rPr>
              <a:pPr defTabSz="605906"/>
              <a:t>‹#›</a:t>
            </a:fld>
            <a:endParaRPr lang="zh-CN" altLang="en-US">
              <a:solidFill>
                <a:prstClr val="black">
                  <a:tint val="75000"/>
                </a:prstClr>
              </a:solidFill>
            </a:endParaRPr>
          </a:p>
        </p:txBody>
      </p:sp>
    </p:spTree>
    <p:extLst>
      <p:ext uri="{BB962C8B-B14F-4D97-AF65-F5344CB8AC3E}">
        <p14:creationId xmlns:p14="http://schemas.microsoft.com/office/powerpoint/2010/main" val="4276701544"/>
      </p:ext>
    </p:extLst>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Lst>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xStyles>
    <p:titleStyle>
      <a:lvl1pPr algn="l" defTabSz="605906" rtl="0" eaLnBrk="1" latinLnBrk="0" hangingPunct="1">
        <a:lnSpc>
          <a:spcPct val="90000"/>
        </a:lnSpc>
        <a:spcBef>
          <a:spcPct val="0"/>
        </a:spcBef>
        <a:buNone/>
        <a:defRPr sz="2883" kern="1200">
          <a:solidFill>
            <a:schemeClr val="tx1"/>
          </a:solidFill>
          <a:latin typeface="+mj-lt"/>
          <a:ea typeface="+mj-ea"/>
          <a:cs typeface="+mj-cs"/>
        </a:defRPr>
      </a:lvl1pPr>
    </p:titleStyle>
    <p:bodyStyle>
      <a:lvl1pPr marL="151477" indent="-151477" algn="l" defTabSz="605906" rtl="0" eaLnBrk="1" latinLnBrk="0" hangingPunct="1">
        <a:lnSpc>
          <a:spcPct val="90000"/>
        </a:lnSpc>
        <a:spcBef>
          <a:spcPts val="663"/>
        </a:spcBef>
        <a:buFont typeface="Arial" panose="020B0604020202020204" pitchFamily="34" charset="0"/>
        <a:buChar char="•"/>
        <a:defRPr sz="1898" kern="1200">
          <a:solidFill>
            <a:schemeClr val="tx1"/>
          </a:solidFill>
          <a:latin typeface="+mn-lt"/>
          <a:ea typeface="+mn-ea"/>
          <a:cs typeface="+mn-cs"/>
        </a:defRPr>
      </a:lvl1pPr>
      <a:lvl2pPr marL="454428" indent="-151477" algn="l" defTabSz="605906" rtl="0" eaLnBrk="1" latinLnBrk="0" hangingPunct="1">
        <a:lnSpc>
          <a:spcPct val="90000"/>
        </a:lnSpc>
        <a:spcBef>
          <a:spcPts val="332"/>
        </a:spcBef>
        <a:buFont typeface="Arial" panose="020B0604020202020204" pitchFamily="34" charset="0"/>
        <a:buChar char="•"/>
        <a:defRPr sz="1617" kern="1200">
          <a:solidFill>
            <a:schemeClr val="tx1"/>
          </a:solidFill>
          <a:latin typeface="+mn-lt"/>
          <a:ea typeface="+mn-ea"/>
          <a:cs typeface="+mn-cs"/>
        </a:defRPr>
      </a:lvl2pPr>
      <a:lvl3pPr marL="757381" indent="-151477" algn="l" defTabSz="605906" rtl="0" eaLnBrk="1" latinLnBrk="0" hangingPunct="1">
        <a:lnSpc>
          <a:spcPct val="90000"/>
        </a:lnSpc>
        <a:spcBef>
          <a:spcPts val="332"/>
        </a:spcBef>
        <a:buFont typeface="Arial" panose="020B0604020202020204" pitchFamily="34" charset="0"/>
        <a:buChar char="•"/>
        <a:defRPr sz="1266" kern="1200">
          <a:solidFill>
            <a:schemeClr val="tx1"/>
          </a:solidFill>
          <a:latin typeface="+mn-lt"/>
          <a:ea typeface="+mn-ea"/>
          <a:cs typeface="+mn-cs"/>
        </a:defRPr>
      </a:lvl3pPr>
      <a:lvl4pPr marL="1060333" indent="-151477" algn="l" defTabSz="605906" rtl="0" eaLnBrk="1" latinLnBrk="0" hangingPunct="1">
        <a:lnSpc>
          <a:spcPct val="90000"/>
        </a:lnSpc>
        <a:spcBef>
          <a:spcPts val="332"/>
        </a:spcBef>
        <a:buFont typeface="Arial" panose="020B0604020202020204" pitchFamily="34" charset="0"/>
        <a:buChar char="•"/>
        <a:defRPr sz="1195" kern="1200">
          <a:solidFill>
            <a:schemeClr val="tx1"/>
          </a:solidFill>
          <a:latin typeface="+mn-lt"/>
          <a:ea typeface="+mn-ea"/>
          <a:cs typeface="+mn-cs"/>
        </a:defRPr>
      </a:lvl4pPr>
      <a:lvl5pPr marL="1363284" indent="-151477" algn="l" defTabSz="605906" rtl="0" eaLnBrk="1" latinLnBrk="0" hangingPunct="1">
        <a:lnSpc>
          <a:spcPct val="90000"/>
        </a:lnSpc>
        <a:spcBef>
          <a:spcPts val="332"/>
        </a:spcBef>
        <a:buFont typeface="Arial" panose="020B0604020202020204" pitchFamily="34" charset="0"/>
        <a:buChar char="•"/>
        <a:defRPr sz="1195" kern="1200">
          <a:solidFill>
            <a:schemeClr val="tx1"/>
          </a:solidFill>
          <a:latin typeface="+mn-lt"/>
          <a:ea typeface="+mn-ea"/>
          <a:cs typeface="+mn-cs"/>
        </a:defRPr>
      </a:lvl5pPr>
      <a:lvl6pPr marL="1666238" indent="-151477" algn="l" defTabSz="605906" rtl="0" eaLnBrk="1" latinLnBrk="0" hangingPunct="1">
        <a:lnSpc>
          <a:spcPct val="90000"/>
        </a:lnSpc>
        <a:spcBef>
          <a:spcPts val="332"/>
        </a:spcBef>
        <a:buFont typeface="Arial" panose="020B0604020202020204" pitchFamily="34" charset="0"/>
        <a:buChar char="•"/>
        <a:defRPr sz="1195" kern="1200">
          <a:solidFill>
            <a:schemeClr val="tx1"/>
          </a:solidFill>
          <a:latin typeface="+mn-lt"/>
          <a:ea typeface="+mn-ea"/>
          <a:cs typeface="+mn-cs"/>
        </a:defRPr>
      </a:lvl6pPr>
      <a:lvl7pPr marL="1969190" indent="-151477" algn="l" defTabSz="605906" rtl="0" eaLnBrk="1" latinLnBrk="0" hangingPunct="1">
        <a:lnSpc>
          <a:spcPct val="90000"/>
        </a:lnSpc>
        <a:spcBef>
          <a:spcPts val="332"/>
        </a:spcBef>
        <a:buFont typeface="Arial" panose="020B0604020202020204" pitchFamily="34" charset="0"/>
        <a:buChar char="•"/>
        <a:defRPr sz="1195" kern="1200">
          <a:solidFill>
            <a:schemeClr val="tx1"/>
          </a:solidFill>
          <a:latin typeface="+mn-lt"/>
          <a:ea typeface="+mn-ea"/>
          <a:cs typeface="+mn-cs"/>
        </a:defRPr>
      </a:lvl7pPr>
      <a:lvl8pPr marL="2272143" indent="-151477" algn="l" defTabSz="605906" rtl="0" eaLnBrk="1" latinLnBrk="0" hangingPunct="1">
        <a:lnSpc>
          <a:spcPct val="90000"/>
        </a:lnSpc>
        <a:spcBef>
          <a:spcPts val="332"/>
        </a:spcBef>
        <a:buFont typeface="Arial" panose="020B0604020202020204" pitchFamily="34" charset="0"/>
        <a:buChar char="•"/>
        <a:defRPr sz="1195" kern="1200">
          <a:solidFill>
            <a:schemeClr val="tx1"/>
          </a:solidFill>
          <a:latin typeface="+mn-lt"/>
          <a:ea typeface="+mn-ea"/>
          <a:cs typeface="+mn-cs"/>
        </a:defRPr>
      </a:lvl8pPr>
      <a:lvl9pPr marL="2575097" indent="-151477" algn="l" defTabSz="605906" rtl="0" eaLnBrk="1" latinLnBrk="0" hangingPunct="1">
        <a:lnSpc>
          <a:spcPct val="90000"/>
        </a:lnSpc>
        <a:spcBef>
          <a:spcPts val="332"/>
        </a:spcBef>
        <a:buFont typeface="Arial" panose="020B0604020202020204" pitchFamily="34" charset="0"/>
        <a:buChar char="•"/>
        <a:defRPr sz="1195" kern="1200">
          <a:solidFill>
            <a:schemeClr val="tx1"/>
          </a:solidFill>
          <a:latin typeface="+mn-lt"/>
          <a:ea typeface="+mn-ea"/>
          <a:cs typeface="+mn-cs"/>
        </a:defRPr>
      </a:lvl9pPr>
    </p:bodyStyle>
    <p:otherStyle>
      <a:defPPr>
        <a:defRPr lang="en-US"/>
      </a:defPPr>
      <a:lvl1pPr marL="0" algn="l" defTabSz="605906" rtl="0" eaLnBrk="1" latinLnBrk="0" hangingPunct="1">
        <a:defRPr sz="1195" kern="1200">
          <a:solidFill>
            <a:schemeClr val="tx1"/>
          </a:solidFill>
          <a:latin typeface="+mn-lt"/>
          <a:ea typeface="+mn-ea"/>
          <a:cs typeface="+mn-cs"/>
        </a:defRPr>
      </a:lvl1pPr>
      <a:lvl2pPr marL="302954" algn="l" defTabSz="605906" rtl="0" eaLnBrk="1" latinLnBrk="0" hangingPunct="1">
        <a:defRPr sz="1195" kern="1200">
          <a:solidFill>
            <a:schemeClr val="tx1"/>
          </a:solidFill>
          <a:latin typeface="+mn-lt"/>
          <a:ea typeface="+mn-ea"/>
          <a:cs typeface="+mn-cs"/>
        </a:defRPr>
      </a:lvl2pPr>
      <a:lvl3pPr marL="605906" algn="l" defTabSz="605906" rtl="0" eaLnBrk="1" latinLnBrk="0" hangingPunct="1">
        <a:defRPr sz="1195" kern="1200">
          <a:solidFill>
            <a:schemeClr val="tx1"/>
          </a:solidFill>
          <a:latin typeface="+mn-lt"/>
          <a:ea typeface="+mn-ea"/>
          <a:cs typeface="+mn-cs"/>
        </a:defRPr>
      </a:lvl3pPr>
      <a:lvl4pPr marL="908857" algn="l" defTabSz="605906" rtl="0" eaLnBrk="1" latinLnBrk="0" hangingPunct="1">
        <a:defRPr sz="1195" kern="1200">
          <a:solidFill>
            <a:schemeClr val="tx1"/>
          </a:solidFill>
          <a:latin typeface="+mn-lt"/>
          <a:ea typeface="+mn-ea"/>
          <a:cs typeface="+mn-cs"/>
        </a:defRPr>
      </a:lvl4pPr>
      <a:lvl5pPr marL="1211808" algn="l" defTabSz="605906" rtl="0" eaLnBrk="1" latinLnBrk="0" hangingPunct="1">
        <a:defRPr sz="1195" kern="1200">
          <a:solidFill>
            <a:schemeClr val="tx1"/>
          </a:solidFill>
          <a:latin typeface="+mn-lt"/>
          <a:ea typeface="+mn-ea"/>
          <a:cs typeface="+mn-cs"/>
        </a:defRPr>
      </a:lvl5pPr>
      <a:lvl6pPr marL="1514763" algn="l" defTabSz="605906" rtl="0" eaLnBrk="1" latinLnBrk="0" hangingPunct="1">
        <a:defRPr sz="1195" kern="1200">
          <a:solidFill>
            <a:schemeClr val="tx1"/>
          </a:solidFill>
          <a:latin typeface="+mn-lt"/>
          <a:ea typeface="+mn-ea"/>
          <a:cs typeface="+mn-cs"/>
        </a:defRPr>
      </a:lvl6pPr>
      <a:lvl7pPr marL="1817715" algn="l" defTabSz="605906" rtl="0" eaLnBrk="1" latinLnBrk="0" hangingPunct="1">
        <a:defRPr sz="1195" kern="1200">
          <a:solidFill>
            <a:schemeClr val="tx1"/>
          </a:solidFill>
          <a:latin typeface="+mn-lt"/>
          <a:ea typeface="+mn-ea"/>
          <a:cs typeface="+mn-cs"/>
        </a:defRPr>
      </a:lvl7pPr>
      <a:lvl8pPr marL="2120666" algn="l" defTabSz="605906" rtl="0" eaLnBrk="1" latinLnBrk="0" hangingPunct="1">
        <a:defRPr sz="1195" kern="1200">
          <a:solidFill>
            <a:schemeClr val="tx1"/>
          </a:solidFill>
          <a:latin typeface="+mn-lt"/>
          <a:ea typeface="+mn-ea"/>
          <a:cs typeface="+mn-cs"/>
        </a:defRPr>
      </a:lvl8pPr>
      <a:lvl9pPr marL="2423618" algn="l" defTabSz="605906" rtl="0" eaLnBrk="1" latinLnBrk="0" hangingPunct="1">
        <a:defRPr sz="119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457974"/>
      </p:ext>
    </p:extLst>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 id="2147484196"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685800" rtl="0" eaLnBrk="1" latinLnBrk="0" hangingPunct="1">
        <a:lnSpc>
          <a:spcPct val="90000"/>
        </a:lnSpc>
        <a:spcBef>
          <a:spcPct val="0"/>
        </a:spcBef>
        <a:buNone/>
        <a:defRPr sz="3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171450" indent="-171450" algn="l" defTabSz="685800" rtl="0" eaLnBrk="1" latinLnBrk="0" hangingPunct="1">
        <a:lnSpc>
          <a:spcPct val="120000"/>
        </a:lnSpc>
        <a:spcBef>
          <a:spcPts val="750"/>
        </a:spcBef>
        <a:buSzPct val="75000"/>
        <a:buFont typeface="Arial" panose="020B0604020202020204" pitchFamily="34" charset="0"/>
        <a:buChar char="•"/>
        <a:defRPr sz="2100" kern="1200">
          <a:solidFill>
            <a:schemeClr val="tx1">
              <a:lumMod val="85000"/>
              <a:lumOff val="15000"/>
            </a:schemeClr>
          </a:solidFill>
          <a:latin typeface="微软雅黑" panose="020B0503020204020204" charset="-122"/>
          <a:ea typeface="微软雅黑" panose="020B0503020204020204" charset="-122"/>
          <a:cs typeface="+mn-cs"/>
        </a:defRPr>
      </a:lvl1pPr>
      <a:lvl2pPr marL="431959" indent="-171450" algn="l" defTabSz="685800" rtl="0" eaLnBrk="1" fontAlgn="auto" latinLnBrk="0" hangingPunct="1">
        <a:lnSpc>
          <a:spcPct val="120000"/>
        </a:lnSpc>
        <a:spcBef>
          <a:spcPts val="375"/>
        </a:spcBef>
        <a:buSzPct val="75000"/>
        <a:buFont typeface="Arial" panose="020B0604020202020204" pitchFamily="34" charset="0"/>
        <a:buChar char="•"/>
        <a:defRPr sz="1650" kern="1200">
          <a:solidFill>
            <a:schemeClr val="tx1">
              <a:lumMod val="75000"/>
              <a:lumOff val="25000"/>
            </a:schemeClr>
          </a:solidFill>
          <a:latin typeface="微软雅黑" panose="020B0503020204020204" charset="-122"/>
          <a:ea typeface="微软雅黑" panose="020B0503020204020204" charset="-122"/>
          <a:cs typeface="+mn-cs"/>
        </a:defRPr>
      </a:lvl2pPr>
      <a:lvl3pPr marL="755809" indent="-171450" algn="l" defTabSz="685800" rtl="0" eaLnBrk="1" fontAlgn="auto" latinLnBrk="0" hangingPunct="1">
        <a:lnSpc>
          <a:spcPct val="120000"/>
        </a:lnSpc>
        <a:spcBef>
          <a:spcPts val="375"/>
        </a:spcBef>
        <a:buSzPct val="75000"/>
        <a:buFont typeface="Arial" panose="020B0604020202020204" pitchFamily="34" charset="0"/>
        <a:buChar char="‒"/>
        <a:defRPr sz="1500" kern="1200">
          <a:solidFill>
            <a:schemeClr val="tx1">
              <a:lumMod val="65000"/>
              <a:lumOff val="35000"/>
            </a:schemeClr>
          </a:solidFill>
          <a:latin typeface="微软雅黑" panose="020B0503020204020204" charset="-122"/>
          <a:ea typeface="微软雅黑" panose="020B0503020204020204" charset="-122"/>
          <a:cs typeface="+mn-cs"/>
        </a:defRPr>
      </a:lvl3pPr>
      <a:lvl4pPr marL="1133951" indent="-171450" algn="l" defTabSz="685800" rtl="0" eaLnBrk="1" fontAlgn="auto" latinLnBrk="0" hangingPunct="1">
        <a:lnSpc>
          <a:spcPct val="100000"/>
        </a:lnSpc>
        <a:spcBef>
          <a:spcPts val="375"/>
        </a:spcBef>
        <a:buSzPct val="75000"/>
        <a:buFont typeface="Arial" panose="020B0604020202020204" pitchFamily="34" charset="0"/>
        <a:buChar char="˃"/>
        <a:defRPr sz="1350" kern="1200">
          <a:solidFill>
            <a:schemeClr val="tx1">
              <a:lumMod val="50000"/>
              <a:lumOff val="50000"/>
            </a:schemeClr>
          </a:solidFill>
          <a:latin typeface="微软雅黑" panose="020B0503020204020204" charset="-122"/>
          <a:ea typeface="微软雅黑" panose="020B0503020204020204" charset="-122"/>
          <a:cs typeface="+mn-cs"/>
        </a:defRPr>
      </a:lvl4pPr>
      <a:lvl5pPr marL="1457801" indent="-171450" algn="l" defTabSz="685800" rtl="0" eaLnBrk="1" fontAlgn="auto" latinLnBrk="0" hangingPunct="1">
        <a:lnSpc>
          <a:spcPct val="90000"/>
        </a:lnSpc>
        <a:spcBef>
          <a:spcPts val="375"/>
        </a:spcBef>
        <a:buSzPct val="75000"/>
        <a:buFont typeface="Arial" panose="020B0604020202020204" pitchFamily="34" charset="0"/>
        <a:buChar char="˃"/>
        <a:defRPr sz="1350" kern="1200">
          <a:solidFill>
            <a:schemeClr val="tx1">
              <a:lumMod val="50000"/>
              <a:lumOff val="50000"/>
            </a:schemeClr>
          </a:solidFill>
          <a:latin typeface="微软雅黑" panose="020B0503020204020204" charset="-122"/>
          <a:ea typeface="微软雅黑" panose="020B050302020402020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530820CF-B880-4189-942D-D702A7CBA730}" type="datetimeFigureOut">
              <a:rPr lang="zh-CN" altLang="en-US" smtClean="0"/>
              <a:pPr/>
              <a:t>2024/11/26</a:t>
            </a:fld>
            <a:endParaRPr lang="zh-CN" altLang="en-US" dirty="0"/>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0C913308-F349-4B6D-A68A-DD1791B4A57B}" type="slidenum">
              <a:rPr lang="zh-CN" altLang="en-US" smtClean="0"/>
              <a:pPr/>
              <a:t>‹#›</a:t>
            </a:fld>
            <a:endParaRPr lang="zh-CN" altLang="en-US" dirty="0"/>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0" i="0" dirty="0">
              <a:latin typeface="inpin heiti" charset="-122"/>
              <a:ea typeface="inpin heiti" charset="-122"/>
            </a:endParaRPr>
          </a:p>
        </p:txBody>
      </p:sp>
    </p:spTree>
    <p:extLst>
      <p:ext uri="{BB962C8B-B14F-4D97-AF65-F5344CB8AC3E}">
        <p14:creationId xmlns:p14="http://schemas.microsoft.com/office/powerpoint/2010/main" val="3495258417"/>
      </p:ext>
    </p:extLst>
  </p:cSld>
  <p:clrMap bg1="lt1" tx1="dk1" bg2="lt2" tx2="dk2" accent1="accent1" accent2="accent2" accent3="accent3" accent4="accent4" accent5="accent5" accent6="accent6" hlink="hlink" folHlink="folHlink"/>
  <p:sldLayoutIdLst>
    <p:sldLayoutId id="2147484198" r:id="rId1"/>
    <p:sldLayoutId id="2147484199" r:id="rId2"/>
    <p:sldLayoutId id="2147484200" r:id="rId3"/>
    <p:sldLayoutId id="2147484201" r:id="rId4"/>
    <p:sldLayoutId id="2147484202" r:id="rId5"/>
  </p:sldLayoutIdLst>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xStyles>
    <p:titleStyle>
      <a:lvl1pPr algn="ctr" defTabSz="914400" rtl="0" eaLnBrk="1" latinLnBrk="0" hangingPunct="1">
        <a:spcBef>
          <a:spcPct val="0"/>
        </a:spcBef>
        <a:buNone/>
        <a:defRPr sz="4400" b="0" i="0" kern="1200">
          <a:solidFill>
            <a:schemeClr val="tx1"/>
          </a:solidFill>
          <a:latin typeface="inpin heiti" charset="-122"/>
          <a:ea typeface="inpin heiti" charset="-122"/>
          <a:cs typeface="+mj-cs"/>
        </a:defRPr>
      </a:lvl1pPr>
    </p:titleStyle>
    <p:bodyStyle>
      <a:lvl1pPr marL="342900" indent="-342900" algn="l" defTabSz="914400" rtl="0" eaLnBrk="1" latinLnBrk="0" hangingPunct="1">
        <a:spcBef>
          <a:spcPct val="20000"/>
        </a:spcBef>
        <a:buFont typeface="Arial" pitchFamily="34" charset="0"/>
        <a:buChar char="•"/>
        <a:defRPr sz="3200" b="0" i="0" kern="1200">
          <a:solidFill>
            <a:schemeClr val="tx1"/>
          </a:solidFill>
          <a:latin typeface="inpin heiti" charset="-122"/>
          <a:ea typeface="inpin heiti" charset="-122"/>
          <a:cs typeface="+mn-cs"/>
        </a:defRPr>
      </a:lvl1pPr>
      <a:lvl2pPr marL="742950" indent="-285750" algn="l" defTabSz="914400" rtl="0" eaLnBrk="1" latinLnBrk="0" hangingPunct="1">
        <a:spcBef>
          <a:spcPct val="20000"/>
        </a:spcBef>
        <a:buFont typeface="Arial" pitchFamily="34" charset="0"/>
        <a:buChar char="–"/>
        <a:defRPr sz="2800" b="0" i="0" kern="1200">
          <a:solidFill>
            <a:schemeClr val="tx1"/>
          </a:solidFill>
          <a:latin typeface="inpin heiti" charset="-122"/>
          <a:ea typeface="inpin heiti" charset="-122"/>
          <a:cs typeface="+mn-cs"/>
        </a:defRPr>
      </a:lvl2pPr>
      <a:lvl3pPr marL="1143000" indent="-228600" algn="l" defTabSz="914400" rtl="0" eaLnBrk="1" latinLnBrk="0" hangingPunct="1">
        <a:spcBef>
          <a:spcPct val="20000"/>
        </a:spcBef>
        <a:buFont typeface="Arial" pitchFamily="34" charset="0"/>
        <a:buChar char="•"/>
        <a:defRPr sz="2400" b="0" i="0" kern="1200">
          <a:solidFill>
            <a:schemeClr val="tx1"/>
          </a:solidFill>
          <a:latin typeface="inpin heiti" charset="-122"/>
          <a:ea typeface="inpin heiti" charset="-122"/>
          <a:cs typeface="+mn-cs"/>
        </a:defRPr>
      </a:lvl3pPr>
      <a:lvl4pPr marL="1600200" indent="-228600" algn="l" defTabSz="914400" rtl="0" eaLnBrk="1" latinLnBrk="0" hangingPunct="1">
        <a:spcBef>
          <a:spcPct val="20000"/>
        </a:spcBef>
        <a:buFont typeface="Arial" pitchFamily="34" charset="0"/>
        <a:buChar char="–"/>
        <a:defRPr sz="2000" b="0" i="0" kern="1200">
          <a:solidFill>
            <a:schemeClr val="tx1"/>
          </a:solidFill>
          <a:latin typeface="inpin heiti" charset="-122"/>
          <a:ea typeface="inpin heiti" charset="-122"/>
          <a:cs typeface="+mn-cs"/>
        </a:defRPr>
      </a:lvl4pPr>
      <a:lvl5pPr marL="2057400" indent="-228600" algn="l" defTabSz="914400" rtl="0" eaLnBrk="1" latinLnBrk="0" hangingPunct="1">
        <a:spcBef>
          <a:spcPct val="20000"/>
        </a:spcBef>
        <a:buFont typeface="Arial" pitchFamily="34" charset="0"/>
        <a:buChar char="»"/>
        <a:defRPr sz="2000" b="0" i="0" kern="1200">
          <a:solidFill>
            <a:schemeClr val="tx1"/>
          </a:solidFill>
          <a:latin typeface="inpin heiti" charset="-122"/>
          <a:ea typeface="inpin heiti"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2024/11/26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2">
                <a:solidFill>
                  <a:schemeClr val="tx1">
                    <a:tint val="75000"/>
                  </a:schemeClr>
                </a:solidFill>
              </a:defRPr>
            </a:lvl1pPr>
          </a:lstStyle>
          <a:p>
            <a:fld id="{C764DE79-268F-4C1A-8933-263129D2AF90}" type="datetimeFigureOut">
              <a:rPr lang="en-US" dirty="0"/>
              <a:t>11/26/2024</a:t>
            </a:fld>
            <a:endParaRPr lang="en-US" dirty="0"/>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338768220"/>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spd="slow" advTm="2000">
    <p:push dir="u"/>
  </p:transition>
  <p:txStyles>
    <p:titleStyle>
      <a:lvl1pPr algn="l" defTabSz="68567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526" indent="-171526" algn="l" defTabSz="685670" rtl="0" eaLnBrk="1" latinLnBrk="0" hangingPunct="1">
        <a:lnSpc>
          <a:spcPct val="90000"/>
        </a:lnSpc>
        <a:spcBef>
          <a:spcPts val="749"/>
        </a:spcBef>
        <a:buFont typeface="Arial" panose="020B0604020202020204" pitchFamily="34" charset="0"/>
        <a:buChar char="•"/>
        <a:defRPr sz="2099" kern="1200">
          <a:solidFill>
            <a:schemeClr val="tx1"/>
          </a:solidFill>
          <a:latin typeface="+mn-lt"/>
          <a:ea typeface="+mn-ea"/>
          <a:cs typeface="+mn-cs"/>
        </a:defRPr>
      </a:lvl1pPr>
      <a:lvl2pPr marL="514145" indent="-171526" algn="l" defTabSz="685670"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7195" indent="-171526" algn="l" defTabSz="685670"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20024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4pPr>
      <a:lvl5pPr marL="1542865"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5pPr>
      <a:lvl6pPr marL="188591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6pPr>
      <a:lvl7pPr marL="222896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7pPr>
      <a:lvl8pPr marL="2571586"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8pPr>
      <a:lvl9pPr marL="2914637" indent="-171526" algn="l" defTabSz="685670" rtl="0" eaLnBrk="1" latinLnBrk="0" hangingPunct="1">
        <a:lnSpc>
          <a:spcPct val="90000"/>
        </a:lnSpc>
        <a:spcBef>
          <a:spcPts val="374"/>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670" rtl="0" eaLnBrk="1" latinLnBrk="0" hangingPunct="1">
        <a:defRPr sz="1351" kern="1200">
          <a:solidFill>
            <a:schemeClr val="tx1"/>
          </a:solidFill>
          <a:latin typeface="+mn-lt"/>
          <a:ea typeface="+mn-ea"/>
          <a:cs typeface="+mn-cs"/>
        </a:defRPr>
      </a:lvl1pPr>
      <a:lvl2pPr marL="343051" algn="l" defTabSz="685670" rtl="0" eaLnBrk="1" latinLnBrk="0" hangingPunct="1">
        <a:defRPr sz="1351" kern="1200">
          <a:solidFill>
            <a:schemeClr val="tx1"/>
          </a:solidFill>
          <a:latin typeface="+mn-lt"/>
          <a:ea typeface="+mn-ea"/>
          <a:cs typeface="+mn-cs"/>
        </a:defRPr>
      </a:lvl2pPr>
      <a:lvl3pPr marL="685670" algn="l" defTabSz="685670" rtl="0" eaLnBrk="1" latinLnBrk="0" hangingPunct="1">
        <a:defRPr sz="1351" kern="1200">
          <a:solidFill>
            <a:schemeClr val="tx1"/>
          </a:solidFill>
          <a:latin typeface="+mn-lt"/>
          <a:ea typeface="+mn-ea"/>
          <a:cs typeface="+mn-cs"/>
        </a:defRPr>
      </a:lvl3pPr>
      <a:lvl4pPr marL="1028720" algn="l" defTabSz="685670" rtl="0" eaLnBrk="1" latinLnBrk="0" hangingPunct="1">
        <a:defRPr sz="1351" kern="1200">
          <a:solidFill>
            <a:schemeClr val="tx1"/>
          </a:solidFill>
          <a:latin typeface="+mn-lt"/>
          <a:ea typeface="+mn-ea"/>
          <a:cs typeface="+mn-cs"/>
        </a:defRPr>
      </a:lvl4pPr>
      <a:lvl5pPr marL="1371772" algn="l" defTabSz="685670" rtl="0" eaLnBrk="1" latinLnBrk="0" hangingPunct="1">
        <a:defRPr sz="1351" kern="1200">
          <a:solidFill>
            <a:schemeClr val="tx1"/>
          </a:solidFill>
          <a:latin typeface="+mn-lt"/>
          <a:ea typeface="+mn-ea"/>
          <a:cs typeface="+mn-cs"/>
        </a:defRPr>
      </a:lvl5pPr>
      <a:lvl6pPr marL="1714391" algn="l" defTabSz="685670" rtl="0" eaLnBrk="1" latinLnBrk="0" hangingPunct="1">
        <a:defRPr sz="1351" kern="1200">
          <a:solidFill>
            <a:schemeClr val="tx1"/>
          </a:solidFill>
          <a:latin typeface="+mn-lt"/>
          <a:ea typeface="+mn-ea"/>
          <a:cs typeface="+mn-cs"/>
        </a:defRPr>
      </a:lvl6pPr>
      <a:lvl7pPr marL="2057441" algn="l" defTabSz="685670" rtl="0" eaLnBrk="1" latinLnBrk="0" hangingPunct="1">
        <a:defRPr sz="1351" kern="1200">
          <a:solidFill>
            <a:schemeClr val="tx1"/>
          </a:solidFill>
          <a:latin typeface="+mn-lt"/>
          <a:ea typeface="+mn-ea"/>
          <a:cs typeface="+mn-cs"/>
        </a:defRPr>
      </a:lvl7pPr>
      <a:lvl8pPr marL="2400492" algn="l" defTabSz="685670" rtl="0" eaLnBrk="1" latinLnBrk="0" hangingPunct="1">
        <a:defRPr sz="1351" kern="1200">
          <a:solidFill>
            <a:schemeClr val="tx1"/>
          </a:solidFill>
          <a:latin typeface="+mn-lt"/>
          <a:ea typeface="+mn-ea"/>
          <a:cs typeface="+mn-cs"/>
        </a:defRPr>
      </a:lvl8pPr>
      <a:lvl9pPr marL="2743111" algn="l" defTabSz="685670" rtl="0" eaLnBrk="1" latinLnBrk="0" hangingPunct="1">
        <a:defRPr sz="135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9144793" cy="5143946"/>
          </a:xfrm>
          <a:prstGeom prst="rect">
            <a:avLst/>
          </a:prstGeom>
        </p:spPr>
      </p:pic>
    </p:spTree>
    <p:extLst>
      <p:ext uri="{BB962C8B-B14F-4D97-AF65-F5344CB8AC3E}">
        <p14:creationId xmlns:p14="http://schemas.microsoft.com/office/powerpoint/2010/main" val="4240492251"/>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Lst>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8.xml"/><Relationship Id="rId4" Type="http://schemas.openxmlformats.org/officeDocument/2006/relationships/image" Target="../media/image41.gi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6.xml"/><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88.xml"/><Relationship Id="rId1" Type="http://schemas.openxmlformats.org/officeDocument/2006/relationships/themeOverride" Target="../theme/themeOverride1.xml"/><Relationship Id="rId5" Type="http://schemas.openxmlformats.org/officeDocument/2006/relationships/image" Target="../media/image33.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88.xml"/><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8.png"/><Relationship Id="rId2" Type="http://schemas.openxmlformats.org/officeDocument/2006/relationships/slideLayout" Target="../slideLayouts/slideLayout65.xml"/><Relationship Id="rId1" Type="http://schemas.openxmlformats.org/officeDocument/2006/relationships/tags" Target="../tags/tag2.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 y="0"/>
            <a:ext cx="9143464" cy="5143500"/>
          </a:xfrm>
          <a:prstGeom prst="rect">
            <a:avLst/>
          </a:prstGeom>
        </p:spPr>
      </p:pic>
      <p:sp>
        <p:nvSpPr>
          <p:cNvPr id="2" name="TextBox 1"/>
          <p:cNvSpPr txBox="1"/>
          <p:nvPr/>
        </p:nvSpPr>
        <p:spPr>
          <a:xfrm>
            <a:off x="1670364" y="1561206"/>
            <a:ext cx="6292256" cy="1141338"/>
          </a:xfrm>
          <a:prstGeom prst="rect">
            <a:avLst/>
          </a:prstGeom>
          <a:noFill/>
        </p:spPr>
        <p:txBody>
          <a:bodyPr wrap="square">
            <a:spAutoFit/>
          </a:bodyPr>
          <a:lstStyle/>
          <a:p>
            <a:pPr marL="0" marR="0" lvl="0" indent="0" algn="ctr" defTabSz="512943" rtl="0" eaLnBrk="1" fontAlgn="base" latinLnBrk="0" hangingPunct="1">
              <a:lnSpc>
                <a:spcPct val="100000"/>
              </a:lnSpc>
              <a:spcBef>
                <a:spcPct val="0"/>
              </a:spcBef>
              <a:spcAft>
                <a:spcPct val="0"/>
              </a:spcAft>
              <a:buClrTx/>
              <a:buSzTx/>
              <a:buFontTx/>
              <a:buNone/>
              <a:tabLst/>
              <a:defRPr/>
            </a:pPr>
            <a:endParaRPr kumimoji="0" lang="en-US" sz="1346"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VNI-Avo" pitchFamily="2" charset="0"/>
              <a:ea typeface="+mn-ea"/>
              <a:cs typeface="Times New Roman" panose="02020603050405020304" pitchFamily="18" charset="0"/>
            </a:endParaRPr>
          </a:p>
          <a:p>
            <a:pPr marL="0" marR="0" lvl="0" indent="0" algn="ctr" defTabSz="512943" rtl="0" eaLnBrk="1" fontAlgn="base" latinLnBrk="0" hangingPunct="1">
              <a:lnSpc>
                <a:spcPct val="100000"/>
              </a:lnSpc>
              <a:spcBef>
                <a:spcPct val="0"/>
              </a:spcBef>
              <a:spcAft>
                <a:spcPct val="0"/>
              </a:spcAft>
              <a:buClrTx/>
              <a:buSzTx/>
              <a:buFontTx/>
              <a:buNone/>
              <a:tabLst/>
              <a:defRPr/>
            </a:pPr>
            <a:r>
              <a:rPr kumimoji="0" lang="en-US" sz="5471"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VNI-Avo" pitchFamily="2" charset="0"/>
                <a:ea typeface="+mn-ea"/>
                <a:cs typeface="Times New Roman" panose="02020603050405020304" pitchFamily="18" charset="0"/>
              </a:rPr>
              <a:t>MÔN</a:t>
            </a:r>
            <a:r>
              <a:rPr kumimoji="0" lang="en-US" sz="5471" b="1"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VNI-Avo" pitchFamily="2" charset="0"/>
                <a:ea typeface="+mn-ea"/>
                <a:cs typeface="Times New Roman" panose="02020603050405020304" pitchFamily="18" charset="0"/>
              </a:rPr>
              <a:t> TIẾNG VIỆT</a:t>
            </a:r>
            <a:endParaRPr kumimoji="0" lang="en-US" sz="5471"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NI-Avo" pitchFamily="2" charset="0"/>
              <a:ea typeface="+mn-ea"/>
              <a:cs typeface="Times New Roman" panose="02020603050405020304" pitchFamily="18" charset="0"/>
            </a:endParaRPr>
          </a:p>
        </p:txBody>
      </p:sp>
      <p:sp>
        <p:nvSpPr>
          <p:cNvPr id="3" name="TextBox 2"/>
          <p:cNvSpPr txBox="1"/>
          <p:nvPr/>
        </p:nvSpPr>
        <p:spPr>
          <a:xfrm>
            <a:off x="3244645" y="2791061"/>
            <a:ext cx="3883742" cy="830997"/>
          </a:xfrm>
          <a:prstGeom prst="rect">
            <a:avLst/>
          </a:prstGeom>
          <a:noFill/>
        </p:spPr>
        <p:txBody>
          <a:bodyPr wrap="square" rtlCol="0">
            <a:spAutoFit/>
          </a:bodyPr>
          <a:lstStyle/>
          <a:p>
            <a:r>
              <a:rPr lang="en-US" sz="2400" dirty="0" smtClean="0"/>
              <a:t>Giáo viên: Hoàng Thị Lành</a:t>
            </a:r>
          </a:p>
          <a:p>
            <a:r>
              <a:rPr lang="en-US" sz="2400" dirty="0" smtClean="0"/>
              <a:t>Lớp : 2/2</a:t>
            </a:r>
            <a:endParaRPr lang="en-US" sz="2400" dirty="0"/>
          </a:p>
        </p:txBody>
      </p:sp>
    </p:spTree>
    <p:extLst>
      <p:ext uri="{BB962C8B-B14F-4D97-AF65-F5344CB8AC3E}">
        <p14:creationId xmlns:p14="http://schemas.microsoft.com/office/powerpoint/2010/main" val="352531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3.16623E-7 -1.57598E-6 L 3.16623E-7 -0.07223 " pathEditMode="relative" rAng="0" ptsTypes="AA">
                                      <p:cBhvr>
                                        <p:cTn id="6" dur="250" accel="50000" decel="50000" autoRev="1" fill="hold">
                                          <p:stCondLst>
                                            <p:cond delay="0"/>
                                          </p:stCondLst>
                                        </p:cTn>
                                        <p:tgtEl>
                                          <p:spTgt spid="2">
                                            <p:txEl>
                                              <p:pRg st="1" end="1"/>
                                            </p:txEl>
                                          </p:spTgt>
                                        </p:tgtEl>
                                        <p:attrNameLst>
                                          <p:attrName>ppt_x</p:attrName>
                                          <p:attrName>ppt_y</p:attrName>
                                        </p:attrNameLst>
                                      </p:cBhvr>
                                      <p:rCtr x="0" y="-3612"/>
                                    </p:animMotion>
                                    <p:animRot by="1500000">
                                      <p:cBhvr>
                                        <p:cTn id="7" dur="125" fill="hold">
                                          <p:stCondLst>
                                            <p:cond delay="0"/>
                                          </p:stCondLst>
                                        </p:cTn>
                                        <p:tgtEl>
                                          <p:spTgt spid="2">
                                            <p:txEl>
                                              <p:pRg st="1" end="1"/>
                                            </p:txEl>
                                          </p:spTgt>
                                        </p:tgtEl>
                                        <p:attrNameLst>
                                          <p:attrName>r</p:attrName>
                                        </p:attrNameLst>
                                      </p:cBhvr>
                                    </p:animRot>
                                    <p:animRot by="-1500000">
                                      <p:cBhvr>
                                        <p:cTn id="8" dur="125" fill="hold">
                                          <p:stCondLst>
                                            <p:cond delay="125"/>
                                          </p:stCondLst>
                                        </p:cTn>
                                        <p:tgtEl>
                                          <p:spTgt spid="2">
                                            <p:txEl>
                                              <p:pRg st="1" end="1"/>
                                            </p:txEl>
                                          </p:spTgt>
                                        </p:tgtEl>
                                        <p:attrNameLst>
                                          <p:attrName>r</p:attrName>
                                        </p:attrNameLst>
                                      </p:cBhvr>
                                    </p:animRot>
                                    <p:animRot by="-1500000">
                                      <p:cBhvr>
                                        <p:cTn id="9" dur="125" fill="hold">
                                          <p:stCondLst>
                                            <p:cond delay="250"/>
                                          </p:stCondLst>
                                        </p:cTn>
                                        <p:tgtEl>
                                          <p:spTgt spid="2">
                                            <p:txEl>
                                              <p:pRg st="1" end="1"/>
                                            </p:txEl>
                                          </p:spTgt>
                                        </p:tgtEl>
                                        <p:attrNameLst>
                                          <p:attrName>r</p:attrName>
                                        </p:attrNameLst>
                                      </p:cBhvr>
                                    </p:animRot>
                                    <p:animRot by="1500000">
                                      <p:cBhvr>
                                        <p:cTn id="10" dur="125" fill="hold">
                                          <p:stCondLst>
                                            <p:cond delay="375"/>
                                          </p:stCondLst>
                                        </p:cTn>
                                        <p:tgtEl>
                                          <p:spTgt spid="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41EFC9-46F5-451E-BF16-E667848C0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6330" y="1325700"/>
            <a:ext cx="6876813" cy="4375490"/>
          </a:xfrm>
          <a:prstGeom prst="rect">
            <a:avLst/>
          </a:prstGeom>
        </p:spPr>
      </p:pic>
      <p:sp>
        <p:nvSpPr>
          <p:cNvPr id="3" name="Rectangle 2">
            <a:extLst>
              <a:ext uri="{FF2B5EF4-FFF2-40B4-BE49-F238E27FC236}">
                <a16:creationId xmlns:a16="http://schemas.microsoft.com/office/drawing/2014/main" id="{A9503296-EA29-4A61-AB11-3ACF19B8DB17}"/>
              </a:ext>
            </a:extLst>
          </p:cNvPr>
          <p:cNvSpPr/>
          <p:nvPr/>
        </p:nvSpPr>
        <p:spPr>
          <a:xfrm>
            <a:off x="1396330" y="318391"/>
            <a:ext cx="8445532" cy="523220"/>
          </a:xfrm>
          <a:prstGeom prst="rect">
            <a:avLst/>
          </a:prstGeom>
        </p:spPr>
        <p:txBody>
          <a:bodyPr wrap="square">
            <a:spAutoFit/>
          </a:bodyPr>
          <a:lstStyle/>
          <a:p>
            <a:r>
              <a:rPr lang="en-US" sz="2800" b="1" dirty="0">
                <a:solidFill>
                  <a:prstClr val="black"/>
                </a:solidFill>
                <a:latin typeface="Averta Std CY" panose="00000500000000000000" pitchFamily="50" charset="0"/>
              </a:rPr>
              <a:t>	</a:t>
            </a:r>
            <a:r>
              <a:rPr lang="vi-VN" sz="2800" b="1" dirty="0">
                <a:solidFill>
                  <a:prstClr val="black"/>
                </a:solidFill>
                <a:latin typeface="Averta Std CY" panose="00000500000000000000" pitchFamily="50" charset="0"/>
              </a:rPr>
              <a:t>Chơi trò chơi Tìm đường đi:</a:t>
            </a:r>
            <a:endParaRPr lang="en-US" sz="2800" b="1" dirty="0">
              <a:solidFill>
                <a:prstClr val="black"/>
              </a:solidFill>
              <a:latin typeface="Averta Std CY" panose="00000500000000000000" pitchFamily="50" charset="0"/>
            </a:endParaRPr>
          </a:p>
        </p:txBody>
      </p:sp>
      <p:pic>
        <p:nvPicPr>
          <p:cNvPr id="4" name="Bkgr bóng đèn">
            <a:extLst>
              <a:ext uri="{FF2B5EF4-FFF2-40B4-BE49-F238E27FC236}">
                <a16:creationId xmlns:a16="http://schemas.microsoft.com/office/drawing/2014/main" id="{6D9ABDC6-30A9-4793-BF7E-8EBDEAFF7CF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33428" y="249642"/>
            <a:ext cx="683118" cy="731126"/>
          </a:xfrm>
          <a:prstGeom prst="rect">
            <a:avLst/>
          </a:prstGeom>
        </p:spPr>
      </p:pic>
      <p:sp>
        <p:nvSpPr>
          <p:cNvPr id="5" name="Rectangle 4">
            <a:extLst>
              <a:ext uri="{FF2B5EF4-FFF2-40B4-BE49-F238E27FC236}">
                <a16:creationId xmlns:a16="http://schemas.microsoft.com/office/drawing/2014/main" id="{75B1B2B7-D919-4524-A3DA-2A2DC054D802}"/>
              </a:ext>
            </a:extLst>
          </p:cNvPr>
          <p:cNvSpPr/>
          <p:nvPr/>
        </p:nvSpPr>
        <p:spPr>
          <a:xfrm>
            <a:off x="3080656" y="942097"/>
            <a:ext cx="6411685" cy="830997"/>
          </a:xfrm>
          <a:prstGeom prst="rect">
            <a:avLst/>
          </a:prstGeom>
        </p:spPr>
        <p:txBody>
          <a:bodyPr wrap="square">
            <a:spAutoFit/>
          </a:bodyPr>
          <a:lstStyle/>
          <a:p>
            <a:r>
              <a:rPr lang="en-US" sz="2400" b="1" dirty="0">
                <a:solidFill>
                  <a:prstClr val="black"/>
                </a:solidFill>
                <a:latin typeface="Averta Std CY" panose="00000500000000000000" pitchFamily="50" charset="0"/>
              </a:rPr>
              <a:t>* </a:t>
            </a:r>
            <a:r>
              <a:rPr lang="vi-VN" sz="2400" b="1" dirty="0">
                <a:solidFill>
                  <a:prstClr val="black"/>
                </a:solidFill>
                <a:latin typeface="Averta Std CY" panose="00000500000000000000" pitchFamily="50" charset="0"/>
              </a:rPr>
              <a:t>Tìm đường về nhà.􀀁 </a:t>
            </a:r>
            <a:endParaRPr lang="en-US" sz="2400" b="1" dirty="0">
              <a:solidFill>
                <a:prstClr val="black"/>
              </a:solidFill>
              <a:latin typeface="Averta Std CY" panose="00000500000000000000" pitchFamily="50" charset="0"/>
            </a:endParaRPr>
          </a:p>
          <a:p>
            <a:r>
              <a:rPr lang="en-US" sz="2400" b="1" dirty="0">
                <a:solidFill>
                  <a:prstClr val="black"/>
                </a:solidFill>
                <a:latin typeface="Averta Std CY" panose="00000500000000000000" pitchFamily="50" charset="0"/>
              </a:rPr>
              <a:t>* </a:t>
            </a:r>
            <a:r>
              <a:rPr lang="vi-VN" sz="2400" b="1" dirty="0">
                <a:solidFill>
                  <a:prstClr val="black"/>
                </a:solidFill>
                <a:latin typeface="Averta Std CY" panose="00000500000000000000" pitchFamily="50" charset="0"/>
              </a:rPr>
              <a:t>Nói về các vật em thấy trên đường đi.</a:t>
            </a:r>
            <a:endParaRPr lang="en-US" sz="2400" b="1" dirty="0">
              <a:solidFill>
                <a:prstClr val="black"/>
              </a:solidFill>
              <a:latin typeface="Averta Std CY" panose="00000500000000000000" pitchFamily="50" charset="0"/>
            </a:endParaRPr>
          </a:p>
        </p:txBody>
      </p:sp>
      <p:pic>
        <p:nvPicPr>
          <p:cNvPr id="6" name="Picture 5">
            <a:extLst>
              <a:ext uri="{FF2B5EF4-FFF2-40B4-BE49-F238E27FC236}">
                <a16:creationId xmlns:a16="http://schemas.microsoft.com/office/drawing/2014/main" id="{B4A5BD40-0420-41C9-B8DE-9F8561EF92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96330" y="1188517"/>
            <a:ext cx="1240433" cy="1240433"/>
          </a:xfrm>
          <a:prstGeom prst="rect">
            <a:avLst/>
          </a:prstGeom>
        </p:spPr>
      </p:pic>
    </p:spTree>
    <p:extLst>
      <p:ext uri="{BB962C8B-B14F-4D97-AF65-F5344CB8AC3E}">
        <p14:creationId xmlns:p14="http://schemas.microsoft.com/office/powerpoint/2010/main" val="1535998040"/>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88889E-6 -3.20988E-6 L 0.15329 0.01358 " pathEditMode="relative" rAng="0" ptsTypes="AA">
                                      <p:cBhvr>
                                        <p:cTn id="11" dur="2000" fill="hold"/>
                                        <p:tgtEl>
                                          <p:spTgt spid="6"/>
                                        </p:tgtEl>
                                        <p:attrNameLst>
                                          <p:attrName>ppt_x</p:attrName>
                                          <p:attrName>ppt_y</p:attrName>
                                        </p:attrNameLst>
                                      </p:cBhvr>
                                      <p:rCtr x="7656" y="679"/>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0.15329 0.01358 L 0.3342 -0.01296 " pathEditMode="relative" rAng="0" ptsTypes="AA">
                                      <p:cBhvr>
                                        <p:cTn id="15" dur="2000" fill="hold"/>
                                        <p:tgtEl>
                                          <p:spTgt spid="6"/>
                                        </p:tgtEl>
                                        <p:attrNameLst>
                                          <p:attrName>ppt_x</p:attrName>
                                          <p:attrName>ppt_y</p:attrName>
                                        </p:attrNameLst>
                                      </p:cBhvr>
                                      <p:rCtr x="9045" y="-1327"/>
                                    </p:animMotion>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0.3342 -0.01296 L 0.59375 0.06729 " pathEditMode="relative" rAng="0" ptsTypes="AA">
                                      <p:cBhvr>
                                        <p:cTn id="19" dur="2000" fill="hold"/>
                                        <p:tgtEl>
                                          <p:spTgt spid="6"/>
                                        </p:tgtEl>
                                        <p:attrNameLst>
                                          <p:attrName>ppt_x</p:attrName>
                                          <p:attrName>ppt_y</p:attrName>
                                        </p:attrNameLst>
                                      </p:cBhvr>
                                      <p:rCtr x="12969" y="4012"/>
                                    </p:animMotion>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nodeType="clickEffect">
                                  <p:stCondLst>
                                    <p:cond delay="0"/>
                                  </p:stCondLst>
                                  <p:childTnLst>
                                    <p:animMotion origin="layout" path="M 0.59496 0.14723 L 0.31284 0.28118 " pathEditMode="relative" rAng="0" ptsTypes="AA">
                                      <p:cBhvr>
                                        <p:cTn id="23" dur="2000" fill="hold"/>
                                        <p:tgtEl>
                                          <p:spTgt spid="6"/>
                                        </p:tgtEl>
                                        <p:attrNameLst>
                                          <p:attrName>ppt_x</p:attrName>
                                          <p:attrName>ppt_y</p:attrName>
                                        </p:attrNameLst>
                                      </p:cBhvr>
                                      <p:rCtr x="-14115" y="6698"/>
                                    </p:animMotion>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nodeType="clickEffect">
                                  <p:stCondLst>
                                    <p:cond delay="0"/>
                                  </p:stCondLst>
                                  <p:childTnLst>
                                    <p:animMotion origin="layout" path="M 0.31406 0.18118 L 0.06788 0.22624 " pathEditMode="relative" rAng="0" ptsTypes="AA">
                                      <p:cBhvr>
                                        <p:cTn id="27" dur="2000" fill="hold"/>
                                        <p:tgtEl>
                                          <p:spTgt spid="6"/>
                                        </p:tgtEl>
                                        <p:attrNameLst>
                                          <p:attrName>ppt_x</p:attrName>
                                          <p:attrName>ppt_y</p:attrName>
                                        </p:attrNameLst>
                                      </p:cBhvr>
                                      <p:rCtr x="-12309" y="2253"/>
                                    </p:animMotion>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0.06788 0.22624 L 0.09496 0.50062 " pathEditMode="relative" rAng="0" ptsTypes="AA">
                                      <p:cBhvr>
                                        <p:cTn id="31" dur="2000" fill="hold"/>
                                        <p:tgtEl>
                                          <p:spTgt spid="6"/>
                                        </p:tgtEl>
                                        <p:attrNameLst>
                                          <p:attrName>ppt_x</p:attrName>
                                          <p:attrName>ppt_y</p:attrName>
                                        </p:attrNameLst>
                                      </p:cBhvr>
                                      <p:rCtr x="1354" y="13704"/>
                                    </p:animMotion>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0.09496 0.50062 L 0.55781 0.30865 " pathEditMode="relative" rAng="0" ptsTypes="AA">
                                      <p:cBhvr>
                                        <p:cTn id="35" dur="2000" fill="hold"/>
                                        <p:tgtEl>
                                          <p:spTgt spid="6"/>
                                        </p:tgtEl>
                                        <p:attrNameLst>
                                          <p:attrName>ppt_x</p:attrName>
                                          <p:attrName>ppt_y</p:attrName>
                                        </p:attrNameLst>
                                      </p:cBhvr>
                                      <p:rCtr x="23142" y="-9599"/>
                                    </p:animMotion>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0.55781 0.30865 L 0.46875 0.50062 " pathEditMode="relative" rAng="0" ptsTypes="AA">
                                      <p:cBhvr>
                                        <p:cTn id="39" dur="2000" fill="hold"/>
                                        <p:tgtEl>
                                          <p:spTgt spid="6"/>
                                        </p:tgtEl>
                                        <p:attrNameLst>
                                          <p:attrName>ppt_x</p:attrName>
                                          <p:attrName>ppt_y</p:attrName>
                                        </p:attrNameLst>
                                      </p:cBhvr>
                                      <p:rCtr x="-4462" y="95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4572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09550"/>
            <a:ext cx="9144000" cy="493395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6583" y="712275"/>
            <a:ext cx="799760" cy="478069"/>
          </a:xfrm>
          <a:prstGeom prst="rect">
            <a:avLst/>
          </a:prstGeom>
        </p:spPr>
      </p:pic>
      <p:grpSp>
        <p:nvGrpSpPr>
          <p:cNvPr id="12" name="组合 11"/>
          <p:cNvGrpSpPr/>
          <p:nvPr/>
        </p:nvGrpSpPr>
        <p:grpSpPr>
          <a:xfrm>
            <a:off x="2180284" y="375996"/>
            <a:ext cx="5658049" cy="3907724"/>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338781">
            <a:off x="7519599" y="341498"/>
            <a:ext cx="797890" cy="1016489"/>
          </a:xfrm>
          <a:prstGeom prst="rect">
            <a:avLst/>
          </a:prstGeom>
        </p:spPr>
      </p:pic>
      <p:pic>
        <p:nvPicPr>
          <p:cNvPr id="13" name="图片 12"/>
          <p:cNvPicPr>
            <a:picLocks noChangeAspect="1"/>
          </p:cNvPicPr>
          <p:nvPr/>
        </p:nvPicPr>
        <p:blipFill rotWithShape="1">
          <a:blip r:embed="rId10" cstate="print">
            <a:extLst>
              <a:ext uri="{28A0092B-C50C-407E-A947-70E740481C1C}">
                <a14:useLocalDpi xmlns:a14="http://schemas.microsoft.com/office/drawing/2010/main" val="0"/>
              </a:ext>
            </a:extLst>
          </a:blip>
          <a:srcRect r="64552"/>
          <a:stretch/>
        </p:blipFill>
        <p:spPr>
          <a:xfrm rot="702876">
            <a:off x="6691421" y="2359547"/>
            <a:ext cx="1993427" cy="2595333"/>
          </a:xfrm>
          <a:prstGeom prst="rect">
            <a:avLst/>
          </a:prstGeom>
        </p:spPr>
      </p:pic>
      <p:sp>
        <p:nvSpPr>
          <p:cNvPr id="14" name="Rectangle 13">
            <a:extLst>
              <a:ext uri="{FF2B5EF4-FFF2-40B4-BE49-F238E27FC236}">
                <a16:creationId xmlns:a16="http://schemas.microsoft.com/office/drawing/2014/main" id="{25A5709C-AEF2-4189-A1FC-78EC4ED3018C}"/>
              </a:ext>
            </a:extLst>
          </p:cNvPr>
          <p:cNvSpPr/>
          <p:nvPr/>
        </p:nvSpPr>
        <p:spPr>
          <a:xfrm>
            <a:off x="2442667" y="1465832"/>
            <a:ext cx="5133281" cy="1640336"/>
          </a:xfrm>
          <a:prstGeom prst="rect">
            <a:avLst/>
          </a:prstGeom>
          <a:noFill/>
        </p:spPr>
        <p:txBody>
          <a:bodyPr wrap="square" lIns="92852" tIns="46426" rIns="92852" bIns="46426">
            <a:spAutoFit/>
            <a:scene3d>
              <a:camera prst="orthographicFront"/>
              <a:lightRig rig="soft" dir="t">
                <a:rot lat="0" lon="0" rev="15600000"/>
              </a:lightRig>
            </a:scene3d>
            <a:sp3d extrusionH="57150" prstMaterial="softEdge">
              <a:bevelT w="25400" h="38100"/>
            </a:sp3d>
          </a:bodyPr>
          <a:lstStyle/>
          <a:p>
            <a:pPr algn="ctr" defTabSz="726356">
              <a:defRPr/>
            </a:pPr>
            <a:r>
              <a:rPr lang="en-US" sz="5025" b="1" dirty="0" err="1" smtClean="0">
                <a:ln/>
                <a:solidFill>
                  <a:srgbClr val="FF0000"/>
                </a:solidFill>
                <a:latin typeface="VNI-Avo" pitchFamily="2" charset="0"/>
              </a:rPr>
              <a:t>Chào</a:t>
            </a:r>
            <a:r>
              <a:rPr lang="en-US" sz="5025" b="1" dirty="0" smtClean="0">
                <a:ln/>
                <a:solidFill>
                  <a:srgbClr val="FF0000"/>
                </a:solidFill>
                <a:latin typeface="VNI-Avo" pitchFamily="2" charset="0"/>
              </a:rPr>
              <a:t> </a:t>
            </a:r>
            <a:r>
              <a:rPr lang="en-US" sz="5025" b="1" dirty="0" err="1" smtClean="0">
                <a:ln/>
                <a:solidFill>
                  <a:srgbClr val="FF0000"/>
                </a:solidFill>
                <a:latin typeface="VNI-Avo" pitchFamily="2" charset="0"/>
              </a:rPr>
              <a:t>tạm</a:t>
            </a:r>
            <a:r>
              <a:rPr lang="en-US" sz="5025" b="1" dirty="0" smtClean="0">
                <a:ln/>
                <a:solidFill>
                  <a:srgbClr val="FF0000"/>
                </a:solidFill>
                <a:latin typeface="VNI-Avo" pitchFamily="2" charset="0"/>
              </a:rPr>
              <a:t> </a:t>
            </a:r>
            <a:r>
              <a:rPr lang="en-US" sz="5025" b="1" dirty="0" err="1" smtClean="0">
                <a:ln/>
                <a:solidFill>
                  <a:srgbClr val="FF0000"/>
                </a:solidFill>
                <a:latin typeface="VNI-Avo" pitchFamily="2" charset="0"/>
              </a:rPr>
              <a:t>biệt</a:t>
            </a:r>
            <a:r>
              <a:rPr lang="en-US" sz="5025" b="1" dirty="0" smtClean="0">
                <a:ln/>
                <a:solidFill>
                  <a:srgbClr val="FF0000"/>
                </a:solidFill>
                <a:latin typeface="VNI-Avo" pitchFamily="2" charset="0"/>
              </a:rPr>
              <a:t> </a:t>
            </a:r>
            <a:r>
              <a:rPr lang="en-US" sz="5025" b="1" dirty="0" err="1" smtClean="0">
                <a:ln/>
                <a:solidFill>
                  <a:srgbClr val="FF0000"/>
                </a:solidFill>
                <a:latin typeface="VNI-Avo" pitchFamily="2" charset="0"/>
              </a:rPr>
              <a:t>các</a:t>
            </a:r>
            <a:r>
              <a:rPr lang="en-US" sz="5025" b="1" dirty="0" smtClean="0">
                <a:ln/>
                <a:solidFill>
                  <a:srgbClr val="FF0000"/>
                </a:solidFill>
                <a:latin typeface="VNI-Avo" pitchFamily="2" charset="0"/>
              </a:rPr>
              <a:t> con</a:t>
            </a:r>
            <a:endParaRPr lang="en-US" sz="5025" b="1" dirty="0">
              <a:ln/>
              <a:solidFill>
                <a:srgbClr val="FF0000"/>
              </a:solidFill>
              <a:latin typeface="VNI-Avo" pitchFamily="2" charset="0"/>
            </a:endParaRPr>
          </a:p>
        </p:txBody>
      </p:sp>
    </p:spTree>
    <p:extLst>
      <p:ext uri="{BB962C8B-B14F-4D97-AF65-F5344CB8AC3E}">
        <p14:creationId xmlns:p14="http://schemas.microsoft.com/office/powerpoint/2010/main" val="3704537983"/>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childTnLst>
                                </p:cTn>
                              </p:par>
                              <p:par>
                                <p:cTn id="14" presetID="42" presetClass="path" presetSubtype="0" fill="hold" nodeType="withEffect">
                                  <p:stCondLst>
                                    <p:cond delay="0"/>
                                  </p:stCondLst>
                                  <p:childTnLst>
                                    <p:animMotion origin="layout" path="M -0.05091 0.1875 L 3.33333E-6 -3.7037E-6 " pathEditMode="relative" rAng="0" ptsTypes="AA">
                                      <p:cBhvr>
                                        <p:cTn id="15" dur="750" fill="hold"/>
                                        <p:tgtEl>
                                          <p:spTgt spid="8"/>
                                        </p:tgtEl>
                                        <p:attrNameLst>
                                          <p:attrName>ppt_x</p:attrName>
                                          <p:attrName>ppt_y</p:attrName>
                                        </p:attrNameLst>
                                      </p:cBhvr>
                                      <p:rCtr x="2539" y="-9375"/>
                                    </p:animMotion>
                                  </p:childTnLst>
                                </p:cTn>
                              </p:par>
                              <p:par>
                                <p:cTn id="16" presetID="32" presetClass="emph" presetSubtype="0" fill="hold" grpId="0" nodeType="withEffect">
                                  <p:stCondLst>
                                    <p:cond delay="0"/>
                                  </p:stCondLst>
                                  <p:childTnLst>
                                    <p:animRot by="120000">
                                      <p:cBhvr>
                                        <p:cTn id="17" dur="275" fill="hold">
                                          <p:stCondLst>
                                            <p:cond delay="0"/>
                                          </p:stCondLst>
                                        </p:cTn>
                                        <p:tgtEl>
                                          <p:spTgt spid="14"/>
                                        </p:tgtEl>
                                        <p:attrNameLst>
                                          <p:attrName>r</p:attrName>
                                        </p:attrNameLst>
                                      </p:cBhvr>
                                    </p:animRot>
                                    <p:animRot by="-240000">
                                      <p:cBhvr>
                                        <p:cTn id="18" dur="550" fill="hold">
                                          <p:stCondLst>
                                            <p:cond delay="550"/>
                                          </p:stCondLst>
                                        </p:cTn>
                                        <p:tgtEl>
                                          <p:spTgt spid="14"/>
                                        </p:tgtEl>
                                        <p:attrNameLst>
                                          <p:attrName>r</p:attrName>
                                        </p:attrNameLst>
                                      </p:cBhvr>
                                    </p:animRot>
                                    <p:animRot by="240000">
                                      <p:cBhvr>
                                        <p:cTn id="19" dur="550" fill="hold">
                                          <p:stCondLst>
                                            <p:cond delay="1100"/>
                                          </p:stCondLst>
                                        </p:cTn>
                                        <p:tgtEl>
                                          <p:spTgt spid="14"/>
                                        </p:tgtEl>
                                        <p:attrNameLst>
                                          <p:attrName>r</p:attrName>
                                        </p:attrNameLst>
                                      </p:cBhvr>
                                    </p:animRot>
                                    <p:animRot by="-240000">
                                      <p:cBhvr>
                                        <p:cTn id="20" dur="550" fill="hold">
                                          <p:stCondLst>
                                            <p:cond delay="1650"/>
                                          </p:stCondLst>
                                        </p:cTn>
                                        <p:tgtEl>
                                          <p:spTgt spid="14"/>
                                        </p:tgtEl>
                                        <p:attrNameLst>
                                          <p:attrName>r</p:attrName>
                                        </p:attrNameLst>
                                      </p:cBhvr>
                                    </p:animRot>
                                    <p:animRot by="120000">
                                      <p:cBhvr>
                                        <p:cTn id="21" dur="550" fill="hold">
                                          <p:stCondLst>
                                            <p:cond delay="22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77"/>
        <p:cNvGrpSpPr/>
        <p:nvPr/>
      </p:nvGrpSpPr>
      <p:grpSpPr>
        <a:xfrm>
          <a:off x="0" y="0"/>
          <a:ext cx="0" cy="0"/>
          <a:chOff x="0" y="0"/>
          <a:chExt cx="0" cy="0"/>
        </a:xfrm>
      </p:grpSpPr>
      <p:sp>
        <p:nvSpPr>
          <p:cNvPr id="4" name="Rectangle 3"/>
          <p:cNvSpPr/>
          <p:nvPr/>
        </p:nvSpPr>
        <p:spPr>
          <a:xfrm>
            <a:off x="334314" y="89926"/>
            <a:ext cx="1349343" cy="4189251"/>
          </a:xfrm>
          <a:prstGeom prst="rect">
            <a:avLst/>
          </a:prstGeom>
          <a:solidFill>
            <a:srgbClr val="76F2FF"/>
          </a:solidFill>
          <a:ln>
            <a:solidFill>
              <a:srgbClr val="76F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0" name="Google Shape;180;p21"/>
          <p:cNvGrpSpPr/>
          <p:nvPr/>
        </p:nvGrpSpPr>
        <p:grpSpPr>
          <a:xfrm>
            <a:off x="5210681" y="1039154"/>
            <a:ext cx="4209122" cy="4019109"/>
            <a:chOff x="4078565" y="847364"/>
            <a:chExt cx="4209122" cy="4019109"/>
          </a:xfrm>
        </p:grpSpPr>
        <p:sp>
          <p:nvSpPr>
            <p:cNvPr id="181" name="Google Shape;181;p21"/>
            <p:cNvSpPr/>
            <p:nvPr/>
          </p:nvSpPr>
          <p:spPr>
            <a:xfrm flipH="1">
              <a:off x="5561239" y="847364"/>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21"/>
            <p:cNvSpPr/>
            <p:nvPr/>
          </p:nvSpPr>
          <p:spPr>
            <a:xfrm flipH="1">
              <a:off x="5588138" y="876556"/>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21"/>
            <p:cNvSpPr/>
            <p:nvPr/>
          </p:nvSpPr>
          <p:spPr>
            <a:xfrm flipH="1">
              <a:off x="4078565" y="4687238"/>
              <a:ext cx="4209122" cy="179235"/>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84" name="Google Shape;184;p21"/>
            <p:cNvGrpSpPr/>
            <p:nvPr/>
          </p:nvGrpSpPr>
          <p:grpSpPr>
            <a:xfrm>
              <a:off x="5921198" y="1938129"/>
              <a:ext cx="2158900" cy="2868100"/>
              <a:chOff x="5921198" y="1938129"/>
              <a:chExt cx="2158900" cy="2868100"/>
            </a:xfrm>
          </p:grpSpPr>
          <p:sp>
            <p:nvSpPr>
              <p:cNvPr id="185" name="Google Shape;185;p21"/>
              <p:cNvSpPr/>
              <p:nvPr/>
            </p:nvSpPr>
            <p:spPr>
              <a:xfrm flipH="1">
                <a:off x="7047405" y="2721884"/>
                <a:ext cx="605304" cy="614032"/>
              </a:xfrm>
              <a:custGeom>
                <a:avLst/>
                <a:gdLst/>
                <a:ahLst/>
                <a:cxnLst/>
                <a:rect l="l" t="t" r="r" b="b"/>
                <a:pathLst>
                  <a:path w="10611" h="10764" extrusionOk="0">
                    <a:moveTo>
                      <a:pt x="9692" y="0"/>
                    </a:moveTo>
                    <a:cubicBezTo>
                      <a:pt x="7656" y="0"/>
                      <a:pt x="0" y="3688"/>
                      <a:pt x="1653" y="7106"/>
                    </a:cubicBezTo>
                    <a:cubicBezTo>
                      <a:pt x="3117" y="10123"/>
                      <a:pt x="5374" y="10763"/>
                      <a:pt x="6296" y="10763"/>
                    </a:cubicBezTo>
                    <a:cubicBezTo>
                      <a:pt x="6451" y="10763"/>
                      <a:pt x="6568" y="10745"/>
                      <a:pt x="6637" y="10717"/>
                    </a:cubicBezTo>
                    <a:cubicBezTo>
                      <a:pt x="7112" y="10519"/>
                      <a:pt x="7924" y="9888"/>
                      <a:pt x="7784" y="9365"/>
                    </a:cubicBezTo>
                    <a:cubicBezTo>
                      <a:pt x="7644" y="8840"/>
                      <a:pt x="5937" y="6491"/>
                      <a:pt x="7518" y="4979"/>
                    </a:cubicBezTo>
                    <a:cubicBezTo>
                      <a:pt x="9099" y="3466"/>
                      <a:pt x="10037" y="3384"/>
                      <a:pt x="10324" y="2097"/>
                    </a:cubicBezTo>
                    <a:cubicBezTo>
                      <a:pt x="10611" y="811"/>
                      <a:pt x="10337" y="80"/>
                      <a:pt x="9874" y="12"/>
                    </a:cubicBezTo>
                    <a:cubicBezTo>
                      <a:pt x="9820" y="4"/>
                      <a:pt x="9759" y="0"/>
                      <a:pt x="9692" y="0"/>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21"/>
              <p:cNvSpPr/>
              <p:nvPr/>
            </p:nvSpPr>
            <p:spPr>
              <a:xfrm flipH="1">
                <a:off x="7458478" y="4134913"/>
                <a:ext cx="621619" cy="603935"/>
              </a:xfrm>
              <a:custGeom>
                <a:avLst/>
                <a:gdLst/>
                <a:ahLst/>
                <a:cxnLst/>
                <a:rect l="l" t="t" r="r" b="b"/>
                <a:pathLst>
                  <a:path w="10897" h="10587" extrusionOk="0">
                    <a:moveTo>
                      <a:pt x="4120" y="1"/>
                    </a:moveTo>
                    <a:lnTo>
                      <a:pt x="686" y="4538"/>
                    </a:lnTo>
                    <a:cubicBezTo>
                      <a:pt x="273" y="5135"/>
                      <a:pt x="0" y="7866"/>
                      <a:pt x="2239" y="9439"/>
                    </a:cubicBezTo>
                    <a:cubicBezTo>
                      <a:pt x="3470" y="10304"/>
                      <a:pt x="4559" y="10587"/>
                      <a:pt x="5432" y="10587"/>
                    </a:cubicBezTo>
                    <a:cubicBezTo>
                      <a:pt x="6595" y="10587"/>
                      <a:pt x="7375" y="10086"/>
                      <a:pt x="7599" y="9788"/>
                    </a:cubicBezTo>
                    <a:lnTo>
                      <a:pt x="10897" y="5436"/>
                    </a:lnTo>
                    <a:lnTo>
                      <a:pt x="4120" y="1"/>
                    </a:lnTo>
                    <a:close/>
                  </a:path>
                </a:pathLst>
              </a:custGeom>
              <a:solidFill>
                <a:srgbClr val="FF9F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21"/>
              <p:cNvSpPr/>
              <p:nvPr/>
            </p:nvSpPr>
            <p:spPr>
              <a:xfrm flipH="1">
                <a:off x="6228560" y="2838999"/>
                <a:ext cx="34512" cy="43468"/>
              </a:xfrm>
              <a:custGeom>
                <a:avLst/>
                <a:gdLst/>
                <a:ahLst/>
                <a:cxnLst/>
                <a:rect l="l" t="t" r="r" b="b"/>
                <a:pathLst>
                  <a:path w="605" h="762" extrusionOk="0">
                    <a:moveTo>
                      <a:pt x="417" y="0"/>
                    </a:moveTo>
                    <a:lnTo>
                      <a:pt x="1" y="547"/>
                    </a:lnTo>
                    <a:lnTo>
                      <a:pt x="232" y="638"/>
                    </a:lnTo>
                    <a:cubicBezTo>
                      <a:pt x="246" y="646"/>
                      <a:pt x="256" y="663"/>
                      <a:pt x="250" y="679"/>
                    </a:cubicBezTo>
                    <a:lnTo>
                      <a:pt x="229" y="731"/>
                    </a:lnTo>
                    <a:lnTo>
                      <a:pt x="301" y="758"/>
                    </a:lnTo>
                    <a:cubicBezTo>
                      <a:pt x="305" y="761"/>
                      <a:pt x="311" y="761"/>
                      <a:pt x="314" y="761"/>
                    </a:cubicBezTo>
                    <a:cubicBezTo>
                      <a:pt x="325" y="761"/>
                      <a:pt x="338" y="755"/>
                      <a:pt x="346" y="741"/>
                    </a:cubicBezTo>
                    <a:lnTo>
                      <a:pt x="598" y="106"/>
                    </a:lnTo>
                    <a:cubicBezTo>
                      <a:pt x="604" y="89"/>
                      <a:pt x="595" y="72"/>
                      <a:pt x="581" y="65"/>
                    </a:cubicBezTo>
                    <a:lnTo>
                      <a:pt x="417" y="0"/>
                    </a:lnTo>
                    <a:close/>
                  </a:path>
                </a:pathLst>
              </a:custGeom>
              <a:solidFill>
                <a:srgbClr val="F4D1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21"/>
              <p:cNvSpPr/>
              <p:nvPr/>
            </p:nvSpPr>
            <p:spPr>
              <a:xfrm flipH="1">
                <a:off x="6249952" y="2874197"/>
                <a:ext cx="35938" cy="40958"/>
              </a:xfrm>
              <a:custGeom>
                <a:avLst/>
                <a:gdLst/>
                <a:ahLst/>
                <a:cxnLst/>
                <a:rect l="l" t="t" r="r" b="b"/>
                <a:pathLst>
                  <a:path w="630" h="718" extrusionOk="0">
                    <a:moveTo>
                      <a:pt x="346" y="1"/>
                    </a:moveTo>
                    <a:lnTo>
                      <a:pt x="1" y="456"/>
                    </a:lnTo>
                    <a:lnTo>
                      <a:pt x="141" y="510"/>
                    </a:lnTo>
                    <a:cubicBezTo>
                      <a:pt x="158" y="517"/>
                      <a:pt x="169" y="537"/>
                      <a:pt x="161" y="554"/>
                    </a:cubicBezTo>
                    <a:lnTo>
                      <a:pt x="131" y="629"/>
                    </a:lnTo>
                    <a:lnTo>
                      <a:pt x="353" y="718"/>
                    </a:lnTo>
                    <a:lnTo>
                      <a:pt x="366" y="718"/>
                    </a:lnTo>
                    <a:cubicBezTo>
                      <a:pt x="380" y="718"/>
                      <a:pt x="390" y="711"/>
                      <a:pt x="397" y="697"/>
                    </a:cubicBezTo>
                    <a:lnTo>
                      <a:pt x="629" y="114"/>
                    </a:lnTo>
                    <a:lnTo>
                      <a:pt x="346" y="1"/>
                    </a:lnTo>
                    <a:close/>
                  </a:path>
                </a:pathLst>
              </a:custGeom>
              <a:solidFill>
                <a:srgbClr val="F4D1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21"/>
              <p:cNvSpPr/>
              <p:nvPr/>
            </p:nvSpPr>
            <p:spPr>
              <a:xfrm flipH="1">
                <a:off x="6248412" y="2870146"/>
                <a:ext cx="17798" cy="10553"/>
              </a:xfrm>
              <a:custGeom>
                <a:avLst/>
                <a:gdLst/>
                <a:ahLst/>
                <a:cxnLst/>
                <a:rect l="l" t="t" r="r" b="b"/>
                <a:pathLst>
                  <a:path w="312" h="185" extrusionOk="0">
                    <a:moveTo>
                      <a:pt x="56" y="1"/>
                    </a:moveTo>
                    <a:lnTo>
                      <a:pt x="1" y="72"/>
                    </a:lnTo>
                    <a:lnTo>
                      <a:pt x="284" y="185"/>
                    </a:lnTo>
                    <a:lnTo>
                      <a:pt x="305" y="133"/>
                    </a:lnTo>
                    <a:cubicBezTo>
                      <a:pt x="311" y="117"/>
                      <a:pt x="301" y="100"/>
                      <a:pt x="287" y="92"/>
                    </a:cubicBezTo>
                    <a:lnTo>
                      <a:pt x="56" y="1"/>
                    </a:lnTo>
                    <a:close/>
                  </a:path>
                </a:pathLst>
              </a:custGeom>
              <a:solidFill>
                <a:srgbClr val="F4BB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21"/>
              <p:cNvSpPr/>
              <p:nvPr/>
            </p:nvSpPr>
            <p:spPr>
              <a:xfrm flipH="1">
                <a:off x="6278361" y="2905401"/>
                <a:ext cx="34170" cy="37821"/>
              </a:xfrm>
              <a:custGeom>
                <a:avLst/>
                <a:gdLst/>
                <a:ahLst/>
                <a:cxnLst/>
                <a:rect l="l" t="t" r="r" b="b"/>
                <a:pathLst>
                  <a:path w="599" h="663" extrusionOk="0">
                    <a:moveTo>
                      <a:pt x="400" y="0"/>
                    </a:moveTo>
                    <a:lnTo>
                      <a:pt x="1" y="526"/>
                    </a:lnTo>
                    <a:lnTo>
                      <a:pt x="332" y="659"/>
                    </a:lnTo>
                    <a:cubicBezTo>
                      <a:pt x="335" y="659"/>
                      <a:pt x="338" y="662"/>
                      <a:pt x="345" y="662"/>
                    </a:cubicBezTo>
                    <a:cubicBezTo>
                      <a:pt x="356" y="662"/>
                      <a:pt x="369" y="652"/>
                      <a:pt x="373" y="642"/>
                    </a:cubicBezTo>
                    <a:lnTo>
                      <a:pt x="598" y="82"/>
                    </a:lnTo>
                    <a:lnTo>
                      <a:pt x="400" y="0"/>
                    </a:lnTo>
                    <a:close/>
                  </a:path>
                </a:pathLst>
              </a:custGeom>
              <a:solidFill>
                <a:srgbClr val="F4D1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21"/>
              <p:cNvSpPr/>
              <p:nvPr/>
            </p:nvSpPr>
            <p:spPr>
              <a:xfrm flipH="1">
                <a:off x="6276250" y="2900153"/>
                <a:ext cx="13520" cy="9983"/>
              </a:xfrm>
              <a:custGeom>
                <a:avLst/>
                <a:gdLst/>
                <a:ahLst/>
                <a:cxnLst/>
                <a:rect l="l" t="t" r="r" b="b"/>
                <a:pathLst>
                  <a:path w="237" h="175" extrusionOk="0">
                    <a:moveTo>
                      <a:pt x="69" y="1"/>
                    </a:moveTo>
                    <a:lnTo>
                      <a:pt x="1" y="92"/>
                    </a:lnTo>
                    <a:lnTo>
                      <a:pt x="199" y="174"/>
                    </a:lnTo>
                    <a:lnTo>
                      <a:pt x="229" y="99"/>
                    </a:lnTo>
                    <a:cubicBezTo>
                      <a:pt x="237" y="82"/>
                      <a:pt x="226" y="62"/>
                      <a:pt x="209" y="55"/>
                    </a:cubicBezTo>
                    <a:lnTo>
                      <a:pt x="69" y="1"/>
                    </a:lnTo>
                    <a:close/>
                  </a:path>
                </a:pathLst>
              </a:custGeom>
              <a:solidFill>
                <a:srgbClr val="F4BB6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21"/>
              <p:cNvSpPr/>
              <p:nvPr/>
            </p:nvSpPr>
            <p:spPr>
              <a:xfrm flipH="1">
                <a:off x="6109190" y="2262949"/>
                <a:ext cx="1787676" cy="2241811"/>
              </a:xfrm>
              <a:custGeom>
                <a:avLst/>
                <a:gdLst/>
                <a:ahLst/>
                <a:cxnLst/>
                <a:rect l="l" t="t" r="r" b="b"/>
                <a:pathLst>
                  <a:path w="31338" h="39299" extrusionOk="0">
                    <a:moveTo>
                      <a:pt x="26787" y="1"/>
                    </a:moveTo>
                    <a:lnTo>
                      <a:pt x="110" y="34444"/>
                    </a:lnTo>
                    <a:cubicBezTo>
                      <a:pt x="1" y="35547"/>
                      <a:pt x="308" y="37291"/>
                      <a:pt x="1926" y="38432"/>
                    </a:cubicBezTo>
                    <a:cubicBezTo>
                      <a:pt x="2509" y="38841"/>
                      <a:pt x="3062" y="39121"/>
                      <a:pt x="3574" y="39298"/>
                    </a:cubicBezTo>
                    <a:lnTo>
                      <a:pt x="31338" y="3455"/>
                    </a:lnTo>
                    <a:lnTo>
                      <a:pt x="26787" y="1"/>
                    </a:lnTo>
                    <a:close/>
                  </a:path>
                </a:pathLst>
              </a:custGeom>
              <a:solidFill>
                <a:srgbClr val="FFBD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21"/>
              <p:cNvSpPr/>
              <p:nvPr/>
            </p:nvSpPr>
            <p:spPr>
              <a:xfrm flipH="1">
                <a:off x="6011092" y="2458252"/>
                <a:ext cx="1683683" cy="2060522"/>
              </a:xfrm>
              <a:custGeom>
                <a:avLst/>
                <a:gdLst/>
                <a:ahLst/>
                <a:cxnLst/>
                <a:rect l="l" t="t" r="r" b="b"/>
                <a:pathLst>
                  <a:path w="29515" h="36121" extrusionOk="0">
                    <a:moveTo>
                      <a:pt x="27764" y="0"/>
                    </a:moveTo>
                    <a:lnTo>
                      <a:pt x="0" y="35843"/>
                    </a:lnTo>
                    <a:cubicBezTo>
                      <a:pt x="567" y="36042"/>
                      <a:pt x="1085" y="36120"/>
                      <a:pt x="1543" y="36120"/>
                    </a:cubicBezTo>
                    <a:cubicBezTo>
                      <a:pt x="2705" y="36120"/>
                      <a:pt x="3486" y="35621"/>
                      <a:pt x="3711" y="35325"/>
                    </a:cubicBezTo>
                    <a:lnTo>
                      <a:pt x="3714" y="35321"/>
                    </a:lnTo>
                    <a:lnTo>
                      <a:pt x="29514" y="1332"/>
                    </a:lnTo>
                    <a:lnTo>
                      <a:pt x="27764" y="0"/>
                    </a:lnTo>
                    <a:close/>
                  </a:path>
                </a:pathLst>
              </a:custGeom>
              <a:solidFill>
                <a:srgbClr val="FF9F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194;p21"/>
              <p:cNvSpPr/>
              <p:nvPr/>
            </p:nvSpPr>
            <p:spPr>
              <a:xfrm flipH="1">
                <a:off x="6367011" y="2238271"/>
                <a:ext cx="1521847" cy="1991384"/>
              </a:xfrm>
              <a:custGeom>
                <a:avLst/>
                <a:gdLst/>
                <a:ahLst/>
                <a:cxnLst/>
                <a:rect l="l" t="t" r="r" b="b"/>
                <a:pathLst>
                  <a:path w="26678" h="34909" extrusionOk="0">
                    <a:moveTo>
                      <a:pt x="26063" y="1"/>
                    </a:moveTo>
                    <a:lnTo>
                      <a:pt x="260" y="33990"/>
                    </a:lnTo>
                    <a:lnTo>
                      <a:pt x="260" y="33993"/>
                    </a:lnTo>
                    <a:cubicBezTo>
                      <a:pt x="147" y="34157"/>
                      <a:pt x="42" y="34485"/>
                      <a:pt x="1" y="34908"/>
                    </a:cubicBezTo>
                    <a:lnTo>
                      <a:pt x="26678" y="465"/>
                    </a:lnTo>
                    <a:lnTo>
                      <a:pt x="26063" y="1"/>
                    </a:lnTo>
                    <a:close/>
                  </a:path>
                </a:pathLst>
              </a:custGeom>
              <a:solidFill>
                <a:srgbClr val="FF9F1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21"/>
              <p:cNvSpPr/>
              <p:nvPr/>
            </p:nvSpPr>
            <p:spPr>
              <a:xfrm flipH="1">
                <a:off x="6222913" y="2821030"/>
                <a:ext cx="80490" cy="55619"/>
              </a:xfrm>
              <a:custGeom>
                <a:avLst/>
                <a:gdLst/>
                <a:ahLst/>
                <a:cxnLst/>
                <a:rect l="l" t="t" r="r" b="b"/>
                <a:pathLst>
                  <a:path w="1411" h="975" extrusionOk="0">
                    <a:moveTo>
                      <a:pt x="422" y="1"/>
                    </a:moveTo>
                    <a:cubicBezTo>
                      <a:pt x="273" y="1"/>
                      <a:pt x="133" y="91"/>
                      <a:pt x="76" y="236"/>
                    </a:cubicBezTo>
                    <a:cubicBezTo>
                      <a:pt x="1" y="428"/>
                      <a:pt x="93" y="646"/>
                      <a:pt x="284" y="721"/>
                    </a:cubicBezTo>
                    <a:lnTo>
                      <a:pt x="851" y="947"/>
                    </a:lnTo>
                    <a:cubicBezTo>
                      <a:pt x="896" y="965"/>
                      <a:pt x="944" y="974"/>
                      <a:pt x="990" y="974"/>
                    </a:cubicBezTo>
                    <a:cubicBezTo>
                      <a:pt x="1138" y="974"/>
                      <a:pt x="1279" y="884"/>
                      <a:pt x="1336" y="739"/>
                    </a:cubicBezTo>
                    <a:cubicBezTo>
                      <a:pt x="1411" y="548"/>
                      <a:pt x="1319" y="329"/>
                      <a:pt x="1127" y="254"/>
                    </a:cubicBezTo>
                    <a:lnTo>
                      <a:pt x="561" y="28"/>
                    </a:lnTo>
                    <a:cubicBezTo>
                      <a:pt x="515" y="10"/>
                      <a:pt x="468" y="1"/>
                      <a:pt x="422" y="1"/>
                    </a:cubicBezTo>
                    <a:close/>
                  </a:path>
                </a:pathLst>
              </a:custGeom>
              <a:solidFill>
                <a:srgbClr val="FFB1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21"/>
              <p:cNvSpPr/>
              <p:nvPr/>
            </p:nvSpPr>
            <p:spPr>
              <a:xfrm flipH="1">
                <a:off x="6242594" y="2854915"/>
                <a:ext cx="77695" cy="54535"/>
              </a:xfrm>
              <a:custGeom>
                <a:avLst/>
                <a:gdLst/>
                <a:ahLst/>
                <a:cxnLst/>
                <a:rect l="l" t="t" r="r" b="b"/>
                <a:pathLst>
                  <a:path w="1362" h="956" extrusionOk="0">
                    <a:moveTo>
                      <a:pt x="421" y="1"/>
                    </a:moveTo>
                    <a:cubicBezTo>
                      <a:pt x="273" y="1"/>
                      <a:pt x="132" y="91"/>
                      <a:pt x="75" y="236"/>
                    </a:cubicBezTo>
                    <a:cubicBezTo>
                      <a:pt x="0" y="428"/>
                      <a:pt x="92" y="646"/>
                      <a:pt x="283" y="721"/>
                    </a:cubicBezTo>
                    <a:lnTo>
                      <a:pt x="799" y="930"/>
                    </a:lnTo>
                    <a:cubicBezTo>
                      <a:pt x="843" y="947"/>
                      <a:pt x="889" y="955"/>
                      <a:pt x="934" y="955"/>
                    </a:cubicBezTo>
                    <a:cubicBezTo>
                      <a:pt x="1083" y="955"/>
                      <a:pt x="1226" y="865"/>
                      <a:pt x="1284" y="718"/>
                    </a:cubicBezTo>
                    <a:cubicBezTo>
                      <a:pt x="1362" y="527"/>
                      <a:pt x="1267" y="309"/>
                      <a:pt x="1075" y="233"/>
                    </a:cubicBezTo>
                    <a:lnTo>
                      <a:pt x="560" y="28"/>
                    </a:lnTo>
                    <a:cubicBezTo>
                      <a:pt x="514" y="10"/>
                      <a:pt x="467" y="1"/>
                      <a:pt x="421" y="1"/>
                    </a:cubicBezTo>
                    <a:close/>
                  </a:path>
                </a:pathLst>
              </a:custGeom>
              <a:solidFill>
                <a:srgbClr val="FFB1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21"/>
              <p:cNvSpPr/>
              <p:nvPr/>
            </p:nvSpPr>
            <p:spPr>
              <a:xfrm flipH="1">
                <a:off x="6270603" y="2888173"/>
                <a:ext cx="64347" cy="49116"/>
              </a:xfrm>
              <a:custGeom>
                <a:avLst/>
                <a:gdLst/>
                <a:ahLst/>
                <a:cxnLst/>
                <a:rect l="l" t="t" r="r" b="b"/>
                <a:pathLst>
                  <a:path w="1128" h="861" extrusionOk="0">
                    <a:moveTo>
                      <a:pt x="429" y="0"/>
                    </a:moveTo>
                    <a:cubicBezTo>
                      <a:pt x="278" y="0"/>
                      <a:pt x="134" y="91"/>
                      <a:pt x="76" y="238"/>
                    </a:cubicBezTo>
                    <a:cubicBezTo>
                      <a:pt x="1" y="428"/>
                      <a:pt x="93" y="647"/>
                      <a:pt x="284" y="723"/>
                    </a:cubicBezTo>
                    <a:lnTo>
                      <a:pt x="564" y="835"/>
                    </a:lnTo>
                    <a:cubicBezTo>
                      <a:pt x="609" y="853"/>
                      <a:pt x="656" y="861"/>
                      <a:pt x="702" y="861"/>
                    </a:cubicBezTo>
                    <a:cubicBezTo>
                      <a:pt x="852" y="861"/>
                      <a:pt x="995" y="773"/>
                      <a:pt x="1053" y="627"/>
                    </a:cubicBezTo>
                    <a:cubicBezTo>
                      <a:pt x="1127" y="436"/>
                      <a:pt x="1035" y="217"/>
                      <a:pt x="844" y="138"/>
                    </a:cubicBezTo>
                    <a:lnTo>
                      <a:pt x="564" y="26"/>
                    </a:lnTo>
                    <a:cubicBezTo>
                      <a:pt x="520" y="9"/>
                      <a:pt x="474" y="0"/>
                      <a:pt x="429" y="0"/>
                    </a:cubicBezTo>
                    <a:close/>
                  </a:path>
                </a:pathLst>
              </a:custGeom>
              <a:solidFill>
                <a:srgbClr val="FFB1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21"/>
              <p:cNvSpPr/>
              <p:nvPr/>
            </p:nvSpPr>
            <p:spPr>
              <a:xfrm flipH="1">
                <a:off x="5943378" y="2073638"/>
                <a:ext cx="496468" cy="505990"/>
              </a:xfrm>
              <a:custGeom>
                <a:avLst/>
                <a:gdLst/>
                <a:ahLst/>
                <a:cxnLst/>
                <a:rect l="l" t="t" r="r" b="b"/>
                <a:pathLst>
                  <a:path w="8843" h="9013" extrusionOk="0">
                    <a:moveTo>
                      <a:pt x="5718" y="0"/>
                    </a:moveTo>
                    <a:cubicBezTo>
                      <a:pt x="3497" y="1127"/>
                      <a:pt x="926" y="2619"/>
                      <a:pt x="683" y="2967"/>
                    </a:cubicBezTo>
                    <a:cubicBezTo>
                      <a:pt x="274" y="3561"/>
                      <a:pt x="1" y="6295"/>
                      <a:pt x="2240" y="7869"/>
                    </a:cubicBezTo>
                    <a:cubicBezTo>
                      <a:pt x="3468" y="8731"/>
                      <a:pt x="4556" y="9013"/>
                      <a:pt x="5429" y="9013"/>
                    </a:cubicBezTo>
                    <a:cubicBezTo>
                      <a:pt x="6592" y="9013"/>
                      <a:pt x="7373" y="8513"/>
                      <a:pt x="7599" y="8217"/>
                    </a:cubicBezTo>
                    <a:cubicBezTo>
                      <a:pt x="7828" y="7913"/>
                      <a:pt x="8470" y="4909"/>
                      <a:pt x="8842" y="2359"/>
                    </a:cubicBezTo>
                    <a:cubicBezTo>
                      <a:pt x="6326" y="2222"/>
                      <a:pt x="5818" y="720"/>
                      <a:pt x="5718" y="0"/>
                    </a:cubicBezTo>
                    <a:close/>
                  </a:path>
                </a:pathLst>
              </a:custGeom>
              <a:solidFill>
                <a:srgbClr val="FDDF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1"/>
              <p:cNvSpPr/>
              <p:nvPr/>
            </p:nvSpPr>
            <p:spPr>
              <a:xfrm flipH="1">
                <a:off x="5943347" y="2201749"/>
                <a:ext cx="253820" cy="379843"/>
              </a:xfrm>
              <a:custGeom>
                <a:avLst/>
                <a:gdLst/>
                <a:ahLst/>
                <a:cxnLst/>
                <a:rect l="l" t="t" r="r" b="b"/>
                <a:pathLst>
                  <a:path w="4521" h="6766" extrusionOk="0">
                    <a:moveTo>
                      <a:pt x="3684" y="0"/>
                    </a:moveTo>
                    <a:cubicBezTo>
                      <a:pt x="2868" y="2396"/>
                      <a:pt x="1659" y="5165"/>
                      <a:pt x="0" y="6619"/>
                    </a:cubicBezTo>
                    <a:cubicBezTo>
                      <a:pt x="400" y="6721"/>
                      <a:pt x="772" y="6766"/>
                      <a:pt x="1110" y="6766"/>
                    </a:cubicBezTo>
                    <a:cubicBezTo>
                      <a:pt x="2271" y="6766"/>
                      <a:pt x="3052" y="6263"/>
                      <a:pt x="3277" y="5967"/>
                    </a:cubicBezTo>
                    <a:cubicBezTo>
                      <a:pt x="3506" y="5663"/>
                      <a:pt x="4148" y="2659"/>
                      <a:pt x="4520" y="109"/>
                    </a:cubicBezTo>
                    <a:cubicBezTo>
                      <a:pt x="4213" y="92"/>
                      <a:pt x="3933" y="54"/>
                      <a:pt x="3684" y="0"/>
                    </a:cubicBezTo>
                    <a:close/>
                  </a:path>
                </a:pathLst>
              </a:custGeom>
              <a:solidFill>
                <a:srgbClr val="FBC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1"/>
              <p:cNvSpPr/>
              <p:nvPr/>
            </p:nvSpPr>
            <p:spPr>
              <a:xfrm flipH="1">
                <a:off x="5921198" y="2000316"/>
                <a:ext cx="197622" cy="205753"/>
              </a:xfrm>
              <a:custGeom>
                <a:avLst/>
                <a:gdLst/>
                <a:ahLst/>
                <a:cxnLst/>
                <a:rect l="l" t="t" r="r" b="b"/>
                <a:pathLst>
                  <a:path w="3520" h="3665" extrusionOk="0">
                    <a:moveTo>
                      <a:pt x="3144" y="1"/>
                    </a:moveTo>
                    <a:cubicBezTo>
                      <a:pt x="2739" y="1"/>
                      <a:pt x="1444" y="575"/>
                      <a:pt x="0" y="1306"/>
                    </a:cubicBezTo>
                    <a:cubicBezTo>
                      <a:pt x="100" y="2026"/>
                      <a:pt x="608" y="3528"/>
                      <a:pt x="3124" y="3665"/>
                    </a:cubicBezTo>
                    <a:cubicBezTo>
                      <a:pt x="3394" y="1801"/>
                      <a:pt x="3520" y="180"/>
                      <a:pt x="3240" y="19"/>
                    </a:cubicBezTo>
                    <a:cubicBezTo>
                      <a:pt x="3218" y="7"/>
                      <a:pt x="3186" y="1"/>
                      <a:pt x="3144" y="1"/>
                    </a:cubicBezTo>
                    <a:close/>
                  </a:path>
                </a:pathLst>
              </a:custGeom>
              <a:solidFill>
                <a:srgbClr val="152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1"/>
              <p:cNvSpPr/>
              <p:nvPr/>
            </p:nvSpPr>
            <p:spPr>
              <a:xfrm flipH="1">
                <a:off x="6768162" y="4692652"/>
                <a:ext cx="332858" cy="72846"/>
              </a:xfrm>
              <a:custGeom>
                <a:avLst/>
                <a:gdLst/>
                <a:ahLst/>
                <a:cxnLst/>
                <a:rect l="l" t="t" r="r" b="b"/>
                <a:pathLst>
                  <a:path w="5835" h="1277" extrusionOk="0">
                    <a:moveTo>
                      <a:pt x="342" y="1"/>
                    </a:moveTo>
                    <a:cubicBezTo>
                      <a:pt x="342" y="1"/>
                      <a:pt x="130" y="96"/>
                      <a:pt x="141" y="280"/>
                    </a:cubicBezTo>
                    <a:cubicBezTo>
                      <a:pt x="151" y="461"/>
                      <a:pt x="1" y="936"/>
                      <a:pt x="677" y="936"/>
                    </a:cubicBezTo>
                    <a:cubicBezTo>
                      <a:pt x="1257" y="936"/>
                      <a:pt x="3726" y="1276"/>
                      <a:pt x="4705" y="1276"/>
                    </a:cubicBezTo>
                    <a:cubicBezTo>
                      <a:pt x="4873" y="1276"/>
                      <a:pt x="4997" y="1266"/>
                      <a:pt x="5060" y="1243"/>
                    </a:cubicBezTo>
                    <a:cubicBezTo>
                      <a:pt x="5262" y="1226"/>
                      <a:pt x="5667" y="1127"/>
                      <a:pt x="5705" y="943"/>
                    </a:cubicBezTo>
                    <a:cubicBezTo>
                      <a:pt x="5835" y="352"/>
                      <a:pt x="5561" y="260"/>
                      <a:pt x="5561" y="260"/>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21"/>
              <p:cNvSpPr/>
              <p:nvPr/>
            </p:nvSpPr>
            <p:spPr>
              <a:xfrm flipH="1">
                <a:off x="6864910" y="4531440"/>
                <a:ext cx="227553" cy="194752"/>
              </a:xfrm>
              <a:custGeom>
                <a:avLst/>
                <a:gdLst/>
                <a:ahLst/>
                <a:cxnLst/>
                <a:rect l="l" t="t" r="r" b="b"/>
                <a:pathLst>
                  <a:path w="3989" h="3414" extrusionOk="0">
                    <a:moveTo>
                      <a:pt x="2432" y="0"/>
                    </a:moveTo>
                    <a:lnTo>
                      <a:pt x="455" y="136"/>
                    </a:lnTo>
                    <a:cubicBezTo>
                      <a:pt x="455" y="136"/>
                      <a:pt x="520" y="1110"/>
                      <a:pt x="325" y="1812"/>
                    </a:cubicBezTo>
                    <a:cubicBezTo>
                      <a:pt x="134" y="2512"/>
                      <a:pt x="1" y="3233"/>
                      <a:pt x="1045" y="3274"/>
                    </a:cubicBezTo>
                    <a:lnTo>
                      <a:pt x="2859" y="3413"/>
                    </a:lnTo>
                    <a:cubicBezTo>
                      <a:pt x="2859" y="3413"/>
                      <a:pt x="2824" y="1574"/>
                      <a:pt x="3988" y="1468"/>
                    </a:cubicBezTo>
                    <a:cubicBezTo>
                      <a:pt x="3988" y="1468"/>
                      <a:pt x="2506" y="1185"/>
                      <a:pt x="2432" y="0"/>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21"/>
              <p:cNvSpPr/>
              <p:nvPr/>
            </p:nvSpPr>
            <p:spPr>
              <a:xfrm flipH="1">
                <a:off x="6773065" y="4614784"/>
                <a:ext cx="165944" cy="124073"/>
              </a:xfrm>
              <a:custGeom>
                <a:avLst/>
                <a:gdLst/>
                <a:ahLst/>
                <a:cxnLst/>
                <a:rect l="l" t="t" r="r" b="b"/>
                <a:pathLst>
                  <a:path w="2909" h="2175" extrusionOk="0">
                    <a:moveTo>
                      <a:pt x="1501" y="1"/>
                    </a:moveTo>
                    <a:cubicBezTo>
                      <a:pt x="1302" y="1"/>
                      <a:pt x="1076" y="59"/>
                      <a:pt x="810" y="178"/>
                    </a:cubicBezTo>
                    <a:cubicBezTo>
                      <a:pt x="1" y="536"/>
                      <a:pt x="100" y="1813"/>
                      <a:pt x="100" y="1813"/>
                    </a:cubicBezTo>
                    <a:cubicBezTo>
                      <a:pt x="116" y="2096"/>
                      <a:pt x="726" y="2175"/>
                      <a:pt x="1317" y="2175"/>
                    </a:cubicBezTo>
                    <a:cubicBezTo>
                      <a:pt x="1759" y="2175"/>
                      <a:pt x="2191" y="2131"/>
                      <a:pt x="2356" y="2096"/>
                    </a:cubicBezTo>
                    <a:cubicBezTo>
                      <a:pt x="2735" y="2014"/>
                      <a:pt x="2909" y="1386"/>
                      <a:pt x="2483" y="703"/>
                    </a:cubicBezTo>
                    <a:cubicBezTo>
                      <a:pt x="2199" y="243"/>
                      <a:pt x="1907" y="1"/>
                      <a:pt x="1501" y="1"/>
                    </a:cubicBezTo>
                    <a:close/>
                  </a:path>
                </a:pathLst>
              </a:custGeom>
              <a:solidFill>
                <a:srgbClr val="DC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1"/>
              <p:cNvSpPr/>
              <p:nvPr/>
            </p:nvSpPr>
            <p:spPr>
              <a:xfrm flipH="1">
                <a:off x="6892804" y="4541936"/>
                <a:ext cx="122533" cy="84769"/>
              </a:xfrm>
              <a:custGeom>
                <a:avLst/>
                <a:gdLst/>
                <a:ahLst/>
                <a:cxnLst/>
                <a:rect l="l" t="t" r="r" b="b"/>
                <a:pathLst>
                  <a:path w="2148" h="1486" extrusionOk="0">
                    <a:moveTo>
                      <a:pt x="155" y="1"/>
                    </a:moveTo>
                    <a:lnTo>
                      <a:pt x="1" y="28"/>
                    </a:lnTo>
                    <a:cubicBezTo>
                      <a:pt x="7" y="75"/>
                      <a:pt x="209" y="1206"/>
                      <a:pt x="831" y="1403"/>
                    </a:cubicBezTo>
                    <a:cubicBezTo>
                      <a:pt x="1008" y="1458"/>
                      <a:pt x="1179" y="1485"/>
                      <a:pt x="1332" y="1485"/>
                    </a:cubicBezTo>
                    <a:cubicBezTo>
                      <a:pt x="1718" y="1485"/>
                      <a:pt x="2019" y="1335"/>
                      <a:pt x="2148" y="1137"/>
                    </a:cubicBezTo>
                    <a:lnTo>
                      <a:pt x="2014" y="1052"/>
                    </a:lnTo>
                    <a:cubicBezTo>
                      <a:pt x="1924" y="1191"/>
                      <a:pt x="1676" y="1327"/>
                      <a:pt x="1332" y="1327"/>
                    </a:cubicBezTo>
                    <a:cubicBezTo>
                      <a:pt x="1194" y="1327"/>
                      <a:pt x="1042" y="1305"/>
                      <a:pt x="878" y="1253"/>
                    </a:cubicBezTo>
                    <a:cubicBezTo>
                      <a:pt x="346" y="1086"/>
                      <a:pt x="158" y="10"/>
                      <a:pt x="155"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1"/>
              <p:cNvSpPr/>
              <p:nvPr/>
            </p:nvSpPr>
            <p:spPr>
              <a:xfrm flipH="1">
                <a:off x="6912427" y="4565496"/>
                <a:ext cx="87507" cy="65317"/>
              </a:xfrm>
              <a:custGeom>
                <a:avLst/>
                <a:gdLst/>
                <a:ahLst/>
                <a:cxnLst/>
                <a:rect l="l" t="t" r="r" b="b"/>
                <a:pathLst>
                  <a:path w="1534" h="1145" extrusionOk="0">
                    <a:moveTo>
                      <a:pt x="1194" y="1"/>
                    </a:moveTo>
                    <a:cubicBezTo>
                      <a:pt x="879" y="1"/>
                      <a:pt x="275" y="115"/>
                      <a:pt x="24" y="939"/>
                    </a:cubicBezTo>
                    <a:cubicBezTo>
                      <a:pt x="0" y="1025"/>
                      <a:pt x="49" y="1113"/>
                      <a:pt x="131" y="1137"/>
                    </a:cubicBezTo>
                    <a:cubicBezTo>
                      <a:pt x="147" y="1144"/>
                      <a:pt x="161" y="1144"/>
                      <a:pt x="178" y="1144"/>
                    </a:cubicBezTo>
                    <a:cubicBezTo>
                      <a:pt x="243" y="1144"/>
                      <a:pt x="307" y="1100"/>
                      <a:pt x="328" y="1031"/>
                    </a:cubicBezTo>
                    <a:cubicBezTo>
                      <a:pt x="518" y="402"/>
                      <a:pt x="944" y="312"/>
                      <a:pt x="1175" y="312"/>
                    </a:cubicBezTo>
                    <a:cubicBezTo>
                      <a:pt x="1251" y="312"/>
                      <a:pt x="1306" y="321"/>
                      <a:pt x="1325" y="325"/>
                    </a:cubicBezTo>
                    <a:cubicBezTo>
                      <a:pt x="1337" y="328"/>
                      <a:pt x="1349" y="329"/>
                      <a:pt x="1361" y="329"/>
                    </a:cubicBezTo>
                    <a:cubicBezTo>
                      <a:pt x="1433" y="329"/>
                      <a:pt x="1498" y="278"/>
                      <a:pt x="1513" y="205"/>
                    </a:cubicBezTo>
                    <a:cubicBezTo>
                      <a:pt x="1533" y="120"/>
                      <a:pt x="1478" y="35"/>
                      <a:pt x="1393" y="18"/>
                    </a:cubicBezTo>
                    <a:cubicBezTo>
                      <a:pt x="1390" y="17"/>
                      <a:pt x="1313" y="1"/>
                      <a:pt x="1194" y="1"/>
                    </a:cubicBezTo>
                    <a:close/>
                  </a:path>
                </a:pathLst>
              </a:custGeom>
              <a:solidFill>
                <a:srgbClr val="E8EE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21"/>
              <p:cNvSpPr/>
              <p:nvPr/>
            </p:nvSpPr>
            <p:spPr>
              <a:xfrm flipH="1">
                <a:off x="6889266" y="4585177"/>
                <a:ext cx="77182" cy="51055"/>
              </a:xfrm>
              <a:custGeom>
                <a:avLst/>
                <a:gdLst/>
                <a:ahLst/>
                <a:cxnLst/>
                <a:rect l="l" t="t" r="r" b="b"/>
                <a:pathLst>
                  <a:path w="1353" h="895" extrusionOk="0">
                    <a:moveTo>
                      <a:pt x="1194" y="0"/>
                    </a:moveTo>
                    <a:cubicBezTo>
                      <a:pt x="1192" y="0"/>
                      <a:pt x="1190" y="0"/>
                      <a:pt x="1189" y="0"/>
                    </a:cubicBezTo>
                    <a:cubicBezTo>
                      <a:pt x="1154" y="4"/>
                      <a:pt x="325" y="27"/>
                      <a:pt x="35" y="673"/>
                    </a:cubicBezTo>
                    <a:cubicBezTo>
                      <a:pt x="1" y="755"/>
                      <a:pt x="38" y="847"/>
                      <a:pt x="117" y="881"/>
                    </a:cubicBezTo>
                    <a:cubicBezTo>
                      <a:pt x="137" y="891"/>
                      <a:pt x="161" y="894"/>
                      <a:pt x="182" y="894"/>
                    </a:cubicBezTo>
                    <a:cubicBezTo>
                      <a:pt x="243" y="894"/>
                      <a:pt x="301" y="861"/>
                      <a:pt x="325" y="802"/>
                    </a:cubicBezTo>
                    <a:cubicBezTo>
                      <a:pt x="530" y="341"/>
                      <a:pt x="1185" y="317"/>
                      <a:pt x="1198" y="317"/>
                    </a:cubicBezTo>
                    <a:cubicBezTo>
                      <a:pt x="1284" y="314"/>
                      <a:pt x="1352" y="243"/>
                      <a:pt x="1352" y="157"/>
                    </a:cubicBezTo>
                    <a:cubicBezTo>
                      <a:pt x="1349" y="70"/>
                      <a:pt x="1277" y="0"/>
                      <a:pt x="1194" y="0"/>
                    </a:cubicBezTo>
                    <a:close/>
                  </a:path>
                </a:pathLst>
              </a:custGeom>
              <a:solidFill>
                <a:srgbClr val="E8EE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21"/>
              <p:cNvSpPr/>
              <p:nvPr/>
            </p:nvSpPr>
            <p:spPr>
              <a:xfrm flipH="1">
                <a:off x="6879116" y="4733725"/>
                <a:ext cx="332686" cy="72504"/>
              </a:xfrm>
              <a:custGeom>
                <a:avLst/>
                <a:gdLst/>
                <a:ahLst/>
                <a:cxnLst/>
                <a:rect l="l" t="t" r="r" b="b"/>
                <a:pathLst>
                  <a:path w="5832" h="1271" extrusionOk="0">
                    <a:moveTo>
                      <a:pt x="342" y="1"/>
                    </a:moveTo>
                    <a:cubicBezTo>
                      <a:pt x="342" y="1"/>
                      <a:pt x="127" y="97"/>
                      <a:pt x="137" y="281"/>
                    </a:cubicBezTo>
                    <a:cubicBezTo>
                      <a:pt x="147" y="461"/>
                      <a:pt x="1" y="888"/>
                      <a:pt x="676" y="936"/>
                    </a:cubicBezTo>
                    <a:cubicBezTo>
                      <a:pt x="1285" y="977"/>
                      <a:pt x="3644" y="1271"/>
                      <a:pt x="4668" y="1271"/>
                    </a:cubicBezTo>
                    <a:cubicBezTo>
                      <a:pt x="4840" y="1271"/>
                      <a:pt x="4974" y="1263"/>
                      <a:pt x="5056" y="1244"/>
                    </a:cubicBezTo>
                    <a:cubicBezTo>
                      <a:pt x="5261" y="1226"/>
                      <a:pt x="5663" y="1127"/>
                      <a:pt x="5704" y="943"/>
                    </a:cubicBezTo>
                    <a:cubicBezTo>
                      <a:pt x="5831" y="352"/>
                      <a:pt x="5558" y="264"/>
                      <a:pt x="5558" y="264"/>
                    </a:cubicBezTo>
                    <a:lnTo>
                      <a:pt x="342" y="1"/>
                    </a:lnTo>
                    <a:close/>
                  </a:path>
                </a:pathLst>
              </a:custGeom>
              <a:solidFill>
                <a:srgbClr val="E1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1"/>
              <p:cNvSpPr/>
              <p:nvPr/>
            </p:nvSpPr>
            <p:spPr>
              <a:xfrm flipH="1">
                <a:off x="6975750" y="4572513"/>
                <a:ext cx="227495" cy="194809"/>
              </a:xfrm>
              <a:custGeom>
                <a:avLst/>
                <a:gdLst/>
                <a:ahLst/>
                <a:cxnLst/>
                <a:rect l="l" t="t" r="r" b="b"/>
                <a:pathLst>
                  <a:path w="3988" h="3415" extrusionOk="0">
                    <a:moveTo>
                      <a:pt x="2431" y="0"/>
                    </a:moveTo>
                    <a:lnTo>
                      <a:pt x="451" y="137"/>
                    </a:lnTo>
                    <a:cubicBezTo>
                      <a:pt x="451" y="137"/>
                      <a:pt x="516" y="1110"/>
                      <a:pt x="325" y="1813"/>
                    </a:cubicBezTo>
                    <a:cubicBezTo>
                      <a:pt x="131" y="2513"/>
                      <a:pt x="0" y="3233"/>
                      <a:pt x="1042" y="3277"/>
                    </a:cubicBezTo>
                    <a:lnTo>
                      <a:pt x="2855" y="3414"/>
                    </a:lnTo>
                    <a:cubicBezTo>
                      <a:pt x="2855" y="3414"/>
                      <a:pt x="2820" y="1577"/>
                      <a:pt x="3988" y="1472"/>
                    </a:cubicBezTo>
                    <a:cubicBezTo>
                      <a:pt x="3988" y="1472"/>
                      <a:pt x="2502" y="1185"/>
                      <a:pt x="2431" y="0"/>
                    </a:cubicBezTo>
                    <a:close/>
                  </a:path>
                </a:pathLst>
              </a:custGeom>
              <a:solidFill>
                <a:srgbClr val="FF8E3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1"/>
              <p:cNvSpPr/>
              <p:nvPr/>
            </p:nvSpPr>
            <p:spPr>
              <a:xfrm flipH="1">
                <a:off x="7138727" y="4677078"/>
                <a:ext cx="45636" cy="59840"/>
              </a:xfrm>
              <a:custGeom>
                <a:avLst/>
                <a:gdLst/>
                <a:ahLst/>
                <a:cxnLst/>
                <a:rect l="l" t="t" r="r" b="b"/>
                <a:pathLst>
                  <a:path w="800" h="1049" extrusionOk="0">
                    <a:moveTo>
                      <a:pt x="373" y="0"/>
                    </a:moveTo>
                    <a:lnTo>
                      <a:pt x="236" y="311"/>
                    </a:lnTo>
                    <a:lnTo>
                      <a:pt x="0" y="311"/>
                    </a:lnTo>
                    <a:lnTo>
                      <a:pt x="141" y="574"/>
                    </a:lnTo>
                    <a:lnTo>
                      <a:pt x="55" y="942"/>
                    </a:lnTo>
                    <a:lnTo>
                      <a:pt x="349" y="731"/>
                    </a:lnTo>
                    <a:lnTo>
                      <a:pt x="608" y="1049"/>
                    </a:lnTo>
                    <a:lnTo>
                      <a:pt x="544" y="584"/>
                    </a:lnTo>
                    <a:lnTo>
                      <a:pt x="799" y="488"/>
                    </a:lnTo>
                    <a:lnTo>
                      <a:pt x="482" y="397"/>
                    </a:lnTo>
                    <a:lnTo>
                      <a:pt x="373" y="0"/>
                    </a:lnTo>
                    <a:close/>
                  </a:path>
                </a:pathLst>
              </a:custGeom>
              <a:solidFill>
                <a:srgbClr val="E8EE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21"/>
              <p:cNvSpPr/>
              <p:nvPr/>
            </p:nvSpPr>
            <p:spPr>
              <a:xfrm flipH="1">
                <a:off x="6884019" y="4655857"/>
                <a:ext cx="166001" cy="124130"/>
              </a:xfrm>
              <a:custGeom>
                <a:avLst/>
                <a:gdLst/>
                <a:ahLst/>
                <a:cxnLst/>
                <a:rect l="l" t="t" r="r" b="b"/>
                <a:pathLst>
                  <a:path w="2910" h="2176" extrusionOk="0">
                    <a:moveTo>
                      <a:pt x="1503" y="1"/>
                    </a:moveTo>
                    <a:cubicBezTo>
                      <a:pt x="1304" y="1"/>
                      <a:pt x="1077" y="59"/>
                      <a:pt x="810" y="178"/>
                    </a:cubicBezTo>
                    <a:cubicBezTo>
                      <a:pt x="1" y="536"/>
                      <a:pt x="100" y="1816"/>
                      <a:pt x="100" y="1816"/>
                    </a:cubicBezTo>
                    <a:cubicBezTo>
                      <a:pt x="116" y="2097"/>
                      <a:pt x="726" y="2176"/>
                      <a:pt x="1318" y="2176"/>
                    </a:cubicBezTo>
                    <a:cubicBezTo>
                      <a:pt x="1762" y="2176"/>
                      <a:pt x="2195" y="2132"/>
                      <a:pt x="2360" y="2097"/>
                    </a:cubicBezTo>
                    <a:cubicBezTo>
                      <a:pt x="2739" y="2015"/>
                      <a:pt x="2909" y="1386"/>
                      <a:pt x="2486" y="704"/>
                    </a:cubicBezTo>
                    <a:cubicBezTo>
                      <a:pt x="2200" y="243"/>
                      <a:pt x="1909" y="1"/>
                      <a:pt x="1503" y="1"/>
                    </a:cubicBezTo>
                    <a:close/>
                  </a:path>
                </a:pathLst>
              </a:custGeom>
              <a:solidFill>
                <a:srgbClr val="E8EE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21"/>
              <p:cNvSpPr/>
              <p:nvPr/>
            </p:nvSpPr>
            <p:spPr>
              <a:xfrm flipH="1">
                <a:off x="7003758" y="4583009"/>
                <a:ext cx="122590" cy="84769"/>
              </a:xfrm>
              <a:custGeom>
                <a:avLst/>
                <a:gdLst/>
                <a:ahLst/>
                <a:cxnLst/>
                <a:rect l="l" t="t" r="r" b="b"/>
                <a:pathLst>
                  <a:path w="2149" h="1486" extrusionOk="0">
                    <a:moveTo>
                      <a:pt x="158" y="1"/>
                    </a:moveTo>
                    <a:lnTo>
                      <a:pt x="1" y="28"/>
                    </a:lnTo>
                    <a:cubicBezTo>
                      <a:pt x="8" y="76"/>
                      <a:pt x="209" y="1206"/>
                      <a:pt x="831" y="1403"/>
                    </a:cubicBezTo>
                    <a:cubicBezTo>
                      <a:pt x="1008" y="1461"/>
                      <a:pt x="1179" y="1485"/>
                      <a:pt x="1332" y="1485"/>
                    </a:cubicBezTo>
                    <a:cubicBezTo>
                      <a:pt x="1718" y="1485"/>
                      <a:pt x="2022" y="1335"/>
                      <a:pt x="2148" y="1141"/>
                    </a:cubicBezTo>
                    <a:lnTo>
                      <a:pt x="2015" y="1052"/>
                    </a:lnTo>
                    <a:cubicBezTo>
                      <a:pt x="1925" y="1191"/>
                      <a:pt x="1678" y="1327"/>
                      <a:pt x="1334" y="1327"/>
                    </a:cubicBezTo>
                    <a:cubicBezTo>
                      <a:pt x="1196" y="1327"/>
                      <a:pt x="1043" y="1305"/>
                      <a:pt x="878" y="1253"/>
                    </a:cubicBezTo>
                    <a:cubicBezTo>
                      <a:pt x="349" y="1086"/>
                      <a:pt x="158" y="11"/>
                      <a:pt x="158" y="1"/>
                    </a:cubicBezTo>
                    <a:close/>
                  </a:path>
                </a:pathLst>
              </a:custGeom>
              <a:solidFill>
                <a:srgbClr val="3333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1"/>
              <p:cNvSpPr/>
              <p:nvPr/>
            </p:nvSpPr>
            <p:spPr>
              <a:xfrm flipH="1">
                <a:off x="7023438" y="4606569"/>
                <a:ext cx="87507" cy="65317"/>
              </a:xfrm>
              <a:custGeom>
                <a:avLst/>
                <a:gdLst/>
                <a:ahLst/>
                <a:cxnLst/>
                <a:rect l="l" t="t" r="r" b="b"/>
                <a:pathLst>
                  <a:path w="1534" h="1145" extrusionOk="0">
                    <a:moveTo>
                      <a:pt x="1196" y="1"/>
                    </a:moveTo>
                    <a:cubicBezTo>
                      <a:pt x="882" y="1"/>
                      <a:pt x="279" y="116"/>
                      <a:pt x="28" y="943"/>
                    </a:cubicBezTo>
                    <a:cubicBezTo>
                      <a:pt x="0" y="1025"/>
                      <a:pt x="49" y="1113"/>
                      <a:pt x="131" y="1138"/>
                    </a:cubicBezTo>
                    <a:cubicBezTo>
                      <a:pt x="147" y="1144"/>
                      <a:pt x="161" y="1144"/>
                      <a:pt x="178" y="1144"/>
                    </a:cubicBezTo>
                    <a:cubicBezTo>
                      <a:pt x="246" y="1144"/>
                      <a:pt x="308" y="1103"/>
                      <a:pt x="328" y="1035"/>
                    </a:cubicBezTo>
                    <a:cubicBezTo>
                      <a:pt x="521" y="407"/>
                      <a:pt x="945" y="314"/>
                      <a:pt x="1177" y="314"/>
                    </a:cubicBezTo>
                    <a:cubicBezTo>
                      <a:pt x="1253" y="314"/>
                      <a:pt x="1309" y="324"/>
                      <a:pt x="1329" y="328"/>
                    </a:cubicBezTo>
                    <a:cubicBezTo>
                      <a:pt x="1339" y="330"/>
                      <a:pt x="1350" y="331"/>
                      <a:pt x="1360" y="331"/>
                    </a:cubicBezTo>
                    <a:cubicBezTo>
                      <a:pt x="1433" y="331"/>
                      <a:pt x="1498" y="280"/>
                      <a:pt x="1516" y="205"/>
                    </a:cubicBezTo>
                    <a:cubicBezTo>
                      <a:pt x="1533" y="120"/>
                      <a:pt x="1478" y="35"/>
                      <a:pt x="1393" y="18"/>
                    </a:cubicBezTo>
                    <a:cubicBezTo>
                      <a:pt x="1391" y="17"/>
                      <a:pt x="1314" y="1"/>
                      <a:pt x="1196" y="1"/>
                    </a:cubicBezTo>
                    <a:close/>
                  </a:path>
                </a:pathLst>
              </a:custGeom>
              <a:solidFill>
                <a:srgbClr val="E8EE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1"/>
              <p:cNvSpPr/>
              <p:nvPr/>
            </p:nvSpPr>
            <p:spPr>
              <a:xfrm flipH="1">
                <a:off x="7000106" y="4626250"/>
                <a:ext cx="77353" cy="51283"/>
              </a:xfrm>
              <a:custGeom>
                <a:avLst/>
                <a:gdLst/>
                <a:ahLst/>
                <a:cxnLst/>
                <a:rect l="l" t="t" r="r" b="b"/>
                <a:pathLst>
                  <a:path w="1356" h="899" extrusionOk="0">
                    <a:moveTo>
                      <a:pt x="1192" y="1"/>
                    </a:moveTo>
                    <a:cubicBezTo>
                      <a:pt x="1154" y="4"/>
                      <a:pt x="325" y="28"/>
                      <a:pt x="39" y="673"/>
                    </a:cubicBezTo>
                    <a:cubicBezTo>
                      <a:pt x="1" y="755"/>
                      <a:pt x="39" y="847"/>
                      <a:pt x="117" y="885"/>
                    </a:cubicBezTo>
                    <a:cubicBezTo>
                      <a:pt x="138" y="891"/>
                      <a:pt x="161" y="898"/>
                      <a:pt x="182" y="898"/>
                    </a:cubicBezTo>
                    <a:cubicBezTo>
                      <a:pt x="243" y="898"/>
                      <a:pt x="302" y="861"/>
                      <a:pt x="329" y="803"/>
                    </a:cubicBezTo>
                    <a:cubicBezTo>
                      <a:pt x="533" y="342"/>
                      <a:pt x="1192" y="318"/>
                      <a:pt x="1199" y="318"/>
                    </a:cubicBezTo>
                    <a:cubicBezTo>
                      <a:pt x="1285" y="318"/>
                      <a:pt x="1356" y="243"/>
                      <a:pt x="1353" y="158"/>
                    </a:cubicBezTo>
                    <a:cubicBezTo>
                      <a:pt x="1349" y="69"/>
                      <a:pt x="1277" y="4"/>
                      <a:pt x="1192" y="1"/>
                    </a:cubicBezTo>
                    <a:close/>
                  </a:path>
                </a:pathLst>
              </a:custGeom>
              <a:solidFill>
                <a:srgbClr val="E8EE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21"/>
              <p:cNvSpPr/>
              <p:nvPr/>
            </p:nvSpPr>
            <p:spPr>
              <a:xfrm flipH="1">
                <a:off x="6709351" y="2692905"/>
                <a:ext cx="601368" cy="528750"/>
              </a:xfrm>
              <a:custGeom>
                <a:avLst/>
                <a:gdLst/>
                <a:ahLst/>
                <a:cxnLst/>
                <a:rect l="l" t="t" r="r" b="b"/>
                <a:pathLst>
                  <a:path w="10542" h="9269" extrusionOk="0">
                    <a:moveTo>
                      <a:pt x="6645" y="1"/>
                    </a:moveTo>
                    <a:cubicBezTo>
                      <a:pt x="5506" y="1"/>
                      <a:pt x="4402" y="359"/>
                      <a:pt x="3879" y="520"/>
                    </a:cubicBezTo>
                    <a:cubicBezTo>
                      <a:pt x="2967" y="800"/>
                      <a:pt x="561" y="2227"/>
                      <a:pt x="280" y="4043"/>
                    </a:cubicBezTo>
                    <a:cubicBezTo>
                      <a:pt x="0" y="5862"/>
                      <a:pt x="2288" y="8873"/>
                      <a:pt x="2346" y="9228"/>
                    </a:cubicBezTo>
                    <a:cubicBezTo>
                      <a:pt x="2350" y="9256"/>
                      <a:pt x="2401" y="9269"/>
                      <a:pt x="2490" y="9269"/>
                    </a:cubicBezTo>
                    <a:cubicBezTo>
                      <a:pt x="3555" y="9269"/>
                      <a:pt x="10121" y="7453"/>
                      <a:pt x="10121" y="7453"/>
                    </a:cubicBezTo>
                    <a:cubicBezTo>
                      <a:pt x="10121" y="7453"/>
                      <a:pt x="10542" y="2227"/>
                      <a:pt x="8992" y="800"/>
                    </a:cubicBezTo>
                    <a:cubicBezTo>
                      <a:pt x="8336" y="194"/>
                      <a:pt x="7481" y="1"/>
                      <a:pt x="6645" y="1"/>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21"/>
              <p:cNvSpPr/>
              <p:nvPr/>
            </p:nvSpPr>
            <p:spPr>
              <a:xfrm flipH="1">
                <a:off x="7045060" y="2953319"/>
                <a:ext cx="214432" cy="254364"/>
              </a:xfrm>
              <a:custGeom>
                <a:avLst/>
                <a:gdLst/>
                <a:ahLst/>
                <a:cxnLst/>
                <a:rect l="l" t="t" r="r" b="b"/>
                <a:pathLst>
                  <a:path w="3759" h="4459" extrusionOk="0">
                    <a:moveTo>
                      <a:pt x="1386" y="1"/>
                    </a:moveTo>
                    <a:cubicBezTo>
                      <a:pt x="1302" y="1"/>
                      <a:pt x="1220" y="23"/>
                      <a:pt x="1140" y="72"/>
                    </a:cubicBezTo>
                    <a:cubicBezTo>
                      <a:pt x="93" y="717"/>
                      <a:pt x="0" y="2048"/>
                      <a:pt x="0" y="2048"/>
                    </a:cubicBezTo>
                    <a:lnTo>
                      <a:pt x="1202" y="4458"/>
                    </a:lnTo>
                    <a:lnTo>
                      <a:pt x="3759" y="3400"/>
                    </a:lnTo>
                    <a:cubicBezTo>
                      <a:pt x="3759" y="3400"/>
                      <a:pt x="2416" y="1"/>
                      <a:pt x="1386" y="1"/>
                    </a:cubicBezTo>
                    <a:close/>
                  </a:path>
                </a:pathLst>
              </a:custGeom>
              <a:solidFill>
                <a:srgbClr val="D166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16;p21"/>
              <p:cNvSpPr/>
              <p:nvPr/>
            </p:nvSpPr>
            <p:spPr>
              <a:xfrm flipH="1">
                <a:off x="6668850" y="3103921"/>
                <a:ext cx="691328" cy="1379006"/>
              </a:xfrm>
              <a:custGeom>
                <a:avLst/>
                <a:gdLst/>
                <a:ahLst/>
                <a:cxnLst/>
                <a:rect l="l" t="t" r="r" b="b"/>
                <a:pathLst>
                  <a:path w="12119" h="24174" extrusionOk="0">
                    <a:moveTo>
                      <a:pt x="9345" y="1"/>
                    </a:moveTo>
                    <a:cubicBezTo>
                      <a:pt x="6833" y="1"/>
                      <a:pt x="3500" y="1145"/>
                      <a:pt x="2779" y="1590"/>
                    </a:cubicBezTo>
                    <a:cubicBezTo>
                      <a:pt x="2608" y="1696"/>
                      <a:pt x="3213" y="2921"/>
                      <a:pt x="3213" y="2921"/>
                    </a:cubicBezTo>
                    <a:cubicBezTo>
                      <a:pt x="3213" y="2921"/>
                      <a:pt x="219" y="5798"/>
                      <a:pt x="127" y="10270"/>
                    </a:cubicBezTo>
                    <a:cubicBezTo>
                      <a:pt x="0" y="16230"/>
                      <a:pt x="2595" y="23498"/>
                      <a:pt x="2595" y="23498"/>
                    </a:cubicBezTo>
                    <a:cubicBezTo>
                      <a:pt x="2595" y="23498"/>
                      <a:pt x="2803" y="24174"/>
                      <a:pt x="3943" y="24174"/>
                    </a:cubicBezTo>
                    <a:cubicBezTo>
                      <a:pt x="5086" y="24174"/>
                      <a:pt x="5879" y="23662"/>
                      <a:pt x="5879" y="23662"/>
                    </a:cubicBezTo>
                    <a:cubicBezTo>
                      <a:pt x="5929" y="23664"/>
                      <a:pt x="5978" y="23665"/>
                      <a:pt x="6026" y="23665"/>
                    </a:cubicBezTo>
                    <a:cubicBezTo>
                      <a:pt x="7377" y="23665"/>
                      <a:pt x="7506" y="22754"/>
                      <a:pt x="7506" y="22754"/>
                    </a:cubicBezTo>
                    <a:cubicBezTo>
                      <a:pt x="7763" y="21962"/>
                      <a:pt x="10022" y="16534"/>
                      <a:pt x="11070" y="11574"/>
                    </a:cubicBezTo>
                    <a:cubicBezTo>
                      <a:pt x="12119" y="6614"/>
                      <a:pt x="11654" y="1959"/>
                      <a:pt x="11675" y="1655"/>
                    </a:cubicBezTo>
                    <a:cubicBezTo>
                      <a:pt x="11699" y="1351"/>
                      <a:pt x="11675" y="607"/>
                      <a:pt x="11675" y="607"/>
                    </a:cubicBezTo>
                    <a:cubicBezTo>
                      <a:pt x="11147" y="168"/>
                      <a:pt x="10306" y="1"/>
                      <a:pt x="9345" y="1"/>
                    </a:cubicBezTo>
                    <a:close/>
                  </a:path>
                </a:pathLst>
              </a:custGeom>
              <a:solidFill>
                <a:srgbClr val="0095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17;p21"/>
              <p:cNvSpPr/>
              <p:nvPr/>
            </p:nvSpPr>
            <p:spPr>
              <a:xfrm flipH="1">
                <a:off x="6700958" y="3139061"/>
                <a:ext cx="92185" cy="221049"/>
              </a:xfrm>
              <a:custGeom>
                <a:avLst/>
                <a:gdLst/>
                <a:ahLst/>
                <a:cxnLst/>
                <a:rect l="l" t="t" r="r" b="b"/>
                <a:pathLst>
                  <a:path w="1616" h="3875" extrusionOk="0">
                    <a:moveTo>
                      <a:pt x="1524" y="1"/>
                    </a:moveTo>
                    <a:cubicBezTo>
                      <a:pt x="1478" y="1"/>
                      <a:pt x="1442" y="35"/>
                      <a:pt x="1445" y="79"/>
                    </a:cubicBezTo>
                    <a:cubicBezTo>
                      <a:pt x="1462" y="1721"/>
                      <a:pt x="1373" y="3486"/>
                      <a:pt x="1196" y="3605"/>
                    </a:cubicBezTo>
                    <a:cubicBezTo>
                      <a:pt x="1043" y="3695"/>
                      <a:pt x="747" y="3719"/>
                      <a:pt x="490" y="3719"/>
                    </a:cubicBezTo>
                    <a:cubicBezTo>
                      <a:pt x="327" y="3719"/>
                      <a:pt x="179" y="3709"/>
                      <a:pt x="93" y="3701"/>
                    </a:cubicBezTo>
                    <a:cubicBezTo>
                      <a:pt x="89" y="3701"/>
                      <a:pt x="84" y="3700"/>
                      <a:pt x="80" y="3700"/>
                    </a:cubicBezTo>
                    <a:cubicBezTo>
                      <a:pt x="42" y="3700"/>
                      <a:pt x="11" y="3729"/>
                      <a:pt x="8" y="3769"/>
                    </a:cubicBezTo>
                    <a:cubicBezTo>
                      <a:pt x="0" y="3813"/>
                      <a:pt x="35" y="3851"/>
                      <a:pt x="76" y="3858"/>
                    </a:cubicBezTo>
                    <a:cubicBezTo>
                      <a:pt x="93" y="3858"/>
                      <a:pt x="274" y="3875"/>
                      <a:pt x="499" y="3875"/>
                    </a:cubicBezTo>
                    <a:cubicBezTo>
                      <a:pt x="766" y="3875"/>
                      <a:pt x="1089" y="3851"/>
                      <a:pt x="1274" y="3742"/>
                    </a:cubicBezTo>
                    <a:cubicBezTo>
                      <a:pt x="1615" y="3547"/>
                      <a:pt x="1612" y="888"/>
                      <a:pt x="1601" y="79"/>
                    </a:cubicBezTo>
                    <a:cubicBezTo>
                      <a:pt x="1601" y="35"/>
                      <a:pt x="1564" y="1"/>
                      <a:pt x="1524" y="1"/>
                    </a:cubicBez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18;p21"/>
              <p:cNvSpPr/>
              <p:nvPr/>
            </p:nvSpPr>
            <p:spPr>
              <a:xfrm flipH="1">
                <a:off x="6709970" y="3134212"/>
                <a:ext cx="23388" cy="49116"/>
              </a:xfrm>
              <a:custGeom>
                <a:avLst/>
                <a:gdLst/>
                <a:ahLst/>
                <a:cxnLst/>
                <a:rect l="l" t="t" r="r" b="b"/>
                <a:pathLst>
                  <a:path w="410" h="861" extrusionOk="0">
                    <a:moveTo>
                      <a:pt x="205" y="0"/>
                    </a:moveTo>
                    <a:cubicBezTo>
                      <a:pt x="93" y="0"/>
                      <a:pt x="0" y="191"/>
                      <a:pt x="0" y="431"/>
                    </a:cubicBezTo>
                    <a:cubicBezTo>
                      <a:pt x="0" y="666"/>
                      <a:pt x="93" y="861"/>
                      <a:pt x="205" y="861"/>
                    </a:cubicBezTo>
                    <a:cubicBezTo>
                      <a:pt x="318" y="861"/>
                      <a:pt x="410" y="666"/>
                      <a:pt x="410" y="431"/>
                    </a:cubicBezTo>
                    <a:cubicBezTo>
                      <a:pt x="410" y="191"/>
                      <a:pt x="318" y="0"/>
                      <a:pt x="205" y="0"/>
                    </a:cubicBez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19;p21"/>
              <p:cNvSpPr/>
              <p:nvPr/>
            </p:nvSpPr>
            <p:spPr>
              <a:xfrm flipH="1">
                <a:off x="6744375" y="3189946"/>
                <a:ext cx="437649" cy="85111"/>
              </a:xfrm>
              <a:custGeom>
                <a:avLst/>
                <a:gdLst/>
                <a:ahLst/>
                <a:cxnLst/>
                <a:rect l="l" t="t" r="r" b="b"/>
                <a:pathLst>
                  <a:path w="7672" h="1492" extrusionOk="0">
                    <a:moveTo>
                      <a:pt x="6523" y="1"/>
                    </a:moveTo>
                    <a:cubicBezTo>
                      <a:pt x="3032" y="1"/>
                      <a:pt x="90" y="1325"/>
                      <a:pt x="59" y="1341"/>
                    </a:cubicBezTo>
                    <a:cubicBezTo>
                      <a:pt x="18" y="1358"/>
                      <a:pt x="0" y="1406"/>
                      <a:pt x="18" y="1444"/>
                    </a:cubicBezTo>
                    <a:cubicBezTo>
                      <a:pt x="32" y="1475"/>
                      <a:pt x="62" y="1491"/>
                      <a:pt x="90" y="1491"/>
                    </a:cubicBezTo>
                    <a:cubicBezTo>
                      <a:pt x="103" y="1491"/>
                      <a:pt x="113" y="1488"/>
                      <a:pt x="123" y="1484"/>
                    </a:cubicBezTo>
                    <a:cubicBezTo>
                      <a:pt x="155" y="1469"/>
                      <a:pt x="3067" y="158"/>
                      <a:pt x="6523" y="158"/>
                    </a:cubicBezTo>
                    <a:cubicBezTo>
                      <a:pt x="6871" y="158"/>
                      <a:pt x="7225" y="171"/>
                      <a:pt x="7583" y="201"/>
                    </a:cubicBezTo>
                    <a:cubicBezTo>
                      <a:pt x="7585" y="201"/>
                      <a:pt x="7588" y="201"/>
                      <a:pt x="7590" y="201"/>
                    </a:cubicBezTo>
                    <a:cubicBezTo>
                      <a:pt x="7631" y="201"/>
                      <a:pt x="7665" y="171"/>
                      <a:pt x="7668" y="129"/>
                    </a:cubicBezTo>
                    <a:cubicBezTo>
                      <a:pt x="7671" y="85"/>
                      <a:pt x="7640" y="47"/>
                      <a:pt x="7596" y="44"/>
                    </a:cubicBezTo>
                    <a:cubicBezTo>
                      <a:pt x="7234" y="14"/>
                      <a:pt x="6876" y="1"/>
                      <a:pt x="6523" y="1"/>
                    </a:cubicBez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20;p21"/>
              <p:cNvSpPr/>
              <p:nvPr/>
            </p:nvSpPr>
            <p:spPr>
              <a:xfrm flipH="1">
                <a:off x="7055555" y="3137521"/>
                <a:ext cx="79521" cy="118654"/>
              </a:xfrm>
              <a:custGeom>
                <a:avLst/>
                <a:gdLst/>
                <a:ahLst/>
                <a:cxnLst/>
                <a:rect l="l" t="t" r="r" b="b"/>
                <a:pathLst>
                  <a:path w="1394" h="2080" extrusionOk="0">
                    <a:moveTo>
                      <a:pt x="1202" y="1"/>
                    </a:moveTo>
                    <a:lnTo>
                      <a:pt x="263" y="223"/>
                    </a:lnTo>
                    <a:cubicBezTo>
                      <a:pt x="1" y="1393"/>
                      <a:pt x="673" y="2079"/>
                      <a:pt x="673" y="2079"/>
                    </a:cubicBezTo>
                    <a:lnTo>
                      <a:pt x="1394" y="1878"/>
                    </a:lnTo>
                    <a:cubicBezTo>
                      <a:pt x="800" y="1226"/>
                      <a:pt x="1202" y="1"/>
                      <a:pt x="1202" y="1"/>
                    </a:cubicBez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21;p21"/>
              <p:cNvSpPr/>
              <p:nvPr/>
            </p:nvSpPr>
            <p:spPr>
              <a:xfrm flipH="1">
                <a:off x="7050706" y="3133071"/>
                <a:ext cx="89047" cy="127553"/>
              </a:xfrm>
              <a:custGeom>
                <a:avLst/>
                <a:gdLst/>
                <a:ahLst/>
                <a:cxnLst/>
                <a:rect l="l" t="t" r="r" b="b"/>
                <a:pathLst>
                  <a:path w="1561" h="2236" extrusionOk="0">
                    <a:moveTo>
                      <a:pt x="1172" y="188"/>
                    </a:moveTo>
                    <a:lnTo>
                      <a:pt x="1172" y="188"/>
                    </a:lnTo>
                    <a:cubicBezTo>
                      <a:pt x="1090" y="512"/>
                      <a:pt x="929" y="1352"/>
                      <a:pt x="1339" y="1911"/>
                    </a:cubicBezTo>
                    <a:lnTo>
                      <a:pt x="779" y="2069"/>
                    </a:lnTo>
                    <a:cubicBezTo>
                      <a:pt x="660" y="1922"/>
                      <a:pt x="219" y="1314"/>
                      <a:pt x="410" y="365"/>
                    </a:cubicBezTo>
                    <a:lnTo>
                      <a:pt x="1172" y="188"/>
                    </a:lnTo>
                    <a:close/>
                    <a:moveTo>
                      <a:pt x="1287" y="1"/>
                    </a:moveTo>
                    <a:cubicBezTo>
                      <a:pt x="1280" y="1"/>
                      <a:pt x="1273" y="2"/>
                      <a:pt x="1267" y="3"/>
                    </a:cubicBezTo>
                    <a:lnTo>
                      <a:pt x="324" y="222"/>
                    </a:lnTo>
                    <a:cubicBezTo>
                      <a:pt x="297" y="228"/>
                      <a:pt x="274" y="252"/>
                      <a:pt x="267" y="283"/>
                    </a:cubicBezTo>
                    <a:cubicBezTo>
                      <a:pt x="1" y="1484"/>
                      <a:pt x="669" y="2181"/>
                      <a:pt x="697" y="2212"/>
                    </a:cubicBezTo>
                    <a:cubicBezTo>
                      <a:pt x="714" y="2226"/>
                      <a:pt x="734" y="2236"/>
                      <a:pt x="755" y="2236"/>
                    </a:cubicBezTo>
                    <a:cubicBezTo>
                      <a:pt x="762" y="2236"/>
                      <a:pt x="768" y="2236"/>
                      <a:pt x="775" y="2232"/>
                    </a:cubicBezTo>
                    <a:lnTo>
                      <a:pt x="1496" y="2031"/>
                    </a:lnTo>
                    <a:cubicBezTo>
                      <a:pt x="1523" y="2024"/>
                      <a:pt x="1544" y="2004"/>
                      <a:pt x="1553" y="1976"/>
                    </a:cubicBezTo>
                    <a:cubicBezTo>
                      <a:pt x="1561" y="1952"/>
                      <a:pt x="1553" y="1922"/>
                      <a:pt x="1533" y="1901"/>
                    </a:cubicBezTo>
                    <a:cubicBezTo>
                      <a:pt x="977" y="1294"/>
                      <a:pt x="1356" y="116"/>
                      <a:pt x="1359" y="102"/>
                    </a:cubicBezTo>
                    <a:cubicBezTo>
                      <a:pt x="1369" y="75"/>
                      <a:pt x="1362" y="47"/>
                      <a:pt x="1345" y="27"/>
                    </a:cubicBezTo>
                    <a:cubicBezTo>
                      <a:pt x="1330" y="9"/>
                      <a:pt x="1308" y="1"/>
                      <a:pt x="1287" y="1"/>
                    </a:cubicBez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21"/>
              <p:cNvSpPr/>
              <p:nvPr/>
            </p:nvSpPr>
            <p:spPr>
              <a:xfrm flipH="1">
                <a:off x="6884988" y="3100498"/>
                <a:ext cx="73075" cy="118882"/>
              </a:xfrm>
              <a:custGeom>
                <a:avLst/>
                <a:gdLst/>
                <a:ahLst/>
                <a:cxnLst/>
                <a:rect l="l" t="t" r="r" b="b"/>
                <a:pathLst>
                  <a:path w="1281" h="2084" extrusionOk="0">
                    <a:moveTo>
                      <a:pt x="1281" y="1"/>
                    </a:moveTo>
                    <a:lnTo>
                      <a:pt x="416" y="127"/>
                    </a:lnTo>
                    <a:cubicBezTo>
                      <a:pt x="416" y="127"/>
                      <a:pt x="0" y="984"/>
                      <a:pt x="403" y="2083"/>
                    </a:cubicBezTo>
                    <a:lnTo>
                      <a:pt x="1141" y="1950"/>
                    </a:lnTo>
                    <a:cubicBezTo>
                      <a:pt x="1141" y="1950"/>
                      <a:pt x="867" y="913"/>
                      <a:pt x="1281" y="1"/>
                    </a:cubicBez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21"/>
              <p:cNvSpPr/>
              <p:nvPr/>
            </p:nvSpPr>
            <p:spPr>
              <a:xfrm flipH="1">
                <a:off x="6880310" y="3095991"/>
                <a:ext cx="82430" cy="128066"/>
              </a:xfrm>
              <a:custGeom>
                <a:avLst/>
                <a:gdLst/>
                <a:ahLst/>
                <a:cxnLst/>
                <a:rect l="l" t="t" r="r" b="b"/>
                <a:pathLst>
                  <a:path w="1445" h="2245" extrusionOk="0">
                    <a:moveTo>
                      <a:pt x="1236" y="179"/>
                    </a:moveTo>
                    <a:lnTo>
                      <a:pt x="1236" y="179"/>
                    </a:lnTo>
                    <a:cubicBezTo>
                      <a:pt x="949" y="926"/>
                      <a:pt x="1072" y="1712"/>
                      <a:pt x="1127" y="1967"/>
                    </a:cubicBezTo>
                    <a:lnTo>
                      <a:pt x="539" y="2073"/>
                    </a:lnTo>
                    <a:cubicBezTo>
                      <a:pt x="232" y="1176"/>
                      <a:pt x="485" y="448"/>
                      <a:pt x="553" y="278"/>
                    </a:cubicBezTo>
                    <a:lnTo>
                      <a:pt x="1236" y="179"/>
                    </a:lnTo>
                    <a:close/>
                    <a:moveTo>
                      <a:pt x="1360" y="0"/>
                    </a:moveTo>
                    <a:cubicBezTo>
                      <a:pt x="1356" y="0"/>
                      <a:pt x="1352" y="1"/>
                      <a:pt x="1349" y="1"/>
                    </a:cubicBezTo>
                    <a:lnTo>
                      <a:pt x="489" y="127"/>
                    </a:lnTo>
                    <a:cubicBezTo>
                      <a:pt x="462" y="131"/>
                      <a:pt x="441" y="148"/>
                      <a:pt x="430" y="172"/>
                    </a:cubicBezTo>
                    <a:cubicBezTo>
                      <a:pt x="410" y="206"/>
                      <a:pt x="0" y="1069"/>
                      <a:pt x="413" y="2189"/>
                    </a:cubicBezTo>
                    <a:cubicBezTo>
                      <a:pt x="424" y="2224"/>
                      <a:pt x="454" y="2244"/>
                      <a:pt x="485" y="2244"/>
                    </a:cubicBezTo>
                    <a:cubicBezTo>
                      <a:pt x="492" y="2244"/>
                      <a:pt x="495" y="2244"/>
                      <a:pt x="503" y="2241"/>
                    </a:cubicBezTo>
                    <a:lnTo>
                      <a:pt x="1236" y="2107"/>
                    </a:lnTo>
                    <a:cubicBezTo>
                      <a:pt x="1256" y="2104"/>
                      <a:pt x="1277" y="2090"/>
                      <a:pt x="1287" y="2073"/>
                    </a:cubicBezTo>
                    <a:cubicBezTo>
                      <a:pt x="1301" y="2053"/>
                      <a:pt x="1305" y="2029"/>
                      <a:pt x="1297" y="2008"/>
                    </a:cubicBezTo>
                    <a:cubicBezTo>
                      <a:pt x="1294" y="1998"/>
                      <a:pt x="1038" y="984"/>
                      <a:pt x="1434" y="111"/>
                    </a:cubicBezTo>
                    <a:cubicBezTo>
                      <a:pt x="1445" y="86"/>
                      <a:pt x="1441" y="56"/>
                      <a:pt x="1424" y="32"/>
                    </a:cubicBezTo>
                    <a:cubicBezTo>
                      <a:pt x="1409" y="11"/>
                      <a:pt x="1386" y="0"/>
                      <a:pt x="1360" y="0"/>
                    </a:cubicBez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21"/>
              <p:cNvSpPr/>
              <p:nvPr/>
            </p:nvSpPr>
            <p:spPr>
              <a:xfrm flipH="1">
                <a:off x="7010205" y="3297535"/>
                <a:ext cx="218768" cy="218768"/>
              </a:xfrm>
              <a:custGeom>
                <a:avLst/>
                <a:gdLst/>
                <a:ahLst/>
                <a:cxnLst/>
                <a:rect l="l" t="t" r="r" b="b"/>
                <a:pathLst>
                  <a:path w="3835" h="3835" extrusionOk="0">
                    <a:moveTo>
                      <a:pt x="3043" y="1"/>
                    </a:moveTo>
                    <a:cubicBezTo>
                      <a:pt x="3035" y="1"/>
                      <a:pt x="3027" y="2"/>
                      <a:pt x="3019" y="5"/>
                    </a:cubicBezTo>
                    <a:cubicBezTo>
                      <a:pt x="2978" y="15"/>
                      <a:pt x="2950" y="60"/>
                      <a:pt x="2964" y="104"/>
                    </a:cubicBezTo>
                    <a:cubicBezTo>
                      <a:pt x="2994" y="203"/>
                      <a:pt x="3637" y="2595"/>
                      <a:pt x="66" y="3681"/>
                    </a:cubicBezTo>
                    <a:cubicBezTo>
                      <a:pt x="25" y="3695"/>
                      <a:pt x="1" y="3739"/>
                      <a:pt x="15" y="3780"/>
                    </a:cubicBezTo>
                    <a:cubicBezTo>
                      <a:pt x="25" y="3814"/>
                      <a:pt x="56" y="3835"/>
                      <a:pt x="90" y="3835"/>
                    </a:cubicBezTo>
                    <a:cubicBezTo>
                      <a:pt x="97" y="3835"/>
                      <a:pt x="103" y="3835"/>
                      <a:pt x="114" y="3832"/>
                    </a:cubicBezTo>
                    <a:cubicBezTo>
                      <a:pt x="3834" y="2702"/>
                      <a:pt x="3125" y="83"/>
                      <a:pt x="3117" y="60"/>
                    </a:cubicBezTo>
                    <a:cubicBezTo>
                      <a:pt x="3107" y="23"/>
                      <a:pt x="3076" y="1"/>
                      <a:pt x="3043" y="1"/>
                    </a:cubicBez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21"/>
              <p:cNvSpPr/>
              <p:nvPr/>
            </p:nvSpPr>
            <p:spPr>
              <a:xfrm flipH="1">
                <a:off x="7128630" y="3256120"/>
                <a:ext cx="37593" cy="39418"/>
              </a:xfrm>
              <a:custGeom>
                <a:avLst/>
                <a:gdLst/>
                <a:ahLst/>
                <a:cxnLst/>
                <a:rect l="l" t="t" r="r" b="b"/>
                <a:pathLst>
                  <a:path w="659" h="691" extrusionOk="0">
                    <a:moveTo>
                      <a:pt x="123" y="0"/>
                    </a:moveTo>
                    <a:lnTo>
                      <a:pt x="79" y="85"/>
                    </a:lnTo>
                    <a:cubicBezTo>
                      <a:pt x="0" y="233"/>
                      <a:pt x="62" y="564"/>
                      <a:pt x="72" y="628"/>
                    </a:cubicBezTo>
                    <a:cubicBezTo>
                      <a:pt x="79" y="666"/>
                      <a:pt x="113" y="690"/>
                      <a:pt x="150" y="690"/>
                    </a:cubicBezTo>
                    <a:lnTo>
                      <a:pt x="164" y="690"/>
                    </a:lnTo>
                    <a:cubicBezTo>
                      <a:pt x="208" y="683"/>
                      <a:pt x="235" y="638"/>
                      <a:pt x="229" y="597"/>
                    </a:cubicBezTo>
                    <a:cubicBezTo>
                      <a:pt x="208" y="502"/>
                      <a:pt x="194" y="365"/>
                      <a:pt x="199" y="266"/>
                    </a:cubicBezTo>
                    <a:lnTo>
                      <a:pt x="199" y="266"/>
                    </a:lnTo>
                    <a:cubicBezTo>
                      <a:pt x="335" y="386"/>
                      <a:pt x="481" y="543"/>
                      <a:pt x="495" y="625"/>
                    </a:cubicBezTo>
                    <a:cubicBezTo>
                      <a:pt x="501" y="665"/>
                      <a:pt x="535" y="691"/>
                      <a:pt x="574" y="691"/>
                    </a:cubicBezTo>
                    <a:cubicBezTo>
                      <a:pt x="579" y="691"/>
                      <a:pt x="583" y="691"/>
                      <a:pt x="588" y="690"/>
                    </a:cubicBezTo>
                    <a:cubicBezTo>
                      <a:pt x="629" y="683"/>
                      <a:pt x="659" y="642"/>
                      <a:pt x="652" y="597"/>
                    </a:cubicBezTo>
                    <a:cubicBezTo>
                      <a:pt x="618" y="400"/>
                      <a:pt x="270" y="113"/>
                      <a:pt x="199" y="58"/>
                    </a:cubicBezTo>
                    <a:lnTo>
                      <a:pt x="123" y="0"/>
                    </a:ln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21"/>
              <p:cNvSpPr/>
              <p:nvPr/>
            </p:nvSpPr>
            <p:spPr>
              <a:xfrm flipH="1">
                <a:off x="6847222" y="3191429"/>
                <a:ext cx="21278" cy="32630"/>
              </a:xfrm>
              <a:custGeom>
                <a:avLst/>
                <a:gdLst/>
                <a:ahLst/>
                <a:cxnLst/>
                <a:rect l="l" t="t" r="r" b="b"/>
                <a:pathLst>
                  <a:path w="373" h="572" extrusionOk="0">
                    <a:moveTo>
                      <a:pt x="282" y="1"/>
                    </a:moveTo>
                    <a:cubicBezTo>
                      <a:pt x="267" y="1"/>
                      <a:pt x="251" y="5"/>
                      <a:pt x="236" y="15"/>
                    </a:cubicBezTo>
                    <a:cubicBezTo>
                      <a:pt x="223" y="25"/>
                      <a:pt x="93" y="121"/>
                      <a:pt x="11" y="472"/>
                    </a:cubicBezTo>
                    <a:cubicBezTo>
                      <a:pt x="1" y="516"/>
                      <a:pt x="28" y="557"/>
                      <a:pt x="69" y="568"/>
                    </a:cubicBezTo>
                    <a:cubicBezTo>
                      <a:pt x="75" y="568"/>
                      <a:pt x="83" y="571"/>
                      <a:pt x="86" y="571"/>
                    </a:cubicBezTo>
                    <a:cubicBezTo>
                      <a:pt x="124" y="571"/>
                      <a:pt x="157" y="543"/>
                      <a:pt x="165" y="510"/>
                    </a:cubicBezTo>
                    <a:cubicBezTo>
                      <a:pt x="233" y="223"/>
                      <a:pt x="329" y="144"/>
                      <a:pt x="325" y="144"/>
                    </a:cubicBezTo>
                    <a:cubicBezTo>
                      <a:pt x="362" y="121"/>
                      <a:pt x="373" y="69"/>
                      <a:pt x="346" y="35"/>
                    </a:cubicBezTo>
                    <a:cubicBezTo>
                      <a:pt x="331" y="12"/>
                      <a:pt x="307" y="1"/>
                      <a:pt x="282" y="1"/>
                    </a:cubicBez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21"/>
              <p:cNvSpPr/>
              <p:nvPr/>
            </p:nvSpPr>
            <p:spPr>
              <a:xfrm flipH="1">
                <a:off x="6792690" y="3402385"/>
                <a:ext cx="237022" cy="1055846"/>
              </a:xfrm>
              <a:custGeom>
                <a:avLst/>
                <a:gdLst/>
                <a:ahLst/>
                <a:cxnLst/>
                <a:rect l="l" t="t" r="r" b="b"/>
                <a:pathLst>
                  <a:path w="4155" h="18509" extrusionOk="0">
                    <a:moveTo>
                      <a:pt x="4068" y="1"/>
                    </a:moveTo>
                    <a:cubicBezTo>
                      <a:pt x="4059" y="1"/>
                      <a:pt x="4048" y="3"/>
                      <a:pt x="4039" y="7"/>
                    </a:cubicBezTo>
                    <a:cubicBezTo>
                      <a:pt x="3489" y="222"/>
                      <a:pt x="3349" y="713"/>
                      <a:pt x="3196" y="1437"/>
                    </a:cubicBezTo>
                    <a:cubicBezTo>
                      <a:pt x="3045" y="2154"/>
                      <a:pt x="273" y="15979"/>
                      <a:pt x="7" y="18420"/>
                    </a:cubicBezTo>
                    <a:cubicBezTo>
                      <a:pt x="0" y="18464"/>
                      <a:pt x="31" y="18505"/>
                      <a:pt x="75" y="18508"/>
                    </a:cubicBezTo>
                    <a:lnTo>
                      <a:pt x="86" y="18508"/>
                    </a:lnTo>
                    <a:cubicBezTo>
                      <a:pt x="123" y="18508"/>
                      <a:pt x="157" y="18478"/>
                      <a:pt x="164" y="18440"/>
                    </a:cubicBezTo>
                    <a:cubicBezTo>
                      <a:pt x="423" y="16057"/>
                      <a:pt x="3205" y="2157"/>
                      <a:pt x="3352" y="1471"/>
                    </a:cubicBezTo>
                    <a:cubicBezTo>
                      <a:pt x="3495" y="775"/>
                      <a:pt x="3618" y="341"/>
                      <a:pt x="4097" y="154"/>
                    </a:cubicBezTo>
                    <a:cubicBezTo>
                      <a:pt x="4138" y="140"/>
                      <a:pt x="4155" y="92"/>
                      <a:pt x="4141" y="51"/>
                    </a:cubicBezTo>
                    <a:cubicBezTo>
                      <a:pt x="4128" y="20"/>
                      <a:pt x="4099" y="1"/>
                      <a:pt x="4068" y="1"/>
                    </a:cubicBez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21"/>
              <p:cNvSpPr/>
              <p:nvPr/>
            </p:nvSpPr>
            <p:spPr>
              <a:xfrm flipH="1">
                <a:off x="6909749" y="4378728"/>
                <a:ext cx="331888" cy="216486"/>
              </a:xfrm>
              <a:custGeom>
                <a:avLst/>
                <a:gdLst/>
                <a:ahLst/>
                <a:cxnLst/>
                <a:rect l="l" t="t" r="r" b="b"/>
                <a:pathLst>
                  <a:path w="5818" h="3795" extrusionOk="0">
                    <a:moveTo>
                      <a:pt x="5576" y="1"/>
                    </a:moveTo>
                    <a:lnTo>
                      <a:pt x="5463" y="311"/>
                    </a:lnTo>
                    <a:cubicBezTo>
                      <a:pt x="5463" y="311"/>
                      <a:pt x="5149" y="772"/>
                      <a:pt x="4634" y="858"/>
                    </a:cubicBezTo>
                    <a:cubicBezTo>
                      <a:pt x="4566" y="869"/>
                      <a:pt x="4504" y="874"/>
                      <a:pt x="4446" y="874"/>
                    </a:cubicBezTo>
                    <a:cubicBezTo>
                      <a:pt x="4062" y="874"/>
                      <a:pt x="3889" y="659"/>
                      <a:pt x="3889" y="659"/>
                    </a:cubicBezTo>
                    <a:lnTo>
                      <a:pt x="3848" y="933"/>
                    </a:lnTo>
                    <a:cubicBezTo>
                      <a:pt x="3368" y="1402"/>
                      <a:pt x="2627" y="1597"/>
                      <a:pt x="1953" y="1597"/>
                    </a:cubicBezTo>
                    <a:cubicBezTo>
                      <a:pt x="1587" y="1597"/>
                      <a:pt x="1241" y="1540"/>
                      <a:pt x="968" y="1438"/>
                    </a:cubicBezTo>
                    <a:cubicBezTo>
                      <a:pt x="377" y="1216"/>
                      <a:pt x="431" y="913"/>
                      <a:pt x="431" y="913"/>
                    </a:cubicBezTo>
                    <a:cubicBezTo>
                      <a:pt x="431" y="913"/>
                      <a:pt x="429" y="912"/>
                      <a:pt x="425" y="912"/>
                    </a:cubicBezTo>
                    <a:cubicBezTo>
                      <a:pt x="393" y="912"/>
                      <a:pt x="243" y="921"/>
                      <a:pt x="131" y="1072"/>
                    </a:cubicBezTo>
                    <a:cubicBezTo>
                      <a:pt x="1" y="1247"/>
                      <a:pt x="288" y="2807"/>
                      <a:pt x="346" y="3281"/>
                    </a:cubicBezTo>
                    <a:cubicBezTo>
                      <a:pt x="386" y="3627"/>
                      <a:pt x="974" y="3795"/>
                      <a:pt x="1641" y="3795"/>
                    </a:cubicBezTo>
                    <a:cubicBezTo>
                      <a:pt x="1889" y="3795"/>
                      <a:pt x="2148" y="3771"/>
                      <a:pt x="2394" y="3725"/>
                    </a:cubicBezTo>
                    <a:cubicBezTo>
                      <a:pt x="3298" y="3555"/>
                      <a:pt x="3569" y="2752"/>
                      <a:pt x="3569" y="2752"/>
                    </a:cubicBezTo>
                    <a:cubicBezTo>
                      <a:pt x="3684" y="2880"/>
                      <a:pt x="4000" y="2943"/>
                      <a:pt x="4342" y="2943"/>
                    </a:cubicBezTo>
                    <a:cubicBezTo>
                      <a:pt x="4768" y="2943"/>
                      <a:pt x="5234" y="2845"/>
                      <a:pt x="5405" y="2649"/>
                    </a:cubicBezTo>
                    <a:cubicBezTo>
                      <a:pt x="5682" y="2336"/>
                      <a:pt x="5764" y="786"/>
                      <a:pt x="5791" y="445"/>
                    </a:cubicBezTo>
                    <a:cubicBezTo>
                      <a:pt x="5818" y="100"/>
                      <a:pt x="5576" y="1"/>
                      <a:pt x="5576" y="1"/>
                    </a:cubicBez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21"/>
              <p:cNvSpPr/>
              <p:nvPr/>
            </p:nvSpPr>
            <p:spPr>
              <a:xfrm flipH="1">
                <a:off x="7013511" y="4402230"/>
                <a:ext cx="28865" cy="135482"/>
              </a:xfrm>
              <a:custGeom>
                <a:avLst/>
                <a:gdLst/>
                <a:ahLst/>
                <a:cxnLst/>
                <a:rect l="l" t="t" r="r" b="b"/>
                <a:pathLst>
                  <a:path w="506" h="2375" extrusionOk="0">
                    <a:moveTo>
                      <a:pt x="422" y="1"/>
                    </a:moveTo>
                    <a:cubicBezTo>
                      <a:pt x="382" y="1"/>
                      <a:pt x="348" y="29"/>
                      <a:pt x="342" y="70"/>
                    </a:cubicBezTo>
                    <a:lnTo>
                      <a:pt x="7" y="2282"/>
                    </a:lnTo>
                    <a:cubicBezTo>
                      <a:pt x="0" y="2327"/>
                      <a:pt x="27" y="2368"/>
                      <a:pt x="72" y="2374"/>
                    </a:cubicBezTo>
                    <a:lnTo>
                      <a:pt x="82" y="2374"/>
                    </a:lnTo>
                    <a:cubicBezTo>
                      <a:pt x="123" y="2374"/>
                      <a:pt x="158" y="2347"/>
                      <a:pt x="161" y="2306"/>
                    </a:cubicBezTo>
                    <a:lnTo>
                      <a:pt x="498" y="94"/>
                    </a:lnTo>
                    <a:cubicBezTo>
                      <a:pt x="506" y="50"/>
                      <a:pt x="475" y="9"/>
                      <a:pt x="434" y="2"/>
                    </a:cubicBezTo>
                    <a:cubicBezTo>
                      <a:pt x="430" y="1"/>
                      <a:pt x="426" y="1"/>
                      <a:pt x="422" y="1"/>
                    </a:cubicBezTo>
                    <a:close/>
                  </a:path>
                </a:pathLst>
              </a:custGeom>
              <a:solidFill>
                <a:srgbClr val="0095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21"/>
              <p:cNvSpPr/>
              <p:nvPr/>
            </p:nvSpPr>
            <p:spPr>
              <a:xfrm flipH="1">
                <a:off x="7234850" y="3369356"/>
                <a:ext cx="64803" cy="52196"/>
              </a:xfrm>
              <a:custGeom>
                <a:avLst/>
                <a:gdLst/>
                <a:ahLst/>
                <a:cxnLst/>
                <a:rect l="l" t="t" r="r" b="b"/>
                <a:pathLst>
                  <a:path w="1136" h="915" extrusionOk="0">
                    <a:moveTo>
                      <a:pt x="403" y="1"/>
                    </a:moveTo>
                    <a:cubicBezTo>
                      <a:pt x="375" y="1"/>
                      <a:pt x="348" y="6"/>
                      <a:pt x="321" y="19"/>
                    </a:cubicBezTo>
                    <a:cubicBezTo>
                      <a:pt x="0" y="173"/>
                      <a:pt x="344" y="914"/>
                      <a:pt x="635" y="914"/>
                    </a:cubicBezTo>
                    <a:cubicBezTo>
                      <a:pt x="646" y="914"/>
                      <a:pt x="658" y="913"/>
                      <a:pt x="670" y="910"/>
                    </a:cubicBezTo>
                    <a:cubicBezTo>
                      <a:pt x="1136" y="809"/>
                      <a:pt x="734" y="1"/>
                      <a:pt x="403" y="1"/>
                    </a:cubicBezTo>
                    <a:close/>
                  </a:path>
                </a:pathLst>
              </a:custGeom>
              <a:solidFill>
                <a:srgbClr val="FFA4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21"/>
              <p:cNvSpPr/>
              <p:nvPr/>
            </p:nvSpPr>
            <p:spPr>
              <a:xfrm flipH="1">
                <a:off x="7215911" y="3350531"/>
                <a:ext cx="65031" cy="52082"/>
              </a:xfrm>
              <a:custGeom>
                <a:avLst/>
                <a:gdLst/>
                <a:ahLst/>
                <a:cxnLst/>
                <a:rect l="l" t="t" r="r" b="b"/>
                <a:pathLst>
                  <a:path w="1140" h="913" extrusionOk="0">
                    <a:moveTo>
                      <a:pt x="406" y="0"/>
                    </a:moveTo>
                    <a:cubicBezTo>
                      <a:pt x="378" y="0"/>
                      <a:pt x="351" y="6"/>
                      <a:pt x="325" y="18"/>
                    </a:cubicBezTo>
                    <a:cubicBezTo>
                      <a:pt x="0" y="172"/>
                      <a:pt x="343" y="912"/>
                      <a:pt x="638" y="912"/>
                    </a:cubicBezTo>
                    <a:cubicBezTo>
                      <a:pt x="650" y="912"/>
                      <a:pt x="662" y="911"/>
                      <a:pt x="673" y="909"/>
                    </a:cubicBezTo>
                    <a:cubicBezTo>
                      <a:pt x="1139" y="808"/>
                      <a:pt x="736" y="0"/>
                      <a:pt x="406" y="0"/>
                    </a:cubicBezTo>
                    <a:close/>
                  </a:path>
                </a:pathLst>
              </a:custGeom>
              <a:solidFill>
                <a:srgbClr val="FFA4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 name="Google Shape;232;p21"/>
              <p:cNvGrpSpPr/>
              <p:nvPr/>
            </p:nvGrpSpPr>
            <p:grpSpPr>
              <a:xfrm rot="4341851">
                <a:off x="7192285" y="3340903"/>
                <a:ext cx="550320" cy="381933"/>
                <a:chOff x="3272250" y="2015375"/>
                <a:chExt cx="291025" cy="242300"/>
              </a:xfrm>
            </p:grpSpPr>
            <p:sp>
              <p:nvSpPr>
                <p:cNvPr id="233" name="Google Shape;233;p21"/>
                <p:cNvSpPr/>
                <p:nvPr/>
              </p:nvSpPr>
              <p:spPr>
                <a:xfrm>
                  <a:off x="3272250" y="2015375"/>
                  <a:ext cx="116175" cy="242300"/>
                </a:xfrm>
                <a:custGeom>
                  <a:avLst/>
                  <a:gdLst/>
                  <a:ahLst/>
                  <a:cxnLst/>
                  <a:rect l="l" t="t" r="r" b="b"/>
                  <a:pathLst>
                    <a:path w="4647" h="9692" extrusionOk="0">
                      <a:moveTo>
                        <a:pt x="4178" y="0"/>
                      </a:moveTo>
                      <a:cubicBezTo>
                        <a:pt x="4016" y="0"/>
                        <a:pt x="3864" y="96"/>
                        <a:pt x="3800" y="254"/>
                      </a:cubicBezTo>
                      <a:lnTo>
                        <a:pt x="89" y="9120"/>
                      </a:lnTo>
                      <a:cubicBezTo>
                        <a:pt x="0" y="9328"/>
                        <a:pt x="99" y="9570"/>
                        <a:pt x="311" y="9660"/>
                      </a:cubicBezTo>
                      <a:cubicBezTo>
                        <a:pt x="362" y="9682"/>
                        <a:pt x="416" y="9692"/>
                        <a:pt x="469" y="9692"/>
                      </a:cubicBezTo>
                      <a:cubicBezTo>
                        <a:pt x="630" y="9692"/>
                        <a:pt x="783" y="9596"/>
                        <a:pt x="850" y="9438"/>
                      </a:cubicBezTo>
                      <a:lnTo>
                        <a:pt x="4558" y="572"/>
                      </a:lnTo>
                      <a:cubicBezTo>
                        <a:pt x="4646" y="364"/>
                        <a:pt x="4547" y="122"/>
                        <a:pt x="4339" y="33"/>
                      </a:cubicBezTo>
                      <a:cubicBezTo>
                        <a:pt x="4286" y="11"/>
                        <a:pt x="4231" y="0"/>
                        <a:pt x="4178" y="0"/>
                      </a:cubicBezTo>
                      <a:close/>
                    </a:path>
                  </a:pathLst>
                </a:custGeom>
                <a:solidFill>
                  <a:srgbClr val="936F4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21"/>
                <p:cNvSpPr/>
                <p:nvPr/>
              </p:nvSpPr>
              <p:spPr>
                <a:xfrm>
                  <a:off x="3376100" y="2034525"/>
                  <a:ext cx="182225" cy="86475"/>
                </a:xfrm>
                <a:custGeom>
                  <a:avLst/>
                  <a:gdLst/>
                  <a:ahLst/>
                  <a:cxnLst/>
                  <a:rect l="l" t="t" r="r" b="b"/>
                  <a:pathLst>
                    <a:path w="7289" h="3459" extrusionOk="0">
                      <a:moveTo>
                        <a:pt x="205" y="0"/>
                      </a:moveTo>
                      <a:lnTo>
                        <a:pt x="1" y="492"/>
                      </a:lnTo>
                      <a:lnTo>
                        <a:pt x="7084" y="3459"/>
                      </a:lnTo>
                      <a:lnTo>
                        <a:pt x="7289"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21"/>
                <p:cNvSpPr/>
                <p:nvPr/>
              </p:nvSpPr>
              <p:spPr>
                <a:xfrm>
                  <a:off x="3380950" y="2022750"/>
                  <a:ext cx="182325" cy="86475"/>
                </a:xfrm>
                <a:custGeom>
                  <a:avLst/>
                  <a:gdLst/>
                  <a:ahLst/>
                  <a:cxnLst/>
                  <a:rect l="l" t="t" r="r" b="b"/>
                  <a:pathLst>
                    <a:path w="7293" h="3459" extrusionOk="0">
                      <a:moveTo>
                        <a:pt x="210" y="0"/>
                      </a:moveTo>
                      <a:lnTo>
                        <a:pt x="1" y="492"/>
                      </a:lnTo>
                      <a:lnTo>
                        <a:pt x="7087" y="3458"/>
                      </a:lnTo>
                      <a:lnTo>
                        <a:pt x="7292" y="2964"/>
                      </a:lnTo>
                      <a:lnTo>
                        <a:pt x="210" y="0"/>
                      </a:lnTo>
                      <a:close/>
                    </a:path>
                  </a:pathLst>
                </a:custGeom>
                <a:solidFill>
                  <a:srgbClr val="CD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21"/>
                <p:cNvSpPr/>
                <p:nvPr/>
              </p:nvSpPr>
              <p:spPr>
                <a:xfrm>
                  <a:off x="3370900" y="2046800"/>
                  <a:ext cx="182300" cy="86500"/>
                </a:xfrm>
                <a:custGeom>
                  <a:avLst/>
                  <a:gdLst/>
                  <a:ahLst/>
                  <a:cxnLst/>
                  <a:rect l="l" t="t" r="r" b="b"/>
                  <a:pathLst>
                    <a:path w="7292" h="3460" extrusionOk="0">
                      <a:moveTo>
                        <a:pt x="209" y="1"/>
                      </a:moveTo>
                      <a:lnTo>
                        <a:pt x="0" y="497"/>
                      </a:lnTo>
                      <a:lnTo>
                        <a:pt x="7087" y="3459"/>
                      </a:lnTo>
                      <a:lnTo>
                        <a:pt x="7292" y="2968"/>
                      </a:lnTo>
                      <a:lnTo>
                        <a:pt x="209" y="1"/>
                      </a:lnTo>
                      <a:close/>
                    </a:path>
                  </a:pathLst>
                </a:custGeom>
                <a:solidFill>
                  <a:srgbClr val="CD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21"/>
                <p:cNvSpPr/>
                <p:nvPr/>
              </p:nvSpPr>
              <p:spPr>
                <a:xfrm>
                  <a:off x="3365775" y="2059200"/>
                  <a:ext cx="182325" cy="86450"/>
                </a:xfrm>
                <a:custGeom>
                  <a:avLst/>
                  <a:gdLst/>
                  <a:ahLst/>
                  <a:cxnLst/>
                  <a:rect l="l" t="t" r="r" b="b"/>
                  <a:pathLst>
                    <a:path w="7293" h="3458" extrusionOk="0">
                      <a:moveTo>
                        <a:pt x="205" y="1"/>
                      </a:moveTo>
                      <a:lnTo>
                        <a:pt x="1" y="492"/>
                      </a:lnTo>
                      <a:lnTo>
                        <a:pt x="7084" y="3458"/>
                      </a:lnTo>
                      <a:lnTo>
                        <a:pt x="7292" y="2963"/>
                      </a:lnTo>
                      <a:lnTo>
                        <a:pt x="205"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21"/>
                <p:cNvSpPr/>
                <p:nvPr/>
              </p:nvSpPr>
              <p:spPr>
                <a:xfrm>
                  <a:off x="3360575" y="2071500"/>
                  <a:ext cx="182325" cy="86450"/>
                </a:xfrm>
                <a:custGeom>
                  <a:avLst/>
                  <a:gdLst/>
                  <a:ahLst/>
                  <a:cxnLst/>
                  <a:rect l="l" t="t" r="r" b="b"/>
                  <a:pathLst>
                    <a:path w="7293" h="3458" extrusionOk="0">
                      <a:moveTo>
                        <a:pt x="209" y="0"/>
                      </a:moveTo>
                      <a:lnTo>
                        <a:pt x="1" y="495"/>
                      </a:lnTo>
                      <a:lnTo>
                        <a:pt x="7087" y="3457"/>
                      </a:lnTo>
                      <a:lnTo>
                        <a:pt x="7292" y="2966"/>
                      </a:lnTo>
                      <a:lnTo>
                        <a:pt x="209" y="0"/>
                      </a:lnTo>
                      <a:close/>
                    </a:path>
                  </a:pathLst>
                </a:custGeom>
                <a:solidFill>
                  <a:srgbClr val="CD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21"/>
                <p:cNvSpPr/>
                <p:nvPr/>
              </p:nvSpPr>
              <p:spPr>
                <a:xfrm>
                  <a:off x="3355450" y="2083875"/>
                  <a:ext cx="182325" cy="86475"/>
                </a:xfrm>
                <a:custGeom>
                  <a:avLst/>
                  <a:gdLst/>
                  <a:ahLst/>
                  <a:cxnLst/>
                  <a:rect l="l" t="t" r="r" b="b"/>
                  <a:pathLst>
                    <a:path w="7293" h="3459" extrusionOk="0">
                      <a:moveTo>
                        <a:pt x="206" y="0"/>
                      </a:moveTo>
                      <a:lnTo>
                        <a:pt x="1" y="492"/>
                      </a:lnTo>
                      <a:lnTo>
                        <a:pt x="7083" y="3458"/>
                      </a:lnTo>
                      <a:lnTo>
                        <a:pt x="7292" y="2962"/>
                      </a:lnTo>
                      <a:lnTo>
                        <a:pt x="20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21"/>
                <p:cNvSpPr/>
                <p:nvPr/>
              </p:nvSpPr>
              <p:spPr>
                <a:xfrm>
                  <a:off x="3350225" y="2096150"/>
                  <a:ext cx="182325" cy="86475"/>
                </a:xfrm>
                <a:custGeom>
                  <a:avLst/>
                  <a:gdLst/>
                  <a:ahLst/>
                  <a:cxnLst/>
                  <a:rect l="l" t="t" r="r" b="b"/>
                  <a:pathLst>
                    <a:path w="7293" h="3459" extrusionOk="0">
                      <a:moveTo>
                        <a:pt x="210" y="1"/>
                      </a:moveTo>
                      <a:lnTo>
                        <a:pt x="1" y="495"/>
                      </a:lnTo>
                      <a:lnTo>
                        <a:pt x="7088" y="3459"/>
                      </a:lnTo>
                      <a:lnTo>
                        <a:pt x="7292" y="2967"/>
                      </a:lnTo>
                      <a:lnTo>
                        <a:pt x="210" y="1"/>
                      </a:lnTo>
                      <a:close/>
                    </a:path>
                  </a:pathLst>
                </a:custGeom>
                <a:solidFill>
                  <a:srgbClr val="CD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21"/>
                <p:cNvSpPr/>
                <p:nvPr/>
              </p:nvSpPr>
              <p:spPr>
                <a:xfrm>
                  <a:off x="3345125" y="2108525"/>
                  <a:ext cx="182300" cy="86475"/>
                </a:xfrm>
                <a:custGeom>
                  <a:avLst/>
                  <a:gdLst/>
                  <a:ahLst/>
                  <a:cxnLst/>
                  <a:rect l="l" t="t" r="r" b="b"/>
                  <a:pathLst>
                    <a:path w="7292" h="3459" extrusionOk="0">
                      <a:moveTo>
                        <a:pt x="205" y="0"/>
                      </a:moveTo>
                      <a:lnTo>
                        <a:pt x="0" y="492"/>
                      </a:lnTo>
                      <a:lnTo>
                        <a:pt x="7083" y="3459"/>
                      </a:lnTo>
                      <a:lnTo>
                        <a:pt x="7292" y="2964"/>
                      </a:lnTo>
                      <a:lnTo>
                        <a:pt x="20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21"/>
                <p:cNvSpPr/>
                <p:nvPr/>
              </p:nvSpPr>
              <p:spPr>
                <a:xfrm>
                  <a:off x="3340000" y="2120800"/>
                  <a:ext cx="182225" cy="86500"/>
                </a:xfrm>
                <a:custGeom>
                  <a:avLst/>
                  <a:gdLst/>
                  <a:ahLst/>
                  <a:cxnLst/>
                  <a:rect l="l" t="t" r="r" b="b"/>
                  <a:pathLst>
                    <a:path w="7289" h="3460" extrusionOk="0">
                      <a:moveTo>
                        <a:pt x="205" y="1"/>
                      </a:moveTo>
                      <a:lnTo>
                        <a:pt x="0" y="496"/>
                      </a:lnTo>
                      <a:lnTo>
                        <a:pt x="7084" y="3459"/>
                      </a:lnTo>
                      <a:lnTo>
                        <a:pt x="7288" y="2968"/>
                      </a:lnTo>
                      <a:lnTo>
                        <a:pt x="205" y="1"/>
                      </a:lnTo>
                      <a:close/>
                    </a:path>
                  </a:pathLst>
                </a:custGeom>
                <a:solidFill>
                  <a:srgbClr val="CD30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21"/>
                <p:cNvSpPr/>
                <p:nvPr/>
              </p:nvSpPr>
              <p:spPr>
                <a:xfrm>
                  <a:off x="3360010" y="2022342"/>
                  <a:ext cx="86800" cy="86825"/>
                </a:xfrm>
                <a:custGeom>
                  <a:avLst/>
                  <a:gdLst/>
                  <a:ahLst/>
                  <a:cxnLst/>
                  <a:rect l="l" t="t" r="r" b="b"/>
                  <a:pathLst>
                    <a:path w="3472" h="3473" extrusionOk="0">
                      <a:moveTo>
                        <a:pt x="1028" y="1"/>
                      </a:moveTo>
                      <a:lnTo>
                        <a:pt x="1" y="2452"/>
                      </a:lnTo>
                      <a:lnTo>
                        <a:pt x="2444" y="3473"/>
                      </a:lnTo>
                      <a:lnTo>
                        <a:pt x="3472" y="1022"/>
                      </a:lnTo>
                      <a:lnTo>
                        <a:pt x="1028" y="1"/>
                      </a:lnTo>
                      <a:close/>
                    </a:path>
                  </a:pathLst>
                </a:custGeom>
                <a:solidFill>
                  <a:srgbClr val="0076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4" name="Google Shape;244;p21"/>
              <p:cNvSpPr/>
              <p:nvPr/>
            </p:nvSpPr>
            <p:spPr>
              <a:xfrm flipH="1">
                <a:off x="7140497" y="3275972"/>
                <a:ext cx="148203" cy="145864"/>
              </a:xfrm>
              <a:custGeom>
                <a:avLst/>
                <a:gdLst/>
                <a:ahLst/>
                <a:cxnLst/>
                <a:rect l="l" t="t" r="r" b="b"/>
                <a:pathLst>
                  <a:path w="2598" h="2557" extrusionOk="0">
                    <a:moveTo>
                      <a:pt x="1372" y="0"/>
                    </a:moveTo>
                    <a:cubicBezTo>
                      <a:pt x="1226" y="372"/>
                      <a:pt x="768" y="741"/>
                      <a:pt x="406" y="929"/>
                    </a:cubicBezTo>
                    <a:cubicBezTo>
                      <a:pt x="605" y="1735"/>
                      <a:pt x="0" y="2297"/>
                      <a:pt x="293" y="2499"/>
                    </a:cubicBezTo>
                    <a:cubicBezTo>
                      <a:pt x="354" y="2541"/>
                      <a:pt x="416" y="2557"/>
                      <a:pt x="476" y="2557"/>
                    </a:cubicBezTo>
                    <a:cubicBezTo>
                      <a:pt x="642" y="2557"/>
                      <a:pt x="785" y="2434"/>
                      <a:pt x="785" y="2434"/>
                    </a:cubicBezTo>
                    <a:cubicBezTo>
                      <a:pt x="785" y="2434"/>
                      <a:pt x="874" y="2542"/>
                      <a:pt x="1090" y="2542"/>
                    </a:cubicBezTo>
                    <a:cubicBezTo>
                      <a:pt x="1105" y="2542"/>
                      <a:pt x="1121" y="2541"/>
                      <a:pt x="1137" y="2540"/>
                    </a:cubicBezTo>
                    <a:cubicBezTo>
                      <a:pt x="1386" y="2523"/>
                      <a:pt x="1533" y="2223"/>
                      <a:pt x="1533" y="2223"/>
                    </a:cubicBezTo>
                    <a:cubicBezTo>
                      <a:pt x="1533" y="2223"/>
                      <a:pt x="1582" y="2238"/>
                      <a:pt x="1661" y="2238"/>
                    </a:cubicBezTo>
                    <a:cubicBezTo>
                      <a:pt x="1739" y="2238"/>
                      <a:pt x="1845" y="2223"/>
                      <a:pt x="1960" y="2161"/>
                    </a:cubicBezTo>
                    <a:cubicBezTo>
                      <a:pt x="2141" y="2066"/>
                      <a:pt x="2215" y="1656"/>
                      <a:pt x="2215" y="1656"/>
                    </a:cubicBezTo>
                    <a:cubicBezTo>
                      <a:pt x="2215" y="1656"/>
                      <a:pt x="2598" y="1448"/>
                      <a:pt x="2437" y="1147"/>
                    </a:cubicBezTo>
                    <a:cubicBezTo>
                      <a:pt x="2301" y="895"/>
                      <a:pt x="1639" y="287"/>
                      <a:pt x="1372" y="0"/>
                    </a:cubicBezTo>
                    <a:close/>
                  </a:path>
                </a:pathLst>
              </a:custGeom>
              <a:solidFill>
                <a:srgbClr val="FFB1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21"/>
              <p:cNvSpPr/>
              <p:nvPr/>
            </p:nvSpPr>
            <p:spPr>
              <a:xfrm flipH="1">
                <a:off x="6839639" y="2617946"/>
                <a:ext cx="276155" cy="104678"/>
              </a:xfrm>
              <a:custGeom>
                <a:avLst/>
                <a:gdLst/>
                <a:ahLst/>
                <a:cxnLst/>
                <a:rect l="l" t="t" r="r" b="b"/>
                <a:pathLst>
                  <a:path w="4841" h="1835" extrusionOk="0">
                    <a:moveTo>
                      <a:pt x="3269" y="1"/>
                    </a:moveTo>
                    <a:cubicBezTo>
                      <a:pt x="2709" y="1"/>
                      <a:pt x="1908" y="23"/>
                      <a:pt x="1056" y="134"/>
                    </a:cubicBezTo>
                    <a:cubicBezTo>
                      <a:pt x="0" y="274"/>
                      <a:pt x="462" y="1834"/>
                      <a:pt x="462" y="1834"/>
                    </a:cubicBezTo>
                    <a:cubicBezTo>
                      <a:pt x="462" y="1834"/>
                      <a:pt x="4640" y="1776"/>
                      <a:pt x="4742" y="1584"/>
                    </a:cubicBezTo>
                    <a:cubicBezTo>
                      <a:pt x="4841" y="1394"/>
                      <a:pt x="4786" y="765"/>
                      <a:pt x="4615" y="414"/>
                    </a:cubicBezTo>
                    <a:cubicBezTo>
                      <a:pt x="4492" y="158"/>
                      <a:pt x="4295" y="18"/>
                      <a:pt x="3827" y="7"/>
                    </a:cubicBezTo>
                    <a:cubicBezTo>
                      <a:pt x="3691" y="4"/>
                      <a:pt x="3500" y="1"/>
                      <a:pt x="3269" y="1"/>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21"/>
              <p:cNvSpPr/>
              <p:nvPr/>
            </p:nvSpPr>
            <p:spPr>
              <a:xfrm flipH="1">
                <a:off x="6531532" y="2204306"/>
                <a:ext cx="127610" cy="109755"/>
              </a:xfrm>
              <a:custGeom>
                <a:avLst/>
                <a:gdLst/>
                <a:ahLst/>
                <a:cxnLst/>
                <a:rect l="l" t="t" r="r" b="b"/>
                <a:pathLst>
                  <a:path w="2237" h="1924" extrusionOk="0">
                    <a:moveTo>
                      <a:pt x="2148" y="1"/>
                    </a:moveTo>
                    <a:cubicBezTo>
                      <a:pt x="2129" y="1"/>
                      <a:pt x="2110" y="8"/>
                      <a:pt x="2096" y="22"/>
                    </a:cubicBezTo>
                    <a:lnTo>
                      <a:pt x="38" y="1783"/>
                    </a:lnTo>
                    <a:cubicBezTo>
                      <a:pt x="4" y="1810"/>
                      <a:pt x="0" y="1862"/>
                      <a:pt x="27" y="1892"/>
                    </a:cubicBezTo>
                    <a:cubicBezTo>
                      <a:pt x="45" y="1913"/>
                      <a:pt x="65" y="1923"/>
                      <a:pt x="89" y="1923"/>
                    </a:cubicBezTo>
                    <a:cubicBezTo>
                      <a:pt x="106" y="1923"/>
                      <a:pt x="123" y="1917"/>
                      <a:pt x="140" y="1903"/>
                    </a:cubicBezTo>
                    <a:lnTo>
                      <a:pt x="2198" y="141"/>
                    </a:lnTo>
                    <a:cubicBezTo>
                      <a:pt x="2230" y="114"/>
                      <a:pt x="2236" y="63"/>
                      <a:pt x="2206" y="28"/>
                    </a:cubicBezTo>
                    <a:cubicBezTo>
                      <a:pt x="2191" y="10"/>
                      <a:pt x="2169" y="1"/>
                      <a:pt x="2148" y="1"/>
                    </a:cubicBezTo>
                    <a:close/>
                  </a:path>
                </a:pathLst>
              </a:custGeom>
              <a:solidFill>
                <a:srgbClr val="152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21"/>
              <p:cNvSpPr/>
              <p:nvPr/>
            </p:nvSpPr>
            <p:spPr>
              <a:xfrm flipH="1">
                <a:off x="6586081" y="1938129"/>
                <a:ext cx="960067" cy="990701"/>
              </a:xfrm>
              <a:custGeom>
                <a:avLst/>
                <a:gdLst/>
                <a:ahLst/>
                <a:cxnLst/>
                <a:rect l="l" t="t" r="r" b="b"/>
                <a:pathLst>
                  <a:path w="16830" h="17367" extrusionOk="0">
                    <a:moveTo>
                      <a:pt x="10300" y="64"/>
                    </a:moveTo>
                    <a:cubicBezTo>
                      <a:pt x="10239" y="64"/>
                      <a:pt x="10178" y="64"/>
                      <a:pt x="10118" y="65"/>
                    </a:cubicBezTo>
                    <a:cubicBezTo>
                      <a:pt x="9135" y="83"/>
                      <a:pt x="1376" y="1"/>
                      <a:pt x="1083" y="4974"/>
                    </a:cubicBezTo>
                    <a:cubicBezTo>
                      <a:pt x="792" y="9945"/>
                      <a:pt x="1792" y="10405"/>
                      <a:pt x="894" y="13010"/>
                    </a:cubicBezTo>
                    <a:cubicBezTo>
                      <a:pt x="0" y="15615"/>
                      <a:pt x="1066" y="17096"/>
                      <a:pt x="1066" y="17096"/>
                    </a:cubicBezTo>
                    <a:lnTo>
                      <a:pt x="3065" y="17199"/>
                    </a:lnTo>
                    <a:lnTo>
                      <a:pt x="3380" y="16492"/>
                    </a:lnTo>
                    <a:lnTo>
                      <a:pt x="3380" y="17345"/>
                    </a:lnTo>
                    <a:lnTo>
                      <a:pt x="6534" y="17345"/>
                    </a:lnTo>
                    <a:lnTo>
                      <a:pt x="6886" y="16035"/>
                    </a:lnTo>
                    <a:cubicBezTo>
                      <a:pt x="6886" y="16035"/>
                      <a:pt x="7223" y="16994"/>
                      <a:pt x="7213" y="17219"/>
                    </a:cubicBezTo>
                    <a:cubicBezTo>
                      <a:pt x="7213" y="17219"/>
                      <a:pt x="7482" y="17366"/>
                      <a:pt x="7835" y="17366"/>
                    </a:cubicBezTo>
                    <a:cubicBezTo>
                      <a:pt x="8095" y="17366"/>
                      <a:pt x="8401" y="17286"/>
                      <a:pt x="8677" y="17008"/>
                    </a:cubicBezTo>
                    <a:cubicBezTo>
                      <a:pt x="9333" y="16356"/>
                      <a:pt x="9654" y="13478"/>
                      <a:pt x="8664" y="12044"/>
                    </a:cubicBezTo>
                    <a:lnTo>
                      <a:pt x="11371" y="11924"/>
                    </a:lnTo>
                    <a:cubicBezTo>
                      <a:pt x="11815" y="11955"/>
                      <a:pt x="12040" y="12020"/>
                      <a:pt x="12225" y="12570"/>
                    </a:cubicBezTo>
                    <a:cubicBezTo>
                      <a:pt x="12402" y="13092"/>
                      <a:pt x="12286" y="13501"/>
                      <a:pt x="12286" y="13501"/>
                    </a:cubicBezTo>
                    <a:cubicBezTo>
                      <a:pt x="13996" y="14249"/>
                      <a:pt x="14160" y="16871"/>
                      <a:pt x="14160" y="16871"/>
                    </a:cubicBezTo>
                    <a:cubicBezTo>
                      <a:pt x="14160" y="16871"/>
                      <a:pt x="14764" y="16717"/>
                      <a:pt x="15553" y="14788"/>
                    </a:cubicBezTo>
                    <a:cubicBezTo>
                      <a:pt x="16345" y="12857"/>
                      <a:pt x="15037" y="10966"/>
                      <a:pt x="15195" y="9965"/>
                    </a:cubicBezTo>
                    <a:cubicBezTo>
                      <a:pt x="15354" y="8965"/>
                      <a:pt x="16829" y="5620"/>
                      <a:pt x="16345" y="3186"/>
                    </a:cubicBezTo>
                    <a:cubicBezTo>
                      <a:pt x="15869" y="816"/>
                      <a:pt x="12578" y="64"/>
                      <a:pt x="10300" y="64"/>
                    </a:cubicBezTo>
                    <a:close/>
                  </a:path>
                </a:pathLst>
              </a:custGeom>
              <a:solidFill>
                <a:srgbClr val="6052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8;p21"/>
              <p:cNvSpPr/>
              <p:nvPr/>
            </p:nvSpPr>
            <p:spPr>
              <a:xfrm flipH="1">
                <a:off x="7032397" y="2546410"/>
                <a:ext cx="281460" cy="92641"/>
              </a:xfrm>
              <a:custGeom>
                <a:avLst/>
                <a:gdLst/>
                <a:ahLst/>
                <a:cxnLst/>
                <a:rect l="l" t="t" r="r" b="b"/>
                <a:pathLst>
                  <a:path w="4934" h="1624" extrusionOk="0">
                    <a:moveTo>
                      <a:pt x="643" y="1"/>
                    </a:moveTo>
                    <a:cubicBezTo>
                      <a:pt x="249" y="1"/>
                      <a:pt x="1" y="61"/>
                      <a:pt x="35" y="210"/>
                    </a:cubicBezTo>
                    <a:cubicBezTo>
                      <a:pt x="164" y="761"/>
                      <a:pt x="1628" y="1133"/>
                      <a:pt x="2801" y="1133"/>
                    </a:cubicBezTo>
                    <a:cubicBezTo>
                      <a:pt x="2842" y="1133"/>
                      <a:pt x="2882" y="1133"/>
                      <a:pt x="2923" y="1132"/>
                    </a:cubicBezTo>
                    <a:cubicBezTo>
                      <a:pt x="2958" y="1131"/>
                      <a:pt x="2993" y="1131"/>
                      <a:pt x="3028" y="1131"/>
                    </a:cubicBezTo>
                    <a:cubicBezTo>
                      <a:pt x="4152" y="1131"/>
                      <a:pt x="4704" y="1545"/>
                      <a:pt x="4704" y="1545"/>
                    </a:cubicBezTo>
                    <a:lnTo>
                      <a:pt x="4742" y="1623"/>
                    </a:lnTo>
                    <a:cubicBezTo>
                      <a:pt x="4742" y="1623"/>
                      <a:pt x="4933" y="1248"/>
                      <a:pt x="4418" y="807"/>
                    </a:cubicBezTo>
                    <a:cubicBezTo>
                      <a:pt x="4035" y="483"/>
                      <a:pt x="1756" y="1"/>
                      <a:pt x="643" y="1"/>
                    </a:cubicBezTo>
                    <a:close/>
                  </a:path>
                </a:pathLst>
              </a:custGeom>
              <a:solidFill>
                <a:srgbClr val="493A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21"/>
              <p:cNvSpPr/>
              <p:nvPr/>
            </p:nvSpPr>
            <p:spPr>
              <a:xfrm flipH="1">
                <a:off x="6600446" y="2014228"/>
                <a:ext cx="287336" cy="348032"/>
              </a:xfrm>
              <a:custGeom>
                <a:avLst/>
                <a:gdLst/>
                <a:ahLst/>
                <a:cxnLst/>
                <a:rect l="l" t="t" r="r" b="b"/>
                <a:pathLst>
                  <a:path w="5037" h="6101" extrusionOk="0">
                    <a:moveTo>
                      <a:pt x="891" y="0"/>
                    </a:moveTo>
                    <a:cubicBezTo>
                      <a:pt x="415" y="0"/>
                      <a:pt x="68" y="50"/>
                      <a:pt x="0" y="59"/>
                    </a:cubicBezTo>
                    <a:lnTo>
                      <a:pt x="4497" y="4071"/>
                    </a:lnTo>
                    <a:cubicBezTo>
                      <a:pt x="4497" y="4071"/>
                      <a:pt x="4259" y="6100"/>
                      <a:pt x="4279" y="6100"/>
                    </a:cubicBezTo>
                    <a:cubicBezTo>
                      <a:pt x="4290" y="6100"/>
                      <a:pt x="4365" y="5587"/>
                      <a:pt x="4568" y="4044"/>
                    </a:cubicBezTo>
                    <a:cubicBezTo>
                      <a:pt x="5037" y="472"/>
                      <a:pt x="2355" y="0"/>
                      <a:pt x="891" y="0"/>
                    </a:cubicBezTo>
                    <a:close/>
                  </a:path>
                </a:pathLst>
              </a:custGeom>
              <a:solidFill>
                <a:srgbClr val="493A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21"/>
              <p:cNvSpPr/>
              <p:nvPr/>
            </p:nvSpPr>
            <p:spPr>
              <a:xfrm flipH="1">
                <a:off x="7146143" y="2368883"/>
                <a:ext cx="33714" cy="164233"/>
              </a:xfrm>
              <a:custGeom>
                <a:avLst/>
                <a:gdLst/>
                <a:ahLst/>
                <a:cxnLst/>
                <a:rect l="l" t="t" r="r" b="b"/>
                <a:pathLst>
                  <a:path w="591" h="2879" extrusionOk="0">
                    <a:moveTo>
                      <a:pt x="60" y="1"/>
                    </a:moveTo>
                    <a:cubicBezTo>
                      <a:pt x="59" y="1"/>
                      <a:pt x="59" y="1"/>
                      <a:pt x="58" y="1"/>
                    </a:cubicBezTo>
                    <a:cubicBezTo>
                      <a:pt x="0" y="547"/>
                      <a:pt x="123" y="1854"/>
                      <a:pt x="420" y="2878"/>
                    </a:cubicBezTo>
                    <a:cubicBezTo>
                      <a:pt x="590" y="2854"/>
                      <a:pt x="231" y="1"/>
                      <a:pt x="60" y="1"/>
                    </a:cubicBezTo>
                    <a:close/>
                  </a:path>
                </a:pathLst>
              </a:custGeom>
              <a:solidFill>
                <a:srgbClr val="493A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21"/>
              <p:cNvSpPr/>
              <p:nvPr/>
            </p:nvSpPr>
            <p:spPr>
              <a:xfrm flipH="1">
                <a:off x="6603990" y="2017594"/>
                <a:ext cx="760638" cy="616942"/>
              </a:xfrm>
              <a:custGeom>
                <a:avLst/>
                <a:gdLst/>
                <a:ahLst/>
                <a:cxnLst/>
                <a:rect l="l" t="t" r="r" b="b"/>
                <a:pathLst>
                  <a:path w="13334" h="10815" extrusionOk="0">
                    <a:moveTo>
                      <a:pt x="8359" y="0"/>
                    </a:moveTo>
                    <a:cubicBezTo>
                      <a:pt x="8359" y="0"/>
                      <a:pt x="6373" y="5141"/>
                      <a:pt x="3441" y="7398"/>
                    </a:cubicBezTo>
                    <a:cubicBezTo>
                      <a:pt x="3441" y="7398"/>
                      <a:pt x="2802" y="6968"/>
                      <a:pt x="2083" y="6968"/>
                    </a:cubicBezTo>
                    <a:cubicBezTo>
                      <a:pt x="1694" y="6968"/>
                      <a:pt x="1282" y="7093"/>
                      <a:pt x="935" y="7480"/>
                    </a:cubicBezTo>
                    <a:cubicBezTo>
                      <a:pt x="0" y="8525"/>
                      <a:pt x="764" y="10178"/>
                      <a:pt x="2687" y="10178"/>
                    </a:cubicBezTo>
                    <a:cubicBezTo>
                      <a:pt x="2793" y="10178"/>
                      <a:pt x="2902" y="10173"/>
                      <a:pt x="3014" y="10163"/>
                    </a:cubicBezTo>
                    <a:cubicBezTo>
                      <a:pt x="3391" y="10129"/>
                      <a:pt x="3708" y="10113"/>
                      <a:pt x="3977" y="10113"/>
                    </a:cubicBezTo>
                    <a:cubicBezTo>
                      <a:pt x="5246" y="10113"/>
                      <a:pt x="5420" y="10457"/>
                      <a:pt x="5594" y="10815"/>
                    </a:cubicBezTo>
                    <a:cubicBezTo>
                      <a:pt x="5594" y="10815"/>
                      <a:pt x="6711" y="10630"/>
                      <a:pt x="8169" y="10630"/>
                    </a:cubicBezTo>
                    <a:cubicBezTo>
                      <a:pt x="8169" y="10630"/>
                      <a:pt x="8032" y="9951"/>
                      <a:pt x="8940" y="9778"/>
                    </a:cubicBezTo>
                    <a:cubicBezTo>
                      <a:pt x="9848" y="9603"/>
                      <a:pt x="13313" y="8627"/>
                      <a:pt x="13327" y="6647"/>
                    </a:cubicBezTo>
                    <a:cubicBezTo>
                      <a:pt x="13333" y="5585"/>
                      <a:pt x="12862" y="4657"/>
                      <a:pt x="12927" y="3985"/>
                    </a:cubicBezTo>
                    <a:cubicBezTo>
                      <a:pt x="13043" y="2762"/>
                      <a:pt x="12418" y="254"/>
                      <a:pt x="8359" y="0"/>
                    </a:cubicBezTo>
                    <a:close/>
                  </a:path>
                </a:pathLst>
              </a:custGeom>
              <a:solidFill>
                <a:srgbClr val="FFB3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21"/>
              <p:cNvSpPr/>
              <p:nvPr/>
            </p:nvSpPr>
            <p:spPr>
              <a:xfrm flipH="1">
                <a:off x="6913967" y="2228607"/>
                <a:ext cx="87963" cy="52767"/>
              </a:xfrm>
              <a:custGeom>
                <a:avLst/>
                <a:gdLst/>
                <a:ahLst/>
                <a:cxnLst/>
                <a:rect l="l" t="t" r="r" b="b"/>
                <a:pathLst>
                  <a:path w="1542" h="925" extrusionOk="0">
                    <a:moveTo>
                      <a:pt x="1327" y="1"/>
                    </a:moveTo>
                    <a:cubicBezTo>
                      <a:pt x="996" y="1"/>
                      <a:pt x="0" y="708"/>
                      <a:pt x="145" y="866"/>
                    </a:cubicBezTo>
                    <a:cubicBezTo>
                      <a:pt x="182" y="907"/>
                      <a:pt x="236" y="925"/>
                      <a:pt x="301" y="925"/>
                    </a:cubicBezTo>
                    <a:cubicBezTo>
                      <a:pt x="704" y="925"/>
                      <a:pt x="1542" y="242"/>
                      <a:pt x="1418" y="40"/>
                    </a:cubicBezTo>
                    <a:cubicBezTo>
                      <a:pt x="1402" y="13"/>
                      <a:pt x="1370" y="1"/>
                      <a:pt x="1327" y="1"/>
                    </a:cubicBezTo>
                    <a:close/>
                  </a:path>
                </a:pathLst>
              </a:custGeom>
              <a:solidFill>
                <a:srgbClr val="493A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21"/>
              <p:cNvSpPr/>
              <p:nvPr/>
            </p:nvSpPr>
            <p:spPr>
              <a:xfrm flipH="1">
                <a:off x="6625485" y="2209953"/>
                <a:ext cx="46435" cy="23788"/>
              </a:xfrm>
              <a:custGeom>
                <a:avLst/>
                <a:gdLst/>
                <a:ahLst/>
                <a:cxnLst/>
                <a:rect l="l" t="t" r="r" b="b"/>
                <a:pathLst>
                  <a:path w="814" h="417" extrusionOk="0">
                    <a:moveTo>
                      <a:pt x="211" y="1"/>
                    </a:moveTo>
                    <a:cubicBezTo>
                      <a:pt x="141" y="1"/>
                      <a:pt x="87" y="23"/>
                      <a:pt x="67" y="77"/>
                    </a:cubicBezTo>
                    <a:cubicBezTo>
                      <a:pt x="0" y="257"/>
                      <a:pt x="407" y="416"/>
                      <a:pt x="599" y="416"/>
                    </a:cubicBezTo>
                    <a:cubicBezTo>
                      <a:pt x="643" y="416"/>
                      <a:pt x="675" y="408"/>
                      <a:pt x="689" y="391"/>
                    </a:cubicBezTo>
                    <a:cubicBezTo>
                      <a:pt x="814" y="229"/>
                      <a:pt x="435" y="1"/>
                      <a:pt x="211" y="1"/>
                    </a:cubicBezTo>
                    <a:close/>
                  </a:path>
                </a:pathLst>
              </a:custGeom>
              <a:solidFill>
                <a:srgbClr val="493A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21"/>
              <p:cNvSpPr/>
              <p:nvPr/>
            </p:nvSpPr>
            <p:spPr>
              <a:xfrm flipH="1">
                <a:off x="6741689" y="2363350"/>
                <a:ext cx="100913" cy="45693"/>
              </a:xfrm>
              <a:custGeom>
                <a:avLst/>
                <a:gdLst/>
                <a:ahLst/>
                <a:cxnLst/>
                <a:rect l="l" t="t" r="r" b="b"/>
                <a:pathLst>
                  <a:path w="1769" h="801" extrusionOk="0">
                    <a:moveTo>
                      <a:pt x="92" y="0"/>
                    </a:moveTo>
                    <a:cubicBezTo>
                      <a:pt x="83" y="0"/>
                      <a:pt x="74" y="2"/>
                      <a:pt x="65" y="5"/>
                    </a:cubicBezTo>
                    <a:cubicBezTo>
                      <a:pt x="24" y="19"/>
                      <a:pt x="1" y="63"/>
                      <a:pt x="18" y="104"/>
                    </a:cubicBezTo>
                    <a:cubicBezTo>
                      <a:pt x="21" y="115"/>
                      <a:pt x="274" y="801"/>
                      <a:pt x="1162" y="801"/>
                    </a:cubicBezTo>
                    <a:cubicBezTo>
                      <a:pt x="1321" y="801"/>
                      <a:pt x="1499" y="777"/>
                      <a:pt x="1701" y="726"/>
                    </a:cubicBezTo>
                    <a:cubicBezTo>
                      <a:pt x="1742" y="716"/>
                      <a:pt x="1769" y="671"/>
                      <a:pt x="1756" y="630"/>
                    </a:cubicBezTo>
                    <a:cubicBezTo>
                      <a:pt x="1747" y="593"/>
                      <a:pt x="1716" y="570"/>
                      <a:pt x="1679" y="570"/>
                    </a:cubicBezTo>
                    <a:cubicBezTo>
                      <a:pt x="1673" y="570"/>
                      <a:pt x="1666" y="571"/>
                      <a:pt x="1660" y="572"/>
                    </a:cubicBezTo>
                    <a:cubicBezTo>
                      <a:pt x="1470" y="621"/>
                      <a:pt x="1302" y="642"/>
                      <a:pt x="1155" y="642"/>
                    </a:cubicBezTo>
                    <a:cubicBezTo>
                      <a:pt x="389" y="642"/>
                      <a:pt x="176" y="82"/>
                      <a:pt x="165" y="54"/>
                    </a:cubicBezTo>
                    <a:cubicBezTo>
                      <a:pt x="154" y="22"/>
                      <a:pt x="124" y="0"/>
                      <a:pt x="92" y="0"/>
                    </a:cubicBezTo>
                    <a:close/>
                  </a:path>
                </a:pathLst>
              </a:custGeom>
              <a:solidFill>
                <a:srgbClr val="DD83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21"/>
              <p:cNvSpPr/>
              <p:nvPr/>
            </p:nvSpPr>
            <p:spPr>
              <a:xfrm flipH="1">
                <a:off x="6851675" y="2400087"/>
                <a:ext cx="212093" cy="129492"/>
              </a:xfrm>
              <a:custGeom>
                <a:avLst/>
                <a:gdLst/>
                <a:ahLst/>
                <a:cxnLst/>
                <a:rect l="l" t="t" r="r" b="b"/>
                <a:pathLst>
                  <a:path w="3718" h="2270" extrusionOk="0">
                    <a:moveTo>
                      <a:pt x="273" y="0"/>
                    </a:moveTo>
                    <a:cubicBezTo>
                      <a:pt x="98" y="229"/>
                      <a:pt x="0" y="495"/>
                      <a:pt x="0" y="782"/>
                    </a:cubicBezTo>
                    <a:cubicBezTo>
                      <a:pt x="0" y="1604"/>
                      <a:pt x="833" y="2270"/>
                      <a:pt x="1857" y="2270"/>
                    </a:cubicBezTo>
                    <a:cubicBezTo>
                      <a:pt x="2884" y="2270"/>
                      <a:pt x="3717" y="1604"/>
                      <a:pt x="3717" y="782"/>
                    </a:cubicBezTo>
                    <a:cubicBezTo>
                      <a:pt x="3717" y="754"/>
                      <a:pt x="3717" y="730"/>
                      <a:pt x="3714" y="703"/>
                    </a:cubicBezTo>
                    <a:cubicBezTo>
                      <a:pt x="3325" y="938"/>
                      <a:pt x="2868" y="1075"/>
                      <a:pt x="2379" y="1075"/>
                    </a:cubicBezTo>
                    <a:cubicBezTo>
                      <a:pt x="1512" y="1075"/>
                      <a:pt x="747" y="652"/>
                      <a:pt x="273" y="0"/>
                    </a:cubicBezTo>
                    <a:close/>
                  </a:path>
                </a:pathLst>
              </a:custGeom>
              <a:solidFill>
                <a:srgbClr val="FFA3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21"/>
              <p:cNvSpPr/>
              <p:nvPr/>
            </p:nvSpPr>
            <p:spPr>
              <a:xfrm flipH="1">
                <a:off x="6604550" y="2388564"/>
                <a:ext cx="95322" cy="62578"/>
              </a:xfrm>
              <a:custGeom>
                <a:avLst/>
                <a:gdLst/>
                <a:ahLst/>
                <a:cxnLst/>
                <a:rect l="l" t="t" r="r" b="b"/>
                <a:pathLst>
                  <a:path w="1671" h="1097" extrusionOk="0">
                    <a:moveTo>
                      <a:pt x="11" y="1"/>
                    </a:moveTo>
                    <a:lnTo>
                      <a:pt x="11" y="1"/>
                    </a:lnTo>
                    <a:cubicBezTo>
                      <a:pt x="1" y="157"/>
                      <a:pt x="25" y="318"/>
                      <a:pt x="89" y="465"/>
                    </a:cubicBezTo>
                    <a:cubicBezTo>
                      <a:pt x="270" y="871"/>
                      <a:pt x="704" y="1096"/>
                      <a:pt x="1199" y="1096"/>
                    </a:cubicBezTo>
                    <a:cubicBezTo>
                      <a:pt x="1261" y="1096"/>
                      <a:pt x="1322" y="1093"/>
                      <a:pt x="1384" y="1086"/>
                    </a:cubicBezTo>
                    <a:cubicBezTo>
                      <a:pt x="1551" y="820"/>
                      <a:pt x="1656" y="526"/>
                      <a:pt x="1670" y="209"/>
                    </a:cubicBezTo>
                    <a:lnTo>
                      <a:pt x="1670" y="209"/>
                    </a:lnTo>
                    <a:cubicBezTo>
                      <a:pt x="1469" y="291"/>
                      <a:pt x="1253" y="335"/>
                      <a:pt x="1028" y="335"/>
                    </a:cubicBezTo>
                    <a:cubicBezTo>
                      <a:pt x="656" y="335"/>
                      <a:pt x="308" y="212"/>
                      <a:pt x="11" y="1"/>
                    </a:cubicBezTo>
                    <a:close/>
                  </a:path>
                </a:pathLst>
              </a:custGeom>
              <a:solidFill>
                <a:srgbClr val="FFA3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21"/>
              <p:cNvSpPr/>
              <p:nvPr/>
            </p:nvSpPr>
            <p:spPr>
              <a:xfrm flipH="1">
                <a:off x="6645451" y="2267798"/>
                <a:ext cx="26925" cy="46606"/>
              </a:xfrm>
              <a:custGeom>
                <a:avLst/>
                <a:gdLst/>
                <a:ahLst/>
                <a:cxnLst/>
                <a:rect l="l" t="t" r="r" b="b"/>
                <a:pathLst>
                  <a:path w="472" h="817" extrusionOk="0">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21"/>
              <p:cNvSpPr/>
              <p:nvPr/>
            </p:nvSpPr>
            <p:spPr>
              <a:xfrm flipH="1">
                <a:off x="6648417" y="2275556"/>
                <a:ext cx="6845" cy="11808"/>
              </a:xfrm>
              <a:custGeom>
                <a:avLst/>
                <a:gdLst/>
                <a:ahLst/>
                <a:cxnLst/>
                <a:rect l="l" t="t" r="r" b="b"/>
                <a:pathLst>
                  <a:path w="120" h="207" extrusionOk="0">
                    <a:moveTo>
                      <a:pt x="51" y="1"/>
                    </a:moveTo>
                    <a:cubicBezTo>
                      <a:pt x="49" y="1"/>
                      <a:pt x="47" y="1"/>
                      <a:pt x="45" y="2"/>
                    </a:cubicBezTo>
                    <a:cubicBezTo>
                      <a:pt x="18" y="5"/>
                      <a:pt x="0" y="53"/>
                      <a:pt x="8" y="107"/>
                    </a:cubicBezTo>
                    <a:cubicBezTo>
                      <a:pt x="14" y="163"/>
                      <a:pt x="39" y="207"/>
                      <a:pt x="69" y="207"/>
                    </a:cubicBezTo>
                    <a:cubicBezTo>
                      <a:pt x="70" y="207"/>
                      <a:pt x="71" y="207"/>
                      <a:pt x="72" y="206"/>
                    </a:cubicBezTo>
                    <a:cubicBezTo>
                      <a:pt x="99" y="203"/>
                      <a:pt x="120" y="152"/>
                      <a:pt x="110" y="97"/>
                    </a:cubicBezTo>
                    <a:cubicBezTo>
                      <a:pt x="103" y="43"/>
                      <a:pt x="79" y="1"/>
                      <a:pt x="5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21"/>
              <p:cNvSpPr/>
              <p:nvPr/>
            </p:nvSpPr>
            <p:spPr>
              <a:xfrm flipH="1">
                <a:off x="6888695" y="2291016"/>
                <a:ext cx="39361" cy="59042"/>
              </a:xfrm>
              <a:custGeom>
                <a:avLst/>
                <a:gdLst/>
                <a:ahLst/>
                <a:cxnLst/>
                <a:rect l="l" t="t" r="r" b="b"/>
                <a:pathLst>
                  <a:path w="690" h="1035" extrusionOk="0">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21"/>
              <p:cNvSpPr/>
              <p:nvPr/>
            </p:nvSpPr>
            <p:spPr>
              <a:xfrm flipH="1">
                <a:off x="6894342" y="2302653"/>
                <a:ext cx="7815" cy="13406"/>
              </a:xfrm>
              <a:custGeom>
                <a:avLst/>
                <a:gdLst/>
                <a:ahLst/>
                <a:cxnLst/>
                <a:rect l="l" t="t" r="r" b="b"/>
                <a:pathLst>
                  <a:path w="137" h="235" extrusionOk="0">
                    <a:moveTo>
                      <a:pt x="58" y="1"/>
                    </a:moveTo>
                    <a:cubicBezTo>
                      <a:pt x="57" y="1"/>
                      <a:pt x="56" y="1"/>
                      <a:pt x="55" y="1"/>
                    </a:cubicBezTo>
                    <a:cubicBezTo>
                      <a:pt x="21" y="4"/>
                      <a:pt x="0" y="62"/>
                      <a:pt x="10" y="124"/>
                    </a:cubicBezTo>
                    <a:cubicBezTo>
                      <a:pt x="17" y="185"/>
                      <a:pt x="47" y="234"/>
                      <a:pt x="77" y="234"/>
                    </a:cubicBezTo>
                    <a:cubicBezTo>
                      <a:pt x="78" y="234"/>
                      <a:pt x="80" y="234"/>
                      <a:pt x="82" y="234"/>
                    </a:cubicBezTo>
                    <a:cubicBezTo>
                      <a:pt x="116" y="230"/>
                      <a:pt x="137" y="175"/>
                      <a:pt x="126" y="111"/>
                    </a:cubicBezTo>
                    <a:cubicBezTo>
                      <a:pt x="120" y="47"/>
                      <a:pt x="88" y="1"/>
                      <a:pt x="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21"/>
              <p:cNvSpPr/>
              <p:nvPr/>
            </p:nvSpPr>
            <p:spPr>
              <a:xfrm flipH="1">
                <a:off x="6968731" y="2186621"/>
                <a:ext cx="107701" cy="157444"/>
              </a:xfrm>
              <a:custGeom>
                <a:avLst/>
                <a:gdLst/>
                <a:ahLst/>
                <a:cxnLst/>
                <a:rect l="l" t="t" r="r" b="b"/>
                <a:pathLst>
                  <a:path w="1888" h="2760" extrusionOk="0">
                    <a:moveTo>
                      <a:pt x="1888" y="1"/>
                    </a:moveTo>
                    <a:lnTo>
                      <a:pt x="1888" y="1"/>
                    </a:lnTo>
                    <a:cubicBezTo>
                      <a:pt x="799" y="274"/>
                      <a:pt x="0" y="1028"/>
                      <a:pt x="0" y="2216"/>
                    </a:cubicBezTo>
                    <a:cubicBezTo>
                      <a:pt x="0" y="2404"/>
                      <a:pt x="21" y="2585"/>
                      <a:pt x="58" y="2759"/>
                    </a:cubicBezTo>
                    <a:cubicBezTo>
                      <a:pt x="768" y="1879"/>
                      <a:pt x="1385" y="899"/>
                      <a:pt x="1888" y="1"/>
                    </a:cubicBezTo>
                    <a:close/>
                  </a:path>
                </a:pathLst>
              </a:custGeom>
              <a:solidFill>
                <a:srgbClr val="6052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21"/>
              <p:cNvSpPr/>
              <p:nvPr/>
            </p:nvSpPr>
            <p:spPr>
              <a:xfrm flipH="1">
                <a:off x="6779627" y="2179833"/>
                <a:ext cx="293497" cy="260410"/>
              </a:xfrm>
              <a:custGeom>
                <a:avLst/>
                <a:gdLst/>
                <a:ahLst/>
                <a:cxnLst/>
                <a:rect l="l" t="t" r="r" b="b"/>
                <a:pathLst>
                  <a:path w="5145" h="4565" extrusionOk="0">
                    <a:moveTo>
                      <a:pt x="2574" y="857"/>
                    </a:moveTo>
                    <a:cubicBezTo>
                      <a:pt x="2618" y="857"/>
                      <a:pt x="2649" y="867"/>
                      <a:pt x="2666" y="895"/>
                    </a:cubicBezTo>
                    <a:cubicBezTo>
                      <a:pt x="2789" y="1096"/>
                      <a:pt x="1953" y="1782"/>
                      <a:pt x="1550" y="1782"/>
                    </a:cubicBezTo>
                    <a:cubicBezTo>
                      <a:pt x="1482" y="1782"/>
                      <a:pt x="1427" y="1762"/>
                      <a:pt x="1393" y="1721"/>
                    </a:cubicBezTo>
                    <a:cubicBezTo>
                      <a:pt x="1250" y="1563"/>
                      <a:pt x="2243" y="857"/>
                      <a:pt x="2574" y="857"/>
                    </a:cubicBezTo>
                    <a:close/>
                    <a:moveTo>
                      <a:pt x="4097" y="632"/>
                    </a:moveTo>
                    <a:cubicBezTo>
                      <a:pt x="4138" y="632"/>
                      <a:pt x="4179" y="646"/>
                      <a:pt x="4219" y="676"/>
                    </a:cubicBezTo>
                    <a:cubicBezTo>
                      <a:pt x="4718" y="1027"/>
                      <a:pt x="4748" y="1690"/>
                      <a:pt x="4721" y="2247"/>
                    </a:cubicBezTo>
                    <a:cubicBezTo>
                      <a:pt x="4714" y="2400"/>
                      <a:pt x="4591" y="2475"/>
                      <a:pt x="4472" y="2475"/>
                    </a:cubicBezTo>
                    <a:cubicBezTo>
                      <a:pt x="4352" y="2475"/>
                      <a:pt x="4240" y="2400"/>
                      <a:pt x="4247" y="2247"/>
                    </a:cubicBezTo>
                    <a:cubicBezTo>
                      <a:pt x="4264" y="1902"/>
                      <a:pt x="4308" y="1318"/>
                      <a:pt x="3980" y="1086"/>
                    </a:cubicBezTo>
                    <a:cubicBezTo>
                      <a:pt x="3775" y="942"/>
                      <a:pt x="3902" y="632"/>
                      <a:pt x="4097" y="632"/>
                    </a:cubicBezTo>
                    <a:close/>
                    <a:moveTo>
                      <a:pt x="2888" y="1949"/>
                    </a:moveTo>
                    <a:cubicBezTo>
                      <a:pt x="3076" y="1949"/>
                      <a:pt x="3232" y="2182"/>
                      <a:pt x="3232" y="2469"/>
                    </a:cubicBezTo>
                    <a:cubicBezTo>
                      <a:pt x="3232" y="2751"/>
                      <a:pt x="3076" y="2984"/>
                      <a:pt x="2888" y="2984"/>
                    </a:cubicBezTo>
                    <a:cubicBezTo>
                      <a:pt x="2696" y="2984"/>
                      <a:pt x="2543" y="2751"/>
                      <a:pt x="2543" y="2469"/>
                    </a:cubicBezTo>
                    <a:cubicBezTo>
                      <a:pt x="2543" y="2182"/>
                      <a:pt x="2696" y="1949"/>
                      <a:pt x="2888" y="1949"/>
                    </a:cubicBezTo>
                    <a:close/>
                    <a:moveTo>
                      <a:pt x="4527" y="2656"/>
                    </a:moveTo>
                    <a:cubicBezTo>
                      <a:pt x="4834" y="2656"/>
                      <a:pt x="4830" y="3131"/>
                      <a:pt x="4527" y="3131"/>
                    </a:cubicBezTo>
                    <a:cubicBezTo>
                      <a:pt x="4219" y="3131"/>
                      <a:pt x="4219" y="2656"/>
                      <a:pt x="4527" y="2656"/>
                    </a:cubicBezTo>
                    <a:close/>
                    <a:moveTo>
                      <a:pt x="2909" y="0"/>
                    </a:moveTo>
                    <a:cubicBezTo>
                      <a:pt x="2792" y="0"/>
                      <a:pt x="2669" y="3"/>
                      <a:pt x="2543" y="11"/>
                    </a:cubicBezTo>
                    <a:cubicBezTo>
                      <a:pt x="2294" y="27"/>
                      <a:pt x="2055" y="62"/>
                      <a:pt x="1830" y="120"/>
                    </a:cubicBezTo>
                    <a:cubicBezTo>
                      <a:pt x="1327" y="1018"/>
                      <a:pt x="710" y="1998"/>
                      <a:pt x="0" y="2878"/>
                    </a:cubicBezTo>
                    <a:cubicBezTo>
                      <a:pt x="75" y="3240"/>
                      <a:pt x="229" y="3575"/>
                      <a:pt x="437" y="3861"/>
                    </a:cubicBezTo>
                    <a:cubicBezTo>
                      <a:pt x="765" y="3438"/>
                      <a:pt x="1352" y="3154"/>
                      <a:pt x="2021" y="3154"/>
                    </a:cubicBezTo>
                    <a:cubicBezTo>
                      <a:pt x="3018" y="3154"/>
                      <a:pt x="3830" y="3779"/>
                      <a:pt x="3878" y="4564"/>
                    </a:cubicBezTo>
                    <a:cubicBezTo>
                      <a:pt x="4168" y="4394"/>
                      <a:pt x="4420" y="4164"/>
                      <a:pt x="4622" y="3895"/>
                    </a:cubicBezTo>
                    <a:cubicBezTo>
                      <a:pt x="4199" y="3701"/>
                      <a:pt x="4059" y="3329"/>
                      <a:pt x="4059" y="3321"/>
                    </a:cubicBezTo>
                    <a:cubicBezTo>
                      <a:pt x="4042" y="3280"/>
                      <a:pt x="4065" y="3236"/>
                      <a:pt x="4106" y="3222"/>
                    </a:cubicBezTo>
                    <a:cubicBezTo>
                      <a:pt x="4113" y="3219"/>
                      <a:pt x="4124" y="3216"/>
                      <a:pt x="4133" y="3216"/>
                    </a:cubicBezTo>
                    <a:cubicBezTo>
                      <a:pt x="4165" y="3216"/>
                      <a:pt x="4195" y="3236"/>
                      <a:pt x="4206" y="3271"/>
                    </a:cubicBezTo>
                    <a:cubicBezTo>
                      <a:pt x="4215" y="3291"/>
                      <a:pt x="4335" y="3608"/>
                      <a:pt x="4714" y="3769"/>
                    </a:cubicBezTo>
                    <a:cubicBezTo>
                      <a:pt x="4984" y="3356"/>
                      <a:pt x="5144" y="2864"/>
                      <a:pt x="5144" y="2335"/>
                    </a:cubicBezTo>
                    <a:cubicBezTo>
                      <a:pt x="5144" y="980"/>
                      <a:pt x="4803" y="0"/>
                      <a:pt x="2909" y="0"/>
                    </a:cubicBezTo>
                    <a:close/>
                  </a:path>
                </a:pathLst>
              </a:custGeom>
              <a:solidFill>
                <a:srgbClr val="D1B3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21"/>
              <p:cNvSpPr/>
              <p:nvPr/>
            </p:nvSpPr>
            <p:spPr>
              <a:xfrm flipH="1">
                <a:off x="6913967" y="2228721"/>
                <a:ext cx="87906" cy="52824"/>
              </a:xfrm>
              <a:custGeom>
                <a:avLst/>
                <a:gdLst/>
                <a:ahLst/>
                <a:cxnLst/>
                <a:rect l="l" t="t" r="r" b="b"/>
                <a:pathLst>
                  <a:path w="1541" h="926" extrusionOk="0">
                    <a:moveTo>
                      <a:pt x="1325" y="0"/>
                    </a:moveTo>
                    <a:cubicBezTo>
                      <a:pt x="994" y="0"/>
                      <a:pt x="1" y="706"/>
                      <a:pt x="144" y="864"/>
                    </a:cubicBezTo>
                    <a:cubicBezTo>
                      <a:pt x="178" y="905"/>
                      <a:pt x="233" y="925"/>
                      <a:pt x="301" y="925"/>
                    </a:cubicBezTo>
                    <a:cubicBezTo>
                      <a:pt x="704" y="925"/>
                      <a:pt x="1540" y="239"/>
                      <a:pt x="1417" y="38"/>
                    </a:cubicBezTo>
                    <a:cubicBezTo>
                      <a:pt x="1400" y="10"/>
                      <a:pt x="1369" y="0"/>
                      <a:pt x="1325" y="0"/>
                    </a:cubicBezTo>
                    <a:close/>
                  </a:path>
                </a:pathLst>
              </a:custGeom>
              <a:solidFill>
                <a:srgbClr val="493A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21"/>
              <p:cNvSpPr/>
              <p:nvPr/>
            </p:nvSpPr>
            <p:spPr>
              <a:xfrm flipH="1">
                <a:off x="6804153" y="2363236"/>
                <a:ext cx="38448" cy="38791"/>
              </a:xfrm>
              <a:custGeom>
                <a:avLst/>
                <a:gdLst/>
                <a:ahLst/>
                <a:cxnLst/>
                <a:rect l="l" t="t" r="r" b="b"/>
                <a:pathLst>
                  <a:path w="674" h="680" extrusionOk="0">
                    <a:moveTo>
                      <a:pt x="92" y="1"/>
                    </a:moveTo>
                    <a:cubicBezTo>
                      <a:pt x="83" y="1"/>
                      <a:pt x="72" y="4"/>
                      <a:pt x="65" y="7"/>
                    </a:cubicBezTo>
                    <a:cubicBezTo>
                      <a:pt x="24" y="21"/>
                      <a:pt x="1" y="65"/>
                      <a:pt x="18" y="106"/>
                    </a:cubicBezTo>
                    <a:cubicBezTo>
                      <a:pt x="18" y="114"/>
                      <a:pt x="158" y="486"/>
                      <a:pt x="581" y="680"/>
                    </a:cubicBezTo>
                    <a:cubicBezTo>
                      <a:pt x="612" y="639"/>
                      <a:pt x="642" y="595"/>
                      <a:pt x="673" y="554"/>
                    </a:cubicBezTo>
                    <a:cubicBezTo>
                      <a:pt x="294" y="393"/>
                      <a:pt x="174" y="76"/>
                      <a:pt x="165" y="56"/>
                    </a:cubicBezTo>
                    <a:cubicBezTo>
                      <a:pt x="154" y="21"/>
                      <a:pt x="124" y="1"/>
                      <a:pt x="92" y="1"/>
                    </a:cubicBezTo>
                    <a:close/>
                  </a:path>
                </a:pathLst>
              </a:custGeom>
              <a:solidFill>
                <a:srgbClr val="BF83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21"/>
              <p:cNvSpPr/>
              <p:nvPr/>
            </p:nvSpPr>
            <p:spPr>
              <a:xfrm flipH="1">
                <a:off x="6851903" y="2359756"/>
                <a:ext cx="196349" cy="101711"/>
              </a:xfrm>
              <a:custGeom>
                <a:avLst/>
                <a:gdLst/>
                <a:ahLst/>
                <a:cxnLst/>
                <a:rect l="l" t="t" r="r" b="b"/>
                <a:pathLst>
                  <a:path w="3442" h="1783" extrusionOk="0">
                    <a:moveTo>
                      <a:pt x="1585" y="0"/>
                    </a:moveTo>
                    <a:cubicBezTo>
                      <a:pt x="916" y="0"/>
                      <a:pt x="329" y="284"/>
                      <a:pt x="1" y="707"/>
                    </a:cubicBezTo>
                    <a:cubicBezTo>
                      <a:pt x="475" y="1359"/>
                      <a:pt x="1240" y="1782"/>
                      <a:pt x="2107" y="1782"/>
                    </a:cubicBezTo>
                    <a:cubicBezTo>
                      <a:pt x="2596" y="1782"/>
                      <a:pt x="3053" y="1645"/>
                      <a:pt x="3442" y="1410"/>
                    </a:cubicBezTo>
                    <a:cubicBezTo>
                      <a:pt x="3394" y="625"/>
                      <a:pt x="2582" y="0"/>
                      <a:pt x="1585" y="0"/>
                    </a:cubicBezTo>
                    <a:close/>
                  </a:path>
                </a:pathLst>
              </a:custGeom>
              <a:solidFill>
                <a:srgbClr val="D1A3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21"/>
              <p:cNvSpPr/>
              <p:nvPr/>
            </p:nvSpPr>
            <p:spPr>
              <a:xfrm flipH="1">
                <a:off x="6888695" y="2291016"/>
                <a:ext cx="39361" cy="59042"/>
              </a:xfrm>
              <a:custGeom>
                <a:avLst/>
                <a:gdLst/>
                <a:ahLst/>
                <a:cxnLst/>
                <a:rect l="l" t="t" r="r" b="b"/>
                <a:pathLst>
                  <a:path w="690" h="1035" extrusionOk="0">
                    <a:moveTo>
                      <a:pt x="512" y="205"/>
                    </a:moveTo>
                    <a:cubicBezTo>
                      <a:pt x="543" y="205"/>
                      <a:pt x="574" y="253"/>
                      <a:pt x="580" y="315"/>
                    </a:cubicBezTo>
                    <a:cubicBezTo>
                      <a:pt x="591" y="379"/>
                      <a:pt x="570" y="434"/>
                      <a:pt x="536" y="438"/>
                    </a:cubicBezTo>
                    <a:lnTo>
                      <a:pt x="533" y="438"/>
                    </a:lnTo>
                    <a:cubicBezTo>
                      <a:pt x="502" y="438"/>
                      <a:pt x="471" y="393"/>
                      <a:pt x="464" y="328"/>
                    </a:cubicBezTo>
                    <a:cubicBezTo>
                      <a:pt x="454" y="266"/>
                      <a:pt x="475" y="208"/>
                      <a:pt x="509" y="205"/>
                    </a:cubicBezTo>
                    <a:close/>
                    <a:moveTo>
                      <a:pt x="345" y="0"/>
                    </a:moveTo>
                    <a:cubicBezTo>
                      <a:pt x="153" y="0"/>
                      <a:pt x="0" y="233"/>
                      <a:pt x="0" y="520"/>
                    </a:cubicBezTo>
                    <a:cubicBezTo>
                      <a:pt x="0" y="802"/>
                      <a:pt x="153" y="1035"/>
                      <a:pt x="345" y="1035"/>
                    </a:cubicBezTo>
                    <a:cubicBezTo>
                      <a:pt x="533" y="1035"/>
                      <a:pt x="689" y="802"/>
                      <a:pt x="689" y="520"/>
                    </a:cubicBezTo>
                    <a:cubicBezTo>
                      <a:pt x="689" y="233"/>
                      <a:pt x="533" y="0"/>
                      <a:pt x="345" y="0"/>
                    </a:cubicBezTo>
                    <a:close/>
                  </a:path>
                </a:pathLst>
              </a:custGeom>
              <a:solidFill>
                <a:srgbClr val="3A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21"/>
              <p:cNvSpPr/>
              <p:nvPr/>
            </p:nvSpPr>
            <p:spPr>
              <a:xfrm flipH="1">
                <a:off x="6894342" y="2302653"/>
                <a:ext cx="7815" cy="13349"/>
              </a:xfrm>
              <a:custGeom>
                <a:avLst/>
                <a:gdLst/>
                <a:ahLst/>
                <a:cxnLst/>
                <a:rect l="l" t="t" r="r" b="b"/>
                <a:pathLst>
                  <a:path w="137" h="234" extrusionOk="0">
                    <a:moveTo>
                      <a:pt x="55" y="1"/>
                    </a:moveTo>
                    <a:cubicBezTo>
                      <a:pt x="21" y="4"/>
                      <a:pt x="0" y="62"/>
                      <a:pt x="10" y="124"/>
                    </a:cubicBezTo>
                    <a:cubicBezTo>
                      <a:pt x="17" y="189"/>
                      <a:pt x="48" y="234"/>
                      <a:pt x="79" y="234"/>
                    </a:cubicBezTo>
                    <a:lnTo>
                      <a:pt x="82" y="234"/>
                    </a:lnTo>
                    <a:cubicBezTo>
                      <a:pt x="116" y="230"/>
                      <a:pt x="137" y="175"/>
                      <a:pt x="126" y="111"/>
                    </a:cubicBezTo>
                    <a:cubicBezTo>
                      <a:pt x="120" y="49"/>
                      <a:pt x="89" y="1"/>
                      <a:pt x="58" y="1"/>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21"/>
              <p:cNvSpPr/>
              <p:nvPr/>
            </p:nvSpPr>
            <p:spPr>
              <a:xfrm flipH="1">
                <a:off x="7171644" y="2476244"/>
                <a:ext cx="107758" cy="68967"/>
              </a:xfrm>
              <a:custGeom>
                <a:avLst/>
                <a:gdLst/>
                <a:ahLst/>
                <a:cxnLst/>
                <a:rect l="l" t="t" r="r" b="b"/>
                <a:pathLst>
                  <a:path w="1889" h="1209" extrusionOk="0">
                    <a:moveTo>
                      <a:pt x="977" y="0"/>
                    </a:moveTo>
                    <a:cubicBezTo>
                      <a:pt x="867" y="0"/>
                      <a:pt x="770" y="18"/>
                      <a:pt x="697" y="38"/>
                    </a:cubicBezTo>
                    <a:cubicBezTo>
                      <a:pt x="360" y="133"/>
                      <a:pt x="76" y="392"/>
                      <a:pt x="12" y="673"/>
                    </a:cubicBezTo>
                    <a:cubicBezTo>
                      <a:pt x="1" y="714"/>
                      <a:pt x="28" y="758"/>
                      <a:pt x="69" y="764"/>
                    </a:cubicBezTo>
                    <a:cubicBezTo>
                      <a:pt x="77" y="767"/>
                      <a:pt x="85" y="768"/>
                      <a:pt x="92" y="768"/>
                    </a:cubicBezTo>
                    <a:cubicBezTo>
                      <a:pt x="127" y="768"/>
                      <a:pt x="157" y="743"/>
                      <a:pt x="165" y="706"/>
                    </a:cubicBezTo>
                    <a:cubicBezTo>
                      <a:pt x="220" y="484"/>
                      <a:pt x="458" y="269"/>
                      <a:pt x="738" y="191"/>
                    </a:cubicBezTo>
                    <a:cubicBezTo>
                      <a:pt x="800" y="173"/>
                      <a:pt x="882" y="158"/>
                      <a:pt x="975" y="158"/>
                    </a:cubicBezTo>
                    <a:cubicBezTo>
                      <a:pt x="1118" y="158"/>
                      <a:pt x="1288" y="194"/>
                      <a:pt x="1462" y="314"/>
                    </a:cubicBezTo>
                    <a:cubicBezTo>
                      <a:pt x="1277" y="324"/>
                      <a:pt x="1028" y="365"/>
                      <a:pt x="878" y="505"/>
                    </a:cubicBezTo>
                    <a:cubicBezTo>
                      <a:pt x="790" y="591"/>
                      <a:pt x="749" y="700"/>
                      <a:pt x="755" y="829"/>
                    </a:cubicBezTo>
                    <a:cubicBezTo>
                      <a:pt x="762" y="983"/>
                      <a:pt x="817" y="1092"/>
                      <a:pt x="919" y="1157"/>
                    </a:cubicBezTo>
                    <a:cubicBezTo>
                      <a:pt x="984" y="1194"/>
                      <a:pt x="1059" y="1208"/>
                      <a:pt x="1131" y="1208"/>
                    </a:cubicBezTo>
                    <a:cubicBezTo>
                      <a:pt x="1291" y="1208"/>
                      <a:pt x="1441" y="1144"/>
                      <a:pt x="1466" y="1133"/>
                    </a:cubicBezTo>
                    <a:cubicBezTo>
                      <a:pt x="1503" y="1116"/>
                      <a:pt x="1523" y="1068"/>
                      <a:pt x="1503" y="1027"/>
                    </a:cubicBezTo>
                    <a:cubicBezTo>
                      <a:pt x="1491" y="1000"/>
                      <a:pt x="1462" y="982"/>
                      <a:pt x="1432" y="982"/>
                    </a:cubicBezTo>
                    <a:cubicBezTo>
                      <a:pt x="1421" y="982"/>
                      <a:pt x="1410" y="984"/>
                      <a:pt x="1400" y="990"/>
                    </a:cubicBezTo>
                    <a:cubicBezTo>
                      <a:pt x="1353" y="1011"/>
                      <a:pt x="1235" y="1051"/>
                      <a:pt x="1130" y="1051"/>
                    </a:cubicBezTo>
                    <a:cubicBezTo>
                      <a:pt x="1082" y="1051"/>
                      <a:pt x="1036" y="1043"/>
                      <a:pt x="1001" y="1021"/>
                    </a:cubicBezTo>
                    <a:cubicBezTo>
                      <a:pt x="946" y="986"/>
                      <a:pt x="916" y="922"/>
                      <a:pt x="913" y="822"/>
                    </a:cubicBezTo>
                    <a:cubicBezTo>
                      <a:pt x="909" y="737"/>
                      <a:pt x="933" y="673"/>
                      <a:pt x="987" y="621"/>
                    </a:cubicBezTo>
                    <a:cubicBezTo>
                      <a:pt x="1116" y="498"/>
                      <a:pt x="1380" y="469"/>
                      <a:pt x="1554" y="469"/>
                    </a:cubicBezTo>
                    <a:cubicBezTo>
                      <a:pt x="1603" y="469"/>
                      <a:pt x="1644" y="471"/>
                      <a:pt x="1674" y="474"/>
                    </a:cubicBezTo>
                    <a:lnTo>
                      <a:pt x="1888" y="495"/>
                    </a:lnTo>
                    <a:lnTo>
                      <a:pt x="1888" y="495"/>
                    </a:lnTo>
                    <a:lnTo>
                      <a:pt x="1735" y="341"/>
                    </a:lnTo>
                    <a:cubicBezTo>
                      <a:pt x="1471" y="71"/>
                      <a:pt x="1196" y="0"/>
                      <a:pt x="977" y="0"/>
                    </a:cubicBezTo>
                    <a:close/>
                  </a:path>
                </a:pathLst>
              </a:custGeom>
              <a:solidFill>
                <a:srgbClr val="DD83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21"/>
              <p:cNvSpPr/>
              <p:nvPr/>
            </p:nvSpPr>
            <p:spPr>
              <a:xfrm flipH="1">
                <a:off x="6528223" y="2152964"/>
                <a:ext cx="93154" cy="247518"/>
              </a:xfrm>
              <a:custGeom>
                <a:avLst/>
                <a:gdLst/>
                <a:ahLst/>
                <a:cxnLst/>
                <a:rect l="l" t="t" r="r" b="b"/>
                <a:pathLst>
                  <a:path w="1633" h="4339" extrusionOk="0">
                    <a:moveTo>
                      <a:pt x="212" y="0"/>
                    </a:moveTo>
                    <a:lnTo>
                      <a:pt x="212" y="0"/>
                    </a:lnTo>
                    <a:cubicBezTo>
                      <a:pt x="263" y="669"/>
                      <a:pt x="202" y="1379"/>
                      <a:pt x="79" y="2079"/>
                    </a:cubicBezTo>
                    <a:lnTo>
                      <a:pt x="786" y="1475"/>
                    </a:lnTo>
                    <a:cubicBezTo>
                      <a:pt x="741" y="1290"/>
                      <a:pt x="656" y="1113"/>
                      <a:pt x="536" y="956"/>
                    </a:cubicBezTo>
                    <a:cubicBezTo>
                      <a:pt x="403" y="782"/>
                      <a:pt x="571" y="614"/>
                      <a:pt x="745" y="614"/>
                    </a:cubicBezTo>
                    <a:cubicBezTo>
                      <a:pt x="816" y="614"/>
                      <a:pt x="892" y="646"/>
                      <a:pt x="946" y="717"/>
                    </a:cubicBezTo>
                    <a:cubicBezTo>
                      <a:pt x="1045" y="846"/>
                      <a:pt x="1124" y="990"/>
                      <a:pt x="1178" y="1137"/>
                    </a:cubicBezTo>
                    <a:lnTo>
                      <a:pt x="1434" y="922"/>
                    </a:lnTo>
                    <a:cubicBezTo>
                      <a:pt x="1445" y="908"/>
                      <a:pt x="1462" y="905"/>
                      <a:pt x="1475" y="901"/>
                    </a:cubicBezTo>
                    <a:cubicBezTo>
                      <a:pt x="1298" y="400"/>
                      <a:pt x="929" y="68"/>
                      <a:pt x="212" y="0"/>
                    </a:cubicBezTo>
                    <a:close/>
                    <a:moveTo>
                      <a:pt x="697" y="2844"/>
                    </a:moveTo>
                    <a:cubicBezTo>
                      <a:pt x="1004" y="2844"/>
                      <a:pt x="1004" y="3318"/>
                      <a:pt x="697" y="3318"/>
                    </a:cubicBezTo>
                    <a:cubicBezTo>
                      <a:pt x="393" y="3318"/>
                      <a:pt x="393" y="2844"/>
                      <a:pt x="697" y="2844"/>
                    </a:cubicBezTo>
                    <a:close/>
                    <a:moveTo>
                      <a:pt x="1523" y="1051"/>
                    </a:moveTo>
                    <a:lnTo>
                      <a:pt x="1232" y="1301"/>
                    </a:lnTo>
                    <a:cubicBezTo>
                      <a:pt x="1339" y="1697"/>
                      <a:pt x="1301" y="2120"/>
                      <a:pt x="1130" y="2513"/>
                    </a:cubicBezTo>
                    <a:cubicBezTo>
                      <a:pt x="1089" y="2601"/>
                      <a:pt x="1024" y="2636"/>
                      <a:pt x="956" y="2636"/>
                    </a:cubicBezTo>
                    <a:cubicBezTo>
                      <a:pt x="802" y="2636"/>
                      <a:pt x="635" y="2461"/>
                      <a:pt x="720" y="2274"/>
                    </a:cubicBezTo>
                    <a:cubicBezTo>
                      <a:pt x="806" y="2069"/>
                      <a:pt x="837" y="1861"/>
                      <a:pt x="816" y="1656"/>
                    </a:cubicBezTo>
                    <a:lnTo>
                      <a:pt x="816" y="1656"/>
                    </a:lnTo>
                    <a:lnTo>
                      <a:pt x="35" y="2328"/>
                    </a:lnTo>
                    <a:cubicBezTo>
                      <a:pt x="24" y="2379"/>
                      <a:pt x="11" y="2434"/>
                      <a:pt x="0" y="2485"/>
                    </a:cubicBezTo>
                    <a:cubicBezTo>
                      <a:pt x="24" y="2584"/>
                      <a:pt x="49" y="2686"/>
                      <a:pt x="76" y="2789"/>
                    </a:cubicBezTo>
                    <a:cubicBezTo>
                      <a:pt x="147" y="3090"/>
                      <a:pt x="222" y="3414"/>
                      <a:pt x="267" y="3751"/>
                    </a:cubicBezTo>
                    <a:lnTo>
                      <a:pt x="267" y="3759"/>
                    </a:lnTo>
                    <a:lnTo>
                      <a:pt x="267" y="3762"/>
                    </a:lnTo>
                    <a:lnTo>
                      <a:pt x="267" y="3765"/>
                    </a:lnTo>
                    <a:lnTo>
                      <a:pt x="267" y="3769"/>
                    </a:lnTo>
                    <a:lnTo>
                      <a:pt x="267" y="3775"/>
                    </a:lnTo>
                    <a:cubicBezTo>
                      <a:pt x="267" y="3779"/>
                      <a:pt x="267" y="3779"/>
                      <a:pt x="270" y="3779"/>
                    </a:cubicBezTo>
                    <a:lnTo>
                      <a:pt x="270" y="3783"/>
                    </a:lnTo>
                    <a:lnTo>
                      <a:pt x="270" y="3786"/>
                    </a:lnTo>
                    <a:lnTo>
                      <a:pt x="270" y="3789"/>
                    </a:lnTo>
                    <a:lnTo>
                      <a:pt x="270" y="3792"/>
                    </a:lnTo>
                    <a:lnTo>
                      <a:pt x="270" y="3796"/>
                    </a:lnTo>
                    <a:lnTo>
                      <a:pt x="270" y="3803"/>
                    </a:lnTo>
                    <a:lnTo>
                      <a:pt x="270" y="3806"/>
                    </a:lnTo>
                    <a:lnTo>
                      <a:pt x="270" y="3810"/>
                    </a:lnTo>
                    <a:cubicBezTo>
                      <a:pt x="274" y="3810"/>
                      <a:pt x="274" y="3813"/>
                      <a:pt x="274" y="3813"/>
                    </a:cubicBezTo>
                    <a:lnTo>
                      <a:pt x="274" y="3816"/>
                    </a:lnTo>
                    <a:lnTo>
                      <a:pt x="274" y="3820"/>
                    </a:lnTo>
                    <a:lnTo>
                      <a:pt x="274" y="3827"/>
                    </a:lnTo>
                    <a:lnTo>
                      <a:pt x="274" y="3833"/>
                    </a:lnTo>
                    <a:cubicBezTo>
                      <a:pt x="290" y="3977"/>
                      <a:pt x="298" y="4123"/>
                      <a:pt x="298" y="4274"/>
                    </a:cubicBezTo>
                    <a:lnTo>
                      <a:pt x="298" y="4281"/>
                    </a:lnTo>
                    <a:lnTo>
                      <a:pt x="298" y="4284"/>
                    </a:lnTo>
                    <a:cubicBezTo>
                      <a:pt x="298" y="4301"/>
                      <a:pt x="298" y="4322"/>
                      <a:pt x="294" y="4339"/>
                    </a:cubicBezTo>
                    <a:cubicBezTo>
                      <a:pt x="1073" y="4021"/>
                      <a:pt x="1632" y="3140"/>
                      <a:pt x="1632" y="2106"/>
                    </a:cubicBezTo>
                    <a:cubicBezTo>
                      <a:pt x="1632" y="1714"/>
                      <a:pt x="1605" y="1355"/>
                      <a:pt x="1523" y="1051"/>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21"/>
              <p:cNvSpPr/>
              <p:nvPr/>
            </p:nvSpPr>
            <p:spPr>
              <a:xfrm flipH="1">
                <a:off x="6534441" y="2204363"/>
                <a:ext cx="84997" cy="81460"/>
              </a:xfrm>
              <a:custGeom>
                <a:avLst/>
                <a:gdLst/>
                <a:ahLst/>
                <a:cxnLst/>
                <a:rect l="l" t="t" r="r" b="b"/>
                <a:pathLst>
                  <a:path w="1490" h="1428" extrusionOk="0">
                    <a:moveTo>
                      <a:pt x="1441" y="0"/>
                    </a:moveTo>
                    <a:cubicBezTo>
                      <a:pt x="1428" y="4"/>
                      <a:pt x="1411" y="7"/>
                      <a:pt x="1400" y="21"/>
                    </a:cubicBezTo>
                    <a:lnTo>
                      <a:pt x="1144" y="236"/>
                    </a:lnTo>
                    <a:cubicBezTo>
                      <a:pt x="1165" y="290"/>
                      <a:pt x="1185" y="345"/>
                      <a:pt x="1198" y="400"/>
                    </a:cubicBezTo>
                    <a:lnTo>
                      <a:pt x="1489" y="150"/>
                    </a:lnTo>
                    <a:cubicBezTo>
                      <a:pt x="1475" y="99"/>
                      <a:pt x="1458" y="48"/>
                      <a:pt x="1441" y="0"/>
                    </a:cubicBezTo>
                    <a:close/>
                    <a:moveTo>
                      <a:pt x="752" y="574"/>
                    </a:moveTo>
                    <a:lnTo>
                      <a:pt x="45" y="1178"/>
                    </a:lnTo>
                    <a:cubicBezTo>
                      <a:pt x="31" y="1260"/>
                      <a:pt x="15" y="1345"/>
                      <a:pt x="1" y="1427"/>
                    </a:cubicBezTo>
                    <a:lnTo>
                      <a:pt x="782" y="755"/>
                    </a:lnTo>
                    <a:cubicBezTo>
                      <a:pt x="779" y="693"/>
                      <a:pt x="765" y="632"/>
                      <a:pt x="752" y="574"/>
                    </a:cubicBezTo>
                    <a:close/>
                  </a:path>
                </a:pathLst>
              </a:custGeom>
              <a:solidFill>
                <a:srgbClr val="152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21"/>
              <p:cNvSpPr/>
              <p:nvPr/>
            </p:nvSpPr>
            <p:spPr>
              <a:xfrm flipH="1">
                <a:off x="6606318" y="2152394"/>
                <a:ext cx="22248" cy="142327"/>
              </a:xfrm>
              <a:custGeom>
                <a:avLst/>
                <a:gdLst/>
                <a:ahLst/>
                <a:cxnLst/>
                <a:rect l="l" t="t" r="r" b="b"/>
                <a:pathLst>
                  <a:path w="390" h="2495" extrusionOk="0">
                    <a:moveTo>
                      <a:pt x="0" y="0"/>
                    </a:moveTo>
                    <a:cubicBezTo>
                      <a:pt x="93" y="451"/>
                      <a:pt x="106" y="987"/>
                      <a:pt x="24" y="1622"/>
                    </a:cubicBezTo>
                    <a:cubicBezTo>
                      <a:pt x="0" y="1877"/>
                      <a:pt x="52" y="2171"/>
                      <a:pt x="126" y="2495"/>
                    </a:cubicBezTo>
                    <a:cubicBezTo>
                      <a:pt x="137" y="2444"/>
                      <a:pt x="150" y="2389"/>
                      <a:pt x="161" y="2338"/>
                    </a:cubicBezTo>
                    <a:cubicBezTo>
                      <a:pt x="175" y="2256"/>
                      <a:pt x="191" y="2171"/>
                      <a:pt x="205" y="2089"/>
                    </a:cubicBezTo>
                    <a:cubicBezTo>
                      <a:pt x="328" y="1389"/>
                      <a:pt x="389" y="679"/>
                      <a:pt x="338" y="10"/>
                    </a:cubicBezTo>
                    <a:cubicBezTo>
                      <a:pt x="249" y="3"/>
                      <a:pt x="157" y="0"/>
                      <a:pt x="58" y="0"/>
                    </a:cubicBezTo>
                    <a:close/>
                  </a:path>
                </a:pathLst>
              </a:custGeom>
              <a:solidFill>
                <a:srgbClr val="6052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21"/>
              <p:cNvSpPr/>
              <p:nvPr/>
            </p:nvSpPr>
            <p:spPr>
              <a:xfrm flipH="1">
                <a:off x="6622519" y="2152394"/>
                <a:ext cx="20080" cy="92527"/>
              </a:xfrm>
              <a:custGeom>
                <a:avLst/>
                <a:gdLst/>
                <a:ahLst/>
                <a:cxnLst/>
                <a:rect l="l" t="t" r="r" b="b"/>
                <a:pathLst>
                  <a:path w="352" h="1622" extrusionOk="0">
                    <a:moveTo>
                      <a:pt x="246" y="0"/>
                    </a:moveTo>
                    <a:cubicBezTo>
                      <a:pt x="175" y="0"/>
                      <a:pt x="103" y="3"/>
                      <a:pt x="24" y="10"/>
                    </a:cubicBezTo>
                    <a:lnTo>
                      <a:pt x="0" y="10"/>
                    </a:lnTo>
                    <a:cubicBezTo>
                      <a:pt x="260" y="604"/>
                      <a:pt x="311" y="1191"/>
                      <a:pt x="270" y="1622"/>
                    </a:cubicBezTo>
                    <a:cubicBezTo>
                      <a:pt x="352" y="987"/>
                      <a:pt x="339" y="451"/>
                      <a:pt x="246" y="0"/>
                    </a:cubicBezTo>
                    <a:close/>
                  </a:path>
                </a:pathLst>
              </a:custGeom>
              <a:solidFill>
                <a:srgbClr val="493A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21"/>
              <p:cNvSpPr/>
              <p:nvPr/>
            </p:nvSpPr>
            <p:spPr>
              <a:xfrm flipH="1">
                <a:off x="6617044" y="2152964"/>
                <a:ext cx="137136" cy="235653"/>
              </a:xfrm>
              <a:custGeom>
                <a:avLst/>
                <a:gdLst/>
                <a:ahLst/>
                <a:cxnLst/>
                <a:rect l="l" t="t" r="r" b="b"/>
                <a:pathLst>
                  <a:path w="2404" h="4131" extrusionOk="0">
                    <a:moveTo>
                      <a:pt x="1652" y="1000"/>
                    </a:moveTo>
                    <a:cubicBezTo>
                      <a:pt x="1878" y="1000"/>
                      <a:pt x="2257" y="1229"/>
                      <a:pt x="2131" y="1390"/>
                    </a:cubicBezTo>
                    <a:cubicBezTo>
                      <a:pt x="2117" y="1407"/>
                      <a:pt x="2083" y="1413"/>
                      <a:pt x="2038" y="1413"/>
                    </a:cubicBezTo>
                    <a:cubicBezTo>
                      <a:pt x="1847" y="1413"/>
                      <a:pt x="1444" y="1256"/>
                      <a:pt x="1509" y="1076"/>
                    </a:cubicBezTo>
                    <a:cubicBezTo>
                      <a:pt x="1530" y="1021"/>
                      <a:pt x="1584" y="1000"/>
                      <a:pt x="1652" y="1000"/>
                    </a:cubicBezTo>
                    <a:close/>
                    <a:moveTo>
                      <a:pt x="1670" y="2014"/>
                    </a:moveTo>
                    <a:cubicBezTo>
                      <a:pt x="1799" y="2014"/>
                      <a:pt x="1906" y="2195"/>
                      <a:pt x="1906" y="2420"/>
                    </a:cubicBezTo>
                    <a:cubicBezTo>
                      <a:pt x="1906" y="2649"/>
                      <a:pt x="1799" y="2830"/>
                      <a:pt x="1670" y="2830"/>
                    </a:cubicBezTo>
                    <a:cubicBezTo>
                      <a:pt x="1540" y="2830"/>
                      <a:pt x="1434" y="2649"/>
                      <a:pt x="1434" y="2420"/>
                    </a:cubicBezTo>
                    <a:cubicBezTo>
                      <a:pt x="1434" y="2195"/>
                      <a:pt x="1540" y="2014"/>
                      <a:pt x="1670" y="2014"/>
                    </a:cubicBezTo>
                    <a:close/>
                    <a:moveTo>
                      <a:pt x="1956" y="0"/>
                    </a:moveTo>
                    <a:cubicBezTo>
                      <a:pt x="877" y="85"/>
                      <a:pt x="1" y="813"/>
                      <a:pt x="1" y="2106"/>
                    </a:cubicBezTo>
                    <a:cubicBezTo>
                      <a:pt x="1" y="2967"/>
                      <a:pt x="386" y="3718"/>
                      <a:pt x="963" y="4131"/>
                    </a:cubicBezTo>
                    <a:cubicBezTo>
                      <a:pt x="997" y="3656"/>
                      <a:pt x="1356" y="3175"/>
                      <a:pt x="1912" y="2929"/>
                    </a:cubicBezTo>
                    <a:cubicBezTo>
                      <a:pt x="2076" y="2858"/>
                      <a:pt x="2240" y="2813"/>
                      <a:pt x="2404" y="2789"/>
                    </a:cubicBezTo>
                    <a:cubicBezTo>
                      <a:pt x="2377" y="2686"/>
                      <a:pt x="2352" y="2584"/>
                      <a:pt x="2328" y="2485"/>
                    </a:cubicBezTo>
                    <a:cubicBezTo>
                      <a:pt x="2254" y="2161"/>
                      <a:pt x="2202" y="1867"/>
                      <a:pt x="2226" y="1612"/>
                    </a:cubicBezTo>
                    <a:cubicBezTo>
                      <a:pt x="2267" y="1181"/>
                      <a:pt x="2216" y="594"/>
                      <a:pt x="1956" y="0"/>
                    </a:cubicBezTo>
                    <a:close/>
                  </a:path>
                </a:pathLst>
              </a:custGeom>
              <a:solidFill>
                <a:srgbClr val="D1B3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21"/>
              <p:cNvSpPr/>
              <p:nvPr/>
            </p:nvSpPr>
            <p:spPr>
              <a:xfrm flipH="1">
                <a:off x="6625371" y="2210010"/>
                <a:ext cx="46435" cy="23617"/>
              </a:xfrm>
              <a:custGeom>
                <a:avLst/>
                <a:gdLst/>
                <a:ahLst/>
                <a:cxnLst/>
                <a:rect l="l" t="t" r="r" b="b"/>
                <a:pathLst>
                  <a:path w="814" h="414" extrusionOk="0">
                    <a:moveTo>
                      <a:pt x="208" y="0"/>
                    </a:moveTo>
                    <a:cubicBezTo>
                      <a:pt x="140" y="0"/>
                      <a:pt x="86" y="21"/>
                      <a:pt x="65" y="76"/>
                    </a:cubicBezTo>
                    <a:cubicBezTo>
                      <a:pt x="0" y="256"/>
                      <a:pt x="403" y="413"/>
                      <a:pt x="594" y="413"/>
                    </a:cubicBezTo>
                    <a:cubicBezTo>
                      <a:pt x="639" y="413"/>
                      <a:pt x="673" y="407"/>
                      <a:pt x="687" y="390"/>
                    </a:cubicBezTo>
                    <a:cubicBezTo>
                      <a:pt x="813" y="229"/>
                      <a:pt x="434" y="0"/>
                      <a:pt x="208" y="0"/>
                    </a:cubicBezTo>
                    <a:close/>
                  </a:path>
                </a:pathLst>
              </a:custGeom>
              <a:solidFill>
                <a:srgbClr val="493A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21"/>
              <p:cNvSpPr/>
              <p:nvPr/>
            </p:nvSpPr>
            <p:spPr>
              <a:xfrm flipH="1">
                <a:off x="6604378" y="2312008"/>
                <a:ext cx="12721" cy="85339"/>
              </a:xfrm>
              <a:custGeom>
                <a:avLst/>
                <a:gdLst/>
                <a:ahLst/>
                <a:cxnLst/>
                <a:rect l="l" t="t" r="r" b="b"/>
                <a:pathLst>
                  <a:path w="223" h="1496" extrusionOk="0">
                    <a:moveTo>
                      <a:pt x="223" y="1493"/>
                    </a:moveTo>
                    <a:lnTo>
                      <a:pt x="223" y="1496"/>
                    </a:lnTo>
                    <a:lnTo>
                      <a:pt x="223" y="1493"/>
                    </a:lnTo>
                    <a:close/>
                    <a:moveTo>
                      <a:pt x="223" y="1486"/>
                    </a:moveTo>
                    <a:lnTo>
                      <a:pt x="223" y="1493"/>
                    </a:lnTo>
                    <a:lnTo>
                      <a:pt x="223" y="1486"/>
                    </a:lnTo>
                    <a:close/>
                    <a:moveTo>
                      <a:pt x="199" y="1045"/>
                    </a:moveTo>
                    <a:lnTo>
                      <a:pt x="199" y="1045"/>
                    </a:lnTo>
                    <a:lnTo>
                      <a:pt x="199" y="1045"/>
                    </a:lnTo>
                    <a:close/>
                    <a:moveTo>
                      <a:pt x="199" y="1039"/>
                    </a:moveTo>
                    <a:lnTo>
                      <a:pt x="199" y="1039"/>
                    </a:lnTo>
                    <a:lnTo>
                      <a:pt x="199" y="1039"/>
                    </a:lnTo>
                    <a:close/>
                    <a:moveTo>
                      <a:pt x="199" y="1032"/>
                    </a:moveTo>
                    <a:lnTo>
                      <a:pt x="199" y="1032"/>
                    </a:lnTo>
                    <a:lnTo>
                      <a:pt x="199" y="1032"/>
                    </a:lnTo>
                    <a:close/>
                    <a:moveTo>
                      <a:pt x="199" y="1025"/>
                    </a:moveTo>
                    <a:lnTo>
                      <a:pt x="199" y="1028"/>
                    </a:lnTo>
                    <a:lnTo>
                      <a:pt x="199" y="1025"/>
                    </a:lnTo>
                    <a:close/>
                    <a:moveTo>
                      <a:pt x="195" y="1018"/>
                    </a:moveTo>
                    <a:lnTo>
                      <a:pt x="195" y="1022"/>
                    </a:lnTo>
                    <a:lnTo>
                      <a:pt x="195" y="1018"/>
                    </a:lnTo>
                    <a:close/>
                    <a:moveTo>
                      <a:pt x="195" y="1015"/>
                    </a:moveTo>
                    <a:lnTo>
                      <a:pt x="195" y="1015"/>
                    </a:lnTo>
                    <a:lnTo>
                      <a:pt x="195" y="1015"/>
                    </a:lnTo>
                    <a:close/>
                    <a:moveTo>
                      <a:pt x="195" y="1008"/>
                    </a:moveTo>
                    <a:lnTo>
                      <a:pt x="195" y="1008"/>
                    </a:lnTo>
                    <a:lnTo>
                      <a:pt x="195" y="1008"/>
                    </a:lnTo>
                    <a:close/>
                    <a:moveTo>
                      <a:pt x="195" y="1001"/>
                    </a:moveTo>
                    <a:lnTo>
                      <a:pt x="195" y="1004"/>
                    </a:lnTo>
                    <a:lnTo>
                      <a:pt x="195" y="1001"/>
                    </a:lnTo>
                    <a:close/>
                    <a:moveTo>
                      <a:pt x="195" y="995"/>
                    </a:moveTo>
                    <a:lnTo>
                      <a:pt x="195" y="998"/>
                    </a:lnTo>
                    <a:lnTo>
                      <a:pt x="195" y="995"/>
                    </a:lnTo>
                    <a:close/>
                    <a:moveTo>
                      <a:pt x="192" y="987"/>
                    </a:moveTo>
                    <a:cubicBezTo>
                      <a:pt x="192" y="991"/>
                      <a:pt x="192" y="991"/>
                      <a:pt x="195" y="991"/>
                    </a:cubicBezTo>
                    <a:cubicBezTo>
                      <a:pt x="192" y="991"/>
                      <a:pt x="192" y="991"/>
                      <a:pt x="192" y="987"/>
                    </a:cubicBezTo>
                    <a:close/>
                    <a:moveTo>
                      <a:pt x="192" y="981"/>
                    </a:moveTo>
                    <a:lnTo>
                      <a:pt x="192" y="987"/>
                    </a:lnTo>
                    <a:lnTo>
                      <a:pt x="192" y="981"/>
                    </a:lnTo>
                    <a:close/>
                    <a:moveTo>
                      <a:pt x="192" y="977"/>
                    </a:moveTo>
                    <a:lnTo>
                      <a:pt x="192" y="981"/>
                    </a:lnTo>
                    <a:lnTo>
                      <a:pt x="192" y="977"/>
                    </a:lnTo>
                    <a:close/>
                    <a:moveTo>
                      <a:pt x="192" y="971"/>
                    </a:moveTo>
                    <a:lnTo>
                      <a:pt x="192" y="974"/>
                    </a:lnTo>
                    <a:lnTo>
                      <a:pt x="192" y="971"/>
                    </a:lnTo>
                    <a:close/>
                    <a:moveTo>
                      <a:pt x="192" y="963"/>
                    </a:moveTo>
                    <a:lnTo>
                      <a:pt x="192" y="971"/>
                    </a:lnTo>
                    <a:lnTo>
                      <a:pt x="192" y="963"/>
                    </a:lnTo>
                    <a:close/>
                    <a:moveTo>
                      <a:pt x="1" y="1"/>
                    </a:moveTo>
                    <a:lnTo>
                      <a:pt x="1" y="1"/>
                    </a:lnTo>
                    <a:cubicBezTo>
                      <a:pt x="72" y="302"/>
                      <a:pt x="147" y="626"/>
                      <a:pt x="192" y="963"/>
                    </a:cubicBezTo>
                    <a:cubicBezTo>
                      <a:pt x="147" y="626"/>
                      <a:pt x="72" y="302"/>
                      <a:pt x="1" y="1"/>
                    </a:cubicBezTo>
                    <a:close/>
                  </a:path>
                </a:pathLst>
              </a:custGeom>
              <a:solidFill>
                <a:srgbClr val="D2CD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21"/>
              <p:cNvSpPr/>
              <p:nvPr/>
            </p:nvSpPr>
            <p:spPr>
              <a:xfrm flipH="1">
                <a:off x="6604379" y="2312008"/>
                <a:ext cx="94866" cy="95722"/>
              </a:xfrm>
              <a:custGeom>
                <a:avLst/>
                <a:gdLst/>
                <a:ahLst/>
                <a:cxnLst/>
                <a:rect l="l" t="t" r="r" b="b"/>
                <a:pathLst>
                  <a:path w="1663" h="1678" extrusionOk="0">
                    <a:moveTo>
                      <a:pt x="1441" y="1"/>
                    </a:moveTo>
                    <a:cubicBezTo>
                      <a:pt x="1277" y="25"/>
                      <a:pt x="1113" y="70"/>
                      <a:pt x="949" y="141"/>
                    </a:cubicBezTo>
                    <a:cubicBezTo>
                      <a:pt x="393" y="387"/>
                      <a:pt x="34" y="868"/>
                      <a:pt x="0" y="1343"/>
                    </a:cubicBezTo>
                    <a:cubicBezTo>
                      <a:pt x="297" y="1554"/>
                      <a:pt x="645" y="1677"/>
                      <a:pt x="1017" y="1677"/>
                    </a:cubicBezTo>
                    <a:cubicBezTo>
                      <a:pt x="1242" y="1677"/>
                      <a:pt x="1458" y="1633"/>
                      <a:pt x="1659" y="1551"/>
                    </a:cubicBezTo>
                    <a:cubicBezTo>
                      <a:pt x="1663" y="1534"/>
                      <a:pt x="1663" y="1513"/>
                      <a:pt x="1663" y="1496"/>
                    </a:cubicBezTo>
                    <a:lnTo>
                      <a:pt x="1663" y="1493"/>
                    </a:lnTo>
                    <a:lnTo>
                      <a:pt x="1663" y="1486"/>
                    </a:lnTo>
                    <a:cubicBezTo>
                      <a:pt x="1663" y="1335"/>
                      <a:pt x="1655" y="1189"/>
                      <a:pt x="1639" y="1045"/>
                    </a:cubicBezTo>
                    <a:lnTo>
                      <a:pt x="1639" y="1039"/>
                    </a:lnTo>
                    <a:lnTo>
                      <a:pt x="1639" y="1032"/>
                    </a:lnTo>
                    <a:lnTo>
                      <a:pt x="1639" y="1028"/>
                    </a:lnTo>
                    <a:lnTo>
                      <a:pt x="1639" y="1025"/>
                    </a:lnTo>
                    <a:cubicBezTo>
                      <a:pt x="1639" y="1025"/>
                      <a:pt x="1639" y="1022"/>
                      <a:pt x="1635" y="1022"/>
                    </a:cubicBezTo>
                    <a:lnTo>
                      <a:pt x="1635" y="1018"/>
                    </a:lnTo>
                    <a:lnTo>
                      <a:pt x="1635" y="1015"/>
                    </a:lnTo>
                    <a:lnTo>
                      <a:pt x="1635" y="1008"/>
                    </a:lnTo>
                    <a:lnTo>
                      <a:pt x="1635" y="1004"/>
                    </a:lnTo>
                    <a:lnTo>
                      <a:pt x="1635" y="1001"/>
                    </a:lnTo>
                    <a:lnTo>
                      <a:pt x="1635" y="998"/>
                    </a:lnTo>
                    <a:lnTo>
                      <a:pt x="1635" y="995"/>
                    </a:lnTo>
                    <a:lnTo>
                      <a:pt x="1635" y="991"/>
                    </a:lnTo>
                    <a:cubicBezTo>
                      <a:pt x="1632" y="991"/>
                      <a:pt x="1632" y="991"/>
                      <a:pt x="1632" y="987"/>
                    </a:cubicBezTo>
                    <a:lnTo>
                      <a:pt x="1632" y="981"/>
                    </a:lnTo>
                    <a:lnTo>
                      <a:pt x="1632" y="977"/>
                    </a:lnTo>
                    <a:lnTo>
                      <a:pt x="1632" y="974"/>
                    </a:lnTo>
                    <a:lnTo>
                      <a:pt x="1632" y="971"/>
                    </a:lnTo>
                    <a:lnTo>
                      <a:pt x="1632" y="963"/>
                    </a:lnTo>
                    <a:cubicBezTo>
                      <a:pt x="1587" y="626"/>
                      <a:pt x="1512" y="302"/>
                      <a:pt x="1441" y="1"/>
                    </a:cubicBezTo>
                    <a:close/>
                  </a:path>
                </a:pathLst>
              </a:custGeom>
              <a:solidFill>
                <a:srgbClr val="D1A3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21"/>
              <p:cNvSpPr/>
              <p:nvPr/>
            </p:nvSpPr>
            <p:spPr>
              <a:xfrm flipH="1">
                <a:off x="6645451" y="2267798"/>
                <a:ext cx="26925" cy="46606"/>
              </a:xfrm>
              <a:custGeom>
                <a:avLst/>
                <a:gdLst/>
                <a:ahLst/>
                <a:cxnLst/>
                <a:rect l="l" t="t" r="r" b="b"/>
                <a:pathLst>
                  <a:path w="472" h="817" extrusionOk="0">
                    <a:moveTo>
                      <a:pt x="349" y="134"/>
                    </a:moveTo>
                    <a:cubicBezTo>
                      <a:pt x="379" y="134"/>
                      <a:pt x="403" y="179"/>
                      <a:pt x="410" y="233"/>
                    </a:cubicBezTo>
                    <a:cubicBezTo>
                      <a:pt x="420" y="288"/>
                      <a:pt x="399" y="339"/>
                      <a:pt x="372" y="342"/>
                    </a:cubicBezTo>
                    <a:lnTo>
                      <a:pt x="369" y="342"/>
                    </a:lnTo>
                    <a:cubicBezTo>
                      <a:pt x="341" y="342"/>
                      <a:pt x="314" y="298"/>
                      <a:pt x="308" y="243"/>
                    </a:cubicBezTo>
                    <a:cubicBezTo>
                      <a:pt x="300" y="189"/>
                      <a:pt x="318" y="141"/>
                      <a:pt x="345" y="138"/>
                    </a:cubicBezTo>
                    <a:lnTo>
                      <a:pt x="349" y="134"/>
                    </a:lnTo>
                    <a:close/>
                    <a:moveTo>
                      <a:pt x="236" y="1"/>
                    </a:moveTo>
                    <a:cubicBezTo>
                      <a:pt x="106" y="1"/>
                      <a:pt x="0" y="182"/>
                      <a:pt x="0" y="407"/>
                    </a:cubicBezTo>
                    <a:cubicBezTo>
                      <a:pt x="0" y="636"/>
                      <a:pt x="106" y="817"/>
                      <a:pt x="236" y="817"/>
                    </a:cubicBezTo>
                    <a:cubicBezTo>
                      <a:pt x="365" y="817"/>
                      <a:pt x="472" y="636"/>
                      <a:pt x="472" y="407"/>
                    </a:cubicBezTo>
                    <a:cubicBezTo>
                      <a:pt x="472" y="182"/>
                      <a:pt x="365" y="1"/>
                      <a:pt x="236" y="1"/>
                    </a:cubicBezTo>
                    <a:close/>
                  </a:path>
                </a:pathLst>
              </a:custGeom>
              <a:solidFill>
                <a:srgbClr val="3A2D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21"/>
              <p:cNvSpPr/>
              <p:nvPr/>
            </p:nvSpPr>
            <p:spPr>
              <a:xfrm flipH="1">
                <a:off x="6648417" y="2275442"/>
                <a:ext cx="6845" cy="11922"/>
              </a:xfrm>
              <a:custGeom>
                <a:avLst/>
                <a:gdLst/>
                <a:ahLst/>
                <a:cxnLst/>
                <a:rect l="l" t="t" r="r" b="b"/>
                <a:pathLst>
                  <a:path w="120" h="209" extrusionOk="0">
                    <a:moveTo>
                      <a:pt x="49" y="0"/>
                    </a:moveTo>
                    <a:lnTo>
                      <a:pt x="45" y="4"/>
                    </a:lnTo>
                    <a:cubicBezTo>
                      <a:pt x="18" y="7"/>
                      <a:pt x="0" y="55"/>
                      <a:pt x="8" y="109"/>
                    </a:cubicBezTo>
                    <a:cubicBezTo>
                      <a:pt x="14" y="164"/>
                      <a:pt x="41" y="208"/>
                      <a:pt x="69" y="208"/>
                    </a:cubicBezTo>
                    <a:lnTo>
                      <a:pt x="72" y="208"/>
                    </a:lnTo>
                    <a:cubicBezTo>
                      <a:pt x="99" y="205"/>
                      <a:pt x="120" y="154"/>
                      <a:pt x="110" y="99"/>
                    </a:cubicBezTo>
                    <a:cubicBezTo>
                      <a:pt x="103" y="45"/>
                      <a:pt x="79" y="0"/>
                      <a:pt x="49" y="0"/>
                    </a:cubicBezTo>
                    <a:close/>
                  </a:path>
                </a:pathLst>
              </a:custGeom>
              <a:solidFill>
                <a:srgbClr val="D1DBD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21"/>
              <p:cNvSpPr/>
              <p:nvPr/>
            </p:nvSpPr>
            <p:spPr>
              <a:xfrm flipH="1">
                <a:off x="6544994" y="2187991"/>
                <a:ext cx="53394" cy="115345"/>
              </a:xfrm>
              <a:custGeom>
                <a:avLst/>
                <a:gdLst/>
                <a:ahLst/>
                <a:cxnLst/>
                <a:rect l="l" t="t" r="r" b="b"/>
                <a:pathLst>
                  <a:path w="936" h="2022" extrusionOk="0">
                    <a:moveTo>
                      <a:pt x="342" y="0"/>
                    </a:moveTo>
                    <a:cubicBezTo>
                      <a:pt x="168" y="0"/>
                      <a:pt x="0" y="168"/>
                      <a:pt x="133" y="342"/>
                    </a:cubicBezTo>
                    <a:cubicBezTo>
                      <a:pt x="253" y="499"/>
                      <a:pt x="338" y="676"/>
                      <a:pt x="383" y="861"/>
                    </a:cubicBezTo>
                    <a:lnTo>
                      <a:pt x="775" y="523"/>
                    </a:lnTo>
                    <a:cubicBezTo>
                      <a:pt x="721" y="376"/>
                      <a:pt x="642" y="232"/>
                      <a:pt x="543" y="103"/>
                    </a:cubicBezTo>
                    <a:cubicBezTo>
                      <a:pt x="489" y="32"/>
                      <a:pt x="413" y="0"/>
                      <a:pt x="342" y="0"/>
                    </a:cubicBezTo>
                    <a:close/>
                    <a:moveTo>
                      <a:pt x="829" y="687"/>
                    </a:moveTo>
                    <a:lnTo>
                      <a:pt x="413" y="1042"/>
                    </a:lnTo>
                    <a:cubicBezTo>
                      <a:pt x="434" y="1247"/>
                      <a:pt x="403" y="1455"/>
                      <a:pt x="317" y="1660"/>
                    </a:cubicBezTo>
                    <a:cubicBezTo>
                      <a:pt x="232" y="1847"/>
                      <a:pt x="399" y="2022"/>
                      <a:pt x="553" y="2022"/>
                    </a:cubicBezTo>
                    <a:cubicBezTo>
                      <a:pt x="621" y="2022"/>
                      <a:pt x="686" y="1987"/>
                      <a:pt x="727" y="1899"/>
                    </a:cubicBezTo>
                    <a:cubicBezTo>
                      <a:pt x="898" y="1506"/>
                      <a:pt x="936" y="1083"/>
                      <a:pt x="829" y="687"/>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21"/>
              <p:cNvSpPr/>
              <p:nvPr/>
            </p:nvSpPr>
            <p:spPr>
              <a:xfrm flipH="1">
                <a:off x="6551040" y="2217826"/>
                <a:ext cx="25556" cy="29606"/>
              </a:xfrm>
              <a:custGeom>
                <a:avLst/>
                <a:gdLst/>
                <a:ahLst/>
                <a:cxnLst/>
                <a:rect l="l" t="t" r="r" b="b"/>
                <a:pathLst>
                  <a:path w="448" h="519" extrusionOk="0">
                    <a:moveTo>
                      <a:pt x="393" y="0"/>
                    </a:moveTo>
                    <a:lnTo>
                      <a:pt x="1" y="338"/>
                    </a:lnTo>
                    <a:cubicBezTo>
                      <a:pt x="14" y="396"/>
                      <a:pt x="28" y="457"/>
                      <a:pt x="31" y="519"/>
                    </a:cubicBezTo>
                    <a:lnTo>
                      <a:pt x="447" y="164"/>
                    </a:lnTo>
                    <a:cubicBezTo>
                      <a:pt x="434" y="109"/>
                      <a:pt x="414" y="54"/>
                      <a:pt x="393" y="0"/>
                    </a:cubicBezTo>
                    <a:close/>
                  </a:path>
                </a:pathLst>
              </a:custGeom>
              <a:solidFill>
                <a:srgbClr val="9AA2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21"/>
              <p:cNvSpPr/>
              <p:nvPr/>
            </p:nvSpPr>
            <p:spPr>
              <a:xfrm flipH="1">
                <a:off x="6802271" y="2215829"/>
                <a:ext cx="55505" cy="105248"/>
              </a:xfrm>
              <a:custGeom>
                <a:avLst/>
                <a:gdLst/>
                <a:ahLst/>
                <a:cxnLst/>
                <a:rect l="l" t="t" r="r" b="b"/>
                <a:pathLst>
                  <a:path w="973" h="1845" extrusionOk="0">
                    <a:moveTo>
                      <a:pt x="322" y="1"/>
                    </a:moveTo>
                    <a:cubicBezTo>
                      <a:pt x="127" y="1"/>
                      <a:pt x="0" y="311"/>
                      <a:pt x="205" y="455"/>
                    </a:cubicBezTo>
                    <a:cubicBezTo>
                      <a:pt x="533" y="687"/>
                      <a:pt x="489" y="1271"/>
                      <a:pt x="472" y="1616"/>
                    </a:cubicBezTo>
                    <a:cubicBezTo>
                      <a:pt x="465" y="1769"/>
                      <a:pt x="577" y="1844"/>
                      <a:pt x="697" y="1844"/>
                    </a:cubicBezTo>
                    <a:cubicBezTo>
                      <a:pt x="816" y="1844"/>
                      <a:pt x="939" y="1769"/>
                      <a:pt x="946" y="1616"/>
                    </a:cubicBezTo>
                    <a:cubicBezTo>
                      <a:pt x="973" y="1059"/>
                      <a:pt x="943" y="396"/>
                      <a:pt x="444" y="45"/>
                    </a:cubicBezTo>
                    <a:cubicBezTo>
                      <a:pt x="404" y="15"/>
                      <a:pt x="363" y="1"/>
                      <a:pt x="322" y="1"/>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21"/>
              <p:cNvSpPr/>
              <p:nvPr/>
            </p:nvSpPr>
            <p:spPr>
              <a:xfrm flipH="1">
                <a:off x="6564104" y="2315146"/>
                <a:ext cx="34912" cy="27153"/>
              </a:xfrm>
              <a:custGeom>
                <a:avLst/>
                <a:gdLst/>
                <a:ahLst/>
                <a:cxnLst/>
                <a:rect l="l" t="t" r="r" b="b"/>
                <a:pathLst>
                  <a:path w="612" h="476" extrusionOk="0">
                    <a:moveTo>
                      <a:pt x="305" y="1"/>
                    </a:moveTo>
                    <a:cubicBezTo>
                      <a:pt x="1" y="1"/>
                      <a:pt x="1" y="475"/>
                      <a:pt x="305" y="475"/>
                    </a:cubicBezTo>
                    <a:cubicBezTo>
                      <a:pt x="612" y="475"/>
                      <a:pt x="612" y="1"/>
                      <a:pt x="305" y="1"/>
                    </a:cubicBezTo>
                    <a:close/>
                  </a:path>
                </a:pathLst>
              </a:custGeom>
              <a:solidFill>
                <a:srgbClr val="ECF0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21"/>
              <p:cNvSpPr/>
              <p:nvPr/>
            </p:nvSpPr>
            <p:spPr>
              <a:xfrm flipH="1">
                <a:off x="6797364" y="2331347"/>
                <a:ext cx="35083" cy="27096"/>
              </a:xfrm>
              <a:custGeom>
                <a:avLst/>
                <a:gdLst/>
                <a:ahLst/>
                <a:cxnLst/>
                <a:rect l="l" t="t" r="r" b="b"/>
                <a:pathLst>
                  <a:path w="615" h="475" extrusionOk="0">
                    <a:moveTo>
                      <a:pt x="308" y="0"/>
                    </a:moveTo>
                    <a:cubicBezTo>
                      <a:pt x="0" y="0"/>
                      <a:pt x="0" y="475"/>
                      <a:pt x="308" y="475"/>
                    </a:cubicBezTo>
                    <a:cubicBezTo>
                      <a:pt x="611" y="475"/>
                      <a:pt x="615" y="0"/>
                      <a:pt x="308" y="0"/>
                    </a:cubicBezTo>
                    <a:close/>
                  </a:path>
                </a:pathLst>
              </a:custGeom>
              <a:solidFill>
                <a:srgbClr val="EBDE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21"/>
              <p:cNvSpPr/>
              <p:nvPr/>
            </p:nvSpPr>
            <p:spPr>
              <a:xfrm flipH="1">
                <a:off x="7071928" y="2320394"/>
                <a:ext cx="125670" cy="106788"/>
              </a:xfrm>
              <a:custGeom>
                <a:avLst/>
                <a:gdLst/>
                <a:ahLst/>
                <a:cxnLst/>
                <a:rect l="l" t="t" r="r" b="b"/>
                <a:pathLst>
                  <a:path w="2203" h="1872" extrusionOk="0">
                    <a:moveTo>
                      <a:pt x="2100" y="0"/>
                    </a:moveTo>
                    <a:lnTo>
                      <a:pt x="1" y="1796"/>
                    </a:lnTo>
                    <a:lnTo>
                      <a:pt x="155" y="1872"/>
                    </a:lnTo>
                    <a:lnTo>
                      <a:pt x="2203" y="120"/>
                    </a:lnTo>
                    <a:lnTo>
                      <a:pt x="2100" y="0"/>
                    </a:lnTo>
                    <a:close/>
                  </a:path>
                </a:pathLst>
              </a:custGeom>
              <a:solidFill>
                <a:srgbClr val="152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21"/>
              <p:cNvSpPr/>
              <p:nvPr/>
            </p:nvSpPr>
            <p:spPr>
              <a:xfrm flipH="1">
                <a:off x="6775121" y="2175269"/>
                <a:ext cx="305818" cy="290644"/>
              </a:xfrm>
              <a:custGeom>
                <a:avLst/>
                <a:gdLst/>
                <a:ahLst/>
                <a:cxnLst/>
                <a:rect l="l" t="t" r="r" b="b"/>
                <a:pathLst>
                  <a:path w="5361" h="5095" extrusionOk="0">
                    <a:moveTo>
                      <a:pt x="3046" y="159"/>
                    </a:moveTo>
                    <a:cubicBezTo>
                      <a:pt x="3799" y="159"/>
                      <a:pt x="4332" y="316"/>
                      <a:pt x="4674" y="636"/>
                    </a:cubicBezTo>
                    <a:cubicBezTo>
                      <a:pt x="5042" y="985"/>
                      <a:pt x="5200" y="1517"/>
                      <a:pt x="5200" y="2415"/>
                    </a:cubicBezTo>
                    <a:cubicBezTo>
                      <a:pt x="5200" y="3805"/>
                      <a:pt x="4070" y="4934"/>
                      <a:pt x="2680" y="4934"/>
                    </a:cubicBezTo>
                    <a:cubicBezTo>
                      <a:pt x="1291" y="4934"/>
                      <a:pt x="158" y="3805"/>
                      <a:pt x="158" y="2415"/>
                    </a:cubicBezTo>
                    <a:cubicBezTo>
                      <a:pt x="158" y="1142"/>
                      <a:pt x="1151" y="261"/>
                      <a:pt x="2684" y="169"/>
                    </a:cubicBezTo>
                    <a:cubicBezTo>
                      <a:pt x="2810" y="162"/>
                      <a:pt x="2929" y="159"/>
                      <a:pt x="3046" y="159"/>
                    </a:cubicBezTo>
                    <a:close/>
                    <a:moveTo>
                      <a:pt x="3044" y="1"/>
                    </a:moveTo>
                    <a:cubicBezTo>
                      <a:pt x="2927" y="1"/>
                      <a:pt x="2804" y="5"/>
                      <a:pt x="2677" y="12"/>
                    </a:cubicBezTo>
                    <a:cubicBezTo>
                      <a:pt x="1052" y="107"/>
                      <a:pt x="0" y="1049"/>
                      <a:pt x="0" y="2415"/>
                    </a:cubicBezTo>
                    <a:cubicBezTo>
                      <a:pt x="0" y="3893"/>
                      <a:pt x="1202" y="5095"/>
                      <a:pt x="2680" y="5095"/>
                    </a:cubicBezTo>
                    <a:cubicBezTo>
                      <a:pt x="4158" y="5095"/>
                      <a:pt x="5360" y="3893"/>
                      <a:pt x="5360" y="2415"/>
                    </a:cubicBezTo>
                    <a:cubicBezTo>
                      <a:pt x="5360" y="1750"/>
                      <a:pt x="5291" y="1002"/>
                      <a:pt x="4783" y="524"/>
                    </a:cubicBezTo>
                    <a:cubicBezTo>
                      <a:pt x="4411" y="173"/>
                      <a:pt x="3840" y="1"/>
                      <a:pt x="3044" y="1"/>
                    </a:cubicBezTo>
                    <a:close/>
                  </a:path>
                </a:pathLst>
              </a:custGeom>
              <a:solidFill>
                <a:srgbClr val="152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21"/>
              <p:cNvSpPr/>
              <p:nvPr/>
            </p:nvSpPr>
            <p:spPr>
              <a:xfrm flipH="1">
                <a:off x="6523775" y="2147716"/>
                <a:ext cx="234854" cy="264461"/>
              </a:xfrm>
              <a:custGeom>
                <a:avLst/>
                <a:gdLst/>
                <a:ahLst/>
                <a:cxnLst/>
                <a:rect l="l" t="t" r="r" b="b"/>
                <a:pathLst>
                  <a:path w="4117" h="4636" extrusionOk="0">
                    <a:moveTo>
                      <a:pt x="2338" y="160"/>
                    </a:moveTo>
                    <a:cubicBezTo>
                      <a:pt x="2857" y="160"/>
                      <a:pt x="3233" y="276"/>
                      <a:pt x="3489" y="516"/>
                    </a:cubicBezTo>
                    <a:cubicBezTo>
                      <a:pt x="3820" y="823"/>
                      <a:pt x="3960" y="1324"/>
                      <a:pt x="3960" y="2198"/>
                    </a:cubicBezTo>
                    <a:cubicBezTo>
                      <a:pt x="3960" y="3454"/>
                      <a:pt x="3106" y="4478"/>
                      <a:pt x="2058" y="4478"/>
                    </a:cubicBezTo>
                    <a:cubicBezTo>
                      <a:pt x="1010" y="4478"/>
                      <a:pt x="161" y="3454"/>
                      <a:pt x="161" y="2198"/>
                    </a:cubicBezTo>
                    <a:cubicBezTo>
                      <a:pt x="161" y="1048"/>
                      <a:pt x="908" y="249"/>
                      <a:pt x="2065" y="171"/>
                    </a:cubicBezTo>
                    <a:cubicBezTo>
                      <a:pt x="2161" y="164"/>
                      <a:pt x="2253" y="160"/>
                      <a:pt x="2338" y="160"/>
                    </a:cubicBezTo>
                    <a:close/>
                    <a:moveTo>
                      <a:pt x="2331" y="0"/>
                    </a:moveTo>
                    <a:cubicBezTo>
                      <a:pt x="2243" y="0"/>
                      <a:pt x="2151" y="4"/>
                      <a:pt x="2055" y="10"/>
                    </a:cubicBezTo>
                    <a:cubicBezTo>
                      <a:pt x="805" y="99"/>
                      <a:pt x="0" y="956"/>
                      <a:pt x="0" y="2198"/>
                    </a:cubicBezTo>
                    <a:cubicBezTo>
                      <a:pt x="0" y="3544"/>
                      <a:pt x="925" y="4636"/>
                      <a:pt x="2058" y="4636"/>
                    </a:cubicBezTo>
                    <a:cubicBezTo>
                      <a:pt x="3195" y="4636"/>
                      <a:pt x="4117" y="3544"/>
                      <a:pt x="4117" y="2198"/>
                    </a:cubicBezTo>
                    <a:cubicBezTo>
                      <a:pt x="4117" y="1550"/>
                      <a:pt x="4055" y="826"/>
                      <a:pt x="3598" y="399"/>
                    </a:cubicBezTo>
                    <a:cubicBezTo>
                      <a:pt x="3309" y="131"/>
                      <a:pt x="2892" y="0"/>
                      <a:pt x="2331" y="0"/>
                    </a:cubicBezTo>
                    <a:close/>
                  </a:path>
                </a:pathLst>
              </a:custGeom>
              <a:solidFill>
                <a:srgbClr val="152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21"/>
              <p:cNvSpPr/>
              <p:nvPr/>
            </p:nvSpPr>
            <p:spPr>
              <a:xfrm flipH="1">
                <a:off x="6701927" y="2253593"/>
                <a:ext cx="63320" cy="117513"/>
              </a:xfrm>
              <a:custGeom>
                <a:avLst/>
                <a:gdLst/>
                <a:ahLst/>
                <a:cxnLst/>
                <a:rect l="l" t="t" r="r" b="b"/>
                <a:pathLst>
                  <a:path w="1110" h="2060" extrusionOk="0">
                    <a:moveTo>
                      <a:pt x="37" y="1"/>
                    </a:moveTo>
                    <a:cubicBezTo>
                      <a:pt x="37" y="1"/>
                      <a:pt x="0" y="1384"/>
                      <a:pt x="192" y="1384"/>
                    </a:cubicBezTo>
                    <a:cubicBezTo>
                      <a:pt x="193" y="1384"/>
                      <a:pt x="194" y="1384"/>
                      <a:pt x="195" y="1384"/>
                    </a:cubicBezTo>
                    <a:cubicBezTo>
                      <a:pt x="224" y="1382"/>
                      <a:pt x="257" y="1373"/>
                      <a:pt x="294" y="1359"/>
                    </a:cubicBezTo>
                    <a:lnTo>
                      <a:pt x="294" y="1359"/>
                    </a:lnTo>
                    <a:lnTo>
                      <a:pt x="427" y="2060"/>
                    </a:lnTo>
                    <a:cubicBezTo>
                      <a:pt x="427" y="2060"/>
                      <a:pt x="1109" y="1554"/>
                      <a:pt x="966" y="1308"/>
                    </a:cubicBezTo>
                    <a:cubicBezTo>
                      <a:pt x="918" y="1229"/>
                      <a:pt x="851" y="1200"/>
                      <a:pt x="773" y="1200"/>
                    </a:cubicBezTo>
                    <a:cubicBezTo>
                      <a:pt x="622" y="1200"/>
                      <a:pt x="435" y="1309"/>
                      <a:pt x="294" y="1359"/>
                    </a:cubicBezTo>
                    <a:lnTo>
                      <a:pt x="294" y="1359"/>
                    </a:lnTo>
                    <a:lnTo>
                      <a:pt x="37" y="1"/>
                    </a:lnTo>
                    <a:close/>
                  </a:path>
                </a:pathLst>
              </a:custGeom>
              <a:solidFill>
                <a:srgbClr val="FFB1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21"/>
              <p:cNvSpPr/>
              <p:nvPr/>
            </p:nvSpPr>
            <p:spPr>
              <a:xfrm flipH="1">
                <a:off x="6696508" y="2249087"/>
                <a:ext cx="72276" cy="126526"/>
              </a:xfrm>
              <a:custGeom>
                <a:avLst/>
                <a:gdLst/>
                <a:ahLst/>
                <a:cxnLst/>
                <a:rect l="l" t="t" r="r" b="b"/>
                <a:pathLst>
                  <a:path w="1267" h="2218" extrusionOk="0">
                    <a:moveTo>
                      <a:pt x="97" y="1"/>
                    </a:moveTo>
                    <a:cubicBezTo>
                      <a:pt x="58" y="1"/>
                      <a:pt x="21" y="34"/>
                      <a:pt x="21" y="76"/>
                    </a:cubicBezTo>
                    <a:cubicBezTo>
                      <a:pt x="14" y="370"/>
                      <a:pt x="0" y="1343"/>
                      <a:pt x="167" y="1507"/>
                    </a:cubicBezTo>
                    <a:cubicBezTo>
                      <a:pt x="197" y="1533"/>
                      <a:pt x="229" y="1542"/>
                      <a:pt x="252" y="1542"/>
                    </a:cubicBezTo>
                    <a:cubicBezTo>
                      <a:pt x="256" y="1542"/>
                      <a:pt x="260" y="1542"/>
                      <a:pt x="263" y="1541"/>
                    </a:cubicBezTo>
                    <a:cubicBezTo>
                      <a:pt x="339" y="1537"/>
                      <a:pt x="427" y="1496"/>
                      <a:pt x="523" y="1455"/>
                    </a:cubicBezTo>
                    <a:cubicBezTo>
                      <a:pt x="663" y="1394"/>
                      <a:pt x="764" y="1357"/>
                      <a:pt x="836" y="1357"/>
                    </a:cubicBezTo>
                    <a:cubicBezTo>
                      <a:pt x="892" y="1357"/>
                      <a:pt x="931" y="1379"/>
                      <a:pt x="960" y="1428"/>
                    </a:cubicBezTo>
                    <a:cubicBezTo>
                      <a:pt x="1028" y="1548"/>
                      <a:pt x="703" y="1882"/>
                      <a:pt x="441" y="2077"/>
                    </a:cubicBezTo>
                    <a:cubicBezTo>
                      <a:pt x="407" y="2101"/>
                      <a:pt x="400" y="2152"/>
                      <a:pt x="424" y="2186"/>
                    </a:cubicBezTo>
                    <a:cubicBezTo>
                      <a:pt x="441" y="2207"/>
                      <a:pt x="465" y="2217"/>
                      <a:pt x="489" y="2217"/>
                    </a:cubicBezTo>
                    <a:cubicBezTo>
                      <a:pt x="506" y="2217"/>
                      <a:pt x="523" y="2213"/>
                      <a:pt x="536" y="2203"/>
                    </a:cubicBezTo>
                    <a:cubicBezTo>
                      <a:pt x="659" y="2111"/>
                      <a:pt x="1267" y="1640"/>
                      <a:pt x="1097" y="1346"/>
                    </a:cubicBezTo>
                    <a:cubicBezTo>
                      <a:pt x="1031" y="1236"/>
                      <a:pt x="938" y="1199"/>
                      <a:pt x="837" y="1199"/>
                    </a:cubicBezTo>
                    <a:cubicBezTo>
                      <a:pt x="708" y="1199"/>
                      <a:pt x="567" y="1261"/>
                      <a:pt x="457" y="1309"/>
                    </a:cubicBezTo>
                    <a:cubicBezTo>
                      <a:pt x="389" y="1340"/>
                      <a:pt x="318" y="1373"/>
                      <a:pt x="270" y="1381"/>
                    </a:cubicBezTo>
                    <a:cubicBezTo>
                      <a:pt x="195" y="1271"/>
                      <a:pt x="164" y="633"/>
                      <a:pt x="178" y="80"/>
                    </a:cubicBezTo>
                    <a:cubicBezTo>
                      <a:pt x="181" y="39"/>
                      <a:pt x="147" y="1"/>
                      <a:pt x="103" y="1"/>
                    </a:cubicBezTo>
                    <a:cubicBezTo>
                      <a:pt x="101" y="1"/>
                      <a:pt x="99" y="1"/>
                      <a:pt x="97" y="1"/>
                    </a:cubicBezTo>
                    <a:close/>
                  </a:path>
                </a:pathLst>
              </a:custGeom>
              <a:solidFill>
                <a:srgbClr val="DD83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21"/>
              <p:cNvSpPr/>
              <p:nvPr/>
            </p:nvSpPr>
            <p:spPr>
              <a:xfrm flipH="1">
                <a:off x="6749047" y="2247318"/>
                <a:ext cx="39247" cy="23674"/>
              </a:xfrm>
              <a:custGeom>
                <a:avLst/>
                <a:gdLst/>
                <a:ahLst/>
                <a:cxnLst/>
                <a:rect l="l" t="t" r="r" b="b"/>
                <a:pathLst>
                  <a:path w="688" h="415" extrusionOk="0">
                    <a:moveTo>
                      <a:pt x="387" y="1"/>
                    </a:moveTo>
                    <a:cubicBezTo>
                      <a:pt x="361" y="1"/>
                      <a:pt x="334" y="5"/>
                      <a:pt x="308" y="12"/>
                    </a:cubicBezTo>
                    <a:cubicBezTo>
                      <a:pt x="114" y="60"/>
                      <a:pt x="21" y="295"/>
                      <a:pt x="15" y="306"/>
                    </a:cubicBezTo>
                    <a:cubicBezTo>
                      <a:pt x="1" y="347"/>
                      <a:pt x="21" y="391"/>
                      <a:pt x="62" y="408"/>
                    </a:cubicBezTo>
                    <a:cubicBezTo>
                      <a:pt x="70" y="411"/>
                      <a:pt x="79" y="415"/>
                      <a:pt x="90" y="415"/>
                    </a:cubicBezTo>
                    <a:cubicBezTo>
                      <a:pt x="120" y="415"/>
                      <a:pt x="151" y="394"/>
                      <a:pt x="165" y="364"/>
                    </a:cubicBezTo>
                    <a:cubicBezTo>
                      <a:pt x="182" y="316"/>
                      <a:pt x="254" y="189"/>
                      <a:pt x="349" y="162"/>
                    </a:cubicBezTo>
                    <a:cubicBezTo>
                      <a:pt x="360" y="160"/>
                      <a:pt x="371" y="159"/>
                      <a:pt x="382" y="159"/>
                    </a:cubicBezTo>
                    <a:cubicBezTo>
                      <a:pt x="433" y="159"/>
                      <a:pt x="490" y="184"/>
                      <a:pt x="550" y="234"/>
                    </a:cubicBezTo>
                    <a:cubicBezTo>
                      <a:pt x="564" y="247"/>
                      <a:pt x="581" y="253"/>
                      <a:pt x="599" y="253"/>
                    </a:cubicBezTo>
                    <a:cubicBezTo>
                      <a:pt x="621" y="253"/>
                      <a:pt x="644" y="243"/>
                      <a:pt x="660" y="224"/>
                    </a:cubicBezTo>
                    <a:cubicBezTo>
                      <a:pt x="687" y="193"/>
                      <a:pt x="684" y="142"/>
                      <a:pt x="650" y="114"/>
                    </a:cubicBezTo>
                    <a:cubicBezTo>
                      <a:pt x="561" y="39"/>
                      <a:pt x="474" y="1"/>
                      <a:pt x="387" y="1"/>
                    </a:cubicBezTo>
                    <a:close/>
                  </a:path>
                </a:pathLst>
              </a:custGeom>
              <a:solidFill>
                <a:srgbClr val="1528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0" name="Google Shape;290;p21"/>
            <p:cNvGrpSpPr/>
            <p:nvPr/>
          </p:nvGrpSpPr>
          <p:grpSpPr>
            <a:xfrm>
              <a:off x="4765797" y="2778327"/>
              <a:ext cx="1787677" cy="1971829"/>
              <a:chOff x="4765797" y="2778327"/>
              <a:chExt cx="1787677" cy="1971829"/>
            </a:xfrm>
          </p:grpSpPr>
          <p:sp>
            <p:nvSpPr>
              <p:cNvPr id="291" name="Google Shape;291;p21"/>
              <p:cNvSpPr/>
              <p:nvPr/>
            </p:nvSpPr>
            <p:spPr>
              <a:xfrm>
                <a:off x="5094539" y="2778327"/>
                <a:ext cx="1458935" cy="990590"/>
              </a:xfrm>
              <a:custGeom>
                <a:avLst/>
                <a:gdLst/>
                <a:ahLst/>
                <a:cxnLst/>
                <a:rect l="l" t="t" r="r" b="b"/>
                <a:pathLst>
                  <a:path w="46474" h="31555" extrusionOk="0">
                    <a:moveTo>
                      <a:pt x="37567" y="1"/>
                    </a:moveTo>
                    <a:cubicBezTo>
                      <a:pt x="35652" y="1"/>
                      <a:pt x="24308" y="1663"/>
                      <a:pt x="23717" y="2161"/>
                    </a:cubicBezTo>
                    <a:cubicBezTo>
                      <a:pt x="23090" y="2686"/>
                      <a:pt x="26383" y="7735"/>
                      <a:pt x="19936" y="9429"/>
                    </a:cubicBezTo>
                    <a:cubicBezTo>
                      <a:pt x="19251" y="9609"/>
                      <a:pt x="18656" y="9689"/>
                      <a:pt x="18136" y="9689"/>
                    </a:cubicBezTo>
                    <a:cubicBezTo>
                      <a:pt x="13767" y="9689"/>
                      <a:pt x="14790" y="3995"/>
                      <a:pt x="13602" y="3716"/>
                    </a:cubicBezTo>
                    <a:cubicBezTo>
                      <a:pt x="13480" y="3687"/>
                      <a:pt x="13267" y="3674"/>
                      <a:pt x="12980" y="3674"/>
                    </a:cubicBezTo>
                    <a:cubicBezTo>
                      <a:pt x="10126" y="3674"/>
                      <a:pt x="0" y="5003"/>
                      <a:pt x="145" y="6095"/>
                    </a:cubicBezTo>
                    <a:cubicBezTo>
                      <a:pt x="1040" y="12927"/>
                      <a:pt x="3344" y="30634"/>
                      <a:pt x="4116" y="31442"/>
                    </a:cubicBezTo>
                    <a:cubicBezTo>
                      <a:pt x="4190" y="31520"/>
                      <a:pt x="4581" y="31555"/>
                      <a:pt x="5227" y="31555"/>
                    </a:cubicBezTo>
                    <a:cubicBezTo>
                      <a:pt x="11300" y="31555"/>
                      <a:pt x="39957" y="28456"/>
                      <a:pt x="41094" y="28140"/>
                    </a:cubicBezTo>
                    <a:cubicBezTo>
                      <a:pt x="42350" y="27791"/>
                      <a:pt x="40082" y="18822"/>
                      <a:pt x="40082" y="18822"/>
                    </a:cubicBezTo>
                    <a:lnTo>
                      <a:pt x="40082" y="18822"/>
                    </a:lnTo>
                    <a:cubicBezTo>
                      <a:pt x="40082" y="18822"/>
                      <a:pt x="40225" y="18833"/>
                      <a:pt x="40465" y="18833"/>
                    </a:cubicBezTo>
                    <a:cubicBezTo>
                      <a:pt x="41855" y="18833"/>
                      <a:pt x="46473" y="18469"/>
                      <a:pt x="45221" y="13539"/>
                    </a:cubicBezTo>
                    <a:cubicBezTo>
                      <a:pt x="44455" y="10512"/>
                      <a:pt x="42769" y="9791"/>
                      <a:pt x="41337" y="9791"/>
                    </a:cubicBezTo>
                    <a:cubicBezTo>
                      <a:pt x="40033" y="9791"/>
                      <a:pt x="38938" y="10389"/>
                      <a:pt x="38938" y="10389"/>
                    </a:cubicBezTo>
                    <a:cubicBezTo>
                      <a:pt x="38938" y="10389"/>
                      <a:pt x="38519" y="246"/>
                      <a:pt x="37810" y="20"/>
                    </a:cubicBezTo>
                    <a:cubicBezTo>
                      <a:pt x="37768" y="7"/>
                      <a:pt x="37686" y="1"/>
                      <a:pt x="37567" y="1"/>
                    </a:cubicBezTo>
                    <a:close/>
                  </a:path>
                </a:pathLst>
              </a:custGeom>
              <a:solidFill>
                <a:srgbClr val="2AB0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21"/>
              <p:cNvSpPr/>
              <p:nvPr/>
            </p:nvSpPr>
            <p:spPr>
              <a:xfrm>
                <a:off x="5406052" y="4627308"/>
                <a:ext cx="195409" cy="101658"/>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21"/>
              <p:cNvSpPr/>
              <p:nvPr/>
            </p:nvSpPr>
            <p:spPr>
              <a:xfrm>
                <a:off x="5571910" y="466140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21"/>
              <p:cNvSpPr/>
              <p:nvPr/>
            </p:nvSpPr>
            <p:spPr>
              <a:xfrm>
                <a:off x="5401384" y="4728940"/>
                <a:ext cx="291551"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21"/>
              <p:cNvSpPr/>
              <p:nvPr/>
            </p:nvSpPr>
            <p:spPr>
              <a:xfrm>
                <a:off x="5499488" y="4646223"/>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21"/>
              <p:cNvSpPr/>
              <p:nvPr/>
            </p:nvSpPr>
            <p:spPr>
              <a:xfrm>
                <a:off x="5538055" y="4660404"/>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21"/>
              <p:cNvSpPr/>
              <p:nvPr/>
            </p:nvSpPr>
            <p:spPr>
              <a:xfrm rot="3420117">
                <a:off x="5011254" y="4459690"/>
                <a:ext cx="195409" cy="101657"/>
              </a:xfrm>
              <a:custGeom>
                <a:avLst/>
                <a:gdLst/>
                <a:ahLst/>
                <a:cxnLst/>
                <a:rect l="l" t="t" r="r" b="b"/>
                <a:pathLst>
                  <a:path w="8750" h="4552" extrusionOk="0">
                    <a:moveTo>
                      <a:pt x="1007" y="1"/>
                    </a:moveTo>
                    <a:lnTo>
                      <a:pt x="1007" y="1"/>
                    </a:lnTo>
                    <a:cubicBezTo>
                      <a:pt x="1007" y="1"/>
                      <a:pt x="1048" y="356"/>
                      <a:pt x="525" y="1476"/>
                    </a:cubicBezTo>
                    <a:cubicBezTo>
                      <a:pt x="0" y="2599"/>
                      <a:pt x="140" y="4551"/>
                      <a:pt x="140" y="4551"/>
                    </a:cubicBezTo>
                    <a:lnTo>
                      <a:pt x="8278" y="4551"/>
                    </a:lnTo>
                    <a:cubicBezTo>
                      <a:pt x="8053" y="3551"/>
                      <a:pt x="8749" y="2114"/>
                      <a:pt x="8749" y="2114"/>
                    </a:cubicBezTo>
                    <a:lnTo>
                      <a:pt x="8749" y="2114"/>
                    </a:lnTo>
                    <a:cubicBezTo>
                      <a:pt x="8749" y="2114"/>
                      <a:pt x="8675" y="2121"/>
                      <a:pt x="8538" y="2121"/>
                    </a:cubicBezTo>
                    <a:cubicBezTo>
                      <a:pt x="8155" y="2121"/>
                      <a:pt x="7282" y="2069"/>
                      <a:pt x="6178" y="1674"/>
                    </a:cubicBezTo>
                    <a:cubicBezTo>
                      <a:pt x="4683" y="1138"/>
                      <a:pt x="4232" y="66"/>
                      <a:pt x="4232" y="66"/>
                    </a:cubicBezTo>
                    <a:lnTo>
                      <a:pt x="1007" y="1"/>
                    </a:lnTo>
                    <a:close/>
                  </a:path>
                </a:pathLst>
              </a:custGeom>
              <a:solidFill>
                <a:srgbClr val="0094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21"/>
              <p:cNvSpPr/>
              <p:nvPr/>
            </p:nvSpPr>
            <p:spPr>
              <a:xfrm rot="3420117">
                <a:off x="5105880" y="4590889"/>
                <a:ext cx="113762" cy="67556"/>
              </a:xfrm>
              <a:custGeom>
                <a:avLst/>
                <a:gdLst/>
                <a:ahLst/>
                <a:cxnLst/>
                <a:rect l="l" t="t" r="r" b="b"/>
                <a:pathLst>
                  <a:path w="5094" h="3025" extrusionOk="0">
                    <a:moveTo>
                      <a:pt x="2820" y="0"/>
                    </a:moveTo>
                    <a:cubicBezTo>
                      <a:pt x="1" y="0"/>
                      <a:pt x="226" y="2854"/>
                      <a:pt x="301" y="3024"/>
                    </a:cubicBezTo>
                    <a:lnTo>
                      <a:pt x="5094" y="3024"/>
                    </a:lnTo>
                    <a:cubicBezTo>
                      <a:pt x="5094" y="3024"/>
                      <a:pt x="5043" y="0"/>
                      <a:pt x="2820" y="0"/>
                    </a:cubicBezTo>
                    <a:close/>
                  </a:path>
                </a:pathLst>
              </a:custGeom>
              <a:solidFill>
                <a:srgbClr val="DC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21"/>
              <p:cNvSpPr/>
              <p:nvPr/>
            </p:nvSpPr>
            <p:spPr>
              <a:xfrm rot="3420117">
                <a:off x="4935318" y="4569762"/>
                <a:ext cx="291550" cy="21216"/>
              </a:xfrm>
              <a:custGeom>
                <a:avLst/>
                <a:gdLst/>
                <a:ahLst/>
                <a:cxnLst/>
                <a:rect l="l" t="t" r="r" b="b"/>
                <a:pathLst>
                  <a:path w="13055" h="950" extrusionOk="0">
                    <a:moveTo>
                      <a:pt x="25" y="0"/>
                    </a:moveTo>
                    <a:cubicBezTo>
                      <a:pt x="11" y="0"/>
                      <a:pt x="1" y="11"/>
                      <a:pt x="1" y="24"/>
                    </a:cubicBezTo>
                    <a:lnTo>
                      <a:pt x="1" y="925"/>
                    </a:lnTo>
                    <a:cubicBezTo>
                      <a:pt x="1" y="939"/>
                      <a:pt x="11" y="950"/>
                      <a:pt x="25" y="950"/>
                    </a:cubicBezTo>
                    <a:lnTo>
                      <a:pt x="13031" y="950"/>
                    </a:lnTo>
                    <a:cubicBezTo>
                      <a:pt x="13044" y="950"/>
                      <a:pt x="13054" y="939"/>
                      <a:pt x="13054" y="925"/>
                    </a:cubicBezTo>
                    <a:lnTo>
                      <a:pt x="13054" y="24"/>
                    </a:lnTo>
                    <a:cubicBezTo>
                      <a:pt x="13054" y="11"/>
                      <a:pt x="13044" y="0"/>
                      <a:pt x="13031" y="0"/>
                    </a:cubicBezTo>
                    <a:close/>
                  </a:path>
                </a:pathLst>
              </a:custGeom>
              <a:solidFill>
                <a:srgbClr val="E1E5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21"/>
              <p:cNvSpPr/>
              <p:nvPr/>
            </p:nvSpPr>
            <p:spPr>
              <a:xfrm rot="3420117">
                <a:off x="5115764" y="4493949"/>
                <a:ext cx="25727" cy="28094"/>
              </a:xfrm>
              <a:custGeom>
                <a:avLst/>
                <a:gdLst/>
                <a:ahLst/>
                <a:cxnLst/>
                <a:rect l="l" t="t" r="r" b="b"/>
                <a:pathLst>
                  <a:path w="1152" h="1258" extrusionOk="0">
                    <a:moveTo>
                      <a:pt x="890" y="1"/>
                    </a:moveTo>
                    <a:cubicBezTo>
                      <a:pt x="849" y="1"/>
                      <a:pt x="807" y="12"/>
                      <a:pt x="769" y="35"/>
                    </a:cubicBezTo>
                    <a:cubicBezTo>
                      <a:pt x="752" y="45"/>
                      <a:pt x="343" y="304"/>
                      <a:pt x="53" y="942"/>
                    </a:cubicBezTo>
                    <a:cubicBezTo>
                      <a:pt x="1" y="1055"/>
                      <a:pt x="53" y="1188"/>
                      <a:pt x="168" y="1240"/>
                    </a:cubicBezTo>
                    <a:cubicBezTo>
                      <a:pt x="199" y="1250"/>
                      <a:pt x="229" y="1257"/>
                      <a:pt x="261" y="1257"/>
                    </a:cubicBezTo>
                    <a:cubicBezTo>
                      <a:pt x="349" y="1257"/>
                      <a:pt x="431" y="1209"/>
                      <a:pt x="469" y="1123"/>
                    </a:cubicBezTo>
                    <a:cubicBezTo>
                      <a:pt x="697" y="622"/>
                      <a:pt x="1004" y="421"/>
                      <a:pt x="1015" y="414"/>
                    </a:cubicBezTo>
                    <a:cubicBezTo>
                      <a:pt x="1121" y="345"/>
                      <a:pt x="1151" y="209"/>
                      <a:pt x="1086" y="107"/>
                    </a:cubicBezTo>
                    <a:cubicBezTo>
                      <a:pt x="1042" y="38"/>
                      <a:pt x="967" y="1"/>
                      <a:pt x="890" y="1"/>
                    </a:cubicBezTo>
                    <a:close/>
                  </a:path>
                </a:pathLst>
              </a:custGeom>
              <a:solidFill>
                <a:srgbClr val="E8EE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21"/>
              <p:cNvSpPr/>
              <p:nvPr/>
            </p:nvSpPr>
            <p:spPr>
              <a:xfrm rot="3420117">
                <a:off x="5130268" y="4532106"/>
                <a:ext cx="16816" cy="20077"/>
              </a:xfrm>
              <a:custGeom>
                <a:avLst/>
                <a:gdLst/>
                <a:ahLst/>
                <a:cxnLst/>
                <a:rect l="l" t="t" r="r" b="b"/>
                <a:pathLst>
                  <a:path w="753" h="899" extrusionOk="0">
                    <a:moveTo>
                      <a:pt x="492" y="0"/>
                    </a:moveTo>
                    <a:cubicBezTo>
                      <a:pt x="460" y="0"/>
                      <a:pt x="428" y="7"/>
                      <a:pt x="397" y="21"/>
                    </a:cubicBezTo>
                    <a:cubicBezTo>
                      <a:pt x="360" y="38"/>
                      <a:pt x="46" y="195"/>
                      <a:pt x="12" y="660"/>
                    </a:cubicBezTo>
                    <a:cubicBezTo>
                      <a:pt x="1" y="783"/>
                      <a:pt x="97" y="888"/>
                      <a:pt x="223" y="898"/>
                    </a:cubicBezTo>
                    <a:lnTo>
                      <a:pt x="240" y="898"/>
                    </a:lnTo>
                    <a:cubicBezTo>
                      <a:pt x="360" y="898"/>
                      <a:pt x="459" y="806"/>
                      <a:pt x="469" y="690"/>
                    </a:cubicBezTo>
                    <a:cubicBezTo>
                      <a:pt x="483" y="496"/>
                      <a:pt x="578" y="434"/>
                      <a:pt x="595" y="424"/>
                    </a:cubicBezTo>
                    <a:cubicBezTo>
                      <a:pt x="705" y="369"/>
                      <a:pt x="752" y="239"/>
                      <a:pt x="697" y="130"/>
                    </a:cubicBezTo>
                    <a:cubicBezTo>
                      <a:pt x="660" y="48"/>
                      <a:pt x="577" y="0"/>
                      <a:pt x="492" y="0"/>
                    </a:cubicBezTo>
                    <a:close/>
                  </a:path>
                </a:pathLst>
              </a:custGeom>
              <a:solidFill>
                <a:srgbClr val="E8EEE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21"/>
              <p:cNvSpPr/>
              <p:nvPr/>
            </p:nvSpPr>
            <p:spPr>
              <a:xfrm>
                <a:off x="5105903" y="4129492"/>
                <a:ext cx="623863" cy="526515"/>
              </a:xfrm>
              <a:custGeom>
                <a:avLst/>
                <a:gdLst/>
                <a:ahLst/>
                <a:cxnLst/>
                <a:rect l="l" t="t" r="r" b="b"/>
                <a:pathLst>
                  <a:path w="19873" h="16772" extrusionOk="0">
                    <a:moveTo>
                      <a:pt x="19873" y="0"/>
                    </a:moveTo>
                    <a:lnTo>
                      <a:pt x="4861" y="2535"/>
                    </a:lnTo>
                    <a:cubicBezTo>
                      <a:pt x="4861" y="2535"/>
                      <a:pt x="4578" y="7010"/>
                      <a:pt x="1" y="9064"/>
                    </a:cubicBezTo>
                    <a:cubicBezTo>
                      <a:pt x="1" y="9064"/>
                      <a:pt x="54" y="10381"/>
                      <a:pt x="235" y="10815"/>
                    </a:cubicBezTo>
                    <a:cubicBezTo>
                      <a:pt x="464" y="11369"/>
                      <a:pt x="1096" y="11697"/>
                      <a:pt x="1096" y="11697"/>
                    </a:cubicBezTo>
                    <a:cubicBezTo>
                      <a:pt x="1096" y="11697"/>
                      <a:pt x="6198" y="11583"/>
                      <a:pt x="10177" y="5484"/>
                    </a:cubicBezTo>
                    <a:cubicBezTo>
                      <a:pt x="10324" y="5259"/>
                      <a:pt x="10530" y="5156"/>
                      <a:pt x="10759" y="5156"/>
                    </a:cubicBezTo>
                    <a:cubicBezTo>
                      <a:pt x="11733" y="5156"/>
                      <a:pt x="13124" y="7016"/>
                      <a:pt x="12157" y="9289"/>
                    </a:cubicBezTo>
                    <a:cubicBezTo>
                      <a:pt x="10968" y="12100"/>
                      <a:pt x="9558" y="15791"/>
                      <a:pt x="9558" y="15791"/>
                    </a:cubicBezTo>
                    <a:cubicBezTo>
                      <a:pt x="9558" y="15791"/>
                      <a:pt x="9886" y="16697"/>
                      <a:pt x="11025" y="16767"/>
                    </a:cubicBezTo>
                    <a:cubicBezTo>
                      <a:pt x="11084" y="16770"/>
                      <a:pt x="11142" y="16772"/>
                      <a:pt x="11201" y="16772"/>
                    </a:cubicBezTo>
                    <a:cubicBezTo>
                      <a:pt x="12285" y="16772"/>
                      <a:pt x="13351" y="16189"/>
                      <a:pt x="13351" y="16189"/>
                    </a:cubicBezTo>
                    <a:cubicBezTo>
                      <a:pt x="13351" y="16189"/>
                      <a:pt x="19491" y="4413"/>
                      <a:pt x="19873" y="0"/>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21"/>
              <p:cNvSpPr/>
              <p:nvPr/>
            </p:nvSpPr>
            <p:spPr>
              <a:xfrm>
                <a:off x="5189345" y="3769074"/>
                <a:ext cx="555396" cy="483664"/>
              </a:xfrm>
              <a:custGeom>
                <a:avLst/>
                <a:gdLst/>
                <a:ahLst/>
                <a:cxnLst/>
                <a:rect l="l" t="t" r="r" b="b"/>
                <a:pathLst>
                  <a:path w="17692" h="15407" extrusionOk="0">
                    <a:moveTo>
                      <a:pt x="10291" y="0"/>
                    </a:moveTo>
                    <a:lnTo>
                      <a:pt x="3720" y="3237"/>
                    </a:lnTo>
                    <a:cubicBezTo>
                      <a:pt x="3720" y="3237"/>
                      <a:pt x="3122" y="8810"/>
                      <a:pt x="1564" y="10951"/>
                    </a:cubicBezTo>
                    <a:cubicBezTo>
                      <a:pt x="0" y="13088"/>
                      <a:pt x="1571" y="15394"/>
                      <a:pt x="4922" y="15394"/>
                    </a:cubicBezTo>
                    <a:cubicBezTo>
                      <a:pt x="5443" y="15394"/>
                      <a:pt x="6110" y="15407"/>
                      <a:pt x="6865" y="15407"/>
                    </a:cubicBezTo>
                    <a:cubicBezTo>
                      <a:pt x="10973" y="15407"/>
                      <a:pt x="17692" y="15023"/>
                      <a:pt x="17658" y="10086"/>
                    </a:cubicBezTo>
                    <a:cubicBezTo>
                      <a:pt x="17616" y="4242"/>
                      <a:pt x="13802" y="805"/>
                      <a:pt x="10291" y="0"/>
                    </a:cubicBezTo>
                    <a:close/>
                  </a:path>
                </a:pathLst>
              </a:custGeom>
              <a:solidFill>
                <a:srgbClr val="0094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05" name="Google Shape;305;p21"/>
              <p:cNvGrpSpPr/>
              <p:nvPr/>
            </p:nvGrpSpPr>
            <p:grpSpPr>
              <a:xfrm>
                <a:off x="4765797" y="2931428"/>
                <a:ext cx="787826" cy="817869"/>
                <a:chOff x="34550" y="3406650"/>
                <a:chExt cx="627400" cy="651325"/>
              </a:xfrm>
            </p:grpSpPr>
            <p:sp>
              <p:nvSpPr>
                <p:cNvPr id="306" name="Google Shape;306;p21"/>
                <p:cNvSpPr/>
                <p:nvPr/>
              </p:nvSpPr>
              <p:spPr>
                <a:xfrm>
                  <a:off x="145950" y="3574125"/>
                  <a:ext cx="269825" cy="209975"/>
                </a:xfrm>
                <a:custGeom>
                  <a:avLst/>
                  <a:gdLst/>
                  <a:ahLst/>
                  <a:cxnLst/>
                  <a:rect l="l" t="t" r="r" b="b"/>
                  <a:pathLst>
                    <a:path w="10793" h="8399" extrusionOk="0">
                      <a:moveTo>
                        <a:pt x="5972" y="1"/>
                      </a:moveTo>
                      <a:cubicBezTo>
                        <a:pt x="5006" y="1"/>
                        <a:pt x="4002" y="344"/>
                        <a:pt x="3056" y="995"/>
                      </a:cubicBezTo>
                      <a:cubicBezTo>
                        <a:pt x="1" y="3095"/>
                        <a:pt x="4820" y="8164"/>
                        <a:pt x="4820" y="8164"/>
                      </a:cubicBezTo>
                      <a:lnTo>
                        <a:pt x="4820" y="8398"/>
                      </a:lnTo>
                      <a:lnTo>
                        <a:pt x="10792" y="5560"/>
                      </a:lnTo>
                      <a:cubicBezTo>
                        <a:pt x="10095" y="1717"/>
                        <a:pt x="8130" y="1"/>
                        <a:pt x="5972" y="1"/>
                      </a:cubicBezTo>
                      <a:close/>
                    </a:path>
                  </a:pathLst>
                </a:custGeom>
                <a:solidFill>
                  <a:srgbClr val="493A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21"/>
                <p:cNvSpPr/>
                <p:nvPr/>
              </p:nvSpPr>
              <p:spPr>
                <a:xfrm>
                  <a:off x="34550" y="3886900"/>
                  <a:ext cx="171100" cy="171075"/>
                </a:xfrm>
                <a:custGeom>
                  <a:avLst/>
                  <a:gdLst/>
                  <a:ahLst/>
                  <a:cxnLst/>
                  <a:rect l="l" t="t" r="r" b="b"/>
                  <a:pathLst>
                    <a:path w="6844" h="6843" extrusionOk="0">
                      <a:moveTo>
                        <a:pt x="4412" y="1"/>
                      </a:moveTo>
                      <a:cubicBezTo>
                        <a:pt x="2271" y="1"/>
                        <a:pt x="1" y="1041"/>
                        <a:pt x="635" y="4295"/>
                      </a:cubicBezTo>
                      <a:cubicBezTo>
                        <a:pt x="1036" y="6354"/>
                        <a:pt x="2731" y="6842"/>
                        <a:pt x="4249" y="6842"/>
                      </a:cubicBezTo>
                      <a:cubicBezTo>
                        <a:pt x="5619" y="6842"/>
                        <a:pt x="6844" y="6445"/>
                        <a:pt x="6844" y="6445"/>
                      </a:cubicBezTo>
                      <a:lnTo>
                        <a:pt x="5679" y="120"/>
                      </a:lnTo>
                      <a:cubicBezTo>
                        <a:pt x="5280" y="44"/>
                        <a:pt x="4849" y="1"/>
                        <a:pt x="4412" y="1"/>
                      </a:cubicBezTo>
                      <a:close/>
                    </a:path>
                  </a:pathLst>
                </a:custGeom>
                <a:solidFill>
                  <a:srgbClr val="493A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21"/>
                <p:cNvSpPr/>
                <p:nvPr/>
              </p:nvSpPr>
              <p:spPr>
                <a:xfrm>
                  <a:off x="59925" y="3727775"/>
                  <a:ext cx="206550" cy="167450"/>
                </a:xfrm>
                <a:custGeom>
                  <a:avLst/>
                  <a:gdLst/>
                  <a:ahLst/>
                  <a:cxnLst/>
                  <a:rect l="l" t="t" r="r" b="b"/>
                  <a:pathLst>
                    <a:path w="8262" h="6698" extrusionOk="0">
                      <a:moveTo>
                        <a:pt x="3970" y="1"/>
                      </a:moveTo>
                      <a:cubicBezTo>
                        <a:pt x="3005" y="1"/>
                        <a:pt x="2115" y="366"/>
                        <a:pt x="1530" y="1297"/>
                      </a:cubicBezTo>
                      <a:cubicBezTo>
                        <a:pt x="1" y="3733"/>
                        <a:pt x="3298" y="6366"/>
                        <a:pt x="4591" y="6698"/>
                      </a:cubicBezTo>
                      <a:lnTo>
                        <a:pt x="8261" y="2018"/>
                      </a:lnTo>
                      <a:cubicBezTo>
                        <a:pt x="7286" y="956"/>
                        <a:pt x="5530" y="1"/>
                        <a:pt x="3970" y="1"/>
                      </a:cubicBezTo>
                      <a:close/>
                    </a:path>
                  </a:pathLst>
                </a:custGeom>
                <a:solidFill>
                  <a:srgbClr val="493A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21"/>
                <p:cNvSpPr/>
                <p:nvPr/>
              </p:nvSpPr>
              <p:spPr>
                <a:xfrm>
                  <a:off x="344200" y="3406650"/>
                  <a:ext cx="317750" cy="327300"/>
                </a:xfrm>
                <a:custGeom>
                  <a:avLst/>
                  <a:gdLst/>
                  <a:ahLst/>
                  <a:cxnLst/>
                  <a:rect l="l" t="t" r="r" b="b"/>
                  <a:pathLst>
                    <a:path w="12710" h="13092" extrusionOk="0">
                      <a:moveTo>
                        <a:pt x="7434" y="1"/>
                      </a:moveTo>
                      <a:cubicBezTo>
                        <a:pt x="2432" y="1"/>
                        <a:pt x="1" y="6615"/>
                        <a:pt x="192" y="13091"/>
                      </a:cubicBezTo>
                      <a:cubicBezTo>
                        <a:pt x="192" y="13091"/>
                        <a:pt x="1345" y="12698"/>
                        <a:pt x="3945" y="11939"/>
                      </a:cubicBezTo>
                      <a:cubicBezTo>
                        <a:pt x="5992" y="11340"/>
                        <a:pt x="12710" y="147"/>
                        <a:pt x="7595" y="3"/>
                      </a:cubicBezTo>
                      <a:cubicBezTo>
                        <a:pt x="7541" y="2"/>
                        <a:pt x="7487" y="1"/>
                        <a:pt x="7434" y="1"/>
                      </a:cubicBezTo>
                      <a:close/>
                    </a:path>
                  </a:pathLst>
                </a:custGeom>
                <a:solidFill>
                  <a:srgbClr val="493A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0" name="Google Shape;310;p21"/>
              <p:cNvSpPr/>
              <p:nvPr/>
            </p:nvSpPr>
            <p:spPr>
              <a:xfrm>
                <a:off x="4895636" y="3295770"/>
                <a:ext cx="872837" cy="632841"/>
              </a:xfrm>
              <a:custGeom>
                <a:avLst/>
                <a:gdLst/>
                <a:ahLst/>
                <a:cxnLst/>
                <a:rect l="l" t="t" r="r" b="b"/>
                <a:pathLst>
                  <a:path w="27804" h="20159" extrusionOk="0">
                    <a:moveTo>
                      <a:pt x="15316" y="1"/>
                    </a:moveTo>
                    <a:cubicBezTo>
                      <a:pt x="13311" y="1"/>
                      <a:pt x="11014" y="446"/>
                      <a:pt x="8442" y="1485"/>
                    </a:cubicBezTo>
                    <a:cubicBezTo>
                      <a:pt x="1" y="4894"/>
                      <a:pt x="33" y="11612"/>
                      <a:pt x="2708" y="14049"/>
                    </a:cubicBezTo>
                    <a:cubicBezTo>
                      <a:pt x="2708" y="14049"/>
                      <a:pt x="654" y="15291"/>
                      <a:pt x="1752" y="18208"/>
                    </a:cubicBezTo>
                    <a:cubicBezTo>
                      <a:pt x="2169" y="19310"/>
                      <a:pt x="3621" y="20159"/>
                      <a:pt x="5485" y="20159"/>
                    </a:cubicBezTo>
                    <a:cubicBezTo>
                      <a:pt x="6982" y="20159"/>
                      <a:pt x="8745" y="19611"/>
                      <a:pt x="10448" y="18208"/>
                    </a:cubicBezTo>
                    <a:cubicBezTo>
                      <a:pt x="10448" y="18208"/>
                      <a:pt x="10984" y="18378"/>
                      <a:pt x="11987" y="18378"/>
                    </a:cubicBezTo>
                    <a:cubicBezTo>
                      <a:pt x="13841" y="18378"/>
                      <a:pt x="17294" y="17796"/>
                      <a:pt x="21916" y="14479"/>
                    </a:cubicBezTo>
                    <a:cubicBezTo>
                      <a:pt x="27804" y="10250"/>
                      <a:pt x="24928" y="1"/>
                      <a:pt x="15316" y="1"/>
                    </a:cubicBezTo>
                    <a:close/>
                  </a:path>
                </a:pathLst>
              </a:custGeom>
              <a:solidFill>
                <a:srgbClr val="F7B5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21"/>
              <p:cNvSpPr/>
              <p:nvPr/>
            </p:nvSpPr>
            <p:spPr>
              <a:xfrm>
                <a:off x="4977539" y="3689400"/>
                <a:ext cx="219308" cy="51892"/>
              </a:xfrm>
              <a:custGeom>
                <a:avLst/>
                <a:gdLst/>
                <a:ahLst/>
                <a:cxnLst/>
                <a:rect l="l" t="t" r="r" b="b"/>
                <a:pathLst>
                  <a:path w="6986" h="1653" extrusionOk="0">
                    <a:moveTo>
                      <a:pt x="4299" y="1"/>
                    </a:moveTo>
                    <a:cubicBezTo>
                      <a:pt x="4018" y="1"/>
                      <a:pt x="3737" y="20"/>
                      <a:pt x="3459" y="58"/>
                    </a:cubicBezTo>
                    <a:cubicBezTo>
                      <a:pt x="2847" y="147"/>
                      <a:pt x="2248" y="316"/>
                      <a:pt x="1670" y="537"/>
                    </a:cubicBezTo>
                    <a:cubicBezTo>
                      <a:pt x="1091" y="763"/>
                      <a:pt x="534" y="1025"/>
                      <a:pt x="1" y="1366"/>
                    </a:cubicBezTo>
                    <a:lnTo>
                      <a:pt x="201" y="1652"/>
                    </a:lnTo>
                    <a:cubicBezTo>
                      <a:pt x="682" y="1317"/>
                      <a:pt x="1223" y="1025"/>
                      <a:pt x="1768" y="783"/>
                    </a:cubicBezTo>
                    <a:cubicBezTo>
                      <a:pt x="2322" y="541"/>
                      <a:pt x="2897" y="348"/>
                      <a:pt x="3487" y="230"/>
                    </a:cubicBezTo>
                    <a:cubicBezTo>
                      <a:pt x="3841" y="166"/>
                      <a:pt x="4200" y="132"/>
                      <a:pt x="4560" y="132"/>
                    </a:cubicBezTo>
                    <a:cubicBezTo>
                      <a:pt x="4804" y="132"/>
                      <a:pt x="5048" y="147"/>
                      <a:pt x="5291" y="181"/>
                    </a:cubicBezTo>
                    <a:cubicBezTo>
                      <a:pt x="5895" y="267"/>
                      <a:pt x="6461" y="505"/>
                      <a:pt x="6986" y="816"/>
                    </a:cubicBezTo>
                    <a:cubicBezTo>
                      <a:pt x="6477" y="480"/>
                      <a:pt x="5915" y="209"/>
                      <a:pt x="5308" y="90"/>
                    </a:cubicBezTo>
                    <a:cubicBezTo>
                      <a:pt x="4976" y="29"/>
                      <a:pt x="4638" y="1"/>
                      <a:pt x="4299" y="1"/>
                    </a:cubicBezTo>
                    <a:close/>
                  </a:path>
                </a:pathLst>
              </a:custGeom>
              <a:solidFill>
                <a:srgbClr val="BF83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21"/>
              <p:cNvSpPr/>
              <p:nvPr/>
            </p:nvSpPr>
            <p:spPr>
              <a:xfrm>
                <a:off x="5021332" y="3773093"/>
                <a:ext cx="145002" cy="73804"/>
              </a:xfrm>
              <a:custGeom>
                <a:avLst/>
                <a:gdLst/>
                <a:ahLst/>
                <a:cxnLst/>
                <a:rect l="l" t="t" r="r" b="b"/>
                <a:pathLst>
                  <a:path w="4619" h="2351" extrusionOk="0">
                    <a:moveTo>
                      <a:pt x="2164" y="1"/>
                    </a:moveTo>
                    <a:cubicBezTo>
                      <a:pt x="2075" y="1"/>
                      <a:pt x="1985" y="7"/>
                      <a:pt x="1895" y="20"/>
                    </a:cubicBezTo>
                    <a:cubicBezTo>
                      <a:pt x="1136" y="131"/>
                      <a:pt x="513" y="726"/>
                      <a:pt x="37" y="1780"/>
                    </a:cubicBezTo>
                    <a:cubicBezTo>
                      <a:pt x="0" y="1871"/>
                      <a:pt x="37" y="1973"/>
                      <a:pt x="127" y="2013"/>
                    </a:cubicBezTo>
                    <a:cubicBezTo>
                      <a:pt x="151" y="2023"/>
                      <a:pt x="175" y="2028"/>
                      <a:pt x="199" y="2028"/>
                    </a:cubicBezTo>
                    <a:cubicBezTo>
                      <a:pt x="267" y="2028"/>
                      <a:pt x="331" y="1990"/>
                      <a:pt x="361" y="1924"/>
                    </a:cubicBezTo>
                    <a:cubicBezTo>
                      <a:pt x="779" y="985"/>
                      <a:pt x="1313" y="463"/>
                      <a:pt x="1948" y="365"/>
                    </a:cubicBezTo>
                    <a:cubicBezTo>
                      <a:pt x="2020" y="354"/>
                      <a:pt x="2092" y="349"/>
                      <a:pt x="2163" y="349"/>
                    </a:cubicBezTo>
                    <a:cubicBezTo>
                      <a:pt x="2753" y="349"/>
                      <a:pt x="3322" y="690"/>
                      <a:pt x="3724" y="1000"/>
                    </a:cubicBezTo>
                    <a:cubicBezTo>
                      <a:pt x="3601" y="979"/>
                      <a:pt x="3471" y="965"/>
                      <a:pt x="3341" y="965"/>
                    </a:cubicBezTo>
                    <a:cubicBezTo>
                      <a:pt x="3121" y="965"/>
                      <a:pt x="2899" y="1005"/>
                      <a:pt x="2703" y="1116"/>
                    </a:cubicBezTo>
                    <a:cubicBezTo>
                      <a:pt x="2371" y="1305"/>
                      <a:pt x="2182" y="1657"/>
                      <a:pt x="2137" y="2157"/>
                    </a:cubicBezTo>
                    <a:cubicBezTo>
                      <a:pt x="2129" y="2256"/>
                      <a:pt x="2202" y="2342"/>
                      <a:pt x="2297" y="2350"/>
                    </a:cubicBezTo>
                    <a:lnTo>
                      <a:pt x="2314" y="2350"/>
                    </a:lnTo>
                    <a:cubicBezTo>
                      <a:pt x="2403" y="2350"/>
                      <a:pt x="2482" y="2280"/>
                      <a:pt x="2490" y="2186"/>
                    </a:cubicBezTo>
                    <a:cubicBezTo>
                      <a:pt x="2522" y="1809"/>
                      <a:pt x="2649" y="1551"/>
                      <a:pt x="2876" y="1423"/>
                    </a:cubicBezTo>
                    <a:cubicBezTo>
                      <a:pt x="3012" y="1346"/>
                      <a:pt x="3174" y="1317"/>
                      <a:pt x="3340" y="1317"/>
                    </a:cubicBezTo>
                    <a:cubicBezTo>
                      <a:pt x="3825" y="1317"/>
                      <a:pt x="4343" y="1564"/>
                      <a:pt x="4352" y="1567"/>
                    </a:cubicBezTo>
                    <a:cubicBezTo>
                      <a:pt x="4377" y="1579"/>
                      <a:pt x="4403" y="1585"/>
                      <a:pt x="4430" y="1585"/>
                    </a:cubicBezTo>
                    <a:cubicBezTo>
                      <a:pt x="4482" y="1585"/>
                      <a:pt x="4533" y="1561"/>
                      <a:pt x="4569" y="1517"/>
                    </a:cubicBezTo>
                    <a:cubicBezTo>
                      <a:pt x="4618" y="1452"/>
                      <a:pt x="4614" y="1358"/>
                      <a:pt x="4561" y="1296"/>
                    </a:cubicBezTo>
                    <a:cubicBezTo>
                      <a:pt x="4511" y="1239"/>
                      <a:pt x="3417" y="1"/>
                      <a:pt x="2164" y="1"/>
                    </a:cubicBezTo>
                    <a:close/>
                  </a:path>
                </a:pathLst>
              </a:custGeom>
              <a:solidFill>
                <a:srgbClr val="BF83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3" name="Google Shape;313;p21"/>
              <p:cNvSpPr/>
              <p:nvPr/>
            </p:nvSpPr>
            <p:spPr>
              <a:xfrm>
                <a:off x="5326373" y="3588505"/>
                <a:ext cx="35160" cy="47403"/>
              </a:xfrm>
              <a:custGeom>
                <a:avLst/>
                <a:gdLst/>
                <a:ahLst/>
                <a:cxnLst/>
                <a:rect l="l" t="t" r="r" b="b"/>
                <a:pathLst>
                  <a:path w="1120" h="1510" extrusionOk="0">
                    <a:moveTo>
                      <a:pt x="329" y="1"/>
                    </a:moveTo>
                    <a:cubicBezTo>
                      <a:pt x="297" y="1"/>
                      <a:pt x="266" y="6"/>
                      <a:pt x="237" y="19"/>
                    </a:cubicBezTo>
                    <a:cubicBezTo>
                      <a:pt x="29" y="109"/>
                      <a:pt x="0" y="516"/>
                      <a:pt x="176" y="921"/>
                    </a:cubicBezTo>
                    <a:cubicBezTo>
                      <a:pt x="328" y="1272"/>
                      <a:pt x="585" y="1509"/>
                      <a:pt x="786" y="1509"/>
                    </a:cubicBezTo>
                    <a:cubicBezTo>
                      <a:pt x="818" y="1509"/>
                      <a:pt x="849" y="1503"/>
                      <a:pt x="877" y="1491"/>
                    </a:cubicBezTo>
                    <a:cubicBezTo>
                      <a:pt x="1091" y="1397"/>
                      <a:pt x="1119" y="995"/>
                      <a:pt x="943" y="589"/>
                    </a:cubicBezTo>
                    <a:cubicBezTo>
                      <a:pt x="791" y="238"/>
                      <a:pt x="534" y="1"/>
                      <a:pt x="329" y="1"/>
                    </a:cubicBezTo>
                    <a:close/>
                  </a:path>
                </a:pathLst>
              </a:custGeom>
              <a:solidFill>
                <a:srgbClr val="4232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21"/>
              <p:cNvSpPr/>
              <p:nvPr/>
            </p:nvSpPr>
            <p:spPr>
              <a:xfrm>
                <a:off x="5546780" y="3480106"/>
                <a:ext cx="35160" cy="47403"/>
              </a:xfrm>
              <a:custGeom>
                <a:avLst/>
                <a:gdLst/>
                <a:ahLst/>
                <a:cxnLst/>
                <a:rect l="l" t="t" r="r" b="b"/>
                <a:pathLst>
                  <a:path w="1120" h="1510" extrusionOk="0">
                    <a:moveTo>
                      <a:pt x="333" y="0"/>
                    </a:moveTo>
                    <a:cubicBezTo>
                      <a:pt x="301" y="0"/>
                      <a:pt x="271" y="6"/>
                      <a:pt x="243" y="18"/>
                    </a:cubicBezTo>
                    <a:cubicBezTo>
                      <a:pt x="29" y="113"/>
                      <a:pt x="0" y="514"/>
                      <a:pt x="177" y="921"/>
                    </a:cubicBezTo>
                    <a:cubicBezTo>
                      <a:pt x="329" y="1271"/>
                      <a:pt x="585" y="1509"/>
                      <a:pt x="790" y="1509"/>
                    </a:cubicBezTo>
                    <a:cubicBezTo>
                      <a:pt x="822" y="1509"/>
                      <a:pt x="853" y="1503"/>
                      <a:pt x="882" y="1491"/>
                    </a:cubicBezTo>
                    <a:cubicBezTo>
                      <a:pt x="1091" y="1400"/>
                      <a:pt x="1120" y="995"/>
                      <a:pt x="943" y="588"/>
                    </a:cubicBezTo>
                    <a:cubicBezTo>
                      <a:pt x="791" y="238"/>
                      <a:pt x="535" y="0"/>
                      <a:pt x="333" y="0"/>
                    </a:cubicBezTo>
                    <a:close/>
                  </a:path>
                </a:pathLst>
              </a:custGeom>
              <a:solidFill>
                <a:srgbClr val="42321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5" name="Google Shape;315;p21"/>
              <p:cNvSpPr/>
              <p:nvPr/>
            </p:nvSpPr>
            <p:spPr>
              <a:xfrm>
                <a:off x="5258879" y="3646644"/>
                <a:ext cx="183897" cy="116435"/>
              </a:xfrm>
              <a:custGeom>
                <a:avLst/>
                <a:gdLst/>
                <a:ahLst/>
                <a:cxnLst/>
                <a:rect l="l" t="t" r="r" b="b"/>
                <a:pathLst>
                  <a:path w="5858" h="3709" extrusionOk="0">
                    <a:moveTo>
                      <a:pt x="3803" y="0"/>
                    </a:moveTo>
                    <a:cubicBezTo>
                      <a:pt x="3347" y="0"/>
                      <a:pt x="2843" y="95"/>
                      <a:pt x="2334" y="283"/>
                    </a:cubicBezTo>
                    <a:cubicBezTo>
                      <a:pt x="899" y="829"/>
                      <a:pt x="0" y="1969"/>
                      <a:pt x="329" y="2838"/>
                    </a:cubicBezTo>
                    <a:cubicBezTo>
                      <a:pt x="542" y="3396"/>
                      <a:pt x="1215" y="3708"/>
                      <a:pt x="2056" y="3708"/>
                    </a:cubicBezTo>
                    <a:cubicBezTo>
                      <a:pt x="2510" y="3708"/>
                      <a:pt x="3015" y="3614"/>
                      <a:pt x="3519" y="3425"/>
                    </a:cubicBezTo>
                    <a:cubicBezTo>
                      <a:pt x="4959" y="2880"/>
                      <a:pt x="5857" y="1740"/>
                      <a:pt x="5529" y="870"/>
                    </a:cubicBezTo>
                    <a:cubicBezTo>
                      <a:pt x="5316" y="312"/>
                      <a:pt x="4643" y="0"/>
                      <a:pt x="3803" y="0"/>
                    </a:cubicBezTo>
                    <a:close/>
                  </a:path>
                </a:pathLst>
              </a:custGeom>
              <a:solidFill>
                <a:srgbClr val="FFA3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6" name="Google Shape;316;p21"/>
              <p:cNvSpPr/>
              <p:nvPr/>
            </p:nvSpPr>
            <p:spPr>
              <a:xfrm>
                <a:off x="5555789" y="3522141"/>
                <a:ext cx="116403" cy="96312"/>
              </a:xfrm>
              <a:custGeom>
                <a:avLst/>
                <a:gdLst/>
                <a:ahLst/>
                <a:cxnLst/>
                <a:rect l="l" t="t" r="r" b="b"/>
                <a:pathLst>
                  <a:path w="3708" h="3068" extrusionOk="0">
                    <a:moveTo>
                      <a:pt x="2445" y="0"/>
                    </a:moveTo>
                    <a:cubicBezTo>
                      <a:pt x="1998" y="0"/>
                      <a:pt x="1481" y="201"/>
                      <a:pt x="1038" y="578"/>
                    </a:cubicBezTo>
                    <a:cubicBezTo>
                      <a:pt x="263" y="1239"/>
                      <a:pt x="1" y="2206"/>
                      <a:pt x="452" y="2732"/>
                    </a:cubicBezTo>
                    <a:cubicBezTo>
                      <a:pt x="645" y="2957"/>
                      <a:pt x="931" y="3068"/>
                      <a:pt x="1264" y="3068"/>
                    </a:cubicBezTo>
                    <a:cubicBezTo>
                      <a:pt x="1707" y="3068"/>
                      <a:pt x="2224" y="2867"/>
                      <a:pt x="2670" y="2490"/>
                    </a:cubicBezTo>
                    <a:cubicBezTo>
                      <a:pt x="3446" y="1825"/>
                      <a:pt x="3708" y="862"/>
                      <a:pt x="3257" y="336"/>
                    </a:cubicBezTo>
                    <a:cubicBezTo>
                      <a:pt x="3064" y="111"/>
                      <a:pt x="2773" y="0"/>
                      <a:pt x="2445" y="0"/>
                    </a:cubicBezTo>
                    <a:close/>
                  </a:path>
                </a:pathLst>
              </a:custGeom>
              <a:solidFill>
                <a:srgbClr val="FFA3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7" name="Google Shape;317;p21"/>
              <p:cNvSpPr/>
              <p:nvPr/>
            </p:nvSpPr>
            <p:spPr>
              <a:xfrm>
                <a:off x="5394306" y="3509270"/>
                <a:ext cx="552916" cy="418964"/>
              </a:xfrm>
              <a:custGeom>
                <a:avLst/>
                <a:gdLst/>
                <a:ahLst/>
                <a:cxnLst/>
                <a:rect l="l" t="t" r="r" b="b"/>
                <a:pathLst>
                  <a:path w="17613" h="13346" extrusionOk="0">
                    <a:moveTo>
                      <a:pt x="15218" y="1"/>
                    </a:moveTo>
                    <a:cubicBezTo>
                      <a:pt x="14722" y="1"/>
                      <a:pt x="14055" y="1686"/>
                      <a:pt x="13667" y="1813"/>
                    </a:cubicBezTo>
                    <a:cubicBezTo>
                      <a:pt x="13648" y="1820"/>
                      <a:pt x="13628" y="1823"/>
                      <a:pt x="13609" y="1823"/>
                    </a:cubicBezTo>
                    <a:cubicBezTo>
                      <a:pt x="13309" y="1823"/>
                      <a:pt x="13072" y="1069"/>
                      <a:pt x="12639" y="1069"/>
                    </a:cubicBezTo>
                    <a:cubicBezTo>
                      <a:pt x="12537" y="1069"/>
                      <a:pt x="12424" y="1110"/>
                      <a:pt x="12297" y="1214"/>
                    </a:cubicBezTo>
                    <a:cubicBezTo>
                      <a:pt x="11596" y="1780"/>
                      <a:pt x="13286" y="2498"/>
                      <a:pt x="12466" y="3733"/>
                    </a:cubicBezTo>
                    <a:cubicBezTo>
                      <a:pt x="9086" y="8802"/>
                      <a:pt x="95" y="10705"/>
                      <a:pt x="26" y="12346"/>
                    </a:cubicBezTo>
                    <a:cubicBezTo>
                      <a:pt x="0" y="13001"/>
                      <a:pt x="839" y="13346"/>
                      <a:pt x="2133" y="13346"/>
                    </a:cubicBezTo>
                    <a:cubicBezTo>
                      <a:pt x="4730" y="13346"/>
                      <a:pt x="9162" y="11958"/>
                      <a:pt x="12129" y="8900"/>
                    </a:cubicBezTo>
                    <a:cubicBezTo>
                      <a:pt x="16575" y="4323"/>
                      <a:pt x="17613" y="2317"/>
                      <a:pt x="16842" y="1915"/>
                    </a:cubicBezTo>
                    <a:cubicBezTo>
                      <a:pt x="16660" y="1820"/>
                      <a:pt x="16508" y="1784"/>
                      <a:pt x="16381" y="1784"/>
                    </a:cubicBezTo>
                    <a:cubicBezTo>
                      <a:pt x="16273" y="1784"/>
                      <a:pt x="16184" y="1810"/>
                      <a:pt x="16112" y="1849"/>
                    </a:cubicBezTo>
                    <a:lnTo>
                      <a:pt x="16112" y="1849"/>
                    </a:lnTo>
                    <a:cubicBezTo>
                      <a:pt x="16279" y="1601"/>
                      <a:pt x="16396" y="1249"/>
                      <a:pt x="16009" y="976"/>
                    </a:cubicBezTo>
                    <a:cubicBezTo>
                      <a:pt x="15843" y="860"/>
                      <a:pt x="15697" y="816"/>
                      <a:pt x="15572" y="816"/>
                    </a:cubicBezTo>
                    <a:cubicBezTo>
                      <a:pt x="15356" y="816"/>
                      <a:pt x="15202" y="946"/>
                      <a:pt x="15109" y="1057"/>
                    </a:cubicBezTo>
                    <a:lnTo>
                      <a:pt x="15109" y="1057"/>
                    </a:lnTo>
                    <a:cubicBezTo>
                      <a:pt x="15301" y="754"/>
                      <a:pt x="15655" y="111"/>
                      <a:pt x="15271" y="8"/>
                    </a:cubicBezTo>
                    <a:cubicBezTo>
                      <a:pt x="15254" y="3"/>
                      <a:pt x="15236" y="1"/>
                      <a:pt x="15218" y="1"/>
                    </a:cubicBezTo>
                    <a:close/>
                  </a:path>
                </a:pathLst>
              </a:custGeom>
              <a:solidFill>
                <a:srgbClr val="F7B5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21"/>
              <p:cNvSpPr/>
              <p:nvPr/>
            </p:nvSpPr>
            <p:spPr>
              <a:xfrm>
                <a:off x="5664564" y="3787313"/>
                <a:ext cx="61058" cy="43353"/>
              </a:xfrm>
              <a:custGeom>
                <a:avLst/>
                <a:gdLst/>
                <a:ahLst/>
                <a:cxnLst/>
                <a:rect l="l" t="t" r="r" b="b"/>
                <a:pathLst>
                  <a:path w="1945" h="1381" extrusionOk="0">
                    <a:moveTo>
                      <a:pt x="1364" y="1"/>
                    </a:moveTo>
                    <a:cubicBezTo>
                      <a:pt x="1227" y="1"/>
                      <a:pt x="1089" y="45"/>
                      <a:pt x="973" y="89"/>
                    </a:cubicBezTo>
                    <a:cubicBezTo>
                      <a:pt x="678" y="203"/>
                      <a:pt x="379" y="359"/>
                      <a:pt x="55" y="560"/>
                    </a:cubicBezTo>
                    <a:cubicBezTo>
                      <a:pt x="14" y="585"/>
                      <a:pt x="1" y="638"/>
                      <a:pt x="25" y="679"/>
                    </a:cubicBezTo>
                    <a:cubicBezTo>
                      <a:pt x="41" y="708"/>
                      <a:pt x="71" y="723"/>
                      <a:pt x="100" y="723"/>
                    </a:cubicBezTo>
                    <a:cubicBezTo>
                      <a:pt x="117" y="723"/>
                      <a:pt x="134" y="718"/>
                      <a:pt x="148" y="708"/>
                    </a:cubicBezTo>
                    <a:cubicBezTo>
                      <a:pt x="461" y="515"/>
                      <a:pt x="752" y="363"/>
                      <a:pt x="1039" y="252"/>
                    </a:cubicBezTo>
                    <a:cubicBezTo>
                      <a:pt x="1137" y="214"/>
                      <a:pt x="1252" y="177"/>
                      <a:pt x="1360" y="177"/>
                    </a:cubicBezTo>
                    <a:cubicBezTo>
                      <a:pt x="1416" y="177"/>
                      <a:pt x="1470" y="187"/>
                      <a:pt x="1519" y="212"/>
                    </a:cubicBezTo>
                    <a:cubicBezTo>
                      <a:pt x="1625" y="265"/>
                      <a:pt x="1687" y="388"/>
                      <a:pt x="1720" y="483"/>
                    </a:cubicBezTo>
                    <a:cubicBezTo>
                      <a:pt x="1748" y="564"/>
                      <a:pt x="1773" y="683"/>
                      <a:pt x="1732" y="778"/>
                    </a:cubicBezTo>
                    <a:cubicBezTo>
                      <a:pt x="1695" y="863"/>
                      <a:pt x="1609" y="921"/>
                      <a:pt x="1532" y="970"/>
                    </a:cubicBezTo>
                    <a:cubicBezTo>
                      <a:pt x="1400" y="1052"/>
                      <a:pt x="1256" y="1114"/>
                      <a:pt x="1108" y="1163"/>
                    </a:cubicBezTo>
                    <a:cubicBezTo>
                      <a:pt x="1041" y="1183"/>
                      <a:pt x="963" y="1203"/>
                      <a:pt x="887" y="1203"/>
                    </a:cubicBezTo>
                    <a:cubicBezTo>
                      <a:pt x="870" y="1203"/>
                      <a:pt x="854" y="1202"/>
                      <a:pt x="838" y="1200"/>
                    </a:cubicBezTo>
                    <a:cubicBezTo>
                      <a:pt x="756" y="1183"/>
                      <a:pt x="690" y="1130"/>
                      <a:pt x="674" y="1073"/>
                    </a:cubicBezTo>
                    <a:cubicBezTo>
                      <a:pt x="653" y="990"/>
                      <a:pt x="711" y="901"/>
                      <a:pt x="748" y="852"/>
                    </a:cubicBezTo>
                    <a:cubicBezTo>
                      <a:pt x="854" y="708"/>
                      <a:pt x="1019" y="597"/>
                      <a:pt x="1195" y="556"/>
                    </a:cubicBezTo>
                    <a:cubicBezTo>
                      <a:pt x="1212" y="551"/>
                      <a:pt x="1227" y="551"/>
                      <a:pt x="1240" y="551"/>
                    </a:cubicBezTo>
                    <a:cubicBezTo>
                      <a:pt x="1191" y="617"/>
                      <a:pt x="1129" y="674"/>
                      <a:pt x="1064" y="724"/>
                    </a:cubicBezTo>
                    <a:cubicBezTo>
                      <a:pt x="1023" y="753"/>
                      <a:pt x="1015" y="810"/>
                      <a:pt x="1043" y="847"/>
                    </a:cubicBezTo>
                    <a:cubicBezTo>
                      <a:pt x="1060" y="872"/>
                      <a:pt x="1087" y="884"/>
                      <a:pt x="1114" y="884"/>
                    </a:cubicBezTo>
                    <a:cubicBezTo>
                      <a:pt x="1132" y="884"/>
                      <a:pt x="1150" y="879"/>
                      <a:pt x="1166" y="867"/>
                    </a:cubicBezTo>
                    <a:cubicBezTo>
                      <a:pt x="1248" y="810"/>
                      <a:pt x="1322" y="736"/>
                      <a:pt x="1384" y="659"/>
                    </a:cubicBezTo>
                    <a:cubicBezTo>
                      <a:pt x="1396" y="638"/>
                      <a:pt x="1428" y="597"/>
                      <a:pt x="1428" y="540"/>
                    </a:cubicBezTo>
                    <a:cubicBezTo>
                      <a:pt x="1433" y="490"/>
                      <a:pt x="1412" y="449"/>
                      <a:pt x="1371" y="421"/>
                    </a:cubicBezTo>
                    <a:cubicBezTo>
                      <a:pt x="1332" y="386"/>
                      <a:pt x="1279" y="374"/>
                      <a:pt x="1230" y="374"/>
                    </a:cubicBezTo>
                    <a:cubicBezTo>
                      <a:pt x="1202" y="374"/>
                      <a:pt x="1176" y="378"/>
                      <a:pt x="1154" y="384"/>
                    </a:cubicBezTo>
                    <a:cubicBezTo>
                      <a:pt x="936" y="437"/>
                      <a:pt x="739" y="568"/>
                      <a:pt x="604" y="744"/>
                    </a:cubicBezTo>
                    <a:cubicBezTo>
                      <a:pt x="510" y="876"/>
                      <a:pt x="473" y="1003"/>
                      <a:pt x="506" y="1117"/>
                    </a:cubicBezTo>
                    <a:cubicBezTo>
                      <a:pt x="538" y="1245"/>
                      <a:pt x="657" y="1344"/>
                      <a:pt x="805" y="1372"/>
                    </a:cubicBezTo>
                    <a:cubicBezTo>
                      <a:pt x="838" y="1376"/>
                      <a:pt x="867" y="1380"/>
                      <a:pt x="896" y="1380"/>
                    </a:cubicBezTo>
                    <a:cubicBezTo>
                      <a:pt x="994" y="1380"/>
                      <a:pt x="1089" y="1356"/>
                      <a:pt x="1162" y="1331"/>
                    </a:cubicBezTo>
                    <a:cubicBezTo>
                      <a:pt x="1322" y="1278"/>
                      <a:pt x="1477" y="1208"/>
                      <a:pt x="1625" y="1117"/>
                    </a:cubicBezTo>
                    <a:cubicBezTo>
                      <a:pt x="1720" y="1060"/>
                      <a:pt x="1835" y="979"/>
                      <a:pt x="1892" y="852"/>
                    </a:cubicBezTo>
                    <a:cubicBezTo>
                      <a:pt x="1945" y="733"/>
                      <a:pt x="1941" y="589"/>
                      <a:pt x="1884" y="421"/>
                    </a:cubicBezTo>
                    <a:cubicBezTo>
                      <a:pt x="1822" y="244"/>
                      <a:pt x="1723" y="117"/>
                      <a:pt x="1600" y="55"/>
                    </a:cubicBezTo>
                    <a:cubicBezTo>
                      <a:pt x="1525" y="16"/>
                      <a:pt x="1444" y="1"/>
                      <a:pt x="1364" y="1"/>
                    </a:cubicBezTo>
                    <a:close/>
                  </a:path>
                </a:pathLst>
              </a:custGeom>
              <a:solidFill>
                <a:srgbClr val="BF83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21"/>
              <p:cNvSpPr/>
              <p:nvPr/>
            </p:nvSpPr>
            <p:spPr>
              <a:xfrm>
                <a:off x="5449494" y="3533191"/>
                <a:ext cx="39900" cy="29603"/>
              </a:xfrm>
              <a:custGeom>
                <a:avLst/>
                <a:gdLst/>
                <a:ahLst/>
                <a:cxnLst/>
                <a:rect l="l" t="t" r="r" b="b"/>
                <a:pathLst>
                  <a:path w="1271" h="943" extrusionOk="0">
                    <a:moveTo>
                      <a:pt x="1093" y="1"/>
                    </a:moveTo>
                    <a:lnTo>
                      <a:pt x="7" y="686"/>
                    </a:lnTo>
                    <a:cubicBezTo>
                      <a:pt x="7" y="686"/>
                      <a:pt x="0" y="942"/>
                      <a:pt x="230" y="942"/>
                    </a:cubicBezTo>
                    <a:cubicBezTo>
                      <a:pt x="255" y="942"/>
                      <a:pt x="283" y="939"/>
                      <a:pt x="315" y="932"/>
                    </a:cubicBezTo>
                    <a:cubicBezTo>
                      <a:pt x="631" y="862"/>
                      <a:pt x="1271" y="186"/>
                      <a:pt x="1093" y="1"/>
                    </a:cubicBezTo>
                    <a:close/>
                  </a:path>
                </a:pathLst>
              </a:custGeom>
              <a:solidFill>
                <a:srgbClr val="BF83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0" name="Google Shape;320;p21"/>
              <p:cNvSpPr/>
              <p:nvPr/>
            </p:nvSpPr>
            <p:spPr>
              <a:xfrm>
                <a:off x="5275492" y="3533463"/>
                <a:ext cx="61823" cy="44553"/>
              </a:xfrm>
              <a:custGeom>
                <a:avLst/>
                <a:gdLst/>
                <a:ahLst/>
                <a:cxnLst/>
                <a:rect l="l" t="t" r="r" b="b"/>
                <a:pathLst>
                  <a:path w="5180" h="3733" extrusionOk="0">
                    <a:moveTo>
                      <a:pt x="3686" y="0"/>
                    </a:moveTo>
                    <a:cubicBezTo>
                      <a:pt x="2638" y="0"/>
                      <a:pt x="2201" y="1538"/>
                      <a:pt x="1346" y="2215"/>
                    </a:cubicBezTo>
                    <a:cubicBezTo>
                      <a:pt x="357" y="2997"/>
                      <a:pt x="278" y="2580"/>
                      <a:pt x="141" y="2839"/>
                    </a:cubicBezTo>
                    <a:cubicBezTo>
                      <a:pt x="1" y="3118"/>
                      <a:pt x="474" y="3733"/>
                      <a:pt x="1391" y="3733"/>
                    </a:cubicBezTo>
                    <a:cubicBezTo>
                      <a:pt x="1788" y="3733"/>
                      <a:pt x="2268" y="3618"/>
                      <a:pt x="2818" y="3310"/>
                    </a:cubicBezTo>
                    <a:cubicBezTo>
                      <a:pt x="4637" y="2294"/>
                      <a:pt x="5180" y="532"/>
                      <a:pt x="4234" y="126"/>
                    </a:cubicBezTo>
                    <a:cubicBezTo>
                      <a:pt x="4033" y="39"/>
                      <a:pt x="3852" y="0"/>
                      <a:pt x="3686" y="0"/>
                    </a:cubicBezTo>
                    <a:close/>
                  </a:path>
                </a:pathLst>
              </a:custGeom>
              <a:solidFill>
                <a:srgbClr val="4D37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1" name="Google Shape;321;p21"/>
              <p:cNvSpPr/>
              <p:nvPr/>
            </p:nvSpPr>
            <p:spPr>
              <a:xfrm rot="-1398344">
                <a:off x="5463888" y="3388040"/>
                <a:ext cx="86086" cy="46445"/>
              </a:xfrm>
              <a:custGeom>
                <a:avLst/>
                <a:gdLst/>
                <a:ahLst/>
                <a:cxnLst/>
                <a:rect l="l" t="t" r="r" b="b"/>
                <a:pathLst>
                  <a:path w="7212" h="3891" extrusionOk="0">
                    <a:moveTo>
                      <a:pt x="2191" y="1"/>
                    </a:moveTo>
                    <a:cubicBezTo>
                      <a:pt x="866" y="1"/>
                      <a:pt x="0" y="539"/>
                      <a:pt x="473" y="1840"/>
                    </a:cubicBezTo>
                    <a:cubicBezTo>
                      <a:pt x="815" y="2771"/>
                      <a:pt x="1907" y="2328"/>
                      <a:pt x="3678" y="2549"/>
                    </a:cubicBezTo>
                    <a:cubicBezTo>
                      <a:pt x="5411" y="2768"/>
                      <a:pt x="5883" y="3891"/>
                      <a:pt x="6227" y="3891"/>
                    </a:cubicBezTo>
                    <a:cubicBezTo>
                      <a:pt x="6265" y="3891"/>
                      <a:pt x="6301" y="3877"/>
                      <a:pt x="6337" y="3847"/>
                    </a:cubicBezTo>
                    <a:cubicBezTo>
                      <a:pt x="6700" y="3546"/>
                      <a:pt x="7212" y="1341"/>
                      <a:pt x="4754" y="488"/>
                    </a:cubicBezTo>
                    <a:cubicBezTo>
                      <a:pt x="3859" y="177"/>
                      <a:pt x="2950" y="1"/>
                      <a:pt x="2191" y="1"/>
                    </a:cubicBezTo>
                    <a:close/>
                  </a:path>
                </a:pathLst>
              </a:custGeom>
              <a:solidFill>
                <a:srgbClr val="4D37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2" name="Google Shape;322;p21"/>
              <p:cNvSpPr/>
              <p:nvPr/>
            </p:nvSpPr>
            <p:spPr>
              <a:xfrm rot="1613050">
                <a:off x="5397019" y="4050100"/>
                <a:ext cx="124562" cy="215730"/>
              </a:xfrm>
              <a:custGeom>
                <a:avLst/>
                <a:gdLst/>
                <a:ahLst/>
                <a:cxnLst/>
                <a:rect l="l" t="t" r="r" b="b"/>
                <a:pathLst>
                  <a:path w="6397" h="11079" extrusionOk="0">
                    <a:moveTo>
                      <a:pt x="4485" y="1"/>
                    </a:moveTo>
                    <a:cubicBezTo>
                      <a:pt x="4485" y="1"/>
                      <a:pt x="0" y="7030"/>
                      <a:pt x="3389" y="11078"/>
                    </a:cubicBezTo>
                    <a:lnTo>
                      <a:pt x="6397" y="9074"/>
                    </a:lnTo>
                    <a:cubicBezTo>
                      <a:pt x="6397" y="9074"/>
                      <a:pt x="2396" y="6398"/>
                      <a:pt x="4485" y="1"/>
                    </a:cubicBezTo>
                    <a:close/>
                  </a:path>
                </a:pathLst>
              </a:custGeom>
              <a:solidFill>
                <a:srgbClr val="80AFA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3" name="Google Shape;323;p21"/>
              <p:cNvSpPr/>
              <p:nvPr/>
            </p:nvSpPr>
            <p:spPr>
              <a:xfrm rot="484227" flipH="1">
                <a:off x="5464478" y="4245690"/>
                <a:ext cx="87682" cy="399396"/>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4" name="Google Shape;324;p21"/>
              <p:cNvSpPr/>
              <p:nvPr/>
            </p:nvSpPr>
            <p:spPr>
              <a:xfrm rot="1837076" flipH="1">
                <a:off x="5196376" y="4233672"/>
                <a:ext cx="49650" cy="226202"/>
              </a:xfrm>
              <a:custGeom>
                <a:avLst/>
                <a:gdLst/>
                <a:ahLst/>
                <a:cxnLst/>
                <a:rect l="l" t="t" r="r" b="b"/>
                <a:pathLst>
                  <a:path w="4452" h="20279" extrusionOk="0">
                    <a:moveTo>
                      <a:pt x="123" y="1"/>
                    </a:moveTo>
                    <a:cubicBezTo>
                      <a:pt x="120" y="1"/>
                      <a:pt x="116" y="1"/>
                      <a:pt x="113" y="1"/>
                    </a:cubicBezTo>
                    <a:cubicBezTo>
                      <a:pt x="51" y="5"/>
                      <a:pt x="0" y="56"/>
                      <a:pt x="4" y="118"/>
                    </a:cubicBezTo>
                    <a:cubicBezTo>
                      <a:pt x="21" y="384"/>
                      <a:pt x="37" y="685"/>
                      <a:pt x="58" y="1016"/>
                    </a:cubicBezTo>
                    <a:cubicBezTo>
                      <a:pt x="62" y="1074"/>
                      <a:pt x="113" y="1118"/>
                      <a:pt x="174" y="1118"/>
                    </a:cubicBezTo>
                    <a:lnTo>
                      <a:pt x="181" y="1118"/>
                    </a:lnTo>
                    <a:cubicBezTo>
                      <a:pt x="242" y="1115"/>
                      <a:pt x="290" y="1060"/>
                      <a:pt x="287" y="998"/>
                    </a:cubicBezTo>
                    <a:cubicBezTo>
                      <a:pt x="267" y="671"/>
                      <a:pt x="246" y="370"/>
                      <a:pt x="232" y="107"/>
                    </a:cubicBezTo>
                    <a:cubicBezTo>
                      <a:pt x="229" y="49"/>
                      <a:pt x="180" y="1"/>
                      <a:pt x="123" y="1"/>
                    </a:cubicBezTo>
                    <a:close/>
                    <a:moveTo>
                      <a:pt x="241" y="1786"/>
                    </a:moveTo>
                    <a:cubicBezTo>
                      <a:pt x="237" y="1786"/>
                      <a:pt x="233" y="1786"/>
                      <a:pt x="229" y="1787"/>
                    </a:cubicBezTo>
                    <a:cubicBezTo>
                      <a:pt x="168" y="1794"/>
                      <a:pt x="119" y="1845"/>
                      <a:pt x="123" y="1906"/>
                    </a:cubicBezTo>
                    <a:cubicBezTo>
                      <a:pt x="147" y="2190"/>
                      <a:pt x="174" y="2487"/>
                      <a:pt x="201" y="2801"/>
                    </a:cubicBezTo>
                    <a:cubicBezTo>
                      <a:pt x="209" y="2859"/>
                      <a:pt x="256" y="2903"/>
                      <a:pt x="314" y="2903"/>
                    </a:cubicBezTo>
                    <a:cubicBezTo>
                      <a:pt x="317" y="2903"/>
                      <a:pt x="321" y="2900"/>
                      <a:pt x="324" y="2900"/>
                    </a:cubicBezTo>
                    <a:cubicBezTo>
                      <a:pt x="390" y="2897"/>
                      <a:pt x="434" y="2842"/>
                      <a:pt x="431" y="2780"/>
                    </a:cubicBezTo>
                    <a:cubicBezTo>
                      <a:pt x="399" y="2470"/>
                      <a:pt x="376" y="2172"/>
                      <a:pt x="352" y="1889"/>
                    </a:cubicBezTo>
                    <a:cubicBezTo>
                      <a:pt x="349" y="1831"/>
                      <a:pt x="300" y="1786"/>
                      <a:pt x="241" y="1786"/>
                    </a:cubicBezTo>
                    <a:close/>
                    <a:moveTo>
                      <a:pt x="402" y="3568"/>
                    </a:moveTo>
                    <a:cubicBezTo>
                      <a:pt x="398" y="3568"/>
                      <a:pt x="394" y="3568"/>
                      <a:pt x="390" y="3568"/>
                    </a:cubicBezTo>
                    <a:cubicBezTo>
                      <a:pt x="328" y="3576"/>
                      <a:pt x="283" y="3630"/>
                      <a:pt x="290" y="3691"/>
                    </a:cubicBezTo>
                    <a:cubicBezTo>
                      <a:pt x="317" y="3978"/>
                      <a:pt x="352" y="4276"/>
                      <a:pt x="385" y="4583"/>
                    </a:cubicBezTo>
                    <a:cubicBezTo>
                      <a:pt x="393" y="4638"/>
                      <a:pt x="444" y="4682"/>
                      <a:pt x="499" y="4682"/>
                    </a:cubicBezTo>
                    <a:lnTo>
                      <a:pt x="512" y="4682"/>
                    </a:lnTo>
                    <a:cubicBezTo>
                      <a:pt x="577" y="4674"/>
                      <a:pt x="621" y="4617"/>
                      <a:pt x="615" y="4556"/>
                    </a:cubicBezTo>
                    <a:cubicBezTo>
                      <a:pt x="577" y="4252"/>
                      <a:pt x="546" y="3954"/>
                      <a:pt x="516" y="3668"/>
                    </a:cubicBezTo>
                    <a:cubicBezTo>
                      <a:pt x="509" y="3610"/>
                      <a:pt x="461" y="3568"/>
                      <a:pt x="402" y="3568"/>
                    </a:cubicBezTo>
                    <a:close/>
                    <a:moveTo>
                      <a:pt x="612" y="5346"/>
                    </a:moveTo>
                    <a:cubicBezTo>
                      <a:pt x="606" y="5346"/>
                      <a:pt x="600" y="5346"/>
                      <a:pt x="594" y="5347"/>
                    </a:cubicBezTo>
                    <a:cubicBezTo>
                      <a:pt x="533" y="5354"/>
                      <a:pt x="488" y="5409"/>
                      <a:pt x="495" y="5470"/>
                    </a:cubicBezTo>
                    <a:cubicBezTo>
                      <a:pt x="533" y="5760"/>
                      <a:pt x="570" y="6057"/>
                      <a:pt x="615" y="6358"/>
                    </a:cubicBezTo>
                    <a:cubicBezTo>
                      <a:pt x="621" y="6415"/>
                      <a:pt x="669" y="6456"/>
                      <a:pt x="727" y="6456"/>
                    </a:cubicBezTo>
                    <a:cubicBezTo>
                      <a:pt x="730" y="6456"/>
                      <a:pt x="738" y="6453"/>
                      <a:pt x="741" y="6453"/>
                    </a:cubicBezTo>
                    <a:cubicBezTo>
                      <a:pt x="806" y="6447"/>
                      <a:pt x="847" y="6388"/>
                      <a:pt x="840" y="6327"/>
                    </a:cubicBezTo>
                    <a:cubicBezTo>
                      <a:pt x="799" y="6026"/>
                      <a:pt x="758" y="5733"/>
                      <a:pt x="721" y="5443"/>
                    </a:cubicBezTo>
                    <a:cubicBezTo>
                      <a:pt x="714" y="5387"/>
                      <a:pt x="666" y="5346"/>
                      <a:pt x="612" y="5346"/>
                    </a:cubicBezTo>
                    <a:close/>
                    <a:moveTo>
                      <a:pt x="859" y="7118"/>
                    </a:moveTo>
                    <a:cubicBezTo>
                      <a:pt x="853" y="7118"/>
                      <a:pt x="846" y="7118"/>
                      <a:pt x="840" y="7119"/>
                    </a:cubicBezTo>
                    <a:cubicBezTo>
                      <a:pt x="775" y="7129"/>
                      <a:pt x="734" y="7184"/>
                      <a:pt x="741" y="7245"/>
                    </a:cubicBezTo>
                    <a:cubicBezTo>
                      <a:pt x="785" y="7535"/>
                      <a:pt x="833" y="7833"/>
                      <a:pt x="881" y="8129"/>
                    </a:cubicBezTo>
                    <a:cubicBezTo>
                      <a:pt x="891" y="8184"/>
                      <a:pt x="939" y="8225"/>
                      <a:pt x="993" y="8225"/>
                    </a:cubicBezTo>
                    <a:lnTo>
                      <a:pt x="1014" y="8225"/>
                    </a:lnTo>
                    <a:cubicBezTo>
                      <a:pt x="1075" y="8215"/>
                      <a:pt x="1116" y="8156"/>
                      <a:pt x="1106" y="8095"/>
                    </a:cubicBezTo>
                    <a:cubicBezTo>
                      <a:pt x="1058" y="7798"/>
                      <a:pt x="1011" y="7501"/>
                      <a:pt x="970" y="7211"/>
                    </a:cubicBezTo>
                    <a:cubicBezTo>
                      <a:pt x="960" y="7159"/>
                      <a:pt x="913" y="7118"/>
                      <a:pt x="859" y="7118"/>
                    </a:cubicBezTo>
                    <a:close/>
                    <a:moveTo>
                      <a:pt x="1146" y="8882"/>
                    </a:moveTo>
                    <a:cubicBezTo>
                      <a:pt x="1140" y="8882"/>
                      <a:pt x="1133" y="8883"/>
                      <a:pt x="1127" y="8884"/>
                    </a:cubicBezTo>
                    <a:cubicBezTo>
                      <a:pt x="1065" y="8894"/>
                      <a:pt x="1020" y="8952"/>
                      <a:pt x="1034" y="9013"/>
                    </a:cubicBezTo>
                    <a:cubicBezTo>
                      <a:pt x="1086" y="9303"/>
                      <a:pt x="1140" y="9597"/>
                      <a:pt x="1195" y="9894"/>
                    </a:cubicBezTo>
                    <a:cubicBezTo>
                      <a:pt x="1205" y="9949"/>
                      <a:pt x="1253" y="9987"/>
                      <a:pt x="1307" y="9987"/>
                    </a:cubicBezTo>
                    <a:cubicBezTo>
                      <a:pt x="1315" y="9987"/>
                      <a:pt x="1321" y="9987"/>
                      <a:pt x="1328" y="9983"/>
                    </a:cubicBezTo>
                    <a:cubicBezTo>
                      <a:pt x="1389" y="9973"/>
                      <a:pt x="1430" y="9915"/>
                      <a:pt x="1420" y="9853"/>
                    </a:cubicBezTo>
                    <a:cubicBezTo>
                      <a:pt x="1362" y="9560"/>
                      <a:pt x="1311" y="9266"/>
                      <a:pt x="1260" y="8976"/>
                    </a:cubicBezTo>
                    <a:cubicBezTo>
                      <a:pt x="1247" y="8921"/>
                      <a:pt x="1200" y="8882"/>
                      <a:pt x="1146" y="8882"/>
                    </a:cubicBezTo>
                    <a:close/>
                    <a:moveTo>
                      <a:pt x="1480" y="10640"/>
                    </a:moveTo>
                    <a:cubicBezTo>
                      <a:pt x="1473" y="10640"/>
                      <a:pt x="1465" y="10641"/>
                      <a:pt x="1458" y="10642"/>
                    </a:cubicBezTo>
                    <a:cubicBezTo>
                      <a:pt x="1396" y="10655"/>
                      <a:pt x="1356" y="10713"/>
                      <a:pt x="1369" y="10775"/>
                    </a:cubicBezTo>
                    <a:cubicBezTo>
                      <a:pt x="1427" y="11065"/>
                      <a:pt x="1492" y="11356"/>
                      <a:pt x="1557" y="11652"/>
                    </a:cubicBezTo>
                    <a:cubicBezTo>
                      <a:pt x="1567" y="11704"/>
                      <a:pt x="1614" y="11737"/>
                      <a:pt x="1666" y="11737"/>
                    </a:cubicBezTo>
                    <a:lnTo>
                      <a:pt x="1690" y="11737"/>
                    </a:lnTo>
                    <a:cubicBezTo>
                      <a:pt x="1751" y="11724"/>
                      <a:pt x="1792" y="11666"/>
                      <a:pt x="1778" y="11605"/>
                    </a:cubicBezTo>
                    <a:cubicBezTo>
                      <a:pt x="1714" y="11311"/>
                      <a:pt x="1652" y="11021"/>
                      <a:pt x="1594" y="10731"/>
                    </a:cubicBezTo>
                    <a:cubicBezTo>
                      <a:pt x="1582" y="10676"/>
                      <a:pt x="1535" y="10640"/>
                      <a:pt x="1480" y="10640"/>
                    </a:cubicBezTo>
                    <a:close/>
                    <a:moveTo>
                      <a:pt x="1865" y="12390"/>
                    </a:moveTo>
                    <a:cubicBezTo>
                      <a:pt x="1856" y="12390"/>
                      <a:pt x="1848" y="12391"/>
                      <a:pt x="1840" y="12393"/>
                    </a:cubicBezTo>
                    <a:cubicBezTo>
                      <a:pt x="1778" y="12407"/>
                      <a:pt x="1741" y="12465"/>
                      <a:pt x="1754" y="12526"/>
                    </a:cubicBezTo>
                    <a:cubicBezTo>
                      <a:pt x="1823" y="12816"/>
                      <a:pt x="1891" y="13106"/>
                      <a:pt x="1967" y="13396"/>
                    </a:cubicBezTo>
                    <a:cubicBezTo>
                      <a:pt x="1980" y="13448"/>
                      <a:pt x="2024" y="13482"/>
                      <a:pt x="2076" y="13482"/>
                    </a:cubicBezTo>
                    <a:cubicBezTo>
                      <a:pt x="2085" y="13482"/>
                      <a:pt x="2096" y="13482"/>
                      <a:pt x="2103" y="13478"/>
                    </a:cubicBezTo>
                    <a:cubicBezTo>
                      <a:pt x="2164" y="13465"/>
                      <a:pt x="2202" y="13404"/>
                      <a:pt x="2188" y="13346"/>
                    </a:cubicBezTo>
                    <a:cubicBezTo>
                      <a:pt x="2117" y="13052"/>
                      <a:pt x="2045" y="12765"/>
                      <a:pt x="1977" y="12475"/>
                    </a:cubicBezTo>
                    <a:cubicBezTo>
                      <a:pt x="1964" y="12425"/>
                      <a:pt x="1917" y="12390"/>
                      <a:pt x="1865" y="12390"/>
                    </a:cubicBezTo>
                    <a:close/>
                    <a:moveTo>
                      <a:pt x="2306" y="14126"/>
                    </a:moveTo>
                    <a:cubicBezTo>
                      <a:pt x="2295" y="14126"/>
                      <a:pt x="2285" y="14127"/>
                      <a:pt x="2274" y="14130"/>
                    </a:cubicBezTo>
                    <a:cubicBezTo>
                      <a:pt x="2212" y="14144"/>
                      <a:pt x="2175" y="14206"/>
                      <a:pt x="2192" y="14264"/>
                    </a:cubicBezTo>
                    <a:cubicBezTo>
                      <a:pt x="2270" y="14554"/>
                      <a:pt x="2348" y="14841"/>
                      <a:pt x="2430" y="15131"/>
                    </a:cubicBezTo>
                    <a:cubicBezTo>
                      <a:pt x="2444" y="15178"/>
                      <a:pt x="2492" y="15213"/>
                      <a:pt x="2543" y="15213"/>
                    </a:cubicBezTo>
                    <a:cubicBezTo>
                      <a:pt x="2553" y="15213"/>
                      <a:pt x="2564" y="15209"/>
                      <a:pt x="2574" y="15206"/>
                    </a:cubicBezTo>
                    <a:cubicBezTo>
                      <a:pt x="2632" y="15189"/>
                      <a:pt x="2670" y="15128"/>
                      <a:pt x="2652" y="15069"/>
                    </a:cubicBezTo>
                    <a:cubicBezTo>
                      <a:pt x="2570" y="14783"/>
                      <a:pt x="2489" y="14496"/>
                      <a:pt x="2413" y="14209"/>
                    </a:cubicBezTo>
                    <a:cubicBezTo>
                      <a:pt x="2400" y="14158"/>
                      <a:pt x="2355" y="14126"/>
                      <a:pt x="2306" y="14126"/>
                    </a:cubicBezTo>
                    <a:close/>
                    <a:moveTo>
                      <a:pt x="2795" y="15846"/>
                    </a:moveTo>
                    <a:cubicBezTo>
                      <a:pt x="2784" y="15846"/>
                      <a:pt x="2773" y="15848"/>
                      <a:pt x="2761" y="15851"/>
                    </a:cubicBezTo>
                    <a:cubicBezTo>
                      <a:pt x="2704" y="15868"/>
                      <a:pt x="2670" y="15930"/>
                      <a:pt x="2687" y="15988"/>
                    </a:cubicBezTo>
                    <a:cubicBezTo>
                      <a:pt x="2775" y="16275"/>
                      <a:pt x="2864" y="16561"/>
                      <a:pt x="2956" y="16845"/>
                    </a:cubicBezTo>
                    <a:cubicBezTo>
                      <a:pt x="2974" y="16892"/>
                      <a:pt x="3018" y="16923"/>
                      <a:pt x="3065" y="16923"/>
                    </a:cubicBezTo>
                    <a:cubicBezTo>
                      <a:pt x="3076" y="16923"/>
                      <a:pt x="3089" y="16919"/>
                      <a:pt x="3100" y="16916"/>
                    </a:cubicBezTo>
                    <a:cubicBezTo>
                      <a:pt x="3161" y="16899"/>
                      <a:pt x="3196" y="16834"/>
                      <a:pt x="3175" y="16776"/>
                    </a:cubicBezTo>
                    <a:cubicBezTo>
                      <a:pt x="3083" y="16492"/>
                      <a:pt x="2994" y="16210"/>
                      <a:pt x="2905" y="15926"/>
                    </a:cubicBezTo>
                    <a:cubicBezTo>
                      <a:pt x="2891" y="15876"/>
                      <a:pt x="2845" y="15846"/>
                      <a:pt x="2795" y="15846"/>
                    </a:cubicBezTo>
                    <a:close/>
                    <a:moveTo>
                      <a:pt x="3353" y="17548"/>
                    </a:moveTo>
                    <a:cubicBezTo>
                      <a:pt x="3340" y="17548"/>
                      <a:pt x="3327" y="17550"/>
                      <a:pt x="3314" y="17554"/>
                    </a:cubicBezTo>
                    <a:cubicBezTo>
                      <a:pt x="3257" y="17571"/>
                      <a:pt x="3223" y="17636"/>
                      <a:pt x="3243" y="17694"/>
                    </a:cubicBezTo>
                    <a:cubicBezTo>
                      <a:pt x="3342" y="17978"/>
                      <a:pt x="3445" y="18258"/>
                      <a:pt x="3550" y="18541"/>
                    </a:cubicBezTo>
                    <a:cubicBezTo>
                      <a:pt x="3568" y="18586"/>
                      <a:pt x="3612" y="18613"/>
                      <a:pt x="3656" y="18613"/>
                    </a:cubicBezTo>
                    <a:cubicBezTo>
                      <a:pt x="3670" y="18613"/>
                      <a:pt x="3683" y="18613"/>
                      <a:pt x="3697" y="18606"/>
                    </a:cubicBezTo>
                    <a:cubicBezTo>
                      <a:pt x="3755" y="18586"/>
                      <a:pt x="3785" y="18520"/>
                      <a:pt x="3765" y="18463"/>
                    </a:cubicBezTo>
                    <a:cubicBezTo>
                      <a:pt x="3659" y="18186"/>
                      <a:pt x="3560" y="17902"/>
                      <a:pt x="3462" y="17623"/>
                    </a:cubicBezTo>
                    <a:cubicBezTo>
                      <a:pt x="3446" y="17577"/>
                      <a:pt x="3401" y="17548"/>
                      <a:pt x="3353" y="17548"/>
                    </a:cubicBezTo>
                    <a:close/>
                    <a:moveTo>
                      <a:pt x="3979" y="19227"/>
                    </a:moveTo>
                    <a:cubicBezTo>
                      <a:pt x="3966" y="19227"/>
                      <a:pt x="3952" y="19229"/>
                      <a:pt x="3939" y="19234"/>
                    </a:cubicBezTo>
                    <a:cubicBezTo>
                      <a:pt x="3881" y="19257"/>
                      <a:pt x="3851" y="19323"/>
                      <a:pt x="3875" y="19380"/>
                    </a:cubicBezTo>
                    <a:cubicBezTo>
                      <a:pt x="3984" y="19657"/>
                      <a:pt x="4100" y="19937"/>
                      <a:pt x="4216" y="20210"/>
                    </a:cubicBezTo>
                    <a:cubicBezTo>
                      <a:pt x="4236" y="20255"/>
                      <a:pt x="4277" y="20278"/>
                      <a:pt x="4322" y="20278"/>
                    </a:cubicBezTo>
                    <a:cubicBezTo>
                      <a:pt x="4338" y="20278"/>
                      <a:pt x="4352" y="20278"/>
                      <a:pt x="4366" y="20272"/>
                    </a:cubicBezTo>
                    <a:cubicBezTo>
                      <a:pt x="4424" y="20248"/>
                      <a:pt x="4452" y="20183"/>
                      <a:pt x="4428" y="20125"/>
                    </a:cubicBezTo>
                    <a:cubicBezTo>
                      <a:pt x="4311" y="19851"/>
                      <a:pt x="4199" y="19575"/>
                      <a:pt x="4086" y="19298"/>
                    </a:cubicBezTo>
                    <a:cubicBezTo>
                      <a:pt x="4068" y="19254"/>
                      <a:pt x="4024" y="19227"/>
                      <a:pt x="3979" y="19227"/>
                    </a:cubicBezTo>
                    <a:close/>
                  </a:path>
                </a:pathLst>
              </a:custGeom>
              <a:solidFill>
                <a:srgbClr val="8C52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21"/>
              <p:cNvSpPr/>
              <p:nvPr/>
            </p:nvSpPr>
            <p:spPr>
              <a:xfrm flipH="1">
                <a:off x="5479510" y="3620364"/>
                <a:ext cx="29258" cy="15696"/>
              </a:xfrm>
              <a:custGeom>
                <a:avLst/>
                <a:gdLst/>
                <a:ahLst/>
                <a:cxnLst/>
                <a:rect l="l" t="t" r="r" b="b"/>
                <a:pathLst>
                  <a:path w="932" h="500" extrusionOk="0">
                    <a:moveTo>
                      <a:pt x="128" y="0"/>
                    </a:moveTo>
                    <a:cubicBezTo>
                      <a:pt x="95" y="0"/>
                      <a:pt x="63" y="13"/>
                      <a:pt x="41" y="39"/>
                    </a:cubicBezTo>
                    <a:cubicBezTo>
                      <a:pt x="0" y="87"/>
                      <a:pt x="7" y="155"/>
                      <a:pt x="55" y="196"/>
                    </a:cubicBezTo>
                    <a:cubicBezTo>
                      <a:pt x="92" y="230"/>
                      <a:pt x="420" y="499"/>
                      <a:pt x="741" y="499"/>
                    </a:cubicBezTo>
                    <a:cubicBezTo>
                      <a:pt x="768" y="499"/>
                      <a:pt x="799" y="496"/>
                      <a:pt x="826" y="493"/>
                    </a:cubicBezTo>
                    <a:cubicBezTo>
                      <a:pt x="887" y="482"/>
                      <a:pt x="932" y="424"/>
                      <a:pt x="919" y="363"/>
                    </a:cubicBezTo>
                    <a:cubicBezTo>
                      <a:pt x="909" y="308"/>
                      <a:pt x="862" y="269"/>
                      <a:pt x="808" y="269"/>
                    </a:cubicBezTo>
                    <a:cubicBezTo>
                      <a:pt x="801" y="269"/>
                      <a:pt x="795" y="270"/>
                      <a:pt x="788" y="271"/>
                    </a:cubicBezTo>
                    <a:cubicBezTo>
                      <a:pt x="772" y="274"/>
                      <a:pt x="756" y="275"/>
                      <a:pt x="739" y="275"/>
                    </a:cubicBezTo>
                    <a:cubicBezTo>
                      <a:pt x="540" y="275"/>
                      <a:pt x="290" y="101"/>
                      <a:pt x="205" y="28"/>
                    </a:cubicBezTo>
                    <a:cubicBezTo>
                      <a:pt x="183" y="10"/>
                      <a:pt x="155" y="0"/>
                      <a:pt x="128" y="0"/>
                    </a:cubicBezTo>
                    <a:close/>
                  </a:path>
                </a:pathLst>
              </a:custGeom>
              <a:solidFill>
                <a:srgbClr val="BF83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6" name="Google Shape;326;p21"/>
              <p:cNvSpPr/>
              <p:nvPr/>
            </p:nvSpPr>
            <p:spPr>
              <a:xfrm rot="-1943700">
                <a:off x="5385487" y="3839034"/>
                <a:ext cx="173027" cy="181771"/>
              </a:xfrm>
              <a:prstGeom prst="rect">
                <a:avLst/>
              </a:prstGeom>
              <a:solidFill>
                <a:srgbClr val="0094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27" name="Google Shape;327;p21"/>
            <p:cNvGrpSpPr/>
            <p:nvPr/>
          </p:nvGrpSpPr>
          <p:grpSpPr>
            <a:xfrm>
              <a:off x="4138073" y="3540977"/>
              <a:ext cx="856417" cy="1215324"/>
              <a:chOff x="4598640" y="4070171"/>
              <a:chExt cx="483633" cy="686430"/>
            </a:xfrm>
          </p:grpSpPr>
          <p:sp>
            <p:nvSpPr>
              <p:cNvPr id="328" name="Google Shape;328;p21"/>
              <p:cNvSpPr/>
              <p:nvPr/>
            </p:nvSpPr>
            <p:spPr>
              <a:xfrm flipH="1">
                <a:off x="4635663" y="4378790"/>
                <a:ext cx="117684" cy="107131"/>
              </a:xfrm>
              <a:custGeom>
                <a:avLst/>
                <a:gdLst/>
                <a:ahLst/>
                <a:cxnLst/>
                <a:rect l="l" t="t" r="r" b="b"/>
                <a:pathLst>
                  <a:path w="2063" h="1878" extrusionOk="0">
                    <a:moveTo>
                      <a:pt x="1032" y="1"/>
                    </a:moveTo>
                    <a:cubicBezTo>
                      <a:pt x="369" y="1"/>
                      <a:pt x="123" y="885"/>
                      <a:pt x="35" y="1438"/>
                    </a:cubicBezTo>
                    <a:cubicBezTo>
                      <a:pt x="0" y="1669"/>
                      <a:pt x="178" y="1878"/>
                      <a:pt x="413" y="1878"/>
                    </a:cubicBezTo>
                    <a:lnTo>
                      <a:pt x="1650" y="1878"/>
                    </a:lnTo>
                    <a:cubicBezTo>
                      <a:pt x="1881" y="1878"/>
                      <a:pt x="2062" y="1669"/>
                      <a:pt x="2025" y="1438"/>
                    </a:cubicBezTo>
                    <a:cubicBezTo>
                      <a:pt x="1936" y="885"/>
                      <a:pt x="1691" y="1"/>
                      <a:pt x="1032" y="1"/>
                    </a:cubicBezTo>
                    <a:close/>
                  </a:path>
                </a:pathLst>
              </a:custGeom>
              <a:solidFill>
                <a:srgbClr val="6052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21"/>
              <p:cNvSpPr/>
              <p:nvPr/>
            </p:nvSpPr>
            <p:spPr>
              <a:xfrm flipH="1">
                <a:off x="4734579" y="4308909"/>
                <a:ext cx="63548" cy="232401"/>
              </a:xfrm>
              <a:custGeom>
                <a:avLst/>
                <a:gdLst/>
                <a:ahLst/>
                <a:cxnLst/>
                <a:rect l="l" t="t" r="r" b="b"/>
                <a:pathLst>
                  <a:path w="1114" h="4074" extrusionOk="0">
                    <a:moveTo>
                      <a:pt x="274" y="0"/>
                    </a:moveTo>
                    <a:cubicBezTo>
                      <a:pt x="194" y="0"/>
                      <a:pt x="114" y="49"/>
                      <a:pt x="106" y="153"/>
                    </a:cubicBezTo>
                    <a:cubicBezTo>
                      <a:pt x="1" y="1516"/>
                      <a:pt x="301" y="2700"/>
                      <a:pt x="758" y="3977"/>
                    </a:cubicBezTo>
                    <a:cubicBezTo>
                      <a:pt x="782" y="4045"/>
                      <a:pt x="832" y="4074"/>
                      <a:pt x="886" y="4074"/>
                    </a:cubicBezTo>
                    <a:cubicBezTo>
                      <a:pt x="993" y="4074"/>
                      <a:pt x="1113" y="3960"/>
                      <a:pt x="1066" y="3823"/>
                    </a:cubicBezTo>
                    <a:cubicBezTo>
                      <a:pt x="629" y="2601"/>
                      <a:pt x="349" y="1489"/>
                      <a:pt x="448" y="181"/>
                    </a:cubicBezTo>
                    <a:cubicBezTo>
                      <a:pt x="457" y="63"/>
                      <a:pt x="365" y="0"/>
                      <a:pt x="274" y="0"/>
                    </a:cubicBezTo>
                    <a:close/>
                  </a:path>
                </a:pathLst>
              </a:custGeom>
              <a:solidFill>
                <a:srgbClr val="6052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21"/>
              <p:cNvSpPr/>
              <p:nvPr/>
            </p:nvSpPr>
            <p:spPr>
              <a:xfrm flipH="1">
                <a:off x="4675026" y="4070171"/>
                <a:ext cx="236052" cy="251397"/>
              </a:xfrm>
              <a:custGeom>
                <a:avLst/>
                <a:gdLst/>
                <a:ahLst/>
                <a:cxnLst/>
                <a:rect l="l" t="t" r="r" b="b"/>
                <a:pathLst>
                  <a:path w="4138" h="4407" extrusionOk="0">
                    <a:moveTo>
                      <a:pt x="2018" y="0"/>
                    </a:moveTo>
                    <a:cubicBezTo>
                      <a:pt x="188" y="0"/>
                      <a:pt x="0" y="2765"/>
                      <a:pt x="0" y="3915"/>
                    </a:cubicBezTo>
                    <a:cubicBezTo>
                      <a:pt x="0" y="4185"/>
                      <a:pt x="222" y="4404"/>
                      <a:pt x="492" y="4404"/>
                    </a:cubicBezTo>
                    <a:cubicBezTo>
                      <a:pt x="728" y="4402"/>
                      <a:pt x="1034" y="4402"/>
                      <a:pt x="1368" y="4402"/>
                    </a:cubicBezTo>
                    <a:cubicBezTo>
                      <a:pt x="2149" y="4402"/>
                      <a:pt x="3085" y="4405"/>
                      <a:pt x="3643" y="4407"/>
                    </a:cubicBezTo>
                    <a:cubicBezTo>
                      <a:pt x="3920" y="4407"/>
                      <a:pt x="4138" y="4182"/>
                      <a:pt x="4131" y="3905"/>
                    </a:cubicBezTo>
                    <a:cubicBezTo>
                      <a:pt x="4104" y="2745"/>
                      <a:pt x="3841" y="0"/>
                      <a:pt x="2018" y="0"/>
                    </a:cubicBezTo>
                    <a:close/>
                  </a:path>
                </a:pathLst>
              </a:custGeom>
              <a:solidFill>
                <a:srgbClr val="6052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1" name="Google Shape;331;p21"/>
              <p:cNvSpPr/>
              <p:nvPr/>
            </p:nvSpPr>
            <p:spPr>
              <a:xfrm flipH="1">
                <a:off x="4639369" y="4222313"/>
                <a:ext cx="38220" cy="362863"/>
              </a:xfrm>
              <a:custGeom>
                <a:avLst/>
                <a:gdLst/>
                <a:ahLst/>
                <a:cxnLst/>
                <a:rect l="l" t="t" r="r" b="b"/>
                <a:pathLst>
                  <a:path w="670" h="6361" extrusionOk="0">
                    <a:moveTo>
                      <a:pt x="278" y="0"/>
                    </a:moveTo>
                    <a:cubicBezTo>
                      <a:pt x="178" y="0"/>
                      <a:pt x="68" y="85"/>
                      <a:pt x="93" y="214"/>
                    </a:cubicBezTo>
                    <a:cubicBezTo>
                      <a:pt x="284" y="1241"/>
                      <a:pt x="325" y="2265"/>
                      <a:pt x="229" y="3303"/>
                    </a:cubicBezTo>
                    <a:cubicBezTo>
                      <a:pt x="141" y="4269"/>
                      <a:pt x="0" y="5225"/>
                      <a:pt x="96" y="6198"/>
                    </a:cubicBezTo>
                    <a:cubicBezTo>
                      <a:pt x="107" y="6306"/>
                      <a:pt x="199" y="6360"/>
                      <a:pt x="285" y="6360"/>
                    </a:cubicBezTo>
                    <a:cubicBezTo>
                      <a:pt x="370" y="6360"/>
                      <a:pt x="449" y="6307"/>
                      <a:pt x="437" y="6198"/>
                    </a:cubicBezTo>
                    <a:cubicBezTo>
                      <a:pt x="335" y="5150"/>
                      <a:pt x="509" y="4129"/>
                      <a:pt x="591" y="3089"/>
                    </a:cubicBezTo>
                    <a:cubicBezTo>
                      <a:pt x="670" y="2091"/>
                      <a:pt x="608" y="1105"/>
                      <a:pt x="424" y="125"/>
                    </a:cubicBezTo>
                    <a:cubicBezTo>
                      <a:pt x="408" y="38"/>
                      <a:pt x="345" y="0"/>
                      <a:pt x="278" y="0"/>
                    </a:cubicBezTo>
                    <a:close/>
                  </a:path>
                </a:pathLst>
              </a:custGeom>
              <a:solidFill>
                <a:srgbClr val="0095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2" name="Google Shape;332;p21"/>
              <p:cNvSpPr/>
              <p:nvPr/>
            </p:nvSpPr>
            <p:spPr>
              <a:xfrm flipH="1">
                <a:off x="4598640" y="4103372"/>
                <a:ext cx="132687" cy="142099"/>
              </a:xfrm>
              <a:custGeom>
                <a:avLst/>
                <a:gdLst/>
                <a:ahLst/>
                <a:cxnLst/>
                <a:rect l="l" t="t" r="r" b="b"/>
                <a:pathLst>
                  <a:path w="2326" h="2491" extrusionOk="0">
                    <a:moveTo>
                      <a:pt x="1079" y="1"/>
                    </a:moveTo>
                    <a:cubicBezTo>
                      <a:pt x="151" y="1"/>
                      <a:pt x="17" y="1527"/>
                      <a:pt x="4" y="2166"/>
                    </a:cubicBezTo>
                    <a:cubicBezTo>
                      <a:pt x="0" y="2319"/>
                      <a:pt x="117" y="2445"/>
                      <a:pt x="270" y="2453"/>
                    </a:cubicBezTo>
                    <a:lnTo>
                      <a:pt x="1110" y="2490"/>
                    </a:lnTo>
                    <a:cubicBezTo>
                      <a:pt x="1557" y="2480"/>
                      <a:pt x="1847" y="2480"/>
                      <a:pt x="2035" y="2480"/>
                    </a:cubicBezTo>
                    <a:cubicBezTo>
                      <a:pt x="2036" y="2480"/>
                      <a:pt x="2038" y="2480"/>
                      <a:pt x="2040" y="2480"/>
                    </a:cubicBezTo>
                    <a:cubicBezTo>
                      <a:pt x="2198" y="2480"/>
                      <a:pt x="2325" y="2341"/>
                      <a:pt x="2315" y="2183"/>
                    </a:cubicBezTo>
                    <a:cubicBezTo>
                      <a:pt x="2264" y="1524"/>
                      <a:pt x="2048" y="36"/>
                      <a:pt x="1110" y="1"/>
                    </a:cubicBezTo>
                    <a:cubicBezTo>
                      <a:pt x="1099" y="1"/>
                      <a:pt x="1089" y="1"/>
                      <a:pt x="1079" y="1"/>
                    </a:cubicBezTo>
                    <a:close/>
                  </a:path>
                </a:pathLst>
              </a:custGeom>
              <a:solidFill>
                <a:srgbClr val="0095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3" name="Google Shape;333;p21"/>
              <p:cNvSpPr/>
              <p:nvPr/>
            </p:nvSpPr>
            <p:spPr>
              <a:xfrm flipH="1">
                <a:off x="4782497" y="4318207"/>
                <a:ext cx="20593" cy="247290"/>
              </a:xfrm>
              <a:custGeom>
                <a:avLst/>
                <a:gdLst/>
                <a:ahLst/>
                <a:cxnLst/>
                <a:rect l="l" t="t" r="r" b="b"/>
                <a:pathLst>
                  <a:path w="361" h="4335" extrusionOk="0">
                    <a:moveTo>
                      <a:pt x="172" y="1"/>
                    </a:moveTo>
                    <a:cubicBezTo>
                      <a:pt x="86" y="1"/>
                      <a:pt x="1" y="55"/>
                      <a:pt x="2" y="165"/>
                    </a:cubicBezTo>
                    <a:cubicBezTo>
                      <a:pt x="6" y="1499"/>
                      <a:pt x="12" y="2834"/>
                      <a:pt x="15" y="4168"/>
                    </a:cubicBezTo>
                    <a:cubicBezTo>
                      <a:pt x="18" y="4279"/>
                      <a:pt x="104" y="4335"/>
                      <a:pt x="189" y="4335"/>
                    </a:cubicBezTo>
                    <a:cubicBezTo>
                      <a:pt x="275" y="4335"/>
                      <a:pt x="360" y="4279"/>
                      <a:pt x="360" y="4168"/>
                    </a:cubicBezTo>
                    <a:cubicBezTo>
                      <a:pt x="354" y="2834"/>
                      <a:pt x="351" y="1499"/>
                      <a:pt x="343" y="165"/>
                    </a:cubicBezTo>
                    <a:cubicBezTo>
                      <a:pt x="343" y="55"/>
                      <a:pt x="257" y="1"/>
                      <a:pt x="172" y="1"/>
                    </a:cubicBezTo>
                    <a:close/>
                  </a:path>
                </a:pathLst>
              </a:custGeom>
              <a:solidFill>
                <a:srgbClr val="0095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4" name="Google Shape;334;p21"/>
              <p:cNvSpPr/>
              <p:nvPr/>
            </p:nvSpPr>
            <p:spPr>
              <a:xfrm flipH="1">
                <a:off x="4722715" y="4179186"/>
                <a:ext cx="146492" cy="172789"/>
              </a:xfrm>
              <a:custGeom>
                <a:avLst/>
                <a:gdLst/>
                <a:ahLst/>
                <a:cxnLst/>
                <a:rect l="l" t="t" r="r" b="b"/>
                <a:pathLst>
                  <a:path w="2568" h="3029" extrusionOk="0">
                    <a:moveTo>
                      <a:pt x="1284" y="0"/>
                    </a:moveTo>
                    <a:cubicBezTo>
                      <a:pt x="232" y="0"/>
                      <a:pt x="41" y="1789"/>
                      <a:pt x="7" y="2619"/>
                    </a:cubicBezTo>
                    <a:cubicBezTo>
                      <a:pt x="0" y="2841"/>
                      <a:pt x="178" y="3029"/>
                      <a:pt x="404" y="3029"/>
                    </a:cubicBezTo>
                    <a:lnTo>
                      <a:pt x="2162" y="3029"/>
                    </a:lnTo>
                    <a:cubicBezTo>
                      <a:pt x="2387" y="3029"/>
                      <a:pt x="2567" y="2841"/>
                      <a:pt x="2557" y="2619"/>
                    </a:cubicBezTo>
                    <a:cubicBezTo>
                      <a:pt x="2523" y="1789"/>
                      <a:pt x="2332" y="0"/>
                      <a:pt x="1284" y="0"/>
                    </a:cubicBezTo>
                    <a:close/>
                  </a:path>
                </a:pathLst>
              </a:custGeom>
              <a:solidFill>
                <a:srgbClr val="0095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 name="Google Shape;335;p21"/>
              <p:cNvSpPr/>
              <p:nvPr/>
            </p:nvSpPr>
            <p:spPr>
              <a:xfrm flipH="1">
                <a:off x="4675366" y="4456715"/>
                <a:ext cx="54877" cy="88363"/>
              </a:xfrm>
              <a:custGeom>
                <a:avLst/>
                <a:gdLst/>
                <a:ahLst/>
                <a:cxnLst/>
                <a:rect l="l" t="t" r="r" b="b"/>
                <a:pathLst>
                  <a:path w="962" h="1549" extrusionOk="0">
                    <a:moveTo>
                      <a:pt x="713" y="0"/>
                    </a:moveTo>
                    <a:cubicBezTo>
                      <a:pt x="611" y="0"/>
                      <a:pt x="502" y="85"/>
                      <a:pt x="531" y="215"/>
                    </a:cubicBezTo>
                    <a:cubicBezTo>
                      <a:pt x="572" y="399"/>
                      <a:pt x="432" y="642"/>
                      <a:pt x="357" y="798"/>
                    </a:cubicBezTo>
                    <a:cubicBezTo>
                      <a:pt x="279" y="970"/>
                      <a:pt x="183" y="1133"/>
                      <a:pt x="84" y="1294"/>
                    </a:cubicBezTo>
                    <a:cubicBezTo>
                      <a:pt x="0" y="1425"/>
                      <a:pt x="119" y="1548"/>
                      <a:pt x="238" y="1548"/>
                    </a:cubicBezTo>
                    <a:cubicBezTo>
                      <a:pt x="290" y="1548"/>
                      <a:pt x="342" y="1525"/>
                      <a:pt x="377" y="1468"/>
                    </a:cubicBezTo>
                    <a:cubicBezTo>
                      <a:pt x="606" y="1110"/>
                      <a:pt x="961" y="570"/>
                      <a:pt x="862" y="122"/>
                    </a:cubicBezTo>
                    <a:cubicBezTo>
                      <a:pt x="843" y="37"/>
                      <a:pt x="779" y="0"/>
                      <a:pt x="713" y="0"/>
                    </a:cubicBezTo>
                    <a:close/>
                  </a:path>
                </a:pathLst>
              </a:custGeom>
              <a:solidFill>
                <a:srgbClr val="6052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21"/>
              <p:cNvSpPr/>
              <p:nvPr/>
            </p:nvSpPr>
            <p:spPr>
              <a:xfrm flipH="1">
                <a:off x="4749016" y="4489573"/>
                <a:ext cx="333257" cy="267028"/>
              </a:xfrm>
              <a:custGeom>
                <a:avLst/>
                <a:gdLst/>
                <a:ahLst/>
                <a:cxnLst/>
                <a:rect l="l" t="t" r="r" b="b"/>
                <a:pathLst>
                  <a:path w="5842" h="4681" extrusionOk="0">
                    <a:moveTo>
                      <a:pt x="279" y="0"/>
                    </a:moveTo>
                    <a:cubicBezTo>
                      <a:pt x="77" y="0"/>
                      <a:pt x="1" y="111"/>
                      <a:pt x="104" y="359"/>
                    </a:cubicBezTo>
                    <a:cubicBezTo>
                      <a:pt x="687" y="1766"/>
                      <a:pt x="5739" y="4630"/>
                      <a:pt x="5774" y="4681"/>
                    </a:cubicBezTo>
                    <a:lnTo>
                      <a:pt x="5842" y="4548"/>
                    </a:lnTo>
                    <a:cubicBezTo>
                      <a:pt x="4872" y="2401"/>
                      <a:pt x="1218" y="0"/>
                      <a:pt x="279" y="0"/>
                    </a:cubicBezTo>
                    <a:close/>
                  </a:path>
                </a:pathLst>
              </a:custGeom>
              <a:solidFill>
                <a:srgbClr val="6052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21"/>
              <p:cNvSpPr/>
              <p:nvPr/>
            </p:nvSpPr>
            <p:spPr>
              <a:xfrm flipH="1">
                <a:off x="4768297" y="4503207"/>
                <a:ext cx="299886" cy="228522"/>
              </a:xfrm>
              <a:custGeom>
                <a:avLst/>
                <a:gdLst/>
                <a:ahLst/>
                <a:cxnLst/>
                <a:rect l="l" t="t" r="r" b="b"/>
                <a:pathLst>
                  <a:path w="5257" h="4006" extrusionOk="0">
                    <a:moveTo>
                      <a:pt x="0" y="0"/>
                    </a:moveTo>
                    <a:cubicBezTo>
                      <a:pt x="211" y="178"/>
                      <a:pt x="427" y="349"/>
                      <a:pt x="641" y="526"/>
                    </a:cubicBezTo>
                    <a:lnTo>
                      <a:pt x="1167" y="943"/>
                    </a:lnTo>
                    <a:cubicBezTo>
                      <a:pt x="1106" y="953"/>
                      <a:pt x="1048" y="960"/>
                      <a:pt x="986" y="974"/>
                    </a:cubicBezTo>
                    <a:cubicBezTo>
                      <a:pt x="904" y="994"/>
                      <a:pt x="823" y="1015"/>
                      <a:pt x="741" y="1045"/>
                    </a:cubicBezTo>
                    <a:cubicBezTo>
                      <a:pt x="826" y="1059"/>
                      <a:pt x="911" y="1062"/>
                      <a:pt x="996" y="1062"/>
                    </a:cubicBezTo>
                    <a:cubicBezTo>
                      <a:pt x="1082" y="1062"/>
                      <a:pt x="1164" y="1056"/>
                      <a:pt x="1249" y="1045"/>
                    </a:cubicBezTo>
                    <a:lnTo>
                      <a:pt x="1294" y="1042"/>
                    </a:lnTo>
                    <a:cubicBezTo>
                      <a:pt x="1498" y="1206"/>
                      <a:pt x="1707" y="1366"/>
                      <a:pt x="1911" y="1524"/>
                    </a:cubicBezTo>
                    <a:cubicBezTo>
                      <a:pt x="1881" y="1537"/>
                      <a:pt x="1850" y="1547"/>
                      <a:pt x="1820" y="1560"/>
                    </a:cubicBezTo>
                    <a:cubicBezTo>
                      <a:pt x="1744" y="1588"/>
                      <a:pt x="1672" y="1622"/>
                      <a:pt x="1604" y="1670"/>
                    </a:cubicBezTo>
                    <a:cubicBezTo>
                      <a:pt x="1614" y="1671"/>
                      <a:pt x="1624" y="1671"/>
                      <a:pt x="1634" y="1671"/>
                    </a:cubicBezTo>
                    <a:cubicBezTo>
                      <a:pt x="1706" y="1671"/>
                      <a:pt x="1774" y="1661"/>
                      <a:pt x="1843" y="1650"/>
                    </a:cubicBezTo>
                    <a:cubicBezTo>
                      <a:pt x="1905" y="1639"/>
                      <a:pt x="1963" y="1622"/>
                      <a:pt x="2020" y="1609"/>
                    </a:cubicBezTo>
                    <a:cubicBezTo>
                      <a:pt x="2212" y="1755"/>
                      <a:pt x="2403" y="1902"/>
                      <a:pt x="2594" y="2049"/>
                    </a:cubicBezTo>
                    <a:cubicBezTo>
                      <a:pt x="2625" y="2072"/>
                      <a:pt x="2659" y="2097"/>
                      <a:pt x="2690" y="2124"/>
                    </a:cubicBezTo>
                    <a:cubicBezTo>
                      <a:pt x="2598" y="2162"/>
                      <a:pt x="2509" y="2203"/>
                      <a:pt x="2423" y="2261"/>
                    </a:cubicBezTo>
                    <a:cubicBezTo>
                      <a:pt x="2553" y="2257"/>
                      <a:pt x="2672" y="2230"/>
                      <a:pt x="2792" y="2199"/>
                    </a:cubicBezTo>
                    <a:cubicBezTo>
                      <a:pt x="3035" y="2384"/>
                      <a:pt x="3280" y="2564"/>
                      <a:pt x="3523" y="2745"/>
                    </a:cubicBezTo>
                    <a:cubicBezTo>
                      <a:pt x="3403" y="2779"/>
                      <a:pt x="3284" y="2817"/>
                      <a:pt x="3167" y="2875"/>
                    </a:cubicBezTo>
                    <a:cubicBezTo>
                      <a:pt x="3196" y="2877"/>
                      <a:pt x="3223" y="2878"/>
                      <a:pt x="3251" y="2878"/>
                    </a:cubicBezTo>
                    <a:cubicBezTo>
                      <a:pt x="3384" y="2878"/>
                      <a:pt x="3512" y="2859"/>
                      <a:pt x="3638" y="2834"/>
                    </a:cubicBezTo>
                    <a:cubicBezTo>
                      <a:pt x="3731" y="2902"/>
                      <a:pt x="3823" y="2970"/>
                      <a:pt x="3915" y="3039"/>
                    </a:cubicBezTo>
                    <a:cubicBezTo>
                      <a:pt x="4041" y="3131"/>
                      <a:pt x="4164" y="3223"/>
                      <a:pt x="4291" y="3312"/>
                    </a:cubicBezTo>
                    <a:cubicBezTo>
                      <a:pt x="4232" y="3332"/>
                      <a:pt x="4178" y="3356"/>
                      <a:pt x="4123" y="3387"/>
                    </a:cubicBezTo>
                    <a:cubicBezTo>
                      <a:pt x="4170" y="3394"/>
                      <a:pt x="4215" y="3396"/>
                      <a:pt x="4259" y="3396"/>
                    </a:cubicBezTo>
                    <a:cubicBezTo>
                      <a:pt x="4304" y="3396"/>
                      <a:pt x="4347" y="3394"/>
                      <a:pt x="4390" y="3391"/>
                    </a:cubicBezTo>
                    <a:lnTo>
                      <a:pt x="4393" y="3391"/>
                    </a:lnTo>
                    <a:cubicBezTo>
                      <a:pt x="4680" y="3599"/>
                      <a:pt x="4966" y="3804"/>
                      <a:pt x="5256" y="4005"/>
                    </a:cubicBezTo>
                    <a:lnTo>
                      <a:pt x="4615" y="3482"/>
                    </a:lnTo>
                    <a:lnTo>
                      <a:pt x="4434" y="3336"/>
                    </a:lnTo>
                    <a:lnTo>
                      <a:pt x="4431" y="3329"/>
                    </a:lnTo>
                    <a:cubicBezTo>
                      <a:pt x="4424" y="3244"/>
                      <a:pt x="4410" y="3158"/>
                      <a:pt x="4386" y="3076"/>
                    </a:cubicBezTo>
                    <a:cubicBezTo>
                      <a:pt x="4363" y="2991"/>
                      <a:pt x="4335" y="2909"/>
                      <a:pt x="4291" y="2827"/>
                    </a:cubicBezTo>
                    <a:cubicBezTo>
                      <a:pt x="4273" y="2920"/>
                      <a:pt x="4277" y="3008"/>
                      <a:pt x="4284" y="3093"/>
                    </a:cubicBezTo>
                    <a:cubicBezTo>
                      <a:pt x="4291" y="3142"/>
                      <a:pt x="4298" y="3189"/>
                      <a:pt x="4304" y="3237"/>
                    </a:cubicBezTo>
                    <a:lnTo>
                      <a:pt x="3966" y="2970"/>
                    </a:lnTo>
                    <a:cubicBezTo>
                      <a:pt x="3878" y="2899"/>
                      <a:pt x="3786" y="2830"/>
                      <a:pt x="3697" y="2759"/>
                    </a:cubicBezTo>
                    <a:cubicBezTo>
                      <a:pt x="3687" y="2677"/>
                      <a:pt x="3676" y="2595"/>
                      <a:pt x="3659" y="2513"/>
                    </a:cubicBezTo>
                    <a:cubicBezTo>
                      <a:pt x="3638" y="2431"/>
                      <a:pt x="3618" y="2346"/>
                      <a:pt x="3584" y="2264"/>
                    </a:cubicBezTo>
                    <a:cubicBezTo>
                      <a:pt x="3570" y="2353"/>
                      <a:pt x="3567" y="2438"/>
                      <a:pt x="3567" y="2523"/>
                    </a:cubicBezTo>
                    <a:cubicBezTo>
                      <a:pt x="3567" y="2571"/>
                      <a:pt x="3570" y="2616"/>
                      <a:pt x="3574" y="2663"/>
                    </a:cubicBezTo>
                    <a:cubicBezTo>
                      <a:pt x="3335" y="2479"/>
                      <a:pt x="3096" y="2294"/>
                      <a:pt x="2857" y="2110"/>
                    </a:cubicBezTo>
                    <a:cubicBezTo>
                      <a:pt x="2857" y="2028"/>
                      <a:pt x="2854" y="1943"/>
                      <a:pt x="2844" y="1861"/>
                    </a:cubicBezTo>
                    <a:cubicBezTo>
                      <a:pt x="2830" y="1769"/>
                      <a:pt x="2816" y="1680"/>
                      <a:pt x="2786" y="1588"/>
                    </a:cubicBezTo>
                    <a:cubicBezTo>
                      <a:pt x="2762" y="1680"/>
                      <a:pt x="2751" y="1773"/>
                      <a:pt x="2748" y="1864"/>
                    </a:cubicBezTo>
                    <a:cubicBezTo>
                      <a:pt x="2745" y="1916"/>
                      <a:pt x="2745" y="1970"/>
                      <a:pt x="2745" y="2022"/>
                    </a:cubicBezTo>
                    <a:cubicBezTo>
                      <a:pt x="2717" y="2001"/>
                      <a:pt x="2690" y="1981"/>
                      <a:pt x="2663" y="1960"/>
                    </a:cubicBezTo>
                    <a:cubicBezTo>
                      <a:pt x="2478" y="1820"/>
                      <a:pt x="2297" y="1683"/>
                      <a:pt x="2116" y="1547"/>
                    </a:cubicBezTo>
                    <a:lnTo>
                      <a:pt x="2116" y="1540"/>
                    </a:lnTo>
                    <a:cubicBezTo>
                      <a:pt x="2113" y="1404"/>
                      <a:pt x="2106" y="1267"/>
                      <a:pt x="2065" y="1130"/>
                    </a:cubicBezTo>
                    <a:cubicBezTo>
                      <a:pt x="2028" y="1243"/>
                      <a:pt x="2014" y="1352"/>
                      <a:pt x="2007" y="1465"/>
                    </a:cubicBezTo>
                    <a:cubicBezTo>
                      <a:pt x="1785" y="1298"/>
                      <a:pt x="1563" y="1130"/>
                      <a:pt x="1341" y="966"/>
                    </a:cubicBezTo>
                    <a:lnTo>
                      <a:pt x="1297" y="936"/>
                    </a:lnTo>
                    <a:cubicBezTo>
                      <a:pt x="1297" y="861"/>
                      <a:pt x="1294" y="789"/>
                      <a:pt x="1283" y="714"/>
                    </a:cubicBezTo>
                    <a:cubicBezTo>
                      <a:pt x="1273" y="622"/>
                      <a:pt x="1259" y="530"/>
                      <a:pt x="1232" y="438"/>
                    </a:cubicBezTo>
                    <a:cubicBezTo>
                      <a:pt x="1212" y="530"/>
                      <a:pt x="1198" y="622"/>
                      <a:pt x="1191" y="714"/>
                    </a:cubicBezTo>
                    <a:cubicBezTo>
                      <a:pt x="1188" y="762"/>
                      <a:pt x="1188" y="810"/>
                      <a:pt x="1185" y="854"/>
                    </a:cubicBezTo>
                    <a:lnTo>
                      <a:pt x="676" y="479"/>
                    </a:lnTo>
                    <a:cubicBezTo>
                      <a:pt x="451" y="322"/>
                      <a:pt x="229" y="158"/>
                      <a:pt x="0" y="0"/>
                    </a:cubicBezTo>
                    <a:close/>
                  </a:path>
                </a:pathLst>
              </a:custGeom>
              <a:solidFill>
                <a:srgbClr val="0095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21"/>
              <p:cNvSpPr/>
              <p:nvPr/>
            </p:nvSpPr>
            <p:spPr>
              <a:xfrm flipH="1">
                <a:off x="4817924" y="4245417"/>
                <a:ext cx="125100" cy="272048"/>
              </a:xfrm>
              <a:custGeom>
                <a:avLst/>
                <a:gdLst/>
                <a:ahLst/>
                <a:cxnLst/>
                <a:rect l="l" t="t" r="r" b="b"/>
                <a:pathLst>
                  <a:path w="2193" h="4769" extrusionOk="0">
                    <a:moveTo>
                      <a:pt x="711" y="0"/>
                    </a:moveTo>
                    <a:lnTo>
                      <a:pt x="711" y="0"/>
                    </a:lnTo>
                    <a:cubicBezTo>
                      <a:pt x="714" y="191"/>
                      <a:pt x="724" y="379"/>
                      <a:pt x="732" y="570"/>
                    </a:cubicBezTo>
                    <a:cubicBezTo>
                      <a:pt x="752" y="762"/>
                      <a:pt x="765" y="952"/>
                      <a:pt x="789" y="1140"/>
                    </a:cubicBezTo>
                    <a:cubicBezTo>
                      <a:pt x="820" y="1386"/>
                      <a:pt x="861" y="1628"/>
                      <a:pt x="909" y="1871"/>
                    </a:cubicBezTo>
                    <a:cubicBezTo>
                      <a:pt x="612" y="1686"/>
                      <a:pt x="311" y="1509"/>
                      <a:pt x="1" y="1348"/>
                    </a:cubicBezTo>
                    <a:lnTo>
                      <a:pt x="1" y="1348"/>
                    </a:lnTo>
                    <a:cubicBezTo>
                      <a:pt x="305" y="1587"/>
                      <a:pt x="622" y="1813"/>
                      <a:pt x="943" y="2028"/>
                    </a:cubicBezTo>
                    <a:cubicBezTo>
                      <a:pt x="960" y="2110"/>
                      <a:pt x="981" y="2188"/>
                      <a:pt x="998" y="2266"/>
                    </a:cubicBezTo>
                    <a:cubicBezTo>
                      <a:pt x="1069" y="2547"/>
                      <a:pt x="1151" y="2827"/>
                      <a:pt x="1250" y="3100"/>
                    </a:cubicBezTo>
                    <a:cubicBezTo>
                      <a:pt x="1219" y="3089"/>
                      <a:pt x="1192" y="3076"/>
                      <a:pt x="1165" y="3065"/>
                    </a:cubicBezTo>
                    <a:cubicBezTo>
                      <a:pt x="1072" y="3032"/>
                      <a:pt x="981" y="2997"/>
                      <a:pt x="888" y="2970"/>
                    </a:cubicBezTo>
                    <a:cubicBezTo>
                      <a:pt x="704" y="2909"/>
                      <a:pt x="513" y="2857"/>
                      <a:pt x="322" y="2813"/>
                    </a:cubicBezTo>
                    <a:lnTo>
                      <a:pt x="322" y="2813"/>
                    </a:lnTo>
                    <a:cubicBezTo>
                      <a:pt x="499" y="2901"/>
                      <a:pt x="673" y="2983"/>
                      <a:pt x="855" y="3059"/>
                    </a:cubicBezTo>
                    <a:lnTo>
                      <a:pt x="1117" y="3175"/>
                    </a:lnTo>
                    <a:cubicBezTo>
                      <a:pt x="1162" y="3196"/>
                      <a:pt x="1206" y="3212"/>
                      <a:pt x="1247" y="3232"/>
                    </a:cubicBezTo>
                    <a:cubicBezTo>
                      <a:pt x="1253" y="3236"/>
                      <a:pt x="1266" y="3244"/>
                      <a:pt x="1268" y="3244"/>
                    </a:cubicBezTo>
                    <a:cubicBezTo>
                      <a:pt x="1268" y="3244"/>
                      <a:pt x="1268" y="3244"/>
                      <a:pt x="1267" y="3243"/>
                    </a:cubicBezTo>
                    <a:cubicBezTo>
                      <a:pt x="1264" y="3243"/>
                      <a:pt x="1264" y="3240"/>
                      <a:pt x="1260" y="3237"/>
                    </a:cubicBezTo>
                    <a:lnTo>
                      <a:pt x="1260" y="3229"/>
                    </a:lnTo>
                    <a:cubicBezTo>
                      <a:pt x="1260" y="3232"/>
                      <a:pt x="1271" y="3250"/>
                      <a:pt x="1281" y="3257"/>
                    </a:cubicBezTo>
                    <a:cubicBezTo>
                      <a:pt x="1294" y="3267"/>
                      <a:pt x="1305" y="3267"/>
                      <a:pt x="1312" y="3270"/>
                    </a:cubicBezTo>
                    <a:cubicBezTo>
                      <a:pt x="1326" y="3298"/>
                      <a:pt x="1335" y="3328"/>
                      <a:pt x="1346" y="3359"/>
                    </a:cubicBezTo>
                    <a:cubicBezTo>
                      <a:pt x="1431" y="3560"/>
                      <a:pt x="1520" y="3758"/>
                      <a:pt x="1619" y="3949"/>
                    </a:cubicBezTo>
                    <a:cubicBezTo>
                      <a:pt x="1493" y="3929"/>
                      <a:pt x="1362" y="3916"/>
                      <a:pt x="1233" y="3905"/>
                    </a:cubicBezTo>
                    <a:cubicBezTo>
                      <a:pt x="1104" y="3894"/>
                      <a:pt x="975" y="3887"/>
                      <a:pt x="844" y="3887"/>
                    </a:cubicBezTo>
                    <a:cubicBezTo>
                      <a:pt x="819" y="3887"/>
                      <a:pt x="794" y="3887"/>
                      <a:pt x="768" y="3888"/>
                    </a:cubicBezTo>
                    <a:cubicBezTo>
                      <a:pt x="919" y="3939"/>
                      <a:pt x="1069" y="3974"/>
                      <a:pt x="1219" y="4004"/>
                    </a:cubicBezTo>
                    <a:cubicBezTo>
                      <a:pt x="1370" y="4035"/>
                      <a:pt x="1520" y="4059"/>
                      <a:pt x="1674" y="4080"/>
                    </a:cubicBezTo>
                    <a:lnTo>
                      <a:pt x="1694" y="4083"/>
                    </a:lnTo>
                    <a:cubicBezTo>
                      <a:pt x="1752" y="4182"/>
                      <a:pt x="2076" y="4677"/>
                      <a:pt x="2141" y="4769"/>
                    </a:cubicBezTo>
                    <a:cubicBezTo>
                      <a:pt x="2192" y="4656"/>
                      <a:pt x="1776" y="4168"/>
                      <a:pt x="1728" y="4066"/>
                    </a:cubicBezTo>
                    <a:lnTo>
                      <a:pt x="1738" y="4042"/>
                    </a:lnTo>
                    <a:cubicBezTo>
                      <a:pt x="1789" y="3916"/>
                      <a:pt x="1841" y="3785"/>
                      <a:pt x="1888" y="3656"/>
                    </a:cubicBezTo>
                    <a:cubicBezTo>
                      <a:pt x="1912" y="3591"/>
                      <a:pt x="1933" y="3523"/>
                      <a:pt x="1953" y="3458"/>
                    </a:cubicBezTo>
                    <a:cubicBezTo>
                      <a:pt x="1977" y="3393"/>
                      <a:pt x="1994" y="3325"/>
                      <a:pt x="2022" y="3260"/>
                    </a:cubicBezTo>
                    <a:lnTo>
                      <a:pt x="2022" y="3260"/>
                    </a:lnTo>
                    <a:cubicBezTo>
                      <a:pt x="1970" y="3311"/>
                      <a:pt x="1940" y="3376"/>
                      <a:pt x="1902" y="3434"/>
                    </a:cubicBezTo>
                    <a:cubicBezTo>
                      <a:pt x="1868" y="3495"/>
                      <a:pt x="1830" y="3554"/>
                      <a:pt x="1800" y="3618"/>
                    </a:cubicBezTo>
                    <a:cubicBezTo>
                      <a:pt x="1752" y="3714"/>
                      <a:pt x="1704" y="3810"/>
                      <a:pt x="1663" y="3908"/>
                    </a:cubicBezTo>
                    <a:cubicBezTo>
                      <a:pt x="1653" y="3892"/>
                      <a:pt x="1646" y="3875"/>
                      <a:pt x="1639" y="3858"/>
                    </a:cubicBezTo>
                    <a:cubicBezTo>
                      <a:pt x="1564" y="3683"/>
                      <a:pt x="1499" y="3503"/>
                      <a:pt x="1438" y="3325"/>
                    </a:cubicBezTo>
                    <a:cubicBezTo>
                      <a:pt x="1424" y="3287"/>
                      <a:pt x="1414" y="3250"/>
                      <a:pt x="1400" y="3209"/>
                    </a:cubicBezTo>
                    <a:cubicBezTo>
                      <a:pt x="1411" y="3199"/>
                      <a:pt x="1421" y="3185"/>
                      <a:pt x="1428" y="3171"/>
                    </a:cubicBezTo>
                    <a:cubicBezTo>
                      <a:pt x="1537" y="3007"/>
                      <a:pt x="1633" y="2837"/>
                      <a:pt x="1725" y="2666"/>
                    </a:cubicBezTo>
                    <a:cubicBezTo>
                      <a:pt x="1817" y="2495"/>
                      <a:pt x="1902" y="2318"/>
                      <a:pt x="1977" y="2137"/>
                    </a:cubicBezTo>
                    <a:lnTo>
                      <a:pt x="1977" y="2137"/>
                    </a:lnTo>
                    <a:cubicBezTo>
                      <a:pt x="1858" y="2294"/>
                      <a:pt x="1745" y="2454"/>
                      <a:pt x="1639" y="2615"/>
                    </a:cubicBezTo>
                    <a:lnTo>
                      <a:pt x="1353" y="3059"/>
                    </a:lnTo>
                    <a:cubicBezTo>
                      <a:pt x="1267" y="2786"/>
                      <a:pt x="1189" y="2512"/>
                      <a:pt x="1121" y="2236"/>
                    </a:cubicBezTo>
                    <a:cubicBezTo>
                      <a:pt x="1100" y="2158"/>
                      <a:pt x="1083" y="2082"/>
                      <a:pt x="1066" y="2004"/>
                    </a:cubicBezTo>
                    <a:cubicBezTo>
                      <a:pt x="1247" y="1768"/>
                      <a:pt x="1424" y="1529"/>
                      <a:pt x="1598" y="1283"/>
                    </a:cubicBezTo>
                    <a:cubicBezTo>
                      <a:pt x="1776" y="1034"/>
                      <a:pt x="1950" y="779"/>
                      <a:pt x="2110" y="512"/>
                    </a:cubicBezTo>
                    <a:lnTo>
                      <a:pt x="2110" y="512"/>
                    </a:lnTo>
                    <a:cubicBezTo>
                      <a:pt x="1902" y="741"/>
                      <a:pt x="1704" y="976"/>
                      <a:pt x="1513" y="1219"/>
                    </a:cubicBezTo>
                    <a:cubicBezTo>
                      <a:pt x="1346" y="1423"/>
                      <a:pt x="1189" y="1635"/>
                      <a:pt x="1031" y="1847"/>
                    </a:cubicBezTo>
                    <a:cubicBezTo>
                      <a:pt x="1018" y="1792"/>
                      <a:pt x="1004" y="1737"/>
                      <a:pt x="994" y="1683"/>
                    </a:cubicBezTo>
                    <a:cubicBezTo>
                      <a:pt x="950" y="1499"/>
                      <a:pt x="926" y="1311"/>
                      <a:pt x="885" y="1127"/>
                    </a:cubicBezTo>
                    <a:cubicBezTo>
                      <a:pt x="817" y="754"/>
                      <a:pt x="768" y="376"/>
                      <a:pt x="711" y="0"/>
                    </a:cubicBezTo>
                    <a:close/>
                  </a:path>
                </a:pathLst>
              </a:custGeom>
              <a:solidFill>
                <a:srgbClr val="6052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21"/>
              <p:cNvSpPr/>
              <p:nvPr/>
            </p:nvSpPr>
            <p:spPr>
              <a:xfrm flipH="1">
                <a:off x="4871090" y="4206968"/>
                <a:ext cx="55733" cy="49059"/>
              </a:xfrm>
              <a:custGeom>
                <a:avLst/>
                <a:gdLst/>
                <a:ahLst/>
                <a:cxnLst/>
                <a:rect l="l" t="t" r="r" b="b"/>
                <a:pathLst>
                  <a:path w="977" h="860" extrusionOk="0">
                    <a:moveTo>
                      <a:pt x="487" y="1"/>
                    </a:moveTo>
                    <a:cubicBezTo>
                      <a:pt x="425" y="1"/>
                      <a:pt x="363" y="14"/>
                      <a:pt x="304" y="43"/>
                    </a:cubicBezTo>
                    <a:cubicBezTo>
                      <a:pt x="89" y="145"/>
                      <a:pt x="0" y="401"/>
                      <a:pt x="103" y="616"/>
                    </a:cubicBezTo>
                    <a:cubicBezTo>
                      <a:pt x="177" y="769"/>
                      <a:pt x="331" y="860"/>
                      <a:pt x="490" y="860"/>
                    </a:cubicBezTo>
                    <a:cubicBezTo>
                      <a:pt x="552" y="860"/>
                      <a:pt x="614" y="846"/>
                      <a:pt x="673" y="818"/>
                    </a:cubicBezTo>
                    <a:cubicBezTo>
                      <a:pt x="888" y="715"/>
                      <a:pt x="976" y="459"/>
                      <a:pt x="874" y="244"/>
                    </a:cubicBezTo>
                    <a:cubicBezTo>
                      <a:pt x="800" y="91"/>
                      <a:pt x="646" y="1"/>
                      <a:pt x="487" y="1"/>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21"/>
              <p:cNvSpPr/>
              <p:nvPr/>
            </p:nvSpPr>
            <p:spPr>
              <a:xfrm flipH="1">
                <a:off x="4799440" y="4256598"/>
                <a:ext cx="55733" cy="48945"/>
              </a:xfrm>
              <a:custGeom>
                <a:avLst/>
                <a:gdLst/>
                <a:ahLst/>
                <a:cxnLst/>
                <a:rect l="l" t="t" r="r" b="b"/>
                <a:pathLst>
                  <a:path w="977" h="858" extrusionOk="0">
                    <a:moveTo>
                      <a:pt x="490" y="0"/>
                    </a:moveTo>
                    <a:cubicBezTo>
                      <a:pt x="428" y="0"/>
                      <a:pt x="364" y="14"/>
                      <a:pt x="304" y="43"/>
                    </a:cubicBezTo>
                    <a:cubicBezTo>
                      <a:pt x="93" y="145"/>
                      <a:pt x="0" y="402"/>
                      <a:pt x="103" y="613"/>
                    </a:cubicBezTo>
                    <a:cubicBezTo>
                      <a:pt x="176" y="768"/>
                      <a:pt x="329" y="857"/>
                      <a:pt x="489" y="857"/>
                    </a:cubicBezTo>
                    <a:cubicBezTo>
                      <a:pt x="552" y="857"/>
                      <a:pt x="616" y="843"/>
                      <a:pt x="676" y="815"/>
                    </a:cubicBezTo>
                    <a:cubicBezTo>
                      <a:pt x="887" y="712"/>
                      <a:pt x="977" y="456"/>
                      <a:pt x="878" y="244"/>
                    </a:cubicBezTo>
                    <a:cubicBezTo>
                      <a:pt x="804" y="90"/>
                      <a:pt x="651" y="0"/>
                      <a:pt x="490" y="0"/>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21"/>
              <p:cNvSpPr/>
              <p:nvPr/>
            </p:nvSpPr>
            <p:spPr>
              <a:xfrm flipH="1">
                <a:off x="4800410" y="4336234"/>
                <a:ext cx="51112" cy="44894"/>
              </a:xfrm>
              <a:custGeom>
                <a:avLst/>
                <a:gdLst/>
                <a:ahLst/>
                <a:cxnLst/>
                <a:rect l="l" t="t" r="r" b="b"/>
                <a:pathLst>
                  <a:path w="896" h="787" extrusionOk="0">
                    <a:moveTo>
                      <a:pt x="449" y="1"/>
                    </a:moveTo>
                    <a:cubicBezTo>
                      <a:pt x="393" y="1"/>
                      <a:pt x="335" y="13"/>
                      <a:pt x="281" y="40"/>
                    </a:cubicBezTo>
                    <a:cubicBezTo>
                      <a:pt x="83" y="132"/>
                      <a:pt x="1" y="367"/>
                      <a:pt x="97" y="562"/>
                    </a:cubicBezTo>
                    <a:cubicBezTo>
                      <a:pt x="163" y="704"/>
                      <a:pt x="303" y="786"/>
                      <a:pt x="448" y="786"/>
                    </a:cubicBezTo>
                    <a:cubicBezTo>
                      <a:pt x="506" y="786"/>
                      <a:pt x="564" y="773"/>
                      <a:pt x="619" y="747"/>
                    </a:cubicBezTo>
                    <a:cubicBezTo>
                      <a:pt x="814" y="654"/>
                      <a:pt x="896" y="419"/>
                      <a:pt x="803" y="224"/>
                    </a:cubicBezTo>
                    <a:cubicBezTo>
                      <a:pt x="737" y="84"/>
                      <a:pt x="596" y="1"/>
                      <a:pt x="449" y="1"/>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21"/>
              <p:cNvSpPr/>
              <p:nvPr/>
            </p:nvSpPr>
            <p:spPr>
              <a:xfrm flipH="1">
                <a:off x="4898928" y="4383525"/>
                <a:ext cx="51283" cy="44894"/>
              </a:xfrm>
              <a:custGeom>
                <a:avLst/>
                <a:gdLst/>
                <a:ahLst/>
                <a:cxnLst/>
                <a:rect l="l" t="t" r="r" b="b"/>
                <a:pathLst>
                  <a:path w="899" h="787" extrusionOk="0">
                    <a:moveTo>
                      <a:pt x="451" y="0"/>
                    </a:moveTo>
                    <a:cubicBezTo>
                      <a:pt x="394" y="0"/>
                      <a:pt x="335" y="13"/>
                      <a:pt x="280" y="40"/>
                    </a:cubicBezTo>
                    <a:cubicBezTo>
                      <a:pt x="83" y="132"/>
                      <a:pt x="1" y="368"/>
                      <a:pt x="96" y="562"/>
                    </a:cubicBezTo>
                    <a:cubicBezTo>
                      <a:pt x="162" y="703"/>
                      <a:pt x="303" y="786"/>
                      <a:pt x="449" y="786"/>
                    </a:cubicBezTo>
                    <a:cubicBezTo>
                      <a:pt x="506" y="786"/>
                      <a:pt x="564" y="774"/>
                      <a:pt x="618" y="747"/>
                    </a:cubicBezTo>
                    <a:cubicBezTo>
                      <a:pt x="813" y="655"/>
                      <a:pt x="899" y="419"/>
                      <a:pt x="803" y="225"/>
                    </a:cubicBezTo>
                    <a:cubicBezTo>
                      <a:pt x="736" y="83"/>
                      <a:pt x="597" y="0"/>
                      <a:pt x="451" y="0"/>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21"/>
              <p:cNvSpPr/>
              <p:nvPr/>
            </p:nvSpPr>
            <p:spPr>
              <a:xfrm flipH="1">
                <a:off x="4877137" y="4452893"/>
                <a:ext cx="35140" cy="30975"/>
              </a:xfrm>
              <a:custGeom>
                <a:avLst/>
                <a:gdLst/>
                <a:ahLst/>
                <a:cxnLst/>
                <a:rect l="l" t="t" r="r" b="b"/>
                <a:pathLst>
                  <a:path w="616" h="543" extrusionOk="0">
                    <a:moveTo>
                      <a:pt x="306" y="1"/>
                    </a:moveTo>
                    <a:cubicBezTo>
                      <a:pt x="272" y="1"/>
                      <a:pt x="236" y="8"/>
                      <a:pt x="202" y="22"/>
                    </a:cubicBezTo>
                    <a:cubicBezTo>
                      <a:pt x="62" y="84"/>
                      <a:pt x="1" y="241"/>
                      <a:pt x="59" y="378"/>
                    </a:cubicBezTo>
                    <a:cubicBezTo>
                      <a:pt x="105" y="482"/>
                      <a:pt x="205" y="543"/>
                      <a:pt x="309" y="543"/>
                    </a:cubicBezTo>
                    <a:cubicBezTo>
                      <a:pt x="344" y="543"/>
                      <a:pt x="379" y="536"/>
                      <a:pt x="414" y="521"/>
                    </a:cubicBezTo>
                    <a:cubicBezTo>
                      <a:pt x="554" y="460"/>
                      <a:pt x="615" y="302"/>
                      <a:pt x="557" y="166"/>
                    </a:cubicBezTo>
                    <a:cubicBezTo>
                      <a:pt x="511" y="63"/>
                      <a:pt x="411" y="1"/>
                      <a:pt x="306" y="1"/>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21"/>
              <p:cNvSpPr/>
              <p:nvPr/>
            </p:nvSpPr>
            <p:spPr>
              <a:xfrm flipH="1">
                <a:off x="4809594" y="4411534"/>
                <a:ext cx="35083" cy="30861"/>
              </a:xfrm>
              <a:custGeom>
                <a:avLst/>
                <a:gdLst/>
                <a:ahLst/>
                <a:cxnLst/>
                <a:rect l="l" t="t" r="r" b="b"/>
                <a:pathLst>
                  <a:path w="615" h="541" extrusionOk="0">
                    <a:moveTo>
                      <a:pt x="310" y="1"/>
                    </a:moveTo>
                    <a:cubicBezTo>
                      <a:pt x="274" y="1"/>
                      <a:pt x="237" y="8"/>
                      <a:pt x="202" y="24"/>
                    </a:cubicBezTo>
                    <a:cubicBezTo>
                      <a:pt x="65" y="82"/>
                      <a:pt x="1" y="243"/>
                      <a:pt x="62" y="379"/>
                    </a:cubicBezTo>
                    <a:cubicBezTo>
                      <a:pt x="105" y="480"/>
                      <a:pt x="205" y="541"/>
                      <a:pt x="310" y="541"/>
                    </a:cubicBezTo>
                    <a:cubicBezTo>
                      <a:pt x="346" y="541"/>
                      <a:pt x="382" y="534"/>
                      <a:pt x="417" y="519"/>
                    </a:cubicBezTo>
                    <a:cubicBezTo>
                      <a:pt x="554" y="461"/>
                      <a:pt x="615" y="300"/>
                      <a:pt x="557" y="164"/>
                    </a:cubicBezTo>
                    <a:cubicBezTo>
                      <a:pt x="514" y="62"/>
                      <a:pt x="415" y="1"/>
                      <a:pt x="310" y="1"/>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21"/>
              <p:cNvSpPr/>
              <p:nvPr/>
            </p:nvSpPr>
            <p:spPr>
              <a:xfrm flipH="1">
                <a:off x="4918039" y="4291624"/>
                <a:ext cx="55733" cy="48945"/>
              </a:xfrm>
              <a:custGeom>
                <a:avLst/>
                <a:gdLst/>
                <a:ahLst/>
                <a:cxnLst/>
                <a:rect l="l" t="t" r="r" b="b"/>
                <a:pathLst>
                  <a:path w="977" h="858" extrusionOk="0">
                    <a:moveTo>
                      <a:pt x="489" y="1"/>
                    </a:moveTo>
                    <a:cubicBezTo>
                      <a:pt x="426" y="1"/>
                      <a:pt x="363" y="15"/>
                      <a:pt x="304" y="43"/>
                    </a:cubicBezTo>
                    <a:cubicBezTo>
                      <a:pt x="89" y="146"/>
                      <a:pt x="1" y="402"/>
                      <a:pt x="103" y="613"/>
                    </a:cubicBezTo>
                    <a:cubicBezTo>
                      <a:pt x="177" y="768"/>
                      <a:pt x="329" y="858"/>
                      <a:pt x="488" y="858"/>
                    </a:cubicBezTo>
                    <a:cubicBezTo>
                      <a:pt x="550" y="858"/>
                      <a:pt x="613" y="844"/>
                      <a:pt x="673" y="815"/>
                    </a:cubicBezTo>
                    <a:cubicBezTo>
                      <a:pt x="888" y="713"/>
                      <a:pt x="976" y="456"/>
                      <a:pt x="874" y="245"/>
                    </a:cubicBezTo>
                    <a:cubicBezTo>
                      <a:pt x="800" y="90"/>
                      <a:pt x="648" y="1"/>
                      <a:pt x="489" y="1"/>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21"/>
              <p:cNvSpPr/>
              <p:nvPr/>
            </p:nvSpPr>
            <p:spPr>
              <a:xfrm flipH="1">
                <a:off x="4812446" y="4416612"/>
                <a:ext cx="16828" cy="14775"/>
              </a:xfrm>
              <a:custGeom>
                <a:avLst/>
                <a:gdLst/>
                <a:ahLst/>
                <a:cxnLst/>
                <a:rect l="l" t="t" r="r" b="b"/>
                <a:pathLst>
                  <a:path w="295" h="259" extrusionOk="0">
                    <a:moveTo>
                      <a:pt x="148" y="1"/>
                    </a:moveTo>
                    <a:cubicBezTo>
                      <a:pt x="130" y="1"/>
                      <a:pt x="111" y="5"/>
                      <a:pt x="93" y="13"/>
                    </a:cubicBezTo>
                    <a:cubicBezTo>
                      <a:pt x="28" y="44"/>
                      <a:pt x="0" y="122"/>
                      <a:pt x="31" y="184"/>
                    </a:cubicBezTo>
                    <a:cubicBezTo>
                      <a:pt x="53" y="231"/>
                      <a:pt x="100" y="258"/>
                      <a:pt x="148" y="258"/>
                    </a:cubicBezTo>
                    <a:cubicBezTo>
                      <a:pt x="166" y="258"/>
                      <a:pt x="185" y="254"/>
                      <a:pt x="202" y="245"/>
                    </a:cubicBezTo>
                    <a:cubicBezTo>
                      <a:pt x="266" y="215"/>
                      <a:pt x="294" y="140"/>
                      <a:pt x="263" y="75"/>
                    </a:cubicBezTo>
                    <a:cubicBezTo>
                      <a:pt x="241" y="28"/>
                      <a:pt x="196" y="1"/>
                      <a:pt x="148" y="1"/>
                    </a:cubicBezTo>
                    <a:close/>
                  </a:path>
                </a:pathLst>
              </a:custGeom>
              <a:solidFill>
                <a:srgbClr val="FEC3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21"/>
              <p:cNvSpPr/>
              <p:nvPr/>
            </p:nvSpPr>
            <p:spPr>
              <a:xfrm flipH="1">
                <a:off x="4895391" y="4457399"/>
                <a:ext cx="11751" cy="10325"/>
              </a:xfrm>
              <a:custGeom>
                <a:avLst/>
                <a:gdLst/>
                <a:ahLst/>
                <a:cxnLst/>
                <a:rect l="l" t="t" r="r" b="b"/>
                <a:pathLst>
                  <a:path w="206" h="181" extrusionOk="0">
                    <a:moveTo>
                      <a:pt x="99" y="0"/>
                    </a:moveTo>
                    <a:cubicBezTo>
                      <a:pt x="87" y="0"/>
                      <a:pt x="74" y="3"/>
                      <a:pt x="62" y="8"/>
                    </a:cubicBezTo>
                    <a:cubicBezTo>
                      <a:pt x="17" y="33"/>
                      <a:pt x="0" y="83"/>
                      <a:pt x="21" y="131"/>
                    </a:cubicBezTo>
                    <a:cubicBezTo>
                      <a:pt x="35" y="163"/>
                      <a:pt x="67" y="181"/>
                      <a:pt x="100" y="181"/>
                    </a:cubicBezTo>
                    <a:cubicBezTo>
                      <a:pt x="113" y="181"/>
                      <a:pt x="127" y="178"/>
                      <a:pt x="139" y="172"/>
                    </a:cubicBezTo>
                    <a:cubicBezTo>
                      <a:pt x="185" y="151"/>
                      <a:pt x="205" y="97"/>
                      <a:pt x="185" y="53"/>
                    </a:cubicBezTo>
                    <a:cubicBezTo>
                      <a:pt x="166" y="20"/>
                      <a:pt x="134" y="0"/>
                      <a:pt x="99" y="0"/>
                    </a:cubicBezTo>
                    <a:close/>
                  </a:path>
                </a:pathLst>
              </a:custGeom>
              <a:solidFill>
                <a:srgbClr val="FEC3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21"/>
              <p:cNvSpPr/>
              <p:nvPr/>
            </p:nvSpPr>
            <p:spPr>
              <a:xfrm flipH="1">
                <a:off x="4924427" y="4390656"/>
                <a:ext cx="19395" cy="16999"/>
              </a:xfrm>
              <a:custGeom>
                <a:avLst/>
                <a:gdLst/>
                <a:ahLst/>
                <a:cxnLst/>
                <a:rect l="l" t="t" r="r" b="b"/>
                <a:pathLst>
                  <a:path w="340" h="298" extrusionOk="0">
                    <a:moveTo>
                      <a:pt x="168" y="0"/>
                    </a:moveTo>
                    <a:cubicBezTo>
                      <a:pt x="146" y="0"/>
                      <a:pt x="124" y="5"/>
                      <a:pt x="103" y="15"/>
                    </a:cubicBezTo>
                    <a:cubicBezTo>
                      <a:pt x="32" y="51"/>
                      <a:pt x="1" y="141"/>
                      <a:pt x="35" y="212"/>
                    </a:cubicBezTo>
                    <a:cubicBezTo>
                      <a:pt x="60" y="267"/>
                      <a:pt x="114" y="298"/>
                      <a:pt x="170" y="298"/>
                    </a:cubicBezTo>
                    <a:cubicBezTo>
                      <a:pt x="191" y="298"/>
                      <a:pt x="213" y="293"/>
                      <a:pt x="234" y="284"/>
                    </a:cubicBezTo>
                    <a:cubicBezTo>
                      <a:pt x="308" y="246"/>
                      <a:pt x="339" y="158"/>
                      <a:pt x="302" y="86"/>
                    </a:cubicBezTo>
                    <a:cubicBezTo>
                      <a:pt x="277" y="31"/>
                      <a:pt x="224" y="0"/>
                      <a:pt x="168" y="0"/>
                    </a:cubicBezTo>
                    <a:close/>
                  </a:path>
                </a:pathLst>
              </a:custGeom>
              <a:solidFill>
                <a:srgbClr val="FEC3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21"/>
              <p:cNvSpPr/>
              <p:nvPr/>
            </p:nvSpPr>
            <p:spPr>
              <a:xfrm flipH="1">
                <a:off x="4944108" y="4297842"/>
                <a:ext cx="22647" cy="19966"/>
              </a:xfrm>
              <a:custGeom>
                <a:avLst/>
                <a:gdLst/>
                <a:ahLst/>
                <a:cxnLst/>
                <a:rect l="l" t="t" r="r" b="b"/>
                <a:pathLst>
                  <a:path w="397" h="350" extrusionOk="0">
                    <a:moveTo>
                      <a:pt x="200" y="1"/>
                    </a:moveTo>
                    <a:cubicBezTo>
                      <a:pt x="174" y="1"/>
                      <a:pt x="148" y="7"/>
                      <a:pt x="124" y="19"/>
                    </a:cubicBezTo>
                    <a:cubicBezTo>
                      <a:pt x="34" y="60"/>
                      <a:pt x="1" y="163"/>
                      <a:pt x="42" y="252"/>
                    </a:cubicBezTo>
                    <a:cubicBezTo>
                      <a:pt x="71" y="313"/>
                      <a:pt x="131" y="349"/>
                      <a:pt x="196" y="349"/>
                    </a:cubicBezTo>
                    <a:cubicBezTo>
                      <a:pt x="221" y="349"/>
                      <a:pt x="248" y="343"/>
                      <a:pt x="273" y="331"/>
                    </a:cubicBezTo>
                    <a:cubicBezTo>
                      <a:pt x="359" y="290"/>
                      <a:pt x="396" y="187"/>
                      <a:pt x="355" y="98"/>
                    </a:cubicBezTo>
                    <a:cubicBezTo>
                      <a:pt x="326" y="37"/>
                      <a:pt x="264" y="1"/>
                      <a:pt x="200" y="1"/>
                    </a:cubicBezTo>
                    <a:close/>
                  </a:path>
                </a:pathLst>
              </a:custGeom>
              <a:solidFill>
                <a:srgbClr val="FEC3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21"/>
              <p:cNvSpPr/>
              <p:nvPr/>
            </p:nvSpPr>
            <p:spPr>
              <a:xfrm flipH="1">
                <a:off x="4884724" y="4212900"/>
                <a:ext cx="22076" cy="19281"/>
              </a:xfrm>
              <a:custGeom>
                <a:avLst/>
                <a:gdLst/>
                <a:ahLst/>
                <a:cxnLst/>
                <a:rect l="l" t="t" r="r" b="b"/>
                <a:pathLst>
                  <a:path w="387" h="338" extrusionOk="0">
                    <a:moveTo>
                      <a:pt x="196" y="0"/>
                    </a:moveTo>
                    <a:cubicBezTo>
                      <a:pt x="171" y="0"/>
                      <a:pt x="145" y="6"/>
                      <a:pt x="120" y="17"/>
                    </a:cubicBezTo>
                    <a:cubicBezTo>
                      <a:pt x="38" y="58"/>
                      <a:pt x="1" y="157"/>
                      <a:pt x="42" y="243"/>
                    </a:cubicBezTo>
                    <a:cubicBezTo>
                      <a:pt x="71" y="302"/>
                      <a:pt x="131" y="337"/>
                      <a:pt x="194" y="337"/>
                    </a:cubicBezTo>
                    <a:cubicBezTo>
                      <a:pt x="218" y="337"/>
                      <a:pt x="243" y="332"/>
                      <a:pt x="267" y="321"/>
                    </a:cubicBezTo>
                    <a:cubicBezTo>
                      <a:pt x="352" y="280"/>
                      <a:pt x="387" y="181"/>
                      <a:pt x="346" y="95"/>
                    </a:cubicBezTo>
                    <a:cubicBezTo>
                      <a:pt x="316" y="35"/>
                      <a:pt x="258" y="0"/>
                      <a:pt x="196" y="0"/>
                    </a:cubicBezTo>
                    <a:close/>
                  </a:path>
                </a:pathLst>
              </a:custGeom>
              <a:solidFill>
                <a:srgbClr val="FEC3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21"/>
              <p:cNvSpPr/>
              <p:nvPr/>
            </p:nvSpPr>
            <p:spPr>
              <a:xfrm flipH="1">
                <a:off x="4805087" y="4267094"/>
                <a:ext cx="16999" cy="14889"/>
              </a:xfrm>
              <a:custGeom>
                <a:avLst/>
                <a:gdLst/>
                <a:ahLst/>
                <a:cxnLst/>
                <a:rect l="l" t="t" r="r" b="b"/>
                <a:pathLst>
                  <a:path w="298" h="261" extrusionOk="0">
                    <a:moveTo>
                      <a:pt x="148" y="0"/>
                    </a:moveTo>
                    <a:cubicBezTo>
                      <a:pt x="130" y="0"/>
                      <a:pt x="111" y="4"/>
                      <a:pt x="93" y="13"/>
                    </a:cubicBezTo>
                    <a:cubicBezTo>
                      <a:pt x="28" y="43"/>
                      <a:pt x="0" y="122"/>
                      <a:pt x="31" y="187"/>
                    </a:cubicBezTo>
                    <a:cubicBezTo>
                      <a:pt x="53" y="233"/>
                      <a:pt x="100" y="261"/>
                      <a:pt x="149" y="261"/>
                    </a:cubicBezTo>
                    <a:cubicBezTo>
                      <a:pt x="168" y="261"/>
                      <a:pt x="187" y="257"/>
                      <a:pt x="205" y="248"/>
                    </a:cubicBezTo>
                    <a:cubicBezTo>
                      <a:pt x="271" y="218"/>
                      <a:pt x="298" y="139"/>
                      <a:pt x="267" y="74"/>
                    </a:cubicBezTo>
                    <a:cubicBezTo>
                      <a:pt x="242" y="28"/>
                      <a:pt x="196" y="0"/>
                      <a:pt x="148" y="0"/>
                    </a:cubicBezTo>
                    <a:close/>
                  </a:path>
                </a:pathLst>
              </a:custGeom>
              <a:solidFill>
                <a:srgbClr val="FEC3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21"/>
              <p:cNvSpPr/>
              <p:nvPr/>
            </p:nvSpPr>
            <p:spPr>
              <a:xfrm flipH="1">
                <a:off x="4807255" y="4344163"/>
                <a:ext cx="17570" cy="15630"/>
              </a:xfrm>
              <a:custGeom>
                <a:avLst/>
                <a:gdLst/>
                <a:ahLst/>
                <a:cxnLst/>
                <a:rect l="l" t="t" r="r" b="b"/>
                <a:pathLst>
                  <a:path w="308" h="274" extrusionOk="0">
                    <a:moveTo>
                      <a:pt x="153" y="1"/>
                    </a:moveTo>
                    <a:cubicBezTo>
                      <a:pt x="134" y="1"/>
                      <a:pt x="114" y="5"/>
                      <a:pt x="97" y="14"/>
                    </a:cubicBezTo>
                    <a:cubicBezTo>
                      <a:pt x="28" y="47"/>
                      <a:pt x="1" y="129"/>
                      <a:pt x="32" y="195"/>
                    </a:cubicBezTo>
                    <a:cubicBezTo>
                      <a:pt x="54" y="244"/>
                      <a:pt x="102" y="273"/>
                      <a:pt x="153" y="273"/>
                    </a:cubicBezTo>
                    <a:cubicBezTo>
                      <a:pt x="173" y="273"/>
                      <a:pt x="193" y="269"/>
                      <a:pt x="212" y="259"/>
                    </a:cubicBezTo>
                    <a:cubicBezTo>
                      <a:pt x="281" y="228"/>
                      <a:pt x="308" y="146"/>
                      <a:pt x="278" y="78"/>
                    </a:cubicBezTo>
                    <a:cubicBezTo>
                      <a:pt x="253" y="29"/>
                      <a:pt x="203" y="1"/>
                      <a:pt x="153" y="1"/>
                    </a:cubicBezTo>
                    <a:close/>
                  </a:path>
                </a:pathLst>
              </a:custGeom>
              <a:solidFill>
                <a:srgbClr val="FEC3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21"/>
              <p:cNvSpPr/>
              <p:nvPr/>
            </p:nvSpPr>
            <p:spPr>
              <a:xfrm flipH="1">
                <a:off x="4630987" y="4519580"/>
                <a:ext cx="240730" cy="158357"/>
              </a:xfrm>
              <a:custGeom>
                <a:avLst/>
                <a:gdLst/>
                <a:ahLst/>
                <a:cxnLst/>
                <a:rect l="l" t="t" r="r" b="b"/>
                <a:pathLst>
                  <a:path w="4220" h="2776" extrusionOk="0">
                    <a:moveTo>
                      <a:pt x="2045" y="0"/>
                    </a:moveTo>
                    <a:cubicBezTo>
                      <a:pt x="226" y="0"/>
                      <a:pt x="0" y="1530"/>
                      <a:pt x="7" y="2318"/>
                    </a:cubicBezTo>
                    <a:cubicBezTo>
                      <a:pt x="7" y="2571"/>
                      <a:pt x="212" y="2776"/>
                      <a:pt x="468" y="2776"/>
                    </a:cubicBezTo>
                    <a:lnTo>
                      <a:pt x="1929" y="2776"/>
                    </a:lnTo>
                    <a:cubicBezTo>
                      <a:pt x="2215" y="2763"/>
                      <a:pt x="2572" y="2759"/>
                      <a:pt x="2918" y="2759"/>
                    </a:cubicBezTo>
                    <a:cubicBezTo>
                      <a:pt x="3218" y="2759"/>
                      <a:pt x="3509" y="2762"/>
                      <a:pt x="3738" y="2765"/>
                    </a:cubicBezTo>
                    <a:cubicBezTo>
                      <a:pt x="3742" y="2765"/>
                      <a:pt x="3746" y="2765"/>
                      <a:pt x="3751" y="2765"/>
                    </a:cubicBezTo>
                    <a:cubicBezTo>
                      <a:pt x="4011" y="2765"/>
                      <a:pt x="4219" y="2546"/>
                      <a:pt x="4205" y="2284"/>
                    </a:cubicBezTo>
                    <a:cubicBezTo>
                      <a:pt x="4161" y="1486"/>
                      <a:pt x="3834" y="0"/>
                      <a:pt x="2045" y="0"/>
                    </a:cubicBezTo>
                    <a:close/>
                  </a:path>
                </a:pathLst>
              </a:custGeom>
              <a:solidFill>
                <a:srgbClr val="F478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21"/>
              <p:cNvSpPr/>
              <p:nvPr/>
            </p:nvSpPr>
            <p:spPr>
              <a:xfrm flipH="1">
                <a:off x="4698584" y="4676912"/>
                <a:ext cx="102225" cy="79178"/>
              </a:xfrm>
              <a:custGeom>
                <a:avLst/>
                <a:gdLst/>
                <a:ahLst/>
                <a:cxnLst/>
                <a:rect l="l" t="t" r="r" b="b"/>
                <a:pathLst>
                  <a:path w="1792" h="1388" extrusionOk="0">
                    <a:moveTo>
                      <a:pt x="1546" y="1"/>
                    </a:moveTo>
                    <a:lnTo>
                      <a:pt x="259" y="18"/>
                    </a:lnTo>
                    <a:cubicBezTo>
                      <a:pt x="259" y="18"/>
                      <a:pt x="0" y="1387"/>
                      <a:pt x="871" y="1387"/>
                    </a:cubicBezTo>
                    <a:cubicBezTo>
                      <a:pt x="879" y="1387"/>
                      <a:pt x="886" y="1387"/>
                      <a:pt x="894" y="1387"/>
                    </a:cubicBezTo>
                    <a:cubicBezTo>
                      <a:pt x="1792" y="1366"/>
                      <a:pt x="1546" y="1"/>
                      <a:pt x="1546" y="1"/>
                    </a:cubicBezTo>
                    <a:close/>
                  </a:path>
                </a:pathLst>
              </a:custGeom>
              <a:solidFill>
                <a:srgbClr val="0095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21"/>
              <p:cNvSpPr/>
              <p:nvPr/>
            </p:nvSpPr>
            <p:spPr>
              <a:xfrm flipH="1">
                <a:off x="4749354" y="4603894"/>
                <a:ext cx="36109" cy="36052"/>
              </a:xfrm>
              <a:custGeom>
                <a:avLst/>
                <a:gdLst/>
                <a:ahLst/>
                <a:cxnLst/>
                <a:rect l="l" t="t" r="r" b="b"/>
                <a:pathLst>
                  <a:path w="633" h="632" extrusionOk="0">
                    <a:moveTo>
                      <a:pt x="318" y="0"/>
                    </a:moveTo>
                    <a:cubicBezTo>
                      <a:pt x="144" y="0"/>
                      <a:pt x="1" y="144"/>
                      <a:pt x="1" y="318"/>
                    </a:cubicBezTo>
                    <a:cubicBezTo>
                      <a:pt x="1" y="488"/>
                      <a:pt x="144" y="632"/>
                      <a:pt x="318" y="632"/>
                    </a:cubicBezTo>
                    <a:cubicBezTo>
                      <a:pt x="489" y="632"/>
                      <a:pt x="632" y="488"/>
                      <a:pt x="632" y="318"/>
                    </a:cubicBezTo>
                    <a:cubicBezTo>
                      <a:pt x="632" y="144"/>
                      <a:pt x="489" y="0"/>
                      <a:pt x="318" y="0"/>
                    </a:cubicBezTo>
                    <a:close/>
                  </a:path>
                </a:pathLst>
              </a:custGeom>
              <a:solidFill>
                <a:srgbClr val="0095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21"/>
              <p:cNvSpPr/>
              <p:nvPr/>
            </p:nvSpPr>
            <p:spPr>
              <a:xfrm flipH="1">
                <a:off x="4820091" y="4582216"/>
                <a:ext cx="37992" cy="35311"/>
              </a:xfrm>
              <a:custGeom>
                <a:avLst/>
                <a:gdLst/>
                <a:ahLst/>
                <a:cxnLst/>
                <a:rect l="l" t="t" r="r" b="b"/>
                <a:pathLst>
                  <a:path w="666" h="619" extrusionOk="0">
                    <a:moveTo>
                      <a:pt x="353" y="1"/>
                    </a:moveTo>
                    <a:cubicBezTo>
                      <a:pt x="238" y="1"/>
                      <a:pt x="123" y="73"/>
                      <a:pt x="68" y="193"/>
                    </a:cubicBezTo>
                    <a:cubicBezTo>
                      <a:pt x="0" y="353"/>
                      <a:pt x="62" y="534"/>
                      <a:pt x="205" y="596"/>
                    </a:cubicBezTo>
                    <a:cubicBezTo>
                      <a:pt x="241" y="611"/>
                      <a:pt x="278" y="619"/>
                      <a:pt x="315" y="619"/>
                    </a:cubicBezTo>
                    <a:cubicBezTo>
                      <a:pt x="430" y="619"/>
                      <a:pt x="542" y="547"/>
                      <a:pt x="594" y="429"/>
                    </a:cubicBezTo>
                    <a:cubicBezTo>
                      <a:pt x="666" y="268"/>
                      <a:pt x="604" y="87"/>
                      <a:pt x="458" y="22"/>
                    </a:cubicBezTo>
                    <a:cubicBezTo>
                      <a:pt x="424" y="8"/>
                      <a:pt x="388" y="1"/>
                      <a:pt x="353" y="1"/>
                    </a:cubicBezTo>
                    <a:close/>
                  </a:path>
                </a:pathLst>
              </a:custGeom>
              <a:solidFill>
                <a:srgbClr val="0095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21"/>
              <p:cNvSpPr/>
              <p:nvPr/>
            </p:nvSpPr>
            <p:spPr>
              <a:xfrm flipH="1">
                <a:off x="4735606" y="4537891"/>
                <a:ext cx="36623" cy="28066"/>
              </a:xfrm>
              <a:custGeom>
                <a:avLst/>
                <a:gdLst/>
                <a:ahLst/>
                <a:cxnLst/>
                <a:rect l="l" t="t" r="r" b="b"/>
                <a:pathLst>
                  <a:path w="642" h="492" extrusionOk="0">
                    <a:moveTo>
                      <a:pt x="322" y="0"/>
                    </a:moveTo>
                    <a:cubicBezTo>
                      <a:pt x="144" y="0"/>
                      <a:pt x="0" y="109"/>
                      <a:pt x="0" y="246"/>
                    </a:cubicBezTo>
                    <a:cubicBezTo>
                      <a:pt x="0" y="383"/>
                      <a:pt x="144" y="492"/>
                      <a:pt x="322" y="492"/>
                    </a:cubicBezTo>
                    <a:cubicBezTo>
                      <a:pt x="499" y="492"/>
                      <a:pt x="642" y="383"/>
                      <a:pt x="642" y="246"/>
                    </a:cubicBezTo>
                    <a:cubicBezTo>
                      <a:pt x="642" y="109"/>
                      <a:pt x="499" y="0"/>
                      <a:pt x="322" y="0"/>
                    </a:cubicBezTo>
                    <a:close/>
                  </a:path>
                </a:pathLst>
              </a:custGeom>
              <a:solidFill>
                <a:srgbClr val="0095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21"/>
              <p:cNvSpPr/>
              <p:nvPr/>
            </p:nvSpPr>
            <p:spPr>
              <a:xfrm flipH="1">
                <a:off x="4663728" y="4577025"/>
                <a:ext cx="31603" cy="29492"/>
              </a:xfrm>
              <a:custGeom>
                <a:avLst/>
                <a:gdLst/>
                <a:ahLst/>
                <a:cxnLst/>
                <a:rect l="l" t="t" r="r" b="b"/>
                <a:pathLst>
                  <a:path w="554" h="517" extrusionOk="0">
                    <a:moveTo>
                      <a:pt x="277" y="0"/>
                    </a:moveTo>
                    <a:cubicBezTo>
                      <a:pt x="124" y="0"/>
                      <a:pt x="1" y="116"/>
                      <a:pt x="1" y="257"/>
                    </a:cubicBezTo>
                    <a:cubicBezTo>
                      <a:pt x="1" y="400"/>
                      <a:pt x="124" y="516"/>
                      <a:pt x="277" y="516"/>
                    </a:cubicBezTo>
                    <a:cubicBezTo>
                      <a:pt x="431" y="516"/>
                      <a:pt x="554" y="400"/>
                      <a:pt x="554" y="257"/>
                    </a:cubicBezTo>
                    <a:cubicBezTo>
                      <a:pt x="554" y="116"/>
                      <a:pt x="431" y="0"/>
                      <a:pt x="277" y="0"/>
                    </a:cubicBezTo>
                    <a:close/>
                  </a:path>
                </a:pathLst>
              </a:custGeom>
              <a:solidFill>
                <a:srgbClr val="00959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360" name="文本框 18">
            <a:extLst>
              <a:ext uri="{FF2B5EF4-FFF2-40B4-BE49-F238E27FC236}">
                <a16:creationId xmlns:a16="http://schemas.microsoft.com/office/drawing/2014/main" id="{94AAAAED-4D83-41E3-BB60-D604328DBD4C}"/>
              </a:ext>
            </a:extLst>
          </p:cNvPr>
          <p:cNvSpPr txBox="1"/>
          <p:nvPr/>
        </p:nvSpPr>
        <p:spPr>
          <a:xfrm>
            <a:off x="-60103" y="592748"/>
            <a:ext cx="81312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0" cap="none" spc="0" normalizeH="0" baseline="0" noProof="0" dirty="0" err="1" smtClean="0">
                <a:ln>
                  <a:noFill/>
                </a:ln>
                <a:solidFill>
                  <a:srgbClr val="000000"/>
                </a:solidFill>
                <a:effectLst/>
                <a:uLnTx/>
                <a:uFillTx/>
                <a:latin typeface="HP001 4 hang 1 ô ly" pitchFamily="34" charset="0"/>
                <a:ea typeface="仓耳今楷05-6763 W05" panose="02020400000000000000" pitchFamily="18" charset="-122"/>
                <a:cs typeface="Calibri" panose="020F0502020204030204" pitchFamily="34" charset="0"/>
                <a:sym typeface="Arial"/>
              </a:rPr>
              <a:t>Thứ</a:t>
            </a:r>
            <a:r>
              <a:rPr lang="en-US" altLang="zh-CN" sz="3200" kern="0" noProof="0" dirty="0">
                <a:solidFill>
                  <a:srgbClr val="000000"/>
                </a:solidFill>
                <a:latin typeface="HP001 4 hang 1 ô ly" pitchFamily="34" charset="0"/>
                <a:ea typeface="仓耳今楷05-6763 W05" panose="02020400000000000000" pitchFamily="18" charset="-122"/>
                <a:cs typeface="Calibri" panose="020F0502020204030204" pitchFamily="34" charset="0"/>
                <a:sym typeface="Arial"/>
              </a:rPr>
              <a:t> </a:t>
            </a:r>
            <a:r>
              <a:rPr lang="en-US" altLang="zh-CN" sz="3200" kern="0" dirty="0" err="1" smtClean="0">
                <a:solidFill>
                  <a:srgbClr val="000000"/>
                </a:solidFill>
                <a:latin typeface="HP001 4 hang 1 ô ly" pitchFamily="34" charset="0"/>
                <a:ea typeface="仓耳今楷05-6763 W05" panose="02020400000000000000" pitchFamily="18" charset="-122"/>
                <a:cs typeface="Calibri" panose="020F0502020204030204" pitchFamily="34" charset="0"/>
                <a:sym typeface="Arial"/>
              </a:rPr>
              <a:t>ba</a:t>
            </a:r>
            <a:r>
              <a:rPr lang="en-US" altLang="zh-CN" sz="3200" kern="0" noProof="0" dirty="0" smtClean="0">
                <a:solidFill>
                  <a:srgbClr val="000000"/>
                </a:solidFill>
                <a:latin typeface="HP001 4 hang 1 ô ly" pitchFamily="34" charset="0"/>
                <a:ea typeface="仓耳今楷05-6763 W05" panose="02020400000000000000" pitchFamily="18" charset="-122"/>
                <a:cs typeface="Calibri" panose="020F0502020204030204" pitchFamily="34" charset="0"/>
                <a:sym typeface="Arial"/>
              </a:rPr>
              <a:t> </a:t>
            </a:r>
            <a:r>
              <a:rPr kumimoji="0" lang="en-US" altLang="zh-CN" sz="3200" b="0" i="0" u="none" strike="noStrike" kern="0" cap="none" spc="0" normalizeH="0" baseline="0" noProof="0" dirty="0" err="1" smtClean="0">
                <a:ln>
                  <a:noFill/>
                </a:ln>
                <a:solidFill>
                  <a:srgbClr val="000000"/>
                </a:solidFill>
                <a:effectLst/>
                <a:uLnTx/>
                <a:uFillTx/>
                <a:latin typeface="HP001 4 hang 1 ô ly" pitchFamily="34" charset="0"/>
                <a:ea typeface="仓耳今楷05-6763 W05" panose="02020400000000000000" pitchFamily="18" charset="-122"/>
                <a:cs typeface="Calibri" panose="020F0502020204030204" pitchFamily="34" charset="0"/>
                <a:sym typeface="Arial"/>
              </a:rPr>
              <a:t>ngày</a:t>
            </a:r>
            <a:r>
              <a:rPr lang="en-US" altLang="zh-CN" sz="3200" kern="0" noProof="0" dirty="0">
                <a:solidFill>
                  <a:srgbClr val="000000"/>
                </a:solidFill>
                <a:latin typeface="HP001 4 hang 1 ô ly" pitchFamily="34" charset="0"/>
                <a:ea typeface="仓耳今楷05-6763 W05" panose="02020400000000000000" pitchFamily="18" charset="-122"/>
                <a:cs typeface="Calibri" panose="020F0502020204030204" pitchFamily="34" charset="0"/>
                <a:sym typeface="Arial"/>
              </a:rPr>
              <a:t> </a:t>
            </a:r>
            <a:r>
              <a:rPr lang="en-US" altLang="zh-CN" sz="3200" kern="0" noProof="0" dirty="0" smtClean="0">
                <a:solidFill>
                  <a:srgbClr val="000000"/>
                </a:solidFill>
                <a:latin typeface="HP001 4 hang 1 ô ly" pitchFamily="34" charset="0"/>
                <a:ea typeface="仓耳今楷05-6763 W05" panose="02020400000000000000" pitchFamily="18" charset="-122"/>
                <a:cs typeface="Calibri" panose="020F0502020204030204" pitchFamily="34" charset="0"/>
                <a:sym typeface="Arial"/>
              </a:rPr>
              <a:t>19</a:t>
            </a:r>
            <a:r>
              <a:rPr kumimoji="0" lang="en-US" altLang="zh-CN" sz="3200" b="0" i="0" u="none" strike="noStrike" kern="0" cap="none" spc="0" normalizeH="0" baseline="0" noProof="0" dirty="0" smtClean="0">
                <a:ln>
                  <a:noFill/>
                </a:ln>
                <a:solidFill>
                  <a:srgbClr val="000000"/>
                </a:solidFill>
                <a:effectLst/>
                <a:uLnTx/>
                <a:uFillTx/>
                <a:latin typeface="HP001 4 hang 1 ô ly" pitchFamily="34" charset="0"/>
                <a:ea typeface="仓耳今楷05-6763 W05" panose="02020400000000000000" pitchFamily="18" charset="-122"/>
                <a:cs typeface="Calibri" panose="020F0502020204030204" pitchFamily="34" charset="0"/>
                <a:sym typeface="Arial"/>
              </a:rPr>
              <a:t> </a:t>
            </a:r>
            <a:r>
              <a:rPr kumimoji="0" lang="en-US" altLang="zh-CN" sz="3200" b="0" i="0" u="none" strike="noStrike" kern="0" cap="none" spc="0" normalizeH="0" baseline="0" noProof="0" dirty="0" smtClean="0">
                <a:ln>
                  <a:noFill/>
                </a:ln>
                <a:solidFill>
                  <a:srgbClr val="000000"/>
                </a:solidFill>
                <a:effectLst/>
                <a:uLnTx/>
                <a:uFillTx/>
                <a:latin typeface="HP001 4 hang 1 ô ly" pitchFamily="34" charset="0"/>
                <a:ea typeface="仓耳今楷05-6763 W05" panose="02020400000000000000" pitchFamily="18" charset="-122"/>
                <a:cs typeface="Calibri" panose="020F0502020204030204" pitchFamily="34" charset="0"/>
                <a:sym typeface="Arial"/>
              </a:rPr>
              <a:t>tháng11 </a:t>
            </a:r>
            <a:r>
              <a:rPr kumimoji="0" lang="en-US" altLang="zh-CN" sz="3200" b="0" i="0" u="none" strike="noStrike" kern="0" cap="none" spc="0" normalizeH="0" baseline="0" noProof="0" dirty="0" err="1" smtClean="0">
                <a:ln>
                  <a:noFill/>
                </a:ln>
                <a:solidFill>
                  <a:srgbClr val="000000"/>
                </a:solidFill>
                <a:effectLst/>
                <a:uLnTx/>
                <a:uFillTx/>
                <a:latin typeface="HP001 4 hang 1 ô ly" pitchFamily="34" charset="0"/>
                <a:ea typeface="仓耳今楷05-6763 W05" panose="02020400000000000000" pitchFamily="18" charset="-122"/>
                <a:cs typeface="Calibri" panose="020F0502020204030204" pitchFamily="34" charset="0"/>
                <a:sym typeface="Arial"/>
              </a:rPr>
              <a:t>năm</a:t>
            </a:r>
            <a:r>
              <a:rPr kumimoji="0" lang="en-US" altLang="zh-CN" sz="3200" b="0" i="0" u="none" strike="noStrike" kern="0" cap="none" spc="0" normalizeH="0" baseline="0" noProof="0" dirty="0" smtClean="0">
                <a:ln>
                  <a:noFill/>
                </a:ln>
                <a:solidFill>
                  <a:srgbClr val="000000"/>
                </a:solidFill>
                <a:effectLst/>
                <a:uLnTx/>
                <a:uFillTx/>
                <a:latin typeface="HP001 4 hang 1 ô ly" pitchFamily="34" charset="0"/>
                <a:ea typeface="仓耳今楷05-6763 W05" panose="02020400000000000000" pitchFamily="18" charset="-122"/>
                <a:cs typeface="Calibri" panose="020F0502020204030204" pitchFamily="34" charset="0"/>
                <a:sym typeface="Arial"/>
              </a:rPr>
              <a:t> 2024</a:t>
            </a:r>
            <a:endParaRPr kumimoji="0" lang="zh-CN" altLang="en-US" sz="3200" b="0" i="0" u="none" strike="noStrike" kern="0" cap="none" spc="0" normalizeH="0" baseline="0" noProof="0" dirty="0">
              <a:ln>
                <a:noFill/>
              </a:ln>
              <a:solidFill>
                <a:srgbClr val="000000"/>
              </a:solidFill>
              <a:effectLst/>
              <a:uLnTx/>
              <a:uFillTx/>
              <a:latin typeface="HP001 4 hang 1 ô ly" pitchFamily="34" charset="0"/>
              <a:ea typeface="仓耳今楷05-6763 W05" panose="02020400000000000000" pitchFamily="18" charset="-122"/>
              <a:cs typeface="Calibri" panose="020F0502020204030204" pitchFamily="34" charset="0"/>
              <a:sym typeface="Arial"/>
            </a:endParaRPr>
          </a:p>
        </p:txBody>
      </p:sp>
      <p:sp>
        <p:nvSpPr>
          <p:cNvPr id="292" name="文本框 18">
            <a:extLst>
              <a:ext uri="{FF2B5EF4-FFF2-40B4-BE49-F238E27FC236}">
                <a16:creationId xmlns:a16="http://schemas.microsoft.com/office/drawing/2014/main" id="{CCC44FFE-FB48-417E-81F0-03CD58D91E46}"/>
              </a:ext>
            </a:extLst>
          </p:cNvPr>
          <p:cNvSpPr txBox="1"/>
          <p:nvPr/>
        </p:nvSpPr>
        <p:spPr>
          <a:xfrm>
            <a:off x="304148" y="1177523"/>
            <a:ext cx="81312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altLang="zh-CN" sz="3200" b="1" i="0" u="sng" strike="noStrike" kern="0" cap="none" spc="0" normalizeH="0" baseline="0" noProof="0" dirty="0" smtClean="0">
                <a:ln>
                  <a:noFill/>
                </a:ln>
                <a:solidFill>
                  <a:srgbClr val="FF0000"/>
                </a:solidFill>
                <a:effectLst/>
                <a:uLnTx/>
                <a:uFillTx/>
                <a:latin typeface="HP001 4 hang 1 ô ly" pitchFamily="34" charset="0"/>
                <a:ea typeface="仓耳今楷05-6763 W05" panose="02020400000000000000" pitchFamily="18" charset="-122"/>
                <a:cs typeface="Calibri" panose="020F0502020204030204" pitchFamily="34" charset="0"/>
                <a:sym typeface="Arial"/>
              </a:rPr>
              <a:t>Bài 3 </a:t>
            </a:r>
            <a:r>
              <a:rPr lang="en-US" altLang="zh-CN" sz="3200" b="1" kern="0" dirty="0" smtClean="0">
                <a:solidFill>
                  <a:srgbClr val="FF0000"/>
                </a:solidFill>
                <a:latin typeface="HP001 4 hang 1 ô ly" pitchFamily="34" charset="0"/>
                <a:ea typeface="仓耳今楷05-6763 W05" panose="02020400000000000000" pitchFamily="18" charset="-122"/>
                <a:cs typeface="Calibri" panose="020F0502020204030204" pitchFamily="34" charset="0"/>
                <a:sym typeface="Arial"/>
              </a:rPr>
              <a:t>: Đồ đạc trong nhà</a:t>
            </a:r>
            <a:endParaRPr kumimoji="0" lang="en-US" altLang="zh-CN" sz="3200" b="1" i="0" u="none" strike="noStrike" kern="0" cap="none" spc="0" normalizeH="0" baseline="0" noProof="0" dirty="0" smtClean="0">
              <a:ln>
                <a:noFill/>
              </a:ln>
              <a:solidFill>
                <a:srgbClr val="FF0000"/>
              </a:solidFill>
              <a:effectLst/>
              <a:uLnTx/>
              <a:uFillTx/>
              <a:latin typeface="HP001 4 hang 1 ô ly" pitchFamily="34" charset="0"/>
              <a:ea typeface="仓耳今楷05-6763 W05" panose="02020400000000000000" pitchFamily="18" charset="-122"/>
              <a:cs typeface="Calibri" panose="020F0502020204030204" pitchFamily="34" charset="0"/>
              <a:sym typeface="Arial"/>
            </a:endParaRPr>
          </a:p>
        </p:txBody>
      </p:sp>
      <p:pic>
        <p:nvPicPr>
          <p:cNvPr id="361" name="Quyển sách">
            <a:extLst>
              <a:ext uri="{FF2B5EF4-FFF2-40B4-BE49-F238E27FC236}">
                <a16:creationId xmlns:a16="http://schemas.microsoft.com/office/drawing/2014/main" id="{D852B227-5EBA-49DF-A328-FEAD701B1C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 b="25"/>
          <a:stretch/>
        </p:blipFill>
        <p:spPr>
          <a:xfrm>
            <a:off x="7402725" y="-55796"/>
            <a:ext cx="2107542" cy="1243178"/>
          </a:xfrm>
          <a:prstGeom prst="rect">
            <a:avLst/>
          </a:prstGeom>
        </p:spPr>
      </p:pic>
      <p:sp>
        <p:nvSpPr>
          <p:cNvPr id="362" name="Số tuần">
            <a:extLst>
              <a:ext uri="{FF2B5EF4-FFF2-40B4-BE49-F238E27FC236}">
                <a16:creationId xmlns:a16="http://schemas.microsoft.com/office/drawing/2014/main" id="{A7DB3914-F007-4FDA-B7E7-39BB0C2D25E2}"/>
              </a:ext>
            </a:extLst>
          </p:cNvPr>
          <p:cNvSpPr txBox="1">
            <a:spLocks/>
          </p:cNvSpPr>
          <p:nvPr/>
        </p:nvSpPr>
        <p:spPr>
          <a:xfrm>
            <a:off x="8178381" y="337939"/>
            <a:ext cx="683200" cy="604781"/>
          </a:xfrm>
          <a:prstGeom prst="rect">
            <a:avLst/>
          </a:prstGeom>
        </p:spPr>
        <p:txBody>
          <a:bodyPr/>
          <a:lst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smtClean="0">
                <a:ln>
                  <a:noFill/>
                </a:ln>
                <a:solidFill>
                  <a:srgbClr val="C00000"/>
                </a:solidFill>
                <a:effectLst/>
                <a:uLnTx/>
                <a:uFillTx/>
                <a:latin typeface="Averta Std CY" panose="00000500000000000000" pitchFamily="50" charset="0"/>
                <a:ea typeface="+mn-ea"/>
                <a:cs typeface="+mn-cs"/>
              </a:rPr>
              <a:t>11</a:t>
            </a:r>
            <a:endParaRPr kumimoji="0" lang="en-US" sz="3600" b="1" i="0" u="none" strike="noStrike" kern="1200" cap="none" spc="0" normalizeH="0" baseline="0" noProof="0" dirty="0">
              <a:ln>
                <a:noFill/>
              </a:ln>
              <a:solidFill>
                <a:srgbClr val="C00000"/>
              </a:solidFill>
              <a:effectLst/>
              <a:uLnTx/>
              <a:uFillTx/>
              <a:latin typeface="Averta Std CY" panose="00000500000000000000" pitchFamily="50" charset="0"/>
              <a:ea typeface="+mn-ea"/>
              <a:cs typeface="+mn-cs"/>
            </a:endParaRPr>
          </a:p>
        </p:txBody>
      </p:sp>
      <p:sp>
        <p:nvSpPr>
          <p:cNvPr id="363" name="Tuần">
            <a:extLst>
              <a:ext uri="{FF2B5EF4-FFF2-40B4-BE49-F238E27FC236}">
                <a16:creationId xmlns:a16="http://schemas.microsoft.com/office/drawing/2014/main" id="{536CA069-1C54-4CCD-A447-EF7E1A3F4E4A}"/>
              </a:ext>
            </a:extLst>
          </p:cNvPr>
          <p:cNvSpPr txBox="1">
            <a:spLocks/>
          </p:cNvSpPr>
          <p:nvPr/>
        </p:nvSpPr>
        <p:spPr>
          <a:xfrm>
            <a:off x="7367287" y="141061"/>
            <a:ext cx="1239419" cy="424732"/>
          </a:xfrm>
          <a:prstGeom prst="rect">
            <a:avLst/>
          </a:prstGeom>
        </p:spPr>
        <p:txBody>
          <a:bodyPr/>
          <a:lst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err="1">
                <a:ln>
                  <a:noFill/>
                </a:ln>
                <a:solidFill>
                  <a:srgbClr val="00B0F0"/>
                </a:solidFill>
                <a:effectLst/>
                <a:uLnTx/>
                <a:uFillTx/>
                <a:latin typeface="Averta Std CY" panose="00000500000000000000" pitchFamily="50" charset="0"/>
                <a:ea typeface="+mn-ea"/>
                <a:cs typeface="+mn-cs"/>
              </a:rPr>
              <a:t>Tuần</a:t>
            </a:r>
            <a:endParaRPr kumimoji="0" lang="en-US" sz="2400" b="1" i="0" u="none" strike="noStrike" kern="1200" cap="none" spc="0" normalizeH="0" baseline="0" noProof="0" dirty="0">
              <a:ln>
                <a:noFill/>
              </a:ln>
              <a:solidFill>
                <a:srgbClr val="00B0F0"/>
              </a:solidFill>
              <a:effectLst/>
              <a:uLnTx/>
              <a:uFillTx/>
              <a:latin typeface="Averta Std CY" panose="00000500000000000000" pitchFamily="50" charset="0"/>
              <a:ea typeface="+mn-ea"/>
              <a:cs typeface="+mn-cs"/>
            </a:endParaRPr>
          </a:p>
        </p:txBody>
      </p:sp>
      <p:sp>
        <p:nvSpPr>
          <p:cNvPr id="3" name="TextBox 2"/>
          <p:cNvSpPr txBox="1"/>
          <p:nvPr/>
        </p:nvSpPr>
        <p:spPr>
          <a:xfrm>
            <a:off x="510958" y="1624609"/>
            <a:ext cx="7542683" cy="584775"/>
          </a:xfrm>
          <a:prstGeom prst="rect">
            <a:avLst/>
          </a:prstGeom>
          <a:noFill/>
        </p:spPr>
        <p:txBody>
          <a:bodyPr wrap="square" rtlCol="0">
            <a:spAutoFit/>
          </a:bodyPr>
          <a:lstStyle/>
          <a:p>
            <a:pPr lvl="0" algn="ctr" defTabSz="914400">
              <a:buClr>
                <a:srgbClr val="000000"/>
              </a:buClr>
            </a:pPr>
            <a:r>
              <a:rPr lang="en-US" altLang="zh-CN" sz="3200" b="1" kern="0" dirty="0">
                <a:solidFill>
                  <a:srgbClr val="FF0000"/>
                </a:solidFill>
                <a:latin typeface="HP001 4 hang 1 ô ly" pitchFamily="34" charset="0"/>
                <a:ea typeface="仓耳今楷05-6763 W05" panose="02020400000000000000" pitchFamily="18" charset="-122"/>
                <a:cs typeface="Calibri" panose="020F0502020204030204" pitchFamily="34" charset="0"/>
                <a:sym typeface="Arial"/>
              </a:rPr>
              <a:t>Từ chỉ đặc điểm .Câu kiểu Ai thế nào? </a:t>
            </a:r>
            <a:endParaRPr lang="zh-CN" altLang="en-US" sz="3200" b="1" kern="0" dirty="0">
              <a:solidFill>
                <a:srgbClr val="FF0000"/>
              </a:solidFill>
              <a:latin typeface="HP001 4 hang 1 ô ly" pitchFamily="34" charset="0"/>
              <a:ea typeface="仓耳今楷05-6763 W05" panose="02020400000000000000" pitchFamily="18" charset="-122"/>
              <a:cs typeface="Calibri" panose="020F0502020204030204"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2"/>
                                        </p:tgtEl>
                                        <p:attrNameLst>
                                          <p:attrName>style.visibility</p:attrName>
                                        </p:attrNameLst>
                                      </p:cBhvr>
                                      <p:to>
                                        <p:strVal val="visible"/>
                                      </p:to>
                                    </p:set>
                                    <p:anim calcmode="lin" valueType="num">
                                      <p:cBhvr additive="base">
                                        <p:cTn id="7" dur="500" fill="hold"/>
                                        <p:tgtEl>
                                          <p:spTgt spid="292"/>
                                        </p:tgtEl>
                                        <p:attrNameLst>
                                          <p:attrName>ppt_x</p:attrName>
                                        </p:attrNameLst>
                                      </p:cBhvr>
                                      <p:tavLst>
                                        <p:tav tm="0">
                                          <p:val>
                                            <p:strVal val="#ppt_x"/>
                                          </p:val>
                                        </p:tav>
                                        <p:tav tm="100000">
                                          <p:val>
                                            <p:strVal val="#ppt_x"/>
                                          </p:val>
                                        </p:tav>
                                      </p:tavLst>
                                    </p:anim>
                                    <p:anim calcmode="lin" valueType="num">
                                      <p:cBhvr additive="base">
                                        <p:cTn id="8" dur="500" fill="hold"/>
                                        <p:tgtEl>
                                          <p:spTgt spid="29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1432"/>
        <p:cNvGrpSpPr/>
        <p:nvPr/>
      </p:nvGrpSpPr>
      <p:grpSpPr>
        <a:xfrm>
          <a:off x="0" y="0"/>
          <a:ext cx="0" cy="0"/>
          <a:chOff x="0" y="0"/>
          <a:chExt cx="0" cy="0"/>
        </a:xfrm>
      </p:grpSpPr>
      <p:sp>
        <p:nvSpPr>
          <p:cNvPr id="1433" name="Google Shape;1433;p30"/>
          <p:cNvSpPr/>
          <p:nvPr/>
        </p:nvSpPr>
        <p:spPr>
          <a:xfrm>
            <a:off x="1709413" y="2246275"/>
            <a:ext cx="6445165" cy="209094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65C1C9"/>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0"/>
          <p:cNvSpPr/>
          <p:nvPr/>
        </p:nvSpPr>
        <p:spPr>
          <a:xfrm rot="-8603968">
            <a:off x="1624154" y="3845257"/>
            <a:ext cx="1395677" cy="47328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7" name="Google Shape;1437;p30"/>
          <p:cNvGrpSpPr/>
          <p:nvPr/>
        </p:nvGrpSpPr>
        <p:grpSpPr>
          <a:xfrm>
            <a:off x="8301175" y="-14051"/>
            <a:ext cx="404657" cy="1808340"/>
            <a:chOff x="8574475" y="-14051"/>
            <a:chExt cx="404657" cy="1808340"/>
          </a:xfrm>
        </p:grpSpPr>
        <p:sp>
          <p:nvSpPr>
            <p:cNvPr id="1438" name="Google Shape;1438;p30"/>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0"/>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0"/>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30"/>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30"/>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0"/>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0"/>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0"/>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0"/>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0"/>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8" name="Google Shape;1448;p30"/>
          <p:cNvSpPr/>
          <p:nvPr/>
        </p:nvSpPr>
        <p:spPr>
          <a:xfrm rot="639960">
            <a:off x="4392216" y="4166524"/>
            <a:ext cx="404651" cy="369713"/>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9" name="Google Shape;1449;p30"/>
          <p:cNvGrpSpPr/>
          <p:nvPr/>
        </p:nvGrpSpPr>
        <p:grpSpPr>
          <a:xfrm rot="-616622">
            <a:off x="4252774" y="1009138"/>
            <a:ext cx="1080711" cy="1299803"/>
            <a:chOff x="3368409" y="1154615"/>
            <a:chExt cx="994364" cy="1195950"/>
          </a:xfrm>
        </p:grpSpPr>
        <p:sp>
          <p:nvSpPr>
            <p:cNvPr id="1450" name="Google Shape;1450;p30"/>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30"/>
            <p:cNvSpPr/>
            <p:nvPr/>
          </p:nvSpPr>
          <p:spPr>
            <a:xfrm>
              <a:off x="3416227" y="1205690"/>
              <a:ext cx="896067" cy="1085659"/>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30"/>
            <p:cNvSpPr/>
            <p:nvPr/>
          </p:nvSpPr>
          <p:spPr>
            <a:xfrm>
              <a:off x="3564947" y="1547851"/>
              <a:ext cx="228074" cy="307265"/>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30"/>
            <p:cNvSpPr/>
            <p:nvPr/>
          </p:nvSpPr>
          <p:spPr>
            <a:xfrm>
              <a:off x="3769191" y="1205690"/>
              <a:ext cx="442470" cy="769709"/>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30"/>
            <p:cNvSpPr/>
            <p:nvPr/>
          </p:nvSpPr>
          <p:spPr>
            <a:xfrm>
              <a:off x="4143975" y="1918670"/>
              <a:ext cx="132763"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30"/>
            <p:cNvSpPr/>
            <p:nvPr/>
          </p:nvSpPr>
          <p:spPr>
            <a:xfrm>
              <a:off x="3545298" y="1971535"/>
              <a:ext cx="759397" cy="319912"/>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30"/>
            <p:cNvSpPr/>
            <p:nvPr/>
          </p:nvSpPr>
          <p:spPr>
            <a:xfrm>
              <a:off x="3958293" y="1837417"/>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30"/>
            <p:cNvSpPr/>
            <p:nvPr/>
          </p:nvSpPr>
          <p:spPr>
            <a:xfrm>
              <a:off x="3961929" y="1833998"/>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30"/>
            <p:cNvSpPr/>
            <p:nvPr/>
          </p:nvSpPr>
          <p:spPr>
            <a:xfrm>
              <a:off x="4276682" y="1954547"/>
              <a:ext cx="11235" cy="17043"/>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30"/>
            <p:cNvSpPr/>
            <p:nvPr/>
          </p:nvSpPr>
          <p:spPr>
            <a:xfrm>
              <a:off x="4102724" y="1982499"/>
              <a:ext cx="96723"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30"/>
            <p:cNvSpPr/>
            <p:nvPr/>
          </p:nvSpPr>
          <p:spPr>
            <a:xfrm>
              <a:off x="4189622" y="1954384"/>
              <a:ext cx="109641"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30"/>
            <p:cNvSpPr/>
            <p:nvPr/>
          </p:nvSpPr>
          <p:spPr>
            <a:xfrm>
              <a:off x="4299750" y="204415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30"/>
            <p:cNvSpPr/>
            <p:nvPr/>
          </p:nvSpPr>
          <p:spPr>
            <a:xfrm>
              <a:off x="4116945" y="2067280"/>
              <a:ext cx="72732"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30"/>
            <p:cNvSpPr/>
            <p:nvPr/>
          </p:nvSpPr>
          <p:spPr>
            <a:xfrm>
              <a:off x="4170842" y="2044158"/>
              <a:ext cx="134011"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30"/>
            <p:cNvSpPr/>
            <p:nvPr/>
          </p:nvSpPr>
          <p:spPr>
            <a:xfrm>
              <a:off x="4285692" y="213843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30"/>
            <p:cNvSpPr/>
            <p:nvPr/>
          </p:nvSpPr>
          <p:spPr>
            <a:xfrm>
              <a:off x="4120201" y="2150920"/>
              <a:ext cx="31644"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30"/>
            <p:cNvSpPr/>
            <p:nvPr/>
          </p:nvSpPr>
          <p:spPr>
            <a:xfrm>
              <a:off x="4120744" y="2138111"/>
              <a:ext cx="166306" cy="57534"/>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30"/>
            <p:cNvSpPr/>
            <p:nvPr/>
          </p:nvSpPr>
          <p:spPr>
            <a:xfrm>
              <a:off x="3632739" y="1499870"/>
              <a:ext cx="61985" cy="47167"/>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30"/>
            <p:cNvSpPr/>
            <p:nvPr/>
          </p:nvSpPr>
          <p:spPr>
            <a:xfrm>
              <a:off x="3836224" y="1485324"/>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30"/>
            <p:cNvSpPr/>
            <p:nvPr/>
          </p:nvSpPr>
          <p:spPr>
            <a:xfrm>
              <a:off x="3548338" y="1359619"/>
              <a:ext cx="119953"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30"/>
            <p:cNvSpPr/>
            <p:nvPr/>
          </p:nvSpPr>
          <p:spPr>
            <a:xfrm>
              <a:off x="3548501" y="1359619"/>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30"/>
            <p:cNvSpPr/>
            <p:nvPr/>
          </p:nvSpPr>
          <p:spPr>
            <a:xfrm>
              <a:off x="3608206" y="1421277"/>
              <a:ext cx="59162"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30"/>
            <p:cNvSpPr/>
            <p:nvPr/>
          </p:nvSpPr>
          <p:spPr>
            <a:xfrm>
              <a:off x="3869224" y="1351206"/>
              <a:ext cx="119790"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30"/>
            <p:cNvSpPr/>
            <p:nvPr/>
          </p:nvSpPr>
          <p:spPr>
            <a:xfrm>
              <a:off x="3869224" y="1351206"/>
              <a:ext cx="82502"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30"/>
            <p:cNvSpPr/>
            <p:nvPr/>
          </p:nvSpPr>
          <p:spPr>
            <a:xfrm>
              <a:off x="3929092" y="1413027"/>
              <a:ext cx="59162"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30"/>
            <p:cNvSpPr/>
            <p:nvPr/>
          </p:nvSpPr>
          <p:spPr>
            <a:xfrm>
              <a:off x="3635398" y="1469421"/>
              <a:ext cx="265471"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30"/>
            <p:cNvSpPr/>
            <p:nvPr/>
          </p:nvSpPr>
          <p:spPr>
            <a:xfrm>
              <a:off x="3476421" y="1479190"/>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30"/>
            <p:cNvSpPr/>
            <p:nvPr/>
          </p:nvSpPr>
          <p:spPr>
            <a:xfrm>
              <a:off x="3983694" y="1451021"/>
              <a:ext cx="87712"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30"/>
            <p:cNvSpPr/>
            <p:nvPr/>
          </p:nvSpPr>
          <p:spPr>
            <a:xfrm>
              <a:off x="4122589" y="1469963"/>
              <a:ext cx="66001" cy="236758"/>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30"/>
            <p:cNvSpPr/>
            <p:nvPr/>
          </p:nvSpPr>
          <p:spPr>
            <a:xfrm>
              <a:off x="4044865" y="1469963"/>
              <a:ext cx="116480" cy="243435"/>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30"/>
            <p:cNvSpPr/>
            <p:nvPr/>
          </p:nvSpPr>
          <p:spPr>
            <a:xfrm>
              <a:off x="4033846" y="1754103"/>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30"/>
            <p:cNvSpPr/>
            <p:nvPr/>
          </p:nvSpPr>
          <p:spPr>
            <a:xfrm>
              <a:off x="4025542" y="1740968"/>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2" name="Google Shape;1482;p30"/>
          <p:cNvGrpSpPr/>
          <p:nvPr/>
        </p:nvGrpSpPr>
        <p:grpSpPr>
          <a:xfrm rot="407631">
            <a:off x="7522559" y="3808585"/>
            <a:ext cx="1238351" cy="1085621"/>
            <a:chOff x="7611038" y="3431425"/>
            <a:chExt cx="1238324" cy="1085597"/>
          </a:xfrm>
        </p:grpSpPr>
        <p:sp>
          <p:nvSpPr>
            <p:cNvPr id="1483" name="Google Shape;1483;p3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3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5" name="Google Shape;1485;p30"/>
          <p:cNvGrpSpPr/>
          <p:nvPr/>
        </p:nvGrpSpPr>
        <p:grpSpPr>
          <a:xfrm rot="-8615533">
            <a:off x="6705377" y="2362319"/>
            <a:ext cx="2022274" cy="329046"/>
            <a:chOff x="1777900" y="2356875"/>
            <a:chExt cx="5003236" cy="814081"/>
          </a:xfrm>
        </p:grpSpPr>
        <p:sp>
          <p:nvSpPr>
            <p:cNvPr id="1486" name="Google Shape;1486;p30"/>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30"/>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0"/>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0"/>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0"/>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30"/>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30"/>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30"/>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0"/>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0"/>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0"/>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0"/>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30"/>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0"/>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0"/>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0"/>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0"/>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0"/>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0"/>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0"/>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30"/>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30"/>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30"/>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0"/>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30"/>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30"/>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0"/>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0"/>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30"/>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30"/>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30"/>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30"/>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30"/>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30"/>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0"/>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0"/>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30"/>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4" name="Google Shape;588;p23"/>
          <p:cNvGrpSpPr/>
          <p:nvPr/>
        </p:nvGrpSpPr>
        <p:grpSpPr>
          <a:xfrm>
            <a:off x="2494100" y="217046"/>
            <a:ext cx="630937" cy="580474"/>
            <a:chOff x="1327725" y="574025"/>
            <a:chExt cx="2215064" cy="1893151"/>
          </a:xfrm>
        </p:grpSpPr>
        <p:sp>
          <p:nvSpPr>
            <p:cNvPr id="116" name="Google Shape;589;p23"/>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90;p23"/>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91;p23"/>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92;p23"/>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93;p23"/>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94;p23"/>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95;p23"/>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96;p23"/>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45E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97;p23"/>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98;p23"/>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99;p23"/>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600;p23"/>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601;p23"/>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602;p23"/>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603;p23"/>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604;p23"/>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605;p23"/>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3" name="Picture 132"/>
          <p:cNvPicPr>
            <a:picLocks noChangeAspect="1"/>
          </p:cNvPicPr>
          <p:nvPr/>
        </p:nvPicPr>
        <p:blipFill>
          <a:blip r:embed="rId3"/>
          <a:stretch>
            <a:fillRect/>
          </a:stretch>
        </p:blipFill>
        <p:spPr>
          <a:xfrm>
            <a:off x="1471221" y="1858446"/>
            <a:ext cx="664522" cy="70719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3796" y="2227772"/>
            <a:ext cx="5346655" cy="1920406"/>
          </a:xfrm>
          <a:prstGeom prst="rect">
            <a:avLst/>
          </a:prstGeom>
        </p:spPr>
      </p:pic>
    </p:spTree>
    <p:extLst>
      <p:ext uri="{BB962C8B-B14F-4D97-AF65-F5344CB8AC3E}">
        <p14:creationId xmlns:p14="http://schemas.microsoft.com/office/powerpoint/2010/main" val="42866602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177"/>
        <p:cNvGrpSpPr/>
        <p:nvPr/>
      </p:nvGrpSpPr>
      <p:grpSpPr>
        <a:xfrm>
          <a:off x="0" y="0"/>
          <a:ext cx="0" cy="0"/>
          <a:chOff x="0" y="0"/>
          <a:chExt cx="0" cy="0"/>
        </a:xfrm>
      </p:grpSpPr>
      <p:sp>
        <p:nvSpPr>
          <p:cNvPr id="4" name="Rectangle 3"/>
          <p:cNvSpPr/>
          <p:nvPr/>
        </p:nvSpPr>
        <p:spPr>
          <a:xfrm>
            <a:off x="140680" y="82760"/>
            <a:ext cx="8706167" cy="50714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Num.">
            <a:extLst>
              <a:ext uri="{FF2B5EF4-FFF2-40B4-BE49-F238E27FC236}">
                <a16:creationId xmlns:a16="http://schemas.microsoft.com/office/drawing/2014/main" id="{4562062E-F0D0-408E-9128-BE13B8791EF1}"/>
              </a:ext>
            </a:extLst>
          </p:cNvPr>
          <p:cNvSpPr txBox="1"/>
          <p:nvPr/>
        </p:nvSpPr>
        <p:spPr>
          <a:xfrm>
            <a:off x="140680" y="268937"/>
            <a:ext cx="441118" cy="446276"/>
          </a:xfrm>
          <a:prstGeom prst="rect">
            <a:avLst/>
          </a:prstGeom>
          <a:noFill/>
        </p:spPr>
        <p:txBody>
          <a:bodyPr wrap="square" rtlCol="0">
            <a:spAutoFit/>
          </a:bodyPr>
          <a:lstStyle/>
          <a:p>
            <a:pPr>
              <a:defRPr/>
            </a:pPr>
            <a:r>
              <a:rPr lang="en-US" sz="2300" b="1" dirty="0">
                <a:solidFill>
                  <a:srgbClr val="EC008C"/>
                </a:solidFill>
                <a:latin typeface="Arial-Rounded" panose="020F0504020102020204" pitchFamily="34" charset="-52"/>
              </a:rPr>
              <a:t>3.</a:t>
            </a:r>
          </a:p>
        </p:txBody>
      </p:sp>
      <p:sp>
        <p:nvSpPr>
          <p:cNvPr id="8" name="Viết">
            <a:extLst>
              <a:ext uri="{FF2B5EF4-FFF2-40B4-BE49-F238E27FC236}">
                <a16:creationId xmlns:a16="http://schemas.microsoft.com/office/drawing/2014/main" id="{D5ECB452-2A10-4BDE-897E-93D600D16E84}"/>
              </a:ext>
            </a:extLst>
          </p:cNvPr>
          <p:cNvSpPr txBox="1"/>
          <p:nvPr/>
        </p:nvSpPr>
        <p:spPr>
          <a:xfrm>
            <a:off x="361239" y="282285"/>
            <a:ext cx="9522372" cy="446276"/>
          </a:xfrm>
          <a:prstGeom prst="rect">
            <a:avLst/>
          </a:prstGeom>
          <a:noFill/>
        </p:spPr>
        <p:txBody>
          <a:bodyPr wrap="square" rtlCol="0">
            <a:spAutoFit/>
          </a:bodyPr>
          <a:lstStyle/>
          <a:p>
            <a:r>
              <a:rPr lang="vi-VN" sz="2200" b="1" dirty="0">
                <a:solidFill>
                  <a:prstClr val="black"/>
                </a:solidFill>
                <a:latin typeface="Averta Std CY Bold" panose="00000800000000000000" pitchFamily="50" charset="0"/>
              </a:rPr>
              <a:t>Tìm từ ngữ chỉ màu sắc, hình dáng có trong đoạn văn dưới đây:</a:t>
            </a:r>
          </a:p>
        </p:txBody>
      </p:sp>
      <p:sp>
        <p:nvSpPr>
          <p:cNvPr id="9" name="Viết">
            <a:extLst>
              <a:ext uri="{FF2B5EF4-FFF2-40B4-BE49-F238E27FC236}">
                <a16:creationId xmlns:a16="http://schemas.microsoft.com/office/drawing/2014/main" id="{EE88F3A4-820B-4137-BFAE-EFE11FEA92E9}"/>
              </a:ext>
            </a:extLst>
          </p:cNvPr>
          <p:cNvSpPr txBox="1"/>
          <p:nvPr/>
        </p:nvSpPr>
        <p:spPr>
          <a:xfrm>
            <a:off x="228449" y="1188093"/>
            <a:ext cx="5906814" cy="3046988"/>
          </a:xfrm>
          <a:prstGeom prst="rect">
            <a:avLst/>
          </a:prstGeom>
          <a:noFill/>
        </p:spPr>
        <p:txBody>
          <a:bodyPr wrap="square" rtlCol="0">
            <a:spAutoFit/>
          </a:bodyPr>
          <a:lstStyle/>
          <a:p>
            <a:pPr algn="just"/>
            <a:r>
              <a:rPr lang="en-US" sz="2400" dirty="0">
                <a:solidFill>
                  <a:prstClr val="black"/>
                </a:solidFill>
                <a:latin typeface="Averta Std CY" panose="00000500000000000000" pitchFamily="50" charset="0"/>
              </a:rPr>
              <a:t>	</a:t>
            </a:r>
            <a:r>
              <a:rPr lang="vi-VN" sz="2400" dirty="0">
                <a:solidFill>
                  <a:prstClr val="black"/>
                </a:solidFill>
                <a:latin typeface="Averta Std CY" panose="00000500000000000000" pitchFamily="50" charset="0"/>
              </a:rPr>
              <a:t>Nhân dịp sinh nhật, bố mua tặng Kiên một bộ xếp hình bằng gỗ. Kiên mê tít những khối gỗ đủ màu sắc, hình dáng. Khối tam giác xanh lá, khối tròn đỏ thẫm, khối vuông xanh</a:t>
            </a:r>
            <a:r>
              <a:rPr lang="en-US" sz="2400" dirty="0">
                <a:solidFill>
                  <a:prstClr val="black"/>
                </a:solidFill>
                <a:latin typeface="Averta Std CY" panose="00000500000000000000" pitchFamily="50" charset="0"/>
              </a:rPr>
              <a:t> l</a:t>
            </a:r>
            <a:r>
              <a:rPr lang="vi-VN" sz="2400" dirty="0">
                <a:solidFill>
                  <a:prstClr val="black"/>
                </a:solidFill>
                <a:latin typeface="Averta Std CY" panose="00000500000000000000" pitchFamily="50" charset="0"/>
              </a:rPr>
              <a:t>ơ và khối chữ nhật vàng tươi. Từ những khối gỗ nhỏ xinh ấy, Kiên xếp được rất nhiều ngôi nhà đẹp.</a:t>
            </a:r>
          </a:p>
        </p:txBody>
      </p:sp>
      <p:pic>
        <p:nvPicPr>
          <p:cNvPr id="10" name="Picture 9">
            <a:extLst>
              <a:ext uri="{FF2B5EF4-FFF2-40B4-BE49-F238E27FC236}">
                <a16:creationId xmlns:a16="http://schemas.microsoft.com/office/drawing/2014/main" id="{3599A7EE-786B-47FF-98EC-A741D59132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943" y="1636450"/>
            <a:ext cx="4413844" cy="2735854"/>
          </a:xfrm>
          <a:prstGeom prst="rect">
            <a:avLst/>
          </a:prstGeom>
        </p:spPr>
      </p:pic>
      <p:cxnSp>
        <p:nvCxnSpPr>
          <p:cNvPr id="3" name="Straight Connector 2"/>
          <p:cNvCxnSpPr/>
          <p:nvPr/>
        </p:nvCxnSpPr>
        <p:spPr>
          <a:xfrm>
            <a:off x="581798" y="619432"/>
            <a:ext cx="1227337" cy="9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507226" y="619432"/>
            <a:ext cx="914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06761" y="619432"/>
            <a:ext cx="1179871" cy="983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57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A7126C7-1340-410F-AC67-67395AAD47EC}"/>
              </a:ext>
            </a:extLst>
          </p:cNvPr>
          <p:cNvSpPr/>
          <p:nvPr/>
        </p:nvSpPr>
        <p:spPr>
          <a:xfrm>
            <a:off x="1544810" y="982026"/>
            <a:ext cx="3735113" cy="523220"/>
          </a:xfrm>
          <a:prstGeom prst="rect">
            <a:avLst/>
          </a:prstGeom>
          <a:solidFill>
            <a:srgbClr val="FFFFFF"/>
          </a:solidFill>
          <a:ln w="25400" cap="flat" cmpd="sng" algn="ctr">
            <a:solidFill>
              <a:srgbClr val="FFFFFF"/>
            </a:solidFill>
            <a:prstDash val="solid"/>
          </a:ln>
          <a:effectLst/>
        </p:spPr>
        <p:txBody>
          <a:bodyPr rtlCol="0" anchor="ctr"/>
          <a:lstStyle/>
          <a:p>
            <a:pPr algn="just">
              <a:lnSpc>
                <a:spcPts val="1700"/>
              </a:lnSpc>
              <a:spcBef>
                <a:spcPts val="700"/>
              </a:spcBef>
              <a:spcAft>
                <a:spcPts val="7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47847520-FB81-4AF5-A287-C46AD6DAE8D9}"/>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3688" b="94858" l="4610" r="94681">
                        <a14:foregroundMark x1="17376" y1="91135" x2="22695" y2="90071"/>
                        <a14:foregroundMark x1="27482" y1="88475" x2="31383" y2="92199"/>
                        <a14:foregroundMark x1="21809" y1="89007" x2="22340" y2="85461"/>
                        <a14:foregroundMark x1="76950" y1="90071" x2="74645" y2="73050"/>
                        <a14:foregroundMark x1="85461" y1="89894" x2="90426" y2="91844"/>
                        <a14:foregroundMark x1="76773" y1="66312" x2="83156" y2="69149"/>
                        <a14:foregroundMark x1="39184" y1="56915" x2="41489" y2="54965"/>
                        <a14:foregroundMark x1="81028" y1="67908" x2="85993" y2="85638"/>
                        <a14:foregroundMark x1="85816" y1="67021" x2="87411" y2="71986"/>
                        <a14:foregroundMark x1="87943" y1="65603" x2="88830" y2="70035"/>
                        <a14:foregroundMark x1="22340" y1="57447" x2="27660" y2="55142"/>
                      </a14:backgroundRemoval>
                    </a14:imgEffect>
                  </a14:imgLayer>
                </a14:imgProps>
              </a:ext>
              <a:ext uri="{28A0092B-C50C-407E-A947-70E740481C1C}">
                <a14:useLocalDpi xmlns:a14="http://schemas.microsoft.com/office/drawing/2010/main" val="0"/>
              </a:ext>
            </a:extLst>
          </a:blip>
          <a:srcRect t="33713"/>
          <a:stretch/>
        </p:blipFill>
        <p:spPr>
          <a:xfrm>
            <a:off x="2530715" y="3199513"/>
            <a:ext cx="3539938" cy="2346512"/>
          </a:xfrm>
          <a:prstGeom prst="rect">
            <a:avLst/>
          </a:prstGeom>
        </p:spPr>
      </p:pic>
      <p:sp>
        <p:nvSpPr>
          <p:cNvPr id="3" name="Rectangle 2">
            <a:extLst>
              <a:ext uri="{FF2B5EF4-FFF2-40B4-BE49-F238E27FC236}">
                <a16:creationId xmlns:a16="http://schemas.microsoft.com/office/drawing/2014/main" id="{A4562622-FEC0-4B02-8A17-3862A457007A}"/>
              </a:ext>
            </a:extLst>
          </p:cNvPr>
          <p:cNvSpPr/>
          <p:nvPr/>
        </p:nvSpPr>
        <p:spPr>
          <a:xfrm>
            <a:off x="1186360" y="364903"/>
            <a:ext cx="3735112" cy="523220"/>
          </a:xfrm>
          <a:prstGeom prst="rect">
            <a:avLst/>
          </a:prstGeom>
        </p:spPr>
        <p:txBody>
          <a:bodyPr wrap="square">
            <a:spAutoFit/>
          </a:bodyPr>
          <a:lstStyle/>
          <a:p>
            <a:pPr lvl="0" algn="just">
              <a:spcBef>
                <a:spcPts val="700"/>
              </a:spcBef>
              <a:spcAft>
                <a:spcPts val="700"/>
              </a:spcAft>
            </a:pPr>
            <a:r>
              <a:rPr lang="nl-NL" sz="2800" dirty="0" smtClean="0">
                <a:solidFill>
                  <a:srgbClr val="7030A0"/>
                </a:solidFill>
                <a:latin typeface="Averta Std CY" panose="00000500000000000000" pitchFamily="50" charset="0"/>
                <a:ea typeface="Calibri" panose="020F0502020204030204" pitchFamily="34" charset="0"/>
                <a:cs typeface="Times New Roman" panose="02020603050405020304" pitchFamily="18" charset="0"/>
              </a:rPr>
              <a:t>+Từ </a:t>
            </a:r>
            <a:r>
              <a:rPr lang="nl-NL" sz="2800" dirty="0">
                <a:solidFill>
                  <a:srgbClr val="7030A0"/>
                </a:solidFill>
                <a:latin typeface="Averta Std CY" panose="00000500000000000000" pitchFamily="50" charset="0"/>
                <a:ea typeface="Calibri" panose="020F0502020204030204" pitchFamily="34" charset="0"/>
                <a:cs typeface="Times New Roman" panose="02020603050405020304" pitchFamily="18" charset="0"/>
              </a:rPr>
              <a:t>ngữ chỉ màu sắc</a:t>
            </a:r>
            <a:r>
              <a:rPr lang="nl-NL" sz="2800" dirty="0" smtClean="0">
                <a:solidFill>
                  <a:srgbClr val="7030A0"/>
                </a:solidFill>
                <a:latin typeface="Averta Std CY" panose="00000500000000000000" pitchFamily="50" charset="0"/>
                <a:ea typeface="Calibri" panose="020F0502020204030204" pitchFamily="34" charset="0"/>
                <a:cs typeface="Times New Roman" panose="02020603050405020304" pitchFamily="18" charset="0"/>
              </a:rPr>
              <a:t>:</a:t>
            </a:r>
            <a:endParaRPr lang="en-US" sz="2800" dirty="0">
              <a:solidFill>
                <a:srgbClr val="000000"/>
              </a:solidFill>
              <a:latin typeface="Averta Std CY" panose="00000500000000000000" pitchFamily="50" charset="0"/>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588C63C8-7F24-48E1-974E-3174EE6FC7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5" y="3241127"/>
            <a:ext cx="3069161" cy="1902373"/>
          </a:xfrm>
          <a:prstGeom prst="rect">
            <a:avLst/>
          </a:prstGeom>
        </p:spPr>
      </p:pic>
      <p:pic>
        <p:nvPicPr>
          <p:cNvPr id="29" name="Picture 28">
            <a:extLst>
              <a:ext uri="{FF2B5EF4-FFF2-40B4-BE49-F238E27FC236}">
                <a16:creationId xmlns:a16="http://schemas.microsoft.com/office/drawing/2014/main" id="{E4075AB9-8D1D-4FAB-ABBE-5183C1A692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61584" y="3421583"/>
            <a:ext cx="3069161" cy="1902373"/>
          </a:xfrm>
          <a:prstGeom prst="rect">
            <a:avLst/>
          </a:prstGeom>
        </p:spPr>
      </p:pic>
      <p:sp>
        <p:nvSpPr>
          <p:cNvPr id="5" name="TextBox 4"/>
          <p:cNvSpPr txBox="1"/>
          <p:nvPr/>
        </p:nvSpPr>
        <p:spPr>
          <a:xfrm>
            <a:off x="4896464" y="426458"/>
            <a:ext cx="1484671" cy="461665"/>
          </a:xfrm>
          <a:prstGeom prst="rect">
            <a:avLst/>
          </a:prstGeom>
          <a:noFill/>
        </p:spPr>
        <p:txBody>
          <a:bodyPr wrap="square" rtlCol="0">
            <a:spAutoFit/>
          </a:bodyPr>
          <a:lstStyle/>
          <a:p>
            <a:r>
              <a:rPr lang="en-US" sz="2400" dirty="0">
                <a:solidFill>
                  <a:schemeClr val="tx1">
                    <a:lumMod val="75000"/>
                    <a:lumOff val="25000"/>
                  </a:schemeClr>
                </a:solidFill>
                <a:latin typeface="微软雅黑" panose="020B0503020204020204" pitchFamily="34" charset="-122"/>
                <a:ea typeface="微软雅黑" panose="020B0503020204020204" pitchFamily="34" charset="-122"/>
              </a:rPr>
              <a:t>x</a:t>
            </a:r>
            <a:r>
              <a:rPr 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anh lá,</a:t>
            </a:r>
          </a:p>
        </p:txBody>
      </p:sp>
      <p:sp>
        <p:nvSpPr>
          <p:cNvPr id="6" name="TextBox 5"/>
          <p:cNvSpPr txBox="1"/>
          <p:nvPr/>
        </p:nvSpPr>
        <p:spPr>
          <a:xfrm>
            <a:off x="6179574" y="407704"/>
            <a:ext cx="1661651" cy="461665"/>
          </a:xfrm>
          <a:prstGeom prst="rect">
            <a:avLst/>
          </a:prstGeom>
          <a:noFill/>
        </p:spPr>
        <p:txBody>
          <a:bodyPr wrap="square" rtlCol="0">
            <a:spAutoFit/>
          </a:bodyPr>
          <a:lstStyle/>
          <a:p>
            <a:r>
              <a:rPr 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đỏ thẫm,</a:t>
            </a:r>
          </a:p>
        </p:txBody>
      </p:sp>
      <p:sp>
        <p:nvSpPr>
          <p:cNvPr id="7" name="TextBox 6"/>
          <p:cNvSpPr txBox="1"/>
          <p:nvPr/>
        </p:nvSpPr>
        <p:spPr>
          <a:xfrm>
            <a:off x="4104967" y="869369"/>
            <a:ext cx="1533832" cy="461665"/>
          </a:xfrm>
          <a:prstGeom prst="rect">
            <a:avLst/>
          </a:prstGeom>
          <a:noFill/>
        </p:spPr>
        <p:txBody>
          <a:bodyPr wrap="square" rtlCol="0">
            <a:spAutoFit/>
          </a:bodyPr>
          <a:lstStyle/>
          <a:p>
            <a:r>
              <a:rPr lang="en-US" sz="2400" dirty="0">
                <a:solidFill>
                  <a:schemeClr val="tx1">
                    <a:lumMod val="75000"/>
                    <a:lumOff val="25000"/>
                  </a:schemeClr>
                </a:solidFill>
                <a:latin typeface="微软雅黑" panose="020B0503020204020204" pitchFamily="34" charset="-122"/>
                <a:ea typeface="微软雅黑" panose="020B0503020204020204" pitchFamily="34" charset="-122"/>
              </a:rPr>
              <a:t>x</a:t>
            </a:r>
            <a:r>
              <a:rPr 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anh lơ,</a:t>
            </a:r>
          </a:p>
        </p:txBody>
      </p:sp>
      <p:sp>
        <p:nvSpPr>
          <p:cNvPr id="8" name="TextBox 7"/>
          <p:cNvSpPr txBox="1"/>
          <p:nvPr/>
        </p:nvSpPr>
        <p:spPr>
          <a:xfrm>
            <a:off x="5702708" y="888123"/>
            <a:ext cx="1759225" cy="461665"/>
          </a:xfrm>
          <a:prstGeom prst="rect">
            <a:avLst/>
          </a:prstGeom>
          <a:noFill/>
        </p:spPr>
        <p:txBody>
          <a:bodyPr wrap="square" rtlCol="0">
            <a:spAutoFit/>
          </a:bodyPr>
          <a:lstStyle/>
          <a:p>
            <a:r>
              <a:rPr lang="en-US" sz="2400" dirty="0">
                <a:solidFill>
                  <a:schemeClr val="tx1">
                    <a:lumMod val="75000"/>
                    <a:lumOff val="25000"/>
                  </a:schemeClr>
                </a:solidFill>
                <a:latin typeface="微软雅黑" panose="020B0503020204020204" pitchFamily="34" charset="-122"/>
                <a:ea typeface="微软雅黑" panose="020B0503020204020204" pitchFamily="34" charset="-122"/>
              </a:rPr>
              <a:t>v</a:t>
            </a:r>
            <a:r>
              <a:rPr 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àng tươi</a:t>
            </a:r>
          </a:p>
        </p:txBody>
      </p:sp>
      <p:sp>
        <p:nvSpPr>
          <p:cNvPr id="9" name="Rectangle 8"/>
          <p:cNvSpPr/>
          <p:nvPr/>
        </p:nvSpPr>
        <p:spPr>
          <a:xfrm>
            <a:off x="1271008" y="1331034"/>
            <a:ext cx="4282715" cy="523220"/>
          </a:xfrm>
          <a:prstGeom prst="rect">
            <a:avLst/>
          </a:prstGeom>
        </p:spPr>
        <p:txBody>
          <a:bodyPr wrap="square">
            <a:spAutoFit/>
          </a:bodyPr>
          <a:lstStyle/>
          <a:p>
            <a:pPr lvl="0" algn="just">
              <a:spcBef>
                <a:spcPts val="700"/>
              </a:spcBef>
              <a:spcAft>
                <a:spcPts val="700"/>
              </a:spcAft>
            </a:pPr>
            <a:r>
              <a:rPr lang="nl-NL" sz="2800" dirty="0" smtClean="0">
                <a:solidFill>
                  <a:srgbClr val="7030A0"/>
                </a:solidFill>
                <a:latin typeface="Averta Std CY" panose="00000500000000000000" pitchFamily="50" charset="0"/>
                <a:ea typeface="Calibri" panose="020F0502020204030204" pitchFamily="34" charset="0"/>
                <a:cs typeface="Times New Roman" panose="02020603050405020304" pitchFamily="18" charset="0"/>
              </a:rPr>
              <a:t>+Từ </a:t>
            </a:r>
            <a:r>
              <a:rPr lang="nl-NL" sz="2800" dirty="0">
                <a:solidFill>
                  <a:srgbClr val="7030A0"/>
                </a:solidFill>
                <a:latin typeface="Averta Std CY" panose="00000500000000000000" pitchFamily="50" charset="0"/>
                <a:ea typeface="Calibri" panose="020F0502020204030204" pitchFamily="34" charset="0"/>
                <a:cs typeface="Times New Roman" panose="02020603050405020304" pitchFamily="18" charset="0"/>
              </a:rPr>
              <a:t>ngữ chỉ hình dáng</a:t>
            </a:r>
            <a:r>
              <a:rPr lang="nl-NL" sz="2800" dirty="0" smtClean="0">
                <a:solidFill>
                  <a:srgbClr val="7030A0"/>
                </a:solidFill>
                <a:latin typeface="Averta Std CY" panose="00000500000000000000" pitchFamily="50" charset="0"/>
                <a:ea typeface="Calibri" panose="020F0502020204030204" pitchFamily="34" charset="0"/>
                <a:cs typeface="Times New Roman" panose="02020603050405020304" pitchFamily="18" charset="0"/>
              </a:rPr>
              <a:t>:</a:t>
            </a:r>
            <a:endParaRPr lang="en-US" sz="1400" dirty="0">
              <a:solidFill>
                <a:srgbClr val="000000"/>
              </a:solidFill>
              <a:latin typeface="Averta Std CY" panose="00000500000000000000" pitchFamily="50" charset="0"/>
              <a:ea typeface="Calibri" panose="020F0502020204030204" pitchFamily="34" charset="0"/>
              <a:cs typeface="Times New Roman" panose="02020603050405020304" pitchFamily="18" charset="0"/>
            </a:endParaRPr>
          </a:p>
        </p:txBody>
      </p:sp>
      <p:sp>
        <p:nvSpPr>
          <p:cNvPr id="10" name="TextBox 9"/>
          <p:cNvSpPr txBox="1"/>
          <p:nvPr/>
        </p:nvSpPr>
        <p:spPr>
          <a:xfrm>
            <a:off x="5220929" y="1365011"/>
            <a:ext cx="1602658" cy="461665"/>
          </a:xfrm>
          <a:prstGeom prst="rect">
            <a:avLst/>
          </a:prstGeom>
          <a:noFill/>
        </p:spPr>
        <p:txBody>
          <a:bodyPr wrap="square" rtlCol="0">
            <a:spAutoFit/>
          </a:bodyPr>
          <a:lstStyle/>
          <a:p>
            <a:r>
              <a:rPr lang="en-US" sz="2400" dirty="0">
                <a:solidFill>
                  <a:schemeClr val="tx1">
                    <a:lumMod val="75000"/>
                    <a:lumOff val="25000"/>
                  </a:schemeClr>
                </a:solidFill>
                <a:latin typeface="微软雅黑" panose="020B0503020204020204" pitchFamily="34" charset="-122"/>
                <a:ea typeface="微软雅黑" panose="020B0503020204020204" pitchFamily="34" charset="-122"/>
              </a:rPr>
              <a:t>t</a:t>
            </a:r>
            <a:r>
              <a:rPr 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am giác,</a:t>
            </a:r>
          </a:p>
        </p:txBody>
      </p:sp>
      <p:sp>
        <p:nvSpPr>
          <p:cNvPr id="11" name="TextBox 10"/>
          <p:cNvSpPr txBox="1"/>
          <p:nvPr/>
        </p:nvSpPr>
        <p:spPr>
          <a:xfrm>
            <a:off x="6823587" y="1349788"/>
            <a:ext cx="1085723" cy="461665"/>
          </a:xfrm>
          <a:prstGeom prst="rect">
            <a:avLst/>
          </a:prstGeom>
          <a:noFill/>
        </p:spPr>
        <p:txBody>
          <a:bodyPr wrap="square" rtlCol="0">
            <a:spAutoFit/>
          </a:bodyPr>
          <a:lstStyle/>
          <a:p>
            <a:r>
              <a:rPr 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tròn,</a:t>
            </a:r>
          </a:p>
        </p:txBody>
      </p:sp>
      <p:sp>
        <p:nvSpPr>
          <p:cNvPr id="12" name="TextBox 11"/>
          <p:cNvSpPr txBox="1"/>
          <p:nvPr/>
        </p:nvSpPr>
        <p:spPr>
          <a:xfrm>
            <a:off x="4906881" y="1854254"/>
            <a:ext cx="1293684" cy="461665"/>
          </a:xfrm>
          <a:prstGeom prst="rect">
            <a:avLst/>
          </a:prstGeom>
          <a:noFill/>
        </p:spPr>
        <p:txBody>
          <a:bodyPr wrap="square" rtlCol="0">
            <a:spAutoFit/>
          </a:bodyPr>
          <a:lstStyle/>
          <a:p>
            <a:r>
              <a:rPr lang="en-US" sz="2400" dirty="0">
                <a:solidFill>
                  <a:schemeClr val="tx1">
                    <a:lumMod val="75000"/>
                    <a:lumOff val="25000"/>
                  </a:schemeClr>
                </a:solidFill>
                <a:latin typeface="微软雅黑" panose="020B0503020204020204" pitchFamily="34" charset="-122"/>
                <a:ea typeface="微软雅黑" panose="020B0503020204020204" pitchFamily="34" charset="-122"/>
              </a:rPr>
              <a:t>v</a:t>
            </a:r>
            <a:r>
              <a:rPr 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uông,</a:t>
            </a:r>
          </a:p>
        </p:txBody>
      </p:sp>
      <p:sp>
        <p:nvSpPr>
          <p:cNvPr id="13" name="TextBox 12"/>
          <p:cNvSpPr txBox="1"/>
          <p:nvPr/>
        </p:nvSpPr>
        <p:spPr>
          <a:xfrm>
            <a:off x="6075593" y="1854254"/>
            <a:ext cx="1779639" cy="461665"/>
          </a:xfrm>
          <a:prstGeom prst="rect">
            <a:avLst/>
          </a:prstGeom>
          <a:noFill/>
        </p:spPr>
        <p:txBody>
          <a:bodyPr wrap="square" rtlCol="0">
            <a:spAutoFit/>
          </a:bodyPr>
          <a:lstStyle/>
          <a:p>
            <a:r>
              <a:rPr lang="en-US" sz="2400" dirty="0">
                <a:solidFill>
                  <a:schemeClr val="tx1">
                    <a:lumMod val="75000"/>
                    <a:lumOff val="25000"/>
                  </a:schemeClr>
                </a:solidFill>
                <a:latin typeface="微软雅黑" panose="020B0503020204020204" pitchFamily="34" charset="-122"/>
                <a:ea typeface="微软雅黑" panose="020B0503020204020204" pitchFamily="34" charset="-122"/>
              </a:rPr>
              <a:t>c</a:t>
            </a:r>
            <a:r>
              <a:rPr lang="en-US" sz="2400" dirty="0" smtClean="0">
                <a:solidFill>
                  <a:schemeClr val="tx1">
                    <a:lumMod val="75000"/>
                    <a:lumOff val="25000"/>
                  </a:schemeClr>
                </a:solidFill>
                <a:latin typeface="微软雅黑" panose="020B0503020204020204" pitchFamily="34" charset="-122"/>
                <a:ea typeface="微软雅黑" panose="020B0503020204020204" pitchFamily="34" charset="-122"/>
              </a:rPr>
              <a:t>hữ nhật</a:t>
            </a:r>
          </a:p>
        </p:txBody>
      </p:sp>
      <p:sp>
        <p:nvSpPr>
          <p:cNvPr id="18" name="Right Arrow 17"/>
          <p:cNvSpPr/>
          <p:nvPr/>
        </p:nvSpPr>
        <p:spPr>
          <a:xfrm>
            <a:off x="1128838" y="2647770"/>
            <a:ext cx="415972" cy="351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9" name="TextBox 18"/>
          <p:cNvSpPr txBox="1"/>
          <p:nvPr/>
        </p:nvSpPr>
        <p:spPr>
          <a:xfrm>
            <a:off x="1519335" y="2446502"/>
            <a:ext cx="6272232" cy="707886"/>
          </a:xfrm>
          <a:prstGeom prst="rect">
            <a:avLst/>
          </a:prstGeom>
          <a:noFill/>
        </p:spPr>
        <p:txBody>
          <a:bodyPr wrap="square" rtlCol="0">
            <a:spAutoFit/>
          </a:bodyPr>
          <a:lstStyle/>
          <a:p>
            <a:r>
              <a:rPr lang="en-US" sz="2000" dirty="0" smtClean="0">
                <a:solidFill>
                  <a:srgbClr val="FF0000"/>
                </a:solidFill>
                <a:latin typeface="微软雅黑" panose="020B0503020204020204" pitchFamily="34" charset="-122"/>
                <a:ea typeface="微软雅黑" panose="020B0503020204020204" pitchFamily="34" charset="-122"/>
              </a:rPr>
              <a:t>Từ ngữ chỉ màu sắc, hình dáng : là từ chỉ đặc điểm</a:t>
            </a:r>
          </a:p>
        </p:txBody>
      </p:sp>
    </p:spTree>
    <p:extLst>
      <p:ext uri="{BB962C8B-B14F-4D97-AF65-F5344CB8AC3E}">
        <p14:creationId xmlns:p14="http://schemas.microsoft.com/office/powerpoint/2010/main" val="2881704360"/>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ppt_x"/>
                                          </p:val>
                                        </p:tav>
                                        <p:tav tm="100000">
                                          <p:val>
                                            <p:strVal val="#ppt_x"/>
                                          </p:val>
                                        </p:tav>
                                      </p:tavLst>
                                    </p:anim>
                                    <p:anim calcmode="lin" valueType="num">
                                      <p:cBhvr additive="base">
                                        <p:cTn id="4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ppt_x"/>
                                          </p:val>
                                        </p:tav>
                                        <p:tav tm="100000">
                                          <p:val>
                                            <p:strVal val="#ppt_x"/>
                                          </p:val>
                                        </p:tav>
                                      </p:tavLst>
                                    </p:anim>
                                    <p:anim calcmode="lin" valueType="num">
                                      <p:cBhvr additive="base">
                                        <p:cTn id="5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additive="base">
                                        <p:cTn id="68" dur="500" fill="hold"/>
                                        <p:tgtEl>
                                          <p:spTgt spid="18"/>
                                        </p:tgtEl>
                                        <p:attrNameLst>
                                          <p:attrName>ppt_x</p:attrName>
                                        </p:attrNameLst>
                                      </p:cBhvr>
                                      <p:tavLst>
                                        <p:tav tm="0">
                                          <p:val>
                                            <p:strVal val="#ppt_x"/>
                                          </p:val>
                                        </p:tav>
                                        <p:tav tm="100000">
                                          <p:val>
                                            <p:strVal val="#ppt_x"/>
                                          </p:val>
                                        </p:tav>
                                      </p:tavLst>
                                    </p:anim>
                                    <p:anim calcmode="lin" valueType="num">
                                      <p:cBhvr additive="base">
                                        <p:cTn id="6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ppt_x"/>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8"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A7126C7-1340-410F-AC67-67395AAD47EC}"/>
              </a:ext>
            </a:extLst>
          </p:cNvPr>
          <p:cNvSpPr/>
          <p:nvPr/>
        </p:nvSpPr>
        <p:spPr>
          <a:xfrm>
            <a:off x="1531396" y="98825"/>
            <a:ext cx="4042930" cy="866103"/>
          </a:xfrm>
          <a:prstGeom prst="rect">
            <a:avLst/>
          </a:prstGeom>
          <a:solidFill>
            <a:srgbClr val="FFFFFF"/>
          </a:solidFill>
          <a:ln w="25400" cap="flat" cmpd="sng" algn="ctr">
            <a:solidFill>
              <a:srgbClr val="FFFFFF"/>
            </a:solidFill>
            <a:prstDash val="solid"/>
          </a:ln>
          <a:effectLst/>
        </p:spPr>
        <p:txBody>
          <a:bodyPr rtlCol="0" anchor="ctr"/>
          <a:lstStyle/>
          <a:p>
            <a:pPr algn="just">
              <a:lnSpc>
                <a:spcPts val="1700"/>
              </a:lnSpc>
              <a:spcBef>
                <a:spcPts val="700"/>
              </a:spcBef>
              <a:spcAft>
                <a:spcPts val="700"/>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7" name="Picture 26">
            <a:extLst>
              <a:ext uri="{FF2B5EF4-FFF2-40B4-BE49-F238E27FC236}">
                <a16:creationId xmlns:a16="http://schemas.microsoft.com/office/drawing/2014/main" id="{47847520-FB81-4AF5-A287-C46AD6DAE8D9}"/>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33688" b="94858" l="4610" r="94681">
                        <a14:foregroundMark x1="17376" y1="91135" x2="22695" y2="90071"/>
                        <a14:foregroundMark x1="27482" y1="88475" x2="31383" y2="92199"/>
                        <a14:foregroundMark x1="21809" y1="89007" x2="22340" y2="85461"/>
                        <a14:foregroundMark x1="76950" y1="90071" x2="74645" y2="73050"/>
                        <a14:foregroundMark x1="85461" y1="89894" x2="90426" y2="91844"/>
                        <a14:foregroundMark x1="76773" y1="66312" x2="83156" y2="69149"/>
                        <a14:foregroundMark x1="39184" y1="56915" x2="41489" y2="54965"/>
                        <a14:foregroundMark x1="81028" y1="67908" x2="85993" y2="85638"/>
                        <a14:foregroundMark x1="85816" y1="67021" x2="87411" y2="71986"/>
                        <a14:foregroundMark x1="87943" y1="65603" x2="88830" y2="70035"/>
                        <a14:foregroundMark x1="22340" y1="57447" x2="27660" y2="55142"/>
                      </a14:backgroundRemoval>
                    </a14:imgEffect>
                  </a14:imgLayer>
                </a14:imgProps>
              </a:ext>
              <a:ext uri="{28A0092B-C50C-407E-A947-70E740481C1C}">
                <a14:useLocalDpi xmlns:a14="http://schemas.microsoft.com/office/drawing/2010/main" val="0"/>
              </a:ext>
            </a:extLst>
          </a:blip>
          <a:srcRect t="33713"/>
          <a:stretch/>
        </p:blipFill>
        <p:spPr>
          <a:xfrm>
            <a:off x="2948778" y="3298063"/>
            <a:ext cx="3539938" cy="2346512"/>
          </a:xfrm>
          <a:prstGeom prst="rect">
            <a:avLst/>
          </a:prstGeom>
        </p:spPr>
      </p:pic>
      <p:sp>
        <p:nvSpPr>
          <p:cNvPr id="3" name="Rectangle 2">
            <a:extLst>
              <a:ext uri="{FF2B5EF4-FFF2-40B4-BE49-F238E27FC236}">
                <a16:creationId xmlns:a16="http://schemas.microsoft.com/office/drawing/2014/main" id="{A4562622-FEC0-4B02-8A17-3862A457007A}"/>
              </a:ext>
            </a:extLst>
          </p:cNvPr>
          <p:cNvSpPr/>
          <p:nvPr/>
        </p:nvSpPr>
        <p:spPr>
          <a:xfrm>
            <a:off x="1330194" y="300141"/>
            <a:ext cx="5500912" cy="523220"/>
          </a:xfrm>
          <a:prstGeom prst="rect">
            <a:avLst/>
          </a:prstGeom>
        </p:spPr>
        <p:txBody>
          <a:bodyPr wrap="square">
            <a:spAutoFit/>
          </a:bodyPr>
          <a:lstStyle/>
          <a:p>
            <a:pPr lvl="0" algn="just">
              <a:spcBef>
                <a:spcPts val="700"/>
              </a:spcBef>
              <a:spcAft>
                <a:spcPts val="700"/>
              </a:spcAft>
            </a:pPr>
            <a:r>
              <a:rPr lang="nl-NL" sz="2800" dirty="0" smtClean="0">
                <a:solidFill>
                  <a:srgbClr val="7030A0"/>
                </a:solidFill>
                <a:latin typeface="Averta Std CY" panose="00000500000000000000" pitchFamily="50" charset="0"/>
                <a:ea typeface="Calibri" panose="020F0502020204030204" pitchFamily="34" charset="0"/>
                <a:cs typeface="Times New Roman" panose="02020603050405020304" pitchFamily="18" charset="0"/>
              </a:rPr>
              <a:t>+ Từ ngữ chỉ màu sắc:</a:t>
            </a:r>
            <a:endParaRPr lang="en-US" sz="2800" dirty="0" smtClean="0">
              <a:solidFill>
                <a:srgbClr val="000000"/>
              </a:solidFill>
              <a:latin typeface="Averta Std CY" panose="00000500000000000000" pitchFamily="50" charset="0"/>
              <a:ea typeface="Calibri" panose="020F0502020204030204" pitchFamily="34" charset="0"/>
              <a:cs typeface="Times New Roman" panose="02020603050405020304" pitchFamily="18" charset="0"/>
            </a:endParaRPr>
          </a:p>
        </p:txBody>
      </p:sp>
      <p:pic>
        <p:nvPicPr>
          <p:cNvPr id="28" name="Picture 27">
            <a:extLst>
              <a:ext uri="{FF2B5EF4-FFF2-40B4-BE49-F238E27FC236}">
                <a16:creationId xmlns:a16="http://schemas.microsoft.com/office/drawing/2014/main" id="{588C63C8-7F24-48E1-974E-3174EE6FC7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5" y="3241127"/>
            <a:ext cx="3069161" cy="1902373"/>
          </a:xfrm>
          <a:prstGeom prst="rect">
            <a:avLst/>
          </a:prstGeom>
        </p:spPr>
      </p:pic>
      <p:pic>
        <p:nvPicPr>
          <p:cNvPr id="29" name="Picture 28">
            <a:extLst>
              <a:ext uri="{FF2B5EF4-FFF2-40B4-BE49-F238E27FC236}">
                <a16:creationId xmlns:a16="http://schemas.microsoft.com/office/drawing/2014/main" id="{E4075AB9-8D1D-4FAB-ABBE-5183C1A692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4838" y="3277602"/>
            <a:ext cx="3069161" cy="1902373"/>
          </a:xfrm>
          <a:prstGeom prst="rect">
            <a:avLst/>
          </a:prstGeom>
        </p:spPr>
      </p:pic>
      <p:sp>
        <p:nvSpPr>
          <p:cNvPr id="2" name="Rectangle 1"/>
          <p:cNvSpPr/>
          <p:nvPr/>
        </p:nvSpPr>
        <p:spPr>
          <a:xfrm>
            <a:off x="1190152" y="2318891"/>
            <a:ext cx="5404093" cy="523220"/>
          </a:xfrm>
          <a:prstGeom prst="rect">
            <a:avLst/>
          </a:prstGeom>
        </p:spPr>
        <p:txBody>
          <a:bodyPr wrap="square">
            <a:spAutoFit/>
          </a:bodyPr>
          <a:lstStyle/>
          <a:p>
            <a:pPr lvl="0" algn="just">
              <a:spcBef>
                <a:spcPts val="700"/>
              </a:spcBef>
              <a:spcAft>
                <a:spcPts val="700"/>
              </a:spcAft>
            </a:pPr>
            <a:r>
              <a:rPr lang="nl-NL" sz="2800" dirty="0">
                <a:solidFill>
                  <a:srgbClr val="7030A0"/>
                </a:solidFill>
                <a:latin typeface="Averta Std CY" panose="00000500000000000000" pitchFamily="50" charset="0"/>
                <a:ea typeface="Calibri" panose="020F0502020204030204" pitchFamily="34" charset="0"/>
                <a:cs typeface="Times New Roman" panose="02020603050405020304" pitchFamily="18" charset="0"/>
              </a:rPr>
              <a:t>+ Từ ngữ chỉ hình dáng</a:t>
            </a:r>
            <a:r>
              <a:rPr lang="nl-NL" sz="2800" dirty="0" smtClean="0">
                <a:solidFill>
                  <a:srgbClr val="7030A0"/>
                </a:solidFill>
                <a:latin typeface="Averta Std CY" panose="00000500000000000000" pitchFamily="50" charset="0"/>
                <a:ea typeface="Calibri" panose="020F0502020204030204" pitchFamily="34" charset="0"/>
                <a:cs typeface="Times New Roman" panose="02020603050405020304" pitchFamily="18" charset="0"/>
              </a:rPr>
              <a:t>:</a:t>
            </a:r>
            <a:endParaRPr lang="en-US" sz="2800" dirty="0">
              <a:solidFill>
                <a:srgbClr val="000000"/>
              </a:solidFill>
              <a:latin typeface="Averta Std CY" panose="00000500000000000000" pitchFamily="50" charset="0"/>
              <a:ea typeface="Calibri" panose="020F0502020204030204" pitchFamily="34" charset="0"/>
              <a:cs typeface="Times New Roman" panose="02020603050405020304" pitchFamily="18" charset="0"/>
            </a:endParaRPr>
          </a:p>
        </p:txBody>
      </p:sp>
      <p:sp>
        <p:nvSpPr>
          <p:cNvPr id="4" name="TextBox 3"/>
          <p:cNvSpPr txBox="1"/>
          <p:nvPr/>
        </p:nvSpPr>
        <p:spPr>
          <a:xfrm>
            <a:off x="749089" y="1495268"/>
            <a:ext cx="7867051" cy="1323439"/>
          </a:xfrm>
          <a:prstGeom prst="rect">
            <a:avLst/>
          </a:prstGeom>
          <a:noFill/>
        </p:spPr>
        <p:txBody>
          <a:bodyPr wrap="square" rtlCol="0">
            <a:spAutoFit/>
          </a:bodyPr>
          <a:lstStyle/>
          <a:p>
            <a:pPr lvl="0"/>
            <a:r>
              <a:rPr lang="nl-NL" sz="2800" dirty="0" smtClean="0">
                <a:solidFill>
                  <a:srgbClr val="000000"/>
                </a:solidFill>
                <a:latin typeface="Averta Std CY" panose="00000500000000000000" pitchFamily="50" charset="0"/>
                <a:ea typeface="Calibri" panose="020F0502020204030204" pitchFamily="34" charset="0"/>
                <a:cs typeface="Times New Roman" panose="02020603050405020304" pitchFamily="18" charset="0"/>
              </a:rPr>
              <a:t>đỏ,hồng </a:t>
            </a:r>
            <a:r>
              <a:rPr lang="nl-NL" sz="2800" dirty="0">
                <a:solidFill>
                  <a:srgbClr val="000000"/>
                </a:solidFill>
                <a:latin typeface="Averta Std CY" panose="00000500000000000000" pitchFamily="50" charset="0"/>
                <a:ea typeface="Calibri" panose="020F0502020204030204" pitchFamily="34" charset="0"/>
                <a:cs typeface="Times New Roman" panose="02020603050405020304" pitchFamily="18" charset="0"/>
              </a:rPr>
              <a:t>nhạt,tím tím,xanh biết, đỏ tươi, ....</a:t>
            </a:r>
            <a:endParaRPr lang="en-US" sz="2800" dirty="0">
              <a:solidFill>
                <a:srgbClr val="000000"/>
              </a:solidFill>
              <a:latin typeface="Averta Std CY" panose="00000500000000000000" pitchFamily="50" charset="0"/>
              <a:ea typeface="Calibri" panose="020F0502020204030204" pitchFamily="34" charset="0"/>
              <a:cs typeface="Times New Roman" panose="02020603050405020304" pitchFamily="18" charset="0"/>
            </a:endParaRPr>
          </a:p>
          <a:p>
            <a:endParaRPr lang="en-US" sz="2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TextBox 4"/>
          <p:cNvSpPr txBox="1"/>
          <p:nvPr/>
        </p:nvSpPr>
        <p:spPr>
          <a:xfrm>
            <a:off x="2491281" y="1024596"/>
            <a:ext cx="3687095" cy="523220"/>
          </a:xfrm>
          <a:prstGeom prst="rect">
            <a:avLst/>
          </a:prstGeom>
          <a:noFill/>
        </p:spPr>
        <p:txBody>
          <a:bodyPr wrap="square" rtlCol="0">
            <a:spAutoFit/>
          </a:bodyPr>
          <a:lstStyle/>
          <a:p>
            <a:r>
              <a:rPr lang="en-US" sz="2800" dirty="0">
                <a:solidFill>
                  <a:schemeClr val="tx1">
                    <a:lumMod val="75000"/>
                    <a:lumOff val="25000"/>
                  </a:schemeClr>
                </a:solidFill>
                <a:latin typeface="微软雅黑" panose="020B0503020204020204" pitchFamily="34" charset="-122"/>
                <a:ea typeface="微软雅黑" panose="020B0503020204020204" pitchFamily="34" charset="-122"/>
              </a:rPr>
              <a:t>trắng </a:t>
            </a:r>
            <a:r>
              <a:rPr lang="en-US" sz="2800" dirty="0" smtClean="0">
                <a:solidFill>
                  <a:schemeClr val="tx1">
                    <a:lumMod val="75000"/>
                    <a:lumOff val="25000"/>
                  </a:schemeClr>
                </a:solidFill>
                <a:latin typeface="微软雅黑" panose="020B0503020204020204" pitchFamily="34" charset="-122"/>
                <a:ea typeface="微软雅黑" panose="020B0503020204020204" pitchFamily="34" charset="-122"/>
              </a:rPr>
              <a:t>tinh,xanh, </a:t>
            </a:r>
          </a:p>
        </p:txBody>
      </p:sp>
      <p:sp>
        <p:nvSpPr>
          <p:cNvPr id="6" name="TextBox 5"/>
          <p:cNvSpPr txBox="1"/>
          <p:nvPr/>
        </p:nvSpPr>
        <p:spPr>
          <a:xfrm>
            <a:off x="1190152" y="2798247"/>
            <a:ext cx="6183218" cy="523220"/>
          </a:xfrm>
          <a:prstGeom prst="rect">
            <a:avLst/>
          </a:prstGeom>
          <a:noFill/>
        </p:spPr>
        <p:txBody>
          <a:bodyPr wrap="square" rtlCol="0">
            <a:spAutoFit/>
          </a:bodyPr>
          <a:lstStyle/>
          <a:p>
            <a:r>
              <a:rPr lang="nl-NL" sz="2800" dirty="0" smtClean="0">
                <a:solidFill>
                  <a:srgbClr val="000000"/>
                </a:solidFill>
                <a:latin typeface="Averta Std CY" panose="00000500000000000000" pitchFamily="50" charset="0"/>
                <a:ea typeface="Calibri" panose="020F0502020204030204" pitchFamily="34" charset="0"/>
                <a:cs typeface="Times New Roman" panose="02020603050405020304" pitchFamily="18" charset="0"/>
              </a:rPr>
              <a:t> thấp, béo,tròn,gầy........</a:t>
            </a:r>
            <a:endParaRPr lang="en-US" sz="28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6236733" y="2409193"/>
            <a:ext cx="2379407" cy="523220"/>
          </a:xfrm>
          <a:prstGeom prst="rect">
            <a:avLst/>
          </a:prstGeom>
          <a:noFill/>
        </p:spPr>
        <p:txBody>
          <a:bodyPr wrap="square" rtlCol="0">
            <a:spAutoFit/>
          </a:bodyPr>
          <a:lstStyle/>
          <a:p>
            <a:r>
              <a:rPr lang="en-US" sz="2800" dirty="0" smtClean="0">
                <a:solidFill>
                  <a:schemeClr val="tx1">
                    <a:lumMod val="75000"/>
                    <a:lumOff val="25000"/>
                  </a:schemeClr>
                </a:solidFill>
                <a:latin typeface="微软雅黑" panose="020B0503020204020204" pitchFamily="34" charset="-122"/>
                <a:ea typeface="微软雅黑" panose="020B0503020204020204" pitchFamily="34" charset="-122"/>
              </a:rPr>
              <a:t>Cao, to ,nhỏ</a:t>
            </a:r>
          </a:p>
        </p:txBody>
      </p:sp>
    </p:spTree>
    <p:extLst>
      <p:ext uri="{BB962C8B-B14F-4D97-AF65-F5344CB8AC3E}">
        <p14:creationId xmlns:p14="http://schemas.microsoft.com/office/powerpoint/2010/main" val="3554329641"/>
      </p:ext>
    </p:extLst>
  </p:cSld>
  <p:clrMapOvr>
    <a:masterClrMapping/>
  </p:clrMapOvr>
  <p:transition spd="slow" advTm="4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Shape 1432"/>
        <p:cNvGrpSpPr/>
        <p:nvPr/>
      </p:nvGrpSpPr>
      <p:grpSpPr>
        <a:xfrm>
          <a:off x="0" y="0"/>
          <a:ext cx="0" cy="0"/>
          <a:chOff x="0" y="0"/>
          <a:chExt cx="0" cy="0"/>
        </a:xfrm>
      </p:grpSpPr>
      <p:sp>
        <p:nvSpPr>
          <p:cNvPr id="1433" name="Google Shape;1433;p30"/>
          <p:cNvSpPr/>
          <p:nvPr/>
        </p:nvSpPr>
        <p:spPr>
          <a:xfrm>
            <a:off x="1709413" y="2246275"/>
            <a:ext cx="6445165" cy="2090943"/>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rgbClr val="65C1C9"/>
          </a:solidFill>
          <a:ln>
            <a:noFill/>
          </a:ln>
          <a:effectLst>
            <a:outerShdw blurRad="28575" dist="19050"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30"/>
          <p:cNvSpPr/>
          <p:nvPr/>
        </p:nvSpPr>
        <p:spPr>
          <a:xfrm rot="-8603968">
            <a:off x="1624154" y="3845257"/>
            <a:ext cx="1395677" cy="47328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7" name="Google Shape;1437;p30"/>
          <p:cNvGrpSpPr/>
          <p:nvPr/>
        </p:nvGrpSpPr>
        <p:grpSpPr>
          <a:xfrm>
            <a:off x="8301175" y="-14051"/>
            <a:ext cx="404657" cy="1808340"/>
            <a:chOff x="8574475" y="-14051"/>
            <a:chExt cx="404657" cy="1808340"/>
          </a:xfrm>
        </p:grpSpPr>
        <p:sp>
          <p:nvSpPr>
            <p:cNvPr id="1438" name="Google Shape;1438;p30"/>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0"/>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0"/>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30"/>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30"/>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0"/>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0"/>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0"/>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0"/>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0"/>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8" name="Google Shape;1448;p30"/>
          <p:cNvSpPr/>
          <p:nvPr/>
        </p:nvSpPr>
        <p:spPr>
          <a:xfrm rot="639960">
            <a:off x="4392216" y="4166524"/>
            <a:ext cx="404651" cy="369713"/>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82" name="Google Shape;1482;p30"/>
          <p:cNvGrpSpPr/>
          <p:nvPr/>
        </p:nvGrpSpPr>
        <p:grpSpPr>
          <a:xfrm rot="407631">
            <a:off x="7522559" y="3808585"/>
            <a:ext cx="1238351" cy="1085621"/>
            <a:chOff x="7611038" y="3431425"/>
            <a:chExt cx="1238324" cy="1085597"/>
          </a:xfrm>
        </p:grpSpPr>
        <p:sp>
          <p:nvSpPr>
            <p:cNvPr id="1483" name="Google Shape;1483;p3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3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5" name="Google Shape;1485;p30"/>
          <p:cNvGrpSpPr/>
          <p:nvPr/>
        </p:nvGrpSpPr>
        <p:grpSpPr>
          <a:xfrm rot="-8615533">
            <a:off x="6705377" y="2362319"/>
            <a:ext cx="2022274" cy="329046"/>
            <a:chOff x="1777900" y="2356875"/>
            <a:chExt cx="5003236" cy="814081"/>
          </a:xfrm>
        </p:grpSpPr>
        <p:sp>
          <p:nvSpPr>
            <p:cNvPr id="1486" name="Google Shape;1486;p30"/>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30"/>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0"/>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0"/>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0"/>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30"/>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30"/>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30"/>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0"/>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0"/>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0"/>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0"/>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30"/>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0"/>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0"/>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0"/>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0"/>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0"/>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0"/>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0"/>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30"/>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30"/>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30"/>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0"/>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30"/>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30"/>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0"/>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0"/>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30"/>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30"/>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30"/>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30"/>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30"/>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30"/>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0"/>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0"/>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30"/>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23" name="Google Shape;1523;p30"/>
          <p:cNvGrpSpPr/>
          <p:nvPr/>
        </p:nvGrpSpPr>
        <p:grpSpPr>
          <a:xfrm>
            <a:off x="1505536" y="488219"/>
            <a:ext cx="1012477" cy="947084"/>
            <a:chOff x="1178193" y="539992"/>
            <a:chExt cx="1573391" cy="1471771"/>
          </a:xfrm>
        </p:grpSpPr>
        <p:sp>
          <p:nvSpPr>
            <p:cNvPr id="1524" name="Google Shape;1524;p30"/>
            <p:cNvSpPr/>
            <p:nvPr/>
          </p:nvSpPr>
          <p:spPr>
            <a:xfrm rot="-3921521">
              <a:off x="1476612" y="684445"/>
              <a:ext cx="981973" cy="1124981"/>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30"/>
            <p:cNvSpPr/>
            <p:nvPr/>
          </p:nvSpPr>
          <p:spPr>
            <a:xfrm rot="-3921521">
              <a:off x="1442318" y="650080"/>
              <a:ext cx="1045140" cy="1251596"/>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30"/>
            <p:cNvSpPr/>
            <p:nvPr/>
          </p:nvSpPr>
          <p:spPr>
            <a:xfrm rot="-3921521">
              <a:off x="1999527" y="1044018"/>
              <a:ext cx="361003" cy="482828"/>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30"/>
            <p:cNvSpPr/>
            <p:nvPr/>
          </p:nvSpPr>
          <p:spPr>
            <a:xfrm rot="-3921521">
              <a:off x="1740524" y="1075762"/>
              <a:ext cx="485360" cy="541343"/>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30"/>
            <p:cNvSpPr/>
            <p:nvPr/>
          </p:nvSpPr>
          <p:spPr>
            <a:xfrm rot="-3921521">
              <a:off x="1586098" y="1231100"/>
              <a:ext cx="439924" cy="462495"/>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30"/>
            <p:cNvSpPr/>
            <p:nvPr/>
          </p:nvSpPr>
          <p:spPr>
            <a:xfrm rot="-3921521">
              <a:off x="1655440" y="1494612"/>
              <a:ext cx="55020" cy="70195"/>
            </a:xfrm>
            <a:custGeom>
              <a:avLst/>
              <a:gdLst/>
              <a:ahLst/>
              <a:cxnLst/>
              <a:rect l="l" t="t" r="r" b="b"/>
              <a:pathLst>
                <a:path w="1418" h="1809" extrusionOk="0">
                  <a:moveTo>
                    <a:pt x="1" y="0"/>
                  </a:moveTo>
                  <a:lnTo>
                    <a:pt x="1" y="1809"/>
                  </a:lnTo>
                  <a:lnTo>
                    <a:pt x="1417" y="1809"/>
                  </a:lnTo>
                  <a:lnTo>
                    <a:pt x="141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30"/>
            <p:cNvSpPr/>
            <p:nvPr/>
          </p:nvSpPr>
          <p:spPr>
            <a:xfrm rot="-3921521">
              <a:off x="1666721" y="1429721"/>
              <a:ext cx="137045" cy="136703"/>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30"/>
            <p:cNvSpPr/>
            <p:nvPr/>
          </p:nvSpPr>
          <p:spPr>
            <a:xfrm rot="-3921521">
              <a:off x="2231047" y="1193930"/>
              <a:ext cx="75895" cy="75899"/>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30"/>
            <p:cNvSpPr/>
            <p:nvPr/>
          </p:nvSpPr>
          <p:spPr>
            <a:xfrm rot="-3921521">
              <a:off x="2152051" y="1194539"/>
              <a:ext cx="137472" cy="127585"/>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30"/>
            <p:cNvSpPr/>
            <p:nvPr/>
          </p:nvSpPr>
          <p:spPr>
            <a:xfrm rot="-3921521">
              <a:off x="1498501" y="670099"/>
              <a:ext cx="545463" cy="475222"/>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30"/>
            <p:cNvSpPr/>
            <p:nvPr/>
          </p:nvSpPr>
          <p:spPr>
            <a:xfrm rot="-3921521">
              <a:off x="1582445" y="918965"/>
              <a:ext cx="563971" cy="516742"/>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30"/>
            <p:cNvSpPr/>
            <p:nvPr/>
          </p:nvSpPr>
          <p:spPr>
            <a:xfrm rot="-3921521">
              <a:off x="1532885" y="830797"/>
              <a:ext cx="606497" cy="590196"/>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30"/>
            <p:cNvSpPr/>
            <p:nvPr/>
          </p:nvSpPr>
          <p:spPr>
            <a:xfrm rot="-3921521">
              <a:off x="1532886" y="782436"/>
              <a:ext cx="576620" cy="567768"/>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30"/>
            <p:cNvSpPr/>
            <p:nvPr/>
          </p:nvSpPr>
          <p:spPr>
            <a:xfrm rot="-3921521">
              <a:off x="1978528" y="1449632"/>
              <a:ext cx="378929" cy="424545"/>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30"/>
            <p:cNvSpPr/>
            <p:nvPr/>
          </p:nvSpPr>
          <p:spPr>
            <a:xfrm rot="-3921521">
              <a:off x="2179420" y="1752501"/>
              <a:ext cx="139489" cy="142175"/>
            </a:xfrm>
            <a:custGeom>
              <a:avLst/>
              <a:gdLst/>
              <a:ahLst/>
              <a:cxnLst/>
              <a:rect l="l" t="t" r="r" b="b"/>
              <a:pathLst>
                <a:path w="3595" h="3664" extrusionOk="0">
                  <a:moveTo>
                    <a:pt x="1" y="0"/>
                  </a:moveTo>
                  <a:lnTo>
                    <a:pt x="96" y="3664"/>
                  </a:lnTo>
                  <a:lnTo>
                    <a:pt x="3594" y="2545"/>
                  </a:lnTo>
                  <a:lnTo>
                    <a:pt x="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30"/>
            <p:cNvSpPr/>
            <p:nvPr/>
          </p:nvSpPr>
          <p:spPr>
            <a:xfrm rot="-3921521">
              <a:off x="1655212" y="1275621"/>
              <a:ext cx="161256" cy="151914"/>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30"/>
            <p:cNvSpPr/>
            <p:nvPr/>
          </p:nvSpPr>
          <p:spPr>
            <a:xfrm rot="-3921521">
              <a:off x="2035625" y="1109592"/>
              <a:ext cx="170258" cy="13984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30"/>
            <p:cNvSpPr/>
            <p:nvPr/>
          </p:nvSpPr>
          <p:spPr>
            <a:xfrm rot="-3921521">
              <a:off x="1808019" y="1214522"/>
              <a:ext cx="446792" cy="352100"/>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30"/>
            <p:cNvSpPr/>
            <p:nvPr/>
          </p:nvSpPr>
          <p:spPr>
            <a:xfrm rot="-3921521">
              <a:off x="1833362" y="1459842"/>
              <a:ext cx="105926" cy="10337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30"/>
            <p:cNvSpPr/>
            <p:nvPr/>
          </p:nvSpPr>
          <p:spPr>
            <a:xfrm rot="-3921521">
              <a:off x="2101738" y="1325916"/>
              <a:ext cx="150043" cy="88355"/>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500;p22"/>
          <p:cNvGrpSpPr/>
          <p:nvPr/>
        </p:nvGrpSpPr>
        <p:grpSpPr>
          <a:xfrm>
            <a:off x="4376750" y="1132278"/>
            <a:ext cx="901671" cy="1186099"/>
            <a:chOff x="4836718" y="719374"/>
            <a:chExt cx="1180952" cy="1617007"/>
          </a:xfrm>
        </p:grpSpPr>
        <p:sp>
          <p:nvSpPr>
            <p:cNvPr id="114" name="Google Shape;501;p22"/>
            <p:cNvSpPr/>
            <p:nvPr/>
          </p:nvSpPr>
          <p:spPr>
            <a:xfrm>
              <a:off x="4836718" y="719374"/>
              <a:ext cx="1180952" cy="1617007"/>
            </a:xfrm>
            <a:custGeom>
              <a:avLst/>
              <a:gdLst/>
              <a:ahLst/>
              <a:cxnLst/>
              <a:rect l="l" t="t" r="r" b="b"/>
              <a:pathLst>
                <a:path w="16014" h="21927" extrusionOk="0">
                  <a:moveTo>
                    <a:pt x="8367" y="0"/>
                  </a:moveTo>
                  <a:cubicBezTo>
                    <a:pt x="8320" y="0"/>
                    <a:pt x="8272" y="0"/>
                    <a:pt x="8225" y="1"/>
                  </a:cubicBezTo>
                  <a:lnTo>
                    <a:pt x="8208" y="1"/>
                  </a:lnTo>
                  <a:cubicBezTo>
                    <a:pt x="8185" y="1"/>
                    <a:pt x="8158" y="4"/>
                    <a:pt x="8135" y="4"/>
                  </a:cubicBezTo>
                  <a:lnTo>
                    <a:pt x="8069" y="4"/>
                  </a:lnTo>
                  <a:lnTo>
                    <a:pt x="8032" y="7"/>
                  </a:lnTo>
                  <a:cubicBezTo>
                    <a:pt x="7264" y="27"/>
                    <a:pt x="6507" y="110"/>
                    <a:pt x="5777" y="257"/>
                  </a:cubicBezTo>
                  <a:cubicBezTo>
                    <a:pt x="5245" y="359"/>
                    <a:pt x="4737" y="496"/>
                    <a:pt x="4272" y="658"/>
                  </a:cubicBezTo>
                  <a:cubicBezTo>
                    <a:pt x="3428" y="947"/>
                    <a:pt x="2691" y="1326"/>
                    <a:pt x="2083" y="1781"/>
                  </a:cubicBezTo>
                  <a:cubicBezTo>
                    <a:pt x="1365" y="2319"/>
                    <a:pt x="827" y="2964"/>
                    <a:pt x="482" y="3697"/>
                  </a:cubicBezTo>
                  <a:cubicBezTo>
                    <a:pt x="157" y="4379"/>
                    <a:pt x="0" y="5129"/>
                    <a:pt x="17" y="5937"/>
                  </a:cubicBezTo>
                  <a:cubicBezTo>
                    <a:pt x="17" y="5973"/>
                    <a:pt x="20" y="6009"/>
                    <a:pt x="20" y="6049"/>
                  </a:cubicBezTo>
                  <a:lnTo>
                    <a:pt x="20" y="6062"/>
                  </a:lnTo>
                  <a:cubicBezTo>
                    <a:pt x="24" y="6093"/>
                    <a:pt x="24" y="6122"/>
                    <a:pt x="27" y="6153"/>
                  </a:cubicBezTo>
                  <a:lnTo>
                    <a:pt x="27" y="6176"/>
                  </a:lnTo>
                  <a:lnTo>
                    <a:pt x="27" y="6182"/>
                  </a:lnTo>
                  <a:cubicBezTo>
                    <a:pt x="30" y="6205"/>
                    <a:pt x="30" y="6232"/>
                    <a:pt x="34" y="6255"/>
                  </a:cubicBezTo>
                  <a:cubicBezTo>
                    <a:pt x="34" y="6268"/>
                    <a:pt x="34" y="6279"/>
                    <a:pt x="37" y="6292"/>
                  </a:cubicBezTo>
                  <a:lnTo>
                    <a:pt x="37" y="6298"/>
                  </a:lnTo>
                  <a:cubicBezTo>
                    <a:pt x="37" y="6318"/>
                    <a:pt x="40" y="6338"/>
                    <a:pt x="40" y="6355"/>
                  </a:cubicBezTo>
                  <a:cubicBezTo>
                    <a:pt x="43" y="6372"/>
                    <a:pt x="43" y="6388"/>
                    <a:pt x="47" y="6404"/>
                  </a:cubicBezTo>
                  <a:cubicBezTo>
                    <a:pt x="47" y="6421"/>
                    <a:pt x="50" y="6438"/>
                    <a:pt x="54" y="6455"/>
                  </a:cubicBezTo>
                  <a:cubicBezTo>
                    <a:pt x="54" y="6471"/>
                    <a:pt x="57" y="6487"/>
                    <a:pt x="57" y="6504"/>
                  </a:cubicBezTo>
                  <a:cubicBezTo>
                    <a:pt x="60" y="6524"/>
                    <a:pt x="63" y="6541"/>
                    <a:pt x="67" y="6561"/>
                  </a:cubicBezTo>
                  <a:lnTo>
                    <a:pt x="67" y="6567"/>
                  </a:lnTo>
                  <a:cubicBezTo>
                    <a:pt x="67" y="6577"/>
                    <a:pt x="70" y="6587"/>
                    <a:pt x="70" y="6597"/>
                  </a:cubicBezTo>
                  <a:cubicBezTo>
                    <a:pt x="77" y="6637"/>
                    <a:pt x="80" y="6674"/>
                    <a:pt x="87" y="6707"/>
                  </a:cubicBezTo>
                  <a:lnTo>
                    <a:pt x="87" y="6711"/>
                  </a:lnTo>
                  <a:cubicBezTo>
                    <a:pt x="296" y="7926"/>
                    <a:pt x="937" y="8514"/>
                    <a:pt x="1439" y="8793"/>
                  </a:cubicBezTo>
                  <a:cubicBezTo>
                    <a:pt x="1874" y="9035"/>
                    <a:pt x="2375" y="9158"/>
                    <a:pt x="2964" y="9158"/>
                  </a:cubicBezTo>
                  <a:cubicBezTo>
                    <a:pt x="3033" y="9158"/>
                    <a:pt x="3106" y="9155"/>
                    <a:pt x="3179" y="9152"/>
                  </a:cubicBezTo>
                  <a:lnTo>
                    <a:pt x="3179" y="9152"/>
                  </a:lnTo>
                  <a:cubicBezTo>
                    <a:pt x="3010" y="9474"/>
                    <a:pt x="2884" y="9843"/>
                    <a:pt x="2804" y="10258"/>
                  </a:cubicBezTo>
                  <a:cubicBezTo>
                    <a:pt x="2784" y="10378"/>
                    <a:pt x="2764" y="10493"/>
                    <a:pt x="2754" y="10606"/>
                  </a:cubicBezTo>
                  <a:cubicBezTo>
                    <a:pt x="2585" y="12038"/>
                    <a:pt x="3149" y="12895"/>
                    <a:pt x="3654" y="13363"/>
                  </a:cubicBezTo>
                  <a:cubicBezTo>
                    <a:pt x="3887" y="13579"/>
                    <a:pt x="4159" y="13762"/>
                    <a:pt x="4465" y="13908"/>
                  </a:cubicBezTo>
                  <a:cubicBezTo>
                    <a:pt x="4013" y="13912"/>
                    <a:pt x="3581" y="13985"/>
                    <a:pt x="3189" y="14120"/>
                  </a:cubicBezTo>
                  <a:cubicBezTo>
                    <a:pt x="2700" y="14293"/>
                    <a:pt x="2262" y="14569"/>
                    <a:pt x="1891" y="14938"/>
                  </a:cubicBezTo>
                  <a:cubicBezTo>
                    <a:pt x="1525" y="15300"/>
                    <a:pt x="1223" y="15755"/>
                    <a:pt x="987" y="16290"/>
                  </a:cubicBezTo>
                  <a:lnTo>
                    <a:pt x="983" y="16293"/>
                  </a:lnTo>
                  <a:cubicBezTo>
                    <a:pt x="974" y="16320"/>
                    <a:pt x="963" y="16343"/>
                    <a:pt x="954" y="16369"/>
                  </a:cubicBezTo>
                  <a:cubicBezTo>
                    <a:pt x="943" y="16389"/>
                    <a:pt x="937" y="16409"/>
                    <a:pt x="927" y="16432"/>
                  </a:cubicBezTo>
                  <a:lnTo>
                    <a:pt x="920" y="16446"/>
                  </a:lnTo>
                  <a:cubicBezTo>
                    <a:pt x="914" y="16466"/>
                    <a:pt x="904" y="16489"/>
                    <a:pt x="897" y="16512"/>
                  </a:cubicBezTo>
                  <a:lnTo>
                    <a:pt x="894" y="16522"/>
                  </a:lnTo>
                  <a:cubicBezTo>
                    <a:pt x="884" y="16545"/>
                    <a:pt x="877" y="16569"/>
                    <a:pt x="871" y="16588"/>
                  </a:cubicBezTo>
                  <a:lnTo>
                    <a:pt x="864" y="16608"/>
                  </a:lnTo>
                  <a:cubicBezTo>
                    <a:pt x="857" y="16628"/>
                    <a:pt x="851" y="16645"/>
                    <a:pt x="844" y="16665"/>
                  </a:cubicBezTo>
                  <a:cubicBezTo>
                    <a:pt x="545" y="17602"/>
                    <a:pt x="664" y="18535"/>
                    <a:pt x="1193" y="19359"/>
                  </a:cubicBezTo>
                  <a:cubicBezTo>
                    <a:pt x="1631" y="20039"/>
                    <a:pt x="2352" y="20634"/>
                    <a:pt x="3278" y="21083"/>
                  </a:cubicBezTo>
                  <a:cubicBezTo>
                    <a:pt x="4089" y="21474"/>
                    <a:pt x="5029" y="21741"/>
                    <a:pt x="6006" y="21860"/>
                  </a:cubicBezTo>
                  <a:lnTo>
                    <a:pt x="6009" y="21860"/>
                  </a:lnTo>
                  <a:cubicBezTo>
                    <a:pt x="6033" y="21863"/>
                    <a:pt x="6053" y="21867"/>
                    <a:pt x="6076" y="21870"/>
                  </a:cubicBezTo>
                  <a:lnTo>
                    <a:pt x="6079" y="21870"/>
                  </a:lnTo>
                  <a:cubicBezTo>
                    <a:pt x="6099" y="21870"/>
                    <a:pt x="6122" y="21873"/>
                    <a:pt x="6142" y="21877"/>
                  </a:cubicBezTo>
                  <a:lnTo>
                    <a:pt x="6152" y="21877"/>
                  </a:lnTo>
                  <a:cubicBezTo>
                    <a:pt x="6168" y="21880"/>
                    <a:pt x="6188" y="21880"/>
                    <a:pt x="6205" y="21883"/>
                  </a:cubicBezTo>
                  <a:lnTo>
                    <a:pt x="6222" y="21883"/>
                  </a:lnTo>
                  <a:cubicBezTo>
                    <a:pt x="6238" y="21887"/>
                    <a:pt x="6258" y="21887"/>
                    <a:pt x="6275" y="21890"/>
                  </a:cubicBezTo>
                  <a:lnTo>
                    <a:pt x="6292" y="21890"/>
                  </a:lnTo>
                  <a:cubicBezTo>
                    <a:pt x="6308" y="21893"/>
                    <a:pt x="6328" y="21893"/>
                    <a:pt x="6344" y="21897"/>
                  </a:cubicBezTo>
                  <a:lnTo>
                    <a:pt x="6364" y="21897"/>
                  </a:lnTo>
                  <a:cubicBezTo>
                    <a:pt x="6381" y="21900"/>
                    <a:pt x="6398" y="21900"/>
                    <a:pt x="6415" y="21900"/>
                  </a:cubicBezTo>
                  <a:lnTo>
                    <a:pt x="6444" y="21903"/>
                  </a:lnTo>
                  <a:cubicBezTo>
                    <a:pt x="6458" y="21903"/>
                    <a:pt x="6471" y="21906"/>
                    <a:pt x="6481" y="21906"/>
                  </a:cubicBezTo>
                  <a:cubicBezTo>
                    <a:pt x="6504" y="21906"/>
                    <a:pt x="6527" y="21910"/>
                    <a:pt x="6551" y="21910"/>
                  </a:cubicBezTo>
                  <a:cubicBezTo>
                    <a:pt x="6737" y="21923"/>
                    <a:pt x="6930" y="21926"/>
                    <a:pt x="7122" y="21926"/>
                  </a:cubicBezTo>
                  <a:cubicBezTo>
                    <a:pt x="7786" y="21926"/>
                    <a:pt x="8494" y="21860"/>
                    <a:pt x="9191" y="21734"/>
                  </a:cubicBezTo>
                  <a:cubicBezTo>
                    <a:pt x="10234" y="21541"/>
                    <a:pt x="11201" y="21226"/>
                    <a:pt x="12064" y="20790"/>
                  </a:cubicBezTo>
                  <a:cubicBezTo>
                    <a:pt x="13094" y="20272"/>
                    <a:pt x="13934" y="19605"/>
                    <a:pt x="14563" y="18804"/>
                  </a:cubicBezTo>
                  <a:cubicBezTo>
                    <a:pt x="15300" y="17867"/>
                    <a:pt x="15731" y="16768"/>
                    <a:pt x="15848" y="15539"/>
                  </a:cubicBezTo>
                  <a:cubicBezTo>
                    <a:pt x="16013" y="13792"/>
                    <a:pt x="15754" y="12287"/>
                    <a:pt x="15074" y="11071"/>
                  </a:cubicBezTo>
                  <a:cubicBezTo>
                    <a:pt x="14642" y="10301"/>
                    <a:pt x="14111" y="9773"/>
                    <a:pt x="13698" y="9424"/>
                  </a:cubicBezTo>
                  <a:cubicBezTo>
                    <a:pt x="13738" y="9381"/>
                    <a:pt x="13778" y="9331"/>
                    <a:pt x="13818" y="9282"/>
                  </a:cubicBezTo>
                  <a:lnTo>
                    <a:pt x="13821" y="9274"/>
                  </a:lnTo>
                  <a:cubicBezTo>
                    <a:pt x="13851" y="9238"/>
                    <a:pt x="13878" y="9202"/>
                    <a:pt x="13908" y="9162"/>
                  </a:cubicBezTo>
                  <a:lnTo>
                    <a:pt x="13918" y="9148"/>
                  </a:lnTo>
                  <a:cubicBezTo>
                    <a:pt x="13928" y="9135"/>
                    <a:pt x="13934" y="9125"/>
                    <a:pt x="13941" y="9115"/>
                  </a:cubicBezTo>
                  <a:cubicBezTo>
                    <a:pt x="13948" y="9105"/>
                    <a:pt x="13954" y="9098"/>
                    <a:pt x="13961" y="9092"/>
                  </a:cubicBezTo>
                  <a:lnTo>
                    <a:pt x="13961" y="9089"/>
                  </a:lnTo>
                  <a:cubicBezTo>
                    <a:pt x="13971" y="9075"/>
                    <a:pt x="13981" y="9058"/>
                    <a:pt x="13991" y="9046"/>
                  </a:cubicBezTo>
                  <a:cubicBezTo>
                    <a:pt x="14001" y="9035"/>
                    <a:pt x="14008" y="9022"/>
                    <a:pt x="14014" y="9012"/>
                  </a:cubicBezTo>
                  <a:cubicBezTo>
                    <a:pt x="14020" y="9002"/>
                    <a:pt x="14028" y="8995"/>
                    <a:pt x="14034" y="8986"/>
                  </a:cubicBezTo>
                  <a:cubicBezTo>
                    <a:pt x="14040" y="8972"/>
                    <a:pt x="14051" y="8959"/>
                    <a:pt x="14060" y="8943"/>
                  </a:cubicBezTo>
                  <a:lnTo>
                    <a:pt x="14074" y="8926"/>
                  </a:lnTo>
                  <a:cubicBezTo>
                    <a:pt x="14084" y="8906"/>
                    <a:pt x="14097" y="8886"/>
                    <a:pt x="14111" y="8866"/>
                  </a:cubicBezTo>
                  <a:lnTo>
                    <a:pt x="14124" y="8849"/>
                  </a:lnTo>
                  <a:cubicBezTo>
                    <a:pt x="14134" y="8833"/>
                    <a:pt x="14147" y="8813"/>
                    <a:pt x="14157" y="8793"/>
                  </a:cubicBezTo>
                  <a:lnTo>
                    <a:pt x="14164" y="8783"/>
                  </a:lnTo>
                  <a:cubicBezTo>
                    <a:pt x="14177" y="8759"/>
                    <a:pt x="14193" y="8736"/>
                    <a:pt x="14207" y="8713"/>
                  </a:cubicBezTo>
                  <a:lnTo>
                    <a:pt x="14210" y="8707"/>
                  </a:lnTo>
                  <a:cubicBezTo>
                    <a:pt x="14224" y="8684"/>
                    <a:pt x="14236" y="8660"/>
                    <a:pt x="14250" y="8637"/>
                  </a:cubicBezTo>
                  <a:lnTo>
                    <a:pt x="14256" y="8630"/>
                  </a:lnTo>
                  <a:cubicBezTo>
                    <a:pt x="14287" y="8577"/>
                    <a:pt x="14313" y="8524"/>
                    <a:pt x="14343" y="8471"/>
                  </a:cubicBezTo>
                  <a:lnTo>
                    <a:pt x="14346" y="8468"/>
                  </a:lnTo>
                  <a:cubicBezTo>
                    <a:pt x="14572" y="8039"/>
                    <a:pt x="14758" y="7554"/>
                    <a:pt x="14897" y="7022"/>
                  </a:cubicBezTo>
                  <a:lnTo>
                    <a:pt x="14901" y="7016"/>
                  </a:lnTo>
                  <a:lnTo>
                    <a:pt x="14931" y="6896"/>
                  </a:lnTo>
                  <a:lnTo>
                    <a:pt x="14931" y="6893"/>
                  </a:lnTo>
                  <a:cubicBezTo>
                    <a:pt x="14941" y="6856"/>
                    <a:pt x="14951" y="6817"/>
                    <a:pt x="14957" y="6780"/>
                  </a:cubicBezTo>
                  <a:lnTo>
                    <a:pt x="14964" y="6757"/>
                  </a:lnTo>
                  <a:cubicBezTo>
                    <a:pt x="14974" y="6717"/>
                    <a:pt x="14981" y="6677"/>
                    <a:pt x="14991" y="6637"/>
                  </a:cubicBezTo>
                  <a:cubicBezTo>
                    <a:pt x="15144" y="5940"/>
                    <a:pt x="15136" y="5225"/>
                    <a:pt x="14971" y="4522"/>
                  </a:cubicBezTo>
                  <a:cubicBezTo>
                    <a:pt x="14814" y="3850"/>
                    <a:pt x="14523" y="3213"/>
                    <a:pt x="14104" y="2625"/>
                  </a:cubicBezTo>
                  <a:cubicBezTo>
                    <a:pt x="13091" y="1210"/>
                    <a:pt x="11460" y="277"/>
                    <a:pt x="9630" y="64"/>
                  </a:cubicBezTo>
                  <a:cubicBezTo>
                    <a:pt x="9536" y="50"/>
                    <a:pt x="9453" y="44"/>
                    <a:pt x="9374" y="37"/>
                  </a:cubicBezTo>
                  <a:cubicBezTo>
                    <a:pt x="9053" y="11"/>
                    <a:pt x="8713" y="0"/>
                    <a:pt x="8367"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502;p22"/>
            <p:cNvSpPr/>
            <p:nvPr/>
          </p:nvSpPr>
          <p:spPr>
            <a:xfrm>
              <a:off x="5884639" y="1361174"/>
              <a:ext cx="74" cy="295"/>
            </a:xfrm>
            <a:custGeom>
              <a:avLst/>
              <a:gdLst/>
              <a:ahLst/>
              <a:cxnLst/>
              <a:rect l="l" t="t" r="r" b="b"/>
              <a:pathLst>
                <a:path w="1" h="4" extrusionOk="0">
                  <a:moveTo>
                    <a:pt x="0" y="1"/>
                  </a:moveTo>
                  <a:lnTo>
                    <a:pt x="0" y="4"/>
                  </a:lnTo>
                  <a:lnTo>
                    <a:pt x="0" y="4"/>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503;p22"/>
            <p:cNvSpPr/>
            <p:nvPr/>
          </p:nvSpPr>
          <p:spPr>
            <a:xfrm>
              <a:off x="4911939" y="788694"/>
              <a:ext cx="1049908" cy="1467231"/>
            </a:xfrm>
            <a:custGeom>
              <a:avLst/>
              <a:gdLst/>
              <a:ahLst/>
              <a:cxnLst/>
              <a:rect l="l" t="t" r="r" b="b"/>
              <a:pathLst>
                <a:path w="14237" h="19896" extrusionOk="0">
                  <a:moveTo>
                    <a:pt x="7383" y="0"/>
                  </a:moveTo>
                  <a:cubicBezTo>
                    <a:pt x="7084" y="0"/>
                    <a:pt x="6774" y="11"/>
                    <a:pt x="6457" y="34"/>
                  </a:cubicBezTo>
                  <a:cubicBezTo>
                    <a:pt x="5965" y="71"/>
                    <a:pt x="5458" y="137"/>
                    <a:pt x="4953" y="237"/>
                  </a:cubicBezTo>
                  <a:cubicBezTo>
                    <a:pt x="4487" y="330"/>
                    <a:pt x="4026" y="449"/>
                    <a:pt x="3581" y="602"/>
                  </a:cubicBezTo>
                  <a:cubicBezTo>
                    <a:pt x="2183" y="1083"/>
                    <a:pt x="960" y="1888"/>
                    <a:pt x="379" y="3116"/>
                  </a:cubicBezTo>
                  <a:cubicBezTo>
                    <a:pt x="133" y="3634"/>
                    <a:pt x="0" y="4226"/>
                    <a:pt x="14" y="4900"/>
                  </a:cubicBezTo>
                  <a:cubicBezTo>
                    <a:pt x="17" y="5129"/>
                    <a:pt x="37" y="5335"/>
                    <a:pt x="70" y="5521"/>
                  </a:cubicBezTo>
                  <a:cubicBezTo>
                    <a:pt x="277" y="6735"/>
                    <a:pt x="1029" y="7125"/>
                    <a:pt x="1948" y="7125"/>
                  </a:cubicBezTo>
                  <a:cubicBezTo>
                    <a:pt x="3418" y="7125"/>
                    <a:pt x="5316" y="6127"/>
                    <a:pt x="6095" y="5906"/>
                  </a:cubicBezTo>
                  <a:cubicBezTo>
                    <a:pt x="6287" y="5852"/>
                    <a:pt x="6453" y="5829"/>
                    <a:pt x="6596" y="5829"/>
                  </a:cubicBezTo>
                  <a:cubicBezTo>
                    <a:pt x="7171" y="5829"/>
                    <a:pt x="7391" y="6197"/>
                    <a:pt x="7474" y="6444"/>
                  </a:cubicBezTo>
                  <a:cubicBezTo>
                    <a:pt x="7517" y="6571"/>
                    <a:pt x="7524" y="6663"/>
                    <a:pt x="7524" y="6663"/>
                  </a:cubicBezTo>
                  <a:cubicBezTo>
                    <a:pt x="7417" y="6976"/>
                    <a:pt x="7245" y="7186"/>
                    <a:pt x="7026" y="7321"/>
                  </a:cubicBezTo>
                  <a:cubicBezTo>
                    <a:pt x="5836" y="8066"/>
                    <a:pt x="3279" y="6777"/>
                    <a:pt x="2784" y="9434"/>
                  </a:cubicBezTo>
                  <a:cubicBezTo>
                    <a:pt x="2764" y="9527"/>
                    <a:pt x="2750" y="9617"/>
                    <a:pt x="2744" y="9703"/>
                  </a:cubicBezTo>
                  <a:cubicBezTo>
                    <a:pt x="2701" y="10048"/>
                    <a:pt x="2714" y="10350"/>
                    <a:pt x="2770" y="10613"/>
                  </a:cubicBezTo>
                  <a:cubicBezTo>
                    <a:pt x="3071" y="12025"/>
                    <a:pt x="4604" y="12319"/>
                    <a:pt x="5619" y="12319"/>
                  </a:cubicBezTo>
                  <a:cubicBezTo>
                    <a:pt x="5983" y="12319"/>
                    <a:pt x="6280" y="12282"/>
                    <a:pt x="6431" y="12244"/>
                  </a:cubicBezTo>
                  <a:cubicBezTo>
                    <a:pt x="6597" y="12202"/>
                    <a:pt x="6804" y="12176"/>
                    <a:pt x="7017" y="12176"/>
                  </a:cubicBezTo>
                  <a:cubicBezTo>
                    <a:pt x="7636" y="12176"/>
                    <a:pt x="8301" y="12398"/>
                    <a:pt x="8138" y="13108"/>
                  </a:cubicBezTo>
                  <a:cubicBezTo>
                    <a:pt x="8131" y="13141"/>
                    <a:pt x="8122" y="13174"/>
                    <a:pt x="8111" y="13208"/>
                  </a:cubicBezTo>
                  <a:cubicBezTo>
                    <a:pt x="8095" y="13254"/>
                    <a:pt x="8078" y="13297"/>
                    <a:pt x="8058" y="13340"/>
                  </a:cubicBezTo>
                  <a:cubicBezTo>
                    <a:pt x="7735" y="14015"/>
                    <a:pt x="6738" y="14277"/>
                    <a:pt x="5894" y="14277"/>
                  </a:cubicBezTo>
                  <a:cubicBezTo>
                    <a:pt x="5575" y="14277"/>
                    <a:pt x="5279" y="14240"/>
                    <a:pt x="5049" y="14174"/>
                  </a:cubicBezTo>
                  <a:cubicBezTo>
                    <a:pt x="4692" y="14071"/>
                    <a:pt x="4115" y="13907"/>
                    <a:pt x="3485" y="13907"/>
                  </a:cubicBezTo>
                  <a:cubicBezTo>
                    <a:pt x="2848" y="13907"/>
                    <a:pt x="2157" y="14075"/>
                    <a:pt x="1585" y="14642"/>
                  </a:cubicBezTo>
                  <a:cubicBezTo>
                    <a:pt x="1326" y="14902"/>
                    <a:pt x="1090" y="15240"/>
                    <a:pt x="894" y="15685"/>
                  </a:cubicBezTo>
                  <a:cubicBezTo>
                    <a:pt x="817" y="15861"/>
                    <a:pt x="761" y="16034"/>
                    <a:pt x="728" y="16203"/>
                  </a:cubicBezTo>
                  <a:cubicBezTo>
                    <a:pt x="285" y="18309"/>
                    <a:pt x="3029" y="19724"/>
                    <a:pt x="5594" y="19881"/>
                  </a:cubicBezTo>
                  <a:cubicBezTo>
                    <a:pt x="5754" y="19890"/>
                    <a:pt x="5922" y="19895"/>
                    <a:pt x="6096" y="19895"/>
                  </a:cubicBezTo>
                  <a:cubicBezTo>
                    <a:pt x="8931" y="19895"/>
                    <a:pt x="13423" y="18576"/>
                    <a:pt x="13818" y="14426"/>
                  </a:cubicBezTo>
                  <a:cubicBezTo>
                    <a:pt x="14236" y="10019"/>
                    <a:pt x="11550" y="9012"/>
                    <a:pt x="11343" y="8593"/>
                  </a:cubicBezTo>
                  <a:cubicBezTo>
                    <a:pt x="11280" y="8467"/>
                    <a:pt x="11357" y="8354"/>
                    <a:pt x="11506" y="8188"/>
                  </a:cubicBezTo>
                  <a:cubicBezTo>
                    <a:pt x="11855" y="7810"/>
                    <a:pt x="12599" y="7155"/>
                    <a:pt x="12977" y="5405"/>
                  </a:cubicBezTo>
                  <a:cubicBezTo>
                    <a:pt x="13512" y="2944"/>
                    <a:pt x="11479" y="402"/>
                    <a:pt x="8487" y="57"/>
                  </a:cubicBezTo>
                  <a:cubicBezTo>
                    <a:pt x="8417" y="47"/>
                    <a:pt x="8347" y="40"/>
                    <a:pt x="8277" y="34"/>
                  </a:cubicBezTo>
                  <a:cubicBezTo>
                    <a:pt x="7996" y="12"/>
                    <a:pt x="7696" y="0"/>
                    <a:pt x="738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04;p22"/>
            <p:cNvSpPr/>
            <p:nvPr/>
          </p:nvSpPr>
          <p:spPr>
            <a:xfrm>
              <a:off x="4917101" y="1171576"/>
              <a:ext cx="548515" cy="142623"/>
            </a:xfrm>
            <a:custGeom>
              <a:avLst/>
              <a:gdLst/>
              <a:ahLst/>
              <a:cxnLst/>
              <a:rect l="l" t="t" r="r" b="b"/>
              <a:pathLst>
                <a:path w="7438" h="1934" extrusionOk="0">
                  <a:moveTo>
                    <a:pt x="5863" y="1"/>
                  </a:moveTo>
                  <a:cubicBezTo>
                    <a:pt x="5198" y="1"/>
                    <a:pt x="4377" y="256"/>
                    <a:pt x="3116" y="651"/>
                  </a:cubicBezTo>
                  <a:cubicBezTo>
                    <a:pt x="2524" y="838"/>
                    <a:pt x="1946" y="964"/>
                    <a:pt x="1438" y="964"/>
                  </a:cubicBezTo>
                  <a:cubicBezTo>
                    <a:pt x="837" y="964"/>
                    <a:pt x="332" y="791"/>
                    <a:pt x="0" y="329"/>
                  </a:cubicBezTo>
                  <a:lnTo>
                    <a:pt x="0" y="329"/>
                  </a:lnTo>
                  <a:cubicBezTo>
                    <a:pt x="206" y="1545"/>
                    <a:pt x="960" y="1934"/>
                    <a:pt x="1877" y="1934"/>
                  </a:cubicBezTo>
                  <a:cubicBezTo>
                    <a:pt x="3348" y="1934"/>
                    <a:pt x="5248" y="933"/>
                    <a:pt x="6025" y="714"/>
                  </a:cubicBezTo>
                  <a:cubicBezTo>
                    <a:pt x="6218" y="661"/>
                    <a:pt x="6384" y="638"/>
                    <a:pt x="6527" y="638"/>
                  </a:cubicBezTo>
                  <a:cubicBezTo>
                    <a:pt x="7101" y="638"/>
                    <a:pt x="7321" y="1007"/>
                    <a:pt x="7404" y="1252"/>
                  </a:cubicBezTo>
                  <a:cubicBezTo>
                    <a:pt x="7427" y="1196"/>
                    <a:pt x="7437" y="1137"/>
                    <a:pt x="7437" y="1070"/>
                  </a:cubicBezTo>
                  <a:cubicBezTo>
                    <a:pt x="7437" y="754"/>
                    <a:pt x="7168" y="363"/>
                    <a:pt x="6633" y="143"/>
                  </a:cubicBezTo>
                  <a:cubicBezTo>
                    <a:pt x="6390" y="44"/>
                    <a:pt x="6138" y="1"/>
                    <a:pt x="5863"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05;p22"/>
            <p:cNvSpPr/>
            <p:nvPr/>
          </p:nvSpPr>
          <p:spPr>
            <a:xfrm>
              <a:off x="5116213" y="1571347"/>
              <a:ext cx="420641" cy="183994"/>
            </a:xfrm>
            <a:custGeom>
              <a:avLst/>
              <a:gdLst/>
              <a:ahLst/>
              <a:cxnLst/>
              <a:rect l="l" t="t" r="r" b="b"/>
              <a:pathLst>
                <a:path w="5704" h="2495" extrusionOk="0">
                  <a:moveTo>
                    <a:pt x="0" y="0"/>
                  </a:moveTo>
                  <a:lnTo>
                    <a:pt x="0" y="0"/>
                  </a:lnTo>
                  <a:cubicBezTo>
                    <a:pt x="302" y="1411"/>
                    <a:pt x="1837" y="1707"/>
                    <a:pt x="2850" y="1707"/>
                  </a:cubicBezTo>
                  <a:cubicBezTo>
                    <a:pt x="3215" y="1707"/>
                    <a:pt x="3511" y="1667"/>
                    <a:pt x="3661" y="1631"/>
                  </a:cubicBezTo>
                  <a:cubicBezTo>
                    <a:pt x="3827" y="1588"/>
                    <a:pt x="4036" y="1561"/>
                    <a:pt x="4248" y="1561"/>
                  </a:cubicBezTo>
                  <a:cubicBezTo>
                    <a:pt x="4803" y="1565"/>
                    <a:pt x="5392" y="1741"/>
                    <a:pt x="5395" y="2285"/>
                  </a:cubicBezTo>
                  <a:cubicBezTo>
                    <a:pt x="5395" y="2352"/>
                    <a:pt x="5384" y="2422"/>
                    <a:pt x="5368" y="2495"/>
                  </a:cubicBezTo>
                  <a:cubicBezTo>
                    <a:pt x="5611" y="2372"/>
                    <a:pt x="5703" y="2219"/>
                    <a:pt x="5703" y="2060"/>
                  </a:cubicBezTo>
                  <a:cubicBezTo>
                    <a:pt x="5703" y="1741"/>
                    <a:pt x="5335" y="1402"/>
                    <a:pt x="5096" y="1239"/>
                  </a:cubicBezTo>
                  <a:cubicBezTo>
                    <a:pt x="4700" y="970"/>
                    <a:pt x="4103" y="924"/>
                    <a:pt x="2402" y="728"/>
                  </a:cubicBezTo>
                  <a:cubicBezTo>
                    <a:pt x="1631" y="641"/>
                    <a:pt x="684" y="399"/>
                    <a:pt x="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06;p22"/>
            <p:cNvSpPr/>
            <p:nvPr/>
          </p:nvSpPr>
          <p:spPr>
            <a:xfrm>
              <a:off x="5388112" y="788694"/>
              <a:ext cx="487307" cy="603898"/>
            </a:xfrm>
            <a:custGeom>
              <a:avLst/>
              <a:gdLst/>
              <a:ahLst/>
              <a:cxnLst/>
              <a:rect l="l" t="t" r="r" b="b"/>
              <a:pathLst>
                <a:path w="6608" h="8189" extrusionOk="0">
                  <a:moveTo>
                    <a:pt x="930" y="1"/>
                  </a:moveTo>
                  <a:cubicBezTo>
                    <a:pt x="632" y="1"/>
                    <a:pt x="319" y="11"/>
                    <a:pt x="0" y="34"/>
                  </a:cubicBezTo>
                  <a:cubicBezTo>
                    <a:pt x="266" y="429"/>
                    <a:pt x="2030" y="57"/>
                    <a:pt x="2947" y="465"/>
                  </a:cubicBezTo>
                  <a:cubicBezTo>
                    <a:pt x="3863" y="877"/>
                    <a:pt x="5205" y="1515"/>
                    <a:pt x="5683" y="3598"/>
                  </a:cubicBezTo>
                  <a:cubicBezTo>
                    <a:pt x="5770" y="3963"/>
                    <a:pt x="5803" y="4339"/>
                    <a:pt x="5803" y="4718"/>
                  </a:cubicBezTo>
                  <a:cubicBezTo>
                    <a:pt x="5806" y="6109"/>
                    <a:pt x="5325" y="7491"/>
                    <a:pt x="5049" y="8188"/>
                  </a:cubicBezTo>
                  <a:cubicBezTo>
                    <a:pt x="5398" y="7810"/>
                    <a:pt x="6142" y="7155"/>
                    <a:pt x="6520" y="5405"/>
                  </a:cubicBezTo>
                  <a:cubicBezTo>
                    <a:pt x="6580" y="5139"/>
                    <a:pt x="6607" y="4877"/>
                    <a:pt x="6607" y="4611"/>
                  </a:cubicBezTo>
                  <a:cubicBezTo>
                    <a:pt x="6607" y="2422"/>
                    <a:pt x="4700" y="362"/>
                    <a:pt x="2030" y="57"/>
                  </a:cubicBezTo>
                  <a:cubicBezTo>
                    <a:pt x="1960" y="47"/>
                    <a:pt x="1890" y="40"/>
                    <a:pt x="1820" y="34"/>
                  </a:cubicBezTo>
                  <a:cubicBezTo>
                    <a:pt x="1541" y="11"/>
                    <a:pt x="1242" y="1"/>
                    <a:pt x="93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07;p22"/>
            <p:cNvSpPr/>
            <p:nvPr/>
          </p:nvSpPr>
          <p:spPr>
            <a:xfrm>
              <a:off x="4962085" y="1422382"/>
              <a:ext cx="972107" cy="833392"/>
            </a:xfrm>
            <a:custGeom>
              <a:avLst/>
              <a:gdLst/>
              <a:ahLst/>
              <a:cxnLst/>
              <a:rect l="l" t="t" r="r" b="b"/>
              <a:pathLst>
                <a:path w="13182" h="11301" extrusionOk="0">
                  <a:moveTo>
                    <a:pt x="10663" y="0"/>
                  </a:moveTo>
                  <a:cubicBezTo>
                    <a:pt x="10650" y="28"/>
                    <a:pt x="10646" y="51"/>
                    <a:pt x="10646" y="77"/>
                  </a:cubicBezTo>
                  <a:cubicBezTo>
                    <a:pt x="10646" y="476"/>
                    <a:pt x="11759" y="997"/>
                    <a:pt x="12155" y="1655"/>
                  </a:cubicBezTo>
                  <a:cubicBezTo>
                    <a:pt x="12576" y="2352"/>
                    <a:pt x="12690" y="3236"/>
                    <a:pt x="12812" y="4063"/>
                  </a:cubicBezTo>
                  <a:cubicBezTo>
                    <a:pt x="12829" y="4176"/>
                    <a:pt x="12835" y="4312"/>
                    <a:pt x="12835" y="4468"/>
                  </a:cubicBezTo>
                  <a:cubicBezTo>
                    <a:pt x="12835" y="5452"/>
                    <a:pt x="12457" y="7182"/>
                    <a:pt x="11135" y="8301"/>
                  </a:cubicBezTo>
                  <a:cubicBezTo>
                    <a:pt x="9979" y="9278"/>
                    <a:pt x="7571" y="9965"/>
                    <a:pt x="5265" y="9965"/>
                  </a:cubicBezTo>
                  <a:cubicBezTo>
                    <a:pt x="4508" y="9965"/>
                    <a:pt x="3764" y="9893"/>
                    <a:pt x="3080" y="9729"/>
                  </a:cubicBezTo>
                  <a:cubicBezTo>
                    <a:pt x="1589" y="9378"/>
                    <a:pt x="569" y="8504"/>
                    <a:pt x="48" y="7610"/>
                  </a:cubicBezTo>
                  <a:cubicBezTo>
                    <a:pt x="18" y="7763"/>
                    <a:pt x="1" y="7909"/>
                    <a:pt x="1" y="8055"/>
                  </a:cubicBezTo>
                  <a:cubicBezTo>
                    <a:pt x="1" y="9916"/>
                    <a:pt x="2535" y="11141"/>
                    <a:pt x="4914" y="11288"/>
                  </a:cubicBezTo>
                  <a:cubicBezTo>
                    <a:pt x="5073" y="11297"/>
                    <a:pt x="5242" y="11300"/>
                    <a:pt x="5418" y="11300"/>
                  </a:cubicBezTo>
                  <a:cubicBezTo>
                    <a:pt x="8252" y="11300"/>
                    <a:pt x="12743" y="9982"/>
                    <a:pt x="13138" y="5833"/>
                  </a:cubicBezTo>
                  <a:cubicBezTo>
                    <a:pt x="13168" y="5515"/>
                    <a:pt x="13181" y="5216"/>
                    <a:pt x="13181" y="4930"/>
                  </a:cubicBezTo>
                  <a:cubicBezTo>
                    <a:pt x="13181" y="1283"/>
                    <a:pt x="10856" y="389"/>
                    <a:pt x="10663"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08;p22"/>
            <p:cNvSpPr/>
            <p:nvPr/>
          </p:nvSpPr>
          <p:spPr>
            <a:xfrm>
              <a:off x="4987085" y="988542"/>
              <a:ext cx="174481" cy="131119"/>
            </a:xfrm>
            <a:custGeom>
              <a:avLst/>
              <a:gdLst/>
              <a:ahLst/>
              <a:cxnLst/>
              <a:rect l="l" t="t" r="r" b="b"/>
              <a:pathLst>
                <a:path w="2366" h="1778" extrusionOk="0">
                  <a:moveTo>
                    <a:pt x="1867" y="0"/>
                  </a:moveTo>
                  <a:cubicBezTo>
                    <a:pt x="1844" y="0"/>
                    <a:pt x="1820" y="5"/>
                    <a:pt x="1797" y="15"/>
                  </a:cubicBezTo>
                  <a:cubicBezTo>
                    <a:pt x="1711" y="54"/>
                    <a:pt x="1675" y="154"/>
                    <a:pt x="1711" y="237"/>
                  </a:cubicBezTo>
                  <a:cubicBezTo>
                    <a:pt x="1788" y="410"/>
                    <a:pt x="1944" y="918"/>
                    <a:pt x="1762" y="1200"/>
                  </a:cubicBezTo>
                  <a:cubicBezTo>
                    <a:pt x="1658" y="1359"/>
                    <a:pt x="1449" y="1439"/>
                    <a:pt x="1144" y="1439"/>
                  </a:cubicBezTo>
                  <a:cubicBezTo>
                    <a:pt x="888" y="1439"/>
                    <a:pt x="715" y="1370"/>
                    <a:pt x="609" y="1230"/>
                  </a:cubicBezTo>
                  <a:cubicBezTo>
                    <a:pt x="413" y="971"/>
                    <a:pt x="489" y="499"/>
                    <a:pt x="536" y="340"/>
                  </a:cubicBezTo>
                  <a:cubicBezTo>
                    <a:pt x="562" y="251"/>
                    <a:pt x="512" y="157"/>
                    <a:pt x="422" y="131"/>
                  </a:cubicBezTo>
                  <a:cubicBezTo>
                    <a:pt x="406" y="126"/>
                    <a:pt x="390" y="124"/>
                    <a:pt x="375" y="124"/>
                  </a:cubicBezTo>
                  <a:cubicBezTo>
                    <a:pt x="302" y="124"/>
                    <a:pt x="235" y="173"/>
                    <a:pt x="213" y="243"/>
                  </a:cubicBezTo>
                  <a:cubicBezTo>
                    <a:pt x="203" y="274"/>
                    <a:pt x="1" y="984"/>
                    <a:pt x="339" y="1433"/>
                  </a:cubicBezTo>
                  <a:cubicBezTo>
                    <a:pt x="509" y="1662"/>
                    <a:pt x="781" y="1778"/>
                    <a:pt x="1144" y="1778"/>
                  </a:cubicBezTo>
                  <a:cubicBezTo>
                    <a:pt x="1572" y="1778"/>
                    <a:pt x="1874" y="1646"/>
                    <a:pt x="2044" y="1386"/>
                  </a:cubicBezTo>
                  <a:cubicBezTo>
                    <a:pt x="2366" y="891"/>
                    <a:pt x="2033" y="134"/>
                    <a:pt x="2021" y="101"/>
                  </a:cubicBezTo>
                  <a:cubicBezTo>
                    <a:pt x="1994" y="37"/>
                    <a:pt x="1932" y="0"/>
                    <a:pt x="1867"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09;p22"/>
            <p:cNvSpPr/>
            <p:nvPr/>
          </p:nvSpPr>
          <p:spPr>
            <a:xfrm>
              <a:off x="5490249" y="970032"/>
              <a:ext cx="174186" cy="131045"/>
            </a:xfrm>
            <a:custGeom>
              <a:avLst/>
              <a:gdLst/>
              <a:ahLst/>
              <a:cxnLst/>
              <a:rect l="l" t="t" r="r" b="b"/>
              <a:pathLst>
                <a:path w="2362" h="1777" extrusionOk="0">
                  <a:moveTo>
                    <a:pt x="1866" y="0"/>
                  </a:moveTo>
                  <a:cubicBezTo>
                    <a:pt x="1843" y="0"/>
                    <a:pt x="1820" y="5"/>
                    <a:pt x="1798" y="16"/>
                  </a:cubicBezTo>
                  <a:cubicBezTo>
                    <a:pt x="1711" y="53"/>
                    <a:pt x="1671" y="152"/>
                    <a:pt x="1711" y="238"/>
                  </a:cubicBezTo>
                  <a:cubicBezTo>
                    <a:pt x="1787" y="411"/>
                    <a:pt x="1943" y="920"/>
                    <a:pt x="1758" y="1202"/>
                  </a:cubicBezTo>
                  <a:cubicBezTo>
                    <a:pt x="1655" y="1358"/>
                    <a:pt x="1448" y="1438"/>
                    <a:pt x="1140" y="1438"/>
                  </a:cubicBezTo>
                  <a:cubicBezTo>
                    <a:pt x="887" y="1438"/>
                    <a:pt x="711" y="1371"/>
                    <a:pt x="605" y="1229"/>
                  </a:cubicBezTo>
                  <a:cubicBezTo>
                    <a:pt x="412" y="969"/>
                    <a:pt x="489" y="498"/>
                    <a:pt x="535" y="338"/>
                  </a:cubicBezTo>
                  <a:cubicBezTo>
                    <a:pt x="562" y="249"/>
                    <a:pt x="508" y="156"/>
                    <a:pt x="419" y="129"/>
                  </a:cubicBezTo>
                  <a:cubicBezTo>
                    <a:pt x="404" y="125"/>
                    <a:pt x="389" y="124"/>
                    <a:pt x="375" y="124"/>
                  </a:cubicBezTo>
                  <a:cubicBezTo>
                    <a:pt x="300" y="124"/>
                    <a:pt x="231" y="170"/>
                    <a:pt x="210" y="246"/>
                  </a:cubicBezTo>
                  <a:cubicBezTo>
                    <a:pt x="203" y="275"/>
                    <a:pt x="1" y="983"/>
                    <a:pt x="335" y="1431"/>
                  </a:cubicBezTo>
                  <a:cubicBezTo>
                    <a:pt x="508" y="1661"/>
                    <a:pt x="778" y="1777"/>
                    <a:pt x="1140" y="1777"/>
                  </a:cubicBezTo>
                  <a:cubicBezTo>
                    <a:pt x="1571" y="1777"/>
                    <a:pt x="1874" y="1644"/>
                    <a:pt x="2043" y="1385"/>
                  </a:cubicBezTo>
                  <a:cubicBezTo>
                    <a:pt x="2362" y="890"/>
                    <a:pt x="2033" y="132"/>
                    <a:pt x="2017" y="99"/>
                  </a:cubicBezTo>
                  <a:cubicBezTo>
                    <a:pt x="1990" y="38"/>
                    <a:pt x="1929" y="0"/>
                    <a:pt x="186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10;p22"/>
            <p:cNvSpPr/>
            <p:nvPr/>
          </p:nvSpPr>
          <p:spPr>
            <a:xfrm>
              <a:off x="5177938" y="1068924"/>
              <a:ext cx="272930" cy="101768"/>
            </a:xfrm>
            <a:custGeom>
              <a:avLst/>
              <a:gdLst/>
              <a:ahLst/>
              <a:cxnLst/>
              <a:rect l="l" t="t" r="r" b="b"/>
              <a:pathLst>
                <a:path w="3701" h="1380" extrusionOk="0">
                  <a:moveTo>
                    <a:pt x="0" y="1"/>
                  </a:moveTo>
                  <a:lnTo>
                    <a:pt x="0" y="1"/>
                  </a:lnTo>
                  <a:cubicBezTo>
                    <a:pt x="146" y="635"/>
                    <a:pt x="598" y="1379"/>
                    <a:pt x="1917" y="1379"/>
                  </a:cubicBezTo>
                  <a:cubicBezTo>
                    <a:pt x="2986" y="1376"/>
                    <a:pt x="3474" y="824"/>
                    <a:pt x="3701" y="266"/>
                  </a:cubicBezTo>
                  <a:lnTo>
                    <a:pt x="3701" y="266"/>
                  </a:lnTo>
                  <a:cubicBezTo>
                    <a:pt x="3539" y="305"/>
                    <a:pt x="3402" y="321"/>
                    <a:pt x="3287" y="321"/>
                  </a:cubicBezTo>
                  <a:cubicBezTo>
                    <a:pt x="2827" y="321"/>
                    <a:pt x="2714" y="70"/>
                    <a:pt x="2714" y="70"/>
                  </a:cubicBezTo>
                  <a:cubicBezTo>
                    <a:pt x="2714" y="70"/>
                    <a:pt x="2601" y="379"/>
                    <a:pt x="1910" y="436"/>
                  </a:cubicBezTo>
                  <a:cubicBezTo>
                    <a:pt x="1870" y="439"/>
                    <a:pt x="1831" y="441"/>
                    <a:pt x="1795" y="441"/>
                  </a:cubicBezTo>
                  <a:cubicBezTo>
                    <a:pt x="1219" y="441"/>
                    <a:pt x="1196" y="70"/>
                    <a:pt x="1196" y="70"/>
                  </a:cubicBezTo>
                  <a:lnTo>
                    <a:pt x="1143" y="57"/>
                  </a:lnTo>
                  <a:cubicBezTo>
                    <a:pt x="1060" y="183"/>
                    <a:pt x="877" y="389"/>
                    <a:pt x="549" y="406"/>
                  </a:cubicBezTo>
                  <a:cubicBezTo>
                    <a:pt x="537" y="406"/>
                    <a:pt x="525" y="407"/>
                    <a:pt x="514" y="407"/>
                  </a:cubicBezTo>
                  <a:cubicBezTo>
                    <a:pt x="152" y="407"/>
                    <a:pt x="33" y="110"/>
                    <a:pt x="0"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11;p22"/>
            <p:cNvSpPr/>
            <p:nvPr/>
          </p:nvSpPr>
          <p:spPr>
            <a:xfrm>
              <a:off x="5378009" y="1004028"/>
              <a:ext cx="89748" cy="88641"/>
            </a:xfrm>
            <a:custGeom>
              <a:avLst/>
              <a:gdLst/>
              <a:ahLst/>
              <a:cxnLst/>
              <a:rect l="l" t="t" r="r" b="b"/>
              <a:pathLst>
                <a:path w="1217" h="1202" extrusionOk="0">
                  <a:moveTo>
                    <a:pt x="1" y="1"/>
                  </a:moveTo>
                  <a:lnTo>
                    <a:pt x="1" y="950"/>
                  </a:lnTo>
                  <a:cubicBezTo>
                    <a:pt x="1" y="950"/>
                    <a:pt x="114" y="1201"/>
                    <a:pt x="574" y="1201"/>
                  </a:cubicBezTo>
                  <a:cubicBezTo>
                    <a:pt x="689" y="1201"/>
                    <a:pt x="826" y="1185"/>
                    <a:pt x="988" y="1146"/>
                  </a:cubicBezTo>
                  <a:cubicBezTo>
                    <a:pt x="1217" y="579"/>
                    <a:pt x="1167" y="1"/>
                    <a:pt x="116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12;p22"/>
            <p:cNvSpPr/>
            <p:nvPr/>
          </p:nvSpPr>
          <p:spPr>
            <a:xfrm>
              <a:off x="5262155" y="1004028"/>
              <a:ext cx="115927" cy="97417"/>
            </a:xfrm>
            <a:custGeom>
              <a:avLst/>
              <a:gdLst/>
              <a:ahLst/>
              <a:cxnLst/>
              <a:rect l="l" t="t" r="r" b="b"/>
              <a:pathLst>
                <a:path w="1572" h="1321" extrusionOk="0">
                  <a:moveTo>
                    <a:pt x="54" y="1"/>
                  </a:moveTo>
                  <a:lnTo>
                    <a:pt x="54" y="838"/>
                  </a:lnTo>
                  <a:cubicBezTo>
                    <a:pt x="54" y="838"/>
                    <a:pt x="37" y="881"/>
                    <a:pt x="1" y="937"/>
                  </a:cubicBezTo>
                  <a:lnTo>
                    <a:pt x="54" y="950"/>
                  </a:lnTo>
                  <a:cubicBezTo>
                    <a:pt x="54" y="950"/>
                    <a:pt x="77" y="1321"/>
                    <a:pt x="653" y="1321"/>
                  </a:cubicBezTo>
                  <a:cubicBezTo>
                    <a:pt x="689" y="1321"/>
                    <a:pt x="728" y="1319"/>
                    <a:pt x="768" y="1316"/>
                  </a:cubicBezTo>
                  <a:cubicBezTo>
                    <a:pt x="1459" y="1259"/>
                    <a:pt x="1572" y="950"/>
                    <a:pt x="1572" y="950"/>
                  </a:cubicBezTo>
                  <a:lnTo>
                    <a:pt x="1572"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13;p22"/>
            <p:cNvSpPr/>
            <p:nvPr/>
          </p:nvSpPr>
          <p:spPr>
            <a:xfrm>
              <a:off x="5170342" y="1004028"/>
              <a:ext cx="95868" cy="94910"/>
            </a:xfrm>
            <a:custGeom>
              <a:avLst/>
              <a:gdLst/>
              <a:ahLst/>
              <a:cxnLst/>
              <a:rect l="l" t="t" r="r" b="b"/>
              <a:pathLst>
                <a:path w="1300" h="1287" extrusionOk="0">
                  <a:moveTo>
                    <a:pt x="57" y="1"/>
                  </a:moveTo>
                  <a:cubicBezTo>
                    <a:pt x="57" y="1"/>
                    <a:pt x="0" y="386"/>
                    <a:pt x="94" y="838"/>
                  </a:cubicBezTo>
                  <a:cubicBezTo>
                    <a:pt x="94" y="838"/>
                    <a:pt x="97" y="854"/>
                    <a:pt x="103" y="881"/>
                  </a:cubicBezTo>
                  <a:cubicBezTo>
                    <a:pt x="136" y="990"/>
                    <a:pt x="255" y="1287"/>
                    <a:pt x="617" y="1287"/>
                  </a:cubicBezTo>
                  <a:cubicBezTo>
                    <a:pt x="628" y="1287"/>
                    <a:pt x="640" y="1286"/>
                    <a:pt x="652" y="1286"/>
                  </a:cubicBezTo>
                  <a:cubicBezTo>
                    <a:pt x="980" y="1269"/>
                    <a:pt x="1163" y="1063"/>
                    <a:pt x="1246" y="937"/>
                  </a:cubicBezTo>
                  <a:cubicBezTo>
                    <a:pt x="1282" y="881"/>
                    <a:pt x="1299" y="838"/>
                    <a:pt x="1299" y="838"/>
                  </a:cubicBezTo>
                  <a:lnTo>
                    <a:pt x="1299"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514;p22"/>
            <p:cNvSpPr/>
            <p:nvPr/>
          </p:nvSpPr>
          <p:spPr>
            <a:xfrm>
              <a:off x="4956776" y="1138981"/>
              <a:ext cx="106783" cy="86503"/>
            </a:xfrm>
            <a:custGeom>
              <a:avLst/>
              <a:gdLst/>
              <a:ahLst/>
              <a:cxnLst/>
              <a:rect l="l" t="t" r="r" b="b"/>
              <a:pathLst>
                <a:path w="1448" h="1173" extrusionOk="0">
                  <a:moveTo>
                    <a:pt x="724" y="0"/>
                  </a:moveTo>
                  <a:cubicBezTo>
                    <a:pt x="322" y="0"/>
                    <a:pt x="0" y="263"/>
                    <a:pt x="0" y="585"/>
                  </a:cubicBezTo>
                  <a:cubicBezTo>
                    <a:pt x="0" y="911"/>
                    <a:pt x="322" y="1173"/>
                    <a:pt x="724" y="1173"/>
                  </a:cubicBezTo>
                  <a:cubicBezTo>
                    <a:pt x="1126" y="1173"/>
                    <a:pt x="1448" y="911"/>
                    <a:pt x="1448" y="585"/>
                  </a:cubicBezTo>
                  <a:cubicBezTo>
                    <a:pt x="1448" y="263"/>
                    <a:pt x="1126" y="0"/>
                    <a:pt x="72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515;p22"/>
            <p:cNvSpPr/>
            <p:nvPr/>
          </p:nvSpPr>
          <p:spPr>
            <a:xfrm>
              <a:off x="5593124" y="1111548"/>
              <a:ext cx="106857" cy="86798"/>
            </a:xfrm>
            <a:custGeom>
              <a:avLst/>
              <a:gdLst/>
              <a:ahLst/>
              <a:cxnLst/>
              <a:rect l="l" t="t" r="r" b="b"/>
              <a:pathLst>
                <a:path w="1449" h="1177" extrusionOk="0">
                  <a:moveTo>
                    <a:pt x="725" y="1"/>
                  </a:moveTo>
                  <a:cubicBezTo>
                    <a:pt x="326" y="1"/>
                    <a:pt x="1" y="263"/>
                    <a:pt x="1" y="588"/>
                  </a:cubicBezTo>
                  <a:cubicBezTo>
                    <a:pt x="1" y="910"/>
                    <a:pt x="326" y="1177"/>
                    <a:pt x="725" y="1177"/>
                  </a:cubicBezTo>
                  <a:cubicBezTo>
                    <a:pt x="1126" y="1177"/>
                    <a:pt x="1448" y="910"/>
                    <a:pt x="1448" y="588"/>
                  </a:cubicBezTo>
                  <a:cubicBezTo>
                    <a:pt x="1448" y="263"/>
                    <a:pt x="1126" y="1"/>
                    <a:pt x="725"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3"/>
          <a:stretch>
            <a:fillRect/>
          </a:stretch>
        </p:blipFill>
        <p:spPr>
          <a:xfrm>
            <a:off x="1913151" y="2336798"/>
            <a:ext cx="5858764" cy="1926503"/>
          </a:xfrm>
          <a:prstGeom prst="rect">
            <a:avLst/>
          </a:prstGeom>
        </p:spPr>
      </p:pic>
    </p:spTree>
    <p:extLst>
      <p:ext uri="{BB962C8B-B14F-4D97-AF65-F5344CB8AC3E}">
        <p14:creationId xmlns:p14="http://schemas.microsoft.com/office/powerpoint/2010/main" val="195551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um.">
            <a:extLst>
              <a:ext uri="{FF2B5EF4-FFF2-40B4-BE49-F238E27FC236}">
                <a16:creationId xmlns:a16="http://schemas.microsoft.com/office/drawing/2014/main" id="{5DA4A97E-39F3-4738-BA28-C2A8BD7B9D05}"/>
              </a:ext>
            </a:extLst>
          </p:cNvPr>
          <p:cNvSpPr txBox="1"/>
          <p:nvPr/>
        </p:nvSpPr>
        <p:spPr>
          <a:xfrm>
            <a:off x="133855" y="263176"/>
            <a:ext cx="685951" cy="523220"/>
          </a:xfrm>
          <a:prstGeom prst="rect">
            <a:avLst/>
          </a:prstGeom>
          <a:noFill/>
        </p:spPr>
        <p:txBody>
          <a:bodyPr wrap="square" rtlCol="0">
            <a:spAutoFit/>
          </a:bodyPr>
          <a:lstStyle/>
          <a:p>
            <a:pPr>
              <a:defRPr/>
            </a:pPr>
            <a:r>
              <a:rPr lang="en-US" sz="2800" b="1" dirty="0">
                <a:solidFill>
                  <a:srgbClr val="EC008C"/>
                </a:solidFill>
                <a:latin typeface="Arial-Rounded" panose="020F0504020102020204" pitchFamily="34" charset="-52"/>
              </a:rPr>
              <a:t>4</a:t>
            </a:r>
            <a:r>
              <a:rPr lang="en-US" sz="2800" b="1" dirty="0" smtClean="0">
                <a:solidFill>
                  <a:srgbClr val="EC008C"/>
                </a:solidFill>
                <a:latin typeface="Arial-Rounded" panose="020F0504020102020204" pitchFamily="34" charset="-52"/>
              </a:rPr>
              <a:t>.</a:t>
            </a:r>
            <a:endParaRPr lang="en-US" sz="2800" b="1" dirty="0">
              <a:solidFill>
                <a:srgbClr val="EC008C"/>
              </a:solidFill>
              <a:latin typeface="Arial-Rounded" panose="020F0504020102020204" pitchFamily="34" charset="-52"/>
            </a:endParaRPr>
          </a:p>
        </p:txBody>
      </p:sp>
      <p:sp>
        <p:nvSpPr>
          <p:cNvPr id="4" name="Viết">
            <a:extLst>
              <a:ext uri="{FF2B5EF4-FFF2-40B4-BE49-F238E27FC236}">
                <a16:creationId xmlns:a16="http://schemas.microsoft.com/office/drawing/2014/main" id="{3B95EE9C-14C8-4318-B99C-AD2D6B3A0F5E}"/>
              </a:ext>
            </a:extLst>
          </p:cNvPr>
          <p:cNvSpPr txBox="1"/>
          <p:nvPr/>
        </p:nvSpPr>
        <p:spPr>
          <a:xfrm>
            <a:off x="574974" y="263176"/>
            <a:ext cx="9522372" cy="523220"/>
          </a:xfrm>
          <a:prstGeom prst="rect">
            <a:avLst/>
          </a:prstGeom>
          <a:noFill/>
        </p:spPr>
        <p:txBody>
          <a:bodyPr wrap="square" rtlCol="0">
            <a:spAutoFit/>
          </a:bodyPr>
          <a:lstStyle/>
          <a:p>
            <a:r>
              <a:rPr lang="vi-VN" sz="2800" b="1" dirty="0">
                <a:solidFill>
                  <a:prstClr val="black"/>
                </a:solidFill>
                <a:latin typeface="Averta Std CY Bold" panose="00000800000000000000" pitchFamily="50" charset="0"/>
              </a:rPr>
              <a:t>Đặt 1 – 2 câu về đồ chơi em thích (theo mẫu).</a:t>
            </a:r>
          </a:p>
        </p:txBody>
      </p:sp>
      <p:pic>
        <p:nvPicPr>
          <p:cNvPr id="5" name="Picture 4">
            <a:extLst>
              <a:ext uri="{FF2B5EF4-FFF2-40B4-BE49-F238E27FC236}">
                <a16:creationId xmlns:a16="http://schemas.microsoft.com/office/drawing/2014/main" id="{0899097D-41AE-4264-9606-2C63E9FFE1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8731" y="2172440"/>
            <a:ext cx="1479877" cy="519864"/>
          </a:xfrm>
          <a:prstGeom prst="rect">
            <a:avLst/>
          </a:prstGeom>
        </p:spPr>
      </p:pic>
      <p:sp>
        <p:nvSpPr>
          <p:cNvPr id="11" name="TextBox 10"/>
          <p:cNvSpPr txBox="1"/>
          <p:nvPr/>
        </p:nvSpPr>
        <p:spPr>
          <a:xfrm>
            <a:off x="4751738" y="2086130"/>
            <a:ext cx="2185517" cy="584775"/>
          </a:xfrm>
          <a:prstGeom prst="rect">
            <a:avLst/>
          </a:prstGeom>
          <a:noFill/>
        </p:spPr>
        <p:txBody>
          <a:bodyPr wrap="square" rtlCol="0">
            <a:spAutoFit/>
          </a:bodyPr>
          <a:lstStyle/>
          <a:p>
            <a:r>
              <a:rPr lang="en-US" sz="3200" dirty="0" smtClean="0">
                <a:solidFill>
                  <a:schemeClr val="tx1">
                    <a:lumMod val="75000"/>
                    <a:lumOff val="25000"/>
                  </a:schemeClr>
                </a:solidFill>
                <a:latin typeface="微软雅黑" panose="020B0503020204020204" pitchFamily="34" charset="-122"/>
                <a:ea typeface="微软雅黑" panose="020B0503020204020204" pitchFamily="34" charset="-122"/>
              </a:rPr>
              <a:t> tròn  xoe.</a:t>
            </a:r>
          </a:p>
        </p:txBody>
      </p:sp>
      <p:cxnSp>
        <p:nvCxnSpPr>
          <p:cNvPr id="13" name="Straight Connector 12"/>
          <p:cNvCxnSpPr/>
          <p:nvPr/>
        </p:nvCxnSpPr>
        <p:spPr>
          <a:xfrm>
            <a:off x="4917508" y="2556888"/>
            <a:ext cx="1750142" cy="983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391264" y="1002890"/>
            <a:ext cx="3234813"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800" dirty="0" smtClean="0">
                <a:solidFill>
                  <a:schemeClr val="tx1">
                    <a:lumMod val="75000"/>
                    <a:lumOff val="25000"/>
                  </a:schemeClr>
                </a:solidFill>
                <a:latin typeface="微软雅黑" panose="020B0503020204020204" pitchFamily="34" charset="-122"/>
                <a:ea typeface="微软雅黑" panose="020B0503020204020204" pitchFamily="34" charset="-122"/>
              </a:rPr>
              <a:t>Ai ( cái gì, con gì)</a:t>
            </a:r>
          </a:p>
        </p:txBody>
      </p:sp>
      <p:sp>
        <p:nvSpPr>
          <p:cNvPr id="15" name="TextBox 14"/>
          <p:cNvSpPr txBox="1"/>
          <p:nvPr/>
        </p:nvSpPr>
        <p:spPr>
          <a:xfrm>
            <a:off x="4917508" y="1002890"/>
            <a:ext cx="2497393"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dirty="0">
                <a:solidFill>
                  <a:schemeClr val="tx1">
                    <a:lumMod val="75000"/>
                    <a:lumOff val="25000"/>
                  </a:schemeClr>
                </a:solidFill>
                <a:latin typeface="微软雅黑" panose="020B0503020204020204" pitchFamily="34" charset="-122"/>
                <a:ea typeface="微软雅黑" panose="020B0503020204020204" pitchFamily="34" charset="-122"/>
              </a:rPr>
              <a:t>t</a:t>
            </a:r>
            <a:r>
              <a:rPr lang="en-US" sz="3200" dirty="0" smtClean="0">
                <a:solidFill>
                  <a:schemeClr val="tx1">
                    <a:lumMod val="75000"/>
                    <a:lumOff val="25000"/>
                  </a:schemeClr>
                </a:solidFill>
                <a:latin typeface="微软雅黑" panose="020B0503020204020204" pitchFamily="34" charset="-122"/>
                <a:ea typeface="微软雅黑" panose="020B0503020204020204" pitchFamily="34" charset="-122"/>
              </a:rPr>
              <a:t>hế nào?</a:t>
            </a:r>
          </a:p>
        </p:txBody>
      </p:sp>
      <p:sp>
        <p:nvSpPr>
          <p:cNvPr id="2" name="TextBox 1"/>
          <p:cNvSpPr txBox="1"/>
          <p:nvPr/>
        </p:nvSpPr>
        <p:spPr>
          <a:xfrm>
            <a:off x="2074606" y="3097161"/>
            <a:ext cx="2222091" cy="584775"/>
          </a:xfrm>
          <a:prstGeom prst="rect">
            <a:avLst/>
          </a:prstGeom>
          <a:noFill/>
        </p:spPr>
        <p:txBody>
          <a:bodyPr wrap="square" rtlCol="0">
            <a:spAutoFit/>
          </a:bodyPr>
          <a:lstStyle/>
          <a:p>
            <a:r>
              <a:rPr lang="en-US" sz="3200" dirty="0" smtClean="0">
                <a:solidFill>
                  <a:schemeClr val="tx1">
                    <a:lumMod val="75000"/>
                    <a:lumOff val="25000"/>
                  </a:schemeClr>
                </a:solidFill>
                <a:latin typeface="微软雅黑" panose="020B0503020204020204" pitchFamily="34" charset="-122"/>
                <a:ea typeface="微软雅黑" panose="020B0503020204020204" pitchFamily="34" charset="-122"/>
              </a:rPr>
              <a:t>Quả bóng</a:t>
            </a:r>
          </a:p>
        </p:txBody>
      </p:sp>
      <p:sp>
        <p:nvSpPr>
          <p:cNvPr id="6" name="TextBox 5"/>
          <p:cNvSpPr txBox="1"/>
          <p:nvPr/>
        </p:nvSpPr>
        <p:spPr>
          <a:xfrm>
            <a:off x="4917508" y="3097161"/>
            <a:ext cx="2497393" cy="584775"/>
          </a:xfrm>
          <a:prstGeom prst="rect">
            <a:avLst/>
          </a:prstGeom>
          <a:noFill/>
        </p:spPr>
        <p:txBody>
          <a:bodyPr wrap="square" rtlCol="0">
            <a:spAutoFit/>
          </a:bodyPr>
          <a:lstStyle/>
          <a:p>
            <a:r>
              <a:rPr lang="en-US" sz="3200" dirty="0">
                <a:solidFill>
                  <a:schemeClr val="tx1">
                    <a:lumMod val="75000"/>
                    <a:lumOff val="25000"/>
                  </a:schemeClr>
                </a:solidFill>
                <a:latin typeface="微软雅黑" panose="020B0503020204020204" pitchFamily="34" charset="-122"/>
                <a:ea typeface="微软雅黑" panose="020B0503020204020204" pitchFamily="34" charset="-122"/>
              </a:rPr>
              <a:t>m</a:t>
            </a:r>
            <a:r>
              <a:rPr lang="en-US" sz="3200" dirty="0" smtClean="0">
                <a:solidFill>
                  <a:schemeClr val="tx1">
                    <a:lumMod val="75000"/>
                    <a:lumOff val="25000"/>
                  </a:schemeClr>
                </a:solidFill>
                <a:latin typeface="微软雅黑" panose="020B0503020204020204" pitchFamily="34" charset="-122"/>
                <a:ea typeface="微软雅黑" panose="020B0503020204020204" pitchFamily="34" charset="-122"/>
              </a:rPr>
              <a:t>àu  xanh.</a:t>
            </a:r>
          </a:p>
        </p:txBody>
      </p:sp>
    </p:spTree>
    <p:extLst>
      <p:ext uri="{BB962C8B-B14F-4D97-AF65-F5344CB8AC3E}">
        <p14:creationId xmlns:p14="http://schemas.microsoft.com/office/powerpoint/2010/main" val="434860973"/>
      </p:ext>
    </p:extLst>
  </p:cSld>
  <p:clrMapOvr>
    <a:masterClrMapping/>
  </p:clrMapOvr>
  <mc:AlternateContent xmlns:mc="http://schemas.openxmlformats.org/markup-compatibility/2006" xmlns:p14="http://schemas.microsoft.com/office/powerpoint/2010/main">
    <mc:Choice Requires="p14">
      <p:transition spd="slow" p14:dur="1250" advTm="4000">
        <p:fade/>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9072563" cy="514350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4924" y="3734597"/>
            <a:ext cx="3954168" cy="1341009"/>
          </a:xfrm>
          <a:prstGeom prst="rect">
            <a:avLst/>
          </a:prstGeom>
        </p:spPr>
      </p:pic>
      <p:pic>
        <p:nvPicPr>
          <p:cNvPr id="6" name="Bkgr bóng đèn">
            <a:extLst>
              <a:ext uri="{FF2B5EF4-FFF2-40B4-BE49-F238E27FC236}">
                <a16:creationId xmlns:a16="http://schemas.microsoft.com/office/drawing/2014/main" id="{73044C11-C15C-4DB5-B5EF-A6D89A56900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5875" y="1142152"/>
            <a:ext cx="2345981" cy="2510850"/>
          </a:xfrm>
          <a:prstGeom prst="rect">
            <a:avLst/>
          </a:prstGeom>
        </p:spPr>
      </p:pic>
      <p:sp>
        <p:nvSpPr>
          <p:cNvPr id="8" name="Vận dụng">
            <a:extLst>
              <a:ext uri="{FF2B5EF4-FFF2-40B4-BE49-F238E27FC236}">
                <a16:creationId xmlns:a16="http://schemas.microsoft.com/office/drawing/2014/main" id="{F6922303-B7E8-4B2D-B5F3-7704FD9E16E2}"/>
              </a:ext>
            </a:extLst>
          </p:cNvPr>
          <p:cNvSpPr txBox="1"/>
          <p:nvPr/>
        </p:nvSpPr>
        <p:spPr>
          <a:xfrm>
            <a:off x="3446813" y="1734732"/>
            <a:ext cx="4924843" cy="116955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err="1">
                <a:ln>
                  <a:noFill/>
                </a:ln>
                <a:solidFill>
                  <a:srgbClr val="EC008C"/>
                </a:solidFill>
                <a:effectLst/>
                <a:uLnTx/>
                <a:uFillTx/>
                <a:latin typeface="Averta Std CY Bold" panose="00000800000000000000" pitchFamily="50" charset="0"/>
                <a:ea typeface="+mn-ea"/>
                <a:cs typeface="+mn-cs"/>
              </a:rPr>
              <a:t>Vận</a:t>
            </a:r>
            <a:r>
              <a:rPr kumimoji="0" lang="en-US" sz="7000" b="0" i="0" u="none" strike="noStrike" kern="1200" cap="none" spc="0" normalizeH="0" baseline="0" noProof="0" dirty="0">
                <a:ln>
                  <a:noFill/>
                </a:ln>
                <a:solidFill>
                  <a:srgbClr val="EC008C"/>
                </a:solidFill>
                <a:effectLst/>
                <a:uLnTx/>
                <a:uFillTx/>
                <a:latin typeface="Averta Std CY Bold" panose="00000800000000000000" pitchFamily="50" charset="0"/>
                <a:ea typeface="+mn-ea"/>
                <a:cs typeface="+mn-cs"/>
              </a:rPr>
              <a:t> </a:t>
            </a:r>
            <a:r>
              <a:rPr kumimoji="0" lang="en-US" sz="7000" b="0" i="0" u="none" strike="noStrike" kern="1200" cap="none" spc="0" normalizeH="0" baseline="0" noProof="0" dirty="0" err="1">
                <a:ln>
                  <a:noFill/>
                </a:ln>
                <a:solidFill>
                  <a:srgbClr val="EC008C"/>
                </a:solidFill>
                <a:effectLst/>
                <a:uLnTx/>
                <a:uFillTx/>
                <a:latin typeface="Averta Std CY Bold" panose="00000800000000000000" pitchFamily="50" charset="0"/>
                <a:ea typeface="+mn-ea"/>
                <a:cs typeface="+mn-cs"/>
              </a:rPr>
              <a:t>dụng</a:t>
            </a:r>
            <a:endParaRPr kumimoji="0" lang="en-US" sz="7000" b="0" i="0" u="none" strike="noStrike" kern="1200" cap="none" spc="0" normalizeH="0" baseline="0" noProof="0" dirty="0">
              <a:ln>
                <a:noFill/>
              </a:ln>
              <a:solidFill>
                <a:srgbClr val="EC008C"/>
              </a:solidFill>
              <a:effectLst/>
              <a:uLnTx/>
              <a:uFillTx/>
              <a:latin typeface="Averta Std CY Bold" panose="00000800000000000000" pitchFamily="50" charset="0"/>
              <a:ea typeface="+mn-ea"/>
              <a:cs typeface="+mn-cs"/>
            </a:endParaRPr>
          </a:p>
        </p:txBody>
      </p:sp>
    </p:spTree>
    <p:custDataLst>
      <p:tags r:id="rId1"/>
    </p:custDataLst>
    <p:extLst>
      <p:ext uri="{BB962C8B-B14F-4D97-AF65-F5344CB8AC3E}">
        <p14:creationId xmlns:p14="http://schemas.microsoft.com/office/powerpoint/2010/main" val="49114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iterate type="lt">
                                    <p:tmPct val="10000"/>
                                  </p:iterate>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75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75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5" dur="75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GENSWF_SLIDE_UID" val="{DC7E72B8-7ED4-4D8D-83D7-D5511EDA559B}:476"/>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Language School Newsletter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End of the School Year by Slidesgo">
  <a:themeElements>
    <a:clrScheme name="Simple Light">
      <a:dk1>
        <a:srgbClr val="434343"/>
      </a:dk1>
      <a:lt1>
        <a:srgbClr val="FFFBEF"/>
      </a:lt1>
      <a:dk2>
        <a:srgbClr val="FFE466"/>
      </a:dk2>
      <a:lt2>
        <a:srgbClr val="FFAE24"/>
      </a:lt2>
      <a:accent1>
        <a:srgbClr val="F95858"/>
      </a:accent1>
      <a:accent2>
        <a:srgbClr val="8F357D"/>
      </a:accent2>
      <a:accent3>
        <a:srgbClr val="5295AF"/>
      </a:accent3>
      <a:accent4>
        <a:srgbClr val="65C1C9"/>
      </a:accent4>
      <a:accent5>
        <a:srgbClr val="9CE8D9"/>
      </a:accent5>
      <a:accent6>
        <a:srgbClr val="BFE8E0"/>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5497</TotalTime>
  <Words>204</Words>
  <Application>Microsoft Office PowerPoint</Application>
  <PresentationFormat>On-screen Show (16:9)</PresentationFormat>
  <Paragraphs>43</Paragraphs>
  <Slides>11</Slides>
  <Notes>6</Notes>
  <HiddenSlides>0</HiddenSlides>
  <MMClips>0</MMClips>
  <ScaleCrop>false</ScaleCrop>
  <HeadingPairs>
    <vt:vector size="6" baseType="variant">
      <vt:variant>
        <vt:lpstr>Fonts Used</vt:lpstr>
      </vt:variant>
      <vt:variant>
        <vt:i4>28</vt:i4>
      </vt:variant>
      <vt:variant>
        <vt:lpstr>Theme</vt:lpstr>
      </vt:variant>
      <vt:variant>
        <vt:i4>15</vt:i4>
      </vt:variant>
      <vt:variant>
        <vt:lpstr>Slide Titles</vt:lpstr>
      </vt:variant>
      <vt:variant>
        <vt:i4>11</vt:i4>
      </vt:variant>
    </vt:vector>
  </HeadingPairs>
  <TitlesOfParts>
    <vt:vector size="54" baseType="lpstr">
      <vt:lpstr>微软雅黑</vt:lpstr>
      <vt:lpstr>宋体</vt:lpstr>
      <vt:lpstr>Arial</vt:lpstr>
      <vt:lpstr>Arial Rounded MT Bold</vt:lpstr>
      <vt:lpstr>Arial-Rounded</vt:lpstr>
      <vt:lpstr>Arial-SGK-TV</vt:lpstr>
      <vt:lpstr>Averta Std CY</vt:lpstr>
      <vt:lpstr>Averta Std CY Bold</vt:lpstr>
      <vt:lpstr>Barlow</vt:lpstr>
      <vt:lpstr>Barlow Semi Condensed</vt:lpstr>
      <vt:lpstr>Barlow Semi Condensed Light</vt:lpstr>
      <vt:lpstr>Bellota Text</vt:lpstr>
      <vt:lpstr>Calibri</vt:lpstr>
      <vt:lpstr>Calibri Light</vt:lpstr>
      <vt:lpstr>等线</vt:lpstr>
      <vt:lpstr>等线 Light</vt:lpstr>
      <vt:lpstr>Denk One</vt:lpstr>
      <vt:lpstr>Didact Gothic</vt:lpstr>
      <vt:lpstr>HP001 4 hang 1 ô ly</vt:lpstr>
      <vt:lpstr>inpin heiti</vt:lpstr>
      <vt:lpstr>Odibee Sans</vt:lpstr>
      <vt:lpstr>Quicksand Medium</vt:lpstr>
      <vt:lpstr>Times New Roman</vt:lpstr>
      <vt:lpstr>VNI-Avo</vt:lpstr>
      <vt:lpstr>仓耳今楷05-6763 W05</vt:lpstr>
      <vt:lpstr>华康少女文字W5</vt:lpstr>
      <vt:lpstr>汉仪全唐诗简</vt:lpstr>
      <vt:lpstr>汉仪跳跳体简</vt:lpstr>
      <vt:lpstr>Hoạt động</vt:lpstr>
      <vt:lpstr>Khởi động</vt:lpstr>
      <vt:lpstr>Khám phá và Luyện tập</vt:lpstr>
      <vt:lpstr>9_www.33ppt.com</vt:lpstr>
      <vt:lpstr>PPT定制1801380800</vt:lpstr>
      <vt:lpstr>1_Khởi động</vt:lpstr>
      <vt:lpstr>2_Khởi động</vt:lpstr>
      <vt:lpstr>4_Office 主题</vt:lpstr>
      <vt:lpstr>包图主题2</vt:lpstr>
      <vt:lpstr>2_Office Theme</vt:lpstr>
      <vt:lpstr>Language School Newsletter By Slidesgo</vt:lpstr>
      <vt:lpstr>End of the School Year by Slidesgo</vt:lpstr>
      <vt:lpstr>3_Office 主题​​</vt:lpstr>
      <vt:lpstr>https://www.freeppt7.com</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CTST Lớp 2</dc:title>
  <dc:creator>Lan Hương</dc:creator>
  <dc:description>Tài liệu lưu hành nội bộ. Vui lòng không chia sẻ hoặc tải lên websites, FB.</dc:description>
  <cp:lastModifiedBy>AD</cp:lastModifiedBy>
  <cp:revision>753</cp:revision>
  <dcterms:created xsi:type="dcterms:W3CDTF">2021-03-08T07:39:19Z</dcterms:created>
  <dcterms:modified xsi:type="dcterms:W3CDTF">2024-11-26T06:29:46Z</dcterms:modified>
  <cp:contentStatus/>
</cp:coreProperties>
</file>