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18" r:id="rId5"/>
    <p:sldMasterId id="2147484059" r:id="rId6"/>
    <p:sldMasterId id="2147484062" r:id="rId7"/>
    <p:sldMasterId id="2147484099" r:id="rId8"/>
    <p:sldMasterId id="2147484144" r:id="rId9"/>
    <p:sldMasterId id="2147484159" r:id="rId10"/>
    <p:sldMasterId id="2147484171" r:id="rId11"/>
    <p:sldMasterId id="2147484185" r:id="rId12"/>
  </p:sldMasterIdLst>
  <p:notesMasterIdLst>
    <p:notesMasterId r:id="rId36"/>
  </p:notesMasterIdLst>
  <p:sldIdLst>
    <p:sldId id="352" r:id="rId13"/>
    <p:sldId id="256" r:id="rId14"/>
    <p:sldId id="3346" r:id="rId15"/>
    <p:sldId id="258" r:id="rId16"/>
    <p:sldId id="3347" r:id="rId17"/>
    <p:sldId id="3348" r:id="rId18"/>
    <p:sldId id="3349" r:id="rId19"/>
    <p:sldId id="3350" r:id="rId20"/>
    <p:sldId id="3351" r:id="rId21"/>
    <p:sldId id="470" r:id="rId22"/>
    <p:sldId id="3343" r:id="rId23"/>
    <p:sldId id="3345" r:id="rId24"/>
    <p:sldId id="3353" r:id="rId25"/>
    <p:sldId id="3352" r:id="rId26"/>
    <p:sldId id="3354" r:id="rId27"/>
    <p:sldId id="3355" r:id="rId28"/>
    <p:sldId id="495" r:id="rId29"/>
    <p:sldId id="491" r:id="rId30"/>
    <p:sldId id="566" r:id="rId31"/>
    <p:sldId id="277" r:id="rId32"/>
    <p:sldId id="3356" r:id="rId33"/>
    <p:sldId id="3357" r:id="rId34"/>
    <p:sldId id="33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F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0783" autoAdjust="0"/>
  </p:normalViewPr>
  <p:slideViewPr>
    <p:cSldViewPr snapToGrid="0">
      <p:cViewPr varScale="1">
        <p:scale>
          <a:sx n="68" d="100"/>
          <a:sy n="68" d="100"/>
        </p:scale>
        <p:origin x="77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ơt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1,2,3,4,5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trl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Win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bàihocj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94F86-14A3-48D2-8632-BC2BB7919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3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2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3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0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63" indent="0" algn="ctr">
              <a:buNone/>
              <a:defRPr sz="2000"/>
            </a:lvl2pPr>
            <a:lvl3pPr marL="912781" indent="0" algn="ctr">
              <a:buNone/>
              <a:defRPr sz="1900"/>
            </a:lvl3pPr>
            <a:lvl4pPr marL="1369172" indent="0" algn="ctr">
              <a:buNone/>
              <a:defRPr sz="1600"/>
            </a:lvl4pPr>
            <a:lvl5pPr marL="1825568" indent="0" algn="ctr">
              <a:buNone/>
              <a:defRPr sz="1600"/>
            </a:lvl5pPr>
            <a:lvl6pPr marL="2281986" indent="0" algn="ctr">
              <a:buNone/>
              <a:defRPr sz="1600"/>
            </a:lvl6pPr>
            <a:lvl7pPr marL="2738346" indent="0" algn="ctr">
              <a:buNone/>
              <a:defRPr sz="1600"/>
            </a:lvl7pPr>
            <a:lvl8pPr marL="3194711" indent="0" algn="ctr">
              <a:buNone/>
              <a:defRPr sz="1600"/>
            </a:lvl8pPr>
            <a:lvl9pPr marL="365107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50822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66556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2573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68583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3" indent="0">
              <a:buNone/>
              <a:defRPr sz="2000" b="1"/>
            </a:lvl2pPr>
            <a:lvl3pPr marL="912781" indent="0">
              <a:buNone/>
              <a:defRPr sz="1900" b="1"/>
            </a:lvl3pPr>
            <a:lvl4pPr marL="1369172" indent="0">
              <a:buNone/>
              <a:defRPr sz="1600" b="1"/>
            </a:lvl4pPr>
            <a:lvl5pPr marL="1825568" indent="0">
              <a:buNone/>
              <a:defRPr sz="1600" b="1"/>
            </a:lvl5pPr>
            <a:lvl6pPr marL="2281986" indent="0">
              <a:buNone/>
              <a:defRPr sz="1600" b="1"/>
            </a:lvl6pPr>
            <a:lvl7pPr marL="2738346" indent="0">
              <a:buNone/>
              <a:defRPr sz="1600" b="1"/>
            </a:lvl7pPr>
            <a:lvl8pPr marL="3194711" indent="0">
              <a:buNone/>
              <a:defRPr sz="1600" b="1"/>
            </a:lvl8pPr>
            <a:lvl9pPr marL="365107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3544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781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5683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4732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2001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363" indent="0">
              <a:buNone/>
              <a:defRPr sz="2800"/>
            </a:lvl2pPr>
            <a:lvl3pPr marL="912781" indent="0">
              <a:buNone/>
              <a:defRPr sz="2400"/>
            </a:lvl3pPr>
            <a:lvl4pPr marL="1369172" indent="0">
              <a:buNone/>
              <a:defRPr sz="2000"/>
            </a:lvl4pPr>
            <a:lvl5pPr marL="1825568" indent="0">
              <a:buNone/>
              <a:defRPr sz="2000"/>
            </a:lvl5pPr>
            <a:lvl6pPr marL="2281986" indent="0">
              <a:buNone/>
              <a:defRPr sz="2000"/>
            </a:lvl6pPr>
            <a:lvl7pPr marL="2738346" indent="0">
              <a:buNone/>
              <a:defRPr sz="2000"/>
            </a:lvl7pPr>
            <a:lvl8pPr marL="3194711" indent="0">
              <a:buNone/>
              <a:defRPr sz="2000"/>
            </a:lvl8pPr>
            <a:lvl9pPr marL="365107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63" indent="0">
              <a:buNone/>
              <a:defRPr sz="1500"/>
            </a:lvl2pPr>
            <a:lvl3pPr marL="912781" indent="0">
              <a:buNone/>
              <a:defRPr sz="1200"/>
            </a:lvl3pPr>
            <a:lvl4pPr marL="1369172" indent="0">
              <a:buNone/>
              <a:defRPr sz="1100"/>
            </a:lvl4pPr>
            <a:lvl5pPr marL="1825568" indent="0">
              <a:buNone/>
              <a:defRPr sz="1100"/>
            </a:lvl5pPr>
            <a:lvl6pPr marL="2281986" indent="0">
              <a:buNone/>
              <a:defRPr sz="1100"/>
            </a:lvl6pPr>
            <a:lvl7pPr marL="2738346" indent="0">
              <a:buNone/>
              <a:defRPr sz="1100"/>
            </a:lvl7pPr>
            <a:lvl8pPr marL="3194711" indent="0">
              <a:buNone/>
              <a:defRPr sz="1100"/>
            </a:lvl8pPr>
            <a:lvl9pPr marL="365107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03690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9247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4113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6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</p:spPr>
        <p:txBody>
          <a:bodyPr/>
          <a:lstStyle>
            <a:lvl1pPr marL="0" indent="0" algn="ctr">
              <a:buNone/>
              <a:defRPr sz="2272"/>
            </a:lvl1pPr>
            <a:lvl2pPr marL="432895" indent="0" algn="ctr">
              <a:buNone/>
              <a:defRPr sz="1893"/>
            </a:lvl2pPr>
            <a:lvl3pPr marL="865789" indent="0" algn="ctr">
              <a:buNone/>
              <a:defRPr sz="1705"/>
            </a:lvl3pPr>
            <a:lvl4pPr marL="1298684" indent="0" algn="ctr">
              <a:buNone/>
              <a:defRPr sz="1515"/>
            </a:lvl4pPr>
            <a:lvl5pPr marL="1731578" indent="0" algn="ctr">
              <a:buNone/>
              <a:defRPr sz="1515"/>
            </a:lvl5pPr>
            <a:lvl6pPr marL="2164473" indent="0" algn="ctr">
              <a:buNone/>
              <a:defRPr sz="1515"/>
            </a:lvl6pPr>
            <a:lvl7pPr marL="2597367" indent="0" algn="ctr">
              <a:buNone/>
              <a:defRPr sz="1515"/>
            </a:lvl7pPr>
            <a:lvl8pPr marL="3030262" indent="0" algn="ctr">
              <a:buNone/>
              <a:defRPr sz="1515"/>
            </a:lvl8pPr>
            <a:lvl9pPr marL="3463156" indent="0" algn="ctr">
              <a:buNone/>
              <a:defRPr sz="1515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48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0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6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272">
                <a:solidFill>
                  <a:schemeClr val="tx1">
                    <a:tint val="75000"/>
                  </a:schemeClr>
                </a:solidFill>
              </a:defRPr>
            </a:lvl1pPr>
            <a:lvl2pPr marL="432895" indent="0">
              <a:buNone/>
              <a:defRPr sz="1893">
                <a:solidFill>
                  <a:schemeClr val="tx1">
                    <a:tint val="75000"/>
                  </a:schemeClr>
                </a:solidFill>
              </a:defRPr>
            </a:lvl2pPr>
            <a:lvl3pPr marL="865789" indent="0">
              <a:buNone/>
              <a:defRPr sz="1705">
                <a:solidFill>
                  <a:schemeClr val="tx1">
                    <a:tint val="75000"/>
                  </a:schemeClr>
                </a:solidFill>
              </a:defRPr>
            </a:lvl3pPr>
            <a:lvl4pPr marL="1298684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4pPr>
            <a:lvl5pPr marL="1731578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5pPr>
            <a:lvl6pPr marL="2164473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6pPr>
            <a:lvl7pPr marL="2597367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7pPr>
            <a:lvl8pPr marL="3030262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8pPr>
            <a:lvl9pPr marL="3463156" indent="0">
              <a:buNone/>
              <a:defRPr sz="15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1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46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72" b="1"/>
            </a:lvl1pPr>
            <a:lvl2pPr marL="432895" indent="0">
              <a:buNone/>
              <a:defRPr sz="1893" b="1"/>
            </a:lvl2pPr>
            <a:lvl3pPr marL="865789" indent="0">
              <a:buNone/>
              <a:defRPr sz="1705" b="1"/>
            </a:lvl3pPr>
            <a:lvl4pPr marL="1298684" indent="0">
              <a:buNone/>
              <a:defRPr sz="1515" b="1"/>
            </a:lvl4pPr>
            <a:lvl5pPr marL="1731578" indent="0">
              <a:buNone/>
              <a:defRPr sz="1515" b="1"/>
            </a:lvl5pPr>
            <a:lvl6pPr marL="2164473" indent="0">
              <a:buNone/>
              <a:defRPr sz="1515" b="1"/>
            </a:lvl6pPr>
            <a:lvl7pPr marL="2597367" indent="0">
              <a:buNone/>
              <a:defRPr sz="1515" b="1"/>
            </a:lvl7pPr>
            <a:lvl8pPr marL="3030262" indent="0">
              <a:buNone/>
              <a:defRPr sz="1515" b="1"/>
            </a:lvl8pPr>
            <a:lvl9pPr marL="3463156" indent="0">
              <a:buNone/>
              <a:defRPr sz="151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272" b="1"/>
            </a:lvl1pPr>
            <a:lvl2pPr marL="432895" indent="0">
              <a:buNone/>
              <a:defRPr sz="1893" b="1"/>
            </a:lvl2pPr>
            <a:lvl3pPr marL="865789" indent="0">
              <a:buNone/>
              <a:defRPr sz="1705" b="1"/>
            </a:lvl3pPr>
            <a:lvl4pPr marL="1298684" indent="0">
              <a:buNone/>
              <a:defRPr sz="1515" b="1"/>
            </a:lvl4pPr>
            <a:lvl5pPr marL="1731578" indent="0">
              <a:buNone/>
              <a:defRPr sz="1515" b="1"/>
            </a:lvl5pPr>
            <a:lvl6pPr marL="2164473" indent="0">
              <a:buNone/>
              <a:defRPr sz="1515" b="1"/>
            </a:lvl6pPr>
            <a:lvl7pPr marL="2597367" indent="0">
              <a:buNone/>
              <a:defRPr sz="1515" b="1"/>
            </a:lvl7pPr>
            <a:lvl8pPr marL="3030262" indent="0">
              <a:buNone/>
              <a:defRPr sz="1515" b="1"/>
            </a:lvl8pPr>
            <a:lvl9pPr marL="3463156" indent="0">
              <a:buNone/>
              <a:defRPr sz="151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20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29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2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4"/>
          </a:xfrm>
        </p:spPr>
        <p:txBody>
          <a:bodyPr/>
          <a:lstStyle>
            <a:lvl1pPr>
              <a:defRPr sz="3029"/>
            </a:lvl1pPr>
            <a:lvl2pPr>
              <a:defRPr sz="2652"/>
            </a:lvl2pPr>
            <a:lvl3pPr>
              <a:defRPr sz="2272"/>
            </a:lvl3pPr>
            <a:lvl4pPr>
              <a:defRPr sz="1893"/>
            </a:lvl4pPr>
            <a:lvl5pPr>
              <a:defRPr sz="1893"/>
            </a:lvl5pPr>
            <a:lvl6pPr>
              <a:defRPr sz="1893"/>
            </a:lvl6pPr>
            <a:lvl7pPr>
              <a:defRPr sz="1893"/>
            </a:lvl7pPr>
            <a:lvl8pPr>
              <a:defRPr sz="1893"/>
            </a:lvl8pPr>
            <a:lvl9pPr>
              <a:defRPr sz="1893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515"/>
            </a:lvl1pPr>
            <a:lvl2pPr marL="432895" indent="0">
              <a:buNone/>
              <a:defRPr sz="1325"/>
            </a:lvl2pPr>
            <a:lvl3pPr marL="865789" indent="0">
              <a:buNone/>
              <a:defRPr sz="1136"/>
            </a:lvl3pPr>
            <a:lvl4pPr marL="1298684" indent="0">
              <a:buNone/>
              <a:defRPr sz="947"/>
            </a:lvl4pPr>
            <a:lvl5pPr marL="1731578" indent="0">
              <a:buNone/>
              <a:defRPr sz="947"/>
            </a:lvl5pPr>
            <a:lvl6pPr marL="2164473" indent="0">
              <a:buNone/>
              <a:defRPr sz="947"/>
            </a:lvl6pPr>
            <a:lvl7pPr marL="2597367" indent="0">
              <a:buNone/>
              <a:defRPr sz="947"/>
            </a:lvl7pPr>
            <a:lvl8pPr marL="3030262" indent="0">
              <a:buNone/>
              <a:defRPr sz="947"/>
            </a:lvl8pPr>
            <a:lvl9pPr marL="3463156" indent="0">
              <a:buNone/>
              <a:defRPr sz="94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96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02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4"/>
          </a:xfrm>
        </p:spPr>
        <p:txBody>
          <a:bodyPr/>
          <a:lstStyle>
            <a:lvl1pPr marL="0" indent="0">
              <a:buNone/>
              <a:defRPr sz="3029"/>
            </a:lvl1pPr>
            <a:lvl2pPr marL="432895" indent="0">
              <a:buNone/>
              <a:defRPr sz="2652"/>
            </a:lvl2pPr>
            <a:lvl3pPr marL="865789" indent="0">
              <a:buNone/>
              <a:defRPr sz="2272"/>
            </a:lvl3pPr>
            <a:lvl4pPr marL="1298684" indent="0">
              <a:buNone/>
              <a:defRPr sz="1893"/>
            </a:lvl4pPr>
            <a:lvl5pPr marL="1731578" indent="0">
              <a:buNone/>
              <a:defRPr sz="1893"/>
            </a:lvl5pPr>
            <a:lvl6pPr marL="2164473" indent="0">
              <a:buNone/>
              <a:defRPr sz="1893"/>
            </a:lvl6pPr>
            <a:lvl7pPr marL="2597367" indent="0">
              <a:buNone/>
              <a:defRPr sz="1893"/>
            </a:lvl7pPr>
            <a:lvl8pPr marL="3030262" indent="0">
              <a:buNone/>
              <a:defRPr sz="1893"/>
            </a:lvl8pPr>
            <a:lvl9pPr marL="3463156" indent="0">
              <a:buNone/>
              <a:defRPr sz="18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515"/>
            </a:lvl1pPr>
            <a:lvl2pPr marL="432895" indent="0">
              <a:buNone/>
              <a:defRPr sz="1325"/>
            </a:lvl2pPr>
            <a:lvl3pPr marL="865789" indent="0">
              <a:buNone/>
              <a:defRPr sz="1136"/>
            </a:lvl3pPr>
            <a:lvl4pPr marL="1298684" indent="0">
              <a:buNone/>
              <a:defRPr sz="947"/>
            </a:lvl4pPr>
            <a:lvl5pPr marL="1731578" indent="0">
              <a:buNone/>
              <a:defRPr sz="947"/>
            </a:lvl5pPr>
            <a:lvl6pPr marL="2164473" indent="0">
              <a:buNone/>
              <a:defRPr sz="947"/>
            </a:lvl6pPr>
            <a:lvl7pPr marL="2597367" indent="0">
              <a:buNone/>
              <a:defRPr sz="947"/>
            </a:lvl7pPr>
            <a:lvl8pPr marL="3030262" indent="0">
              <a:buNone/>
              <a:defRPr sz="947"/>
            </a:lvl8pPr>
            <a:lvl9pPr marL="3463156" indent="0">
              <a:buNone/>
              <a:defRPr sz="94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78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65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6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83573"/>
            <a:ext cx="3197901" cy="23744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3" y="1"/>
            <a:ext cx="2131640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09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5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65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75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65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01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47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39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86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6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22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67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0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350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760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84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666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9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534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11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75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69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82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0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5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47B9-2C9E-4CD3-8963-D7ACF30A070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0D07-A332-4FB3-AAC2-69F85D6B6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8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6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  <p:sldLayoutId id="2147484184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781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7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 advClick="0" advTm="0">
    <p:fade/>
  </p:transition>
  <p:txStyles>
    <p:titleStyle>
      <a:lvl1pPr algn="l" defTabSz="91278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09" indent="-228209" algn="l" defTabSz="9127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3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90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55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1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3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29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21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38" indent="-228209" algn="l" defTabSz="91278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3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72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68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8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46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11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75" algn="l" defTabSz="91278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5789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2024/11/26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578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5789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578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  <p:sldLayoutId id="2147484157" r:id="rId13"/>
    <p:sldLayoutId id="2147484158" r:id="rId14"/>
  </p:sldLayoutIdLst>
  <p:txStyles>
    <p:titleStyle>
      <a:lvl1pPr algn="l" defTabSz="865789" rtl="0" eaLnBrk="1" latinLnBrk="0" hangingPunct="1">
        <a:lnSpc>
          <a:spcPct val="90000"/>
        </a:lnSpc>
        <a:spcBef>
          <a:spcPct val="0"/>
        </a:spcBef>
        <a:buNone/>
        <a:defRPr sz="41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447" indent="-216447" algn="l" defTabSz="865789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652" kern="1200">
          <a:solidFill>
            <a:schemeClr val="tx1"/>
          </a:solidFill>
          <a:latin typeface="+mn-lt"/>
          <a:ea typeface="+mn-ea"/>
          <a:cs typeface="+mn-cs"/>
        </a:defRPr>
      </a:lvl1pPr>
      <a:lvl2pPr marL="649342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2272" kern="1200">
          <a:solidFill>
            <a:schemeClr val="tx1"/>
          </a:solidFill>
          <a:latin typeface="+mn-lt"/>
          <a:ea typeface="+mn-ea"/>
          <a:cs typeface="+mn-cs"/>
        </a:defRPr>
      </a:lvl2pPr>
      <a:lvl3pPr marL="1082236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893" kern="1200">
          <a:solidFill>
            <a:schemeClr val="tx1"/>
          </a:solidFill>
          <a:latin typeface="+mn-lt"/>
          <a:ea typeface="+mn-ea"/>
          <a:cs typeface="+mn-cs"/>
        </a:defRPr>
      </a:lvl3pPr>
      <a:lvl4pPr marL="1515130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48026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0919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3815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46708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79603" indent="-216447" algn="l" defTabSz="865789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2895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5789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98684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1578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4473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597367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0262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3156" algn="l" defTabSz="86578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14.xml"/><Relationship Id="rId7" Type="http://schemas.openxmlformats.org/officeDocument/2006/relationships/slide" Target="slide16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5" Type="http://schemas.openxmlformats.org/officeDocument/2006/relationships/slide" Target="slide15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6.xml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21" Type="http://schemas.openxmlformats.org/officeDocument/2006/relationships/slide" Target="slide9.xml"/><Relationship Id="rId7" Type="http://schemas.openxmlformats.org/officeDocument/2006/relationships/image" Target="../media/image34.gif"/><Relationship Id="rId12" Type="http://schemas.openxmlformats.org/officeDocument/2006/relationships/image" Target="../media/image38.png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3.gi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gif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5" Type="http://schemas.openxmlformats.org/officeDocument/2006/relationships/slide" Target="slide7.xml"/><Relationship Id="rId10" Type="http://schemas.openxmlformats.org/officeDocument/2006/relationships/image" Target="../media/image37.gif"/><Relationship Id="rId19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413"/>
            <a:ext cx="2036252" cy="3488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6451" y="1592551"/>
            <a:ext cx="8249502" cy="1447693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ctr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Luyện</a:t>
            </a:r>
            <a:r>
              <a:rPr kumimoji="0" lang="en-US" sz="44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endParaRPr kumimoji="0" lang="en-US" sz="4400" b="0" i="0" u="sng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ctr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thiệu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vật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quen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thuộc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4E52BE8-559D-4C79-98C5-FE6F27032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51B5633-2EDC-43D6-B6FA-AEFAEDF07ABD}"/>
              </a:ext>
            </a:extLst>
          </p:cNvPr>
          <p:cNvSpPr/>
          <p:nvPr/>
        </p:nvSpPr>
        <p:spPr>
          <a:xfrm>
            <a:off x="2065361" y="1811937"/>
            <a:ext cx="8061277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Giới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thiệu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đồ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vật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quen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7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rPr>
              <a:t>thuộc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A743B4-BD38-4E49-9732-59EFF4D1E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âu hỏi 1">
            <a:extLst>
              <a:ext uri="{FF2B5EF4-FFF2-40B4-BE49-F238E27FC236}">
                <a16:creationId xmlns="" xmlns:a16="http://schemas.microsoft.com/office/drawing/2014/main" id="{65B06FCD-46A9-403C-8433-59B11A8DD4D3}"/>
              </a:ext>
            </a:extLst>
          </p:cNvPr>
          <p:cNvSpPr txBox="1"/>
          <p:nvPr/>
        </p:nvSpPr>
        <p:spPr>
          <a:xfrm>
            <a:off x="1228298" y="507572"/>
            <a:ext cx="120159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a.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đoạn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văn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sau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trả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hỏi</a:t>
            </a:r>
            <a:r>
              <a:rPr lang="en-US" sz="4000" b="1" dirty="0">
                <a:solidFill>
                  <a:srgbClr val="FFFF00"/>
                </a:solidFill>
                <a:latin typeface="Averta Std CY" panose="00000500000000000000" pitchFamily="50" charset="0"/>
              </a:rPr>
              <a:t>: </a:t>
            </a:r>
          </a:p>
          <a:p>
            <a:pPr defTabSz="914377"/>
            <a:endParaRPr lang="en-US" sz="4000" b="1" dirty="0">
              <a:solidFill>
                <a:srgbClr val="FFFF00"/>
              </a:solidFill>
              <a:latin typeface="Averta Std CY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876F39-D7D0-4B6D-BF05-6014F717B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04" y="1741486"/>
            <a:ext cx="4045430" cy="42508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D60BC1F-EFE6-48F0-BE3A-1B8EA113BB60}"/>
              </a:ext>
            </a:extLst>
          </p:cNvPr>
          <p:cNvSpPr/>
          <p:nvPr/>
        </p:nvSpPr>
        <p:spPr>
          <a:xfrm>
            <a:off x="1028700" y="2338582"/>
            <a:ext cx="76009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/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đeo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dây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đeo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suốt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phút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nút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vặn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chỉnh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verta Std CY" panose="00000500000000000000" pitchFamily="50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verta Std CY" panose="00000500000000000000" pitchFamily="50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666325957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538153-11FA-4D9F-8F74-AD5BDD978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98B308-B1A6-4AED-99D3-02AC75D1A842}"/>
              </a:ext>
            </a:extLst>
          </p:cNvPr>
          <p:cNvSpPr txBox="1"/>
          <p:nvPr/>
        </p:nvSpPr>
        <p:spPr>
          <a:xfrm>
            <a:off x="2213212" y="2360493"/>
            <a:ext cx="7765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nl-NL" sz="3600" kern="0" dirty="0"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-  Đoạn văn giới thiệu đồ vật gì?</a:t>
            </a:r>
          </a:p>
          <a:p>
            <a:pPr lvl="0" algn="just" defTabSz="1219170">
              <a:buClr>
                <a:srgbClr val="000000"/>
              </a:buClr>
            </a:pPr>
            <a:r>
              <a:rPr lang="nl-NL" sz="3600" kern="0" dirty="0"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- Bạn nhỏ giới thiệu những bộ phận nào của đồ vật đó?</a:t>
            </a:r>
          </a:p>
          <a:p>
            <a:pPr lvl="0" algn="just" defTabSz="1219170">
              <a:buClr>
                <a:srgbClr val="000000"/>
              </a:buClr>
            </a:pPr>
            <a:r>
              <a:rPr lang="nl-NL" sz="3600" kern="0" dirty="0"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 Đồ vật đó có ích gì đối với bạn nhỏ?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A8E11C-31BA-4844-8F2F-68E282C17DAE}"/>
              </a:ext>
            </a:extLst>
          </p:cNvPr>
          <p:cNvSpPr txBox="1"/>
          <p:nvPr/>
        </p:nvSpPr>
        <p:spPr>
          <a:xfrm>
            <a:off x="3414215" y="1381999"/>
            <a:ext cx="776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nl-NL" sz="4000" b="1" kern="0" dirty="0">
                <a:solidFill>
                  <a:srgbClr val="FF0000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THẢO LUẬN NHÓM 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88655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hlinkClick r:id="rId3" action="ppaction://hlinksldjump"/>
          </p:cNvPr>
          <p:cNvSpPr/>
          <p:nvPr/>
        </p:nvSpPr>
        <p:spPr>
          <a:xfrm>
            <a:off x="3509713" y="1782170"/>
            <a:ext cx="10668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5a151c87f1f159262a412ad550c34737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973931"/>
            <a:ext cx="990600" cy="1862137"/>
          </a:xfrm>
          <a:prstGeom prst="rect">
            <a:avLst/>
          </a:prstGeom>
        </p:spPr>
      </p:pic>
      <p:sp>
        <p:nvSpPr>
          <p:cNvPr id="24" name="Oval 23">
            <a:hlinkClick r:id="rId5" action="ppaction://hlinksldjump"/>
          </p:cNvPr>
          <p:cNvSpPr/>
          <p:nvPr/>
        </p:nvSpPr>
        <p:spPr>
          <a:xfrm>
            <a:off x="5287370" y="1485900"/>
            <a:ext cx="1295400" cy="1066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5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9771" y="1257300"/>
            <a:ext cx="1066871" cy="1295400"/>
          </a:xfrm>
          <a:prstGeom prst="rect">
            <a:avLst/>
          </a:prstGeom>
        </p:spPr>
      </p:pic>
      <p:sp>
        <p:nvSpPr>
          <p:cNvPr id="28" name="Oval 27">
            <a:hlinkClick r:id="rId7" action="ppaction://hlinksldjump"/>
          </p:cNvPr>
          <p:cNvSpPr/>
          <p:nvPr/>
        </p:nvSpPr>
        <p:spPr>
          <a:xfrm>
            <a:off x="7526741" y="1464468"/>
            <a:ext cx="1447800" cy="13716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9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79141" y="1235868"/>
            <a:ext cx="1066800" cy="1534414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BD1FB778-82A9-4E03-A223-4B7767B9419F}"/>
              </a:ext>
            </a:extLst>
          </p:cNvPr>
          <p:cNvSpPr/>
          <p:nvPr/>
        </p:nvSpPr>
        <p:spPr>
          <a:xfrm>
            <a:off x="11068334" y="6059606"/>
            <a:ext cx="846162" cy="648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0875 0.4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0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03099 0.446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222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643 0.42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2115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D53FC5-4135-4A01-A239-34E2E9E6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6F8E2C9-6F28-4A92-A979-86E7C9FD5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10"/>
            <a:ext cx="12192000" cy="695670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009CCCC-7D8B-4F88-B31C-A9CD0A8ECBD4}"/>
              </a:ext>
            </a:extLst>
          </p:cNvPr>
          <p:cNvSpPr/>
          <p:nvPr/>
        </p:nvSpPr>
        <p:spPr>
          <a:xfrm>
            <a:off x="2381534" y="1748643"/>
            <a:ext cx="7424382" cy="982639"/>
          </a:xfrm>
          <a:prstGeom prst="roundRect">
            <a:avLst/>
          </a:prstGeom>
          <a:solidFill>
            <a:srgbClr val="DAF4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nl-NL" sz="3600" kern="0" dirty="0">
                <a:solidFill>
                  <a:prstClr val="black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Đoạn văn giới thiệu đồ vật gì?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C5AA868-9305-4AB6-98DB-2ACBE49637AD}"/>
              </a:ext>
            </a:extLst>
          </p:cNvPr>
          <p:cNvSpPr/>
          <p:nvPr/>
        </p:nvSpPr>
        <p:spPr>
          <a:xfrm>
            <a:off x="2381534" y="3771877"/>
            <a:ext cx="7428931" cy="1523454"/>
          </a:xfrm>
          <a:prstGeom prst="roundRect">
            <a:avLst/>
          </a:prstGeom>
          <a:solidFill>
            <a:srgbClr val="DAF4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nl-NL" sz="4000" kern="0" dirty="0">
                <a:solidFill>
                  <a:srgbClr val="7030A0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Đoạn văn giới thiệu về chiếc đồng hồ đeo tay.</a:t>
            </a:r>
          </a:p>
        </p:txBody>
      </p:sp>
      <p:pic>
        <p:nvPicPr>
          <p:cNvPr id="9" name="Picture 8" descr="5a151c87f1f159262a412ad550c34737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4E121B76-7BC7-487B-B306-B906C85641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6622" y="4291415"/>
            <a:ext cx="1524000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5458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D53FC5-4135-4A01-A239-34E2E9E6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6F8E2C9-6F28-4A92-A979-86E7C9FD5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10"/>
            <a:ext cx="12192000" cy="695670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009CCCC-7D8B-4F88-B31C-A9CD0A8ECBD4}"/>
              </a:ext>
            </a:extLst>
          </p:cNvPr>
          <p:cNvSpPr/>
          <p:nvPr/>
        </p:nvSpPr>
        <p:spPr>
          <a:xfrm>
            <a:off x="2381534" y="1135372"/>
            <a:ext cx="7424382" cy="1215942"/>
          </a:xfrm>
          <a:prstGeom prst="roundRect">
            <a:avLst/>
          </a:prstGeom>
          <a:solidFill>
            <a:srgbClr val="DAF4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nl-NL" sz="3600" kern="0" dirty="0">
                <a:solidFill>
                  <a:prstClr val="black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 nhỏ giới thiệu những bộ phận nào của đồ vật đó?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C5AA868-9305-4AB6-98DB-2ACBE49637AD}"/>
              </a:ext>
            </a:extLst>
          </p:cNvPr>
          <p:cNvSpPr/>
          <p:nvPr/>
        </p:nvSpPr>
        <p:spPr>
          <a:xfrm>
            <a:off x="2008549" y="3079006"/>
            <a:ext cx="8170352" cy="2595561"/>
          </a:xfrm>
          <a:prstGeom prst="roundRect">
            <a:avLst/>
          </a:prstGeom>
          <a:solidFill>
            <a:srgbClr val="DAF4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nl-NL" sz="4000" kern="0" dirty="0">
                <a:solidFill>
                  <a:srgbClr val="7030A0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 nhỏ giới thiệu những bộ phận của chiếc đồng hồ: mặt đồng hồ; kim chỉ giờ, phút, giây; nút vặn. </a:t>
            </a:r>
            <a:endParaRPr kumimoji="0" lang="nl-NL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 descr="5a151c87f1f159262a412ad550c34737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4E121B76-7BC7-487B-B306-B906C85641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6622" y="4291415"/>
            <a:ext cx="1524000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5408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D53FC5-4135-4A01-A239-34E2E9E6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6F8E2C9-6F28-4A92-A979-86E7C9FD5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10"/>
            <a:ext cx="12192000" cy="695670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009CCCC-7D8B-4F88-B31C-A9CD0A8ECBD4}"/>
              </a:ext>
            </a:extLst>
          </p:cNvPr>
          <p:cNvSpPr/>
          <p:nvPr/>
        </p:nvSpPr>
        <p:spPr>
          <a:xfrm>
            <a:off x="2381534" y="1135372"/>
            <a:ext cx="8015088" cy="1215942"/>
          </a:xfrm>
          <a:prstGeom prst="roundRect">
            <a:avLst/>
          </a:prstGeom>
          <a:solidFill>
            <a:srgbClr val="DAF4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nl-NL" sz="3600" kern="0" dirty="0">
                <a:solidFill>
                  <a:prstClr val="black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 vật đó có ích gì đối với bạn nhỏ?</a:t>
            </a:r>
            <a:endParaRPr kumimoji="0" lang="nl-NL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C5AA868-9305-4AB6-98DB-2ACBE49637AD}"/>
              </a:ext>
            </a:extLst>
          </p:cNvPr>
          <p:cNvSpPr/>
          <p:nvPr/>
        </p:nvSpPr>
        <p:spPr>
          <a:xfrm>
            <a:off x="2008549" y="3079006"/>
            <a:ext cx="8170352" cy="2595561"/>
          </a:xfrm>
          <a:prstGeom prst="roundRect">
            <a:avLst/>
          </a:prstGeom>
          <a:solidFill>
            <a:srgbClr val="DAF4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nl-NL" sz="4000" kern="0" dirty="0">
                <a:solidFill>
                  <a:srgbClr val="7030A0"/>
                </a:solidFill>
                <a:latin typeface="Averta Std CY" panose="000005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Nhờ có đồng hồ, bạn nhỏ luôn đi học đúng giờ. </a:t>
            </a:r>
            <a:endParaRPr kumimoji="0" lang="nl-NL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 descr="5a151c87f1f159262a412ad550c34737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4E121B76-7BC7-487B-B306-B906C85641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6622" y="4291415"/>
            <a:ext cx="1524000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00743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4408" y="1595998"/>
            <a:ext cx="12187592" cy="45708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3" name="Câu hỏi 1">
            <a:extLst>
              <a:ext uri="{FF2B5EF4-FFF2-40B4-BE49-F238E27FC236}">
                <a16:creationId xmlns="" xmlns:a16="http://schemas.microsoft.com/office/drawing/2014/main" id="{016B09E2-1749-4DB0-8219-487D3C599CC5}"/>
              </a:ext>
            </a:extLst>
          </p:cNvPr>
          <p:cNvSpPr txBox="1"/>
          <p:nvPr/>
        </p:nvSpPr>
        <p:spPr>
          <a:xfrm>
            <a:off x="1233715" y="406411"/>
            <a:ext cx="101274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3 - 4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thiệu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đèn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ý:</a:t>
            </a:r>
          </a:p>
        </p:txBody>
      </p:sp>
      <p:sp>
        <p:nvSpPr>
          <p:cNvPr id="44" name="Câu hỏi 1">
            <a:extLst>
              <a:ext uri="{FF2B5EF4-FFF2-40B4-BE49-F238E27FC236}">
                <a16:creationId xmlns="" xmlns:a16="http://schemas.microsoft.com/office/drawing/2014/main" id="{1AC2DAD3-2F80-45DB-9200-20FC5D42B2D6}"/>
              </a:ext>
            </a:extLst>
          </p:cNvPr>
          <p:cNvSpPr txBox="1"/>
          <p:nvPr/>
        </p:nvSpPr>
        <p:spPr>
          <a:xfrm>
            <a:off x="2769851" y="1790395"/>
            <a:ext cx="117785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?􀀂</a:t>
            </a:r>
          </a:p>
          <a:p>
            <a:pPr defTabSz="914377">
              <a:defRPr/>
            </a:pP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bộ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phận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nào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 </a:t>
            </a:r>
          </a:p>
          <a:p>
            <a:pPr defTabSz="914377">
              <a:defRPr/>
            </a:pP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bộ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phận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đặc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điểm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 􀀂</a:t>
            </a:r>
          </a:p>
          <a:p>
            <a:pPr defTabSz="914377">
              <a:defRPr/>
            </a:pP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giúp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ích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7E5B455-9A11-4567-A675-6A6D9D771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9" y="4001187"/>
            <a:ext cx="7195185" cy="279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D56E2E4-7ED0-47ED-A585-C8596286D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888ADBBE-6045-46D6-A35A-5223216B8751}"/>
              </a:ext>
            </a:extLst>
          </p:cNvPr>
          <p:cNvSpPr/>
          <p:nvPr/>
        </p:nvSpPr>
        <p:spPr>
          <a:xfrm rot="16200000">
            <a:off x="4782501" y="-2212588"/>
            <a:ext cx="2626997" cy="9889129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nl-NL" sz="6000" dirty="0">
                <a:solidFill>
                  <a:srgbClr val="000000"/>
                </a:solidFill>
                <a:latin typeface="Averta Std CY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Viết 3-4 câu giới thiệu về chiếc đèn vào vở bài tập.</a:t>
            </a:r>
            <a:endParaRPr lang="en-US" sz="6000" dirty="0">
              <a:latin typeface="Averta Std CY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2"/>
            <a:ext cx="12192000" cy="6675733"/>
          </a:xfrm>
          <a:prstGeom prst="rect">
            <a:avLst/>
          </a:prstGeom>
        </p:spPr>
      </p:pic>
      <p:pic>
        <p:nvPicPr>
          <p:cNvPr id="4" name="Bkgr bóng đèn">
            <a:extLst>
              <a:ext uri="{FF2B5EF4-FFF2-40B4-BE49-F238E27FC236}">
                <a16:creationId xmlns="" xmlns:a16="http://schemas.microsoft.com/office/drawing/2014/main" id="{B3A4871E-8256-498B-AB9B-6E71D7AAC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515" y="1564911"/>
            <a:ext cx="3127975" cy="3347800"/>
          </a:xfrm>
          <a:prstGeom prst="rect">
            <a:avLst/>
          </a:prstGeom>
        </p:spPr>
      </p:pic>
      <p:sp>
        <p:nvSpPr>
          <p:cNvPr id="5" name="Vận dụng">
            <a:extLst>
              <a:ext uri="{FF2B5EF4-FFF2-40B4-BE49-F238E27FC236}">
                <a16:creationId xmlns="" xmlns:a16="http://schemas.microsoft.com/office/drawing/2014/main" id="{80625BF7-C5B8-48BB-B38D-8ADE41EF9ED1}"/>
              </a:ext>
            </a:extLst>
          </p:cNvPr>
          <p:cNvSpPr txBox="1"/>
          <p:nvPr/>
        </p:nvSpPr>
        <p:spPr>
          <a:xfrm>
            <a:off x="4609766" y="2355017"/>
            <a:ext cx="656645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333">
                <a:solidFill>
                  <a:srgbClr val="FF0000"/>
                </a:solidFill>
                <a:latin typeface="Averta Std CY Bold" panose="00000800000000000000" pitchFamily="50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7878" y="2573359"/>
            <a:ext cx="10329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99808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0BA7C8-4407-4457-AB26-2874168B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35" y="1065420"/>
            <a:ext cx="9219855" cy="5792580"/>
          </a:xfrm>
          <a:prstGeom prst="rect">
            <a:avLst/>
          </a:prstGeom>
        </p:spPr>
      </p:pic>
      <p:pic>
        <p:nvPicPr>
          <p:cNvPr id="4" name="Kí hiệu - Vận dụng">
            <a:extLst>
              <a:ext uri="{FF2B5EF4-FFF2-40B4-BE49-F238E27FC236}">
                <a16:creationId xmlns="" xmlns:a16="http://schemas.microsoft.com/office/drawing/2014/main" id="{DC5CA469-3260-4B3B-8241-97A65D91C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1" y="730981"/>
            <a:ext cx="1028700" cy="11009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794A8CA4-3C71-4C80-A565-F0641AC4D977}"/>
              </a:ext>
            </a:extLst>
          </p:cNvPr>
          <p:cNvSpPr txBox="1"/>
          <p:nvPr/>
        </p:nvSpPr>
        <p:spPr>
          <a:xfrm>
            <a:off x="1191104" y="963082"/>
            <a:ext cx="10092981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	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một 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truyện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đồ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vật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hoặc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con </a:t>
            </a:r>
            <a:r>
              <a:rPr lang="en-US" sz="3067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vật</a:t>
            </a:r>
            <a:r>
              <a:rPr lang="en-US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:</a:t>
            </a:r>
          </a:p>
          <a:p>
            <a:pPr defTabSz="914377"/>
            <a:endParaRPr lang="en-US" sz="3067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1C1E97-E11A-448F-BD04-DA1225245389}"/>
              </a:ext>
            </a:extLst>
          </p:cNvPr>
          <p:cNvSpPr/>
          <p:nvPr/>
        </p:nvSpPr>
        <p:spPr>
          <a:xfrm>
            <a:off x="920708" y="1558116"/>
            <a:ext cx="10701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a.	Chia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truyện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  <a:p>
            <a:pPr defTabSz="914377"/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b.	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Phiếu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 chia </a:t>
            </a:r>
            <a:r>
              <a:rPr lang="en-US" sz="32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10850-CE61-4A57-8D0D-8BF28E9C6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01" y="4298837"/>
            <a:ext cx="1240361" cy="1099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BCF4BF6-FC46-48E9-A829-92FF91D6A7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62" y="2966721"/>
            <a:ext cx="1135108" cy="939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E399C8-5592-4EAD-845C-6FC7A11EE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66" y="4297469"/>
            <a:ext cx="1913174" cy="482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2CD80A7-E56E-466B-99DE-B43C9ED2C2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72" y="6161597"/>
            <a:ext cx="2415468" cy="5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4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795192-CD12-4415-86E4-E9C0DFF2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F322CC-1E95-47D7-8EBE-A7C21C81E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4408" y="1595998"/>
            <a:ext cx="12187592" cy="45708"/>
          </a:xfrm>
          <a:prstGeom prst="rect">
            <a:avLst/>
          </a:prstGeom>
          <a:solidFill>
            <a:srgbClr val="EC8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Câu hỏi 1">
            <a:extLst>
              <a:ext uri="{FF2B5EF4-FFF2-40B4-BE49-F238E27FC236}">
                <a16:creationId xmlns="" xmlns:a16="http://schemas.microsoft.com/office/drawing/2014/main" id="{1AC2DAD3-2F80-45DB-9200-20FC5D42B2D6}"/>
              </a:ext>
            </a:extLst>
          </p:cNvPr>
          <p:cNvSpPr txBox="1"/>
          <p:nvPr/>
        </p:nvSpPr>
        <p:spPr>
          <a:xfrm>
            <a:off x="1687061" y="1984387"/>
            <a:ext cx="1015841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>
              <a:defRPr/>
            </a:pPr>
            <a:r>
              <a:rPr lang="en-US" sz="3200" dirty="0" err="1">
                <a:latin typeface="Averta Std CY" panose="00000500000000000000" pitchFamily="50" charset="0"/>
              </a:rPr>
              <a:t>Gợi</a:t>
            </a:r>
            <a:r>
              <a:rPr lang="en-US" sz="3200" dirty="0">
                <a:latin typeface="Averta Std CY" panose="00000500000000000000" pitchFamily="50" charset="0"/>
              </a:rPr>
              <a:t> ý:</a:t>
            </a:r>
          </a:p>
          <a:p>
            <a:pPr lvl="0" defTabSz="914377">
              <a:defRPr/>
            </a:pP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+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?</a:t>
            </a:r>
          </a:p>
          <a:p>
            <a:pPr lvl="0" defTabSz="914377">
              <a:defRPr/>
            </a:pP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+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Cách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giữ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gìn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:</a:t>
            </a:r>
          </a:p>
          <a:p>
            <a:pPr lvl="0" defTabSz="914377">
              <a:defRPr/>
            </a:pP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	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- </a:t>
            </a:r>
            <a:r>
              <a:rPr lang="vi-VN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Đồ vật là đồ dùng trong gia đình: lau chùi, cất giữ cẩn thận tránh rơi vỡ, </a:t>
            </a:r>
          </a:p>
          <a:p>
            <a:pPr lvl="0" defTabSz="914377">
              <a:defRPr/>
            </a:pPr>
            <a:r>
              <a:rPr lang="vi-VN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	</a:t>
            </a:r>
            <a:r>
              <a:rPr lang="en-US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- </a:t>
            </a:r>
            <a:r>
              <a:rPr lang="vi-VN" sz="3200" dirty="0">
                <a:solidFill>
                  <a:srgbClr val="7030A0"/>
                </a:solidFill>
                <a:latin typeface="Averta Std CY" panose="00000500000000000000" pitchFamily="50" charset="0"/>
              </a:rPr>
              <a:t>Đồ vật là đồ chơi: trang trí cho đồ vật thêm mới và đặc biệt, cất gọn gàng sau khi chơi xong,...</a:t>
            </a:r>
          </a:p>
          <a:p>
            <a:pPr lvl="0" defTabSz="914377">
              <a:defRPr/>
            </a:pPr>
            <a:endParaRPr lang="en-US" sz="3200" dirty="0">
              <a:solidFill>
                <a:srgbClr val="7030A0"/>
              </a:solidFill>
              <a:latin typeface="Averta Std CY" panose="00000500000000000000" pitchFamily="50" charset="0"/>
            </a:endParaRPr>
          </a:p>
        </p:txBody>
      </p:sp>
      <p:pic>
        <p:nvPicPr>
          <p:cNvPr id="6" name="Kí hiệu - Vận dụng">
            <a:extLst>
              <a:ext uri="{FF2B5EF4-FFF2-40B4-BE49-F238E27FC236}">
                <a16:creationId xmlns="" xmlns:a16="http://schemas.microsoft.com/office/drawing/2014/main" id="{735E2A6F-CA3F-4B76-9CDA-4EF1C2B79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376" y="217385"/>
            <a:ext cx="1028700" cy="110099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B070DF36-252D-4E72-80B0-A3444D3D0E8B}"/>
              </a:ext>
            </a:extLst>
          </p:cNvPr>
          <p:cNvSpPr txBox="1"/>
          <p:nvPr/>
        </p:nvSpPr>
        <p:spPr>
          <a:xfrm>
            <a:off x="2522085" y="688995"/>
            <a:ext cx="10790689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067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Chia sẻ cách em giữ gìn đồ vật trong nhà.</a:t>
            </a:r>
            <a:endParaRPr lang="en-US" sz="3067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83" y="67209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0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973394" y="157070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33266" y="2501063"/>
            <a:ext cx="9062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tên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một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đồ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dùng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gia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đình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em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973394" y="157070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92762" y="2136337"/>
            <a:ext cx="90621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một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theo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mẫu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“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gì</a:t>
            </a:r>
            <a:r>
              <a:rPr lang="en-US" sz="5400" b="1" dirty="0">
                <a:solidFill>
                  <a:schemeClr val="bg1"/>
                </a:solidFill>
                <a:latin typeface="Averta Std CY" panose="00000500000000000000" pitchFamily="50" charset="0"/>
              </a:rPr>
              <a:t>”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trả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lời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câu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hỏi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đó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973394" y="157070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5446" y="2660427"/>
            <a:ext cx="9062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Khi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nói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ời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xin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lỗi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973394" y="157070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5446" y="2660427"/>
            <a:ext cx="9062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nói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s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ử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dụng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dấu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chấm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hỏi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(?)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973394" y="157070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39912" y="1763997"/>
            <a:ext cx="9062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xin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mẹ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nuôi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chú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chó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nh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mẹ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ý.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nói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ời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đáp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lại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bố</a:t>
            </a:r>
            <a:r>
              <a:rPr lang="en-US" sz="5400" b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nner">
            <a:extLst>
              <a:ext uri="{FF2B5EF4-FFF2-40B4-BE49-F238E27FC236}">
                <a16:creationId xmlns="" xmlns:a16="http://schemas.microsoft.com/office/drawing/2014/main" id="{58536516-5297-49A4-80E6-8A0F66C33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3018542" y="341041"/>
            <a:ext cx="5911471" cy="1438656"/>
          </a:xfrm>
          <a:prstGeom prst="rect">
            <a:avLst/>
          </a:prstGeom>
        </p:spPr>
      </p:pic>
      <p:pic>
        <p:nvPicPr>
          <p:cNvPr id="8" name="Hoa hướng dương">
            <a:extLst>
              <a:ext uri="{FF2B5EF4-FFF2-40B4-BE49-F238E27FC236}">
                <a16:creationId xmlns="" xmlns:a16="http://schemas.microsoft.com/office/drawing/2014/main" id="{5370D65A-78AD-4B2E-BE55-F18DBA958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517098" y="176035"/>
            <a:ext cx="2109216" cy="1755648"/>
          </a:xfrm>
          <a:prstGeom prst="rect">
            <a:avLst/>
          </a:prstGeom>
        </p:spPr>
      </p:pic>
      <p:sp>
        <p:nvSpPr>
          <p:cNvPr id="9" name="Tên bài">
            <a:extLst>
              <a:ext uri="{FF2B5EF4-FFF2-40B4-BE49-F238E27FC236}">
                <a16:creationId xmlns="" xmlns:a16="http://schemas.microsoft.com/office/drawing/2014/main" id="{3673E134-AEF2-4DDA-84CE-7182B17E8535}"/>
              </a:ext>
            </a:extLst>
          </p:cNvPr>
          <p:cNvSpPr txBox="1">
            <a:spLocks/>
          </p:cNvSpPr>
          <p:nvPr/>
        </p:nvSpPr>
        <p:spPr>
          <a:xfrm>
            <a:off x="4373531" y="805478"/>
            <a:ext cx="409439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thức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0" name="Bài số">
            <a:extLst>
              <a:ext uri="{FF2B5EF4-FFF2-40B4-BE49-F238E27FC236}">
                <a16:creationId xmlns="" xmlns:a16="http://schemas.microsoft.com/office/drawing/2014/main" id="{85E31F82-5020-4904-BD4E-EE9DC9D97931}"/>
              </a:ext>
            </a:extLst>
          </p:cNvPr>
          <p:cNvSpPr txBox="1">
            <a:spLocks/>
          </p:cNvSpPr>
          <p:nvPr/>
        </p:nvSpPr>
        <p:spPr>
          <a:xfrm>
            <a:off x="3206866" y="645395"/>
            <a:ext cx="72968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121914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8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</a:p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CA2674-31CB-4C5E-B40F-4ED24F0B9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32" y="3104967"/>
            <a:ext cx="6479121" cy="3946673"/>
          </a:xfrm>
          <a:prstGeom prst="rect">
            <a:avLst/>
          </a:prstGeom>
        </p:spPr>
      </p:pic>
      <p:sp>
        <p:nvSpPr>
          <p:cNvPr id="12" name="Tên bài">
            <a:extLst>
              <a:ext uri="{FF2B5EF4-FFF2-40B4-BE49-F238E27FC236}">
                <a16:creationId xmlns="" xmlns:a16="http://schemas.microsoft.com/office/drawing/2014/main" id="{DDDC34FF-F098-4CF6-85BD-222C5D139BF6}"/>
              </a:ext>
            </a:extLst>
          </p:cNvPr>
          <p:cNvSpPr txBox="1">
            <a:spLocks/>
          </p:cNvSpPr>
          <p:nvPr/>
        </p:nvSpPr>
        <p:spPr>
          <a:xfrm>
            <a:off x="540921" y="1982759"/>
            <a:ext cx="11110157" cy="1477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lang="en-US" sz="36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5: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/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6: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một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390</Words>
  <Application>Microsoft Office PowerPoint</Application>
  <PresentationFormat>Widescreen</PresentationFormat>
  <Paragraphs>52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55" baseType="lpstr">
      <vt:lpstr>微软雅黑</vt:lpstr>
      <vt:lpstr>宋体</vt:lpstr>
      <vt:lpstr>Arial</vt:lpstr>
      <vt:lpstr>Arial Black</vt:lpstr>
      <vt:lpstr>Arial Rounded MT Bold</vt:lpstr>
      <vt:lpstr>Arial-Rounded</vt:lpstr>
      <vt:lpstr>Arial-SGK-TV</vt:lpstr>
      <vt:lpstr>Averta Std CY</vt:lpstr>
      <vt:lpstr>Averta Std CY Bold</vt:lpstr>
      <vt:lpstr>Bungee Inline</vt:lpstr>
      <vt:lpstr>Calibri</vt:lpstr>
      <vt:lpstr>Calibri Light</vt:lpstr>
      <vt:lpstr>ITC Avant Garde Std Bk</vt:lpstr>
      <vt:lpstr>Quicksand Medium</vt:lpstr>
      <vt:lpstr>Times New Roman</vt:lpstr>
      <vt:lpstr>VNI-Avo</vt:lpstr>
      <vt:lpstr>华康少女文字W5</vt:lpstr>
      <vt:lpstr>汉仪全唐诗简</vt:lpstr>
      <vt:lpstr>等线</vt:lpstr>
      <vt:lpstr>等线 Light</vt:lpstr>
      <vt:lpstr>PPT定制1801380800</vt:lpstr>
      <vt:lpstr>Khởi động</vt:lpstr>
      <vt:lpstr>Hoạt động</vt:lpstr>
      <vt:lpstr>9_www.33ppt.com</vt:lpstr>
      <vt:lpstr>3_Office 主题</vt:lpstr>
      <vt:lpstr>2_Khởi động</vt:lpstr>
      <vt:lpstr>2_Office 主题</vt:lpstr>
      <vt:lpstr>1_Hoạt động</vt:lpstr>
      <vt:lpstr>2_Office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xuan</dc:creator>
  <cp:keywords>TV CTST 2</cp:keywords>
  <dc:description>Tài liệu lưu hành nội bộ. Vui lòng không chia sẻ hoặc tải lên websites, FB.</dc:description>
  <cp:lastModifiedBy>ADMIN</cp:lastModifiedBy>
  <cp:revision>214</cp:revision>
  <dcterms:created xsi:type="dcterms:W3CDTF">2021-05-25T14:46:27Z</dcterms:created>
  <dcterms:modified xsi:type="dcterms:W3CDTF">2024-11-26T06:48:54Z</dcterms:modified>
</cp:coreProperties>
</file>