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84" r:id="rId5"/>
    <p:sldMasterId id="2147484158" r:id="rId6"/>
    <p:sldMasterId id="2147484175" r:id="rId7"/>
    <p:sldMasterId id="2147484192" r:id="rId8"/>
    <p:sldMasterId id="2147484204" r:id="rId9"/>
  </p:sldMasterIdLst>
  <p:notesMasterIdLst>
    <p:notesMasterId r:id="rId26"/>
  </p:notesMasterIdLst>
  <p:sldIdLst>
    <p:sldId id="779" r:id="rId10"/>
    <p:sldId id="774" r:id="rId11"/>
    <p:sldId id="776" r:id="rId12"/>
    <p:sldId id="777" r:id="rId13"/>
    <p:sldId id="775" r:id="rId14"/>
    <p:sldId id="287" r:id="rId15"/>
    <p:sldId id="257" r:id="rId16"/>
    <p:sldId id="272" r:id="rId17"/>
    <p:sldId id="766" r:id="rId18"/>
    <p:sldId id="771" r:id="rId19"/>
    <p:sldId id="772" r:id="rId20"/>
    <p:sldId id="773" r:id="rId21"/>
    <p:sldId id="277" r:id="rId22"/>
    <p:sldId id="262" r:id="rId23"/>
    <p:sldId id="310" r:id="rId24"/>
    <p:sldId id="77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74" autoAdjust="0"/>
  </p:normalViewPr>
  <p:slideViewPr>
    <p:cSldViewPr snapToGrid="0" showGuides="1">
      <p:cViewPr varScale="1">
        <p:scale>
          <a:sx n="61" d="100"/>
          <a:sy n="61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thực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en-US" dirty="0"/>
              <a:t>Bam </a:t>
            </a:r>
            <a:r>
              <a:rPr lang="en-US" dirty="0" err="1"/>
              <a:t>vao</a:t>
            </a:r>
            <a:r>
              <a:rPr lang="en-US" dirty="0"/>
              <a:t> bong </a:t>
            </a:r>
            <a:r>
              <a:rPr lang="en-US" dirty="0" err="1"/>
              <a:t>hoa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13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782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796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08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248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008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178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3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892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188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500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923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38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2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105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97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41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0327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390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52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746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696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826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38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11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923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275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158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427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153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772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705369"/>
      </p:ext>
    </p:extLst>
  </p:cSld>
  <p:clrMapOvr>
    <a:masterClrMapping/>
  </p:clrMapOvr>
  <p:transition spd="slow" advTm="2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41907"/>
      </p:ext>
    </p:extLst>
  </p:cSld>
  <p:clrMapOvr>
    <a:masterClrMapping/>
  </p:clrMapOvr>
  <p:transition spd="slow" advTm="2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52041"/>
      </p:ext>
    </p:extLst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00417"/>
      </p:ext>
    </p:extLst>
  </p:cSld>
  <p:clrMapOvr>
    <a:masterClrMapping/>
  </p:clrMapOvr>
  <p:transition spd="slow" advTm="2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19158"/>
      </p:ext>
    </p:extLst>
  </p:cSld>
  <p:clrMapOvr>
    <a:masterClrMapping/>
  </p:clrMapOvr>
  <p:transition spd="slow" advTm="2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70203"/>
      </p:ext>
    </p:extLst>
  </p:cSld>
  <p:clrMapOvr>
    <a:masterClrMapping/>
  </p:clrMapOvr>
  <p:transition spd="slow" advTm="2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879162"/>
      </p:ext>
    </p:extLst>
  </p:cSld>
  <p:clrMapOvr>
    <a:masterClrMapping/>
  </p:clrMapOvr>
  <p:transition spd="slow" advTm="2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22111"/>
      </p:ext>
    </p:extLst>
  </p:cSld>
  <p:clrMapOvr>
    <a:masterClrMapping/>
  </p:clrMapOvr>
  <p:transition spd="slow" advTm="2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71964"/>
      </p:ext>
    </p:extLst>
  </p:cSld>
  <p:clrMapOvr>
    <a:masterClrMapping/>
  </p:clrMapOvr>
  <p:transition spd="slow" advTm="2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605083"/>
      </p:ext>
    </p:extLst>
  </p:cSld>
  <p:clrMapOvr>
    <a:masterClrMapping/>
  </p:clrMapOvr>
  <p:transition spd="slow" advTm="2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66391"/>
      </p:ext>
    </p:extLst>
  </p:cSld>
  <p:clrMapOvr>
    <a:masterClrMapping/>
  </p:clrMapOvr>
  <p:transition spd="slow" advTm="2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83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2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983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49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024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78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356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78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30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59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69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6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693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839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6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5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4" y="515155"/>
            <a:ext cx="12210381" cy="35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78" y="157519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C36FBEB5-573A-4A19-B8A9-FF8D062F4480}"/>
              </a:ext>
            </a:extLst>
          </p:cNvPr>
          <p:cNvSpPr/>
          <p:nvPr/>
        </p:nvSpPr>
        <p:spPr>
          <a:xfrm>
            <a:off x="-355705" y="1410461"/>
            <a:ext cx="12862837" cy="366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Tiểu học Nhân Nghĩa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Hồ Thị Hồng Cúc</a:t>
            </a:r>
            <a:endParaRPr lang="en-US" altLang="zh-CN" sz="6600" b="1" u="sng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 : 2/4</a:t>
            </a:r>
            <a:endParaRPr lang="en-US" altLang="zh-CN" sz="6600" b="1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82B3C4-E68F-48BE-9446-ED7F4BF0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9" y="1701958"/>
            <a:ext cx="11626876" cy="5156042"/>
          </a:xfrm>
          <a:prstGeom prst="rect">
            <a:avLst/>
          </a:prstGeom>
        </p:spPr>
      </p:pic>
      <p:sp>
        <p:nvSpPr>
          <p:cNvPr id="6" name="Google Shape;684;p8">
            <a:extLst>
              <a:ext uri="{FF2B5EF4-FFF2-40B4-BE49-F238E27FC236}">
                <a16:creationId xmlns:a16="http://schemas.microsoft.com/office/drawing/2014/main" xmlns="" id="{E59D8C39-F5FF-4DD3-9CE4-F53B07775303}"/>
              </a:ext>
            </a:extLst>
          </p:cNvPr>
          <p:cNvSpPr txBox="1"/>
          <p:nvPr/>
        </p:nvSpPr>
        <p:spPr>
          <a:xfrm>
            <a:off x="1195726" y="300215"/>
            <a:ext cx="1020629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47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xaùm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nhieàu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hôn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xaùm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laø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Hoûi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nhieâu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685;p8">
            <a:extLst>
              <a:ext uri="{FF2B5EF4-FFF2-40B4-BE49-F238E27FC236}">
                <a16:creationId xmlns:a16="http://schemas.microsoft.com/office/drawing/2014/main" xmlns="" id="{3C08DCEE-54B6-4832-94D0-33F9B10C7795}"/>
              </a:ext>
            </a:extLst>
          </p:cNvPr>
          <p:cNvGrpSpPr/>
          <p:nvPr/>
        </p:nvGrpSpPr>
        <p:grpSpPr>
          <a:xfrm>
            <a:off x="282839" y="254069"/>
            <a:ext cx="662985" cy="531408"/>
            <a:chOff x="1022252" y="612106"/>
            <a:chExt cx="548640" cy="531408"/>
          </a:xfrm>
        </p:grpSpPr>
        <p:sp>
          <p:nvSpPr>
            <p:cNvPr id="8" name="Google Shape;686;p8">
              <a:extLst>
                <a:ext uri="{FF2B5EF4-FFF2-40B4-BE49-F238E27FC236}">
                  <a16:creationId xmlns:a16="http://schemas.microsoft.com/office/drawing/2014/main" xmlns="" id="{2108A1D4-0E98-409D-87D2-7529E30D30FC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87;p8">
              <a:extLst>
                <a:ext uri="{FF2B5EF4-FFF2-40B4-BE49-F238E27FC236}">
                  <a16:creationId xmlns:a16="http://schemas.microsoft.com/office/drawing/2014/main" xmlns="" id="{1CB488D0-2A81-47DD-B0A7-5706F07EBEFF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noProof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6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3B72A8F-304F-467B-84E7-90BF11D040C8}"/>
              </a:ext>
            </a:extLst>
          </p:cNvPr>
          <p:cNvCxnSpPr>
            <a:cxnSpLocks/>
          </p:cNvCxnSpPr>
          <p:nvPr/>
        </p:nvCxnSpPr>
        <p:spPr>
          <a:xfrm flipV="1">
            <a:off x="1195726" y="800225"/>
            <a:ext cx="3995706" cy="533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76E9B93-0D28-40DB-88D5-75714FC8B484}"/>
              </a:ext>
            </a:extLst>
          </p:cNvPr>
          <p:cNvCxnSpPr>
            <a:cxnSpLocks/>
          </p:cNvCxnSpPr>
          <p:nvPr/>
        </p:nvCxnSpPr>
        <p:spPr>
          <a:xfrm flipV="1">
            <a:off x="6096000" y="826888"/>
            <a:ext cx="5112774" cy="38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A92DAF1-34B3-4657-B48E-06FFFE693E92}"/>
              </a:ext>
            </a:extLst>
          </p:cNvPr>
          <p:cNvCxnSpPr>
            <a:cxnSpLocks/>
          </p:cNvCxnSpPr>
          <p:nvPr/>
        </p:nvCxnSpPr>
        <p:spPr>
          <a:xfrm flipV="1">
            <a:off x="1361768" y="1326897"/>
            <a:ext cx="3003755" cy="50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D9E6476-6449-43F7-9B98-4C28BB2EC437}"/>
              </a:ext>
            </a:extLst>
          </p:cNvPr>
          <p:cNvCxnSpPr>
            <a:cxnSpLocks/>
          </p:cNvCxnSpPr>
          <p:nvPr/>
        </p:nvCxnSpPr>
        <p:spPr>
          <a:xfrm flipV="1">
            <a:off x="5432323" y="1367676"/>
            <a:ext cx="5397909" cy="28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2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82B3C4-E68F-48BE-9446-ED7F4BF0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3" y="2033831"/>
            <a:ext cx="5195142" cy="4203020"/>
          </a:xfrm>
          <a:prstGeom prst="rect">
            <a:avLst/>
          </a:prstGeom>
        </p:spPr>
      </p:pic>
      <p:sp>
        <p:nvSpPr>
          <p:cNvPr id="6" name="Google Shape;684;p8">
            <a:extLst>
              <a:ext uri="{FF2B5EF4-FFF2-40B4-BE49-F238E27FC236}">
                <a16:creationId xmlns:a16="http://schemas.microsoft.com/office/drawing/2014/main" xmlns="" id="{E59D8C39-F5FF-4DD3-9CE4-F53B07775303}"/>
              </a:ext>
            </a:extLst>
          </p:cNvPr>
          <p:cNvSpPr txBox="1"/>
          <p:nvPr/>
        </p:nvSpPr>
        <p:spPr>
          <a:xfrm>
            <a:off x="1195726" y="300215"/>
            <a:ext cx="1020629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47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xaùm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nhieàu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hôn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xaùm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laø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18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Hoûi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nhieâu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685;p8">
            <a:extLst>
              <a:ext uri="{FF2B5EF4-FFF2-40B4-BE49-F238E27FC236}">
                <a16:creationId xmlns:a16="http://schemas.microsoft.com/office/drawing/2014/main" xmlns="" id="{3C08DCEE-54B6-4832-94D0-33F9B10C7795}"/>
              </a:ext>
            </a:extLst>
          </p:cNvPr>
          <p:cNvGrpSpPr/>
          <p:nvPr/>
        </p:nvGrpSpPr>
        <p:grpSpPr>
          <a:xfrm>
            <a:off x="282839" y="254069"/>
            <a:ext cx="662985" cy="531408"/>
            <a:chOff x="1022252" y="612106"/>
            <a:chExt cx="548640" cy="531408"/>
          </a:xfrm>
        </p:grpSpPr>
        <p:sp>
          <p:nvSpPr>
            <p:cNvPr id="8" name="Google Shape;686;p8">
              <a:extLst>
                <a:ext uri="{FF2B5EF4-FFF2-40B4-BE49-F238E27FC236}">
                  <a16:creationId xmlns:a16="http://schemas.microsoft.com/office/drawing/2014/main" xmlns="" id="{2108A1D4-0E98-409D-87D2-7529E30D30FC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87;p8">
              <a:extLst>
                <a:ext uri="{FF2B5EF4-FFF2-40B4-BE49-F238E27FC236}">
                  <a16:creationId xmlns:a16="http://schemas.microsoft.com/office/drawing/2014/main" xmlns="" id="{1CB488D0-2A81-47DD-B0A7-5706F07EBEFF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684;p8">
            <a:extLst>
              <a:ext uri="{FF2B5EF4-FFF2-40B4-BE49-F238E27FC236}">
                <a16:creationId xmlns:a16="http://schemas.microsoft.com/office/drawing/2014/main" xmlns="" id="{21F45C4C-8F51-446D-8290-492B8ED813A8}"/>
              </a:ext>
            </a:extLst>
          </p:cNvPr>
          <p:cNvSpPr txBox="1"/>
          <p:nvPr/>
        </p:nvSpPr>
        <p:spPr>
          <a:xfrm>
            <a:off x="2567327" y="2444821"/>
            <a:ext cx="10206295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laø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  47 + 18 = 65 (con)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3200" b="1" kern="0" dirty="0" err="1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Ñaùp</a:t>
            </a: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soá</a:t>
            </a: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 : 65 con </a:t>
            </a:r>
            <a:r>
              <a:rPr lang="en-US" sz="3200" b="1" kern="0" dirty="0" err="1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thoû</a:t>
            </a: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traéng</a:t>
            </a:r>
            <a:r>
              <a:rPr lang="en-US" sz="3200" b="1" kern="0" dirty="0">
                <a:solidFill>
                  <a:srgbClr val="7030A0"/>
                </a:solidFill>
                <a:latin typeface="VNI-Avo" pitchFamily="2" charset="0"/>
                <a:ea typeface="Arial"/>
                <a:cs typeface="Arial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F43404-BFAF-438A-AA40-BCFF7BC64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47" y="979883"/>
            <a:ext cx="8210905" cy="569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83E7F8-6533-43B3-A1D4-1782EB37F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" y="-111185"/>
            <a:ext cx="2562728" cy="1204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A4DB17-B419-4897-8A14-5BB113909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6" y="5969910"/>
            <a:ext cx="9416762" cy="2342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805D46-BF80-4B79-87E9-745754CF9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65" y="229903"/>
            <a:ext cx="9643324" cy="4605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553B83-8BF8-4919-B326-0442FD0349ED}"/>
              </a:ext>
            </a:extLst>
          </p:cNvPr>
          <p:cNvGrpSpPr/>
          <p:nvPr/>
        </p:nvGrpSpPr>
        <p:grpSpPr>
          <a:xfrm>
            <a:off x="2095620" y="1396617"/>
            <a:ext cx="1395640" cy="698579"/>
            <a:chOff x="1099225" y="2463460"/>
            <a:chExt cx="1395640" cy="6985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987D340-0474-44BD-99BF-63C886141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3D052A9-99F7-41EE-854C-F9106FF01184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33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7035584-2883-43EC-9EC0-578C9F3C9EB1}"/>
              </a:ext>
            </a:extLst>
          </p:cNvPr>
          <p:cNvGrpSpPr/>
          <p:nvPr/>
        </p:nvGrpSpPr>
        <p:grpSpPr>
          <a:xfrm>
            <a:off x="4320613" y="1385990"/>
            <a:ext cx="1395640" cy="698579"/>
            <a:chOff x="1099225" y="2463460"/>
            <a:chExt cx="1395640" cy="6985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BE67323-571B-4A00-8951-2EBEB925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2F007C2-37D7-473E-B121-FDBF6863A991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42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9C2A0B0-88D6-47B4-8A73-CB6A1BDEA1BA}"/>
              </a:ext>
            </a:extLst>
          </p:cNvPr>
          <p:cNvGrpSpPr/>
          <p:nvPr/>
        </p:nvGrpSpPr>
        <p:grpSpPr>
          <a:xfrm>
            <a:off x="6545606" y="1434088"/>
            <a:ext cx="1395640" cy="698579"/>
            <a:chOff x="1099225" y="2463460"/>
            <a:chExt cx="1395640" cy="698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9B13A48-36E9-46AF-B2EB-F50716BB1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8DB0005-5A0A-4CEA-AB65-9D4533D60964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50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3AE2BE5-F452-4F23-8F7B-72DE82408242}"/>
              </a:ext>
            </a:extLst>
          </p:cNvPr>
          <p:cNvGrpSpPr/>
          <p:nvPr/>
        </p:nvGrpSpPr>
        <p:grpSpPr>
          <a:xfrm>
            <a:off x="6545606" y="2484198"/>
            <a:ext cx="1395640" cy="698579"/>
            <a:chOff x="1099225" y="2463460"/>
            <a:chExt cx="1395640" cy="6985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0AE2B43-FDC6-458E-9D3F-391B22BBA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02F794-B488-4755-8B85-431F8DFE1E77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59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CC67F44-D1B8-468D-BAC7-D9560319F6E4}"/>
              </a:ext>
            </a:extLst>
          </p:cNvPr>
          <p:cNvGrpSpPr/>
          <p:nvPr/>
        </p:nvGrpSpPr>
        <p:grpSpPr>
          <a:xfrm>
            <a:off x="6545606" y="2509608"/>
            <a:ext cx="3354131" cy="1723814"/>
            <a:chOff x="1113973" y="1438225"/>
            <a:chExt cx="3354131" cy="17238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865A1BA-DCA9-4C15-A71F-293E20A2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73" y="2475096"/>
              <a:ext cx="1395640" cy="6869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57D07FC-E713-492B-985E-17C53E9A6F81}"/>
                </a:ext>
              </a:extLst>
            </p:cNvPr>
            <p:cNvSpPr txBox="1"/>
            <p:nvPr/>
          </p:nvSpPr>
          <p:spPr>
            <a:xfrm>
              <a:off x="3729107" y="1438225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67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D454BCE-C443-4CF3-B8FB-43AE3D920FC3}"/>
              </a:ext>
            </a:extLst>
          </p:cNvPr>
          <p:cNvGrpSpPr/>
          <p:nvPr/>
        </p:nvGrpSpPr>
        <p:grpSpPr>
          <a:xfrm>
            <a:off x="4305865" y="3549726"/>
            <a:ext cx="5593872" cy="686943"/>
            <a:chOff x="1113973" y="2475096"/>
            <a:chExt cx="5593872" cy="68694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17745050-CC35-483E-97A2-F3350C14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73" y="2475096"/>
              <a:ext cx="1395640" cy="68694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4931ACE-333A-45F8-8DFA-28E8B9CC6172}"/>
                </a:ext>
              </a:extLst>
            </p:cNvPr>
            <p:cNvSpPr txBox="1"/>
            <p:nvPr/>
          </p:nvSpPr>
          <p:spPr>
            <a:xfrm>
              <a:off x="5968848" y="2492154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76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75BDFC1-7A4C-4389-8CAA-4244D11AA61A}"/>
              </a:ext>
            </a:extLst>
          </p:cNvPr>
          <p:cNvGrpSpPr/>
          <p:nvPr/>
        </p:nvGrpSpPr>
        <p:grpSpPr>
          <a:xfrm>
            <a:off x="4320613" y="4605297"/>
            <a:ext cx="1395640" cy="698579"/>
            <a:chOff x="1113973" y="2463460"/>
            <a:chExt cx="1395640" cy="69857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E5B35BF-23DD-4ABA-89AA-3486A8C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73" y="2475096"/>
              <a:ext cx="1395640" cy="68694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97F2533-717C-4316-997B-4DA3008C4DEF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96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62162-4FF9-4428-8EA6-31015D9105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07" y="628174"/>
            <a:ext cx="1114266" cy="9817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4931ACE-333A-45F8-8DFA-28E8B9CC6172}"/>
              </a:ext>
            </a:extLst>
          </p:cNvPr>
          <p:cNvSpPr txBox="1"/>
          <p:nvPr/>
        </p:nvSpPr>
        <p:spPr>
          <a:xfrm>
            <a:off x="6873927" y="3621695"/>
            <a:ext cx="73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82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4931ACE-333A-45F8-8DFA-28E8B9CC6172}"/>
              </a:ext>
            </a:extLst>
          </p:cNvPr>
          <p:cNvSpPr txBox="1"/>
          <p:nvPr/>
        </p:nvSpPr>
        <p:spPr>
          <a:xfrm>
            <a:off x="4648934" y="3504431"/>
            <a:ext cx="73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91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388265" y="1581672"/>
            <a:ext cx="911842" cy="34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673756" y="1581672"/>
            <a:ext cx="911842" cy="34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5400000">
            <a:off x="6782464" y="2090051"/>
            <a:ext cx="749668" cy="443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941246" y="2717860"/>
            <a:ext cx="911842" cy="34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400000">
            <a:off x="9239161" y="3130649"/>
            <a:ext cx="527998" cy="45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rot="10800000">
            <a:off x="7948907" y="3745848"/>
            <a:ext cx="911842" cy="34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10800000">
            <a:off x="5652257" y="3712520"/>
            <a:ext cx="911842" cy="340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5400000">
            <a:off x="4784840" y="4263061"/>
            <a:ext cx="467184" cy="351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4854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9036 0.0689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36 0.06899 L 0.26198 0.07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98 0.072 L 0.27083 0.228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0.22825 L 0.27474 0.389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74 0.38959 L 0.18086 0.3858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86 0.38588 L 0.1845 0.6682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854" y="471778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0996" y="471778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602173" y="2846878"/>
            <a:ext cx="10987653" cy="137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CUÛNG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baseline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TROØ</a:t>
            </a: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CHÔI AI NHANH HÔN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E98F13-10E3-474D-9A15-14130DCAB843}"/>
              </a:ext>
            </a:extLst>
          </p:cNvPr>
          <p:cNvSpPr/>
          <p:nvPr/>
        </p:nvSpPr>
        <p:spPr>
          <a:xfrm>
            <a:off x="2650269" y="2022010"/>
            <a:ext cx="56508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49                 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5 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  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F1AEB8D-9E85-4B43-8BC5-6CBCD2C58307}"/>
              </a:ext>
            </a:extLst>
          </p:cNvPr>
          <p:cNvSpPr/>
          <p:nvPr/>
        </p:nvSpPr>
        <p:spPr>
          <a:xfrm>
            <a:off x="3318768" y="875019"/>
            <a:ext cx="57663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</a:rPr>
              <a:t>Choïn</a:t>
            </a:r>
            <a:r>
              <a:rPr lang="en-US" sz="5400" b="1" dirty="0">
                <a:solidFill>
                  <a:srgbClr val="0070C0"/>
                </a:solidFill>
                <a:latin typeface="VNI-Avo" pitchFamily="2" charset="0"/>
                <a:ea typeface="Calibri" panose="020F0502020204030204" pitchFamily="34" charset="0"/>
              </a:rPr>
              <a:t> (ñ) hay (s)</a:t>
            </a:r>
            <a:endParaRPr lang="en-US" sz="6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0C07B8B-E8B7-4F7E-92B3-0F0B78F05ACC}"/>
              </a:ext>
            </a:extLst>
          </p:cNvPr>
          <p:cNvSpPr/>
          <p:nvPr/>
        </p:nvSpPr>
        <p:spPr>
          <a:xfrm>
            <a:off x="2149048" y="2459695"/>
            <a:ext cx="5650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3CD5684-2FC1-4EAC-A5CE-ED0831A0EA45}"/>
              </a:ext>
            </a:extLst>
          </p:cNvPr>
          <p:cNvCxnSpPr/>
          <p:nvPr/>
        </p:nvCxnSpPr>
        <p:spPr>
          <a:xfrm>
            <a:off x="2775940" y="3960111"/>
            <a:ext cx="92815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2101995-5849-4549-8B78-A321B693278A}"/>
              </a:ext>
            </a:extLst>
          </p:cNvPr>
          <p:cNvSpPr/>
          <p:nvPr/>
        </p:nvSpPr>
        <p:spPr>
          <a:xfrm>
            <a:off x="2694190" y="4019359"/>
            <a:ext cx="5650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99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    </a:t>
            </a:r>
          </a:p>
        </p:txBody>
      </p:sp>
      <p:sp>
        <p:nvSpPr>
          <p:cNvPr id="33" name="Google Shape;992;p16">
            <a:extLst>
              <a:ext uri="{FF2B5EF4-FFF2-40B4-BE49-F238E27FC236}">
                <a16:creationId xmlns:a16="http://schemas.microsoft.com/office/drawing/2014/main" xmlns="" id="{8071FC72-37BC-4FF3-BC45-1348FF693590}"/>
              </a:ext>
            </a:extLst>
          </p:cNvPr>
          <p:cNvSpPr/>
          <p:nvPr/>
        </p:nvSpPr>
        <p:spPr>
          <a:xfrm>
            <a:off x="3978970" y="4160238"/>
            <a:ext cx="1113513" cy="707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?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FC8324C-BCFC-456C-B0F4-DF76865618F7}"/>
              </a:ext>
            </a:extLst>
          </p:cNvPr>
          <p:cNvSpPr/>
          <p:nvPr/>
        </p:nvSpPr>
        <p:spPr>
          <a:xfrm>
            <a:off x="6878484" y="2022010"/>
            <a:ext cx="56508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49                 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  5 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   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A4CFB54-015A-4572-9A4F-B3B6FF5AC921}"/>
              </a:ext>
            </a:extLst>
          </p:cNvPr>
          <p:cNvSpPr/>
          <p:nvPr/>
        </p:nvSpPr>
        <p:spPr>
          <a:xfrm>
            <a:off x="6377263" y="2459695"/>
            <a:ext cx="5650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+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0705C90-8EB1-4EBB-B32A-DCE17A52BE71}"/>
              </a:ext>
            </a:extLst>
          </p:cNvPr>
          <p:cNvSpPr/>
          <p:nvPr/>
        </p:nvSpPr>
        <p:spPr>
          <a:xfrm>
            <a:off x="6922405" y="4019359"/>
            <a:ext cx="5650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54</a:t>
            </a:r>
          </a:p>
          <a:p>
            <a:r>
              <a:rPr lang="pt-BR" sz="6000" b="1" dirty="0">
                <a:solidFill>
                  <a:srgbClr val="7030A0"/>
                </a:solidFill>
                <a:latin typeface="VNI-Avo" pitchFamily="2" charset="0"/>
                <a:ea typeface="Calibri" panose="020F0502020204030204" pitchFamily="34" charset="0"/>
              </a:rPr>
              <a:t>   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373F0525-2833-453B-BCBD-4A0EB74EF6A9}"/>
              </a:ext>
            </a:extLst>
          </p:cNvPr>
          <p:cNvCxnSpPr/>
          <p:nvPr/>
        </p:nvCxnSpPr>
        <p:spPr>
          <a:xfrm>
            <a:off x="6937153" y="3960111"/>
            <a:ext cx="92815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992;p16">
            <a:extLst>
              <a:ext uri="{FF2B5EF4-FFF2-40B4-BE49-F238E27FC236}">
                <a16:creationId xmlns:a16="http://schemas.microsoft.com/office/drawing/2014/main" xmlns="" id="{C033FD30-0DF6-4000-966A-467C75061FCA}"/>
              </a:ext>
            </a:extLst>
          </p:cNvPr>
          <p:cNvSpPr/>
          <p:nvPr/>
        </p:nvSpPr>
        <p:spPr>
          <a:xfrm>
            <a:off x="8252350" y="4160238"/>
            <a:ext cx="1113513" cy="707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rPr>
              <a:t>?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753B53-7EB7-4E17-8381-B105E50F29E8}"/>
              </a:ext>
            </a:extLst>
          </p:cNvPr>
          <p:cNvSpPr/>
          <p:nvPr/>
        </p:nvSpPr>
        <p:spPr>
          <a:xfrm>
            <a:off x="1699502" y="1893171"/>
            <a:ext cx="914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  <a:ea typeface="Calibri" panose="020F0502020204030204" pitchFamily="34" charset="0"/>
              </a:rPr>
              <a:t>a)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5604067-2491-47F0-A234-1F26C9172CFB}"/>
              </a:ext>
            </a:extLst>
          </p:cNvPr>
          <p:cNvSpPr/>
          <p:nvPr/>
        </p:nvSpPr>
        <p:spPr>
          <a:xfrm>
            <a:off x="5825291" y="1893171"/>
            <a:ext cx="914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  <a:ea typeface="Calibri" panose="020F0502020204030204" pitchFamily="34" charset="0"/>
              </a:rPr>
              <a:t>b)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Google Shape;992;p16">
            <a:extLst>
              <a:ext uri="{FF2B5EF4-FFF2-40B4-BE49-F238E27FC236}">
                <a16:creationId xmlns:a16="http://schemas.microsoft.com/office/drawing/2014/main" xmlns="" id="{17867669-1FDA-44E2-8D9F-559E22A60678}"/>
              </a:ext>
            </a:extLst>
          </p:cNvPr>
          <p:cNvSpPr/>
          <p:nvPr/>
        </p:nvSpPr>
        <p:spPr>
          <a:xfrm>
            <a:off x="3978970" y="4160238"/>
            <a:ext cx="1113513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noProof="0" dirty="0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42" name="Google Shape;992;p16">
            <a:extLst>
              <a:ext uri="{FF2B5EF4-FFF2-40B4-BE49-F238E27FC236}">
                <a16:creationId xmlns:a16="http://schemas.microsoft.com/office/drawing/2014/main" xmlns="" id="{92170303-C0B8-44B9-BFB9-10C19F14CE65}"/>
              </a:ext>
            </a:extLst>
          </p:cNvPr>
          <p:cNvSpPr/>
          <p:nvPr/>
        </p:nvSpPr>
        <p:spPr>
          <a:xfrm>
            <a:off x="8203095" y="4037128"/>
            <a:ext cx="1113513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ñ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>
                <a:solidFill>
                  <a:srgbClr val="FF0000"/>
                </a:solidFill>
              </a:rPr>
              <a:t>V. Điều chỉnh sau tiết dạy: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8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4" y="515155"/>
            <a:ext cx="12210381" cy="35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78" y="1575193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C36FBEB5-573A-4A19-B8A9-FF8D062F4480}"/>
              </a:ext>
            </a:extLst>
          </p:cNvPr>
          <p:cNvSpPr/>
          <p:nvPr/>
        </p:nvSpPr>
        <p:spPr>
          <a:xfrm>
            <a:off x="-355705" y="1410461"/>
            <a:ext cx="12862837" cy="4308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ngày </a:t>
            </a:r>
            <a:r>
              <a:rPr lang="en-US" altLang="zh-CN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 11 năm 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u="sng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CỘNG CÓ NHỚ TRONG PHẠM VI 100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(TIẾT 3)</a:t>
            </a:r>
            <a:endParaRPr lang="en-US" altLang="zh-CN" sz="4000" b="1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485" y="165631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I. MỤC TIÊU:</a:t>
            </a:r>
            <a:endParaRPr lang="vi-VN"/>
          </a:p>
          <a:p>
            <a:r>
              <a:rPr lang="en-US"/>
              <a:t>1. Năng lực:</a:t>
            </a:r>
            <a:endParaRPr lang="vi-VN"/>
          </a:p>
          <a:p>
            <a:r>
              <a:rPr lang="en-US"/>
              <a:t>1.1. Năng lực đặc thù: </a:t>
            </a:r>
            <a:endParaRPr lang="vi-VN"/>
          </a:p>
          <a:p>
            <a:r>
              <a:rPr lang="en-US"/>
              <a:t>- Giao tiếp toán học: …………..</a:t>
            </a:r>
            <a:endParaRPr lang="vi-VN"/>
          </a:p>
          <a:p>
            <a:r>
              <a:rPr lang="en-US"/>
              <a:t>- Tư duy và lập luận toán học: Thực hành phép cộng có nhớ trong phạm vi 100 và vận dụng vào giải toán có lời văn. </a:t>
            </a:r>
            <a:r>
              <a:rPr lang="vi-VN"/>
              <a:t>Cộng các số đo dung tích với đ</a:t>
            </a:r>
            <a:r>
              <a:rPr lang="en-US"/>
              <a:t>ơ</a:t>
            </a:r>
            <a:r>
              <a:rPr lang="vi-VN"/>
              <a:t>n </a:t>
            </a:r>
            <a:r>
              <a:rPr lang="en-US"/>
              <a:t>vị</a:t>
            </a:r>
            <a:r>
              <a:rPr lang="vi-VN"/>
              <a:t> đo lít trong trường hợp có hai dấu phép tín</a:t>
            </a:r>
            <a:r>
              <a:rPr lang="en-US"/>
              <a:t>h</a:t>
            </a:r>
            <a:r>
              <a:rPr lang="vi-VN"/>
              <a:t> (+).</a:t>
            </a:r>
          </a:p>
          <a:p>
            <a:r>
              <a:rPr lang="en-US"/>
              <a:t>- Sử dụng công cụ, phương tiện toán học: Xác định được phép cộng có nhớ, bé hơn và thứ tự dãy số</a:t>
            </a:r>
            <a:r>
              <a:rPr lang="vi-VN"/>
              <a:t>. </a:t>
            </a:r>
            <a:r>
              <a:rPr lang="en-US"/>
              <a:t>Làm quen với phép cộng có đơn vị đo lít. Sử dụng các thuật ngữ: nhiều hơn, có nhớ. </a:t>
            </a:r>
            <a:endParaRPr lang="vi-VN"/>
          </a:p>
          <a:p>
            <a:r>
              <a:rPr lang="en-US"/>
              <a:t>- ….</a:t>
            </a:r>
            <a:endParaRPr lang="vi-VN"/>
          </a:p>
          <a:p>
            <a:r>
              <a:rPr lang="en-US"/>
              <a:t>1.2. Năng lực chung: </a:t>
            </a:r>
            <a:endParaRPr lang="vi-VN"/>
          </a:p>
          <a:p>
            <a:r>
              <a:rPr lang="en-US"/>
              <a:t>- Tự chủ và tự học: Tự giác học tập, tham gia vào các hoạt động</a:t>
            </a:r>
            <a:endParaRPr lang="vi-VN"/>
          </a:p>
          <a:p>
            <a:r>
              <a:rPr lang="en-US"/>
              <a:t>- Giao tiếp và hợp tác: Có thói quen trao đổi, giúp đỡ nhau trong học tập; </a:t>
            </a:r>
            <a:endParaRPr lang="vi-VN"/>
          </a:p>
          <a:p>
            <a:r>
              <a:rPr lang="en-US"/>
              <a:t>cùng nhau hoàn thành nhiệm vụ học tập.</a:t>
            </a:r>
            <a:endParaRPr lang="vi-VN"/>
          </a:p>
          <a:p>
            <a:r>
              <a:rPr lang="en-US"/>
              <a:t>- Năng lực giải quyết vấn đề và sáng tạo: Biết thu nhận thông tin từ tình huống, nhận ra những vấn đề đơn giản và giải quyết được vấn đề.</a:t>
            </a:r>
            <a:endParaRPr lang="vi-VN"/>
          </a:p>
          <a:p>
            <a:r>
              <a:rPr lang="id-ID"/>
              <a:t>2. </a:t>
            </a:r>
            <a:r>
              <a:rPr lang="en-US"/>
              <a:t>Phẩm chất: </a:t>
            </a:r>
            <a:endParaRPr lang="vi-VN"/>
          </a:p>
          <a:p>
            <a:r>
              <a:rPr lang="en-US"/>
              <a:t>- Trung thực: Thật thà, ngay thẳng trong việc học tập và làm bài.</a:t>
            </a:r>
            <a:endParaRPr lang="vi-VN"/>
          </a:p>
          <a:p>
            <a:r>
              <a:rPr lang="en-US"/>
              <a:t>- Chăm chỉ: Chăm học, chăm làm, tích cực tham gia các hoạt động học tập.</a:t>
            </a:r>
            <a:endParaRPr lang="vi-VN"/>
          </a:p>
          <a:p>
            <a:r>
              <a:rPr lang="en-US"/>
              <a:t>- Trách nhiệm: Có trách nhiệm tham gia tốt các hoạt động học tập, hoàn thành nhiệm vụ được giao, làm bài tập đầy đủ.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734936"/>
      </p:ext>
    </p:extLst>
  </p:cSld>
  <p:clrMapOvr>
    <a:masterClrMapping/>
  </p:clrMapOvr>
  <p:transition advClick="0" advTm="3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505671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/>
              <a:t>II. PHƯƠNG TIỆN DẠY – HỌC:</a:t>
            </a:r>
            <a:endParaRPr lang="vi-VN"/>
          </a:p>
          <a:p>
            <a:pPr lvl="0"/>
            <a:r>
              <a:rPr lang="en-US" b="1"/>
              <a:t>Giáo viên</a:t>
            </a:r>
            <a:r>
              <a:rPr lang="en-US"/>
              <a:t>: </a:t>
            </a:r>
            <a:endParaRPr lang="vi-VN"/>
          </a:p>
          <a:p>
            <a:r>
              <a:rPr lang="en-US"/>
              <a:t>- Sách Toán lớp 2; bộ thiết bị dạy toán; ………</a:t>
            </a:r>
            <a:endParaRPr lang="vi-VN"/>
          </a:p>
          <a:p>
            <a:r>
              <a:rPr lang="en-US" b="1"/>
              <a:t>2. Học sinh: </a:t>
            </a:r>
            <a:endParaRPr lang="vi-VN"/>
          </a:p>
          <a:p>
            <a:r>
              <a:rPr lang="vi-VN"/>
              <a:t>- </a:t>
            </a:r>
            <a:r>
              <a:rPr lang="en-US"/>
              <a:t>Sách học sinh, vở bài tập; bộ thiết bị học toán; bảng con;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518238"/>
      </p:ext>
    </p:extLst>
  </p:cSld>
  <p:clrMapOvr>
    <a:masterClrMapping/>
  </p:clrMapOvr>
  <p:transition advClick="0" advTm="3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487" y="3236640"/>
            <a:ext cx="11646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IV. CÁC HOẠT ĐỘNG DẠY HỌC CHỦ YẾU:</a:t>
            </a:r>
            <a:endParaRPr lang="vi-VN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8BC58A76-3AD4-4CA3-A328-EFC6F452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96" y="4656349"/>
            <a:ext cx="4826266" cy="241313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xmlns="" id="{19991EB8-4819-4FA6-93E9-8F260C9387A9}"/>
              </a:ext>
            </a:extLst>
          </p:cNvPr>
          <p:cNvSpPr/>
          <p:nvPr/>
        </p:nvSpPr>
        <p:spPr>
          <a:xfrm>
            <a:off x="9887413" y="2187580"/>
            <a:ext cx="1597118" cy="148707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2400" b="1" kern="0" dirty="0">
                <a:ea typeface="宋体"/>
              </a:rPr>
              <a:t>47 + 15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0C85F545-CA8F-49FF-A495-71B2FE423419}"/>
              </a:ext>
            </a:extLst>
          </p:cNvPr>
          <p:cNvSpPr/>
          <p:nvPr/>
        </p:nvSpPr>
        <p:spPr>
          <a:xfrm>
            <a:off x="6768099" y="2401389"/>
            <a:ext cx="1940012" cy="1936671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2800" kern="0" dirty="0" err="1">
                <a:solidFill>
                  <a:srgbClr val="7030A0"/>
                </a:solidFill>
                <a:latin typeface="VNI-Avo" pitchFamily="2" charset="0"/>
                <a:ea typeface="宋体"/>
              </a:rPr>
              <a:t>Chuùc</a:t>
            </a:r>
            <a:r>
              <a:rPr lang="en-US" sz="2800" kern="0" dirty="0">
                <a:solidFill>
                  <a:srgbClr val="7030A0"/>
                </a:solidFill>
                <a:latin typeface="VNI-Avo" pitchFamily="2" charset="0"/>
                <a:ea typeface="宋体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VNI-Avo" pitchFamily="2" charset="0"/>
                <a:ea typeface="宋体"/>
              </a:rPr>
              <a:t>möøng</a:t>
            </a:r>
            <a:r>
              <a:rPr lang="en-US" sz="2800" kern="0" dirty="0">
                <a:solidFill>
                  <a:srgbClr val="7030A0"/>
                </a:solidFill>
                <a:latin typeface="VNI-Avo" pitchFamily="2" charset="0"/>
                <a:ea typeface="宋体"/>
              </a:rPr>
              <a:t> </a:t>
            </a:r>
            <a:r>
              <a:rPr lang="en-US" sz="2800" kern="0" dirty="0" err="1">
                <a:solidFill>
                  <a:srgbClr val="7030A0"/>
                </a:solidFill>
                <a:latin typeface="VNI-Avo" pitchFamily="2" charset="0"/>
                <a:ea typeface="宋体"/>
              </a:rPr>
              <a:t>em</a:t>
            </a:r>
            <a:r>
              <a:rPr lang="en-US" sz="2800" kern="0" dirty="0">
                <a:solidFill>
                  <a:srgbClr val="7030A0"/>
                </a:solidFill>
                <a:latin typeface="VNI-Avo" pitchFamily="2" charset="0"/>
                <a:ea typeface="宋体"/>
              </a:rPr>
              <a:t>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BC2501FE-8E63-4281-9323-0CEFC3B1BF59}"/>
              </a:ext>
            </a:extLst>
          </p:cNvPr>
          <p:cNvSpPr/>
          <p:nvPr/>
        </p:nvSpPr>
        <p:spPr>
          <a:xfrm>
            <a:off x="3746885" y="2597719"/>
            <a:ext cx="1678343" cy="1675453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4000" kern="0" dirty="0">
                <a:solidFill>
                  <a:srgbClr val="7030A0"/>
                </a:solidFill>
                <a:ea typeface="宋体"/>
              </a:rPr>
              <a:t>9 + 6</a:t>
            </a:r>
          </a:p>
        </p:txBody>
      </p:sp>
      <p:sp>
        <p:nvSpPr>
          <p:cNvPr id="56" name="Google Shape;19599;p56">
            <a:extLst>
              <a:ext uri="{FF2B5EF4-FFF2-40B4-BE49-F238E27FC236}">
                <a16:creationId xmlns:a16="http://schemas.microsoft.com/office/drawing/2014/main" xmlns="" id="{474D770C-4E92-450F-8436-726B3F06769F}"/>
              </a:ext>
            </a:extLst>
          </p:cNvPr>
          <p:cNvSpPr/>
          <p:nvPr/>
        </p:nvSpPr>
        <p:spPr>
          <a:xfrm>
            <a:off x="790406" y="1627322"/>
            <a:ext cx="2171104" cy="2168693"/>
          </a:xfrm>
          <a:custGeom>
            <a:avLst/>
            <a:gdLst/>
            <a:ahLst/>
            <a:cxnLst/>
            <a:rect l="l" t="t" r="r" b="b"/>
            <a:pathLst>
              <a:path w="5860" h="5853" extrusionOk="0">
                <a:moveTo>
                  <a:pt x="2930" y="1"/>
                </a:moveTo>
                <a:cubicBezTo>
                  <a:pt x="1316" y="1"/>
                  <a:pt x="1" y="1310"/>
                  <a:pt x="1" y="2930"/>
                </a:cubicBezTo>
                <a:cubicBezTo>
                  <a:pt x="1" y="4544"/>
                  <a:pt x="1316" y="5853"/>
                  <a:pt x="2930" y="5853"/>
                </a:cubicBezTo>
                <a:cubicBezTo>
                  <a:pt x="4550" y="5853"/>
                  <a:pt x="5859" y="4544"/>
                  <a:pt x="5859" y="2930"/>
                </a:cubicBezTo>
                <a:cubicBezTo>
                  <a:pt x="5859" y="1310"/>
                  <a:pt x="4550" y="1"/>
                  <a:pt x="2930" y="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B0F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 + 7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841"/>
            <a:ext cx="12192000" cy="32989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3886" y="233430"/>
            <a:ext cx="6900446" cy="911356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</a:bodyPr>
          <a:lstStyle/>
          <a:p>
            <a:pPr algn="ctr" defTabSz="902513"/>
            <a:r>
              <a:rPr lang="en-US" sz="533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Boâng</a:t>
            </a:r>
            <a:r>
              <a:rPr lang="en-US" sz="533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33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hoa</a:t>
            </a:r>
            <a:r>
              <a:rPr lang="en-US" sz="533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may </a:t>
            </a:r>
            <a:r>
              <a:rPr lang="en-US" sz="533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maén</a:t>
            </a:r>
            <a:endParaRPr lang="en-US" sz="533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0D37760-C87D-4EF2-9A3E-5CCF2C83A483}"/>
              </a:ext>
            </a:extLst>
          </p:cNvPr>
          <p:cNvGrpSpPr/>
          <p:nvPr/>
        </p:nvGrpSpPr>
        <p:grpSpPr>
          <a:xfrm>
            <a:off x="5800024" y="1933716"/>
            <a:ext cx="3436401" cy="4569065"/>
            <a:chOff x="1975093" y="2051353"/>
            <a:chExt cx="3277979" cy="4806449"/>
          </a:xfrm>
        </p:grpSpPr>
        <p:pic>
          <p:nvPicPr>
            <p:cNvPr id="36" name="Picture 2" descr="Flower by @tadmac, a simple cartoon flower, on @openclipart | Cartoon  flowers, Simple cartoon, Flowers">
              <a:extLst>
                <a:ext uri="{FF2B5EF4-FFF2-40B4-BE49-F238E27FC236}">
                  <a16:creationId xmlns:a16="http://schemas.microsoft.com/office/drawing/2014/main" xmlns="" id="{C15F9A4C-F11B-46CB-A58A-95CB2D96D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093" y="2051353"/>
              <a:ext cx="3277979" cy="480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C00D4B80-1815-492D-B7D1-AB4A41A43FDA}"/>
                </a:ext>
              </a:extLst>
            </p:cNvPr>
            <p:cNvSpPr/>
            <p:nvPr/>
          </p:nvSpPr>
          <p:spPr>
            <a:xfrm>
              <a:off x="2988875" y="2648122"/>
              <a:ext cx="1600969" cy="1643888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800" kern="0" dirty="0">
                <a:solidFill>
                  <a:prstClr val="white"/>
                </a:solidFill>
                <a:ea typeface="宋体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17256F89-9E83-4852-9761-F2ADB0734CEB}"/>
              </a:ext>
            </a:extLst>
          </p:cNvPr>
          <p:cNvGrpSpPr/>
          <p:nvPr/>
        </p:nvGrpSpPr>
        <p:grpSpPr>
          <a:xfrm>
            <a:off x="3199856" y="2028306"/>
            <a:ext cx="2784253" cy="3922966"/>
            <a:chOff x="3199856" y="2028306"/>
            <a:chExt cx="2784253" cy="392296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FC3AA4C4-D982-49D1-A0C8-CDB5999F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1" b="98154" l="591" r="99409">
                          <a14:foregroundMark x1="26359" y1="12081" x2="15721" y2="22903"/>
                          <a14:foregroundMark x1="15721" y1="22903" x2="14894" y2="35906"/>
                          <a14:foregroundMark x1="14894" y1="35906" x2="17612" y2="43037"/>
                          <a14:foregroundMark x1="17612" y1="43037" x2="26359" y2="52685"/>
                          <a14:foregroundMark x1="26359" y1="52685" x2="42435" y2="59144"/>
                          <a14:foregroundMark x1="42435" y1="59144" x2="56974" y2="58809"/>
                          <a14:foregroundMark x1="56974" y1="58809" x2="66430" y2="53272"/>
                          <a14:foregroundMark x1="66430" y1="53272" x2="78842" y2="36493"/>
                          <a14:foregroundMark x1="78842" y1="36493" x2="82861" y2="19966"/>
                          <a14:foregroundMark x1="82861" y1="19966" x2="76359" y2="9815"/>
                          <a14:foregroundMark x1="76359" y1="9815" x2="64303" y2="3691"/>
                          <a14:foregroundMark x1="64303" y1="3691" x2="55319" y2="7550"/>
                          <a14:foregroundMark x1="55319" y1="7550" x2="53428" y2="13171"/>
                          <a14:foregroundMark x1="29787" y1="10067" x2="92199" y2="26762"/>
                          <a14:foregroundMark x1="43499" y1="5956" x2="60047" y2="13423"/>
                          <a14:foregroundMark x1="44444" y1="2601" x2="53664" y2="3440"/>
                          <a14:foregroundMark x1="10993" y1="20638" x2="12057" y2="41191"/>
                          <a14:foregroundMark x1="12057" y1="41191" x2="16667" y2="49581"/>
                          <a14:foregroundMark x1="16667" y1="49581" x2="16785" y2="49581"/>
                          <a14:foregroundMark x1="3783" y1="27852" x2="9102" y2="32215"/>
                          <a14:foregroundMark x1="6265" y1="43708" x2="38061" y2="56376"/>
                          <a14:foregroundMark x1="94799" y1="25839" x2="98936" y2="27433"/>
                          <a14:foregroundMark x1="2719" y1="46225" x2="2719" y2="46225"/>
                          <a14:foregroundMark x1="827" y1="27852" x2="827" y2="27852"/>
                          <a14:foregroundMark x1="99527" y1="43708" x2="99527" y2="43708"/>
                          <a14:foregroundMark x1="42908" y1="88255" x2="49882" y2="98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856" y="2028306"/>
              <a:ext cx="2784253" cy="3922966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3D16F96-7552-4458-9821-1FB400C7394F}"/>
                </a:ext>
              </a:extLst>
            </p:cNvPr>
            <p:cNvSpPr/>
            <p:nvPr/>
          </p:nvSpPr>
          <p:spPr>
            <a:xfrm>
              <a:off x="3755448" y="2591273"/>
              <a:ext cx="1678343" cy="1675453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800" kern="0" dirty="0">
                <a:solidFill>
                  <a:prstClr val="white"/>
                </a:solidFill>
                <a:ea typeface="宋体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C71284F-96AB-46C4-BEE5-9B468080559F}"/>
              </a:ext>
            </a:extLst>
          </p:cNvPr>
          <p:cNvGrpSpPr/>
          <p:nvPr/>
        </p:nvGrpSpPr>
        <p:grpSpPr>
          <a:xfrm>
            <a:off x="8812076" y="1144786"/>
            <a:ext cx="3714027" cy="5568506"/>
            <a:chOff x="8791874" y="1201072"/>
            <a:chExt cx="3714027" cy="5568506"/>
          </a:xfrm>
        </p:grpSpPr>
        <p:grpSp>
          <p:nvGrpSpPr>
            <p:cNvPr id="41" name="Google Shape;19694;p56">
              <a:extLst>
                <a:ext uri="{FF2B5EF4-FFF2-40B4-BE49-F238E27FC236}">
                  <a16:creationId xmlns:a16="http://schemas.microsoft.com/office/drawing/2014/main" xmlns="" id="{8A1F7564-4354-46B4-A71D-9E4014020221}"/>
                </a:ext>
              </a:extLst>
            </p:cNvPr>
            <p:cNvGrpSpPr/>
            <p:nvPr/>
          </p:nvGrpSpPr>
          <p:grpSpPr>
            <a:xfrm>
              <a:off x="9595195" y="2501011"/>
              <a:ext cx="2438400" cy="4268567"/>
              <a:chOff x="5820278" y="2906158"/>
              <a:chExt cx="294904" cy="370027"/>
            </a:xfrm>
          </p:grpSpPr>
          <p:sp>
            <p:nvSpPr>
              <p:cNvPr id="42" name="Google Shape;19695;p56">
                <a:extLst>
                  <a:ext uri="{FF2B5EF4-FFF2-40B4-BE49-F238E27FC236}">
                    <a16:creationId xmlns:a16="http://schemas.microsoft.com/office/drawing/2014/main" xmlns="" id="{4910DBBA-CC7D-4A3C-B742-EDE474637DD1}"/>
                  </a:ext>
                </a:extLst>
              </p:cNvPr>
              <p:cNvSpPr/>
              <p:nvPr/>
            </p:nvSpPr>
            <p:spPr>
              <a:xfrm>
                <a:off x="5893198" y="2987339"/>
                <a:ext cx="193158" cy="168790"/>
              </a:xfrm>
              <a:custGeom>
                <a:avLst/>
                <a:gdLst/>
                <a:ahLst/>
                <a:cxnLst/>
                <a:rect l="l" t="t" r="r" b="b"/>
                <a:pathLst>
                  <a:path w="7364" h="6435" extrusionOk="0">
                    <a:moveTo>
                      <a:pt x="3769" y="1"/>
                    </a:moveTo>
                    <a:cubicBezTo>
                      <a:pt x="3669" y="1"/>
                      <a:pt x="3568" y="5"/>
                      <a:pt x="3465" y="14"/>
                    </a:cubicBezTo>
                    <a:cubicBezTo>
                      <a:pt x="1594" y="183"/>
                      <a:pt x="454" y="2509"/>
                      <a:pt x="0" y="3675"/>
                    </a:cubicBezTo>
                    <a:cubicBezTo>
                      <a:pt x="41" y="3980"/>
                      <a:pt x="68" y="4285"/>
                      <a:pt x="95" y="4591"/>
                    </a:cubicBezTo>
                    <a:cubicBezTo>
                      <a:pt x="149" y="4563"/>
                      <a:pt x="197" y="4516"/>
                      <a:pt x="210" y="4455"/>
                    </a:cubicBezTo>
                    <a:cubicBezTo>
                      <a:pt x="217" y="4435"/>
                      <a:pt x="665" y="2956"/>
                      <a:pt x="1526" y="1804"/>
                    </a:cubicBezTo>
                    <a:cubicBezTo>
                      <a:pt x="1783" y="1444"/>
                      <a:pt x="2197" y="1234"/>
                      <a:pt x="2638" y="1234"/>
                    </a:cubicBezTo>
                    <a:cubicBezTo>
                      <a:pt x="2649" y="1234"/>
                      <a:pt x="2661" y="1234"/>
                      <a:pt x="2672" y="1234"/>
                    </a:cubicBezTo>
                    <a:cubicBezTo>
                      <a:pt x="3026" y="1234"/>
                      <a:pt x="3366" y="1335"/>
                      <a:pt x="3668" y="1512"/>
                    </a:cubicBezTo>
                    <a:cubicBezTo>
                      <a:pt x="5581" y="2733"/>
                      <a:pt x="6638" y="6231"/>
                      <a:pt x="6645" y="6272"/>
                    </a:cubicBezTo>
                    <a:cubicBezTo>
                      <a:pt x="6672" y="6367"/>
                      <a:pt x="6760" y="6435"/>
                      <a:pt x="6862" y="6435"/>
                    </a:cubicBezTo>
                    <a:lnTo>
                      <a:pt x="6889" y="6435"/>
                    </a:lnTo>
                    <a:cubicBezTo>
                      <a:pt x="6998" y="6421"/>
                      <a:pt x="7086" y="6333"/>
                      <a:pt x="7093" y="6225"/>
                    </a:cubicBezTo>
                    <a:cubicBezTo>
                      <a:pt x="7106" y="6069"/>
                      <a:pt x="7364" y="2407"/>
                      <a:pt x="5709" y="773"/>
                    </a:cubicBezTo>
                    <a:cubicBezTo>
                      <a:pt x="5187" y="257"/>
                      <a:pt x="4537" y="1"/>
                      <a:pt x="3769" y="1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19696;p56">
                <a:extLst>
                  <a:ext uri="{FF2B5EF4-FFF2-40B4-BE49-F238E27FC236}">
                    <a16:creationId xmlns:a16="http://schemas.microsoft.com/office/drawing/2014/main" xmlns="" id="{93A7EB40-6333-4399-8324-773EAD5C648B}"/>
                  </a:ext>
                </a:extLst>
              </p:cNvPr>
              <p:cNvSpPr/>
              <p:nvPr/>
            </p:nvSpPr>
            <p:spPr>
              <a:xfrm>
                <a:off x="5885906" y="2906158"/>
                <a:ext cx="229276" cy="23788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9069" extrusionOk="0">
                    <a:moveTo>
                      <a:pt x="4950" y="1"/>
                    </a:moveTo>
                    <a:cubicBezTo>
                      <a:pt x="4558" y="1"/>
                      <a:pt x="4149" y="58"/>
                      <a:pt x="3729" y="173"/>
                    </a:cubicBezTo>
                    <a:cubicBezTo>
                      <a:pt x="2089" y="627"/>
                      <a:pt x="929" y="2281"/>
                      <a:pt x="373" y="4967"/>
                    </a:cubicBezTo>
                    <a:cubicBezTo>
                      <a:pt x="115" y="6241"/>
                      <a:pt x="0" y="7543"/>
                      <a:pt x="27" y="8845"/>
                    </a:cubicBezTo>
                    <a:cubicBezTo>
                      <a:pt x="27" y="8974"/>
                      <a:pt x="129" y="9069"/>
                      <a:pt x="251" y="9069"/>
                    </a:cubicBezTo>
                    <a:lnTo>
                      <a:pt x="258" y="9069"/>
                    </a:lnTo>
                    <a:cubicBezTo>
                      <a:pt x="380" y="9069"/>
                      <a:pt x="482" y="8960"/>
                      <a:pt x="475" y="8831"/>
                    </a:cubicBezTo>
                    <a:cubicBezTo>
                      <a:pt x="475" y="8770"/>
                      <a:pt x="326" y="3739"/>
                      <a:pt x="2394" y="1529"/>
                    </a:cubicBezTo>
                    <a:cubicBezTo>
                      <a:pt x="2495" y="1413"/>
                      <a:pt x="2645" y="1339"/>
                      <a:pt x="2801" y="1325"/>
                    </a:cubicBezTo>
                    <a:cubicBezTo>
                      <a:pt x="2920" y="1309"/>
                      <a:pt x="3044" y="1301"/>
                      <a:pt x="3171" y="1301"/>
                    </a:cubicBezTo>
                    <a:cubicBezTo>
                      <a:pt x="4962" y="1301"/>
                      <a:pt x="7379" y="2920"/>
                      <a:pt x="8069" y="5238"/>
                    </a:cubicBezTo>
                    <a:cubicBezTo>
                      <a:pt x="8104" y="5351"/>
                      <a:pt x="8197" y="5405"/>
                      <a:pt x="8290" y="5405"/>
                    </a:cubicBezTo>
                    <a:cubicBezTo>
                      <a:pt x="8397" y="5405"/>
                      <a:pt x="8502" y="5334"/>
                      <a:pt x="8517" y="5204"/>
                    </a:cubicBezTo>
                    <a:cubicBezTo>
                      <a:pt x="8740" y="3278"/>
                      <a:pt x="8272" y="1719"/>
                      <a:pt x="7208" y="803"/>
                    </a:cubicBezTo>
                    <a:cubicBezTo>
                      <a:pt x="6584" y="273"/>
                      <a:pt x="5808" y="1"/>
                      <a:pt x="4950" y="1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697;p56">
                <a:extLst>
                  <a:ext uri="{FF2B5EF4-FFF2-40B4-BE49-F238E27FC236}">
                    <a16:creationId xmlns:a16="http://schemas.microsoft.com/office/drawing/2014/main" xmlns="" id="{E0278CC7-640D-40A1-A650-6880331E1775}"/>
                  </a:ext>
                </a:extLst>
              </p:cNvPr>
              <p:cNvSpPr/>
              <p:nvPr/>
            </p:nvSpPr>
            <p:spPr>
              <a:xfrm>
                <a:off x="5836987" y="2915154"/>
                <a:ext cx="61562" cy="295061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1249" extrusionOk="0">
                    <a:moveTo>
                      <a:pt x="905" y="1"/>
                    </a:moveTo>
                    <a:cubicBezTo>
                      <a:pt x="869" y="1"/>
                      <a:pt x="833" y="22"/>
                      <a:pt x="821" y="67"/>
                    </a:cubicBezTo>
                    <a:cubicBezTo>
                      <a:pt x="523" y="1057"/>
                      <a:pt x="0" y="3457"/>
                      <a:pt x="516" y="6895"/>
                    </a:cubicBezTo>
                    <a:lnTo>
                      <a:pt x="1431" y="11248"/>
                    </a:lnTo>
                    <a:lnTo>
                      <a:pt x="2347" y="8956"/>
                    </a:lnTo>
                    <a:cubicBezTo>
                      <a:pt x="1235" y="5613"/>
                      <a:pt x="1031" y="1525"/>
                      <a:pt x="997" y="94"/>
                    </a:cubicBezTo>
                    <a:cubicBezTo>
                      <a:pt x="997" y="34"/>
                      <a:pt x="951" y="1"/>
                      <a:pt x="905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19698;p56">
                <a:extLst>
                  <a:ext uri="{FF2B5EF4-FFF2-40B4-BE49-F238E27FC236}">
                    <a16:creationId xmlns:a16="http://schemas.microsoft.com/office/drawing/2014/main" xmlns="" id="{5F8D0DDB-EBDE-48E8-A04B-4C12A75926FC}"/>
                  </a:ext>
                </a:extLst>
              </p:cNvPr>
              <p:cNvSpPr/>
              <p:nvPr/>
            </p:nvSpPr>
            <p:spPr>
              <a:xfrm>
                <a:off x="5880555" y="3094358"/>
                <a:ext cx="187990" cy="175951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6708" extrusionOk="0">
                    <a:moveTo>
                      <a:pt x="2037" y="1"/>
                    </a:moveTo>
                    <a:cubicBezTo>
                      <a:pt x="1961" y="1"/>
                      <a:pt x="1888" y="8"/>
                      <a:pt x="1818" y="22"/>
                    </a:cubicBezTo>
                    <a:cubicBezTo>
                      <a:pt x="231" y="341"/>
                      <a:pt x="1" y="3955"/>
                      <a:pt x="1" y="3955"/>
                    </a:cubicBezTo>
                    <a:lnTo>
                      <a:pt x="916" y="6708"/>
                    </a:lnTo>
                    <a:cubicBezTo>
                      <a:pt x="916" y="6708"/>
                      <a:pt x="1553" y="1439"/>
                      <a:pt x="2232" y="1324"/>
                    </a:cubicBezTo>
                    <a:cubicBezTo>
                      <a:pt x="2250" y="1321"/>
                      <a:pt x="2270" y="1319"/>
                      <a:pt x="2291" y="1319"/>
                    </a:cubicBezTo>
                    <a:cubicBezTo>
                      <a:pt x="3060" y="1319"/>
                      <a:pt x="5771" y="3426"/>
                      <a:pt x="6985" y="4396"/>
                    </a:cubicBezTo>
                    <a:cubicBezTo>
                      <a:pt x="7003" y="4411"/>
                      <a:pt x="7022" y="4417"/>
                      <a:pt x="7041" y="4417"/>
                    </a:cubicBezTo>
                    <a:cubicBezTo>
                      <a:pt x="7108" y="4417"/>
                      <a:pt x="7167" y="4336"/>
                      <a:pt x="7114" y="4267"/>
                    </a:cubicBezTo>
                    <a:cubicBezTo>
                      <a:pt x="6085" y="2961"/>
                      <a:pt x="3589" y="1"/>
                      <a:pt x="2037" y="1"/>
                    </a:cubicBezTo>
                    <a:close/>
                  </a:path>
                </a:pathLst>
              </a:custGeom>
              <a:solidFill>
                <a:srgbClr val="52C0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19699;p56">
                <a:extLst>
                  <a:ext uri="{FF2B5EF4-FFF2-40B4-BE49-F238E27FC236}">
                    <a16:creationId xmlns:a16="http://schemas.microsoft.com/office/drawing/2014/main" xmlns="" id="{8FF3CCB6-48AE-47CB-89B5-40BC03623C9B}"/>
                  </a:ext>
                </a:extLst>
              </p:cNvPr>
              <p:cNvSpPr/>
              <p:nvPr/>
            </p:nvSpPr>
            <p:spPr>
              <a:xfrm>
                <a:off x="5820278" y="2986343"/>
                <a:ext cx="94979" cy="289842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11050" extrusionOk="0">
                    <a:moveTo>
                      <a:pt x="100" y="0"/>
                    </a:moveTo>
                    <a:cubicBezTo>
                      <a:pt x="53" y="0"/>
                      <a:pt x="7" y="33"/>
                      <a:pt x="7" y="92"/>
                    </a:cubicBezTo>
                    <a:cubicBezTo>
                      <a:pt x="0" y="1787"/>
                      <a:pt x="163" y="6208"/>
                      <a:pt x="1878" y="10758"/>
                    </a:cubicBezTo>
                    <a:cubicBezTo>
                      <a:pt x="1946" y="10934"/>
                      <a:pt x="2116" y="11050"/>
                      <a:pt x="2305" y="11050"/>
                    </a:cubicBezTo>
                    <a:lnTo>
                      <a:pt x="3350" y="11050"/>
                    </a:lnTo>
                    <a:cubicBezTo>
                      <a:pt x="3512" y="11050"/>
                      <a:pt x="3621" y="10887"/>
                      <a:pt x="3560" y="10738"/>
                    </a:cubicBezTo>
                    <a:cubicBezTo>
                      <a:pt x="1790" y="6439"/>
                      <a:pt x="604" y="1801"/>
                      <a:pt x="190" y="72"/>
                    </a:cubicBezTo>
                    <a:cubicBezTo>
                      <a:pt x="178" y="23"/>
                      <a:pt x="139" y="0"/>
                      <a:pt x="100" y="0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19700;p56">
                <a:extLst>
                  <a:ext uri="{FF2B5EF4-FFF2-40B4-BE49-F238E27FC236}">
                    <a16:creationId xmlns:a16="http://schemas.microsoft.com/office/drawing/2014/main" xmlns="" id="{89E119FC-CA1F-4968-8DAF-4CF03FD374AE}"/>
                  </a:ext>
                </a:extLst>
              </p:cNvPr>
              <p:cNvSpPr/>
              <p:nvPr/>
            </p:nvSpPr>
            <p:spPr>
              <a:xfrm>
                <a:off x="5951166" y="2917804"/>
                <a:ext cx="156541" cy="130179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963" extrusionOk="0">
                    <a:moveTo>
                      <a:pt x="2493" y="0"/>
                    </a:moveTo>
                    <a:cubicBezTo>
                      <a:pt x="1390" y="0"/>
                      <a:pt x="446" y="531"/>
                      <a:pt x="1" y="1003"/>
                    </a:cubicBezTo>
                    <a:cubicBezTo>
                      <a:pt x="89" y="936"/>
                      <a:pt x="197" y="895"/>
                      <a:pt x="306" y="881"/>
                    </a:cubicBezTo>
                    <a:cubicBezTo>
                      <a:pt x="426" y="865"/>
                      <a:pt x="550" y="857"/>
                      <a:pt x="678" y="857"/>
                    </a:cubicBezTo>
                    <a:cubicBezTo>
                      <a:pt x="2474" y="857"/>
                      <a:pt x="4891" y="2477"/>
                      <a:pt x="5581" y="4801"/>
                    </a:cubicBezTo>
                    <a:cubicBezTo>
                      <a:pt x="5610" y="4904"/>
                      <a:pt x="5702" y="4962"/>
                      <a:pt x="5798" y="4962"/>
                    </a:cubicBezTo>
                    <a:cubicBezTo>
                      <a:pt x="5858" y="4962"/>
                      <a:pt x="5920" y="4939"/>
                      <a:pt x="5968" y="4889"/>
                    </a:cubicBezTo>
                    <a:cubicBezTo>
                      <a:pt x="5886" y="2515"/>
                      <a:pt x="5059" y="522"/>
                      <a:pt x="3289" y="95"/>
                    </a:cubicBezTo>
                    <a:cubicBezTo>
                      <a:pt x="3018" y="29"/>
                      <a:pt x="2751" y="0"/>
                      <a:pt x="2493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19701;p56">
                <a:extLst>
                  <a:ext uri="{FF2B5EF4-FFF2-40B4-BE49-F238E27FC236}">
                    <a16:creationId xmlns:a16="http://schemas.microsoft.com/office/drawing/2014/main" xmlns="" id="{407AE0AD-3AD8-4F3A-98CF-6ED3AAEE74C2}"/>
                  </a:ext>
                </a:extLst>
              </p:cNvPr>
              <p:cNvSpPr/>
              <p:nvPr/>
            </p:nvSpPr>
            <p:spPr>
              <a:xfrm>
                <a:off x="5937290" y="2999589"/>
                <a:ext cx="141249" cy="156541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5968" extrusionOk="0">
                    <a:moveTo>
                      <a:pt x="2195" y="0"/>
                    </a:moveTo>
                    <a:cubicBezTo>
                      <a:pt x="1226" y="0"/>
                      <a:pt x="558" y="457"/>
                      <a:pt x="1" y="1167"/>
                    </a:cubicBezTo>
                    <a:cubicBezTo>
                      <a:pt x="252" y="910"/>
                      <a:pt x="597" y="767"/>
                      <a:pt x="957" y="767"/>
                    </a:cubicBezTo>
                    <a:cubicBezTo>
                      <a:pt x="968" y="767"/>
                      <a:pt x="980" y="767"/>
                      <a:pt x="991" y="767"/>
                    </a:cubicBezTo>
                    <a:cubicBezTo>
                      <a:pt x="1345" y="767"/>
                      <a:pt x="1685" y="868"/>
                      <a:pt x="1987" y="1052"/>
                    </a:cubicBezTo>
                    <a:cubicBezTo>
                      <a:pt x="3900" y="2266"/>
                      <a:pt x="4957" y="5771"/>
                      <a:pt x="4964" y="5805"/>
                    </a:cubicBezTo>
                    <a:cubicBezTo>
                      <a:pt x="4991" y="5900"/>
                      <a:pt x="5079" y="5968"/>
                      <a:pt x="5181" y="5968"/>
                    </a:cubicBezTo>
                    <a:lnTo>
                      <a:pt x="5208" y="5968"/>
                    </a:lnTo>
                    <a:cubicBezTo>
                      <a:pt x="5283" y="5961"/>
                      <a:pt x="5351" y="5914"/>
                      <a:pt x="5385" y="5846"/>
                    </a:cubicBezTo>
                    <a:cubicBezTo>
                      <a:pt x="5276" y="571"/>
                      <a:pt x="2977" y="8"/>
                      <a:pt x="2259" y="1"/>
                    </a:cubicBezTo>
                    <a:cubicBezTo>
                      <a:pt x="2237" y="1"/>
                      <a:pt x="2216" y="0"/>
                      <a:pt x="219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DEE353A0-E587-47D0-9304-07BE941F0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1874" y="1201072"/>
              <a:ext cx="3714027" cy="3527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47733C87-21BA-42DB-ADA7-C3C10B45012B}"/>
                </a:ext>
              </a:extLst>
            </p:cNvPr>
            <p:cNvSpPr/>
            <p:nvPr/>
          </p:nvSpPr>
          <p:spPr>
            <a:xfrm>
              <a:off x="9884230" y="2261667"/>
              <a:ext cx="1597118" cy="1487071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800" kern="0" dirty="0">
                <a:solidFill>
                  <a:prstClr val="white"/>
                </a:solidFill>
                <a:ea typeface="宋体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51E165E-D355-40EF-87EE-F5D80514097F}"/>
              </a:ext>
            </a:extLst>
          </p:cNvPr>
          <p:cNvGrpSpPr/>
          <p:nvPr/>
        </p:nvGrpSpPr>
        <p:grpSpPr>
          <a:xfrm>
            <a:off x="246559" y="1181098"/>
            <a:ext cx="3104405" cy="4491912"/>
            <a:chOff x="246560" y="1783408"/>
            <a:chExt cx="2504956" cy="3889602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2DA506DE-C1C7-47EC-847B-70A3FF360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60" y="1783408"/>
              <a:ext cx="2504956" cy="2642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Google Shape;19925;p56">
              <a:extLst>
                <a:ext uri="{FF2B5EF4-FFF2-40B4-BE49-F238E27FC236}">
                  <a16:creationId xmlns:a16="http://schemas.microsoft.com/office/drawing/2014/main" xmlns="" id="{703AFBF7-2367-482A-981E-01B611A5813C}"/>
                </a:ext>
              </a:extLst>
            </p:cNvPr>
            <p:cNvSpPr/>
            <p:nvPr/>
          </p:nvSpPr>
          <p:spPr>
            <a:xfrm>
              <a:off x="1123603" y="3646026"/>
              <a:ext cx="1059850" cy="2026984"/>
            </a:xfrm>
            <a:custGeom>
              <a:avLst/>
              <a:gdLst/>
              <a:ahLst/>
              <a:cxnLst/>
              <a:rect l="l" t="t" r="r" b="b"/>
              <a:pathLst>
                <a:path w="5417" h="12939" extrusionOk="0">
                  <a:moveTo>
                    <a:pt x="2876" y="0"/>
                  </a:moveTo>
                  <a:cubicBezTo>
                    <a:pt x="2738" y="0"/>
                    <a:pt x="2598" y="119"/>
                    <a:pt x="2652" y="293"/>
                  </a:cubicBezTo>
                  <a:cubicBezTo>
                    <a:pt x="3120" y="1758"/>
                    <a:pt x="3398" y="3270"/>
                    <a:pt x="3486" y="4802"/>
                  </a:cubicBezTo>
                  <a:cubicBezTo>
                    <a:pt x="2944" y="4063"/>
                    <a:pt x="2225" y="3473"/>
                    <a:pt x="1398" y="3080"/>
                  </a:cubicBezTo>
                  <a:cubicBezTo>
                    <a:pt x="1361" y="3063"/>
                    <a:pt x="1327" y="3055"/>
                    <a:pt x="1294" y="3055"/>
                  </a:cubicBezTo>
                  <a:cubicBezTo>
                    <a:pt x="1074" y="3055"/>
                    <a:pt x="968" y="3412"/>
                    <a:pt x="1228" y="3501"/>
                  </a:cubicBezTo>
                  <a:cubicBezTo>
                    <a:pt x="2212" y="3968"/>
                    <a:pt x="3018" y="4755"/>
                    <a:pt x="3520" y="5725"/>
                  </a:cubicBezTo>
                  <a:cubicBezTo>
                    <a:pt x="3527" y="6579"/>
                    <a:pt x="3480" y="7427"/>
                    <a:pt x="3385" y="8281"/>
                  </a:cubicBezTo>
                  <a:cubicBezTo>
                    <a:pt x="2740" y="7379"/>
                    <a:pt x="1439" y="6938"/>
                    <a:pt x="354" y="6721"/>
                  </a:cubicBezTo>
                  <a:cubicBezTo>
                    <a:pt x="341" y="6720"/>
                    <a:pt x="328" y="6719"/>
                    <a:pt x="316" y="6719"/>
                  </a:cubicBezTo>
                  <a:cubicBezTo>
                    <a:pt x="62" y="6719"/>
                    <a:pt x="0" y="7104"/>
                    <a:pt x="266" y="7162"/>
                  </a:cubicBezTo>
                  <a:cubicBezTo>
                    <a:pt x="1262" y="7366"/>
                    <a:pt x="2964" y="7874"/>
                    <a:pt x="3283" y="9088"/>
                  </a:cubicBezTo>
                  <a:cubicBezTo>
                    <a:pt x="2957" y="11224"/>
                    <a:pt x="2415" y="12600"/>
                    <a:pt x="2401" y="12627"/>
                  </a:cubicBezTo>
                  <a:cubicBezTo>
                    <a:pt x="2328" y="12805"/>
                    <a:pt x="2474" y="12939"/>
                    <a:pt x="2618" y="12939"/>
                  </a:cubicBezTo>
                  <a:cubicBezTo>
                    <a:pt x="2700" y="12939"/>
                    <a:pt x="2780" y="12897"/>
                    <a:pt x="2822" y="12797"/>
                  </a:cubicBezTo>
                  <a:cubicBezTo>
                    <a:pt x="2829" y="12763"/>
                    <a:pt x="3398" y="11332"/>
                    <a:pt x="3737" y="9108"/>
                  </a:cubicBezTo>
                  <a:lnTo>
                    <a:pt x="3737" y="9101"/>
                  </a:lnTo>
                  <a:cubicBezTo>
                    <a:pt x="3859" y="8254"/>
                    <a:pt x="3941" y="7393"/>
                    <a:pt x="3961" y="6538"/>
                  </a:cubicBezTo>
                  <a:cubicBezTo>
                    <a:pt x="4151" y="5833"/>
                    <a:pt x="4598" y="5230"/>
                    <a:pt x="5209" y="4843"/>
                  </a:cubicBezTo>
                  <a:cubicBezTo>
                    <a:pt x="5417" y="4708"/>
                    <a:pt x="5284" y="4424"/>
                    <a:pt x="5090" y="4424"/>
                  </a:cubicBezTo>
                  <a:cubicBezTo>
                    <a:pt x="5050" y="4424"/>
                    <a:pt x="5007" y="4436"/>
                    <a:pt x="4965" y="4463"/>
                  </a:cubicBezTo>
                  <a:cubicBezTo>
                    <a:pt x="4564" y="4721"/>
                    <a:pt x="4219" y="5060"/>
                    <a:pt x="3961" y="5453"/>
                  </a:cubicBezTo>
                  <a:cubicBezTo>
                    <a:pt x="3920" y="3657"/>
                    <a:pt x="3629" y="1873"/>
                    <a:pt x="3086" y="158"/>
                  </a:cubicBezTo>
                  <a:cubicBezTo>
                    <a:pt x="3050" y="48"/>
                    <a:pt x="2963" y="0"/>
                    <a:pt x="287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9599;p56">
              <a:extLst>
                <a:ext uri="{FF2B5EF4-FFF2-40B4-BE49-F238E27FC236}">
                  <a16:creationId xmlns:a16="http://schemas.microsoft.com/office/drawing/2014/main" xmlns="" id="{5F9B9AD0-C651-480E-AE1F-BD47D45938A7}"/>
                </a:ext>
              </a:extLst>
            </p:cNvPr>
            <p:cNvSpPr/>
            <p:nvPr/>
          </p:nvSpPr>
          <p:spPr>
            <a:xfrm>
              <a:off x="666915" y="2169799"/>
              <a:ext cx="1751872" cy="1877898"/>
            </a:xfrm>
            <a:custGeom>
              <a:avLst/>
              <a:gdLst/>
              <a:ahLst/>
              <a:cxnLst/>
              <a:rect l="l" t="t" r="r" b="b"/>
              <a:pathLst>
                <a:path w="5860" h="5853" extrusionOk="0">
                  <a:moveTo>
                    <a:pt x="2930" y="1"/>
                  </a:moveTo>
                  <a:cubicBezTo>
                    <a:pt x="1316" y="1"/>
                    <a:pt x="1" y="1310"/>
                    <a:pt x="1" y="2930"/>
                  </a:cubicBezTo>
                  <a:cubicBezTo>
                    <a:pt x="1" y="4544"/>
                    <a:pt x="1316" y="5853"/>
                    <a:pt x="2930" y="5853"/>
                  </a:cubicBezTo>
                  <a:cubicBezTo>
                    <a:pt x="4550" y="5853"/>
                    <a:pt x="5859" y="4544"/>
                    <a:pt x="5859" y="2930"/>
                  </a:cubicBezTo>
                  <a:cubicBezTo>
                    <a:pt x="5859" y="1310"/>
                    <a:pt x="4550" y="1"/>
                    <a:pt x="2930" y="1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B0F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5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887E-6 -2.30769E-6 L 4.16887E-6 0.00024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27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A9741F-3C0D-442C-95BC-00ADEA3EC436}"/>
              </a:ext>
            </a:extLst>
          </p:cNvPr>
          <p:cNvSpPr/>
          <p:nvPr/>
        </p:nvSpPr>
        <p:spPr>
          <a:xfrm>
            <a:off x="3999149" y="4048382"/>
            <a:ext cx="5006499" cy="22081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"/>
          <p:cNvSpPr txBox="1"/>
          <p:nvPr/>
        </p:nvSpPr>
        <p:spPr>
          <a:xfrm>
            <a:off x="1490695" y="519773"/>
            <a:ext cx="34057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8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  <a:solidFill>
            <a:srgbClr val="FF0000"/>
          </a:solidFill>
        </p:grpSpPr>
        <p:sp>
          <p:nvSpPr>
            <p:cNvPr id="686" name="Google Shape;686;p8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grpFill/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EBDA02-199F-463C-993D-A955DE9E4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48" y="1661025"/>
            <a:ext cx="3936690" cy="353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1858FF-C766-4F9B-88A7-3059599B4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30" y="1787297"/>
            <a:ext cx="5718596" cy="328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2AE82-3193-43DC-B6C8-E64D0001C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8" y="4524731"/>
            <a:ext cx="3757966" cy="440816"/>
          </a:xfrm>
          <a:prstGeom prst="rect">
            <a:avLst/>
          </a:prstGeom>
        </p:spPr>
      </p:pic>
      <p:sp>
        <p:nvSpPr>
          <p:cNvPr id="32" name="Google Shape;992;p16">
            <a:extLst>
              <a:ext uri="{FF2B5EF4-FFF2-40B4-BE49-F238E27FC236}">
                <a16:creationId xmlns:a16="http://schemas.microsoft.com/office/drawing/2014/main" xmlns="" id="{FF6ADDDD-D83D-42DC-8937-7CE948571B88}"/>
              </a:ext>
            </a:extLst>
          </p:cNvPr>
          <p:cNvSpPr/>
          <p:nvPr/>
        </p:nvSpPr>
        <p:spPr>
          <a:xfrm>
            <a:off x="5862474" y="4535638"/>
            <a:ext cx="5718595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15 l + 15 l + 20 l = 50 l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615</Words>
  <Application>Microsoft Office PowerPoint</Application>
  <PresentationFormat>Custom</PresentationFormat>
  <Paragraphs>94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2_Office Theme</vt:lpstr>
      <vt:lpstr>Toán 2 SHS</vt:lpstr>
      <vt:lpstr>默认设计模板</vt:lpstr>
      <vt:lpstr>1_Toán 2 SHS</vt:lpstr>
      <vt:lpstr>包图主题2</vt:lpstr>
      <vt:lpstr>Office 主题</vt:lpstr>
      <vt:lpstr>Class Awards Certificates by Slidesgo</vt:lpstr>
      <vt:lpstr>1_Office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316</cp:revision>
  <dcterms:created xsi:type="dcterms:W3CDTF">2021-01-08T03:00:40Z</dcterms:created>
  <dcterms:modified xsi:type="dcterms:W3CDTF">2024-11-26T04:22:51Z</dcterms:modified>
</cp:coreProperties>
</file>