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6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45.svg" ContentType="image/svg+xml"/>
  <Override PartName="/ppt/media/image50.svg" ContentType="image/svg+xml"/>
  <Override PartName="/ppt/media/image54.svg" ContentType="image/svg+xml"/>
  <Override PartName="/ppt/media/image56.svg" ContentType="image/svg+xml"/>
  <Override PartName="/ppt/media/image58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media/image66.svg" ContentType="image/svg+xml"/>
  <Override PartName="/ppt/media/image68.svg" ContentType="image/svg+xml"/>
  <Override PartName="/ppt/media/image70.svg" ContentType="image/svg+xml"/>
  <Override PartName="/ppt/media/image72.svg" ContentType="image/svg+xml"/>
  <Override PartName="/ppt/media/image74.svg" ContentType="image/svg+xml"/>
  <Override PartName="/ppt/media/image76.svg" ContentType="image/svg+xml"/>
  <Override PartName="/ppt/media/image7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68" r:id="rId3"/>
    <p:sldId id="269" r:id="rId4"/>
    <p:sldId id="270" r:id="rId6"/>
    <p:sldId id="256" r:id="rId7"/>
    <p:sldId id="258" r:id="rId8"/>
    <p:sldId id="259" r:id="rId9"/>
    <p:sldId id="260" r:id="rId10"/>
    <p:sldId id="261" r:id="rId11"/>
    <p:sldId id="262" r:id="rId12"/>
    <p:sldId id="263" r:id="rId13"/>
    <p:sldId id="267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ông Nguyễn" initials="T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8" Type="http://schemas.openxmlformats.org/officeDocument/2006/relationships/commentAuthors" Target="commentAuthors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charset="0"/>
              <a:buNone/>
            </a:pPr>
            <a:endParaRPr lang="en-US" sz="1800" dirty="0">
              <a:effectLst/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charset="0"/>
                <a:ea typeface="Times New Roman" panose="02020603050405020304" charset="0"/>
              </a:rPr>
              <a:t>Use the Prepositions of place flashcards and the Directions flashcards to elicit the vocabulary. Hold up the flashcards one at a time and elicit the words. Model any words that the children don’t know.</a:t>
            </a:r>
            <a:endParaRPr lang="en-US" sz="1800" dirty="0">
              <a:effectLst/>
              <a:latin typeface="Times New Roman" panose="02020603050405020304" charset="0"/>
              <a:ea typeface="Times New Roman" panose="0202060305040502030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charset="0"/>
                <a:ea typeface="Times New Roman" panose="02020603050405020304" charset="0"/>
              </a:rPr>
              <a:t>Use the Prepositions of place flashcards and the Directions flashcards to elicit the vocabulary. Hold up the flashcards one at a time and elicit the words. Model any words that the children don’t know.</a:t>
            </a:r>
            <a:endParaRPr lang="en-US" sz="1800" dirty="0">
              <a:effectLst/>
              <a:latin typeface="Times New Roman" panose="02020603050405020304" charset="0"/>
              <a:ea typeface="Times New Roman" panose="0202060305040502030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charset="0"/>
                <a:ea typeface="Times New Roman" panose="02020603050405020304" charset="0"/>
              </a:rPr>
              <a:t>Use the Prepositions of place flashcards and the Directions flashcards to elicit the vocabulary. Hold up the flashcards one at a time and elicit the words. Model any words that the children don’t know.</a:t>
            </a:r>
            <a:endParaRPr lang="en-US" sz="1800" dirty="0">
              <a:effectLst/>
              <a:latin typeface="Times New Roman" panose="02020603050405020304" charset="0"/>
              <a:ea typeface="Times New Roman" panose="0202060305040502030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charset="0"/>
                <a:ea typeface="Times New Roman" panose="02020603050405020304" charset="0"/>
              </a:rPr>
              <a:t>Use the Prepositions of place flashcards and the Directions flashcards to elicit the vocabulary. Hold up the flashcards one at a time and elicit the words. Model any words that the children don’t know.</a:t>
            </a:r>
            <a:endParaRPr lang="en-US" sz="1800" dirty="0">
              <a:effectLst/>
              <a:latin typeface="Times New Roman" panose="02020603050405020304" charset="0"/>
              <a:ea typeface="Times New Roman" panose="0202060305040502030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charset="0"/>
                <a:ea typeface="Times New Roman" panose="02020603050405020304" charset="0"/>
              </a:rPr>
              <a:t>Use the Prepositions of place flashcards and the Directions flashcards to elicit the vocabulary. Hold up the flashcards one at a time and elicit the words. Model any words that the children don’t know.</a:t>
            </a:r>
            <a:endParaRPr lang="en-US" sz="1800" dirty="0">
              <a:effectLst/>
              <a:latin typeface="Times New Roman" panose="02020603050405020304" charset="0"/>
              <a:ea typeface="Times New Roman" panose="0202060305040502030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6153f2b44b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9" name="Google Shape;1939;g6153f2b44b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slide" Target="slide4.xml"/><Relationship Id="rId2" Type="http://schemas.openxmlformats.org/officeDocument/2006/relationships/image" Target="../media/image25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slide" Target="slide11.xml"/><Relationship Id="rId5" Type="http://schemas.openxmlformats.org/officeDocument/2006/relationships/image" Target="../media/image17.png"/><Relationship Id="rId4" Type="http://schemas.openxmlformats.org/officeDocument/2006/relationships/image" Target="../media/image35.svg"/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image" Target="../media/image39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image" Target="../media/image39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image" Target="../media/image39.png"/><Relationship Id="rId5" Type="http://schemas.microsoft.com/office/2007/relationships/media" Target="../media/media4.mp3"/><Relationship Id="rId4" Type="http://schemas.openxmlformats.org/officeDocument/2006/relationships/audio" Target="../media/media4.mp3"/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image" Target="../media/image39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image" Target="../media/image39.png"/><Relationship Id="rId5" Type="http://schemas.microsoft.com/office/2007/relationships/media" Target="../media/media6.mp3"/><Relationship Id="rId4" Type="http://schemas.openxmlformats.org/officeDocument/2006/relationships/audio" Target="../media/media6.mp3"/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1.wav"/><Relationship Id="rId7" Type="http://schemas.openxmlformats.org/officeDocument/2006/relationships/image" Target="../media/image47.png"/><Relationship Id="rId6" Type="http://schemas.microsoft.com/office/2007/relationships/media" Target="../media/media7.mp3"/><Relationship Id="rId5" Type="http://schemas.openxmlformats.org/officeDocument/2006/relationships/audio" Target="../media/media7.mp3"/><Relationship Id="rId4" Type="http://schemas.openxmlformats.org/officeDocument/2006/relationships/image" Target="../media/image17.png"/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GIF"/><Relationship Id="rId8" Type="http://schemas.openxmlformats.org/officeDocument/2006/relationships/image" Target="../media/image9.GIF"/><Relationship Id="rId7" Type="http://schemas.openxmlformats.org/officeDocument/2006/relationships/image" Target="../media/image8.GIF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7.xml"/><Relationship Id="rId15" Type="http://schemas.openxmlformats.org/officeDocument/2006/relationships/audio" Target="../media/audio1.wav"/><Relationship Id="rId14" Type="http://schemas.openxmlformats.org/officeDocument/2006/relationships/tags" Target="../tags/tag1.xml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microsoft.com/office/2007/relationships/hdphoto" Target="../media/image12.wdp"/><Relationship Id="rId10" Type="http://schemas.openxmlformats.org/officeDocument/2006/relationships/image" Target="../media/image11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image" Target="../media/image47.png"/><Relationship Id="rId5" Type="http://schemas.microsoft.com/office/2007/relationships/media" Target="../media/media8.mp3"/><Relationship Id="rId4" Type="http://schemas.openxmlformats.org/officeDocument/2006/relationships/audio" Target="../media/media8.mp3"/><Relationship Id="rId3" Type="http://schemas.openxmlformats.org/officeDocument/2006/relationships/image" Target="../media/image17.png"/><Relationship Id="rId2" Type="http://schemas.openxmlformats.org/officeDocument/2006/relationships/image" Target="../media/image46.png"/><Relationship Id="rId1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6.png"/><Relationship Id="rId3" Type="http://schemas.openxmlformats.org/officeDocument/2006/relationships/image" Target="../media/image17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6.png"/><Relationship Id="rId3" Type="http://schemas.openxmlformats.org/officeDocument/2006/relationships/image" Target="../media/image17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6.png"/><Relationship Id="rId3" Type="http://schemas.openxmlformats.org/officeDocument/2006/relationships/image" Target="../media/image17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6.png"/><Relationship Id="rId3" Type="http://schemas.openxmlformats.org/officeDocument/2006/relationships/image" Target="../media/image17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6.png"/><Relationship Id="rId3" Type="http://schemas.openxmlformats.org/officeDocument/2006/relationships/image" Target="../media/image17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6.png"/><Relationship Id="rId3" Type="http://schemas.openxmlformats.org/officeDocument/2006/relationships/image" Target="../media/image17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6.png"/><Relationship Id="rId3" Type="http://schemas.openxmlformats.org/officeDocument/2006/relationships/image" Target="../media/image17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51.png"/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1.wav"/><Relationship Id="rId7" Type="http://schemas.openxmlformats.org/officeDocument/2006/relationships/image" Target="../media/image18.png"/><Relationship Id="rId6" Type="http://schemas.openxmlformats.org/officeDocument/2006/relationships/tags" Target="../tags/tag2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17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39.png"/><Relationship Id="rId2" Type="http://schemas.microsoft.com/office/2007/relationships/media" Target="../media/media9.mp3"/><Relationship Id="rId1" Type="http://schemas.openxmlformats.org/officeDocument/2006/relationships/audio" Target="../media/media9.mp3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39.png"/><Relationship Id="rId2" Type="http://schemas.microsoft.com/office/2007/relationships/media" Target="../media/media9.mp3"/><Relationship Id="rId1" Type="http://schemas.openxmlformats.org/officeDocument/2006/relationships/audio" Target="../media/media9.mp3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51.png"/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svg"/><Relationship Id="rId8" Type="http://schemas.openxmlformats.org/officeDocument/2006/relationships/image" Target="../media/image59.png"/><Relationship Id="rId7" Type="http://schemas.openxmlformats.org/officeDocument/2006/relationships/image" Target="../media/image58.svg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5" Type="http://schemas.openxmlformats.org/officeDocument/2006/relationships/slideLayout" Target="../slideLayouts/slideLayout7.xml"/><Relationship Id="rId14" Type="http://schemas.openxmlformats.org/officeDocument/2006/relationships/audio" Target="../media/audio1.wav"/><Relationship Id="rId13" Type="http://schemas.openxmlformats.org/officeDocument/2006/relationships/image" Target="../media/image64.svg"/><Relationship Id="rId12" Type="http://schemas.openxmlformats.org/officeDocument/2006/relationships/image" Target="../media/image63.png"/><Relationship Id="rId11" Type="http://schemas.openxmlformats.org/officeDocument/2006/relationships/image" Target="../media/image62.svg"/><Relationship Id="rId10" Type="http://schemas.openxmlformats.org/officeDocument/2006/relationships/image" Target="../media/image61.png"/><Relationship Id="rId1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8" Type="http://schemas.openxmlformats.org/officeDocument/2006/relationships/image" Target="../media/image54.svg"/><Relationship Id="rId7" Type="http://schemas.openxmlformats.org/officeDocument/2006/relationships/image" Target="../media/image53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52.png"/><Relationship Id="rId3" Type="http://schemas.openxmlformats.org/officeDocument/2006/relationships/image" Target="../media/image47.png"/><Relationship Id="rId26" Type="http://schemas.openxmlformats.org/officeDocument/2006/relationships/slideLayout" Target="../slideLayouts/slideLayout7.xml"/><Relationship Id="rId25" Type="http://schemas.openxmlformats.org/officeDocument/2006/relationships/audio" Target="../media/audio4.wav"/><Relationship Id="rId24" Type="http://schemas.openxmlformats.org/officeDocument/2006/relationships/audio" Target="../media/audio1.wav"/><Relationship Id="rId23" Type="http://schemas.openxmlformats.org/officeDocument/2006/relationships/image" Target="../media/image79.png"/><Relationship Id="rId22" Type="http://schemas.openxmlformats.org/officeDocument/2006/relationships/image" Target="../media/image78.svg"/><Relationship Id="rId21" Type="http://schemas.openxmlformats.org/officeDocument/2006/relationships/image" Target="../media/image77.png"/><Relationship Id="rId20" Type="http://schemas.openxmlformats.org/officeDocument/2006/relationships/image" Target="../media/image76.svg"/><Relationship Id="rId2" Type="http://schemas.microsoft.com/office/2007/relationships/media" Target="../media/audio3.wav"/><Relationship Id="rId19" Type="http://schemas.openxmlformats.org/officeDocument/2006/relationships/image" Target="../media/image75.png"/><Relationship Id="rId18" Type="http://schemas.openxmlformats.org/officeDocument/2006/relationships/image" Target="../media/image74.svg"/><Relationship Id="rId17" Type="http://schemas.openxmlformats.org/officeDocument/2006/relationships/image" Target="../media/image73.png"/><Relationship Id="rId16" Type="http://schemas.openxmlformats.org/officeDocument/2006/relationships/image" Target="../media/image72.svg"/><Relationship Id="rId15" Type="http://schemas.openxmlformats.org/officeDocument/2006/relationships/image" Target="../media/image71.png"/><Relationship Id="rId14" Type="http://schemas.openxmlformats.org/officeDocument/2006/relationships/image" Target="../media/image58.svg"/><Relationship Id="rId13" Type="http://schemas.openxmlformats.org/officeDocument/2006/relationships/image" Target="../media/image57.png"/><Relationship Id="rId12" Type="http://schemas.openxmlformats.org/officeDocument/2006/relationships/image" Target="../media/image70.svg"/><Relationship Id="rId11" Type="http://schemas.openxmlformats.org/officeDocument/2006/relationships/image" Target="../media/image69.png"/><Relationship Id="rId10" Type="http://schemas.openxmlformats.org/officeDocument/2006/relationships/image" Target="../media/image68.svg"/><Relationship Id="rId1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8" Type="http://schemas.openxmlformats.org/officeDocument/2006/relationships/image" Target="../media/image54.svg"/><Relationship Id="rId7" Type="http://schemas.openxmlformats.org/officeDocument/2006/relationships/image" Target="../media/image53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52.png"/><Relationship Id="rId3" Type="http://schemas.openxmlformats.org/officeDocument/2006/relationships/image" Target="../media/image47.png"/><Relationship Id="rId27" Type="http://schemas.openxmlformats.org/officeDocument/2006/relationships/slideLayout" Target="../slideLayouts/slideLayout7.xml"/><Relationship Id="rId26" Type="http://schemas.openxmlformats.org/officeDocument/2006/relationships/audio" Target="../media/audio5.wav"/><Relationship Id="rId25" Type="http://schemas.openxmlformats.org/officeDocument/2006/relationships/audio" Target="../media/audio4.wav"/><Relationship Id="rId24" Type="http://schemas.openxmlformats.org/officeDocument/2006/relationships/audio" Target="../media/audio1.wav"/><Relationship Id="rId23" Type="http://schemas.openxmlformats.org/officeDocument/2006/relationships/image" Target="../media/image80.png"/><Relationship Id="rId22" Type="http://schemas.openxmlformats.org/officeDocument/2006/relationships/image" Target="../media/image78.svg"/><Relationship Id="rId21" Type="http://schemas.openxmlformats.org/officeDocument/2006/relationships/image" Target="../media/image77.png"/><Relationship Id="rId20" Type="http://schemas.openxmlformats.org/officeDocument/2006/relationships/image" Target="../media/image76.svg"/><Relationship Id="rId2" Type="http://schemas.microsoft.com/office/2007/relationships/media" Target="../media/audio3.wav"/><Relationship Id="rId19" Type="http://schemas.openxmlformats.org/officeDocument/2006/relationships/image" Target="../media/image75.png"/><Relationship Id="rId18" Type="http://schemas.openxmlformats.org/officeDocument/2006/relationships/image" Target="../media/image74.svg"/><Relationship Id="rId17" Type="http://schemas.openxmlformats.org/officeDocument/2006/relationships/image" Target="../media/image73.png"/><Relationship Id="rId16" Type="http://schemas.openxmlformats.org/officeDocument/2006/relationships/image" Target="../media/image72.svg"/><Relationship Id="rId15" Type="http://schemas.openxmlformats.org/officeDocument/2006/relationships/image" Target="../media/image71.png"/><Relationship Id="rId14" Type="http://schemas.openxmlformats.org/officeDocument/2006/relationships/image" Target="../media/image58.svg"/><Relationship Id="rId13" Type="http://schemas.openxmlformats.org/officeDocument/2006/relationships/image" Target="../media/image57.png"/><Relationship Id="rId12" Type="http://schemas.openxmlformats.org/officeDocument/2006/relationships/image" Target="../media/image70.svg"/><Relationship Id="rId11" Type="http://schemas.openxmlformats.org/officeDocument/2006/relationships/image" Target="../media/image69.png"/><Relationship Id="rId10" Type="http://schemas.openxmlformats.org/officeDocument/2006/relationships/image" Target="../media/image68.svg"/><Relationship Id="rId1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1.wav"/><Relationship Id="rId7" Type="http://schemas.openxmlformats.org/officeDocument/2006/relationships/image" Target="../media/image83.png"/><Relationship Id="rId6" Type="http://schemas.openxmlformats.org/officeDocument/2006/relationships/image" Target="../media/image80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39.png"/><Relationship Id="rId2" Type="http://schemas.microsoft.com/office/2007/relationships/media" Target="../media/media10.mp3"/><Relationship Id="rId1" Type="http://schemas.openxmlformats.org/officeDocument/2006/relationships/audio" Target="../media/media10.mp3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9.png"/><Relationship Id="rId3" Type="http://schemas.microsoft.com/office/2007/relationships/media" Target="../media/media11.mp3"/><Relationship Id="rId2" Type="http://schemas.openxmlformats.org/officeDocument/2006/relationships/audio" Target="../media/media11.mp3"/><Relationship Id="rId1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Relationship Id="rId3" Type="http://schemas.openxmlformats.org/officeDocument/2006/relationships/slide" Target="slide6.xml"/><Relationship Id="rId2" Type="http://schemas.openxmlformats.org/officeDocument/2006/relationships/slide" Target="slide5.xml"/><Relationship Id="rId1" Type="http://schemas.openxmlformats.org/officeDocument/2006/relationships/slide" Target="slide11.xml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51.png"/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6.GIF"/><Relationship Id="rId1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slide" Target="slide4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slide" Target="slide4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slide" Target="slide4.xml"/><Relationship Id="rId2" Type="http://schemas.openxmlformats.org/officeDocument/2006/relationships/image" Target="../media/image23.GIF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slide" Target="slide4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slide" Target="slide4.xml"/><Relationship Id="rId2" Type="http://schemas.openxmlformats.org/officeDocument/2006/relationships/image" Target="../media/image24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67640" y="847"/>
            <a:ext cx="13039090" cy="6856730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1165543" y="1856105"/>
            <a:ext cx="9860915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WELCOME TO OUR CLASS</a:t>
            </a:r>
            <a:endParaRPr lang="en-US" altLang="zh-CN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</a:endParaRPr>
          </a:p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3/2</a:t>
            </a:r>
            <a:endParaRPr lang="en-US" altLang="zh-CN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chimes.wav"/>
          </p:stSnd>
        </p:sndAc>
      </p:transition>
    </mc:Choice>
    <mc:Fallback>
      <p:transition spd="slow">
        <p:random/>
        <p:sndAc>
          <p:stSnd>
            <p:snd r:embed="rId2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827" y="-35560"/>
            <a:ext cx="12096750" cy="6933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313" y="930063"/>
            <a:ext cx="5418243" cy="427736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4" name="Title 4"/>
          <p:cNvSpPr>
            <a:spLocks noGrp="1"/>
          </p:cNvSpPr>
          <p:nvPr/>
        </p:nvSpPr>
        <p:spPr>
          <a:xfrm>
            <a:off x="1930400" y="5532120"/>
            <a:ext cx="6356773" cy="762000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She can ________.</a:t>
            </a:r>
            <a:endParaRPr lang="en-US" sz="4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ight Arrow 6">
            <a:hlinkClick r:id="rId3" action="ppaction://hlinksldjump"/>
          </p:cNvPr>
          <p:cNvSpPr/>
          <p:nvPr/>
        </p:nvSpPr>
        <p:spPr>
          <a:xfrm>
            <a:off x="10795000" y="5880735"/>
            <a:ext cx="887095" cy="5842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4904105" y="5562600"/>
            <a:ext cx="24072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ride a bike</a:t>
            </a:r>
            <a:endParaRPr lang="en-US" sz="4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4" name="chimes.wav"/>
          </p:stSnd>
        </p:sndAc>
      </p:transition>
    </mc:Choice>
    <mc:Fallback>
      <p:transition spd="slow">
        <p:random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771" y="594807"/>
            <a:ext cx="12184971" cy="6263193"/>
          </a:xfrm>
          <a:prstGeom prst="rect">
            <a:avLst/>
          </a:prstGeom>
        </p:spPr>
      </p:pic>
      <p:sp>
        <p:nvSpPr>
          <p:cNvPr id="18" name="Google Shape;7545;p47"/>
          <p:cNvSpPr/>
          <p:nvPr/>
        </p:nvSpPr>
        <p:spPr>
          <a:xfrm rot="-4372744">
            <a:off x="6868230" y="1413937"/>
            <a:ext cx="2740409" cy="4383575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sz="1200" dirty="0"/>
          </a:p>
        </p:txBody>
      </p:sp>
      <p:sp>
        <p:nvSpPr>
          <p:cNvPr id="14" name="Google Shape;3251;p48"/>
          <p:cNvSpPr txBox="1"/>
          <p:nvPr/>
        </p:nvSpPr>
        <p:spPr>
          <a:xfrm>
            <a:off x="6248400" y="3180936"/>
            <a:ext cx="3525413" cy="1039170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335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  <a:endParaRPr lang="en-US" sz="5335" dirty="0">
              <a:solidFill>
                <a:schemeClr val="accent2">
                  <a:lumMod val="50000"/>
                </a:schemeClr>
              </a:solidFill>
              <a:latin typeface="Jumble" panose="02000503000000020004" pitchFamily="2" charset="0"/>
            </a:endParaRPr>
          </a:p>
        </p:txBody>
      </p:sp>
      <p:pic>
        <p:nvPicPr>
          <p:cNvPr id="5" name="Picture 4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187" y="206119"/>
            <a:ext cx="5283200" cy="5283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960996" y="3683000"/>
            <a:ext cx="5921992" cy="4258411"/>
            <a:chOff x="-3071812" y="7354912"/>
            <a:chExt cx="6122759" cy="4274901"/>
          </a:xfrm>
        </p:grpSpPr>
        <p:sp>
          <p:nvSpPr>
            <p:cNvPr id="15" name="Freeform 14"/>
            <p:cNvSpPr/>
            <p:nvPr/>
          </p:nvSpPr>
          <p:spPr>
            <a:xfrm>
              <a:off x="-245084" y="7354912"/>
              <a:ext cx="3296031" cy="3194154"/>
            </a:xfrm>
            <a:custGeom>
              <a:avLst/>
              <a:gdLst/>
              <a:ahLst/>
              <a:cxnLst/>
              <a:rect l="l" t="t" r="r" b="b"/>
              <a:pathLst>
                <a:path w="3296031" h="3194154">
                  <a:moveTo>
                    <a:pt x="0" y="0"/>
                  </a:moveTo>
                  <a:lnTo>
                    <a:pt x="3296031" y="0"/>
                  </a:lnTo>
                  <a:lnTo>
                    <a:pt x="3296031" y="3194154"/>
                  </a:lnTo>
                  <a:lnTo>
                    <a:pt x="0" y="3194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Freeform 13"/>
            <p:cNvSpPr/>
            <p:nvPr/>
          </p:nvSpPr>
          <p:spPr>
            <a:xfrm>
              <a:off x="-3071812" y="7515013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607733" y="2360930"/>
            <a:ext cx="6395720" cy="32795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357214">
            <a:off x="9856416" y="946887"/>
            <a:ext cx="1337161" cy="11183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850213" flipV="1">
            <a:off x="953683" y="931746"/>
            <a:ext cx="1337161" cy="111835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246630" y="5688754"/>
            <a:ext cx="7698740" cy="807720"/>
            <a:chOff x="5307" y="12958"/>
            <a:chExt cx="18186" cy="1908"/>
          </a:xfrm>
        </p:grpSpPr>
        <p:grpSp>
          <p:nvGrpSpPr>
            <p:cNvPr id="5" name="Group 5"/>
            <p:cNvGrpSpPr/>
            <p:nvPr/>
          </p:nvGrpSpPr>
          <p:grpSpPr>
            <a:xfrm>
              <a:off x="5307" y="13343"/>
              <a:ext cx="18186" cy="1523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F9771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6875" y="12958"/>
              <a:ext cx="15049" cy="1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2665" b="1" dirty="0">
                  <a:solidFill>
                    <a:srgbClr val="000000"/>
                  </a:solidFill>
                  <a:latin typeface="Mali" panose="00000500000000000000"/>
                </a:rPr>
                <a:t>Lesson 1</a:t>
              </a:r>
              <a:r>
                <a:rPr lang="en-US" sz="2665" b="1">
                  <a:solidFill>
                    <a:srgbClr val="000000"/>
                  </a:solidFill>
                  <a:latin typeface="Mali" panose="00000500000000000000"/>
                </a:rPr>
                <a:t>: Words</a:t>
              </a:r>
              <a:endParaRPr lang="en-US" sz="2665" b="1" dirty="0">
                <a:solidFill>
                  <a:srgbClr val="000000"/>
                </a:solidFill>
                <a:latin typeface="Mali" panose="00000500000000000000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55707" y="1021678"/>
            <a:ext cx="9019099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Biski SemiBold"/>
              </a:rPr>
              <a:t>Unit 11</a:t>
            </a:r>
            <a:endParaRPr lang="en-US" sz="3600" dirty="0">
              <a:solidFill>
                <a:srgbClr val="000000"/>
              </a:solidFill>
              <a:latin typeface="Biski SemiBold"/>
            </a:endParaRPr>
          </a:p>
          <a:p>
            <a:pPr algn="ctr"/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Biski SemiBold"/>
              </a:rPr>
              <a:t>There is a doll on the rug.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Biski SemiBold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18" y="93209"/>
            <a:ext cx="821412" cy="111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s 13">
            <a:hlinkClick r:id="rId6" action="ppaction://hlinksldjump"/>
          </p:cNvPr>
          <p:cNvSpPr/>
          <p:nvPr/>
        </p:nvSpPr>
        <p:spPr>
          <a:xfrm>
            <a:off x="2608580" y="135255"/>
            <a:ext cx="6266180" cy="7143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Text Box 14"/>
          <p:cNvSpPr txBox="1"/>
          <p:nvPr/>
        </p:nvSpPr>
        <p:spPr>
          <a:xfrm>
            <a:off x="2253615" y="74295"/>
            <a:ext cx="6633210" cy="8890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Tuesday, April 2</a:t>
            </a:r>
            <a:r>
              <a:rPr lang="en-US" sz="4000" baseline="30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nd</a:t>
            </a:r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,2024</a:t>
            </a:r>
            <a:endParaRPr lang="en-US" sz="60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6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7" name="chimes.wav"/>
          </p:stSnd>
        </p:sndAc>
      </p:transition>
    </mc:Choice>
    <mc:Fallback>
      <p:transition spd="slow">
        <p:random/>
        <p:sndAc>
          <p:stSnd>
            <p:snd r:embed="rId7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Picture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117600" y="409787"/>
            <a:ext cx="10546080" cy="59969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chimes.wav"/>
          </p:stSnd>
        </p:sndAc>
      </p:transition>
    </mc:Choice>
    <mc:Fallback>
      <p:transition spd="slow">
        <p:random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771" y="594807"/>
            <a:ext cx="12184971" cy="6263193"/>
          </a:xfrm>
          <a:prstGeom prst="rect">
            <a:avLst/>
          </a:prstGeom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</p:pic>
      <p:grpSp>
        <p:nvGrpSpPr>
          <p:cNvPr id="18" name="Group 17"/>
          <p:cNvGrpSpPr/>
          <p:nvPr/>
        </p:nvGrpSpPr>
        <p:grpSpPr>
          <a:xfrm>
            <a:off x="588297" y="1369627"/>
            <a:ext cx="4449962" cy="1043974"/>
            <a:chOff x="67424" y="1595922"/>
            <a:chExt cx="5927565" cy="3012444"/>
          </a:xfrm>
        </p:grpSpPr>
        <p:sp>
          <p:nvSpPr>
            <p:cNvPr id="21" name="Freeform 3"/>
            <p:cNvSpPr/>
            <p:nvPr/>
          </p:nvSpPr>
          <p:spPr>
            <a:xfrm>
              <a:off x="67424" y="1595922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252166" y="2229751"/>
              <a:ext cx="5558079" cy="213099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4800" b="1" dirty="0">
                  <a:solidFill>
                    <a:srgbClr val="C00000"/>
                  </a:solidFill>
                </a:rPr>
                <a:t>Look and Say </a:t>
              </a:r>
              <a:endParaRPr lang="en-US" sz="4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Group 17"/>
          <p:cNvGrpSpPr/>
          <p:nvPr/>
        </p:nvGrpSpPr>
        <p:grpSpPr>
          <a:xfrm>
            <a:off x="1116330" y="3429000"/>
            <a:ext cx="3543723" cy="1212427"/>
            <a:chOff x="-17472" y="0"/>
            <a:chExt cx="4573900" cy="921984"/>
          </a:xfrm>
        </p:grpSpPr>
        <p:grpSp>
          <p:nvGrpSpPr>
            <p:cNvPr id="23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25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6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sz="1200" dirty="0"/>
              </a:p>
            </p:txBody>
          </p:sp>
        </p:grpSp>
        <p:sp>
          <p:nvSpPr>
            <p:cNvPr id="24" name="TextBox 21"/>
            <p:cNvSpPr txBox="1"/>
            <p:nvPr/>
          </p:nvSpPr>
          <p:spPr>
            <a:xfrm>
              <a:off x="-17472" y="246454"/>
              <a:ext cx="4529924" cy="6456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4800" dirty="0">
                  <a:solidFill>
                    <a:srgbClr val="302F2F"/>
                  </a:solidFill>
                  <a:latin typeface="KG Primary Penmanship" panose="020B0604020202020204"/>
                </a:rPr>
                <a:t>rug</a:t>
              </a:r>
              <a:endParaRPr lang="en-US" sz="48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447800"/>
            <a:ext cx="5824643" cy="4438227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7" name="rug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5600" y="5631180"/>
            <a:ext cx="687493" cy="668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7" name="chimes.wav"/>
          </p:stSnd>
        </p:sndAc>
      </p:transition>
    </mc:Choice>
    <mc:Fallback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9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771" y="594807"/>
            <a:ext cx="12184971" cy="6263193"/>
          </a:xfrm>
          <a:prstGeom prst="rect">
            <a:avLst/>
          </a:prstGeom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</p:pic>
      <p:grpSp>
        <p:nvGrpSpPr>
          <p:cNvPr id="18" name="Group 17"/>
          <p:cNvGrpSpPr/>
          <p:nvPr/>
        </p:nvGrpSpPr>
        <p:grpSpPr>
          <a:xfrm>
            <a:off x="588297" y="1369627"/>
            <a:ext cx="4449962" cy="1043974"/>
            <a:chOff x="67424" y="1595922"/>
            <a:chExt cx="5927565" cy="3012444"/>
          </a:xfrm>
        </p:grpSpPr>
        <p:sp>
          <p:nvSpPr>
            <p:cNvPr id="21" name="Freeform 3"/>
            <p:cNvSpPr/>
            <p:nvPr/>
          </p:nvSpPr>
          <p:spPr>
            <a:xfrm>
              <a:off x="67424" y="1595922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252166" y="2229751"/>
              <a:ext cx="5558079" cy="213099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4800" b="1" dirty="0">
                  <a:solidFill>
                    <a:srgbClr val="C00000"/>
                  </a:solidFill>
                </a:rPr>
                <a:t>Look and Say </a:t>
              </a:r>
              <a:endParaRPr lang="en-US" sz="4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Group 17"/>
          <p:cNvGrpSpPr/>
          <p:nvPr/>
        </p:nvGrpSpPr>
        <p:grpSpPr>
          <a:xfrm>
            <a:off x="1116330" y="3429000"/>
            <a:ext cx="3543723" cy="1212427"/>
            <a:chOff x="-17472" y="0"/>
            <a:chExt cx="4573900" cy="921984"/>
          </a:xfrm>
        </p:grpSpPr>
        <p:grpSp>
          <p:nvGrpSpPr>
            <p:cNvPr id="23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25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6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sz="1200" dirty="0"/>
              </a:p>
            </p:txBody>
          </p:sp>
        </p:grpSp>
        <p:sp>
          <p:nvSpPr>
            <p:cNvPr id="24" name="TextBox 21"/>
            <p:cNvSpPr txBox="1"/>
            <p:nvPr/>
          </p:nvSpPr>
          <p:spPr>
            <a:xfrm>
              <a:off x="-17472" y="246454"/>
              <a:ext cx="4529924" cy="6456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4800" dirty="0">
                  <a:solidFill>
                    <a:srgbClr val="302F2F"/>
                  </a:solidFill>
                  <a:latin typeface="KG Primary Penmanship" panose="020B0604020202020204"/>
                </a:rPr>
                <a:t>cabinet</a:t>
              </a:r>
              <a:endParaRPr lang="en-US" sz="48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397000"/>
            <a:ext cx="5789507" cy="4312920"/>
          </a:xfrm>
          <a:prstGeom prst="rect">
            <a:avLst/>
          </a:prstGeom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4" name="cabinet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663" y="5361093"/>
            <a:ext cx="681143" cy="582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7" name="chimes.wav"/>
          </p:stSnd>
        </p:sndAc>
      </p:transition>
    </mc:Choice>
    <mc:Fallback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771" y="594807"/>
            <a:ext cx="12184971" cy="6263193"/>
          </a:xfrm>
          <a:prstGeom prst="rect">
            <a:avLst/>
          </a:prstGeom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</p:pic>
      <p:grpSp>
        <p:nvGrpSpPr>
          <p:cNvPr id="18" name="Group 17"/>
          <p:cNvGrpSpPr/>
          <p:nvPr/>
        </p:nvGrpSpPr>
        <p:grpSpPr>
          <a:xfrm>
            <a:off x="588297" y="1369627"/>
            <a:ext cx="4449962" cy="1043974"/>
            <a:chOff x="67424" y="1595922"/>
            <a:chExt cx="5927565" cy="3012444"/>
          </a:xfrm>
        </p:grpSpPr>
        <p:sp>
          <p:nvSpPr>
            <p:cNvPr id="21" name="Freeform 3"/>
            <p:cNvSpPr/>
            <p:nvPr/>
          </p:nvSpPr>
          <p:spPr>
            <a:xfrm>
              <a:off x="67424" y="1595922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252166" y="2229751"/>
              <a:ext cx="5558079" cy="213099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4800" b="1" dirty="0">
                  <a:solidFill>
                    <a:srgbClr val="C00000"/>
                  </a:solidFill>
                </a:rPr>
                <a:t>Look and Say </a:t>
              </a:r>
              <a:endParaRPr lang="en-US" sz="4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Group 17"/>
          <p:cNvGrpSpPr/>
          <p:nvPr/>
        </p:nvGrpSpPr>
        <p:grpSpPr>
          <a:xfrm>
            <a:off x="1116330" y="3429000"/>
            <a:ext cx="3543723" cy="1212427"/>
            <a:chOff x="-17472" y="0"/>
            <a:chExt cx="4573900" cy="921984"/>
          </a:xfrm>
        </p:grpSpPr>
        <p:grpSp>
          <p:nvGrpSpPr>
            <p:cNvPr id="23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25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6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sz="1200" dirty="0"/>
              </a:p>
            </p:txBody>
          </p:sp>
        </p:grpSp>
        <p:sp>
          <p:nvSpPr>
            <p:cNvPr id="24" name="TextBox 21"/>
            <p:cNvSpPr txBox="1"/>
            <p:nvPr/>
          </p:nvSpPr>
          <p:spPr>
            <a:xfrm>
              <a:off x="-17472" y="246454"/>
              <a:ext cx="4529924" cy="6456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4800" dirty="0">
                  <a:solidFill>
                    <a:srgbClr val="302F2F"/>
                  </a:solidFill>
                  <a:latin typeface="KG Primary Penmanship" panose="020B0604020202020204"/>
                </a:rPr>
                <a:t>shelf</a:t>
              </a:r>
              <a:endParaRPr lang="en-US" sz="48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183" y="1397000"/>
            <a:ext cx="5753947" cy="4069080"/>
          </a:xfrm>
          <a:prstGeom prst="rect">
            <a:avLst/>
          </a:prstGeom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5" name="shelf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0" y="5347970"/>
            <a:ext cx="551180" cy="646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7" name="chimes.wav"/>
          </p:stSnd>
        </p:sndAc>
      </p:transition>
    </mc:Choice>
    <mc:Fallback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771" y="594807"/>
            <a:ext cx="12184971" cy="6263193"/>
          </a:xfrm>
          <a:prstGeom prst="rect">
            <a:avLst/>
          </a:prstGeom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</p:pic>
      <p:grpSp>
        <p:nvGrpSpPr>
          <p:cNvPr id="18" name="Group 17"/>
          <p:cNvGrpSpPr/>
          <p:nvPr/>
        </p:nvGrpSpPr>
        <p:grpSpPr>
          <a:xfrm>
            <a:off x="588297" y="1369627"/>
            <a:ext cx="4449962" cy="1043974"/>
            <a:chOff x="67424" y="1595922"/>
            <a:chExt cx="5927565" cy="3012444"/>
          </a:xfrm>
        </p:grpSpPr>
        <p:sp>
          <p:nvSpPr>
            <p:cNvPr id="21" name="Freeform 3"/>
            <p:cNvSpPr/>
            <p:nvPr/>
          </p:nvSpPr>
          <p:spPr>
            <a:xfrm>
              <a:off x="67424" y="1595922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252166" y="2229751"/>
              <a:ext cx="5558079" cy="213099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4800" b="1" dirty="0">
                  <a:solidFill>
                    <a:srgbClr val="C00000"/>
                  </a:solidFill>
                </a:rPr>
                <a:t>Look and Say </a:t>
              </a:r>
              <a:endParaRPr lang="en-US" sz="4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Group 17"/>
          <p:cNvGrpSpPr/>
          <p:nvPr/>
        </p:nvGrpSpPr>
        <p:grpSpPr>
          <a:xfrm>
            <a:off x="1116330" y="3429000"/>
            <a:ext cx="3543723" cy="1212427"/>
            <a:chOff x="-17472" y="0"/>
            <a:chExt cx="4573900" cy="921984"/>
          </a:xfrm>
        </p:grpSpPr>
        <p:grpSp>
          <p:nvGrpSpPr>
            <p:cNvPr id="23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25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6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sz="1200" dirty="0"/>
              </a:p>
            </p:txBody>
          </p:sp>
        </p:grpSp>
        <p:sp>
          <p:nvSpPr>
            <p:cNvPr id="24" name="TextBox 21"/>
            <p:cNvSpPr txBox="1"/>
            <p:nvPr/>
          </p:nvSpPr>
          <p:spPr>
            <a:xfrm>
              <a:off x="-17472" y="246454"/>
              <a:ext cx="4529924" cy="6456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4800" dirty="0">
                  <a:solidFill>
                    <a:srgbClr val="302F2F"/>
                  </a:solidFill>
                  <a:latin typeface="KG Primary Penmanship" panose="020B0604020202020204"/>
                </a:rPr>
                <a:t>pillow</a:t>
              </a:r>
              <a:endParaRPr lang="en-US" sz="48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0" y="1498600"/>
            <a:ext cx="5739130" cy="3952663"/>
          </a:xfrm>
          <a:prstGeom prst="rect">
            <a:avLst/>
          </a:prstGeom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5" name="pillow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5342467"/>
            <a:ext cx="706967" cy="550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7" name="chimes.wav"/>
          </p:stSnd>
        </p:sndAc>
      </p:transition>
    </mc:Choice>
    <mc:Fallback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771" y="594807"/>
            <a:ext cx="12184971" cy="6263193"/>
          </a:xfrm>
          <a:prstGeom prst="rect">
            <a:avLst/>
          </a:prstGeom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</p:pic>
      <p:grpSp>
        <p:nvGrpSpPr>
          <p:cNvPr id="18" name="Group 17"/>
          <p:cNvGrpSpPr/>
          <p:nvPr/>
        </p:nvGrpSpPr>
        <p:grpSpPr>
          <a:xfrm>
            <a:off x="588297" y="1369627"/>
            <a:ext cx="4449962" cy="1043974"/>
            <a:chOff x="67424" y="1595922"/>
            <a:chExt cx="5927565" cy="3012444"/>
          </a:xfrm>
        </p:grpSpPr>
        <p:sp>
          <p:nvSpPr>
            <p:cNvPr id="21" name="Freeform 3"/>
            <p:cNvSpPr/>
            <p:nvPr/>
          </p:nvSpPr>
          <p:spPr>
            <a:xfrm>
              <a:off x="67424" y="1595922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252166" y="2229751"/>
              <a:ext cx="5558079" cy="213099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4800" b="1" dirty="0">
                  <a:solidFill>
                    <a:srgbClr val="C00000"/>
                  </a:solidFill>
                </a:rPr>
                <a:t>Look and Say </a:t>
              </a:r>
              <a:endParaRPr lang="en-US" sz="4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Group 17"/>
          <p:cNvGrpSpPr/>
          <p:nvPr/>
        </p:nvGrpSpPr>
        <p:grpSpPr>
          <a:xfrm>
            <a:off x="1116330" y="3429000"/>
            <a:ext cx="3543723" cy="1212427"/>
            <a:chOff x="-17472" y="0"/>
            <a:chExt cx="4573900" cy="921984"/>
          </a:xfrm>
        </p:grpSpPr>
        <p:grpSp>
          <p:nvGrpSpPr>
            <p:cNvPr id="23" name="Group 18"/>
            <p:cNvGrpSpPr/>
            <p:nvPr/>
          </p:nvGrpSpPr>
          <p:grpSpPr>
            <a:xfrm>
              <a:off x="0" y="0"/>
              <a:ext cx="4556428" cy="921984"/>
              <a:chOff x="0" y="0"/>
              <a:chExt cx="3289579" cy="665640"/>
            </a:xfrm>
          </p:grpSpPr>
          <p:sp>
            <p:nvSpPr>
              <p:cNvPr id="25" name="Freeform 19"/>
              <p:cNvSpPr/>
              <p:nvPr/>
            </p:nvSpPr>
            <p:spPr>
              <a:xfrm>
                <a:off x="31750" y="31750"/>
                <a:ext cx="3226079" cy="602139"/>
              </a:xfrm>
              <a:custGeom>
                <a:avLst/>
                <a:gdLst/>
                <a:ahLst/>
                <a:cxnLst/>
                <a:rect l="l" t="t" r="r" b="b"/>
                <a:pathLst>
                  <a:path w="3226079" h="602139">
                    <a:moveTo>
                      <a:pt x="3133369" y="602139"/>
                    </a:moveTo>
                    <a:lnTo>
                      <a:pt x="92710" y="602139"/>
                    </a:lnTo>
                    <a:cubicBezTo>
                      <a:pt x="41910" y="602139"/>
                      <a:pt x="0" y="560229"/>
                      <a:pt x="0" y="50942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132100" y="0"/>
                    </a:lnTo>
                    <a:cubicBezTo>
                      <a:pt x="3182900" y="0"/>
                      <a:pt x="3224809" y="41910"/>
                      <a:pt x="3224809" y="92710"/>
                    </a:cubicBezTo>
                    <a:lnTo>
                      <a:pt x="3224809" y="508159"/>
                    </a:lnTo>
                    <a:cubicBezTo>
                      <a:pt x="3226079" y="560229"/>
                      <a:pt x="3184169" y="602139"/>
                      <a:pt x="3133369" y="60213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6" name="Freeform 20"/>
              <p:cNvSpPr/>
              <p:nvPr/>
            </p:nvSpPr>
            <p:spPr>
              <a:xfrm>
                <a:off x="0" y="0"/>
                <a:ext cx="3289579" cy="665640"/>
              </a:xfrm>
              <a:custGeom>
                <a:avLst/>
                <a:gdLst/>
                <a:ahLst/>
                <a:cxnLst/>
                <a:rect l="l" t="t" r="r" b="b"/>
                <a:pathLst>
                  <a:path w="3289579" h="665640">
                    <a:moveTo>
                      <a:pt x="3165119" y="59690"/>
                    </a:moveTo>
                    <a:cubicBezTo>
                      <a:pt x="3200679" y="59690"/>
                      <a:pt x="3229889" y="88900"/>
                      <a:pt x="3229889" y="124460"/>
                    </a:cubicBezTo>
                    <a:lnTo>
                      <a:pt x="3229889" y="541179"/>
                    </a:lnTo>
                    <a:cubicBezTo>
                      <a:pt x="3229889" y="576740"/>
                      <a:pt x="3200679" y="605949"/>
                      <a:pt x="3165119" y="605949"/>
                    </a:cubicBezTo>
                    <a:lnTo>
                      <a:pt x="124460" y="605949"/>
                    </a:lnTo>
                    <a:cubicBezTo>
                      <a:pt x="88900" y="605949"/>
                      <a:pt x="59690" y="576740"/>
                      <a:pt x="59690" y="54117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165120" y="59690"/>
                    </a:lnTo>
                    <a:moveTo>
                      <a:pt x="316512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179"/>
                    </a:lnTo>
                    <a:cubicBezTo>
                      <a:pt x="0" y="609759"/>
                      <a:pt x="55880" y="665640"/>
                      <a:pt x="124460" y="665640"/>
                    </a:cubicBezTo>
                    <a:lnTo>
                      <a:pt x="3165120" y="665640"/>
                    </a:lnTo>
                    <a:cubicBezTo>
                      <a:pt x="3233700" y="665640"/>
                      <a:pt x="3289579" y="609759"/>
                      <a:pt x="3289579" y="541179"/>
                    </a:cubicBezTo>
                    <a:lnTo>
                      <a:pt x="3289579" y="124460"/>
                    </a:lnTo>
                    <a:cubicBezTo>
                      <a:pt x="3289579" y="55880"/>
                      <a:pt x="3233700" y="0"/>
                      <a:pt x="316512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sz="1200" dirty="0"/>
              </a:p>
            </p:txBody>
          </p:sp>
        </p:grpSp>
        <p:sp>
          <p:nvSpPr>
            <p:cNvPr id="24" name="TextBox 21"/>
            <p:cNvSpPr txBox="1"/>
            <p:nvPr/>
          </p:nvSpPr>
          <p:spPr>
            <a:xfrm>
              <a:off x="-17472" y="246454"/>
              <a:ext cx="4529924" cy="6456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25"/>
                </a:lnSpc>
              </a:pPr>
              <a:r>
                <a:rPr lang="en-US" sz="4800" dirty="0">
                  <a:solidFill>
                    <a:srgbClr val="302F2F"/>
                  </a:solidFill>
                  <a:latin typeface="KG Primary Penmanship" panose="020B0604020202020204"/>
                </a:rPr>
                <a:t>blanket</a:t>
              </a:r>
              <a:endParaRPr lang="en-US" sz="4800" dirty="0">
                <a:solidFill>
                  <a:srgbClr val="302F2F"/>
                </a:solidFill>
                <a:latin typeface="KG Primary Penmanship" panose="020B060402020202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0" y="1498600"/>
            <a:ext cx="5739130" cy="3995420"/>
          </a:xfrm>
          <a:prstGeom prst="rect">
            <a:avLst/>
          </a:prstGeom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5" name="blanket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400" y="5244253"/>
            <a:ext cx="551180" cy="706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7" name="chimes.wav"/>
          </p:stSnd>
        </p:sndAc>
      </p:transition>
    </mc:Choice>
    <mc:Fallback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20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736223" y="3581313"/>
            <a:ext cx="722251" cy="68679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5800" y="668867"/>
            <a:ext cx="7421033" cy="1044787"/>
            <a:chOff x="1620" y="2300"/>
            <a:chExt cx="17530" cy="2468"/>
          </a:xfrm>
        </p:grpSpPr>
        <p:grpSp>
          <p:nvGrpSpPr>
            <p:cNvPr id="2" name="Group 2"/>
            <p:cNvGrpSpPr/>
            <p:nvPr/>
          </p:nvGrpSpPr>
          <p:grpSpPr>
            <a:xfrm>
              <a:off x="1620" y="2300"/>
              <a:ext cx="17530" cy="2388"/>
              <a:chOff x="0" y="0"/>
              <a:chExt cx="19207589" cy="446159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2954619" cy="4015821"/>
              </a:xfrm>
              <a:custGeom>
                <a:avLst/>
                <a:gdLst/>
                <a:ahLst/>
                <a:cxnLst/>
                <a:rect l="l" t="t" r="r" b="b"/>
                <a:pathLst>
                  <a:path w="12954619" h="4015821">
                    <a:moveTo>
                      <a:pt x="12953349" y="0"/>
                    </a:moveTo>
                    <a:lnTo>
                      <a:pt x="12954619" y="1270"/>
                    </a:lnTo>
                    <a:lnTo>
                      <a:pt x="12954619" y="0"/>
                    </a:lnTo>
                    <a:lnTo>
                      <a:pt x="12953349" y="0"/>
                    </a:lnTo>
                    <a:close/>
                    <a:moveTo>
                      <a:pt x="0" y="4014551"/>
                    </a:moveTo>
                    <a:lnTo>
                      <a:pt x="0" y="4015821"/>
                    </a:lnTo>
                    <a:lnTo>
                      <a:pt x="1270" y="4015821"/>
                    </a:lnTo>
                    <a:lnTo>
                      <a:pt x="0" y="4014551"/>
                    </a:lnTo>
                    <a:close/>
                  </a:path>
                </a:pathLst>
              </a:custGeom>
              <a:solidFill>
                <a:srgbClr val="EF9771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" name="Freeform 4"/>
              <p:cNvSpPr/>
              <p:nvPr/>
            </p:nvSpPr>
            <p:spPr>
              <a:xfrm>
                <a:off x="0" y="0"/>
                <a:ext cx="19207589" cy="4461591"/>
              </a:xfrm>
              <a:custGeom>
                <a:avLst/>
                <a:gdLst/>
                <a:ahLst/>
                <a:cxnLst/>
                <a:rect l="l" t="t" r="r" b="b"/>
                <a:pathLst>
                  <a:path w="13400390" h="4461591">
                    <a:moveTo>
                      <a:pt x="13400390" y="447040"/>
                    </a:moveTo>
                    <a:lnTo>
                      <a:pt x="13400390" y="4015822"/>
                    </a:lnTo>
                    <a:lnTo>
                      <a:pt x="12953349" y="4461591"/>
                    </a:lnTo>
                    <a:lnTo>
                      <a:pt x="463951" y="4461591"/>
                    </a:lnTo>
                    <a:lnTo>
                      <a:pt x="1270" y="4015821"/>
                    </a:lnTo>
                    <a:lnTo>
                      <a:pt x="0" y="4014551"/>
                    </a:lnTo>
                    <a:lnTo>
                      <a:pt x="0" y="447040"/>
                    </a:lnTo>
                    <a:lnTo>
                      <a:pt x="463951" y="0"/>
                    </a:lnTo>
                    <a:lnTo>
                      <a:pt x="12953349" y="0"/>
                    </a:lnTo>
                    <a:lnTo>
                      <a:pt x="12954619" y="1270"/>
                    </a:lnTo>
                    <a:lnTo>
                      <a:pt x="13400390" y="447040"/>
                    </a:lnTo>
                    <a:close/>
                  </a:path>
                </a:pathLst>
              </a:custGeom>
              <a:solidFill>
                <a:srgbClr val="EF9771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2400" y="2726"/>
              <a:ext cx="16750" cy="204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l"/>
              <a:r>
                <a:rPr lang="en-US" sz="4400" dirty="0">
                  <a:solidFill>
                    <a:schemeClr val="bg1"/>
                  </a:solidFill>
                  <a:latin typeface="Biski SemiBold"/>
                </a:rPr>
                <a:t>Listen and Point. Repeat</a:t>
              </a:r>
              <a:endParaRPr lang="en-US" sz="4400" dirty="0">
                <a:solidFill>
                  <a:schemeClr val="bg1"/>
                </a:solidFill>
                <a:latin typeface="Biski SemiBold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07" y="2860195"/>
            <a:ext cx="11895185" cy="23078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2180" y="131224"/>
            <a:ext cx="821412" cy="111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FAFSE National 3 SB Track 13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98011" y="482533"/>
            <a:ext cx="1351481" cy="13514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8" name="chimes.wav"/>
          </p:stSnd>
        </p:sndAc>
      </p:transition>
    </mc:Choice>
    <mc:Fallback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" y="1005884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27057" y="399579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5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03200" y="685813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3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0408" y="471319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0995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5773" y="5320283"/>
            <a:ext cx="1896531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010407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89600" y="537519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49" y="4314827"/>
            <a:ext cx="12204700" cy="2527300"/>
            <a:chOff x="-6350" y="6061075"/>
            <a:chExt cx="12204701" cy="2527300"/>
          </a:xfrm>
        </p:grpSpPr>
        <p:sp>
          <p:nvSpPr>
            <p:cNvPr id="11" name="Freeform 7"/>
            <p:cNvSpPr/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" name="Freeform 9"/>
            <p:cNvSpPr/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" name="Freeform 10"/>
            <p:cNvSpPr/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26" name="Freeform 22"/>
            <p:cNvSpPr/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36" name="Freeform 32"/>
            <p:cNvSpPr/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46" name="Freeform 42"/>
            <p:cNvSpPr/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56" name="Freeform 52"/>
            <p:cNvSpPr/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66" name="Freeform 62"/>
            <p:cNvSpPr/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67" name="Freeform 63"/>
            <p:cNvSpPr/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68" name="Freeform 64"/>
            <p:cNvSpPr/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69" name="Freeform 65"/>
            <p:cNvSpPr/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70" name="Freeform 66"/>
            <p:cNvSpPr/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71" name="Freeform 67"/>
            <p:cNvSpPr/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72" name="Freeform 68"/>
            <p:cNvSpPr/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73" name="Freeform 69"/>
            <p:cNvSpPr/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74" name="Freeform 70"/>
            <p:cNvSpPr/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75" name="Freeform 71"/>
            <p:cNvSpPr/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76" name="Freeform 72"/>
            <p:cNvSpPr/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77" name="Freeform 73"/>
            <p:cNvSpPr/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78" name="Freeform 74"/>
            <p:cNvSpPr/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79" name="Freeform 75"/>
            <p:cNvSpPr/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80" name="Freeform 76"/>
            <p:cNvSpPr/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81" name="Freeform 77"/>
            <p:cNvSpPr/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82" name="Freeform 78"/>
            <p:cNvSpPr/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92" name="Freeform 88"/>
            <p:cNvSpPr/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93" name="Freeform 89"/>
            <p:cNvSpPr/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03" name="Freeform 99"/>
            <p:cNvSpPr/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13" name="Freeform 109"/>
            <p:cNvSpPr/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14" name="Freeform 110"/>
            <p:cNvSpPr/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15" name="Freeform 111"/>
            <p:cNvSpPr/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16" name="Freeform 112"/>
            <p:cNvSpPr/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17" name="Freeform 113"/>
            <p:cNvSpPr/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18" name="Freeform 114"/>
            <p:cNvSpPr/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19" name="Freeform 115"/>
            <p:cNvSpPr/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0" name="Freeform 116"/>
            <p:cNvSpPr/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1" name="Freeform 117"/>
            <p:cNvSpPr/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2" name="Freeform 118"/>
            <p:cNvSpPr/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3" name="Freeform 119"/>
            <p:cNvSpPr/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4" name="Freeform 120"/>
            <p:cNvSpPr/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5" name="Freeform 131"/>
            <p:cNvSpPr/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6" name="Freeform 132"/>
            <p:cNvSpPr/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7" name="Freeform 133"/>
            <p:cNvSpPr/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8" name="Freeform 134"/>
            <p:cNvSpPr/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39" name="Freeform 135"/>
            <p:cNvSpPr/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0" name="Freeform 136"/>
            <p:cNvSpPr/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1" name="Freeform 137"/>
            <p:cNvSpPr/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2" name="Freeform 138"/>
            <p:cNvSpPr/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3" name="Freeform 139"/>
            <p:cNvSpPr/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4" name="Freeform 140"/>
            <p:cNvSpPr/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5" name="Freeform 141"/>
            <p:cNvSpPr/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6" name="Freeform 142"/>
            <p:cNvSpPr/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7" name="Freeform 143"/>
            <p:cNvSpPr/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8" name="Freeform 144"/>
            <p:cNvSpPr/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49" name="Freeform 145"/>
            <p:cNvSpPr/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50" name="Freeform 146"/>
            <p:cNvSpPr/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51" name="Freeform 147"/>
            <p:cNvSpPr/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  <p:sp>
          <p:nvSpPr>
            <p:cNvPr id="152" name="Freeform 148"/>
            <p:cNvSpPr/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prstClr val="black"/>
                </a:solidFill>
                <a:sym typeface="Arial" panose="020B0604020202020204"/>
              </a:endParaRPr>
            </a:p>
          </p:txBody>
        </p:sp>
      </p:grpSp>
      <p:pic>
        <p:nvPicPr>
          <p:cNvPr id="162" name="图片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6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0492532" y="147899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681415" y="1731173"/>
            <a:ext cx="5463556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6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YouYuan" panose="02010509060101010101" charset="-122"/>
                <a:cs typeface="Arial" panose="020B0604020202020204" pitchFamily="34" charset="0"/>
                <a:sym typeface="+mn-lt"/>
              </a:rPr>
              <a:t>Sing and do</a:t>
            </a:r>
            <a:endParaRPr lang="zh-CN" altLang="en-US" sz="6000" b="1" dirty="0">
              <a:solidFill>
                <a:srgbClr val="FF0000"/>
              </a:solidFill>
              <a:latin typeface="Comic Sans MS" panose="030F0702030302020204" pitchFamily="66" charset="0"/>
              <a:ea typeface="YouYuan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3" descr="C:\Users\Tran\Desktop\output-onlinepngtools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492" y="0"/>
            <a:ext cx="2129609" cy="146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5" name="chimes.wav"/>
          </p:stSnd>
        </p:sndAc>
      </p:transition>
    </mc:Choice>
    <mc:Fallback>
      <p:transition spd="slow">
        <p:random/>
        <p:sndAc>
          <p:stSnd>
            <p:snd r:embed="rId15" name="chimes.wav"/>
          </p:stSnd>
        </p:sndAc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685800" y="569383"/>
            <a:ext cx="5399617" cy="829310"/>
            <a:chOff x="0" y="0"/>
            <a:chExt cx="13400389" cy="44615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54619" cy="4015821"/>
            </a:xfrm>
            <a:custGeom>
              <a:avLst/>
              <a:gdLst/>
              <a:ahLst/>
              <a:cxnLst/>
              <a:rect l="l" t="t" r="r" b="b"/>
              <a:pathLst>
                <a:path w="12954619" h="4015821">
                  <a:moveTo>
                    <a:pt x="12953349" y="0"/>
                  </a:moveTo>
                  <a:lnTo>
                    <a:pt x="12954619" y="1270"/>
                  </a:lnTo>
                  <a:lnTo>
                    <a:pt x="12954619" y="0"/>
                  </a:lnTo>
                  <a:lnTo>
                    <a:pt x="12953349" y="0"/>
                  </a:lnTo>
                  <a:close/>
                  <a:moveTo>
                    <a:pt x="0" y="4014551"/>
                  </a:moveTo>
                  <a:lnTo>
                    <a:pt x="0" y="4015821"/>
                  </a:lnTo>
                  <a:lnTo>
                    <a:pt x="1270" y="4015821"/>
                  </a:lnTo>
                  <a:lnTo>
                    <a:pt x="0" y="4014551"/>
                  </a:lnTo>
                  <a:close/>
                </a:path>
              </a:pathLst>
            </a:custGeom>
            <a:solidFill>
              <a:srgbClr val="EF9771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3400390" cy="4461591"/>
            </a:xfrm>
            <a:custGeom>
              <a:avLst/>
              <a:gdLst/>
              <a:ahLst/>
              <a:cxnLst/>
              <a:rect l="l" t="t" r="r" b="b"/>
              <a:pathLst>
                <a:path w="13400390" h="4461591">
                  <a:moveTo>
                    <a:pt x="13400390" y="447040"/>
                  </a:moveTo>
                  <a:lnTo>
                    <a:pt x="13400390" y="4015822"/>
                  </a:lnTo>
                  <a:lnTo>
                    <a:pt x="12953349" y="4461591"/>
                  </a:lnTo>
                  <a:lnTo>
                    <a:pt x="463951" y="4461591"/>
                  </a:lnTo>
                  <a:lnTo>
                    <a:pt x="1270" y="4015821"/>
                  </a:lnTo>
                  <a:lnTo>
                    <a:pt x="0" y="4014551"/>
                  </a:lnTo>
                  <a:lnTo>
                    <a:pt x="0" y="447040"/>
                  </a:lnTo>
                  <a:lnTo>
                    <a:pt x="463951" y="0"/>
                  </a:lnTo>
                  <a:lnTo>
                    <a:pt x="12953349" y="0"/>
                  </a:lnTo>
                  <a:lnTo>
                    <a:pt x="12954619" y="1270"/>
                  </a:lnTo>
                  <a:lnTo>
                    <a:pt x="13400390" y="447040"/>
                  </a:lnTo>
                  <a:close/>
                </a:path>
              </a:pathLst>
            </a:custGeom>
            <a:solidFill>
              <a:srgbClr val="EF9771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6223" y="3581313"/>
            <a:ext cx="722251" cy="686795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948690" y="709930"/>
            <a:ext cx="5147310" cy="676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Biski SemiBold"/>
              </a:rPr>
              <a:t>Listen and Chant</a:t>
            </a:r>
            <a:endParaRPr lang="en-US" sz="4400" dirty="0">
              <a:solidFill>
                <a:schemeClr val="bg1"/>
              </a:solidFill>
              <a:latin typeface="Biski Semi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07" y="3114195"/>
            <a:ext cx="11895185" cy="23078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5494" y="151277"/>
            <a:ext cx="821412" cy="111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FAFSE National 3 SB Track 13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62800" y="600022"/>
            <a:ext cx="1373847" cy="137384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7" name="chimes.wav"/>
          </p:stSnd>
        </p:sndAc>
      </p:transition>
    </mc:Choice>
    <mc:Fallback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635"/>
            <a:ext cx="12191365" cy="685673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529590" y="427990"/>
            <a:ext cx="7324725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 a game </a:t>
            </a:r>
            <a:endParaRPr 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 What’s missing?”</a:t>
            </a:r>
            <a:endParaRPr 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chimes.wav"/>
          </p:stSnd>
        </p:sndAc>
      </p:transition>
    </mc:Choice>
    <mc:Fallback>
      <p:transition spd="slow">
        <p:random/>
        <p:sndAc>
          <p:stSnd>
            <p:snd r:embed="rId2" name="chimes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0160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9877213" y="39370"/>
            <a:ext cx="2042160" cy="1782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18" y="93209"/>
            <a:ext cx="821412" cy="111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r="81177" b="37938"/>
          <a:stretch>
            <a:fillRect/>
          </a:stretch>
        </p:blipFill>
        <p:spPr>
          <a:xfrm>
            <a:off x="457200" y="1533737"/>
            <a:ext cx="223901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l="21385" r="59397" b="37938"/>
          <a:stretch>
            <a:fillRect/>
          </a:stretch>
        </p:blipFill>
        <p:spPr>
          <a:xfrm>
            <a:off x="3911600" y="1498600"/>
            <a:ext cx="248793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 l="41030" r="39325" b="37938"/>
          <a:stretch>
            <a:fillRect/>
          </a:stretch>
        </p:blipFill>
        <p:spPr>
          <a:xfrm>
            <a:off x="7823200" y="1432137"/>
            <a:ext cx="233680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 l="60248" r="17972" b="37938"/>
          <a:stretch>
            <a:fillRect/>
          </a:stretch>
        </p:blipFill>
        <p:spPr>
          <a:xfrm>
            <a:off x="2692400" y="4343400"/>
            <a:ext cx="259080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 l="82455" b="37938"/>
          <a:stretch>
            <a:fillRect/>
          </a:stretch>
        </p:blipFill>
        <p:spPr>
          <a:xfrm>
            <a:off x="6672580" y="4292600"/>
            <a:ext cx="2567093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5" name="chimes.wav"/>
          </p:stSnd>
        </p:sndAc>
      </p:transition>
    </mc:Choice>
    <mc:Fallback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0160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9877213" y="39370"/>
            <a:ext cx="2042160" cy="1782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18" y="93209"/>
            <a:ext cx="821412" cy="111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r="81177" b="37938"/>
          <a:stretch>
            <a:fillRect/>
          </a:stretch>
        </p:blipFill>
        <p:spPr>
          <a:xfrm>
            <a:off x="457200" y="1533737"/>
            <a:ext cx="223901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l="21385" r="59397" b="37938"/>
          <a:stretch>
            <a:fillRect/>
          </a:stretch>
        </p:blipFill>
        <p:spPr>
          <a:xfrm>
            <a:off x="3911600" y="1498600"/>
            <a:ext cx="248793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 l="41030" r="39325" b="37938"/>
          <a:stretch>
            <a:fillRect/>
          </a:stretch>
        </p:blipFill>
        <p:spPr>
          <a:xfrm>
            <a:off x="7823200" y="1432137"/>
            <a:ext cx="233680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 l="60248" r="17972" b="37938"/>
          <a:stretch>
            <a:fillRect/>
          </a:stretch>
        </p:blipFill>
        <p:spPr>
          <a:xfrm>
            <a:off x="2692400" y="4343400"/>
            <a:ext cx="259080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 l="82455" b="37938"/>
          <a:stretch>
            <a:fillRect/>
          </a:stretch>
        </p:blipFill>
        <p:spPr>
          <a:xfrm>
            <a:off x="6672580" y="4292600"/>
            <a:ext cx="2567093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s 11"/>
          <p:cNvSpPr/>
          <p:nvPr/>
        </p:nvSpPr>
        <p:spPr>
          <a:xfrm>
            <a:off x="3962400" y="1515957"/>
            <a:ext cx="2398183" cy="2321137"/>
          </a:xfrm>
          <a:prstGeom prst="rect">
            <a:avLst/>
          </a:prstGeom>
          <a:solidFill>
            <a:schemeClr val="accent1"/>
          </a:solidFill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5" name="chimes.wav"/>
          </p:stSnd>
        </p:sndAc>
      </p:transition>
    </mc:Choice>
    <mc:Fallback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0160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9877213" y="39370"/>
            <a:ext cx="2042160" cy="1782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18" y="93209"/>
            <a:ext cx="821412" cy="111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r="81177" b="37938"/>
          <a:stretch>
            <a:fillRect/>
          </a:stretch>
        </p:blipFill>
        <p:spPr>
          <a:xfrm>
            <a:off x="457200" y="1533737"/>
            <a:ext cx="223901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l="21385" r="59397" b="37938"/>
          <a:stretch>
            <a:fillRect/>
          </a:stretch>
        </p:blipFill>
        <p:spPr>
          <a:xfrm>
            <a:off x="3911600" y="1498600"/>
            <a:ext cx="248793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 l="41030" r="39325" b="37938"/>
          <a:stretch>
            <a:fillRect/>
          </a:stretch>
        </p:blipFill>
        <p:spPr>
          <a:xfrm>
            <a:off x="7823200" y="1432137"/>
            <a:ext cx="233680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 l="60248" r="17972" b="37938"/>
          <a:stretch>
            <a:fillRect/>
          </a:stretch>
        </p:blipFill>
        <p:spPr>
          <a:xfrm>
            <a:off x="2692400" y="4343400"/>
            <a:ext cx="259080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 l="82455" b="37938"/>
          <a:stretch>
            <a:fillRect/>
          </a:stretch>
        </p:blipFill>
        <p:spPr>
          <a:xfrm>
            <a:off x="6672580" y="4292600"/>
            <a:ext cx="2567093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s 11"/>
          <p:cNvSpPr/>
          <p:nvPr/>
        </p:nvSpPr>
        <p:spPr>
          <a:xfrm>
            <a:off x="6705600" y="4309957"/>
            <a:ext cx="2498090" cy="2321137"/>
          </a:xfrm>
          <a:prstGeom prst="rect">
            <a:avLst/>
          </a:prstGeom>
          <a:solidFill>
            <a:schemeClr val="accent1"/>
          </a:solidFill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5" name="chimes.wav"/>
          </p:stSnd>
        </p:sndAc>
      </p:transition>
    </mc:Choice>
    <mc:Fallback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0160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9877213" y="39370"/>
            <a:ext cx="2042160" cy="1782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18" y="93209"/>
            <a:ext cx="821412" cy="111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r="81177" b="37938"/>
          <a:stretch>
            <a:fillRect/>
          </a:stretch>
        </p:blipFill>
        <p:spPr>
          <a:xfrm>
            <a:off x="457200" y="1533737"/>
            <a:ext cx="223901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l="21385" r="59397" b="37938"/>
          <a:stretch>
            <a:fillRect/>
          </a:stretch>
        </p:blipFill>
        <p:spPr>
          <a:xfrm>
            <a:off x="3911600" y="1498600"/>
            <a:ext cx="248793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 l="41030" r="39325" b="37938"/>
          <a:stretch>
            <a:fillRect/>
          </a:stretch>
        </p:blipFill>
        <p:spPr>
          <a:xfrm>
            <a:off x="7823200" y="1432137"/>
            <a:ext cx="233680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 l="60248" r="17972" b="37938"/>
          <a:stretch>
            <a:fillRect/>
          </a:stretch>
        </p:blipFill>
        <p:spPr>
          <a:xfrm>
            <a:off x="2692400" y="4343400"/>
            <a:ext cx="259080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 l="82455" b="37938"/>
          <a:stretch>
            <a:fillRect/>
          </a:stretch>
        </p:blipFill>
        <p:spPr>
          <a:xfrm>
            <a:off x="6672580" y="4292600"/>
            <a:ext cx="2567093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s 11"/>
          <p:cNvSpPr/>
          <p:nvPr/>
        </p:nvSpPr>
        <p:spPr>
          <a:xfrm>
            <a:off x="2695787" y="4360757"/>
            <a:ext cx="2572173" cy="2321137"/>
          </a:xfrm>
          <a:prstGeom prst="rect">
            <a:avLst/>
          </a:prstGeom>
          <a:solidFill>
            <a:schemeClr val="accent1"/>
          </a:solidFill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5" name="chimes.wav"/>
          </p:stSnd>
        </p:sndAc>
      </p:transition>
    </mc:Choice>
    <mc:Fallback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0160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9877213" y="39370"/>
            <a:ext cx="2042160" cy="1782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18" y="93209"/>
            <a:ext cx="821412" cy="111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r="81177" b="37938"/>
          <a:stretch>
            <a:fillRect/>
          </a:stretch>
        </p:blipFill>
        <p:spPr>
          <a:xfrm>
            <a:off x="457200" y="1533737"/>
            <a:ext cx="223901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l="21385" r="59397" b="37938"/>
          <a:stretch>
            <a:fillRect/>
          </a:stretch>
        </p:blipFill>
        <p:spPr>
          <a:xfrm>
            <a:off x="3911600" y="1498600"/>
            <a:ext cx="248793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 l="41030" r="39325" b="37938"/>
          <a:stretch>
            <a:fillRect/>
          </a:stretch>
        </p:blipFill>
        <p:spPr>
          <a:xfrm>
            <a:off x="7823200" y="1432137"/>
            <a:ext cx="233680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 l="60248" r="17972" b="37938"/>
          <a:stretch>
            <a:fillRect/>
          </a:stretch>
        </p:blipFill>
        <p:spPr>
          <a:xfrm>
            <a:off x="2692400" y="4343400"/>
            <a:ext cx="259080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 l="82455" b="37938"/>
          <a:stretch>
            <a:fillRect/>
          </a:stretch>
        </p:blipFill>
        <p:spPr>
          <a:xfrm>
            <a:off x="6672580" y="4292600"/>
            <a:ext cx="2567093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s 11"/>
          <p:cNvSpPr/>
          <p:nvPr/>
        </p:nvSpPr>
        <p:spPr>
          <a:xfrm>
            <a:off x="3962400" y="1515957"/>
            <a:ext cx="2398183" cy="2321137"/>
          </a:xfrm>
          <a:prstGeom prst="rect">
            <a:avLst/>
          </a:prstGeom>
          <a:solidFill>
            <a:schemeClr val="accent1"/>
          </a:solidFill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5" name="chimes.wav"/>
          </p:stSnd>
        </p:sndAc>
      </p:transition>
    </mc:Choice>
    <mc:Fallback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0160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9877213" y="39370"/>
            <a:ext cx="2042160" cy="1782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18" y="93209"/>
            <a:ext cx="821412" cy="111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r="81177" b="37938"/>
          <a:stretch>
            <a:fillRect/>
          </a:stretch>
        </p:blipFill>
        <p:spPr>
          <a:xfrm>
            <a:off x="457200" y="1533737"/>
            <a:ext cx="236093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l="21385" r="59397" b="37938"/>
          <a:stretch>
            <a:fillRect/>
          </a:stretch>
        </p:blipFill>
        <p:spPr>
          <a:xfrm>
            <a:off x="3911600" y="1498600"/>
            <a:ext cx="248793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 l="41030" r="39325" b="37938"/>
          <a:stretch>
            <a:fillRect/>
          </a:stretch>
        </p:blipFill>
        <p:spPr>
          <a:xfrm>
            <a:off x="7823200" y="1432137"/>
            <a:ext cx="233680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 l="60248" r="17972" b="37938"/>
          <a:stretch>
            <a:fillRect/>
          </a:stretch>
        </p:blipFill>
        <p:spPr>
          <a:xfrm>
            <a:off x="2692400" y="4343400"/>
            <a:ext cx="259080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 l="82455" b="37938"/>
          <a:stretch>
            <a:fillRect/>
          </a:stretch>
        </p:blipFill>
        <p:spPr>
          <a:xfrm>
            <a:off x="6672580" y="4292600"/>
            <a:ext cx="2567093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s 11"/>
          <p:cNvSpPr/>
          <p:nvPr/>
        </p:nvSpPr>
        <p:spPr>
          <a:xfrm>
            <a:off x="457200" y="1514263"/>
            <a:ext cx="2398183" cy="2321137"/>
          </a:xfrm>
          <a:prstGeom prst="rect">
            <a:avLst/>
          </a:prstGeom>
          <a:solidFill>
            <a:schemeClr val="accent1"/>
          </a:solidFill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5" name="chimes.wav"/>
          </p:stSnd>
        </p:sndAc>
      </p:transition>
    </mc:Choice>
    <mc:Fallback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0160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9877213" y="39370"/>
            <a:ext cx="2042160" cy="1782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18" y="93209"/>
            <a:ext cx="821412" cy="111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r="81177" b="37938"/>
          <a:stretch>
            <a:fillRect/>
          </a:stretch>
        </p:blipFill>
        <p:spPr>
          <a:xfrm>
            <a:off x="457200" y="1533737"/>
            <a:ext cx="236093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l="21385" r="59397" b="37938"/>
          <a:stretch>
            <a:fillRect/>
          </a:stretch>
        </p:blipFill>
        <p:spPr>
          <a:xfrm>
            <a:off x="3911600" y="1498600"/>
            <a:ext cx="248793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 l="41030" r="39325" b="37938"/>
          <a:stretch>
            <a:fillRect/>
          </a:stretch>
        </p:blipFill>
        <p:spPr>
          <a:xfrm>
            <a:off x="7823200" y="1432137"/>
            <a:ext cx="233680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 l="60248" r="17972" b="37938"/>
          <a:stretch>
            <a:fillRect/>
          </a:stretch>
        </p:blipFill>
        <p:spPr>
          <a:xfrm>
            <a:off x="2692400" y="4343400"/>
            <a:ext cx="2590800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 l="82455" b="37938"/>
          <a:stretch>
            <a:fillRect/>
          </a:stretch>
        </p:blipFill>
        <p:spPr>
          <a:xfrm>
            <a:off x="6672580" y="4292600"/>
            <a:ext cx="2567093" cy="233849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s 11"/>
          <p:cNvSpPr/>
          <p:nvPr/>
        </p:nvSpPr>
        <p:spPr>
          <a:xfrm>
            <a:off x="7823200" y="1447800"/>
            <a:ext cx="2398183" cy="2321137"/>
          </a:xfrm>
          <a:prstGeom prst="rect">
            <a:avLst/>
          </a:prstGeom>
          <a:solidFill>
            <a:schemeClr val="accent1"/>
          </a:solidFill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5" name="chimes.wav"/>
          </p:stSnd>
        </p:sndAc>
      </p:transition>
    </mc:Choice>
    <mc:Fallback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519" y="127000"/>
            <a:ext cx="821412" cy="111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/>
          <p:cNvSpPr/>
          <p:nvPr/>
        </p:nvSpPr>
        <p:spPr>
          <a:xfrm rot="-4372744">
            <a:off x="7636461" y="1432922"/>
            <a:ext cx="4241537" cy="4229209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sz="1200" dirty="0"/>
          </a:p>
        </p:txBody>
      </p:sp>
      <p:pic>
        <p:nvPicPr>
          <p:cNvPr id="4" name="Picture 3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167" y="-76200"/>
            <a:ext cx="6406033" cy="6406033"/>
          </a:xfrm>
          <a:prstGeom prst="rect">
            <a:avLst/>
          </a:prstGeom>
        </p:spPr>
      </p:pic>
      <p:sp>
        <p:nvSpPr>
          <p:cNvPr id="5" name="Google Shape;3251;p48"/>
          <p:cNvSpPr txBox="1"/>
          <p:nvPr/>
        </p:nvSpPr>
        <p:spPr>
          <a:xfrm>
            <a:off x="6807200" y="2667000"/>
            <a:ext cx="3810000" cy="1039170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6400" dirty="0">
                <a:latin typeface="Jumble" panose="02000503000000020004" pitchFamily="2" charset="0"/>
              </a:rPr>
              <a:t>Good job!</a:t>
            </a:r>
            <a:endParaRPr lang="en-US" sz="6400" dirty="0">
              <a:latin typeface="Jumble" panose="02000503000000020004" pitchFamily="2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448800" y="5003800"/>
            <a:ext cx="2532743" cy="1772920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040684">
            <a:off x="584757" y="3575926"/>
            <a:ext cx="2447365" cy="2162581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728544" flipV="1">
            <a:off x="9721439" y="645122"/>
            <a:ext cx="2204045" cy="1947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5" name="chimes.wav"/>
          </p:stSnd>
        </p:sndAc>
      </p:transition>
    </mc:Choice>
    <mc:Fallback>
      <p:transition spd="slow">
        <p:random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0522855" y="5664200"/>
            <a:ext cx="1516743" cy="1061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18" y="93209"/>
            <a:ext cx="821412" cy="111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/>
          <p:nvPr/>
        </p:nvSpPr>
        <p:spPr>
          <a:xfrm>
            <a:off x="3860800" y="366008"/>
            <a:ext cx="4219056" cy="12220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5" dirty="0">
                <a:solidFill>
                  <a:srgbClr val="002060"/>
                </a:solidFill>
                <a:latin typeface="Berlin Sans FB Demi" panose="020E0802020502020306" pitchFamily="34" charset="0"/>
              </a:rPr>
              <a:t>Hello song</a:t>
            </a:r>
            <a:endParaRPr lang="en-US" sz="5865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7" name="Hello! - Super Simple Songs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8" name="chimes.wav"/>
          </p:stSnd>
        </p:sndAc>
      </p:transition>
    </mc:Choice>
    <mc:Fallback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7665317" y="445619"/>
            <a:ext cx="3695083" cy="322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18" y="93209"/>
            <a:ext cx="821412" cy="111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Google Shape;2837;p71"/>
          <p:cNvSpPr/>
          <p:nvPr/>
        </p:nvSpPr>
        <p:spPr>
          <a:xfrm>
            <a:off x="1046480" y="2260600"/>
            <a:ext cx="5779347" cy="2367280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45712" tIns="45712" rIns="45712" bIns="45712" anchor="ctr" anchorCtr="0">
            <a:noAutofit/>
          </a:bodyPr>
          <a:p>
            <a:pPr algn="ctr" defTabSz="685800">
              <a:defRPr/>
            </a:pPr>
            <a:r>
              <a:rPr lang="en-US" sz="4400" b="1" kern="1200" dirty="0">
                <a:latin typeface="Myriad Pro" panose="020B0503030403020204" pitchFamily="34" charset="0"/>
                <a:ea typeface="+mn-ea"/>
                <a:cs typeface="+mn-cs"/>
              </a:rPr>
              <a:t>    PRACTICE </a:t>
            </a:r>
            <a:endParaRPr lang="en-US" sz="4400" b="1" kern="1200" dirty="0">
              <a:latin typeface="Myriad Pro" panose="020B0503030403020204" pitchFamily="34" charset="0"/>
              <a:ea typeface="+mn-ea"/>
              <a:cs typeface="+mn-cs"/>
            </a:endParaRPr>
          </a:p>
          <a:p>
            <a:pPr algn="ctr" defTabSz="685800">
              <a:defRPr/>
            </a:pPr>
            <a:r>
              <a:rPr lang="en-US" sz="4400" b="1" kern="1200" dirty="0">
                <a:latin typeface="Myriad Pro" panose="020B0503030403020204" pitchFamily="34" charset="0"/>
                <a:ea typeface="+mn-ea"/>
                <a:cs typeface="+mn-cs"/>
              </a:rPr>
              <a:t>Listening skill</a:t>
            </a:r>
            <a:endParaRPr lang="en-US" sz="4400" b="1" kern="1200" dirty="0"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4" name="chimes.wav"/>
          </p:stSnd>
        </p:sndAc>
      </p:transition>
    </mc:Choice>
    <mc:Fallback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extBox 6"/>
          <p:cNvSpPr txBox="1"/>
          <p:nvPr/>
        </p:nvSpPr>
        <p:spPr>
          <a:xfrm>
            <a:off x="849630" y="-591608"/>
            <a:ext cx="7193703" cy="76284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p>
            <a:pPr algn="ctr">
              <a:lnSpc>
                <a:spcPts val="12600"/>
              </a:lnSpc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Listen and circle</a:t>
            </a:r>
            <a:endParaRPr lang="en-US" sz="44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31240" y="2300817"/>
            <a:ext cx="8441690" cy="333798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p>
            <a:pPr marL="0" lvl="0" indent="0" algn="ctr">
              <a:lnSpc>
                <a:spcPts val="6400"/>
              </a:lnSpc>
            </a:pPr>
            <a:endParaRPr lang="en-US" sz="3600" dirty="0">
              <a:solidFill>
                <a:srgbClr val="7B211E"/>
              </a:solidFill>
              <a:latin typeface="Mali" panose="0000050000000000000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304800" y="939800"/>
            <a:ext cx="9896263" cy="66478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00000"/>
              </a:lnSpc>
            </a:pP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</a:rPr>
              <a:t>1.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</a:rPr>
              <a:t>Where's the .......?  It's on the bed</a:t>
            </a:r>
            <a:endParaRPr lang="en-US" sz="3600" dirty="0">
              <a:solidFill>
                <a:srgbClr val="7B211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>
              <a:lnSpc>
                <a:spcPct val="100000"/>
              </a:lnSpc>
            </a:pP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</a:rPr>
              <a:t>A. blanket		B. pillow		C. book</a:t>
            </a:r>
            <a:endParaRPr lang="en-US" sz="3600" dirty="0">
              <a:solidFill>
                <a:srgbClr val="7B211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>
              <a:lnSpc>
                <a:spcPct val="100000"/>
              </a:lnSpc>
            </a:pP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</a:rPr>
              <a:t>2. Where's the book? It's on the .......</a:t>
            </a:r>
            <a:endParaRPr lang="en-US" sz="3600" dirty="0">
              <a:solidFill>
                <a:srgbClr val="7B211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>
              <a:lnSpc>
                <a:spcPct val="100000"/>
              </a:lnSpc>
            </a:pP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</a:rPr>
              <a:t>A. shelf			B. cabinet		C. bed</a:t>
            </a:r>
            <a:endParaRPr lang="en-US" sz="3600" dirty="0">
              <a:solidFill>
                <a:srgbClr val="7B211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>
              <a:lnSpc>
                <a:spcPct val="100000"/>
              </a:lnSpc>
            </a:pP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</a:rPr>
              <a:t>3. Where's the ......? 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It's on the bed.</a:t>
            </a:r>
            <a:endParaRPr lang="en-US" sz="3600" dirty="0">
              <a:solidFill>
                <a:srgbClr val="7B211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>
              <a:lnSpc>
                <a:spcPct val="100000"/>
              </a:lnSpc>
            </a:pP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</a:rPr>
              <a:t>A. pillow		B. blanket		C. rug</a:t>
            </a:r>
            <a:endParaRPr lang="en-US" sz="3600" dirty="0">
              <a:solidFill>
                <a:srgbClr val="7B211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>
              <a:lnSpc>
                <a:spcPct val="100000"/>
              </a:lnSpc>
            </a:pP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</a:rPr>
              <a:t>4. Where's the pen? 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It's on the ......</a:t>
            </a:r>
            <a:endParaRPr lang="en-US" sz="3600" dirty="0">
              <a:solidFill>
                <a:srgbClr val="7B211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>
              <a:lnSpc>
                <a:spcPct val="100000"/>
              </a:lnSpc>
            </a:pP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</a:rPr>
              <a:t>A. cabinet		B. pillow		C. shelf</a:t>
            </a:r>
            <a:endParaRPr lang="en-US" sz="3600" dirty="0">
              <a:solidFill>
                <a:srgbClr val="7B211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>
              <a:lnSpc>
                <a:spcPct val="100000"/>
              </a:lnSpc>
            </a:pP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</a:rPr>
              <a:t>5. Where's the T-shirt? 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It's in the ......</a:t>
            </a:r>
            <a:endParaRPr lang="en-US" sz="3600" dirty="0">
              <a:solidFill>
                <a:srgbClr val="7B211E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lvl="0" indent="0" algn="l">
              <a:lnSpc>
                <a:spcPct val="100000"/>
              </a:lnSpc>
            </a:pP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A. cabinet		B. shelf			C. bed</a:t>
            </a:r>
            <a:endParaRPr lang="en-US" sz="3600" dirty="0">
              <a:solidFill>
                <a:srgbClr val="7B211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>
              <a:lnSpc>
                <a:spcPct val="100000"/>
              </a:lnSpc>
            </a:pPr>
            <a:endParaRPr lang="en-US" sz="3600" dirty="0">
              <a:solidFill>
                <a:srgbClr val="7B211E"/>
              </a:solidFill>
              <a:latin typeface="Mali" panose="00000500000000000000"/>
            </a:endParaRPr>
          </a:p>
          <a:p>
            <a:pPr marL="0" lvl="0" indent="0" algn="l">
              <a:lnSpc>
                <a:spcPct val="100000"/>
              </a:lnSpc>
            </a:pPr>
            <a:endParaRPr lang="en-US" sz="3600" dirty="0">
              <a:solidFill>
                <a:srgbClr val="7B211E"/>
              </a:solidFill>
              <a:latin typeface="Mali" panose="00000500000000000000"/>
            </a:endParaRPr>
          </a:p>
        </p:txBody>
      </p:sp>
      <p:pic>
        <p:nvPicPr>
          <p:cNvPr id="8" name="audio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534400" y="228600"/>
            <a:ext cx="866563" cy="78613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758777" y="1397000"/>
            <a:ext cx="721783" cy="74041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4" name="chimes.wav"/>
          </p:stSnd>
        </p:sndAc>
      </p:transition>
    </mc:Choice>
    <mc:Fallback>
      <p:transition spd="slow">
        <p:random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indefinite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extBox 6"/>
          <p:cNvSpPr txBox="1"/>
          <p:nvPr/>
        </p:nvSpPr>
        <p:spPr>
          <a:xfrm>
            <a:off x="849630" y="-645583"/>
            <a:ext cx="7193703" cy="76284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p>
            <a:pPr algn="ctr">
              <a:lnSpc>
                <a:spcPts val="12600"/>
              </a:lnSpc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Listen and circle</a:t>
            </a:r>
            <a:endParaRPr lang="en-US" sz="44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31240" y="2300817"/>
            <a:ext cx="8441690" cy="333798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p>
            <a:pPr marL="0" lvl="0" indent="0" algn="ctr">
              <a:lnSpc>
                <a:spcPts val="6400"/>
              </a:lnSpc>
            </a:pPr>
            <a:endParaRPr lang="en-US" sz="3600" dirty="0">
              <a:solidFill>
                <a:srgbClr val="7B211E"/>
              </a:solidFill>
              <a:latin typeface="Mali" panose="0000050000000000000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303530" y="655320"/>
            <a:ext cx="9896263" cy="7181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00000"/>
              </a:lnSpc>
            </a:pP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</a:rPr>
              <a:t>1.Where's the .......?  It's on the bed</a:t>
            </a:r>
            <a:endParaRPr lang="en-US" sz="3600" dirty="0">
              <a:solidFill>
                <a:srgbClr val="7B211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>
              <a:lnSpc>
                <a:spcPct val="100000"/>
              </a:lnSpc>
            </a:pP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</a:rPr>
              <a:t>A. blanket		B. pillow		C. book</a:t>
            </a:r>
            <a:endParaRPr lang="en-US" sz="3600" dirty="0">
              <a:solidFill>
                <a:srgbClr val="7B211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>
              <a:lnSpc>
                <a:spcPct val="100000"/>
              </a:lnSpc>
            </a:pP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</a:rPr>
              <a:t>2. Where's the book? It's on the .......</a:t>
            </a:r>
            <a:endParaRPr lang="en-US" sz="3600" dirty="0">
              <a:solidFill>
                <a:srgbClr val="7B211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>
              <a:lnSpc>
                <a:spcPct val="100000"/>
              </a:lnSpc>
            </a:pP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</a:rPr>
              <a:t>A. shelf			B. cabinet		C. bed</a:t>
            </a:r>
            <a:endParaRPr lang="en-US" sz="3600" dirty="0">
              <a:solidFill>
                <a:srgbClr val="7B211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>
              <a:lnSpc>
                <a:spcPct val="100000"/>
              </a:lnSpc>
            </a:pP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</a:rPr>
              <a:t>3. Where's the ......? 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It's on the bed.</a:t>
            </a:r>
            <a:endParaRPr lang="en-US" sz="3600" dirty="0">
              <a:solidFill>
                <a:srgbClr val="7B211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>
              <a:lnSpc>
                <a:spcPct val="100000"/>
              </a:lnSpc>
            </a:pP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</a:rPr>
              <a:t>A. pillow		B. blanket		C. rug</a:t>
            </a:r>
            <a:endParaRPr lang="en-US" sz="3600" dirty="0">
              <a:solidFill>
                <a:srgbClr val="7B211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>
              <a:lnSpc>
                <a:spcPct val="100000"/>
              </a:lnSpc>
            </a:pP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</a:rPr>
              <a:t>4. Where's the pen? 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It's on the ......</a:t>
            </a:r>
            <a:endParaRPr lang="en-US" sz="3600" dirty="0">
              <a:solidFill>
                <a:srgbClr val="7B211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>
              <a:lnSpc>
                <a:spcPct val="100000"/>
              </a:lnSpc>
            </a:pP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</a:rPr>
              <a:t>A. cabinet		B. pillow		C. shelf</a:t>
            </a:r>
            <a:endParaRPr lang="en-US" sz="3600" dirty="0">
              <a:solidFill>
                <a:srgbClr val="7B211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>
              <a:lnSpc>
                <a:spcPct val="100000"/>
              </a:lnSpc>
            </a:pP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</a:rPr>
              <a:t>5. Where's the T-shirt? 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It's in the ......</a:t>
            </a:r>
            <a:endParaRPr lang="en-US" sz="3600" dirty="0">
              <a:solidFill>
                <a:srgbClr val="7B211E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lvl="0" indent="0" algn="l">
              <a:lnSpc>
                <a:spcPct val="100000"/>
              </a:lnSpc>
            </a:pPr>
            <a:r>
              <a:rPr lang="en-US" sz="3600" dirty="0">
                <a:solidFill>
                  <a:srgbClr val="7B211E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A. cabinet		B. shelf			C. bed</a:t>
            </a:r>
            <a:endParaRPr lang="en-US" sz="3600" dirty="0">
              <a:solidFill>
                <a:srgbClr val="7B211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l">
              <a:lnSpc>
                <a:spcPts val="6400"/>
              </a:lnSpc>
            </a:pPr>
            <a:endParaRPr lang="en-US" sz="3600" dirty="0">
              <a:solidFill>
                <a:srgbClr val="7B211E"/>
              </a:solidFill>
              <a:latin typeface="Mali" panose="00000500000000000000"/>
            </a:endParaRPr>
          </a:p>
          <a:p>
            <a:pPr marL="0" lvl="0" indent="0" algn="l">
              <a:lnSpc>
                <a:spcPts val="6400"/>
              </a:lnSpc>
            </a:pPr>
            <a:endParaRPr lang="en-US" sz="3600" dirty="0">
              <a:solidFill>
                <a:srgbClr val="7B211E"/>
              </a:solidFill>
              <a:latin typeface="Mali" panose="00000500000000000000"/>
            </a:endParaRPr>
          </a:p>
        </p:txBody>
      </p:sp>
      <p:pic>
        <p:nvPicPr>
          <p:cNvPr id="8" name="audio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534400" y="228600"/>
            <a:ext cx="866563" cy="78613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770207" y="1181100"/>
            <a:ext cx="721783" cy="74041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27635" y="2300605"/>
            <a:ext cx="721783" cy="74041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858770" y="3336925"/>
            <a:ext cx="721783" cy="74041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527800" y="4411980"/>
            <a:ext cx="721783" cy="74041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27635" y="5598160"/>
            <a:ext cx="721783" cy="74041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4" name="chimes.wav"/>
          </p:stSnd>
        </p:sndAc>
      </p:transition>
    </mc:Choice>
    <mc:Fallback>
      <p:transition spd="slow">
        <p:random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8000">
                <p:cTn id="2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3" dur="indefinite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9" grpId="0" bldLvl="0" animBg="1"/>
      <p:bldP spid="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519" y="127000"/>
            <a:ext cx="821412" cy="111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/>
          <p:cNvSpPr/>
          <p:nvPr/>
        </p:nvSpPr>
        <p:spPr>
          <a:xfrm rot="-4372744">
            <a:off x="7636461" y="1432922"/>
            <a:ext cx="4241537" cy="4229209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sz="1200" dirty="0"/>
          </a:p>
        </p:txBody>
      </p:sp>
      <p:pic>
        <p:nvPicPr>
          <p:cNvPr id="4" name="Picture 3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167" y="-76200"/>
            <a:ext cx="6406033" cy="6406033"/>
          </a:xfrm>
          <a:prstGeom prst="rect">
            <a:avLst/>
          </a:prstGeom>
        </p:spPr>
      </p:pic>
      <p:sp>
        <p:nvSpPr>
          <p:cNvPr id="5" name="Google Shape;3251;p48"/>
          <p:cNvSpPr txBox="1"/>
          <p:nvPr/>
        </p:nvSpPr>
        <p:spPr>
          <a:xfrm>
            <a:off x="6807200" y="2667000"/>
            <a:ext cx="3810000" cy="1039170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6400" dirty="0">
                <a:latin typeface="Jumble" panose="02000503000000020004" pitchFamily="2" charset="0"/>
              </a:rPr>
              <a:t>Good job!</a:t>
            </a:r>
            <a:endParaRPr lang="en-US" sz="6400" dirty="0">
              <a:latin typeface="Jumble" panose="02000503000000020004" pitchFamily="2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448800" y="5003800"/>
            <a:ext cx="2532743" cy="1772920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040684">
            <a:off x="584757" y="3575926"/>
            <a:ext cx="2447365" cy="2162581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728544" flipV="1">
            <a:off x="9721439" y="645122"/>
            <a:ext cx="2204045" cy="1947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5" name="chimes.wav"/>
          </p:stSnd>
        </p:sndAc>
      </p:transition>
    </mc:Choice>
    <mc:Fallback>
      <p:transition spd="slow">
        <p:random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0"/>
            <a:ext cx="1980321" cy="2098632"/>
          </a:xfrm>
          <a:custGeom>
            <a:avLst/>
            <a:gdLst/>
            <a:ahLst/>
            <a:cxnLst/>
            <a:rect l="l" t="t" r="r" b="b"/>
            <a:pathLst>
              <a:path w="2970481" h="3147948">
                <a:moveTo>
                  <a:pt x="0" y="0"/>
                </a:moveTo>
                <a:lnTo>
                  <a:pt x="2970481" y="0"/>
                </a:lnTo>
                <a:lnTo>
                  <a:pt x="2970481" y="3147948"/>
                </a:lnTo>
                <a:lnTo>
                  <a:pt x="0" y="314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38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189739" y="-24408"/>
            <a:ext cx="4863448" cy="5547632"/>
          </a:xfrm>
          <a:custGeom>
            <a:avLst/>
            <a:gdLst/>
            <a:ahLst/>
            <a:cxnLst/>
            <a:rect l="l" t="t" r="r" b="b"/>
            <a:pathLst>
              <a:path w="7295172" h="8321448">
                <a:moveTo>
                  <a:pt x="0" y="0"/>
                </a:moveTo>
                <a:lnTo>
                  <a:pt x="7295173" y="0"/>
                </a:lnTo>
                <a:lnTo>
                  <a:pt x="7295173" y="8321448"/>
                </a:lnTo>
                <a:lnTo>
                  <a:pt x="0" y="83214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0896" r="-2687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5926187" y="-62508"/>
            <a:ext cx="5076074" cy="5585732"/>
          </a:xfrm>
          <a:custGeom>
            <a:avLst/>
            <a:gdLst/>
            <a:ahLst/>
            <a:cxnLst/>
            <a:rect l="l" t="t" r="r" b="b"/>
            <a:pathLst>
              <a:path w="7614111" h="8378598">
                <a:moveTo>
                  <a:pt x="0" y="0"/>
                </a:moveTo>
                <a:lnTo>
                  <a:pt x="7614111" y="0"/>
                </a:lnTo>
                <a:lnTo>
                  <a:pt x="7614111" y="8378598"/>
                </a:lnTo>
                <a:lnTo>
                  <a:pt x="0" y="8378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1557" t="-2007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/>
          <p:cNvSpPr txBox="1"/>
          <p:nvPr/>
        </p:nvSpPr>
        <p:spPr>
          <a:xfrm>
            <a:off x="1347125" y="1851633"/>
            <a:ext cx="9497749" cy="1846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11535" u="none" dirty="0">
                <a:solidFill>
                  <a:srgbClr val="7B211E"/>
                </a:solidFill>
                <a:latin typeface="Congenial Black" panose="02000503040000020004" pitchFamily="2" charset="0"/>
              </a:rPr>
              <a:t>QUIZ TIME</a:t>
            </a:r>
            <a:endParaRPr lang="en-US" sz="11535" u="none" dirty="0">
              <a:solidFill>
                <a:srgbClr val="7B211E"/>
              </a:solidFill>
              <a:latin typeface="Congenial Black" panose="02000503040000020004" pitchFamily="2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6360798"/>
            <a:ext cx="12192000" cy="497202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8" name="Freeform 8"/>
          <p:cNvSpPr/>
          <p:nvPr/>
        </p:nvSpPr>
        <p:spPr>
          <a:xfrm>
            <a:off x="790762" y="3049054"/>
            <a:ext cx="797953" cy="746087"/>
          </a:xfrm>
          <a:custGeom>
            <a:avLst/>
            <a:gdLst/>
            <a:ahLst/>
            <a:cxnLst/>
            <a:rect l="l" t="t" r="r" b="b"/>
            <a:pathLst>
              <a:path w="1196930" h="1119130">
                <a:moveTo>
                  <a:pt x="0" y="0"/>
                </a:moveTo>
                <a:lnTo>
                  <a:pt x="1196931" y="0"/>
                </a:lnTo>
                <a:lnTo>
                  <a:pt x="1196931" y="1119130"/>
                </a:lnTo>
                <a:lnTo>
                  <a:pt x="0" y="11191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rot="605585">
            <a:off x="11242287" y="1159963"/>
            <a:ext cx="527827" cy="890847"/>
          </a:xfrm>
          <a:custGeom>
            <a:avLst/>
            <a:gdLst/>
            <a:ahLst/>
            <a:cxnLst/>
            <a:rect l="l" t="t" r="r" b="b"/>
            <a:pathLst>
              <a:path w="791740" h="1336270">
                <a:moveTo>
                  <a:pt x="0" y="0"/>
                </a:moveTo>
                <a:lnTo>
                  <a:pt x="791740" y="0"/>
                </a:lnTo>
                <a:lnTo>
                  <a:pt x="791740" y="1336270"/>
                </a:lnTo>
                <a:lnTo>
                  <a:pt x="0" y="13362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 rot="241250">
            <a:off x="4724400" y="3296267"/>
            <a:ext cx="2743200" cy="212930"/>
          </a:xfrm>
          <a:custGeom>
            <a:avLst/>
            <a:gdLst/>
            <a:ahLst/>
            <a:cxnLst/>
            <a:rect l="l" t="t" r="r" b="b"/>
            <a:pathLst>
              <a:path w="4114800" h="319395">
                <a:moveTo>
                  <a:pt x="0" y="0"/>
                </a:moveTo>
                <a:lnTo>
                  <a:pt x="4114800" y="0"/>
                </a:lnTo>
                <a:lnTo>
                  <a:pt x="4114800" y="319395"/>
                </a:lnTo>
                <a:lnTo>
                  <a:pt x="0" y="3193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4485237" y="4550726"/>
            <a:ext cx="3221527" cy="1944997"/>
          </a:xfrm>
          <a:custGeom>
            <a:avLst/>
            <a:gdLst/>
            <a:ahLst/>
            <a:cxnLst/>
            <a:rect l="l" t="t" r="r" b="b"/>
            <a:pathLst>
              <a:path w="4832291" h="2917495">
                <a:moveTo>
                  <a:pt x="0" y="0"/>
                </a:moveTo>
                <a:lnTo>
                  <a:pt x="4832290" y="0"/>
                </a:lnTo>
                <a:lnTo>
                  <a:pt x="4832290" y="2917495"/>
                </a:lnTo>
                <a:lnTo>
                  <a:pt x="0" y="29174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10204307" y="5150181"/>
            <a:ext cx="797953" cy="746087"/>
          </a:xfrm>
          <a:custGeom>
            <a:avLst/>
            <a:gdLst/>
            <a:ahLst/>
            <a:cxnLst/>
            <a:rect l="l" t="t" r="r" b="b"/>
            <a:pathLst>
              <a:path w="1196930" h="1119130">
                <a:moveTo>
                  <a:pt x="0" y="0"/>
                </a:moveTo>
                <a:lnTo>
                  <a:pt x="1196931" y="0"/>
                </a:lnTo>
                <a:lnTo>
                  <a:pt x="1196931" y="1119130"/>
                </a:lnTo>
                <a:lnTo>
                  <a:pt x="0" y="11191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3"/>
          <p:cNvSpPr txBox="1"/>
          <p:nvPr/>
        </p:nvSpPr>
        <p:spPr>
          <a:xfrm>
            <a:off x="2705735" y="3680841"/>
            <a:ext cx="6780530" cy="150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2800" dirty="0">
                <a:solidFill>
                  <a:srgbClr val="7B211E"/>
                </a:solidFill>
                <a:latin typeface="Mali" panose="00000500000000000000"/>
              </a:rPr>
              <a:t>Let's Put Your Knowledge to The Test!</a:t>
            </a:r>
            <a:endParaRPr lang="en-US" sz="2800" dirty="0">
              <a:solidFill>
                <a:srgbClr val="7B211E"/>
              </a:solidFill>
              <a:latin typeface="Mali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4" name="chimes.wav"/>
          </p:stSnd>
        </p:sndAc>
      </p:transition>
    </mc:Choice>
    <mc:Fallback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abi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352377" y="6003643"/>
            <a:ext cx="696133" cy="69613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18193">
            <a:off x="758730" y="1236883"/>
            <a:ext cx="5395497" cy="5641037"/>
          </a:xfrm>
          <a:custGeom>
            <a:avLst/>
            <a:gdLst/>
            <a:ahLst/>
            <a:cxnLst/>
            <a:rect l="l" t="t" r="r" b="b"/>
            <a:pathLst>
              <a:path w="8093245" h="8461556">
                <a:moveTo>
                  <a:pt x="0" y="0"/>
                </a:moveTo>
                <a:lnTo>
                  <a:pt x="8093245" y="0"/>
                </a:lnTo>
                <a:lnTo>
                  <a:pt x="8093245" y="8461557"/>
                </a:lnTo>
                <a:lnTo>
                  <a:pt x="0" y="84615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3124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118193">
            <a:off x="6008994" y="1058190"/>
            <a:ext cx="5395497" cy="5641037"/>
          </a:xfrm>
          <a:custGeom>
            <a:avLst/>
            <a:gdLst/>
            <a:ahLst/>
            <a:cxnLst/>
            <a:rect l="l" t="t" r="r" b="b"/>
            <a:pathLst>
              <a:path w="8093245" h="8461556">
                <a:moveTo>
                  <a:pt x="0" y="0"/>
                </a:moveTo>
                <a:lnTo>
                  <a:pt x="8093245" y="0"/>
                </a:lnTo>
                <a:lnTo>
                  <a:pt x="8093245" y="8461556"/>
                </a:lnTo>
                <a:lnTo>
                  <a:pt x="0" y="84615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3124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478377" y="5986741"/>
            <a:ext cx="1713623" cy="1108258"/>
          </a:xfrm>
          <a:custGeom>
            <a:avLst/>
            <a:gdLst/>
            <a:ahLst/>
            <a:cxnLst/>
            <a:rect l="l" t="t" r="r" b="b"/>
            <a:pathLst>
              <a:path w="2570434" h="1662387">
                <a:moveTo>
                  <a:pt x="0" y="0"/>
                </a:moveTo>
                <a:lnTo>
                  <a:pt x="2570434" y="0"/>
                </a:lnTo>
                <a:lnTo>
                  <a:pt x="2570434" y="1662387"/>
                </a:lnTo>
                <a:lnTo>
                  <a:pt x="0" y="16623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3809" b="-6893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0379542" y="403909"/>
            <a:ext cx="1320902" cy="1562357"/>
          </a:xfrm>
          <a:custGeom>
            <a:avLst/>
            <a:gdLst/>
            <a:ahLst/>
            <a:cxnLst/>
            <a:rect l="l" t="t" r="r" b="b"/>
            <a:pathLst>
              <a:path w="1981353" h="2343536">
                <a:moveTo>
                  <a:pt x="0" y="0"/>
                </a:moveTo>
                <a:lnTo>
                  <a:pt x="1981353" y="0"/>
                </a:lnTo>
                <a:lnTo>
                  <a:pt x="1981353" y="2343536"/>
                </a:lnTo>
                <a:lnTo>
                  <a:pt x="0" y="23435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1239082">
            <a:off x="246446" y="5884472"/>
            <a:ext cx="1331171" cy="435656"/>
          </a:xfrm>
          <a:custGeom>
            <a:avLst/>
            <a:gdLst/>
            <a:ahLst/>
            <a:cxnLst/>
            <a:rect l="l" t="t" r="r" b="b"/>
            <a:pathLst>
              <a:path w="1996757" h="653484">
                <a:moveTo>
                  <a:pt x="0" y="0"/>
                </a:moveTo>
                <a:lnTo>
                  <a:pt x="1996757" y="0"/>
                </a:lnTo>
                <a:lnTo>
                  <a:pt x="1996757" y="653484"/>
                </a:lnTo>
                <a:lnTo>
                  <a:pt x="0" y="6534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031413" y="2301014"/>
            <a:ext cx="5050411" cy="820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00"/>
              </a:lnSpc>
            </a:pPr>
            <a:r>
              <a:rPr lang="en-US" sz="3600" dirty="0">
                <a:solidFill>
                  <a:srgbClr val="7B211E"/>
                </a:solidFill>
                <a:latin typeface="Mali" panose="00000500000000000000"/>
              </a:rPr>
              <a:t>What’s this?</a:t>
            </a:r>
            <a:endParaRPr lang="en-US" sz="3600" dirty="0">
              <a:solidFill>
                <a:srgbClr val="7B211E"/>
              </a:solidFill>
              <a:latin typeface="Mali" panose="00000500000000000000"/>
            </a:endParaRPr>
          </a:p>
        </p:txBody>
      </p:sp>
      <p:grpSp>
        <p:nvGrpSpPr>
          <p:cNvPr id="8" name="Group 8"/>
          <p:cNvGrpSpPr/>
          <p:nvPr/>
        </p:nvGrpSpPr>
        <p:grpSpPr>
          <a:xfrm rot="-143938">
            <a:off x="3821022" y="729608"/>
            <a:ext cx="4133341" cy="942032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5"/>
            </a:xfrm>
            <a:custGeom>
              <a:avLst/>
              <a:gdLst/>
              <a:ahLst/>
              <a:cxnLst/>
              <a:rect l="l" t="t" r="r" b="b"/>
              <a:pathLst>
                <a:path w="5491572" h="848775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5"/>
                    <a:pt x="5367112" y="848775"/>
                  </a:cubicBez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7598717" y="222361"/>
            <a:ext cx="747101" cy="698540"/>
          </a:xfrm>
          <a:custGeom>
            <a:avLst/>
            <a:gdLst/>
            <a:ahLst/>
            <a:cxnLst/>
            <a:rect l="l" t="t" r="r" b="b"/>
            <a:pathLst>
              <a:path w="1120652" h="1047810">
                <a:moveTo>
                  <a:pt x="0" y="0"/>
                </a:moveTo>
                <a:lnTo>
                  <a:pt x="1120652" y="0"/>
                </a:lnTo>
                <a:lnTo>
                  <a:pt x="1120652" y="1047810"/>
                </a:lnTo>
                <a:lnTo>
                  <a:pt x="0" y="1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2537955" y="4577783"/>
            <a:ext cx="595125" cy="595125"/>
          </a:xfrm>
          <a:custGeom>
            <a:avLst/>
            <a:gdLst/>
            <a:ahLst/>
            <a:cxnLst/>
            <a:rect l="l" t="t" r="r" b="b"/>
            <a:pathLst>
              <a:path w="892687" h="892687">
                <a:moveTo>
                  <a:pt x="0" y="0"/>
                </a:moveTo>
                <a:lnTo>
                  <a:pt x="892687" y="0"/>
                </a:lnTo>
                <a:lnTo>
                  <a:pt x="892687" y="892687"/>
                </a:lnTo>
                <a:lnTo>
                  <a:pt x="0" y="8926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6292339" y="4588304"/>
            <a:ext cx="574082" cy="574082"/>
          </a:xfrm>
          <a:custGeom>
            <a:avLst/>
            <a:gdLst/>
            <a:ahLst/>
            <a:cxnLst/>
            <a:rect l="l" t="t" r="r" b="b"/>
            <a:pathLst>
              <a:path w="861123" h="861123">
                <a:moveTo>
                  <a:pt x="0" y="0"/>
                </a:moveTo>
                <a:lnTo>
                  <a:pt x="861123" y="0"/>
                </a:lnTo>
                <a:lnTo>
                  <a:pt x="861123" y="861123"/>
                </a:lnTo>
                <a:lnTo>
                  <a:pt x="0" y="8611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>
            <a:off x="2537955" y="5391617"/>
            <a:ext cx="595125" cy="595125"/>
          </a:xfrm>
          <a:custGeom>
            <a:avLst/>
            <a:gdLst/>
            <a:ahLst/>
            <a:cxnLst/>
            <a:rect l="l" t="t" r="r" b="b"/>
            <a:pathLst>
              <a:path w="892687" h="892687">
                <a:moveTo>
                  <a:pt x="0" y="0"/>
                </a:moveTo>
                <a:lnTo>
                  <a:pt x="892687" y="0"/>
                </a:lnTo>
                <a:lnTo>
                  <a:pt x="892687" y="892686"/>
                </a:lnTo>
                <a:lnTo>
                  <a:pt x="0" y="89268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>
            <a:off x="6285295" y="5396856"/>
            <a:ext cx="584647" cy="584647"/>
          </a:xfrm>
          <a:custGeom>
            <a:avLst/>
            <a:gdLst/>
            <a:ahLst/>
            <a:cxnLst/>
            <a:rect l="l" t="t" r="r" b="b"/>
            <a:pathLst>
              <a:path w="876971" h="876971">
                <a:moveTo>
                  <a:pt x="0" y="0"/>
                </a:moveTo>
                <a:lnTo>
                  <a:pt x="876970" y="0"/>
                </a:lnTo>
                <a:lnTo>
                  <a:pt x="876970" y="876971"/>
                </a:lnTo>
                <a:lnTo>
                  <a:pt x="0" y="87697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TextBox 17"/>
          <p:cNvSpPr txBox="1"/>
          <p:nvPr/>
        </p:nvSpPr>
        <p:spPr>
          <a:xfrm>
            <a:off x="7238055" y="4677807"/>
            <a:ext cx="2415990" cy="57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600" u="none" dirty="0">
                <a:solidFill>
                  <a:srgbClr val="7B211E"/>
                </a:solidFill>
                <a:latin typeface="Mali Bold" panose="020B0604020202020204"/>
              </a:rPr>
              <a:t>shelf</a:t>
            </a:r>
            <a:endParaRPr lang="en-US" sz="3600" u="none" dirty="0">
              <a:solidFill>
                <a:srgbClr val="7B211E"/>
              </a:solidFill>
              <a:latin typeface="Mali Bold" panose="020B0604020202020204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238055" y="5492351"/>
            <a:ext cx="3141487" cy="57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600" u="none" dirty="0">
                <a:solidFill>
                  <a:srgbClr val="7B211E"/>
                </a:solidFill>
                <a:latin typeface="Mali Bold" panose="020B0604020202020204"/>
              </a:rPr>
              <a:t>blanket</a:t>
            </a:r>
            <a:endParaRPr lang="en-US" sz="3600" u="none" dirty="0">
              <a:solidFill>
                <a:srgbClr val="7B211E"/>
              </a:solidFill>
              <a:latin typeface="Mali Bold" panose="020B0604020202020204"/>
            </a:endParaRPr>
          </a:p>
        </p:txBody>
      </p:sp>
      <p:sp>
        <p:nvSpPr>
          <p:cNvPr id="20" name="TextBox 20"/>
          <p:cNvSpPr txBox="1"/>
          <p:nvPr/>
        </p:nvSpPr>
        <p:spPr>
          <a:xfrm rot="21380893">
            <a:off x="3403503" y="903317"/>
            <a:ext cx="5050411" cy="923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4800" u="none" dirty="0">
                <a:solidFill>
                  <a:schemeClr val="bg1"/>
                </a:solidFill>
                <a:latin typeface="Congenial Black" panose="02000503040000020004" pitchFamily="2" charset="0"/>
              </a:rPr>
              <a:t>QUESTION</a:t>
            </a:r>
            <a:endParaRPr lang="en-US" sz="4800" u="none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3560632" y="1326245"/>
            <a:ext cx="775583" cy="725170"/>
          </a:xfrm>
          <a:custGeom>
            <a:avLst/>
            <a:gdLst/>
            <a:ahLst/>
            <a:cxnLst/>
            <a:rect l="l" t="t" r="r" b="b"/>
            <a:pathLst>
              <a:path w="1163374" h="1087755">
                <a:moveTo>
                  <a:pt x="0" y="0"/>
                </a:moveTo>
                <a:lnTo>
                  <a:pt x="1163374" y="0"/>
                </a:lnTo>
                <a:lnTo>
                  <a:pt x="1163374" y="1087755"/>
                </a:lnTo>
                <a:lnTo>
                  <a:pt x="0" y="10877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Freeform 22"/>
          <p:cNvSpPr/>
          <p:nvPr/>
        </p:nvSpPr>
        <p:spPr>
          <a:xfrm>
            <a:off x="11499850" y="4945883"/>
            <a:ext cx="852537" cy="1108258"/>
          </a:xfrm>
          <a:custGeom>
            <a:avLst/>
            <a:gdLst/>
            <a:ahLst/>
            <a:cxnLst/>
            <a:rect l="l" t="t" r="r" b="b"/>
            <a:pathLst>
              <a:path w="1278806" h="1662387">
                <a:moveTo>
                  <a:pt x="0" y="0"/>
                </a:moveTo>
                <a:lnTo>
                  <a:pt x="1278806" y="0"/>
                </a:lnTo>
                <a:lnTo>
                  <a:pt x="1278806" y="1662387"/>
                </a:lnTo>
                <a:lnTo>
                  <a:pt x="0" y="16623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28760" b="-68936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3" name="Group 23"/>
          <p:cNvGrpSpPr/>
          <p:nvPr/>
        </p:nvGrpSpPr>
        <p:grpSpPr>
          <a:xfrm>
            <a:off x="3665361" y="3035639"/>
            <a:ext cx="2758039" cy="40371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265015" y="2978987"/>
            <a:ext cx="5198536" cy="82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400"/>
              </a:lnSpc>
            </a:pPr>
            <a:r>
              <a:rPr lang="en-US" sz="3600" dirty="0">
                <a:solidFill>
                  <a:srgbClr val="7B211E"/>
                </a:solidFill>
                <a:latin typeface="Mali" panose="00000500000000000000"/>
              </a:rPr>
              <a:t>It’s a                      </a:t>
            </a:r>
            <a:r>
              <a:rPr lang="en-US" sz="2135" dirty="0">
                <a:solidFill>
                  <a:srgbClr val="7B211E"/>
                </a:solidFill>
                <a:latin typeface="Mali" panose="00000500000000000000"/>
              </a:rPr>
              <a:t>.</a:t>
            </a:r>
            <a:endParaRPr lang="en-US" sz="2135" dirty="0">
              <a:solidFill>
                <a:srgbClr val="7B211E"/>
              </a:solidFill>
              <a:latin typeface="Mali" panose="0000050000000000000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393100" y="1874456"/>
            <a:ext cx="2627284" cy="2209061"/>
            <a:chOff x="1143000" y="2514600"/>
            <a:chExt cx="6934200" cy="5257800"/>
          </a:xfrm>
        </p:grpSpPr>
        <p:sp>
          <p:nvSpPr>
            <p:cNvPr id="30" name="Google Shape;236;p11"/>
            <p:cNvSpPr/>
            <p:nvPr/>
          </p:nvSpPr>
          <p:spPr>
            <a:xfrm>
              <a:off x="1143000" y="2514600"/>
              <a:ext cx="6934200" cy="52578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6" rIns="60950" bIns="30466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676400" y="2972635"/>
              <a:ext cx="5572125" cy="4471988"/>
            </a:xfrm>
            <a:prstGeom prst="rect">
              <a:avLst/>
            </a:prstGeom>
          </p:spPr>
        </p:pic>
      </p:grpSp>
      <p:sp>
        <p:nvSpPr>
          <p:cNvPr id="32" name="Google Shape;101;p2"/>
          <p:cNvSpPr/>
          <p:nvPr/>
        </p:nvSpPr>
        <p:spPr>
          <a:xfrm>
            <a:off x="3353243" y="5459771"/>
            <a:ext cx="1832912" cy="64547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6" rIns="60950" bIns="3046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</p:txBody>
      </p:sp>
      <p:sp>
        <p:nvSpPr>
          <p:cNvPr id="16" name="TextBox 16"/>
          <p:cNvSpPr txBox="1"/>
          <p:nvPr/>
        </p:nvSpPr>
        <p:spPr>
          <a:xfrm>
            <a:off x="3471702" y="4785822"/>
            <a:ext cx="2415990" cy="57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600" u="none" dirty="0">
                <a:solidFill>
                  <a:srgbClr val="7B211E"/>
                </a:solidFill>
                <a:latin typeface="Mali Bold" panose="020B0604020202020204"/>
              </a:rPr>
              <a:t>table</a:t>
            </a:r>
            <a:endParaRPr lang="en-US" sz="3600" u="none" dirty="0">
              <a:solidFill>
                <a:srgbClr val="7B211E"/>
              </a:solidFill>
              <a:latin typeface="Mali Bold" panose="020B0604020202020204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458440" y="5545864"/>
            <a:ext cx="2791146" cy="57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600" u="none" dirty="0">
                <a:solidFill>
                  <a:srgbClr val="7B211E"/>
                </a:solidFill>
                <a:latin typeface="Mali Bold" panose="020B0604020202020204"/>
              </a:rPr>
              <a:t>cabinet</a:t>
            </a:r>
            <a:endParaRPr lang="en-US" sz="3600" u="none" dirty="0">
              <a:solidFill>
                <a:srgbClr val="7B211E"/>
              </a:solidFill>
              <a:latin typeface="Mali Bold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4" name="chimes.wav"/>
          </p:stSnd>
        </p:sndAc>
      </p:transition>
    </mc:Choice>
    <mc:Fallback>
      <p:transition spd="slow">
        <p:random/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7" grpId="0"/>
      <p:bldP spid="19" grpId="0"/>
      <p:bldP spid="32" grpId="0" bldLvl="0" animBg="1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abi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352377" y="6003643"/>
            <a:ext cx="696133" cy="69613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18193">
            <a:off x="758730" y="1236883"/>
            <a:ext cx="5395497" cy="5641037"/>
          </a:xfrm>
          <a:custGeom>
            <a:avLst/>
            <a:gdLst/>
            <a:ahLst/>
            <a:cxnLst/>
            <a:rect l="l" t="t" r="r" b="b"/>
            <a:pathLst>
              <a:path w="8093245" h="8461556">
                <a:moveTo>
                  <a:pt x="0" y="0"/>
                </a:moveTo>
                <a:lnTo>
                  <a:pt x="8093245" y="0"/>
                </a:lnTo>
                <a:lnTo>
                  <a:pt x="8093245" y="8461557"/>
                </a:lnTo>
                <a:lnTo>
                  <a:pt x="0" y="84615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3124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118193">
            <a:off x="6008994" y="1058190"/>
            <a:ext cx="5395497" cy="5641037"/>
          </a:xfrm>
          <a:custGeom>
            <a:avLst/>
            <a:gdLst/>
            <a:ahLst/>
            <a:cxnLst/>
            <a:rect l="l" t="t" r="r" b="b"/>
            <a:pathLst>
              <a:path w="8093245" h="8461556">
                <a:moveTo>
                  <a:pt x="0" y="0"/>
                </a:moveTo>
                <a:lnTo>
                  <a:pt x="8093245" y="0"/>
                </a:lnTo>
                <a:lnTo>
                  <a:pt x="8093245" y="8461556"/>
                </a:lnTo>
                <a:lnTo>
                  <a:pt x="0" y="84615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3124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478377" y="5986741"/>
            <a:ext cx="1713623" cy="1108258"/>
          </a:xfrm>
          <a:custGeom>
            <a:avLst/>
            <a:gdLst/>
            <a:ahLst/>
            <a:cxnLst/>
            <a:rect l="l" t="t" r="r" b="b"/>
            <a:pathLst>
              <a:path w="2570434" h="1662387">
                <a:moveTo>
                  <a:pt x="0" y="0"/>
                </a:moveTo>
                <a:lnTo>
                  <a:pt x="2570434" y="0"/>
                </a:lnTo>
                <a:lnTo>
                  <a:pt x="2570434" y="1662387"/>
                </a:lnTo>
                <a:lnTo>
                  <a:pt x="0" y="16623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3809" b="-6893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0379542" y="403909"/>
            <a:ext cx="1320902" cy="1562357"/>
          </a:xfrm>
          <a:custGeom>
            <a:avLst/>
            <a:gdLst/>
            <a:ahLst/>
            <a:cxnLst/>
            <a:rect l="l" t="t" r="r" b="b"/>
            <a:pathLst>
              <a:path w="1981353" h="2343536">
                <a:moveTo>
                  <a:pt x="0" y="0"/>
                </a:moveTo>
                <a:lnTo>
                  <a:pt x="1981353" y="0"/>
                </a:lnTo>
                <a:lnTo>
                  <a:pt x="1981353" y="2343536"/>
                </a:lnTo>
                <a:lnTo>
                  <a:pt x="0" y="23435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1239082">
            <a:off x="246446" y="5884472"/>
            <a:ext cx="1331171" cy="435656"/>
          </a:xfrm>
          <a:custGeom>
            <a:avLst/>
            <a:gdLst/>
            <a:ahLst/>
            <a:cxnLst/>
            <a:rect l="l" t="t" r="r" b="b"/>
            <a:pathLst>
              <a:path w="1996757" h="653484">
                <a:moveTo>
                  <a:pt x="0" y="0"/>
                </a:moveTo>
                <a:lnTo>
                  <a:pt x="1996757" y="0"/>
                </a:lnTo>
                <a:lnTo>
                  <a:pt x="1996757" y="653484"/>
                </a:lnTo>
                <a:lnTo>
                  <a:pt x="0" y="6534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031413" y="2301014"/>
            <a:ext cx="5050411" cy="820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00"/>
              </a:lnSpc>
            </a:pPr>
            <a:r>
              <a:rPr lang="en-US" sz="3600" dirty="0">
                <a:solidFill>
                  <a:srgbClr val="7B211E"/>
                </a:solidFill>
                <a:latin typeface="Mali" panose="00000500000000000000"/>
              </a:rPr>
              <a:t>What’s this?</a:t>
            </a:r>
            <a:endParaRPr lang="en-US" sz="3600" dirty="0">
              <a:solidFill>
                <a:srgbClr val="7B211E"/>
              </a:solidFill>
              <a:latin typeface="Mali" panose="00000500000000000000"/>
            </a:endParaRPr>
          </a:p>
        </p:txBody>
      </p:sp>
      <p:grpSp>
        <p:nvGrpSpPr>
          <p:cNvPr id="8" name="Group 8"/>
          <p:cNvGrpSpPr/>
          <p:nvPr/>
        </p:nvGrpSpPr>
        <p:grpSpPr>
          <a:xfrm rot="-143938">
            <a:off x="3821022" y="729608"/>
            <a:ext cx="4133341" cy="942032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5"/>
            </a:xfrm>
            <a:custGeom>
              <a:avLst/>
              <a:gdLst/>
              <a:ahLst/>
              <a:cxnLst/>
              <a:rect l="l" t="t" r="r" b="b"/>
              <a:pathLst>
                <a:path w="5491572" h="848775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5"/>
                    <a:pt x="5367112" y="848775"/>
                  </a:cubicBez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7598717" y="222361"/>
            <a:ext cx="747101" cy="698540"/>
          </a:xfrm>
          <a:custGeom>
            <a:avLst/>
            <a:gdLst/>
            <a:ahLst/>
            <a:cxnLst/>
            <a:rect l="l" t="t" r="r" b="b"/>
            <a:pathLst>
              <a:path w="1120652" h="1047810">
                <a:moveTo>
                  <a:pt x="0" y="0"/>
                </a:moveTo>
                <a:lnTo>
                  <a:pt x="1120652" y="0"/>
                </a:lnTo>
                <a:lnTo>
                  <a:pt x="1120652" y="1047810"/>
                </a:lnTo>
                <a:lnTo>
                  <a:pt x="0" y="1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2537955" y="4577783"/>
            <a:ext cx="595125" cy="595125"/>
          </a:xfrm>
          <a:custGeom>
            <a:avLst/>
            <a:gdLst/>
            <a:ahLst/>
            <a:cxnLst/>
            <a:rect l="l" t="t" r="r" b="b"/>
            <a:pathLst>
              <a:path w="892687" h="892687">
                <a:moveTo>
                  <a:pt x="0" y="0"/>
                </a:moveTo>
                <a:lnTo>
                  <a:pt x="892687" y="0"/>
                </a:lnTo>
                <a:lnTo>
                  <a:pt x="892687" y="892687"/>
                </a:lnTo>
                <a:lnTo>
                  <a:pt x="0" y="8926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6292339" y="4588304"/>
            <a:ext cx="574082" cy="574082"/>
          </a:xfrm>
          <a:custGeom>
            <a:avLst/>
            <a:gdLst/>
            <a:ahLst/>
            <a:cxnLst/>
            <a:rect l="l" t="t" r="r" b="b"/>
            <a:pathLst>
              <a:path w="861123" h="861123">
                <a:moveTo>
                  <a:pt x="0" y="0"/>
                </a:moveTo>
                <a:lnTo>
                  <a:pt x="861123" y="0"/>
                </a:lnTo>
                <a:lnTo>
                  <a:pt x="861123" y="861123"/>
                </a:lnTo>
                <a:lnTo>
                  <a:pt x="0" y="8611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>
            <a:off x="2537955" y="5391617"/>
            <a:ext cx="595125" cy="595125"/>
          </a:xfrm>
          <a:custGeom>
            <a:avLst/>
            <a:gdLst/>
            <a:ahLst/>
            <a:cxnLst/>
            <a:rect l="l" t="t" r="r" b="b"/>
            <a:pathLst>
              <a:path w="892687" h="892687">
                <a:moveTo>
                  <a:pt x="0" y="0"/>
                </a:moveTo>
                <a:lnTo>
                  <a:pt x="892687" y="0"/>
                </a:lnTo>
                <a:lnTo>
                  <a:pt x="892687" y="892686"/>
                </a:lnTo>
                <a:lnTo>
                  <a:pt x="0" y="89268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>
            <a:off x="6285295" y="5396856"/>
            <a:ext cx="584647" cy="584647"/>
          </a:xfrm>
          <a:custGeom>
            <a:avLst/>
            <a:gdLst/>
            <a:ahLst/>
            <a:cxnLst/>
            <a:rect l="l" t="t" r="r" b="b"/>
            <a:pathLst>
              <a:path w="876971" h="876971">
                <a:moveTo>
                  <a:pt x="0" y="0"/>
                </a:moveTo>
                <a:lnTo>
                  <a:pt x="876970" y="0"/>
                </a:lnTo>
                <a:lnTo>
                  <a:pt x="876970" y="876971"/>
                </a:lnTo>
                <a:lnTo>
                  <a:pt x="0" y="87697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20"/>
          <p:cNvSpPr txBox="1"/>
          <p:nvPr/>
        </p:nvSpPr>
        <p:spPr>
          <a:xfrm rot="21380893">
            <a:off x="3403503" y="903317"/>
            <a:ext cx="5050411" cy="923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4800" u="none" dirty="0">
                <a:solidFill>
                  <a:schemeClr val="bg1"/>
                </a:solidFill>
                <a:latin typeface="Congenial Black" panose="02000503040000020004" pitchFamily="2" charset="0"/>
              </a:rPr>
              <a:t>QUESTION</a:t>
            </a:r>
            <a:endParaRPr lang="en-US" sz="4800" u="none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3560632" y="1326245"/>
            <a:ext cx="775583" cy="725170"/>
          </a:xfrm>
          <a:custGeom>
            <a:avLst/>
            <a:gdLst/>
            <a:ahLst/>
            <a:cxnLst/>
            <a:rect l="l" t="t" r="r" b="b"/>
            <a:pathLst>
              <a:path w="1163374" h="1087755">
                <a:moveTo>
                  <a:pt x="0" y="0"/>
                </a:moveTo>
                <a:lnTo>
                  <a:pt x="1163374" y="0"/>
                </a:lnTo>
                <a:lnTo>
                  <a:pt x="1163374" y="1087755"/>
                </a:lnTo>
                <a:lnTo>
                  <a:pt x="0" y="10877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Freeform 22"/>
          <p:cNvSpPr/>
          <p:nvPr/>
        </p:nvSpPr>
        <p:spPr>
          <a:xfrm>
            <a:off x="11499850" y="4945883"/>
            <a:ext cx="852537" cy="1108258"/>
          </a:xfrm>
          <a:custGeom>
            <a:avLst/>
            <a:gdLst/>
            <a:ahLst/>
            <a:cxnLst/>
            <a:rect l="l" t="t" r="r" b="b"/>
            <a:pathLst>
              <a:path w="1278806" h="1662387">
                <a:moveTo>
                  <a:pt x="0" y="0"/>
                </a:moveTo>
                <a:lnTo>
                  <a:pt x="1278806" y="0"/>
                </a:lnTo>
                <a:lnTo>
                  <a:pt x="1278806" y="1662387"/>
                </a:lnTo>
                <a:lnTo>
                  <a:pt x="0" y="16623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28760" b="-68936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3" name="Group 23"/>
          <p:cNvGrpSpPr/>
          <p:nvPr/>
        </p:nvGrpSpPr>
        <p:grpSpPr>
          <a:xfrm>
            <a:off x="3665361" y="3035639"/>
            <a:ext cx="2758039" cy="40371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265015" y="2978987"/>
            <a:ext cx="5198536" cy="82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400"/>
              </a:lnSpc>
            </a:pPr>
            <a:r>
              <a:rPr lang="en-US" sz="3600" dirty="0">
                <a:solidFill>
                  <a:srgbClr val="7B211E"/>
                </a:solidFill>
                <a:latin typeface="Mali" panose="00000500000000000000"/>
              </a:rPr>
              <a:t>It’s a                      </a:t>
            </a:r>
            <a:r>
              <a:rPr lang="en-US" sz="2135" dirty="0">
                <a:solidFill>
                  <a:srgbClr val="7B211E"/>
                </a:solidFill>
                <a:latin typeface="Mali" panose="00000500000000000000"/>
              </a:rPr>
              <a:t>.</a:t>
            </a:r>
            <a:endParaRPr lang="en-US" sz="2135" dirty="0">
              <a:solidFill>
                <a:srgbClr val="7B211E"/>
              </a:solidFill>
              <a:latin typeface="Mali" panose="00000500000000000000"/>
            </a:endParaRPr>
          </a:p>
        </p:txBody>
      </p:sp>
      <p:sp>
        <p:nvSpPr>
          <p:cNvPr id="32" name="Google Shape;101;p2"/>
          <p:cNvSpPr/>
          <p:nvPr/>
        </p:nvSpPr>
        <p:spPr>
          <a:xfrm>
            <a:off x="6969183" y="4675640"/>
            <a:ext cx="1832912" cy="64547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6" rIns="60950" bIns="3046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</p:txBody>
      </p:sp>
      <p:sp>
        <p:nvSpPr>
          <p:cNvPr id="16" name="TextBox 16"/>
          <p:cNvSpPr txBox="1"/>
          <p:nvPr/>
        </p:nvSpPr>
        <p:spPr>
          <a:xfrm>
            <a:off x="3471702" y="4785822"/>
            <a:ext cx="2415990" cy="57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600" u="none" dirty="0">
                <a:solidFill>
                  <a:srgbClr val="7B211E"/>
                </a:solidFill>
                <a:latin typeface="Mali Bold" panose="020B0604020202020204"/>
              </a:rPr>
              <a:t>blanket</a:t>
            </a:r>
            <a:endParaRPr lang="en-US" sz="3600" u="none" dirty="0">
              <a:solidFill>
                <a:srgbClr val="7B211E"/>
              </a:solidFill>
              <a:latin typeface="Mali Bold" panose="020B0604020202020204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458440" y="5545864"/>
            <a:ext cx="2791146" cy="57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600" u="none" dirty="0">
                <a:solidFill>
                  <a:srgbClr val="7B211E"/>
                </a:solidFill>
                <a:latin typeface="Mali Bold" panose="020B0604020202020204"/>
              </a:rPr>
              <a:t>cabinet</a:t>
            </a:r>
            <a:endParaRPr lang="en-US" sz="3600" u="none" dirty="0">
              <a:solidFill>
                <a:srgbClr val="7B211E"/>
              </a:solidFill>
              <a:latin typeface="Mali Bold" panose="020B060402020202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398647" y="1857356"/>
            <a:ext cx="2673373" cy="2149086"/>
            <a:chOff x="931515" y="2943827"/>
            <a:chExt cx="6934200" cy="5257800"/>
          </a:xfrm>
        </p:grpSpPr>
        <p:sp>
          <p:nvSpPr>
            <p:cNvPr id="26" name="Google Shape;236;p11"/>
            <p:cNvSpPr/>
            <p:nvPr/>
          </p:nvSpPr>
          <p:spPr>
            <a:xfrm>
              <a:off x="931515" y="2943827"/>
              <a:ext cx="6934200" cy="52578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6" rIns="60950" bIns="30466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981200" y="4305300"/>
              <a:ext cx="5024438" cy="2209800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7238055" y="4677807"/>
            <a:ext cx="2415990" cy="57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600" u="none" dirty="0">
                <a:solidFill>
                  <a:srgbClr val="7B211E"/>
                </a:solidFill>
                <a:latin typeface="Mali Bold" panose="020B0604020202020204"/>
              </a:rPr>
              <a:t>shelf</a:t>
            </a:r>
            <a:endParaRPr lang="en-US" sz="3600" u="none" dirty="0">
              <a:solidFill>
                <a:srgbClr val="7B211E"/>
              </a:solidFill>
              <a:latin typeface="Mali Bold" panose="020B0604020202020204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238055" y="5492351"/>
            <a:ext cx="3141487" cy="57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600" u="none" dirty="0">
                <a:solidFill>
                  <a:srgbClr val="7B211E"/>
                </a:solidFill>
                <a:latin typeface="Mali Bold" panose="020B0604020202020204"/>
              </a:rPr>
              <a:t>table</a:t>
            </a:r>
            <a:endParaRPr lang="en-US" sz="3600" u="none" dirty="0">
              <a:solidFill>
                <a:srgbClr val="7B211E"/>
              </a:solidFill>
              <a:latin typeface="Mali Bold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4" name="chimes.wav"/>
          </p:stSnd>
        </p:sndAc>
      </p:transition>
    </mc:Choice>
    <mc:Fallback>
      <p:transition spd="slow">
        <p:random/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shel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2" grpId="0" bldLvl="0" animBg="1"/>
      <p:bldP spid="16" grpId="0"/>
      <p:bldP spid="18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ubtitle 2"/>
          <p:cNvSpPr>
            <a:spLocks noGrp="1"/>
          </p:cNvSpPr>
          <p:nvPr/>
        </p:nvSpPr>
        <p:spPr>
          <a:xfrm>
            <a:off x="80010" y="292735"/>
            <a:ext cx="10464800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Listen to the sound and choose the picture.</a:t>
            </a:r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457200" lvl="1" indent="457200" algn="l"/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pillow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855200" y="787400"/>
            <a:ext cx="938107" cy="801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2091267"/>
            <a:ext cx="2701290" cy="1942253"/>
          </a:xfrm>
          <a:prstGeom prst="rect">
            <a:avLst/>
          </a:prstGeom>
          <a:ln w="28575" cmpd="sng">
            <a:solidFill>
              <a:schemeClr val="accent6"/>
            </a:solidFill>
            <a:prstDash val="solid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013" y="2120900"/>
            <a:ext cx="2572173" cy="1922780"/>
          </a:xfrm>
          <a:prstGeom prst="rect">
            <a:avLst/>
          </a:prstGeom>
          <a:ln w="28575" cmpd="sng">
            <a:solidFill>
              <a:schemeClr val="accent6"/>
            </a:solidFill>
            <a:prstDash val="solid"/>
          </a:ln>
        </p:spPr>
      </p:pic>
      <p:grpSp>
        <p:nvGrpSpPr>
          <p:cNvPr id="11" name="Group 10"/>
          <p:cNvGrpSpPr/>
          <p:nvPr/>
        </p:nvGrpSpPr>
        <p:grpSpPr>
          <a:xfrm>
            <a:off x="6686127" y="2070100"/>
            <a:ext cx="2225463" cy="1973580"/>
            <a:chOff x="931515" y="2943827"/>
            <a:chExt cx="6934200" cy="5257800"/>
          </a:xfrm>
        </p:grpSpPr>
        <p:sp>
          <p:nvSpPr>
            <p:cNvPr id="26" name="Google Shape;236;p11"/>
            <p:cNvSpPr/>
            <p:nvPr/>
          </p:nvSpPr>
          <p:spPr>
            <a:xfrm>
              <a:off x="931515" y="2943827"/>
              <a:ext cx="6934200" cy="52578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6" rIns="60950" bIns="30466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1200" y="4305300"/>
              <a:ext cx="5024438" cy="22098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rcRect l="5083"/>
          <a:stretch>
            <a:fillRect/>
          </a:stretch>
        </p:blipFill>
        <p:spPr>
          <a:xfrm>
            <a:off x="9347200" y="2091267"/>
            <a:ext cx="2404110" cy="1942253"/>
          </a:xfrm>
          <a:prstGeom prst="rect">
            <a:avLst/>
          </a:prstGeom>
          <a:ln w="28575" cmpd="sng">
            <a:solidFill>
              <a:schemeClr val="accent6"/>
            </a:solidFill>
            <a:prstDash val="solid"/>
          </a:ln>
        </p:spPr>
      </p:pic>
      <p:sp>
        <p:nvSpPr>
          <p:cNvPr id="7" name="Subtitle 2"/>
          <p:cNvSpPr>
            <a:spLocks noGrp="1"/>
          </p:cNvSpPr>
          <p:nvPr/>
        </p:nvSpPr>
        <p:spPr>
          <a:xfrm>
            <a:off x="254000" y="4445000"/>
            <a:ext cx="11305117" cy="859367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A                        B                        C                     D   </a:t>
            </a:r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4594225" y="4321175"/>
            <a:ext cx="802640" cy="782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8" name="chimes.wav"/>
          </p:stSnd>
        </p:sndAc>
      </p:transition>
    </mc:Choice>
    <mc:Fallback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bldLvl="0" animBg="1"/>
      <p:bldP spid="1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rcRect l="82455" b="37938"/>
          <a:stretch>
            <a:fillRect/>
          </a:stretch>
        </p:blipFill>
        <p:spPr>
          <a:xfrm>
            <a:off x="4105487" y="1803400"/>
            <a:ext cx="2793153" cy="2544657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ubtitle 2"/>
          <p:cNvSpPr>
            <a:spLocks noGrp="1"/>
          </p:cNvSpPr>
          <p:nvPr/>
        </p:nvSpPr>
        <p:spPr>
          <a:xfrm>
            <a:off x="53340" y="499957"/>
            <a:ext cx="11744537" cy="572770"/>
          </a:xfrm>
          <a:prstGeom prst="rect">
            <a:avLst/>
          </a:prstGeom>
        </p:spPr>
        <p:txBody>
          <a:bodyPr vert="horz" lIns="60960" tIns="30480" rIns="60960" bIns="3048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Look at the pictures and write the missing letters</a:t>
            </a:r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Subtitle 2"/>
          <p:cNvSpPr>
            <a:spLocks noGrp="1"/>
          </p:cNvSpPr>
          <p:nvPr/>
        </p:nvSpPr>
        <p:spPr>
          <a:xfrm>
            <a:off x="4216400" y="4495800"/>
            <a:ext cx="2671657" cy="572770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ctr"/>
            <a:r>
              <a:rPr lang="en-US" sz="4000" b="1">
                <a:solidFill>
                  <a:srgbClr val="FF0000"/>
                </a:solidFill>
              </a:rPr>
              <a:t>  a n   e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/>
        </p:nvSpPr>
        <p:spPr>
          <a:xfrm>
            <a:off x="3962400" y="4495800"/>
            <a:ext cx="3031490" cy="572770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ctr"/>
            <a:r>
              <a:rPr lang="en-US" sz="4000" b="1">
                <a:solidFill>
                  <a:schemeClr val="tx1"/>
                </a:solidFill>
              </a:rPr>
              <a:t>b l_ _ k_t</a:t>
            </a:r>
            <a:endParaRPr lang="en-US" sz="4000" b="1">
              <a:solidFill>
                <a:schemeClr val="tx1"/>
              </a:solidFill>
            </a:endParaRPr>
          </a:p>
        </p:txBody>
      </p:sp>
      <p:pic>
        <p:nvPicPr>
          <p:cNvPr id="2" name="blanke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5918200"/>
            <a:ext cx="330200" cy="33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5" name="chimes.wav"/>
          </p:stSnd>
        </p:sndAc>
      </p:transition>
    </mc:Choice>
    <mc:Fallback>
      <p:transition spd="slow">
        <p:random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9" name="Group 28"/>
          <p:cNvGrpSpPr/>
          <p:nvPr/>
        </p:nvGrpSpPr>
        <p:grpSpPr>
          <a:xfrm>
            <a:off x="3715383" y="1634102"/>
            <a:ext cx="2898588" cy="2162169"/>
            <a:chOff x="5334000" y="647700"/>
            <a:chExt cx="6934200" cy="5257800"/>
          </a:xfrm>
        </p:grpSpPr>
        <p:sp>
          <p:nvSpPr>
            <p:cNvPr id="30" name="Google Shape;236;p11"/>
            <p:cNvSpPr/>
            <p:nvPr/>
          </p:nvSpPr>
          <p:spPr>
            <a:xfrm>
              <a:off x="5334000" y="647700"/>
              <a:ext cx="6934200" cy="52578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6" rIns="60950" bIns="30466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560218" y="1059656"/>
              <a:ext cx="6481763" cy="4433888"/>
            </a:xfrm>
            <a:prstGeom prst="rect">
              <a:avLst/>
            </a:prstGeom>
          </p:spPr>
        </p:pic>
      </p:grpSp>
      <p:sp>
        <p:nvSpPr>
          <p:cNvPr id="8" name="Subtitle 2"/>
          <p:cNvSpPr>
            <a:spLocks noGrp="1"/>
          </p:cNvSpPr>
          <p:nvPr/>
        </p:nvSpPr>
        <p:spPr>
          <a:xfrm>
            <a:off x="334010" y="292735"/>
            <a:ext cx="10464800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Look at the picture and write the word.</a:t>
            </a:r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457200" lvl="1" indent="457200" algn="l"/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Subtitle 2"/>
          <p:cNvSpPr>
            <a:spLocks noGrp="1"/>
          </p:cNvSpPr>
          <p:nvPr/>
        </p:nvSpPr>
        <p:spPr>
          <a:xfrm>
            <a:off x="3399790" y="4648200"/>
            <a:ext cx="2671657" cy="572770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ctr"/>
            <a:r>
              <a:rPr lang="en-US" sz="4000" b="1">
                <a:solidFill>
                  <a:srgbClr val="FF0000"/>
                </a:solidFill>
              </a:rPr>
              <a:t>rug</a:t>
            </a:r>
            <a:endParaRPr lang="en-US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chimes.wav"/>
          </p:stSnd>
        </p:sndAc>
      </p:transition>
    </mc:Choice>
    <mc:Fallback>
      <p:transition spd="slow">
        <p:random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>
            <a:hlinkClick r:id="rId1" action="ppaction://hlinksldjump"/>
          </p:cNvPr>
          <p:cNvSpPr/>
          <p:nvPr/>
        </p:nvSpPr>
        <p:spPr>
          <a:xfrm>
            <a:off x="3487420" y="561975"/>
            <a:ext cx="5387340" cy="11766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3487420" y="561975"/>
            <a:ext cx="56146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6000"/>
              <a:t>Lucky number</a:t>
            </a:r>
            <a:endParaRPr lang="en-US" sz="6000"/>
          </a:p>
        </p:txBody>
      </p:sp>
      <p:sp>
        <p:nvSpPr>
          <p:cNvPr id="13" name="5-Point Star 12">
            <a:hlinkClick r:id="rId2" action="ppaction://hlinksldjump"/>
          </p:cNvPr>
          <p:cNvSpPr/>
          <p:nvPr/>
        </p:nvSpPr>
        <p:spPr>
          <a:xfrm>
            <a:off x="363220" y="2536825"/>
            <a:ext cx="1749425" cy="1660525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1</a:t>
            </a:r>
            <a:endParaRPr lang="en-US" sz="4000"/>
          </a:p>
        </p:txBody>
      </p:sp>
      <p:sp>
        <p:nvSpPr>
          <p:cNvPr id="14" name="5-Point Star 13">
            <a:hlinkClick r:id="rId3" action="ppaction://hlinksldjump"/>
          </p:cNvPr>
          <p:cNvSpPr/>
          <p:nvPr/>
        </p:nvSpPr>
        <p:spPr>
          <a:xfrm>
            <a:off x="2261870" y="2536825"/>
            <a:ext cx="1749425" cy="1660525"/>
          </a:xfrm>
          <a:prstGeom prst="star5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2</a:t>
            </a:r>
            <a:endParaRPr lang="en-US" sz="4000"/>
          </a:p>
        </p:txBody>
      </p:sp>
      <p:sp>
        <p:nvSpPr>
          <p:cNvPr id="15" name="5-Point Star 14">
            <a:hlinkClick r:id="rId4" action="ppaction://hlinksldjump"/>
          </p:cNvPr>
          <p:cNvSpPr/>
          <p:nvPr/>
        </p:nvSpPr>
        <p:spPr>
          <a:xfrm>
            <a:off x="4149090" y="2536825"/>
            <a:ext cx="1749425" cy="1660525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3</a:t>
            </a:r>
            <a:endParaRPr lang="en-US" sz="4000"/>
          </a:p>
        </p:txBody>
      </p:sp>
      <p:sp>
        <p:nvSpPr>
          <p:cNvPr id="16" name="5-Point Star 15">
            <a:hlinkClick r:id="rId5" action="ppaction://hlinksldjump"/>
          </p:cNvPr>
          <p:cNvSpPr/>
          <p:nvPr/>
        </p:nvSpPr>
        <p:spPr>
          <a:xfrm>
            <a:off x="6087745" y="2536825"/>
            <a:ext cx="1749425" cy="1660525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4</a:t>
            </a:r>
            <a:endParaRPr lang="en-US" sz="4000"/>
          </a:p>
        </p:txBody>
      </p:sp>
      <p:sp>
        <p:nvSpPr>
          <p:cNvPr id="17" name="5-Point Star 16">
            <a:hlinkClick r:id="rId6" action="ppaction://hlinksldjump"/>
          </p:cNvPr>
          <p:cNvSpPr/>
          <p:nvPr/>
        </p:nvSpPr>
        <p:spPr>
          <a:xfrm>
            <a:off x="7935595" y="2536825"/>
            <a:ext cx="1749425" cy="1660525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5</a:t>
            </a:r>
            <a:endParaRPr lang="en-US" sz="4000"/>
          </a:p>
        </p:txBody>
      </p:sp>
      <p:sp>
        <p:nvSpPr>
          <p:cNvPr id="18" name="5-Point Star 17">
            <a:hlinkClick r:id="rId7" action="ppaction://hlinksldjump"/>
          </p:cNvPr>
          <p:cNvSpPr/>
          <p:nvPr/>
        </p:nvSpPr>
        <p:spPr>
          <a:xfrm>
            <a:off x="9758045" y="2536825"/>
            <a:ext cx="1749425" cy="1660525"/>
          </a:xfrm>
          <a:prstGeom prst="star5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6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519" y="127000"/>
            <a:ext cx="821412" cy="111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/>
          <p:cNvSpPr/>
          <p:nvPr/>
        </p:nvSpPr>
        <p:spPr>
          <a:xfrm rot="-4372744">
            <a:off x="7636461" y="1432922"/>
            <a:ext cx="4241537" cy="4229209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sz="1200" dirty="0"/>
          </a:p>
        </p:txBody>
      </p:sp>
      <p:pic>
        <p:nvPicPr>
          <p:cNvPr id="4" name="Picture 3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167" y="-76200"/>
            <a:ext cx="6406033" cy="6406033"/>
          </a:xfrm>
          <a:prstGeom prst="rect">
            <a:avLst/>
          </a:prstGeom>
        </p:spPr>
      </p:pic>
      <p:sp>
        <p:nvSpPr>
          <p:cNvPr id="5" name="Google Shape;3251;p48"/>
          <p:cNvSpPr txBox="1"/>
          <p:nvPr/>
        </p:nvSpPr>
        <p:spPr>
          <a:xfrm>
            <a:off x="6807200" y="2667000"/>
            <a:ext cx="3810000" cy="1039170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6400" dirty="0">
                <a:latin typeface="Jumble" panose="02000503000000020004" pitchFamily="2" charset="0"/>
              </a:rPr>
              <a:t>Good job!</a:t>
            </a:r>
            <a:endParaRPr lang="en-US" sz="6400" dirty="0">
              <a:latin typeface="Jumble" panose="02000503000000020004" pitchFamily="2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448800" y="5003800"/>
            <a:ext cx="2532743" cy="1772920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040684">
            <a:off x="584757" y="3575926"/>
            <a:ext cx="2447365" cy="2162581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728544" flipV="1">
            <a:off x="9721439" y="645122"/>
            <a:ext cx="2204045" cy="1947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5" name="chimes.wav"/>
          </p:stSnd>
        </p:sndAc>
      </p:transition>
    </mc:Choice>
    <mc:Fallback>
      <p:transition spd="slow">
        <p:random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45"/>
          <p:cNvSpPr txBox="1">
            <a:spLocks noGrp="1"/>
          </p:cNvSpPr>
          <p:nvPr>
            <p:ph type="ctrTitle"/>
          </p:nvPr>
        </p:nvSpPr>
        <p:spPr>
          <a:xfrm>
            <a:off x="2709040" y="1703515"/>
            <a:ext cx="6835200" cy="97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335" dirty="0"/>
              <a:t>GOOD BYE!</a:t>
            </a:r>
            <a:endParaRPr sz="5335" dirty="0"/>
          </a:p>
        </p:txBody>
      </p:sp>
      <p:sp>
        <p:nvSpPr>
          <p:cNvPr id="1942" name="Google Shape;1942;p45"/>
          <p:cNvSpPr/>
          <p:nvPr/>
        </p:nvSpPr>
        <p:spPr>
          <a:xfrm>
            <a:off x="13177445" y="2580571"/>
            <a:ext cx="6152" cy="1617"/>
          </a:xfrm>
          <a:custGeom>
            <a:avLst/>
            <a:gdLst/>
            <a:ahLst/>
            <a:cxnLst/>
            <a:rect l="l" t="t" r="r" b="b"/>
            <a:pathLst>
              <a:path w="213" h="56" extrusionOk="0">
                <a:moveTo>
                  <a:pt x="35" y="1"/>
                </a:moveTo>
                <a:cubicBezTo>
                  <a:pt x="1" y="1"/>
                  <a:pt x="0" y="55"/>
                  <a:pt x="34" y="55"/>
                </a:cubicBezTo>
                <a:cubicBezTo>
                  <a:pt x="34" y="55"/>
                  <a:pt x="34" y="55"/>
                  <a:pt x="35" y="55"/>
                </a:cubicBezTo>
                <a:lnTo>
                  <a:pt x="179" y="52"/>
                </a:lnTo>
                <a:cubicBezTo>
                  <a:pt x="209" y="51"/>
                  <a:pt x="213" y="5"/>
                  <a:pt x="181" y="4"/>
                </a:cubicBezTo>
                <a:lnTo>
                  <a:pt x="36" y="1"/>
                </a:lnTo>
                <a:cubicBezTo>
                  <a:pt x="35" y="1"/>
                  <a:pt x="35" y="1"/>
                  <a:pt x="35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72" name="Google Shape;1972;p45"/>
          <p:cNvGrpSpPr/>
          <p:nvPr/>
        </p:nvGrpSpPr>
        <p:grpSpPr>
          <a:xfrm>
            <a:off x="631360" y="4880340"/>
            <a:ext cx="1437401" cy="1382251"/>
            <a:chOff x="1142423" y="2075513"/>
            <a:chExt cx="1464544" cy="1408352"/>
          </a:xfrm>
        </p:grpSpPr>
        <p:sp>
          <p:nvSpPr>
            <p:cNvPr id="1973" name="Google Shape;1973;p45"/>
            <p:cNvSpPr/>
            <p:nvPr/>
          </p:nvSpPr>
          <p:spPr>
            <a:xfrm>
              <a:off x="1326368" y="2082248"/>
              <a:ext cx="1260672" cy="1381205"/>
            </a:xfrm>
            <a:custGeom>
              <a:avLst/>
              <a:gdLst/>
              <a:ahLst/>
              <a:cxnLst/>
              <a:rect l="l" t="t" r="r" b="b"/>
              <a:pathLst>
                <a:path w="90974" h="99672" extrusionOk="0">
                  <a:moveTo>
                    <a:pt x="40992" y="0"/>
                  </a:moveTo>
                  <a:cubicBezTo>
                    <a:pt x="38329" y="0"/>
                    <a:pt x="35628" y="413"/>
                    <a:pt x="33056" y="831"/>
                  </a:cubicBezTo>
                  <a:cubicBezTo>
                    <a:pt x="32920" y="854"/>
                    <a:pt x="32786" y="895"/>
                    <a:pt x="32658" y="951"/>
                  </a:cubicBezTo>
                  <a:cubicBezTo>
                    <a:pt x="31021" y="1209"/>
                    <a:pt x="29383" y="1522"/>
                    <a:pt x="27728" y="1801"/>
                  </a:cubicBezTo>
                  <a:cubicBezTo>
                    <a:pt x="27394" y="1858"/>
                    <a:pt x="27146" y="1989"/>
                    <a:pt x="26960" y="2162"/>
                  </a:cubicBezTo>
                  <a:cubicBezTo>
                    <a:pt x="26570" y="2254"/>
                    <a:pt x="26179" y="2346"/>
                    <a:pt x="25791" y="2448"/>
                  </a:cubicBezTo>
                  <a:cubicBezTo>
                    <a:pt x="25769" y="2453"/>
                    <a:pt x="25753" y="2467"/>
                    <a:pt x="25732" y="2472"/>
                  </a:cubicBezTo>
                  <a:cubicBezTo>
                    <a:pt x="25692" y="2470"/>
                    <a:pt x="25652" y="2468"/>
                    <a:pt x="25612" y="2468"/>
                  </a:cubicBezTo>
                  <a:cubicBezTo>
                    <a:pt x="25375" y="2468"/>
                    <a:pt x="25139" y="2516"/>
                    <a:pt x="24920" y="2611"/>
                  </a:cubicBezTo>
                  <a:lnTo>
                    <a:pt x="24559" y="2765"/>
                  </a:lnTo>
                  <a:cubicBezTo>
                    <a:pt x="24538" y="2768"/>
                    <a:pt x="24519" y="2765"/>
                    <a:pt x="24500" y="2770"/>
                  </a:cubicBezTo>
                  <a:cubicBezTo>
                    <a:pt x="22980" y="3028"/>
                    <a:pt x="21604" y="3521"/>
                    <a:pt x="20238" y="4224"/>
                  </a:cubicBezTo>
                  <a:cubicBezTo>
                    <a:pt x="20184" y="4255"/>
                    <a:pt x="20131" y="4290"/>
                    <a:pt x="20080" y="4326"/>
                  </a:cubicBezTo>
                  <a:cubicBezTo>
                    <a:pt x="17447" y="5245"/>
                    <a:pt x="14830" y="6201"/>
                    <a:pt x="12325" y="7456"/>
                  </a:cubicBezTo>
                  <a:cubicBezTo>
                    <a:pt x="11806" y="7716"/>
                    <a:pt x="11562" y="8126"/>
                    <a:pt x="11520" y="8560"/>
                  </a:cubicBezTo>
                  <a:cubicBezTo>
                    <a:pt x="10918" y="8801"/>
                    <a:pt x="10355" y="9149"/>
                    <a:pt x="9966" y="9649"/>
                  </a:cubicBezTo>
                  <a:cubicBezTo>
                    <a:pt x="9537" y="9850"/>
                    <a:pt x="9109" y="10056"/>
                    <a:pt x="8673" y="10236"/>
                  </a:cubicBezTo>
                  <a:cubicBezTo>
                    <a:pt x="8249" y="10413"/>
                    <a:pt x="8347" y="11033"/>
                    <a:pt x="8760" y="11033"/>
                  </a:cubicBezTo>
                  <a:cubicBezTo>
                    <a:pt x="8800" y="11033"/>
                    <a:pt x="8842" y="11027"/>
                    <a:pt x="8887" y="11015"/>
                  </a:cubicBezTo>
                  <a:cubicBezTo>
                    <a:pt x="9346" y="10890"/>
                    <a:pt x="9807" y="10788"/>
                    <a:pt x="10267" y="10696"/>
                  </a:cubicBezTo>
                  <a:cubicBezTo>
                    <a:pt x="10298" y="10704"/>
                    <a:pt x="10330" y="10708"/>
                    <a:pt x="10363" y="10708"/>
                  </a:cubicBezTo>
                  <a:cubicBezTo>
                    <a:pt x="10374" y="10708"/>
                    <a:pt x="10384" y="10708"/>
                    <a:pt x="10395" y="10707"/>
                  </a:cubicBezTo>
                  <a:cubicBezTo>
                    <a:pt x="11467" y="10581"/>
                    <a:pt x="12566" y="10722"/>
                    <a:pt x="13620" y="10489"/>
                  </a:cubicBezTo>
                  <a:cubicBezTo>
                    <a:pt x="14082" y="10513"/>
                    <a:pt x="14547" y="10525"/>
                    <a:pt x="15011" y="10525"/>
                  </a:cubicBezTo>
                  <a:cubicBezTo>
                    <a:pt x="15115" y="10525"/>
                    <a:pt x="15219" y="10525"/>
                    <a:pt x="15323" y="10523"/>
                  </a:cubicBezTo>
                  <a:cubicBezTo>
                    <a:pt x="15455" y="10745"/>
                    <a:pt x="15635" y="10935"/>
                    <a:pt x="15877" y="11051"/>
                  </a:cubicBezTo>
                  <a:cubicBezTo>
                    <a:pt x="16324" y="11268"/>
                    <a:pt x="16686" y="11370"/>
                    <a:pt x="17176" y="11434"/>
                  </a:cubicBezTo>
                  <a:cubicBezTo>
                    <a:pt x="17201" y="11435"/>
                    <a:pt x="17227" y="11436"/>
                    <a:pt x="17253" y="11436"/>
                  </a:cubicBezTo>
                  <a:cubicBezTo>
                    <a:pt x="17284" y="11436"/>
                    <a:pt x="17316" y="11435"/>
                    <a:pt x="17347" y="11432"/>
                  </a:cubicBezTo>
                  <a:lnTo>
                    <a:pt x="17939" y="11550"/>
                  </a:lnTo>
                  <a:cubicBezTo>
                    <a:pt x="18154" y="11593"/>
                    <a:pt x="18355" y="11635"/>
                    <a:pt x="18548" y="11666"/>
                  </a:cubicBezTo>
                  <a:cubicBezTo>
                    <a:pt x="18673" y="11936"/>
                    <a:pt x="18900" y="12177"/>
                    <a:pt x="19267" y="12344"/>
                  </a:cubicBezTo>
                  <a:cubicBezTo>
                    <a:pt x="19275" y="12348"/>
                    <a:pt x="19279" y="12351"/>
                    <a:pt x="19288" y="12355"/>
                  </a:cubicBezTo>
                  <a:cubicBezTo>
                    <a:pt x="19170" y="12663"/>
                    <a:pt x="19158" y="13001"/>
                    <a:pt x="19251" y="13316"/>
                  </a:cubicBezTo>
                  <a:cubicBezTo>
                    <a:pt x="19270" y="13376"/>
                    <a:pt x="19281" y="13438"/>
                    <a:pt x="19294" y="13499"/>
                  </a:cubicBezTo>
                  <a:cubicBezTo>
                    <a:pt x="19300" y="13556"/>
                    <a:pt x="19319" y="13696"/>
                    <a:pt x="19331" y="13805"/>
                  </a:cubicBezTo>
                  <a:cubicBezTo>
                    <a:pt x="19159" y="14069"/>
                    <a:pt x="18964" y="14313"/>
                    <a:pt x="18747" y="14539"/>
                  </a:cubicBezTo>
                  <a:cubicBezTo>
                    <a:pt x="18600" y="14690"/>
                    <a:pt x="18609" y="14870"/>
                    <a:pt x="18692" y="15010"/>
                  </a:cubicBezTo>
                  <a:cubicBezTo>
                    <a:pt x="16388" y="16951"/>
                    <a:pt x="14259" y="19272"/>
                    <a:pt x="15782" y="21938"/>
                  </a:cubicBezTo>
                  <a:cubicBezTo>
                    <a:pt x="16063" y="22430"/>
                    <a:pt x="16619" y="22740"/>
                    <a:pt x="17182" y="22740"/>
                  </a:cubicBezTo>
                  <a:cubicBezTo>
                    <a:pt x="17324" y="22740"/>
                    <a:pt x="17467" y="22720"/>
                    <a:pt x="17605" y="22679"/>
                  </a:cubicBezTo>
                  <a:cubicBezTo>
                    <a:pt x="17823" y="22615"/>
                    <a:pt x="18048" y="22539"/>
                    <a:pt x="18270" y="22464"/>
                  </a:cubicBezTo>
                  <a:cubicBezTo>
                    <a:pt x="20688" y="23920"/>
                    <a:pt x="23219" y="22428"/>
                    <a:pt x="24240" y="25729"/>
                  </a:cubicBezTo>
                  <a:cubicBezTo>
                    <a:pt x="23240" y="27427"/>
                    <a:pt x="22748" y="29028"/>
                    <a:pt x="21015" y="30262"/>
                  </a:cubicBezTo>
                  <a:cubicBezTo>
                    <a:pt x="19713" y="31187"/>
                    <a:pt x="18261" y="31931"/>
                    <a:pt x="16812" y="32592"/>
                  </a:cubicBezTo>
                  <a:cubicBezTo>
                    <a:pt x="14058" y="33847"/>
                    <a:pt x="11744" y="34905"/>
                    <a:pt x="10132" y="37583"/>
                  </a:cubicBezTo>
                  <a:cubicBezTo>
                    <a:pt x="9632" y="38412"/>
                    <a:pt x="10061" y="39778"/>
                    <a:pt x="11096" y="39956"/>
                  </a:cubicBezTo>
                  <a:cubicBezTo>
                    <a:pt x="12774" y="40244"/>
                    <a:pt x="14344" y="40778"/>
                    <a:pt x="15883" y="41410"/>
                  </a:cubicBezTo>
                  <a:cubicBezTo>
                    <a:pt x="15202" y="42201"/>
                    <a:pt x="14487" y="42961"/>
                    <a:pt x="13617" y="43545"/>
                  </a:cubicBezTo>
                  <a:cubicBezTo>
                    <a:pt x="13546" y="43593"/>
                    <a:pt x="13476" y="43649"/>
                    <a:pt x="13412" y="43707"/>
                  </a:cubicBezTo>
                  <a:cubicBezTo>
                    <a:pt x="11661" y="44455"/>
                    <a:pt x="9756" y="44980"/>
                    <a:pt x="8145" y="46089"/>
                  </a:cubicBezTo>
                  <a:lnTo>
                    <a:pt x="7967" y="46209"/>
                  </a:lnTo>
                  <a:lnTo>
                    <a:pt x="7972" y="46216"/>
                  </a:lnTo>
                  <a:cubicBezTo>
                    <a:pt x="7861" y="46297"/>
                    <a:pt x="7747" y="46373"/>
                    <a:pt x="7639" y="46461"/>
                  </a:cubicBezTo>
                  <a:cubicBezTo>
                    <a:pt x="6530" y="47353"/>
                    <a:pt x="7404" y="48980"/>
                    <a:pt x="8555" y="49207"/>
                  </a:cubicBezTo>
                  <a:cubicBezTo>
                    <a:pt x="8939" y="49489"/>
                    <a:pt x="9357" y="49700"/>
                    <a:pt x="9850" y="49906"/>
                  </a:cubicBezTo>
                  <a:cubicBezTo>
                    <a:pt x="10355" y="50119"/>
                    <a:pt x="10954" y="50204"/>
                    <a:pt x="11482" y="50349"/>
                  </a:cubicBezTo>
                  <a:cubicBezTo>
                    <a:pt x="12488" y="50628"/>
                    <a:pt x="12621" y="51554"/>
                    <a:pt x="12687" y="52401"/>
                  </a:cubicBezTo>
                  <a:cubicBezTo>
                    <a:pt x="11399" y="53851"/>
                    <a:pt x="9904" y="55091"/>
                    <a:pt x="8051" y="55954"/>
                  </a:cubicBezTo>
                  <a:cubicBezTo>
                    <a:pt x="5373" y="57201"/>
                    <a:pt x="0" y="59273"/>
                    <a:pt x="83" y="62915"/>
                  </a:cubicBezTo>
                  <a:cubicBezTo>
                    <a:pt x="132" y="65052"/>
                    <a:pt x="1517" y="65769"/>
                    <a:pt x="3320" y="65769"/>
                  </a:cubicBezTo>
                  <a:cubicBezTo>
                    <a:pt x="3616" y="65769"/>
                    <a:pt x="3922" y="65749"/>
                    <a:pt x="4236" y="65714"/>
                  </a:cubicBezTo>
                  <a:cubicBezTo>
                    <a:pt x="4428" y="65939"/>
                    <a:pt x="4679" y="66107"/>
                    <a:pt x="4960" y="66199"/>
                  </a:cubicBezTo>
                  <a:cubicBezTo>
                    <a:pt x="7740" y="67142"/>
                    <a:pt x="8775" y="69704"/>
                    <a:pt x="6615" y="72010"/>
                  </a:cubicBezTo>
                  <a:cubicBezTo>
                    <a:pt x="5664" y="73022"/>
                    <a:pt x="4392" y="73914"/>
                    <a:pt x="3670" y="75120"/>
                  </a:cubicBezTo>
                  <a:cubicBezTo>
                    <a:pt x="3080" y="76107"/>
                    <a:pt x="3170" y="76921"/>
                    <a:pt x="3627" y="77518"/>
                  </a:cubicBezTo>
                  <a:cubicBezTo>
                    <a:pt x="3684" y="78287"/>
                    <a:pt x="4269" y="78858"/>
                    <a:pt x="5006" y="78984"/>
                  </a:cubicBezTo>
                  <a:cubicBezTo>
                    <a:pt x="5013" y="78988"/>
                    <a:pt x="5022" y="78993"/>
                    <a:pt x="5029" y="78998"/>
                  </a:cubicBezTo>
                  <a:cubicBezTo>
                    <a:pt x="5341" y="79356"/>
                    <a:pt x="5730" y="79720"/>
                    <a:pt x="6097" y="79896"/>
                  </a:cubicBezTo>
                  <a:cubicBezTo>
                    <a:pt x="6133" y="79974"/>
                    <a:pt x="6168" y="80052"/>
                    <a:pt x="6206" y="80128"/>
                  </a:cubicBezTo>
                  <a:cubicBezTo>
                    <a:pt x="6256" y="80232"/>
                    <a:pt x="6310" y="80334"/>
                    <a:pt x="6360" y="80438"/>
                  </a:cubicBezTo>
                  <a:cubicBezTo>
                    <a:pt x="6374" y="80468"/>
                    <a:pt x="6386" y="80495"/>
                    <a:pt x="6400" y="80523"/>
                  </a:cubicBezTo>
                  <a:cubicBezTo>
                    <a:pt x="6405" y="80539"/>
                    <a:pt x="6409" y="80551"/>
                    <a:pt x="6417" y="80573"/>
                  </a:cubicBezTo>
                  <a:cubicBezTo>
                    <a:pt x="6499" y="80798"/>
                    <a:pt x="6622" y="81008"/>
                    <a:pt x="6779" y="81189"/>
                  </a:cubicBezTo>
                  <a:cubicBezTo>
                    <a:pt x="6490" y="82193"/>
                    <a:pt x="6360" y="83198"/>
                    <a:pt x="6499" y="84125"/>
                  </a:cubicBezTo>
                  <a:cubicBezTo>
                    <a:pt x="6502" y="84153"/>
                    <a:pt x="6518" y="84174"/>
                    <a:pt x="6523" y="84202"/>
                  </a:cubicBezTo>
                  <a:cubicBezTo>
                    <a:pt x="6099" y="85725"/>
                    <a:pt x="5408" y="87234"/>
                    <a:pt x="4884" y="88595"/>
                  </a:cubicBezTo>
                  <a:cubicBezTo>
                    <a:pt x="4429" y="89773"/>
                    <a:pt x="5443" y="90551"/>
                    <a:pt x="6461" y="90551"/>
                  </a:cubicBezTo>
                  <a:cubicBezTo>
                    <a:pt x="6574" y="90551"/>
                    <a:pt x="6687" y="90541"/>
                    <a:pt x="6798" y="90522"/>
                  </a:cubicBezTo>
                  <a:cubicBezTo>
                    <a:pt x="6812" y="90537"/>
                    <a:pt x="6821" y="90554"/>
                    <a:pt x="6833" y="90568"/>
                  </a:cubicBezTo>
                  <a:cubicBezTo>
                    <a:pt x="8853" y="92839"/>
                    <a:pt x="11487" y="94347"/>
                    <a:pt x="14103" y="95827"/>
                  </a:cubicBezTo>
                  <a:cubicBezTo>
                    <a:pt x="14349" y="95967"/>
                    <a:pt x="14638" y="96036"/>
                    <a:pt x="14927" y="96036"/>
                  </a:cubicBezTo>
                  <a:cubicBezTo>
                    <a:pt x="15488" y="96036"/>
                    <a:pt x="16051" y="95773"/>
                    <a:pt x="16312" y="95247"/>
                  </a:cubicBezTo>
                  <a:cubicBezTo>
                    <a:pt x="16961" y="93940"/>
                    <a:pt x="17344" y="92469"/>
                    <a:pt x="17368" y="91006"/>
                  </a:cubicBezTo>
                  <a:cubicBezTo>
                    <a:pt x="17396" y="89183"/>
                    <a:pt x="15872" y="88176"/>
                    <a:pt x="14686" y="87073"/>
                  </a:cubicBezTo>
                  <a:cubicBezTo>
                    <a:pt x="14685" y="87072"/>
                    <a:pt x="14683" y="87072"/>
                    <a:pt x="14681" y="87070"/>
                  </a:cubicBezTo>
                  <a:cubicBezTo>
                    <a:pt x="14548" y="86874"/>
                    <a:pt x="14415" y="86679"/>
                    <a:pt x="14295" y="86476"/>
                  </a:cubicBezTo>
                  <a:cubicBezTo>
                    <a:pt x="14184" y="85567"/>
                    <a:pt x="13916" y="84615"/>
                    <a:pt x="13431" y="83957"/>
                  </a:cubicBezTo>
                  <a:cubicBezTo>
                    <a:pt x="14581" y="82292"/>
                    <a:pt x="15919" y="81094"/>
                    <a:pt x="16696" y="79370"/>
                  </a:cubicBezTo>
                  <a:cubicBezTo>
                    <a:pt x="17188" y="78988"/>
                    <a:pt x="17515" y="78375"/>
                    <a:pt x="17363" y="77693"/>
                  </a:cubicBezTo>
                  <a:lnTo>
                    <a:pt x="17202" y="76968"/>
                  </a:lnTo>
                  <a:cubicBezTo>
                    <a:pt x="17113" y="76569"/>
                    <a:pt x="16878" y="76275"/>
                    <a:pt x="16575" y="76079"/>
                  </a:cubicBezTo>
                  <a:cubicBezTo>
                    <a:pt x="16269" y="75560"/>
                    <a:pt x="15924" y="75065"/>
                    <a:pt x="15543" y="74598"/>
                  </a:cubicBezTo>
                  <a:cubicBezTo>
                    <a:pt x="15308" y="73978"/>
                    <a:pt x="15093" y="73358"/>
                    <a:pt x="14941" y="72688"/>
                  </a:cubicBezTo>
                  <a:cubicBezTo>
                    <a:pt x="14918" y="72605"/>
                    <a:pt x="14892" y="72522"/>
                    <a:pt x="14860" y="72443"/>
                  </a:cubicBezTo>
                  <a:cubicBezTo>
                    <a:pt x="15112" y="71658"/>
                    <a:pt x="15438" y="70886"/>
                    <a:pt x="16014" y="70168"/>
                  </a:cubicBezTo>
                  <a:cubicBezTo>
                    <a:pt x="16609" y="69425"/>
                    <a:pt x="17503" y="69181"/>
                    <a:pt x="18498" y="69181"/>
                  </a:cubicBezTo>
                  <a:cubicBezTo>
                    <a:pt x="20187" y="69181"/>
                    <a:pt x="22169" y="69886"/>
                    <a:pt x="23475" y="70050"/>
                  </a:cubicBezTo>
                  <a:cubicBezTo>
                    <a:pt x="23485" y="70052"/>
                    <a:pt x="23495" y="70052"/>
                    <a:pt x="23504" y="70052"/>
                  </a:cubicBezTo>
                  <a:cubicBezTo>
                    <a:pt x="23514" y="70052"/>
                    <a:pt x="23524" y="70051"/>
                    <a:pt x="23534" y="70051"/>
                  </a:cubicBezTo>
                  <a:cubicBezTo>
                    <a:pt x="23540" y="70051"/>
                    <a:pt x="23545" y="70052"/>
                    <a:pt x="23551" y="70052"/>
                  </a:cubicBezTo>
                  <a:cubicBezTo>
                    <a:pt x="24259" y="70784"/>
                    <a:pt x="25031" y="71392"/>
                    <a:pt x="25864" y="71767"/>
                  </a:cubicBezTo>
                  <a:cubicBezTo>
                    <a:pt x="26289" y="71960"/>
                    <a:pt x="26709" y="72044"/>
                    <a:pt x="27118" y="72044"/>
                  </a:cubicBezTo>
                  <a:cubicBezTo>
                    <a:pt x="28497" y="72044"/>
                    <a:pt x="29757" y="71086"/>
                    <a:pt x="30712" y="70073"/>
                  </a:cubicBezTo>
                  <a:cubicBezTo>
                    <a:pt x="31114" y="69645"/>
                    <a:pt x="31483" y="69199"/>
                    <a:pt x="31838" y="68742"/>
                  </a:cubicBezTo>
                  <a:cubicBezTo>
                    <a:pt x="33683" y="67680"/>
                    <a:pt x="35056" y="66033"/>
                    <a:pt x="36882" y="64919"/>
                  </a:cubicBezTo>
                  <a:cubicBezTo>
                    <a:pt x="37628" y="64464"/>
                    <a:pt x="38412" y="64149"/>
                    <a:pt x="39214" y="63909"/>
                  </a:cubicBezTo>
                  <a:cubicBezTo>
                    <a:pt x="39489" y="64115"/>
                    <a:pt x="39819" y="64214"/>
                    <a:pt x="40161" y="64214"/>
                  </a:cubicBezTo>
                  <a:cubicBezTo>
                    <a:pt x="40442" y="64214"/>
                    <a:pt x="40730" y="64146"/>
                    <a:pt x="41002" y="64016"/>
                  </a:cubicBezTo>
                  <a:cubicBezTo>
                    <a:pt x="41064" y="63992"/>
                    <a:pt x="41128" y="63969"/>
                    <a:pt x="41192" y="63947"/>
                  </a:cubicBezTo>
                  <a:cubicBezTo>
                    <a:pt x="41234" y="63933"/>
                    <a:pt x="41277" y="63924"/>
                    <a:pt x="41319" y="63912"/>
                  </a:cubicBezTo>
                  <a:cubicBezTo>
                    <a:pt x="42653" y="64407"/>
                    <a:pt x="44211" y="64902"/>
                    <a:pt x="43979" y="66609"/>
                  </a:cubicBezTo>
                  <a:cubicBezTo>
                    <a:pt x="43744" y="68338"/>
                    <a:pt x="42660" y="69933"/>
                    <a:pt x="42264" y="71639"/>
                  </a:cubicBezTo>
                  <a:cubicBezTo>
                    <a:pt x="42000" y="72784"/>
                    <a:pt x="42844" y="73646"/>
                    <a:pt x="43842" y="73646"/>
                  </a:cubicBezTo>
                  <a:cubicBezTo>
                    <a:pt x="43990" y="73646"/>
                    <a:pt x="44141" y="73627"/>
                    <a:pt x="44292" y="73587"/>
                  </a:cubicBezTo>
                  <a:cubicBezTo>
                    <a:pt x="44488" y="73704"/>
                    <a:pt x="44725" y="73775"/>
                    <a:pt x="45008" y="73775"/>
                  </a:cubicBezTo>
                  <a:cubicBezTo>
                    <a:pt x="45068" y="73775"/>
                    <a:pt x="45130" y="73772"/>
                    <a:pt x="45194" y="73765"/>
                  </a:cubicBezTo>
                  <a:cubicBezTo>
                    <a:pt x="45842" y="73698"/>
                    <a:pt x="46500" y="73653"/>
                    <a:pt x="47156" y="73653"/>
                  </a:cubicBezTo>
                  <a:cubicBezTo>
                    <a:pt x="47899" y="73653"/>
                    <a:pt x="48640" y="73710"/>
                    <a:pt x="49364" y="73855"/>
                  </a:cubicBezTo>
                  <a:cubicBezTo>
                    <a:pt x="50258" y="74035"/>
                    <a:pt x="50825" y="74284"/>
                    <a:pt x="51014" y="74781"/>
                  </a:cubicBezTo>
                  <a:cubicBezTo>
                    <a:pt x="50986" y="75141"/>
                    <a:pt x="50971" y="75496"/>
                    <a:pt x="50974" y="75835"/>
                  </a:cubicBezTo>
                  <a:cubicBezTo>
                    <a:pt x="50950" y="75917"/>
                    <a:pt x="50934" y="75991"/>
                    <a:pt x="50903" y="76081"/>
                  </a:cubicBezTo>
                  <a:cubicBezTo>
                    <a:pt x="50841" y="76258"/>
                    <a:pt x="50808" y="76443"/>
                    <a:pt x="50810" y="76630"/>
                  </a:cubicBezTo>
                  <a:cubicBezTo>
                    <a:pt x="49910" y="78132"/>
                    <a:pt x="48321" y="79074"/>
                    <a:pt x="46650" y="80111"/>
                  </a:cubicBezTo>
                  <a:cubicBezTo>
                    <a:pt x="45388" y="80895"/>
                    <a:pt x="44002" y="81994"/>
                    <a:pt x="44064" y="83615"/>
                  </a:cubicBezTo>
                  <a:cubicBezTo>
                    <a:pt x="44096" y="84460"/>
                    <a:pt x="44806" y="85249"/>
                    <a:pt x="45653" y="85249"/>
                  </a:cubicBezTo>
                  <a:cubicBezTo>
                    <a:pt x="45802" y="85249"/>
                    <a:pt x="45954" y="85225"/>
                    <a:pt x="46108" y="85173"/>
                  </a:cubicBezTo>
                  <a:cubicBezTo>
                    <a:pt x="46141" y="85162"/>
                    <a:pt x="46174" y="85147"/>
                    <a:pt x="46207" y="85136"/>
                  </a:cubicBezTo>
                  <a:cubicBezTo>
                    <a:pt x="46217" y="85143"/>
                    <a:pt x="46223" y="85152"/>
                    <a:pt x="46233" y="85160"/>
                  </a:cubicBezTo>
                  <a:cubicBezTo>
                    <a:pt x="47105" y="85903"/>
                    <a:pt x="47952" y="86275"/>
                    <a:pt x="49037" y="86641"/>
                  </a:cubicBezTo>
                  <a:cubicBezTo>
                    <a:pt x="52423" y="87774"/>
                    <a:pt x="49750" y="90778"/>
                    <a:pt x="48492" y="92109"/>
                  </a:cubicBezTo>
                  <a:cubicBezTo>
                    <a:pt x="48229" y="92388"/>
                    <a:pt x="47997" y="92649"/>
                    <a:pt x="47793" y="92900"/>
                  </a:cubicBezTo>
                  <a:cubicBezTo>
                    <a:pt x="47776" y="92899"/>
                    <a:pt x="47759" y="92899"/>
                    <a:pt x="47742" y="92899"/>
                  </a:cubicBezTo>
                  <a:cubicBezTo>
                    <a:pt x="46605" y="92899"/>
                    <a:pt x="45839" y="94394"/>
                    <a:pt x="46463" y="95330"/>
                  </a:cubicBezTo>
                  <a:lnTo>
                    <a:pt x="46593" y="95524"/>
                  </a:lnTo>
                  <a:cubicBezTo>
                    <a:pt x="46534" y="96353"/>
                    <a:pt x="46731" y="97273"/>
                    <a:pt x="47109" y="98496"/>
                  </a:cubicBezTo>
                  <a:cubicBezTo>
                    <a:pt x="47333" y="99226"/>
                    <a:pt x="47981" y="99672"/>
                    <a:pt x="48674" y="99672"/>
                  </a:cubicBezTo>
                  <a:cubicBezTo>
                    <a:pt x="48943" y="99672"/>
                    <a:pt x="49219" y="99604"/>
                    <a:pt x="49480" y="99461"/>
                  </a:cubicBezTo>
                  <a:cubicBezTo>
                    <a:pt x="51215" y="98509"/>
                    <a:pt x="57774" y="97998"/>
                    <a:pt x="59990" y="95836"/>
                  </a:cubicBezTo>
                  <a:cubicBezTo>
                    <a:pt x="60405" y="95687"/>
                    <a:pt x="60824" y="95548"/>
                    <a:pt x="61246" y="95417"/>
                  </a:cubicBezTo>
                  <a:cubicBezTo>
                    <a:pt x="61316" y="95481"/>
                    <a:pt x="61390" y="95540"/>
                    <a:pt x="61459" y="95607"/>
                  </a:cubicBezTo>
                  <a:cubicBezTo>
                    <a:pt x="61537" y="95683"/>
                    <a:pt x="61631" y="95716"/>
                    <a:pt x="61725" y="95716"/>
                  </a:cubicBezTo>
                  <a:cubicBezTo>
                    <a:pt x="62016" y="95716"/>
                    <a:pt x="62305" y="95405"/>
                    <a:pt x="62093" y="95119"/>
                  </a:cubicBezTo>
                  <a:cubicBezTo>
                    <a:pt x="62082" y="95104"/>
                    <a:pt x="62072" y="95088"/>
                    <a:pt x="62062" y="95074"/>
                  </a:cubicBezTo>
                  <a:cubicBezTo>
                    <a:pt x="62134" y="94977"/>
                    <a:pt x="62171" y="94856"/>
                    <a:pt x="62134" y="94730"/>
                  </a:cubicBezTo>
                  <a:cubicBezTo>
                    <a:pt x="61899" y="93923"/>
                    <a:pt x="61361" y="93393"/>
                    <a:pt x="60739" y="92857"/>
                  </a:cubicBezTo>
                  <a:cubicBezTo>
                    <a:pt x="60648" y="92778"/>
                    <a:pt x="60553" y="92745"/>
                    <a:pt x="60463" y="92745"/>
                  </a:cubicBezTo>
                  <a:cubicBezTo>
                    <a:pt x="60401" y="92745"/>
                    <a:pt x="60341" y="92761"/>
                    <a:pt x="60287" y="92789"/>
                  </a:cubicBezTo>
                  <a:cubicBezTo>
                    <a:pt x="59273" y="90826"/>
                    <a:pt x="58580" y="89573"/>
                    <a:pt x="60384" y="87503"/>
                  </a:cubicBezTo>
                  <a:cubicBezTo>
                    <a:pt x="61179" y="86589"/>
                    <a:pt x="61612" y="85579"/>
                    <a:pt x="61857" y="84416"/>
                  </a:cubicBezTo>
                  <a:cubicBezTo>
                    <a:pt x="62482" y="81466"/>
                    <a:pt x="60479" y="78662"/>
                    <a:pt x="60092" y="75799"/>
                  </a:cubicBezTo>
                  <a:cubicBezTo>
                    <a:pt x="60215" y="74696"/>
                    <a:pt x="60453" y="73599"/>
                    <a:pt x="60573" y="72410"/>
                  </a:cubicBezTo>
                  <a:cubicBezTo>
                    <a:pt x="61290" y="71375"/>
                    <a:pt x="62347" y="70642"/>
                    <a:pt x="63318" y="69824"/>
                  </a:cubicBezTo>
                  <a:cubicBezTo>
                    <a:pt x="63876" y="69692"/>
                    <a:pt x="64463" y="69645"/>
                    <a:pt x="64976" y="69645"/>
                  </a:cubicBezTo>
                  <a:cubicBezTo>
                    <a:pt x="64995" y="69645"/>
                    <a:pt x="65014" y="69645"/>
                    <a:pt x="65032" y="69645"/>
                  </a:cubicBezTo>
                  <a:cubicBezTo>
                    <a:pt x="65229" y="69974"/>
                    <a:pt x="65546" y="70216"/>
                    <a:pt x="65918" y="70317"/>
                  </a:cubicBezTo>
                  <a:cubicBezTo>
                    <a:pt x="66665" y="70528"/>
                    <a:pt x="67388" y="70665"/>
                    <a:pt x="68078" y="70665"/>
                  </a:cubicBezTo>
                  <a:cubicBezTo>
                    <a:pt x="68396" y="70665"/>
                    <a:pt x="68707" y="70636"/>
                    <a:pt x="69010" y="70571"/>
                  </a:cubicBezTo>
                  <a:cubicBezTo>
                    <a:pt x="69111" y="70585"/>
                    <a:pt x="69210" y="70591"/>
                    <a:pt x="69307" y="70591"/>
                  </a:cubicBezTo>
                  <a:cubicBezTo>
                    <a:pt x="71162" y="70591"/>
                    <a:pt x="72416" y="68263"/>
                    <a:pt x="72998" y="66301"/>
                  </a:cubicBezTo>
                  <a:cubicBezTo>
                    <a:pt x="73894" y="65360"/>
                    <a:pt x="74965" y="65018"/>
                    <a:pt x="76359" y="65018"/>
                  </a:cubicBezTo>
                  <a:cubicBezTo>
                    <a:pt x="76831" y="65018"/>
                    <a:pt x="77340" y="65057"/>
                    <a:pt x="77892" y="65125"/>
                  </a:cubicBezTo>
                  <a:cubicBezTo>
                    <a:pt x="79175" y="65285"/>
                    <a:pt x="79601" y="66438"/>
                    <a:pt x="80528" y="66981"/>
                  </a:cubicBezTo>
                  <a:cubicBezTo>
                    <a:pt x="80677" y="68197"/>
                    <a:pt x="81290" y="68971"/>
                    <a:pt x="82608" y="68971"/>
                  </a:cubicBezTo>
                  <a:cubicBezTo>
                    <a:pt x="82682" y="68971"/>
                    <a:pt x="82759" y="68968"/>
                    <a:pt x="82838" y="68963"/>
                  </a:cubicBezTo>
                  <a:cubicBezTo>
                    <a:pt x="84013" y="68890"/>
                    <a:pt x="84922" y="68814"/>
                    <a:pt x="85652" y="68601"/>
                  </a:cubicBezTo>
                  <a:cubicBezTo>
                    <a:pt x="85842" y="68667"/>
                    <a:pt x="86042" y="68700"/>
                    <a:pt x="86239" y="68700"/>
                  </a:cubicBezTo>
                  <a:cubicBezTo>
                    <a:pt x="87008" y="68700"/>
                    <a:pt x="87742" y="68195"/>
                    <a:pt x="87742" y="67146"/>
                  </a:cubicBezTo>
                  <a:lnTo>
                    <a:pt x="87742" y="66820"/>
                  </a:lnTo>
                  <a:cubicBezTo>
                    <a:pt x="87953" y="66412"/>
                    <a:pt x="88145" y="65918"/>
                    <a:pt x="88328" y="65321"/>
                  </a:cubicBezTo>
                  <a:cubicBezTo>
                    <a:pt x="89628" y="61089"/>
                    <a:pt x="90413" y="56590"/>
                    <a:pt x="90541" y="52151"/>
                  </a:cubicBezTo>
                  <a:cubicBezTo>
                    <a:pt x="90556" y="52079"/>
                    <a:pt x="90567" y="52002"/>
                    <a:pt x="90572" y="51928"/>
                  </a:cubicBezTo>
                  <a:cubicBezTo>
                    <a:pt x="90973" y="51263"/>
                    <a:pt x="90641" y="50329"/>
                    <a:pt x="89992" y="49820"/>
                  </a:cubicBezTo>
                  <a:cubicBezTo>
                    <a:pt x="89695" y="49488"/>
                    <a:pt x="89294" y="49272"/>
                    <a:pt x="88858" y="49272"/>
                  </a:cubicBezTo>
                  <a:cubicBezTo>
                    <a:pt x="88639" y="49272"/>
                    <a:pt x="88411" y="49327"/>
                    <a:pt x="88183" y="49449"/>
                  </a:cubicBezTo>
                  <a:cubicBezTo>
                    <a:pt x="85756" y="49529"/>
                    <a:pt x="83494" y="50554"/>
                    <a:pt x="81761" y="52269"/>
                  </a:cubicBezTo>
                  <a:cubicBezTo>
                    <a:pt x="80407" y="52736"/>
                    <a:pt x="79038" y="53148"/>
                    <a:pt x="77658" y="53467"/>
                  </a:cubicBezTo>
                  <a:cubicBezTo>
                    <a:pt x="77239" y="53564"/>
                    <a:pt x="76844" y="53607"/>
                    <a:pt x="76470" y="53607"/>
                  </a:cubicBezTo>
                  <a:cubicBezTo>
                    <a:pt x="73501" y="53607"/>
                    <a:pt x="71791" y="50890"/>
                    <a:pt x="68984" y="50567"/>
                  </a:cubicBezTo>
                  <a:cubicBezTo>
                    <a:pt x="68873" y="50500"/>
                    <a:pt x="68756" y="50446"/>
                    <a:pt x="68633" y="50405"/>
                  </a:cubicBezTo>
                  <a:cubicBezTo>
                    <a:pt x="68350" y="50312"/>
                    <a:pt x="68060" y="50269"/>
                    <a:pt x="67771" y="50269"/>
                  </a:cubicBezTo>
                  <a:cubicBezTo>
                    <a:pt x="66864" y="50269"/>
                    <a:pt x="65970" y="50697"/>
                    <a:pt x="65366" y="51385"/>
                  </a:cubicBezTo>
                  <a:cubicBezTo>
                    <a:pt x="65217" y="51552"/>
                    <a:pt x="65101" y="51745"/>
                    <a:pt x="65022" y="51954"/>
                  </a:cubicBezTo>
                  <a:cubicBezTo>
                    <a:pt x="64092" y="52704"/>
                    <a:pt x="63228" y="53605"/>
                    <a:pt x="62240" y="54291"/>
                  </a:cubicBezTo>
                  <a:cubicBezTo>
                    <a:pt x="60655" y="55390"/>
                    <a:pt x="58573" y="56162"/>
                    <a:pt x="56589" y="56162"/>
                  </a:cubicBezTo>
                  <a:cubicBezTo>
                    <a:pt x="55536" y="56162"/>
                    <a:pt x="54510" y="55945"/>
                    <a:pt x="53600" y="55442"/>
                  </a:cubicBezTo>
                  <a:cubicBezTo>
                    <a:pt x="53573" y="55409"/>
                    <a:pt x="53552" y="55375"/>
                    <a:pt x="53521" y="55342"/>
                  </a:cubicBezTo>
                  <a:cubicBezTo>
                    <a:pt x="53309" y="55124"/>
                    <a:pt x="53095" y="54914"/>
                    <a:pt x="52878" y="54706"/>
                  </a:cubicBezTo>
                  <a:cubicBezTo>
                    <a:pt x="52799" y="54523"/>
                    <a:pt x="52688" y="54355"/>
                    <a:pt x="52551" y="54210"/>
                  </a:cubicBezTo>
                  <a:cubicBezTo>
                    <a:pt x="52428" y="54080"/>
                    <a:pt x="52318" y="53938"/>
                    <a:pt x="52209" y="53796"/>
                  </a:cubicBezTo>
                  <a:cubicBezTo>
                    <a:pt x="52191" y="53775"/>
                    <a:pt x="52174" y="53753"/>
                    <a:pt x="52158" y="53730"/>
                  </a:cubicBezTo>
                  <a:cubicBezTo>
                    <a:pt x="51985" y="53500"/>
                    <a:pt x="51812" y="53313"/>
                    <a:pt x="51591" y="53171"/>
                  </a:cubicBezTo>
                  <a:cubicBezTo>
                    <a:pt x="51378" y="52430"/>
                    <a:pt x="51127" y="51700"/>
                    <a:pt x="50836" y="50983"/>
                  </a:cubicBezTo>
                  <a:cubicBezTo>
                    <a:pt x="49870" y="48615"/>
                    <a:pt x="48094" y="46820"/>
                    <a:pt x="45449" y="46797"/>
                  </a:cubicBezTo>
                  <a:cubicBezTo>
                    <a:pt x="45347" y="46787"/>
                    <a:pt x="45245" y="46782"/>
                    <a:pt x="45142" y="46782"/>
                  </a:cubicBezTo>
                  <a:cubicBezTo>
                    <a:pt x="44206" y="46782"/>
                    <a:pt x="43256" y="47187"/>
                    <a:pt x="42326" y="47697"/>
                  </a:cubicBezTo>
                  <a:cubicBezTo>
                    <a:pt x="40934" y="48165"/>
                    <a:pt x="39629" y="48871"/>
                    <a:pt x="38322" y="49679"/>
                  </a:cubicBezTo>
                  <a:cubicBezTo>
                    <a:pt x="38107" y="49809"/>
                    <a:pt x="37926" y="49988"/>
                    <a:pt x="37791" y="50199"/>
                  </a:cubicBezTo>
                  <a:cubicBezTo>
                    <a:pt x="37657" y="50214"/>
                    <a:pt x="37522" y="50242"/>
                    <a:pt x="37389" y="50251"/>
                  </a:cubicBezTo>
                  <a:cubicBezTo>
                    <a:pt x="37199" y="50265"/>
                    <a:pt x="37000" y="50272"/>
                    <a:pt x="36791" y="50272"/>
                  </a:cubicBezTo>
                  <a:cubicBezTo>
                    <a:pt x="34364" y="50272"/>
                    <a:pt x="30819" y="49304"/>
                    <a:pt x="29399" y="47128"/>
                  </a:cubicBezTo>
                  <a:cubicBezTo>
                    <a:pt x="29395" y="47116"/>
                    <a:pt x="29395" y="47104"/>
                    <a:pt x="29392" y="47092"/>
                  </a:cubicBezTo>
                  <a:cubicBezTo>
                    <a:pt x="29215" y="46527"/>
                    <a:pt x="29064" y="46148"/>
                    <a:pt x="28744" y="45655"/>
                  </a:cubicBezTo>
                  <a:cubicBezTo>
                    <a:pt x="28568" y="45380"/>
                    <a:pt x="28313" y="45163"/>
                    <a:pt x="28012" y="45035"/>
                  </a:cubicBezTo>
                  <a:cubicBezTo>
                    <a:pt x="27851" y="44234"/>
                    <a:pt x="27829" y="43377"/>
                    <a:pt x="27870" y="42561"/>
                  </a:cubicBezTo>
                  <a:cubicBezTo>
                    <a:pt x="28022" y="42208"/>
                    <a:pt x="28208" y="41871"/>
                    <a:pt x="28421" y="41552"/>
                  </a:cubicBezTo>
                  <a:cubicBezTo>
                    <a:pt x="28703" y="41140"/>
                    <a:pt x="28729" y="40709"/>
                    <a:pt x="28601" y="40327"/>
                  </a:cubicBezTo>
                  <a:cubicBezTo>
                    <a:pt x="29386" y="39541"/>
                    <a:pt x="30249" y="38798"/>
                    <a:pt x="31040" y="37862"/>
                  </a:cubicBezTo>
                  <a:cubicBezTo>
                    <a:pt x="31486" y="37330"/>
                    <a:pt x="32057" y="36887"/>
                    <a:pt x="32518" y="36382"/>
                  </a:cubicBezTo>
                  <a:cubicBezTo>
                    <a:pt x="32691" y="36328"/>
                    <a:pt x="32855" y="36254"/>
                    <a:pt x="33010" y="36158"/>
                  </a:cubicBezTo>
                  <a:cubicBezTo>
                    <a:pt x="34136" y="35433"/>
                    <a:pt x="33856" y="34014"/>
                    <a:pt x="33046" y="33401"/>
                  </a:cubicBezTo>
                  <a:cubicBezTo>
                    <a:pt x="32985" y="33257"/>
                    <a:pt x="32923" y="33117"/>
                    <a:pt x="32861" y="32980"/>
                  </a:cubicBezTo>
                  <a:cubicBezTo>
                    <a:pt x="32063" y="31190"/>
                    <a:pt x="32210" y="29610"/>
                    <a:pt x="32611" y="27733"/>
                  </a:cubicBezTo>
                  <a:cubicBezTo>
                    <a:pt x="33529" y="26835"/>
                    <a:pt x="34496" y="25982"/>
                    <a:pt x="35847" y="25632"/>
                  </a:cubicBezTo>
                  <a:cubicBezTo>
                    <a:pt x="37147" y="25294"/>
                    <a:pt x="38472" y="25189"/>
                    <a:pt x="39811" y="25189"/>
                  </a:cubicBezTo>
                  <a:cubicBezTo>
                    <a:pt x="42048" y="25189"/>
                    <a:pt x="44321" y="25483"/>
                    <a:pt x="46573" y="25483"/>
                  </a:cubicBezTo>
                  <a:cubicBezTo>
                    <a:pt x="47718" y="25483"/>
                    <a:pt x="48856" y="25407"/>
                    <a:pt x="49982" y="25178"/>
                  </a:cubicBezTo>
                  <a:cubicBezTo>
                    <a:pt x="50471" y="25080"/>
                    <a:pt x="50789" y="24787"/>
                    <a:pt x="50966" y="24422"/>
                  </a:cubicBezTo>
                  <a:cubicBezTo>
                    <a:pt x="52617" y="24041"/>
                    <a:pt x="53898" y="23286"/>
                    <a:pt x="53612" y="21580"/>
                  </a:cubicBezTo>
                  <a:cubicBezTo>
                    <a:pt x="53566" y="21297"/>
                    <a:pt x="53465" y="21072"/>
                    <a:pt x="53330" y="20896"/>
                  </a:cubicBezTo>
                  <a:cubicBezTo>
                    <a:pt x="53683" y="19478"/>
                    <a:pt x="53702" y="18218"/>
                    <a:pt x="53997" y="17013"/>
                  </a:cubicBezTo>
                  <a:cubicBezTo>
                    <a:pt x="54144" y="16952"/>
                    <a:pt x="54282" y="16871"/>
                    <a:pt x="54409" y="16771"/>
                  </a:cubicBezTo>
                  <a:cubicBezTo>
                    <a:pt x="55431" y="15948"/>
                    <a:pt x="56564" y="15626"/>
                    <a:pt x="57738" y="15626"/>
                  </a:cubicBezTo>
                  <a:cubicBezTo>
                    <a:pt x="60838" y="15626"/>
                    <a:pt x="64230" y="17875"/>
                    <a:pt x="66661" y="19123"/>
                  </a:cubicBezTo>
                  <a:cubicBezTo>
                    <a:pt x="66923" y="19258"/>
                    <a:pt x="67180" y="19316"/>
                    <a:pt x="67423" y="19316"/>
                  </a:cubicBezTo>
                  <a:cubicBezTo>
                    <a:pt x="67556" y="19316"/>
                    <a:pt x="67685" y="19299"/>
                    <a:pt x="67809" y="19267"/>
                  </a:cubicBezTo>
                  <a:cubicBezTo>
                    <a:pt x="69270" y="20228"/>
                    <a:pt x="71011" y="20795"/>
                    <a:pt x="72754" y="20981"/>
                  </a:cubicBezTo>
                  <a:cubicBezTo>
                    <a:pt x="72955" y="21058"/>
                    <a:pt x="73151" y="21093"/>
                    <a:pt x="73339" y="21093"/>
                  </a:cubicBezTo>
                  <a:cubicBezTo>
                    <a:pt x="73493" y="21093"/>
                    <a:pt x="73642" y="21069"/>
                    <a:pt x="73782" y="21024"/>
                  </a:cubicBezTo>
                  <a:cubicBezTo>
                    <a:pt x="73923" y="21012"/>
                    <a:pt x="74061" y="20982"/>
                    <a:pt x="74193" y="20934"/>
                  </a:cubicBezTo>
                  <a:cubicBezTo>
                    <a:pt x="74749" y="21044"/>
                    <a:pt x="75308" y="21120"/>
                    <a:pt x="75896" y="21120"/>
                  </a:cubicBezTo>
                  <a:cubicBezTo>
                    <a:pt x="76185" y="21120"/>
                    <a:pt x="76480" y="21102"/>
                    <a:pt x="76786" y="21060"/>
                  </a:cubicBezTo>
                  <a:cubicBezTo>
                    <a:pt x="76867" y="21050"/>
                    <a:pt x="76945" y="21031"/>
                    <a:pt x="77023" y="21007"/>
                  </a:cubicBezTo>
                  <a:cubicBezTo>
                    <a:pt x="77282" y="21051"/>
                    <a:pt x="77544" y="21075"/>
                    <a:pt x="77809" y="21075"/>
                  </a:cubicBezTo>
                  <a:cubicBezTo>
                    <a:pt x="78418" y="21075"/>
                    <a:pt x="79041" y="20949"/>
                    <a:pt x="79675" y="20657"/>
                  </a:cubicBezTo>
                  <a:cubicBezTo>
                    <a:pt x="79836" y="20579"/>
                    <a:pt x="79978" y="20472"/>
                    <a:pt x="80094" y="20337"/>
                  </a:cubicBezTo>
                  <a:cubicBezTo>
                    <a:pt x="80674" y="20260"/>
                    <a:pt x="81181" y="19855"/>
                    <a:pt x="80824" y="19139"/>
                  </a:cubicBezTo>
                  <a:cubicBezTo>
                    <a:pt x="80751" y="18995"/>
                    <a:pt x="80636" y="18937"/>
                    <a:pt x="80517" y="18937"/>
                  </a:cubicBezTo>
                  <a:cubicBezTo>
                    <a:pt x="80478" y="18937"/>
                    <a:pt x="80439" y="18944"/>
                    <a:pt x="80400" y="18955"/>
                  </a:cubicBezTo>
                  <a:cubicBezTo>
                    <a:pt x="80333" y="18647"/>
                    <a:pt x="80199" y="18349"/>
                    <a:pt x="80002" y="18121"/>
                  </a:cubicBezTo>
                  <a:cubicBezTo>
                    <a:pt x="77104" y="14744"/>
                    <a:pt x="74362" y="11379"/>
                    <a:pt x="70635" y="8875"/>
                  </a:cubicBezTo>
                  <a:cubicBezTo>
                    <a:pt x="68752" y="7612"/>
                    <a:pt x="66796" y="6308"/>
                    <a:pt x="64738" y="5353"/>
                  </a:cubicBezTo>
                  <a:cubicBezTo>
                    <a:pt x="63088" y="4588"/>
                    <a:pt x="61272" y="4195"/>
                    <a:pt x="59541" y="3615"/>
                  </a:cubicBezTo>
                  <a:cubicBezTo>
                    <a:pt x="57279" y="1982"/>
                    <a:pt x="54521" y="1837"/>
                    <a:pt x="51781" y="1105"/>
                  </a:cubicBezTo>
                  <a:cubicBezTo>
                    <a:pt x="50007" y="632"/>
                    <a:pt x="48263" y="204"/>
                    <a:pt x="46535" y="204"/>
                  </a:cubicBezTo>
                  <a:cubicBezTo>
                    <a:pt x="45981" y="204"/>
                    <a:pt x="45429" y="248"/>
                    <a:pt x="44878" y="348"/>
                  </a:cubicBezTo>
                  <a:cubicBezTo>
                    <a:pt x="43605" y="100"/>
                    <a:pt x="42303" y="0"/>
                    <a:pt x="40992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45"/>
            <p:cNvSpPr/>
            <p:nvPr/>
          </p:nvSpPr>
          <p:spPr>
            <a:xfrm>
              <a:off x="1142423" y="2075513"/>
              <a:ext cx="1464544" cy="1408352"/>
            </a:xfrm>
            <a:custGeom>
              <a:avLst/>
              <a:gdLst/>
              <a:ahLst/>
              <a:cxnLst/>
              <a:rect l="l" t="t" r="r" b="b"/>
              <a:pathLst>
                <a:path w="105686" h="101631" extrusionOk="0">
                  <a:moveTo>
                    <a:pt x="52838" y="847"/>
                  </a:moveTo>
                  <a:cubicBezTo>
                    <a:pt x="53683" y="847"/>
                    <a:pt x="54525" y="881"/>
                    <a:pt x="55360" y="953"/>
                  </a:cubicBezTo>
                  <a:lnTo>
                    <a:pt x="55360" y="953"/>
                  </a:lnTo>
                  <a:cubicBezTo>
                    <a:pt x="55393" y="962"/>
                    <a:pt x="55428" y="966"/>
                    <a:pt x="55466" y="966"/>
                  </a:cubicBezTo>
                  <a:cubicBezTo>
                    <a:pt x="55470" y="966"/>
                    <a:pt x="55474" y="966"/>
                    <a:pt x="55479" y="966"/>
                  </a:cubicBezTo>
                  <a:cubicBezTo>
                    <a:pt x="55485" y="966"/>
                    <a:pt x="55491" y="966"/>
                    <a:pt x="55498" y="965"/>
                  </a:cubicBezTo>
                  <a:lnTo>
                    <a:pt x="55498" y="965"/>
                  </a:lnTo>
                  <a:cubicBezTo>
                    <a:pt x="55506" y="966"/>
                    <a:pt x="55515" y="966"/>
                    <a:pt x="55523" y="966"/>
                  </a:cubicBezTo>
                  <a:cubicBezTo>
                    <a:pt x="55539" y="966"/>
                    <a:pt x="55554" y="965"/>
                    <a:pt x="55569" y="964"/>
                  </a:cubicBezTo>
                  <a:lnTo>
                    <a:pt x="55569" y="964"/>
                  </a:lnTo>
                  <a:cubicBezTo>
                    <a:pt x="55890" y="956"/>
                    <a:pt x="56212" y="952"/>
                    <a:pt x="56533" y="952"/>
                  </a:cubicBezTo>
                  <a:cubicBezTo>
                    <a:pt x="65999" y="952"/>
                    <a:pt x="75359" y="4255"/>
                    <a:pt x="83160" y="9521"/>
                  </a:cubicBezTo>
                  <a:cubicBezTo>
                    <a:pt x="93749" y="16666"/>
                    <a:pt x="100379" y="27937"/>
                    <a:pt x="102548" y="40416"/>
                  </a:cubicBezTo>
                  <a:cubicBezTo>
                    <a:pt x="105231" y="55869"/>
                    <a:pt x="101737" y="72337"/>
                    <a:pt x="90962" y="83986"/>
                  </a:cubicBezTo>
                  <a:cubicBezTo>
                    <a:pt x="83151" y="92429"/>
                    <a:pt x="72273" y="97845"/>
                    <a:pt x="61084" y="100061"/>
                  </a:cubicBezTo>
                  <a:cubicBezTo>
                    <a:pt x="57727" y="100725"/>
                    <a:pt x="54331" y="101052"/>
                    <a:pt x="50948" y="101052"/>
                  </a:cubicBezTo>
                  <a:cubicBezTo>
                    <a:pt x="36518" y="101052"/>
                    <a:pt x="22345" y="95109"/>
                    <a:pt x="12655" y="84125"/>
                  </a:cubicBezTo>
                  <a:cubicBezTo>
                    <a:pt x="1673" y="71675"/>
                    <a:pt x="513" y="53465"/>
                    <a:pt x="4207" y="37891"/>
                  </a:cubicBezTo>
                  <a:cubicBezTo>
                    <a:pt x="8808" y="18501"/>
                    <a:pt x="24789" y="5673"/>
                    <a:pt x="43831" y="1861"/>
                  </a:cubicBezTo>
                  <a:cubicBezTo>
                    <a:pt x="46758" y="1276"/>
                    <a:pt x="49815" y="847"/>
                    <a:pt x="52838" y="847"/>
                  </a:cubicBezTo>
                  <a:close/>
                  <a:moveTo>
                    <a:pt x="51995" y="0"/>
                  </a:moveTo>
                  <a:cubicBezTo>
                    <a:pt x="39668" y="0"/>
                    <a:pt x="26502" y="5701"/>
                    <a:pt x="17566" y="13601"/>
                  </a:cubicBezTo>
                  <a:cubicBezTo>
                    <a:pt x="9826" y="20438"/>
                    <a:pt x="5050" y="29817"/>
                    <a:pt x="2947" y="39840"/>
                  </a:cubicBezTo>
                  <a:cubicBezTo>
                    <a:pt x="1" y="53882"/>
                    <a:pt x="1195" y="69562"/>
                    <a:pt x="9582" y="81520"/>
                  </a:cubicBezTo>
                  <a:cubicBezTo>
                    <a:pt x="19177" y="95200"/>
                    <a:pt x="34706" y="101631"/>
                    <a:pt x="50482" y="101631"/>
                  </a:cubicBezTo>
                  <a:cubicBezTo>
                    <a:pt x="61963" y="101631"/>
                    <a:pt x="73576" y="98225"/>
                    <a:pt x="83129" y="91729"/>
                  </a:cubicBezTo>
                  <a:cubicBezTo>
                    <a:pt x="93494" y="84684"/>
                    <a:pt x="100640" y="74121"/>
                    <a:pt x="103091" y="61814"/>
                  </a:cubicBezTo>
                  <a:cubicBezTo>
                    <a:pt x="105686" y="48786"/>
                    <a:pt x="103880" y="34385"/>
                    <a:pt x="97024" y="22921"/>
                  </a:cubicBezTo>
                  <a:cubicBezTo>
                    <a:pt x="88816" y="9197"/>
                    <a:pt x="72574" y="143"/>
                    <a:pt x="56576" y="143"/>
                  </a:cubicBezTo>
                  <a:cubicBezTo>
                    <a:pt x="56215" y="143"/>
                    <a:pt x="55854" y="148"/>
                    <a:pt x="55493" y="157"/>
                  </a:cubicBezTo>
                  <a:lnTo>
                    <a:pt x="55493" y="157"/>
                  </a:lnTo>
                  <a:cubicBezTo>
                    <a:pt x="55489" y="157"/>
                    <a:pt x="55485" y="156"/>
                    <a:pt x="55481" y="156"/>
                  </a:cubicBezTo>
                  <a:lnTo>
                    <a:pt x="55481" y="157"/>
                  </a:lnTo>
                  <a:lnTo>
                    <a:pt x="55481" y="157"/>
                  </a:lnTo>
                  <a:cubicBezTo>
                    <a:pt x="55480" y="157"/>
                    <a:pt x="55480" y="157"/>
                    <a:pt x="55480" y="157"/>
                  </a:cubicBezTo>
                  <a:lnTo>
                    <a:pt x="55480" y="157"/>
                  </a:lnTo>
                  <a:cubicBezTo>
                    <a:pt x="54329" y="52"/>
                    <a:pt x="53166" y="0"/>
                    <a:pt x="5199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45"/>
            <p:cNvSpPr/>
            <p:nvPr/>
          </p:nvSpPr>
          <p:spPr>
            <a:xfrm>
              <a:off x="1314533" y="2226310"/>
              <a:ext cx="379779" cy="1103487"/>
            </a:xfrm>
            <a:custGeom>
              <a:avLst/>
              <a:gdLst/>
              <a:ahLst/>
              <a:cxnLst/>
              <a:rect l="l" t="t" r="r" b="b"/>
              <a:pathLst>
                <a:path w="27406" h="79631" extrusionOk="0">
                  <a:moveTo>
                    <a:pt x="14923" y="0"/>
                  </a:moveTo>
                  <a:cubicBezTo>
                    <a:pt x="12482" y="0"/>
                    <a:pt x="9871" y="438"/>
                    <a:pt x="8398" y="472"/>
                  </a:cubicBezTo>
                  <a:cubicBezTo>
                    <a:pt x="7883" y="484"/>
                    <a:pt x="7877" y="1279"/>
                    <a:pt x="8387" y="1279"/>
                  </a:cubicBezTo>
                  <a:cubicBezTo>
                    <a:pt x="8390" y="1279"/>
                    <a:pt x="8394" y="1279"/>
                    <a:pt x="8398" y="1279"/>
                  </a:cubicBezTo>
                  <a:lnTo>
                    <a:pt x="8396" y="1279"/>
                  </a:lnTo>
                  <a:cubicBezTo>
                    <a:pt x="8905" y="1267"/>
                    <a:pt x="11016" y="1097"/>
                    <a:pt x="13275" y="1097"/>
                  </a:cubicBezTo>
                  <a:cubicBezTo>
                    <a:pt x="16634" y="1097"/>
                    <a:pt x="20318" y="1472"/>
                    <a:pt x="19537" y="3300"/>
                  </a:cubicBezTo>
                  <a:cubicBezTo>
                    <a:pt x="18668" y="5334"/>
                    <a:pt x="16626" y="6683"/>
                    <a:pt x="15753" y="8786"/>
                  </a:cubicBezTo>
                  <a:cubicBezTo>
                    <a:pt x="14282" y="12335"/>
                    <a:pt x="18237" y="12954"/>
                    <a:pt x="20704" y="13138"/>
                  </a:cubicBezTo>
                  <a:cubicBezTo>
                    <a:pt x="21703" y="13212"/>
                    <a:pt x="22728" y="13278"/>
                    <a:pt x="23638" y="13732"/>
                  </a:cubicBezTo>
                  <a:cubicBezTo>
                    <a:pt x="25461" y="14640"/>
                    <a:pt x="23434" y="17782"/>
                    <a:pt x="22705" y="18649"/>
                  </a:cubicBezTo>
                  <a:cubicBezTo>
                    <a:pt x="20630" y="21116"/>
                    <a:pt x="16742" y="21907"/>
                    <a:pt x="14038" y="23486"/>
                  </a:cubicBezTo>
                  <a:cubicBezTo>
                    <a:pt x="12052" y="24646"/>
                    <a:pt x="7789" y="30055"/>
                    <a:pt x="12369" y="30081"/>
                  </a:cubicBezTo>
                  <a:cubicBezTo>
                    <a:pt x="13230" y="30085"/>
                    <a:pt x="17555" y="30824"/>
                    <a:pt x="15418" y="31999"/>
                  </a:cubicBezTo>
                  <a:cubicBezTo>
                    <a:pt x="14363" y="32581"/>
                    <a:pt x="13146" y="32937"/>
                    <a:pt x="12039" y="33424"/>
                  </a:cubicBezTo>
                  <a:cubicBezTo>
                    <a:pt x="10697" y="34012"/>
                    <a:pt x="7552" y="35375"/>
                    <a:pt x="7576" y="37277"/>
                  </a:cubicBezTo>
                  <a:cubicBezTo>
                    <a:pt x="7598" y="38953"/>
                    <a:pt x="8644" y="39448"/>
                    <a:pt x="10155" y="39721"/>
                  </a:cubicBezTo>
                  <a:cubicBezTo>
                    <a:pt x="15026" y="40604"/>
                    <a:pt x="11758" y="43466"/>
                    <a:pt x="9302" y="44845"/>
                  </a:cubicBezTo>
                  <a:cubicBezTo>
                    <a:pt x="6619" y="46355"/>
                    <a:pt x="887" y="48344"/>
                    <a:pt x="487" y="52039"/>
                  </a:cubicBezTo>
                  <a:cubicBezTo>
                    <a:pt x="356" y="53265"/>
                    <a:pt x="737" y="54993"/>
                    <a:pt x="2019" y="55514"/>
                  </a:cubicBezTo>
                  <a:cubicBezTo>
                    <a:pt x="3324" y="56045"/>
                    <a:pt x="4689" y="56005"/>
                    <a:pt x="6070" y="56203"/>
                  </a:cubicBezTo>
                  <a:cubicBezTo>
                    <a:pt x="11263" y="56943"/>
                    <a:pt x="6201" y="62607"/>
                    <a:pt x="4573" y="64193"/>
                  </a:cubicBezTo>
                  <a:cubicBezTo>
                    <a:pt x="3061" y="65664"/>
                    <a:pt x="3106" y="67513"/>
                    <a:pt x="4682" y="68912"/>
                  </a:cubicBezTo>
                  <a:cubicBezTo>
                    <a:pt x="4870" y="69080"/>
                    <a:pt x="5106" y="69192"/>
                    <a:pt x="5339" y="69287"/>
                  </a:cubicBezTo>
                  <a:cubicBezTo>
                    <a:pt x="7536" y="70179"/>
                    <a:pt x="7077" y="72540"/>
                    <a:pt x="6461" y="74181"/>
                  </a:cubicBezTo>
                  <a:cubicBezTo>
                    <a:pt x="5791" y="75966"/>
                    <a:pt x="5158" y="77314"/>
                    <a:pt x="5410" y="79248"/>
                  </a:cubicBezTo>
                  <a:cubicBezTo>
                    <a:pt x="5443" y="79502"/>
                    <a:pt x="5663" y="79631"/>
                    <a:pt x="5866" y="79631"/>
                  </a:cubicBezTo>
                  <a:cubicBezTo>
                    <a:pt x="6067" y="79631"/>
                    <a:pt x="6251" y="79504"/>
                    <a:pt x="6217" y="79248"/>
                  </a:cubicBezTo>
                  <a:cubicBezTo>
                    <a:pt x="5791" y="75983"/>
                    <a:pt x="8511" y="73361"/>
                    <a:pt x="7773" y="70084"/>
                  </a:cubicBezTo>
                  <a:cubicBezTo>
                    <a:pt x="7642" y="69493"/>
                    <a:pt x="7072" y="69156"/>
                    <a:pt x="6582" y="68915"/>
                  </a:cubicBezTo>
                  <a:cubicBezTo>
                    <a:pt x="2577" y="66930"/>
                    <a:pt x="5867" y="64169"/>
                    <a:pt x="7332" y="62505"/>
                  </a:cubicBezTo>
                  <a:cubicBezTo>
                    <a:pt x="9058" y="60544"/>
                    <a:pt x="9915" y="58720"/>
                    <a:pt x="8315" y="56438"/>
                  </a:cubicBezTo>
                  <a:cubicBezTo>
                    <a:pt x="6601" y="53990"/>
                    <a:pt x="2395" y="56667"/>
                    <a:pt x="1327" y="53232"/>
                  </a:cubicBezTo>
                  <a:cubicBezTo>
                    <a:pt x="1" y="48970"/>
                    <a:pt x="9766" y="45835"/>
                    <a:pt x="12271" y="43907"/>
                  </a:cubicBezTo>
                  <a:cubicBezTo>
                    <a:pt x="13309" y="43107"/>
                    <a:pt x="13834" y="42252"/>
                    <a:pt x="13680" y="40949"/>
                  </a:cubicBezTo>
                  <a:cubicBezTo>
                    <a:pt x="13474" y="39199"/>
                    <a:pt x="11125" y="39081"/>
                    <a:pt x="9837" y="38847"/>
                  </a:cubicBezTo>
                  <a:cubicBezTo>
                    <a:pt x="6139" y="38176"/>
                    <a:pt x="10912" y="34866"/>
                    <a:pt x="11891" y="34378"/>
                  </a:cubicBezTo>
                  <a:cubicBezTo>
                    <a:pt x="12987" y="33832"/>
                    <a:pt x="14156" y="33462"/>
                    <a:pt x="15265" y="32955"/>
                  </a:cubicBezTo>
                  <a:cubicBezTo>
                    <a:pt x="15992" y="32622"/>
                    <a:pt x="17850" y="31747"/>
                    <a:pt x="16780" y="30678"/>
                  </a:cubicBezTo>
                  <a:cubicBezTo>
                    <a:pt x="16108" y="30007"/>
                    <a:pt x="11036" y="29060"/>
                    <a:pt x="11152" y="28395"/>
                  </a:cubicBezTo>
                  <a:cubicBezTo>
                    <a:pt x="11838" y="24469"/>
                    <a:pt x="16657" y="23083"/>
                    <a:pt x="19731" y="21634"/>
                  </a:cubicBezTo>
                  <a:cubicBezTo>
                    <a:pt x="22032" y="20547"/>
                    <a:pt x="27405" y="16202"/>
                    <a:pt x="24396" y="13283"/>
                  </a:cubicBezTo>
                  <a:cubicBezTo>
                    <a:pt x="22016" y="10974"/>
                    <a:pt x="13351" y="13849"/>
                    <a:pt x="17271" y="7609"/>
                  </a:cubicBezTo>
                  <a:cubicBezTo>
                    <a:pt x="18165" y="6188"/>
                    <a:pt x="21592" y="3650"/>
                    <a:pt x="20155" y="1684"/>
                  </a:cubicBezTo>
                  <a:cubicBezTo>
                    <a:pt x="19186" y="356"/>
                    <a:pt x="17124" y="0"/>
                    <a:pt x="1492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45"/>
            <p:cNvSpPr/>
            <p:nvPr/>
          </p:nvSpPr>
          <p:spPr>
            <a:xfrm>
              <a:off x="1503966" y="2963654"/>
              <a:ext cx="538766" cy="506616"/>
            </a:xfrm>
            <a:custGeom>
              <a:avLst/>
              <a:gdLst/>
              <a:ahLst/>
              <a:cxnLst/>
              <a:rect l="l" t="t" r="r" b="b"/>
              <a:pathLst>
                <a:path w="38879" h="36559" extrusionOk="0">
                  <a:moveTo>
                    <a:pt x="28422" y="1"/>
                  </a:moveTo>
                  <a:cubicBezTo>
                    <a:pt x="27667" y="1"/>
                    <a:pt x="26926" y="124"/>
                    <a:pt x="26484" y="243"/>
                  </a:cubicBezTo>
                  <a:cubicBezTo>
                    <a:pt x="23214" y="1126"/>
                    <a:pt x="21113" y="3070"/>
                    <a:pt x="18810" y="5462"/>
                  </a:cubicBezTo>
                  <a:cubicBezTo>
                    <a:pt x="17377" y="6951"/>
                    <a:pt x="16129" y="7863"/>
                    <a:pt x="14632" y="7863"/>
                  </a:cubicBezTo>
                  <a:cubicBezTo>
                    <a:pt x="13832" y="7863"/>
                    <a:pt x="12961" y="7602"/>
                    <a:pt x="11952" y="7029"/>
                  </a:cubicBezTo>
                  <a:cubicBezTo>
                    <a:pt x="10761" y="6352"/>
                    <a:pt x="9662" y="5789"/>
                    <a:pt x="8343" y="5412"/>
                  </a:cubicBezTo>
                  <a:cubicBezTo>
                    <a:pt x="7762" y="5246"/>
                    <a:pt x="7193" y="5163"/>
                    <a:pt x="6644" y="5163"/>
                  </a:cubicBezTo>
                  <a:cubicBezTo>
                    <a:pt x="5022" y="5163"/>
                    <a:pt x="3580" y="5886"/>
                    <a:pt x="2559" y="7319"/>
                  </a:cubicBezTo>
                  <a:cubicBezTo>
                    <a:pt x="1169" y="9274"/>
                    <a:pt x="2803" y="10946"/>
                    <a:pt x="3856" y="12551"/>
                  </a:cubicBezTo>
                  <a:cubicBezTo>
                    <a:pt x="5762" y="15461"/>
                    <a:pt x="2139" y="17169"/>
                    <a:pt x="889" y="19118"/>
                  </a:cubicBezTo>
                  <a:cubicBezTo>
                    <a:pt x="1" y="20501"/>
                    <a:pt x="356" y="21713"/>
                    <a:pt x="1220" y="23020"/>
                  </a:cubicBezTo>
                  <a:cubicBezTo>
                    <a:pt x="1921" y="24085"/>
                    <a:pt x="2971" y="24924"/>
                    <a:pt x="3882" y="25800"/>
                  </a:cubicBezTo>
                  <a:cubicBezTo>
                    <a:pt x="5331" y="27195"/>
                    <a:pt x="3212" y="31003"/>
                    <a:pt x="2949" y="32606"/>
                  </a:cubicBezTo>
                  <a:cubicBezTo>
                    <a:pt x="2900" y="32913"/>
                    <a:pt x="3162" y="33113"/>
                    <a:pt x="3396" y="33113"/>
                  </a:cubicBezTo>
                  <a:cubicBezTo>
                    <a:pt x="3551" y="33113"/>
                    <a:pt x="3695" y="33025"/>
                    <a:pt x="3728" y="32821"/>
                  </a:cubicBezTo>
                  <a:lnTo>
                    <a:pt x="3728" y="32819"/>
                  </a:lnTo>
                  <a:cubicBezTo>
                    <a:pt x="4007" y="31106"/>
                    <a:pt x="5819" y="28144"/>
                    <a:pt x="5175" y="26366"/>
                  </a:cubicBezTo>
                  <a:cubicBezTo>
                    <a:pt x="4372" y="24150"/>
                    <a:pt x="1476" y="23401"/>
                    <a:pt x="1130" y="20816"/>
                  </a:cubicBezTo>
                  <a:cubicBezTo>
                    <a:pt x="922" y="19271"/>
                    <a:pt x="3645" y="17567"/>
                    <a:pt x="4439" y="16385"/>
                  </a:cubicBezTo>
                  <a:cubicBezTo>
                    <a:pt x="5305" y="15095"/>
                    <a:pt x="5194" y="13477"/>
                    <a:pt x="4554" y="12142"/>
                  </a:cubicBezTo>
                  <a:cubicBezTo>
                    <a:pt x="3499" y="9945"/>
                    <a:pt x="1548" y="7458"/>
                    <a:pt x="5369" y="6118"/>
                  </a:cubicBezTo>
                  <a:cubicBezTo>
                    <a:pt x="5779" y="5974"/>
                    <a:pt x="6201" y="5912"/>
                    <a:pt x="6628" y="5912"/>
                  </a:cubicBezTo>
                  <a:cubicBezTo>
                    <a:pt x="8358" y="5912"/>
                    <a:pt x="10164" y="6936"/>
                    <a:pt x="11545" y="7725"/>
                  </a:cubicBezTo>
                  <a:cubicBezTo>
                    <a:pt x="12555" y="8302"/>
                    <a:pt x="13706" y="8999"/>
                    <a:pt x="14869" y="8999"/>
                  </a:cubicBezTo>
                  <a:cubicBezTo>
                    <a:pt x="15349" y="8999"/>
                    <a:pt x="15831" y="8881"/>
                    <a:pt x="16306" y="8587"/>
                  </a:cubicBezTo>
                  <a:cubicBezTo>
                    <a:pt x="19224" y="6776"/>
                    <a:pt x="21083" y="3774"/>
                    <a:pt x="24043" y="1997"/>
                  </a:cubicBezTo>
                  <a:cubicBezTo>
                    <a:pt x="24731" y="1584"/>
                    <a:pt x="26707" y="800"/>
                    <a:pt x="28275" y="800"/>
                  </a:cubicBezTo>
                  <a:cubicBezTo>
                    <a:pt x="29417" y="800"/>
                    <a:pt x="30342" y="1215"/>
                    <a:pt x="30395" y="2493"/>
                  </a:cubicBezTo>
                  <a:cubicBezTo>
                    <a:pt x="30460" y="4046"/>
                    <a:pt x="29693" y="5762"/>
                    <a:pt x="29171" y="7191"/>
                  </a:cubicBezTo>
                  <a:cubicBezTo>
                    <a:pt x="28171" y="9925"/>
                    <a:pt x="29494" y="10635"/>
                    <a:pt x="31359" y="10635"/>
                  </a:cubicBezTo>
                  <a:cubicBezTo>
                    <a:pt x="32400" y="10635"/>
                    <a:pt x="33611" y="10414"/>
                    <a:pt x="34681" y="10200"/>
                  </a:cubicBezTo>
                  <a:cubicBezTo>
                    <a:pt x="37748" y="11308"/>
                    <a:pt x="38423" y="12674"/>
                    <a:pt x="36706" y="14297"/>
                  </a:cubicBezTo>
                  <a:cubicBezTo>
                    <a:pt x="36145" y="14891"/>
                    <a:pt x="35293" y="15324"/>
                    <a:pt x="34592" y="15741"/>
                  </a:cubicBezTo>
                  <a:cubicBezTo>
                    <a:pt x="33642" y="16305"/>
                    <a:pt x="32835" y="16831"/>
                    <a:pt x="32088" y="17643"/>
                  </a:cubicBezTo>
                  <a:cubicBezTo>
                    <a:pt x="31355" y="18440"/>
                    <a:pt x="30715" y="19399"/>
                    <a:pt x="30872" y="20510"/>
                  </a:cubicBezTo>
                  <a:cubicBezTo>
                    <a:pt x="31161" y="22542"/>
                    <a:pt x="35494" y="22605"/>
                    <a:pt x="36720" y="23763"/>
                  </a:cubicBezTo>
                  <a:cubicBezTo>
                    <a:pt x="38555" y="25497"/>
                    <a:pt x="34350" y="28511"/>
                    <a:pt x="33479" y="29802"/>
                  </a:cubicBezTo>
                  <a:cubicBezTo>
                    <a:pt x="32226" y="31660"/>
                    <a:pt x="34121" y="34492"/>
                    <a:pt x="34383" y="36266"/>
                  </a:cubicBezTo>
                  <a:cubicBezTo>
                    <a:pt x="34413" y="36470"/>
                    <a:pt x="34555" y="36558"/>
                    <a:pt x="34710" y="36558"/>
                  </a:cubicBezTo>
                  <a:cubicBezTo>
                    <a:pt x="34944" y="36558"/>
                    <a:pt x="35208" y="36357"/>
                    <a:pt x="35162" y="36051"/>
                  </a:cubicBezTo>
                  <a:cubicBezTo>
                    <a:pt x="34854" y="33958"/>
                    <a:pt x="32932" y="31424"/>
                    <a:pt x="34689" y="29575"/>
                  </a:cubicBezTo>
                  <a:cubicBezTo>
                    <a:pt x="35543" y="28677"/>
                    <a:pt x="36365" y="27931"/>
                    <a:pt x="37059" y="26889"/>
                  </a:cubicBezTo>
                  <a:cubicBezTo>
                    <a:pt x="37741" y="25869"/>
                    <a:pt x="38153" y="24638"/>
                    <a:pt x="37539" y="23506"/>
                  </a:cubicBezTo>
                  <a:cubicBezTo>
                    <a:pt x="36074" y="20815"/>
                    <a:pt x="27710" y="21464"/>
                    <a:pt x="33905" y="17102"/>
                  </a:cubicBezTo>
                  <a:cubicBezTo>
                    <a:pt x="35608" y="15902"/>
                    <a:pt x="37528" y="15242"/>
                    <a:pt x="38368" y="13198"/>
                  </a:cubicBezTo>
                  <a:cubicBezTo>
                    <a:pt x="38878" y="11953"/>
                    <a:pt x="38002" y="9639"/>
                    <a:pt x="36557" y="9412"/>
                  </a:cubicBezTo>
                  <a:cubicBezTo>
                    <a:pt x="36411" y="9389"/>
                    <a:pt x="36245" y="9379"/>
                    <a:pt x="36063" y="9379"/>
                  </a:cubicBezTo>
                  <a:cubicBezTo>
                    <a:pt x="34939" y="9379"/>
                    <a:pt x="33205" y="9759"/>
                    <a:pt x="31838" y="9759"/>
                  </a:cubicBezTo>
                  <a:cubicBezTo>
                    <a:pt x="30345" y="9759"/>
                    <a:pt x="29290" y="9306"/>
                    <a:pt x="29950" y="7408"/>
                  </a:cubicBezTo>
                  <a:cubicBezTo>
                    <a:pt x="30609" y="5511"/>
                    <a:pt x="31826" y="2971"/>
                    <a:pt x="30855" y="986"/>
                  </a:cubicBezTo>
                  <a:cubicBezTo>
                    <a:pt x="30482" y="225"/>
                    <a:pt x="29440" y="1"/>
                    <a:pt x="2842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45"/>
            <p:cNvSpPr/>
            <p:nvPr/>
          </p:nvSpPr>
          <p:spPr>
            <a:xfrm>
              <a:off x="1696405" y="2294891"/>
              <a:ext cx="881365" cy="574296"/>
            </a:xfrm>
            <a:custGeom>
              <a:avLst/>
              <a:gdLst/>
              <a:ahLst/>
              <a:cxnLst/>
              <a:rect l="l" t="t" r="r" b="b"/>
              <a:pathLst>
                <a:path w="63602" h="41443" extrusionOk="0">
                  <a:moveTo>
                    <a:pt x="30716" y="0"/>
                  </a:moveTo>
                  <a:cubicBezTo>
                    <a:pt x="28314" y="0"/>
                    <a:pt x="26402" y="1204"/>
                    <a:pt x="25987" y="4388"/>
                  </a:cubicBezTo>
                  <a:cubicBezTo>
                    <a:pt x="25734" y="6323"/>
                    <a:pt x="27967" y="6941"/>
                    <a:pt x="24988" y="8710"/>
                  </a:cubicBezTo>
                  <a:cubicBezTo>
                    <a:pt x="23685" y="9483"/>
                    <a:pt x="22217" y="9680"/>
                    <a:pt x="20739" y="9680"/>
                  </a:cubicBezTo>
                  <a:cubicBezTo>
                    <a:pt x="20031" y="9680"/>
                    <a:pt x="19322" y="9635"/>
                    <a:pt x="18626" y="9586"/>
                  </a:cubicBezTo>
                  <a:cubicBezTo>
                    <a:pt x="17225" y="9487"/>
                    <a:pt x="15828" y="9408"/>
                    <a:pt x="14430" y="9408"/>
                  </a:cubicBezTo>
                  <a:cubicBezTo>
                    <a:pt x="13307" y="9408"/>
                    <a:pt x="12184" y="9459"/>
                    <a:pt x="11058" y="9591"/>
                  </a:cubicBezTo>
                  <a:cubicBezTo>
                    <a:pt x="6833" y="10090"/>
                    <a:pt x="4186" y="12523"/>
                    <a:pt x="5708" y="16856"/>
                  </a:cubicBezTo>
                  <a:cubicBezTo>
                    <a:pt x="6068" y="17883"/>
                    <a:pt x="7376" y="19235"/>
                    <a:pt x="6345" y="20330"/>
                  </a:cubicBezTo>
                  <a:cubicBezTo>
                    <a:pt x="5197" y="21547"/>
                    <a:pt x="3783" y="22537"/>
                    <a:pt x="2597" y="23734"/>
                  </a:cubicBezTo>
                  <a:cubicBezTo>
                    <a:pt x="1004" y="25340"/>
                    <a:pt x="0" y="27814"/>
                    <a:pt x="1207" y="29976"/>
                  </a:cubicBezTo>
                  <a:cubicBezTo>
                    <a:pt x="2554" y="32390"/>
                    <a:pt x="4776" y="33896"/>
                    <a:pt x="7319" y="34868"/>
                  </a:cubicBezTo>
                  <a:cubicBezTo>
                    <a:pt x="8052" y="35148"/>
                    <a:pt x="8759" y="35269"/>
                    <a:pt x="9444" y="35269"/>
                  </a:cubicBezTo>
                  <a:cubicBezTo>
                    <a:pt x="11643" y="35269"/>
                    <a:pt x="13629" y="34031"/>
                    <a:pt x="15607" y="32873"/>
                  </a:cubicBezTo>
                  <a:cubicBezTo>
                    <a:pt x="16997" y="32061"/>
                    <a:pt x="18118" y="31718"/>
                    <a:pt x="19053" y="31718"/>
                  </a:cubicBezTo>
                  <a:cubicBezTo>
                    <a:pt x="22921" y="31718"/>
                    <a:pt x="23599" y="37586"/>
                    <a:pt x="26883" y="40275"/>
                  </a:cubicBezTo>
                  <a:cubicBezTo>
                    <a:pt x="27854" y="41070"/>
                    <a:pt x="29182" y="41443"/>
                    <a:pt x="30465" y="41443"/>
                  </a:cubicBezTo>
                  <a:cubicBezTo>
                    <a:pt x="30907" y="41443"/>
                    <a:pt x="31343" y="41399"/>
                    <a:pt x="31758" y="41312"/>
                  </a:cubicBezTo>
                  <a:cubicBezTo>
                    <a:pt x="32992" y="41054"/>
                    <a:pt x="34100" y="40673"/>
                    <a:pt x="35075" y="39836"/>
                  </a:cubicBezTo>
                  <a:cubicBezTo>
                    <a:pt x="36588" y="38539"/>
                    <a:pt x="39035" y="35027"/>
                    <a:pt x="41421" y="35027"/>
                  </a:cubicBezTo>
                  <a:cubicBezTo>
                    <a:pt x="41756" y="35027"/>
                    <a:pt x="42090" y="35096"/>
                    <a:pt x="42420" y="35250"/>
                  </a:cubicBezTo>
                  <a:cubicBezTo>
                    <a:pt x="44213" y="36090"/>
                    <a:pt x="45423" y="37707"/>
                    <a:pt x="47351" y="38434"/>
                  </a:cubicBezTo>
                  <a:cubicBezTo>
                    <a:pt x="47933" y="38652"/>
                    <a:pt x="48544" y="38739"/>
                    <a:pt x="49159" y="38739"/>
                  </a:cubicBezTo>
                  <a:cubicBezTo>
                    <a:pt x="49942" y="38739"/>
                    <a:pt x="50730" y="38598"/>
                    <a:pt x="51473" y="38409"/>
                  </a:cubicBezTo>
                  <a:cubicBezTo>
                    <a:pt x="55344" y="37426"/>
                    <a:pt x="58123" y="34392"/>
                    <a:pt x="62221" y="34392"/>
                  </a:cubicBezTo>
                  <a:cubicBezTo>
                    <a:pt x="62502" y="34392"/>
                    <a:pt x="62790" y="34406"/>
                    <a:pt x="63085" y="34437"/>
                  </a:cubicBezTo>
                  <a:cubicBezTo>
                    <a:pt x="63101" y="34438"/>
                    <a:pt x="63117" y="34439"/>
                    <a:pt x="63133" y="34439"/>
                  </a:cubicBezTo>
                  <a:cubicBezTo>
                    <a:pt x="63601" y="34439"/>
                    <a:pt x="63581" y="33680"/>
                    <a:pt x="63085" y="33630"/>
                  </a:cubicBezTo>
                  <a:cubicBezTo>
                    <a:pt x="62814" y="33602"/>
                    <a:pt x="62546" y="33589"/>
                    <a:pt x="62281" y="33589"/>
                  </a:cubicBezTo>
                  <a:cubicBezTo>
                    <a:pt x="57562" y="33589"/>
                    <a:pt x="53610" y="37744"/>
                    <a:pt x="49251" y="37744"/>
                  </a:cubicBezTo>
                  <a:cubicBezTo>
                    <a:pt x="48048" y="37744"/>
                    <a:pt x="46813" y="37427"/>
                    <a:pt x="45523" y="36619"/>
                  </a:cubicBezTo>
                  <a:cubicBezTo>
                    <a:pt x="44221" y="35802"/>
                    <a:pt x="42907" y="34133"/>
                    <a:pt x="41315" y="34133"/>
                  </a:cubicBezTo>
                  <a:cubicBezTo>
                    <a:pt x="40910" y="34133"/>
                    <a:pt x="40487" y="34241"/>
                    <a:pt x="40041" y="34499"/>
                  </a:cubicBezTo>
                  <a:cubicBezTo>
                    <a:pt x="36613" y="36479"/>
                    <a:pt x="34538" y="40593"/>
                    <a:pt x="30374" y="40593"/>
                  </a:cubicBezTo>
                  <a:cubicBezTo>
                    <a:pt x="29996" y="40593"/>
                    <a:pt x="29601" y="40559"/>
                    <a:pt x="29186" y="40487"/>
                  </a:cubicBezTo>
                  <a:cubicBezTo>
                    <a:pt x="24502" y="39668"/>
                    <a:pt x="24818" y="32896"/>
                    <a:pt x="20839" y="31068"/>
                  </a:cubicBezTo>
                  <a:cubicBezTo>
                    <a:pt x="20364" y="30849"/>
                    <a:pt x="19868" y="30758"/>
                    <a:pt x="19366" y="30758"/>
                  </a:cubicBezTo>
                  <a:cubicBezTo>
                    <a:pt x="17908" y="30758"/>
                    <a:pt x="16399" y="31527"/>
                    <a:pt x="15201" y="32176"/>
                  </a:cubicBezTo>
                  <a:cubicBezTo>
                    <a:pt x="13264" y="33225"/>
                    <a:pt x="11597" y="34421"/>
                    <a:pt x="9439" y="34421"/>
                  </a:cubicBezTo>
                  <a:cubicBezTo>
                    <a:pt x="9080" y="34421"/>
                    <a:pt x="8708" y="34388"/>
                    <a:pt x="8318" y="34315"/>
                  </a:cubicBezTo>
                  <a:cubicBezTo>
                    <a:pt x="5564" y="33805"/>
                    <a:pt x="2675" y="31598"/>
                    <a:pt x="1683" y="28973"/>
                  </a:cubicBezTo>
                  <a:cubicBezTo>
                    <a:pt x="146" y="24914"/>
                    <a:pt x="5720" y="22764"/>
                    <a:pt x="7530" y="20152"/>
                  </a:cubicBezTo>
                  <a:cubicBezTo>
                    <a:pt x="7771" y="19804"/>
                    <a:pt x="7707" y="19375"/>
                    <a:pt x="7612" y="18999"/>
                  </a:cubicBezTo>
                  <a:cubicBezTo>
                    <a:pt x="7219" y="17467"/>
                    <a:pt x="6189" y="16302"/>
                    <a:pt x="5981" y="14628"/>
                  </a:cubicBezTo>
                  <a:cubicBezTo>
                    <a:pt x="5518" y="10894"/>
                    <a:pt x="9819" y="10147"/>
                    <a:pt x="14081" y="10147"/>
                  </a:cubicBezTo>
                  <a:cubicBezTo>
                    <a:pt x="16922" y="10147"/>
                    <a:pt x="19746" y="10479"/>
                    <a:pt x="21130" y="10479"/>
                  </a:cubicBezTo>
                  <a:cubicBezTo>
                    <a:pt x="21145" y="10479"/>
                    <a:pt x="21159" y="10479"/>
                    <a:pt x="21173" y="10479"/>
                  </a:cubicBezTo>
                  <a:cubicBezTo>
                    <a:pt x="23382" y="10467"/>
                    <a:pt x="25871" y="9710"/>
                    <a:pt x="27256" y="7896"/>
                  </a:cubicBezTo>
                  <a:cubicBezTo>
                    <a:pt x="27583" y="7465"/>
                    <a:pt x="27418" y="6832"/>
                    <a:pt x="27290" y="6375"/>
                  </a:cubicBezTo>
                  <a:cubicBezTo>
                    <a:pt x="26693" y="4244"/>
                    <a:pt x="26631" y="1768"/>
                    <a:pt x="29179" y="879"/>
                  </a:cubicBezTo>
                  <a:cubicBezTo>
                    <a:pt x="29643" y="717"/>
                    <a:pt x="30140" y="646"/>
                    <a:pt x="30658" y="646"/>
                  </a:cubicBezTo>
                  <a:cubicBezTo>
                    <a:pt x="33079" y="646"/>
                    <a:pt x="35938" y="2183"/>
                    <a:pt x="37813" y="3070"/>
                  </a:cubicBezTo>
                  <a:cubicBezTo>
                    <a:pt x="40067" y="4135"/>
                    <a:pt x="42120" y="5253"/>
                    <a:pt x="44556" y="5836"/>
                  </a:cubicBezTo>
                  <a:cubicBezTo>
                    <a:pt x="45887" y="6155"/>
                    <a:pt x="47257" y="6329"/>
                    <a:pt x="48621" y="6329"/>
                  </a:cubicBezTo>
                  <a:cubicBezTo>
                    <a:pt x="50628" y="6329"/>
                    <a:pt x="52623" y="5952"/>
                    <a:pt x="54461" y="5102"/>
                  </a:cubicBezTo>
                  <a:cubicBezTo>
                    <a:pt x="54871" y="4913"/>
                    <a:pt x="54616" y="4364"/>
                    <a:pt x="54234" y="4364"/>
                  </a:cubicBezTo>
                  <a:cubicBezTo>
                    <a:pt x="54177" y="4364"/>
                    <a:pt x="54116" y="4376"/>
                    <a:pt x="54054" y="4405"/>
                  </a:cubicBezTo>
                  <a:cubicBezTo>
                    <a:pt x="52260" y="5233"/>
                    <a:pt x="50540" y="5569"/>
                    <a:pt x="48868" y="5569"/>
                  </a:cubicBezTo>
                  <a:cubicBezTo>
                    <a:pt x="43823" y="5569"/>
                    <a:pt x="39219" y="2513"/>
                    <a:pt x="34362" y="732"/>
                  </a:cubicBezTo>
                  <a:cubicBezTo>
                    <a:pt x="33108" y="272"/>
                    <a:pt x="31857" y="0"/>
                    <a:pt x="3071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45"/>
            <p:cNvSpPr/>
            <p:nvPr/>
          </p:nvSpPr>
          <p:spPr>
            <a:xfrm>
              <a:off x="2126597" y="2975170"/>
              <a:ext cx="413300" cy="426769"/>
            </a:xfrm>
            <a:custGeom>
              <a:avLst/>
              <a:gdLst/>
              <a:ahLst/>
              <a:cxnLst/>
              <a:rect l="l" t="t" r="r" b="b"/>
              <a:pathLst>
                <a:path w="29825" h="30797" extrusionOk="0">
                  <a:moveTo>
                    <a:pt x="18343" y="1"/>
                  </a:moveTo>
                  <a:cubicBezTo>
                    <a:pt x="18039" y="1"/>
                    <a:pt x="17724" y="27"/>
                    <a:pt x="17396" y="82"/>
                  </a:cubicBezTo>
                  <a:cubicBezTo>
                    <a:pt x="15431" y="411"/>
                    <a:pt x="14235" y="2450"/>
                    <a:pt x="13804" y="4190"/>
                  </a:cubicBezTo>
                  <a:cubicBezTo>
                    <a:pt x="13470" y="5537"/>
                    <a:pt x="12630" y="5938"/>
                    <a:pt x="11579" y="5938"/>
                  </a:cubicBezTo>
                  <a:cubicBezTo>
                    <a:pt x="10024" y="5938"/>
                    <a:pt x="8005" y="5060"/>
                    <a:pt x="6474" y="5060"/>
                  </a:cubicBezTo>
                  <a:cubicBezTo>
                    <a:pt x="6047" y="5060"/>
                    <a:pt x="5658" y="5128"/>
                    <a:pt x="5327" y="5303"/>
                  </a:cubicBezTo>
                  <a:cubicBezTo>
                    <a:pt x="1" y="8119"/>
                    <a:pt x="2686" y="13420"/>
                    <a:pt x="3844" y="17714"/>
                  </a:cubicBezTo>
                  <a:cubicBezTo>
                    <a:pt x="4782" y="21194"/>
                    <a:pt x="1510" y="22301"/>
                    <a:pt x="1117" y="25182"/>
                  </a:cubicBezTo>
                  <a:cubicBezTo>
                    <a:pt x="844" y="27180"/>
                    <a:pt x="3508" y="29328"/>
                    <a:pt x="4628" y="30661"/>
                  </a:cubicBezTo>
                  <a:cubicBezTo>
                    <a:pt x="4708" y="30756"/>
                    <a:pt x="4801" y="30796"/>
                    <a:pt x="4892" y="30796"/>
                  </a:cubicBezTo>
                  <a:cubicBezTo>
                    <a:pt x="5182" y="30796"/>
                    <a:pt x="5450" y="30391"/>
                    <a:pt x="5197" y="30089"/>
                  </a:cubicBezTo>
                  <a:lnTo>
                    <a:pt x="5197" y="30089"/>
                  </a:lnTo>
                  <a:lnTo>
                    <a:pt x="5197" y="30091"/>
                  </a:lnTo>
                  <a:cubicBezTo>
                    <a:pt x="4245" y="28957"/>
                    <a:pt x="3262" y="27905"/>
                    <a:pt x="2440" y="26660"/>
                  </a:cubicBezTo>
                  <a:cubicBezTo>
                    <a:pt x="1297" y="24931"/>
                    <a:pt x="2627" y="23835"/>
                    <a:pt x="3691" y="22480"/>
                  </a:cubicBezTo>
                  <a:cubicBezTo>
                    <a:pt x="4680" y="21220"/>
                    <a:pt x="4931" y="19828"/>
                    <a:pt x="4768" y="18272"/>
                  </a:cubicBezTo>
                  <a:cubicBezTo>
                    <a:pt x="4571" y="16387"/>
                    <a:pt x="3596" y="14586"/>
                    <a:pt x="3061" y="12783"/>
                  </a:cubicBezTo>
                  <a:cubicBezTo>
                    <a:pt x="2590" y="11192"/>
                    <a:pt x="2731" y="9722"/>
                    <a:pt x="3482" y="8245"/>
                  </a:cubicBezTo>
                  <a:cubicBezTo>
                    <a:pt x="4334" y="6571"/>
                    <a:pt x="5538" y="6070"/>
                    <a:pt x="6901" y="6070"/>
                  </a:cubicBezTo>
                  <a:cubicBezTo>
                    <a:pt x="7718" y="6070"/>
                    <a:pt x="8593" y="6251"/>
                    <a:pt x="9483" y="6466"/>
                  </a:cubicBezTo>
                  <a:cubicBezTo>
                    <a:pt x="10034" y="6599"/>
                    <a:pt x="10794" y="6726"/>
                    <a:pt x="11544" y="6726"/>
                  </a:cubicBezTo>
                  <a:cubicBezTo>
                    <a:pt x="12345" y="6726"/>
                    <a:pt x="13134" y="6581"/>
                    <a:pt x="13645" y="6146"/>
                  </a:cubicBezTo>
                  <a:cubicBezTo>
                    <a:pt x="15672" y="4415"/>
                    <a:pt x="14098" y="2254"/>
                    <a:pt x="17611" y="863"/>
                  </a:cubicBezTo>
                  <a:cubicBezTo>
                    <a:pt x="18035" y="694"/>
                    <a:pt x="18426" y="620"/>
                    <a:pt x="18788" y="620"/>
                  </a:cubicBezTo>
                  <a:cubicBezTo>
                    <a:pt x="21013" y="620"/>
                    <a:pt x="22200" y="3415"/>
                    <a:pt x="23817" y="4512"/>
                  </a:cubicBezTo>
                  <a:cubicBezTo>
                    <a:pt x="24202" y="4773"/>
                    <a:pt x="24754" y="4854"/>
                    <a:pt x="25373" y="4854"/>
                  </a:cubicBezTo>
                  <a:cubicBezTo>
                    <a:pt x="26356" y="4854"/>
                    <a:pt x="27505" y="4650"/>
                    <a:pt x="28409" y="4650"/>
                  </a:cubicBezTo>
                  <a:cubicBezTo>
                    <a:pt x="28676" y="4650"/>
                    <a:pt x="28921" y="4668"/>
                    <a:pt x="29134" y="4714"/>
                  </a:cubicBezTo>
                  <a:cubicBezTo>
                    <a:pt x="29167" y="4721"/>
                    <a:pt x="29199" y="4725"/>
                    <a:pt x="29230" y="4725"/>
                  </a:cubicBezTo>
                  <a:cubicBezTo>
                    <a:pt x="29667" y="4725"/>
                    <a:pt x="29825" y="4037"/>
                    <a:pt x="29349" y="3935"/>
                  </a:cubicBezTo>
                  <a:cubicBezTo>
                    <a:pt x="28913" y="3841"/>
                    <a:pt x="28464" y="3813"/>
                    <a:pt x="28013" y="3813"/>
                  </a:cubicBezTo>
                  <a:cubicBezTo>
                    <a:pt x="27364" y="3813"/>
                    <a:pt x="26711" y="3871"/>
                    <a:pt x="26084" y="3871"/>
                  </a:cubicBezTo>
                  <a:cubicBezTo>
                    <a:pt x="25022" y="3871"/>
                    <a:pt x="24036" y="3706"/>
                    <a:pt x="23278" y="2817"/>
                  </a:cubicBezTo>
                  <a:cubicBezTo>
                    <a:pt x="21880" y="1179"/>
                    <a:pt x="20376" y="1"/>
                    <a:pt x="1834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8" name="Google Shape;2128;p45"/>
          <p:cNvGrpSpPr/>
          <p:nvPr/>
        </p:nvGrpSpPr>
        <p:grpSpPr>
          <a:xfrm>
            <a:off x="4054079" y="3019093"/>
            <a:ext cx="4083841" cy="2135392"/>
            <a:chOff x="4457303" y="2947545"/>
            <a:chExt cx="3062881" cy="1601544"/>
          </a:xfrm>
        </p:grpSpPr>
        <p:grpSp>
          <p:nvGrpSpPr>
            <p:cNvPr id="2129" name="Google Shape;2129;p45"/>
            <p:cNvGrpSpPr/>
            <p:nvPr/>
          </p:nvGrpSpPr>
          <p:grpSpPr>
            <a:xfrm>
              <a:off x="4457303" y="2947545"/>
              <a:ext cx="3062881" cy="1601544"/>
              <a:chOff x="205475" y="972700"/>
              <a:chExt cx="7208475" cy="3769225"/>
            </a:xfrm>
          </p:grpSpPr>
          <p:sp>
            <p:nvSpPr>
              <p:cNvPr id="2130" name="Google Shape;2130;p45"/>
              <p:cNvSpPr/>
              <p:nvPr/>
            </p:nvSpPr>
            <p:spPr>
              <a:xfrm>
                <a:off x="3149125" y="2845725"/>
                <a:ext cx="907750" cy="1896200"/>
              </a:xfrm>
              <a:custGeom>
                <a:avLst/>
                <a:gdLst/>
                <a:ahLst/>
                <a:cxnLst/>
                <a:rect l="l" t="t" r="r" b="b"/>
                <a:pathLst>
                  <a:path w="36310" h="75848" extrusionOk="0">
                    <a:moveTo>
                      <a:pt x="6765" y="0"/>
                    </a:moveTo>
                    <a:cubicBezTo>
                      <a:pt x="6514" y="0"/>
                      <a:pt x="6241" y="70"/>
                      <a:pt x="6060" y="188"/>
                    </a:cubicBezTo>
                    <a:cubicBezTo>
                      <a:pt x="5807" y="349"/>
                      <a:pt x="5623" y="558"/>
                      <a:pt x="5505" y="833"/>
                    </a:cubicBezTo>
                    <a:cubicBezTo>
                      <a:pt x="5418" y="1038"/>
                      <a:pt x="5372" y="1277"/>
                      <a:pt x="5395" y="1505"/>
                    </a:cubicBezTo>
                    <a:cubicBezTo>
                      <a:pt x="5342" y="1596"/>
                      <a:pt x="5304" y="1694"/>
                      <a:pt x="5279" y="1796"/>
                    </a:cubicBezTo>
                    <a:lnTo>
                      <a:pt x="5232" y="2155"/>
                    </a:lnTo>
                    <a:cubicBezTo>
                      <a:pt x="5232" y="2387"/>
                      <a:pt x="5292" y="2615"/>
                      <a:pt x="5404" y="2816"/>
                    </a:cubicBezTo>
                    <a:cubicBezTo>
                      <a:pt x="6594" y="5659"/>
                      <a:pt x="7143" y="8731"/>
                      <a:pt x="7010" y="11813"/>
                    </a:cubicBezTo>
                    <a:cubicBezTo>
                      <a:pt x="7003" y="11984"/>
                      <a:pt x="7047" y="12181"/>
                      <a:pt x="7126" y="12360"/>
                    </a:cubicBezTo>
                    <a:cubicBezTo>
                      <a:pt x="6633" y="14962"/>
                      <a:pt x="6140" y="17563"/>
                      <a:pt x="5648" y="20163"/>
                    </a:cubicBezTo>
                    <a:lnTo>
                      <a:pt x="3429" y="31876"/>
                    </a:lnTo>
                    <a:cubicBezTo>
                      <a:pt x="2719" y="35627"/>
                      <a:pt x="1982" y="39374"/>
                      <a:pt x="1391" y="43146"/>
                    </a:cubicBezTo>
                    <a:cubicBezTo>
                      <a:pt x="722" y="47415"/>
                      <a:pt x="153" y="51725"/>
                      <a:pt x="46" y="56050"/>
                    </a:cubicBezTo>
                    <a:cubicBezTo>
                      <a:pt x="1" y="57917"/>
                      <a:pt x="43" y="59788"/>
                      <a:pt x="201" y="61651"/>
                    </a:cubicBezTo>
                    <a:cubicBezTo>
                      <a:pt x="404" y="64071"/>
                      <a:pt x="730" y="66501"/>
                      <a:pt x="1255" y="68874"/>
                    </a:cubicBezTo>
                    <a:cubicBezTo>
                      <a:pt x="1355" y="69323"/>
                      <a:pt x="1462" y="69772"/>
                      <a:pt x="1577" y="70217"/>
                    </a:cubicBezTo>
                    <a:lnTo>
                      <a:pt x="2258" y="71830"/>
                    </a:lnTo>
                    <a:cubicBezTo>
                      <a:pt x="2682" y="72618"/>
                      <a:pt x="3263" y="73251"/>
                      <a:pt x="3999" y="73726"/>
                    </a:cubicBezTo>
                    <a:cubicBezTo>
                      <a:pt x="4411" y="74140"/>
                      <a:pt x="4925" y="74440"/>
                      <a:pt x="5490" y="74596"/>
                    </a:cubicBezTo>
                    <a:cubicBezTo>
                      <a:pt x="6233" y="74986"/>
                      <a:pt x="7030" y="75182"/>
                      <a:pt x="7880" y="75182"/>
                    </a:cubicBezTo>
                    <a:cubicBezTo>
                      <a:pt x="7950" y="75182"/>
                      <a:pt x="8021" y="75181"/>
                      <a:pt x="8092" y="75178"/>
                    </a:cubicBezTo>
                    <a:cubicBezTo>
                      <a:pt x="12077" y="75624"/>
                      <a:pt x="16081" y="75847"/>
                      <a:pt x="20088" y="75847"/>
                    </a:cubicBezTo>
                    <a:cubicBezTo>
                      <a:pt x="21440" y="75847"/>
                      <a:pt x="22792" y="75822"/>
                      <a:pt x="24145" y="75771"/>
                    </a:cubicBezTo>
                    <a:cubicBezTo>
                      <a:pt x="25660" y="75713"/>
                      <a:pt x="27175" y="75624"/>
                      <a:pt x="28688" y="75503"/>
                    </a:cubicBezTo>
                    <a:cubicBezTo>
                      <a:pt x="28692" y="75503"/>
                      <a:pt x="28695" y="75503"/>
                      <a:pt x="28698" y="75503"/>
                    </a:cubicBezTo>
                    <a:cubicBezTo>
                      <a:pt x="29893" y="75503"/>
                      <a:pt x="31067" y="75183"/>
                      <a:pt x="32099" y="74580"/>
                    </a:cubicBezTo>
                    <a:cubicBezTo>
                      <a:pt x="32887" y="74156"/>
                      <a:pt x="33518" y="73575"/>
                      <a:pt x="33995" y="72841"/>
                    </a:cubicBezTo>
                    <a:cubicBezTo>
                      <a:pt x="34591" y="72186"/>
                      <a:pt x="34994" y="71422"/>
                      <a:pt x="35203" y="70542"/>
                    </a:cubicBezTo>
                    <a:cubicBezTo>
                      <a:pt x="35526" y="69367"/>
                      <a:pt x="35526" y="68125"/>
                      <a:pt x="35203" y="66950"/>
                    </a:cubicBezTo>
                    <a:cubicBezTo>
                      <a:pt x="33364" y="62189"/>
                      <a:pt x="31612" y="57398"/>
                      <a:pt x="29948" y="52574"/>
                    </a:cubicBezTo>
                    <a:cubicBezTo>
                      <a:pt x="28296" y="47786"/>
                      <a:pt x="26733" y="42969"/>
                      <a:pt x="25260" y="38122"/>
                    </a:cubicBezTo>
                    <a:cubicBezTo>
                      <a:pt x="24425" y="35374"/>
                      <a:pt x="23617" y="32619"/>
                      <a:pt x="22840" y="29852"/>
                    </a:cubicBezTo>
                    <a:cubicBezTo>
                      <a:pt x="22589" y="28947"/>
                      <a:pt x="22153" y="28104"/>
                      <a:pt x="21558" y="27376"/>
                    </a:cubicBezTo>
                    <a:cubicBezTo>
                      <a:pt x="23054" y="26582"/>
                      <a:pt x="24545" y="25775"/>
                      <a:pt x="26030" y="24954"/>
                    </a:cubicBezTo>
                    <a:cubicBezTo>
                      <a:pt x="26479" y="24856"/>
                      <a:pt x="26916" y="24698"/>
                      <a:pt x="27322" y="24483"/>
                    </a:cubicBezTo>
                    <a:cubicBezTo>
                      <a:pt x="28161" y="24211"/>
                      <a:pt x="28885" y="23744"/>
                      <a:pt x="29497" y="23085"/>
                    </a:cubicBezTo>
                    <a:cubicBezTo>
                      <a:pt x="29567" y="23020"/>
                      <a:pt x="29635" y="22953"/>
                      <a:pt x="29702" y="22885"/>
                    </a:cubicBezTo>
                    <a:cubicBezTo>
                      <a:pt x="30617" y="22361"/>
                      <a:pt x="31529" y="21831"/>
                      <a:pt x="32438" y="21296"/>
                    </a:cubicBezTo>
                    <a:cubicBezTo>
                      <a:pt x="33509" y="20667"/>
                      <a:pt x="34577" y="20030"/>
                      <a:pt x="35640" y="19386"/>
                    </a:cubicBezTo>
                    <a:cubicBezTo>
                      <a:pt x="36050" y="19137"/>
                      <a:pt x="36310" y="18701"/>
                      <a:pt x="36310" y="18219"/>
                    </a:cubicBezTo>
                    <a:cubicBezTo>
                      <a:pt x="36308" y="17738"/>
                      <a:pt x="36054" y="17296"/>
                      <a:pt x="35640" y="17052"/>
                    </a:cubicBezTo>
                    <a:cubicBezTo>
                      <a:pt x="35091" y="16733"/>
                      <a:pt x="34542" y="16414"/>
                      <a:pt x="33993" y="16097"/>
                    </a:cubicBezTo>
                    <a:cubicBezTo>
                      <a:pt x="33663" y="15511"/>
                      <a:pt x="33227" y="14992"/>
                      <a:pt x="32704" y="14568"/>
                    </a:cubicBezTo>
                    <a:cubicBezTo>
                      <a:pt x="31989" y="13982"/>
                      <a:pt x="31208" y="13510"/>
                      <a:pt x="30414" y="13040"/>
                    </a:cubicBezTo>
                    <a:lnTo>
                      <a:pt x="25171" y="9931"/>
                    </a:lnTo>
                    <a:cubicBezTo>
                      <a:pt x="23557" y="8973"/>
                      <a:pt x="21947" y="8007"/>
                      <a:pt x="20317" y="7080"/>
                    </a:cubicBezTo>
                    <a:cubicBezTo>
                      <a:pt x="20282" y="7018"/>
                      <a:pt x="20245" y="6957"/>
                      <a:pt x="20206" y="6897"/>
                    </a:cubicBezTo>
                    <a:cubicBezTo>
                      <a:pt x="19782" y="6110"/>
                      <a:pt x="19203" y="5478"/>
                      <a:pt x="18467" y="5001"/>
                    </a:cubicBezTo>
                    <a:cubicBezTo>
                      <a:pt x="17814" y="4405"/>
                      <a:pt x="17048" y="4002"/>
                      <a:pt x="16169" y="3791"/>
                    </a:cubicBezTo>
                    <a:lnTo>
                      <a:pt x="14372" y="3551"/>
                    </a:lnTo>
                    <a:cubicBezTo>
                      <a:pt x="14111" y="3551"/>
                      <a:pt x="13851" y="3567"/>
                      <a:pt x="13591" y="3597"/>
                    </a:cubicBezTo>
                    <a:lnTo>
                      <a:pt x="13586" y="3592"/>
                    </a:lnTo>
                    <a:cubicBezTo>
                      <a:pt x="13421" y="3425"/>
                      <a:pt x="13216" y="3306"/>
                      <a:pt x="12990" y="3244"/>
                    </a:cubicBezTo>
                    <a:cubicBezTo>
                      <a:pt x="12781" y="3164"/>
                      <a:pt x="12574" y="3081"/>
                      <a:pt x="12369" y="2997"/>
                    </a:cubicBezTo>
                    <a:cubicBezTo>
                      <a:pt x="11699" y="2710"/>
                      <a:pt x="11043" y="2394"/>
                      <a:pt x="10402" y="2052"/>
                    </a:cubicBezTo>
                    <a:cubicBezTo>
                      <a:pt x="10100" y="1766"/>
                      <a:pt x="9774" y="1508"/>
                      <a:pt x="9441" y="1261"/>
                    </a:cubicBezTo>
                    <a:cubicBezTo>
                      <a:pt x="8732" y="733"/>
                      <a:pt x="7932" y="344"/>
                      <a:pt x="7100" y="51"/>
                    </a:cubicBezTo>
                    <a:cubicBezTo>
                      <a:pt x="7001" y="16"/>
                      <a:pt x="6886" y="0"/>
                      <a:pt x="67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45"/>
              <p:cNvSpPr/>
              <p:nvPr/>
            </p:nvSpPr>
            <p:spPr>
              <a:xfrm>
                <a:off x="515325" y="1858375"/>
                <a:ext cx="2260700" cy="2843225"/>
              </a:xfrm>
              <a:custGeom>
                <a:avLst/>
                <a:gdLst/>
                <a:ahLst/>
                <a:cxnLst/>
                <a:rect l="l" t="t" r="r" b="b"/>
                <a:pathLst>
                  <a:path w="90428" h="113729" extrusionOk="0">
                    <a:moveTo>
                      <a:pt x="15512" y="0"/>
                    </a:moveTo>
                    <a:cubicBezTo>
                      <a:pt x="14662" y="0"/>
                      <a:pt x="13866" y="195"/>
                      <a:pt x="13123" y="586"/>
                    </a:cubicBezTo>
                    <a:cubicBezTo>
                      <a:pt x="12558" y="741"/>
                      <a:pt x="12044" y="1041"/>
                      <a:pt x="11632" y="1455"/>
                    </a:cubicBezTo>
                    <a:cubicBezTo>
                      <a:pt x="11416" y="1593"/>
                      <a:pt x="11213" y="1747"/>
                      <a:pt x="11022" y="1917"/>
                    </a:cubicBezTo>
                    <a:cubicBezTo>
                      <a:pt x="10866" y="1805"/>
                      <a:pt x="10701" y="1698"/>
                      <a:pt x="10531" y="1598"/>
                    </a:cubicBezTo>
                    <a:cubicBezTo>
                      <a:pt x="9756" y="1104"/>
                      <a:pt x="8917" y="837"/>
                      <a:pt x="8018" y="795"/>
                    </a:cubicBezTo>
                    <a:cubicBezTo>
                      <a:pt x="7644" y="712"/>
                      <a:pt x="7271" y="670"/>
                      <a:pt x="6897" y="670"/>
                    </a:cubicBezTo>
                    <a:cubicBezTo>
                      <a:pt x="6373" y="670"/>
                      <a:pt x="5848" y="752"/>
                      <a:pt x="5324" y="916"/>
                    </a:cubicBezTo>
                    <a:cubicBezTo>
                      <a:pt x="3688" y="1446"/>
                      <a:pt x="2112" y="2459"/>
                      <a:pt x="1286" y="4022"/>
                    </a:cubicBezTo>
                    <a:cubicBezTo>
                      <a:pt x="470" y="5565"/>
                      <a:pt x="0" y="7524"/>
                      <a:pt x="605" y="9228"/>
                    </a:cubicBezTo>
                    <a:cubicBezTo>
                      <a:pt x="2276" y="13951"/>
                      <a:pt x="4481" y="18489"/>
                      <a:pt x="7274" y="22649"/>
                    </a:cubicBezTo>
                    <a:cubicBezTo>
                      <a:pt x="10047" y="26779"/>
                      <a:pt x="13219" y="30626"/>
                      <a:pt x="16744" y="34135"/>
                    </a:cubicBezTo>
                    <a:cubicBezTo>
                      <a:pt x="23978" y="41337"/>
                      <a:pt x="32548" y="47140"/>
                      <a:pt x="41382" y="52189"/>
                    </a:cubicBezTo>
                    <a:cubicBezTo>
                      <a:pt x="43238" y="53248"/>
                      <a:pt x="45107" y="54282"/>
                      <a:pt x="46990" y="55293"/>
                    </a:cubicBezTo>
                    <a:cubicBezTo>
                      <a:pt x="48034" y="56015"/>
                      <a:pt x="49103" y="56704"/>
                      <a:pt x="50212" y="57341"/>
                    </a:cubicBezTo>
                    <a:cubicBezTo>
                      <a:pt x="52718" y="58781"/>
                      <a:pt x="55387" y="59962"/>
                      <a:pt x="58101" y="60948"/>
                    </a:cubicBezTo>
                    <a:cubicBezTo>
                      <a:pt x="58401" y="61043"/>
                      <a:pt x="58710" y="61111"/>
                      <a:pt x="59022" y="61151"/>
                    </a:cubicBezTo>
                    <a:cubicBezTo>
                      <a:pt x="58917" y="61308"/>
                      <a:pt x="58819" y="61465"/>
                      <a:pt x="58727" y="61627"/>
                    </a:cubicBezTo>
                    <a:cubicBezTo>
                      <a:pt x="58454" y="62105"/>
                      <a:pt x="58182" y="62835"/>
                      <a:pt x="57993" y="63356"/>
                    </a:cubicBezTo>
                    <a:cubicBezTo>
                      <a:pt x="57949" y="63475"/>
                      <a:pt x="57908" y="63592"/>
                      <a:pt x="57875" y="63717"/>
                    </a:cubicBezTo>
                    <a:cubicBezTo>
                      <a:pt x="57726" y="64290"/>
                      <a:pt x="57630" y="64883"/>
                      <a:pt x="57512" y="65465"/>
                    </a:cubicBezTo>
                    <a:cubicBezTo>
                      <a:pt x="57258" y="66710"/>
                      <a:pt x="57014" y="67959"/>
                      <a:pt x="56781" y="69209"/>
                    </a:cubicBezTo>
                    <a:cubicBezTo>
                      <a:pt x="55771" y="74611"/>
                      <a:pt x="54962" y="80047"/>
                      <a:pt x="54275" y="85499"/>
                    </a:cubicBezTo>
                    <a:cubicBezTo>
                      <a:pt x="53652" y="90448"/>
                      <a:pt x="53181" y="95414"/>
                      <a:pt x="52860" y="100394"/>
                    </a:cubicBezTo>
                    <a:cubicBezTo>
                      <a:pt x="52781" y="101630"/>
                      <a:pt x="52711" y="102867"/>
                      <a:pt x="52649" y="104105"/>
                    </a:cubicBezTo>
                    <a:cubicBezTo>
                      <a:pt x="52602" y="105113"/>
                      <a:pt x="52714" y="106160"/>
                      <a:pt x="52944" y="107137"/>
                    </a:cubicBezTo>
                    <a:cubicBezTo>
                      <a:pt x="53421" y="109178"/>
                      <a:pt x="54803" y="110868"/>
                      <a:pt x="56525" y="111994"/>
                    </a:cubicBezTo>
                    <a:cubicBezTo>
                      <a:pt x="57116" y="112382"/>
                      <a:pt x="57835" y="112657"/>
                      <a:pt x="58498" y="112885"/>
                    </a:cubicBezTo>
                    <a:cubicBezTo>
                      <a:pt x="59239" y="113141"/>
                      <a:pt x="60109" y="113189"/>
                      <a:pt x="60846" y="113269"/>
                    </a:cubicBezTo>
                    <a:cubicBezTo>
                      <a:pt x="61421" y="113332"/>
                      <a:pt x="62000" y="113324"/>
                      <a:pt x="62577" y="113334"/>
                    </a:cubicBezTo>
                    <a:lnTo>
                      <a:pt x="66378" y="113406"/>
                    </a:lnTo>
                    <a:lnTo>
                      <a:pt x="83589" y="113729"/>
                    </a:lnTo>
                    <a:cubicBezTo>
                      <a:pt x="83592" y="113729"/>
                      <a:pt x="83595" y="113729"/>
                      <a:pt x="83598" y="113729"/>
                    </a:cubicBezTo>
                    <a:cubicBezTo>
                      <a:pt x="84793" y="113729"/>
                      <a:pt x="85968" y="113410"/>
                      <a:pt x="86999" y="112806"/>
                    </a:cubicBezTo>
                    <a:cubicBezTo>
                      <a:pt x="87787" y="112380"/>
                      <a:pt x="88418" y="111801"/>
                      <a:pt x="88895" y="111065"/>
                    </a:cubicBezTo>
                    <a:cubicBezTo>
                      <a:pt x="89491" y="110413"/>
                      <a:pt x="89895" y="109646"/>
                      <a:pt x="90105" y="108768"/>
                    </a:cubicBezTo>
                    <a:cubicBezTo>
                      <a:pt x="90428" y="107591"/>
                      <a:pt x="90428" y="106349"/>
                      <a:pt x="90107" y="105173"/>
                    </a:cubicBezTo>
                    <a:cubicBezTo>
                      <a:pt x="88948" y="97548"/>
                      <a:pt x="85931" y="90395"/>
                      <a:pt x="82938" y="83344"/>
                    </a:cubicBezTo>
                    <a:cubicBezTo>
                      <a:pt x="82251" y="81723"/>
                      <a:pt x="81554" y="80106"/>
                      <a:pt x="80865" y="78488"/>
                    </a:cubicBezTo>
                    <a:cubicBezTo>
                      <a:pt x="78917" y="73832"/>
                      <a:pt x="77076" y="69106"/>
                      <a:pt x="75927" y="64183"/>
                    </a:cubicBezTo>
                    <a:cubicBezTo>
                      <a:pt x="75660" y="63045"/>
                      <a:pt x="75438" y="61900"/>
                      <a:pt x="75254" y="60746"/>
                    </a:cubicBezTo>
                    <a:cubicBezTo>
                      <a:pt x="74985" y="58298"/>
                      <a:pt x="74943" y="55834"/>
                      <a:pt x="75176" y="53385"/>
                    </a:cubicBezTo>
                    <a:cubicBezTo>
                      <a:pt x="75422" y="52529"/>
                      <a:pt x="75450" y="51673"/>
                      <a:pt x="75259" y="50819"/>
                    </a:cubicBezTo>
                    <a:cubicBezTo>
                      <a:pt x="75233" y="50212"/>
                      <a:pt x="75096" y="49614"/>
                      <a:pt x="74856" y="49057"/>
                    </a:cubicBezTo>
                    <a:cubicBezTo>
                      <a:pt x="75010" y="48148"/>
                      <a:pt x="75180" y="47243"/>
                      <a:pt x="75368" y="46339"/>
                    </a:cubicBezTo>
                    <a:cubicBezTo>
                      <a:pt x="75750" y="45695"/>
                      <a:pt x="76171" y="45072"/>
                      <a:pt x="76623" y="44474"/>
                    </a:cubicBezTo>
                    <a:cubicBezTo>
                      <a:pt x="76949" y="44062"/>
                      <a:pt x="77291" y="43664"/>
                      <a:pt x="77649" y="43278"/>
                    </a:cubicBezTo>
                    <a:cubicBezTo>
                      <a:pt x="78024" y="42875"/>
                      <a:pt x="78145" y="42314"/>
                      <a:pt x="77928" y="41802"/>
                    </a:cubicBezTo>
                    <a:cubicBezTo>
                      <a:pt x="77840" y="41588"/>
                      <a:pt x="77696" y="41400"/>
                      <a:pt x="77512" y="41262"/>
                    </a:cubicBezTo>
                    <a:cubicBezTo>
                      <a:pt x="77261" y="41067"/>
                      <a:pt x="77012" y="40999"/>
                      <a:pt x="76693" y="40971"/>
                    </a:cubicBezTo>
                    <a:cubicBezTo>
                      <a:pt x="76099" y="40919"/>
                      <a:pt x="75504" y="40894"/>
                      <a:pt x="74910" y="40894"/>
                    </a:cubicBezTo>
                    <a:cubicBezTo>
                      <a:pt x="73941" y="40894"/>
                      <a:pt x="72973" y="40960"/>
                      <a:pt x="72011" y="41086"/>
                    </a:cubicBezTo>
                    <a:lnTo>
                      <a:pt x="70859" y="40704"/>
                    </a:lnTo>
                    <a:lnTo>
                      <a:pt x="69896" y="40381"/>
                    </a:lnTo>
                    <a:cubicBezTo>
                      <a:pt x="69426" y="40094"/>
                      <a:pt x="68914" y="39883"/>
                      <a:pt x="68378" y="39759"/>
                    </a:cubicBezTo>
                    <a:cubicBezTo>
                      <a:pt x="61139" y="36636"/>
                      <a:pt x="54221" y="32815"/>
                      <a:pt x="47723" y="28350"/>
                    </a:cubicBezTo>
                    <a:cubicBezTo>
                      <a:pt x="46078" y="27221"/>
                      <a:pt x="44462" y="26051"/>
                      <a:pt x="42875" y="24843"/>
                    </a:cubicBezTo>
                    <a:cubicBezTo>
                      <a:pt x="36781" y="20062"/>
                      <a:pt x="31134" y="14712"/>
                      <a:pt x="26054" y="8865"/>
                    </a:cubicBezTo>
                    <a:cubicBezTo>
                      <a:pt x="24739" y="7352"/>
                      <a:pt x="23462" y="5807"/>
                      <a:pt x="22224" y="4229"/>
                    </a:cubicBezTo>
                    <a:cubicBezTo>
                      <a:pt x="22001" y="3936"/>
                      <a:pt x="21780" y="3643"/>
                      <a:pt x="21561" y="3350"/>
                    </a:cubicBezTo>
                    <a:cubicBezTo>
                      <a:pt x="21137" y="2563"/>
                      <a:pt x="20556" y="1931"/>
                      <a:pt x="19821" y="1455"/>
                    </a:cubicBezTo>
                    <a:cubicBezTo>
                      <a:pt x="19167" y="857"/>
                      <a:pt x="18403" y="455"/>
                      <a:pt x="17522" y="245"/>
                    </a:cubicBezTo>
                    <a:lnTo>
                      <a:pt x="15725" y="4"/>
                    </a:lnTo>
                    <a:cubicBezTo>
                      <a:pt x="15654" y="2"/>
                      <a:pt x="15582" y="0"/>
                      <a:pt x="1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45"/>
              <p:cNvSpPr/>
              <p:nvPr/>
            </p:nvSpPr>
            <p:spPr>
              <a:xfrm>
                <a:off x="3743250" y="2464000"/>
                <a:ext cx="3263575" cy="2238700"/>
              </a:xfrm>
              <a:custGeom>
                <a:avLst/>
                <a:gdLst/>
                <a:ahLst/>
                <a:cxnLst/>
                <a:rect l="l" t="t" r="r" b="b"/>
                <a:pathLst>
                  <a:path w="130543" h="89548" extrusionOk="0">
                    <a:moveTo>
                      <a:pt x="121183" y="0"/>
                    </a:moveTo>
                    <a:cubicBezTo>
                      <a:pt x="119236" y="0"/>
                      <a:pt x="117289" y="523"/>
                      <a:pt x="115695" y="1547"/>
                    </a:cubicBezTo>
                    <a:cubicBezTo>
                      <a:pt x="113664" y="2852"/>
                      <a:pt x="112238" y="4539"/>
                      <a:pt x="110853" y="6489"/>
                    </a:cubicBezTo>
                    <a:cubicBezTo>
                      <a:pt x="110038" y="7639"/>
                      <a:pt x="109280" y="8823"/>
                      <a:pt x="108445" y="9959"/>
                    </a:cubicBezTo>
                    <a:cubicBezTo>
                      <a:pt x="106302" y="12621"/>
                      <a:pt x="103847" y="15008"/>
                      <a:pt x="101176" y="17137"/>
                    </a:cubicBezTo>
                    <a:cubicBezTo>
                      <a:pt x="98716" y="18982"/>
                      <a:pt x="96107" y="20612"/>
                      <a:pt x="93394" y="22052"/>
                    </a:cubicBezTo>
                    <a:cubicBezTo>
                      <a:pt x="93272" y="22045"/>
                      <a:pt x="93150" y="22041"/>
                      <a:pt x="93027" y="22041"/>
                    </a:cubicBezTo>
                    <a:cubicBezTo>
                      <a:pt x="92566" y="22041"/>
                      <a:pt x="92094" y="22092"/>
                      <a:pt x="91607" y="22191"/>
                    </a:cubicBezTo>
                    <a:cubicBezTo>
                      <a:pt x="87118" y="23097"/>
                      <a:pt x="82623" y="23997"/>
                      <a:pt x="78085" y="24641"/>
                    </a:cubicBezTo>
                    <a:cubicBezTo>
                      <a:pt x="75656" y="24949"/>
                      <a:pt x="73217" y="25177"/>
                      <a:pt x="70769" y="25274"/>
                    </a:cubicBezTo>
                    <a:cubicBezTo>
                      <a:pt x="69910" y="25308"/>
                      <a:pt x="69052" y="25323"/>
                      <a:pt x="68194" y="25323"/>
                    </a:cubicBezTo>
                    <a:cubicBezTo>
                      <a:pt x="66389" y="25323"/>
                      <a:pt x="64583" y="25258"/>
                      <a:pt x="62779" y="25177"/>
                    </a:cubicBezTo>
                    <a:cubicBezTo>
                      <a:pt x="60622" y="25081"/>
                      <a:pt x="58469" y="24995"/>
                      <a:pt x="56321" y="24995"/>
                    </a:cubicBezTo>
                    <a:cubicBezTo>
                      <a:pt x="52868" y="24995"/>
                      <a:pt x="49430" y="25217"/>
                      <a:pt x="46014" y="25979"/>
                    </a:cubicBezTo>
                    <a:cubicBezTo>
                      <a:pt x="43438" y="26552"/>
                      <a:pt x="40925" y="27387"/>
                      <a:pt x="38325" y="27832"/>
                    </a:cubicBezTo>
                    <a:cubicBezTo>
                      <a:pt x="37816" y="27880"/>
                      <a:pt x="37306" y="27904"/>
                      <a:pt x="36796" y="27904"/>
                    </a:cubicBezTo>
                    <a:cubicBezTo>
                      <a:pt x="36407" y="27904"/>
                      <a:pt x="36019" y="27890"/>
                      <a:pt x="35631" y="27862"/>
                    </a:cubicBezTo>
                    <a:cubicBezTo>
                      <a:pt x="35142" y="27765"/>
                      <a:pt x="34660" y="27637"/>
                      <a:pt x="34186" y="27481"/>
                    </a:cubicBezTo>
                    <a:cubicBezTo>
                      <a:pt x="33946" y="27355"/>
                      <a:pt x="33713" y="27220"/>
                      <a:pt x="33485" y="27075"/>
                    </a:cubicBezTo>
                    <a:cubicBezTo>
                      <a:pt x="33432" y="27025"/>
                      <a:pt x="33380" y="26976"/>
                      <a:pt x="33327" y="26927"/>
                    </a:cubicBezTo>
                    <a:cubicBezTo>
                      <a:pt x="32461" y="26093"/>
                      <a:pt x="31410" y="25600"/>
                      <a:pt x="30223" y="25440"/>
                    </a:cubicBezTo>
                    <a:cubicBezTo>
                      <a:pt x="29988" y="25375"/>
                      <a:pt x="29746" y="25343"/>
                      <a:pt x="29505" y="25343"/>
                    </a:cubicBezTo>
                    <a:cubicBezTo>
                      <a:pt x="29263" y="25343"/>
                      <a:pt x="29022" y="25375"/>
                      <a:pt x="28787" y="25440"/>
                    </a:cubicBezTo>
                    <a:cubicBezTo>
                      <a:pt x="28068" y="25472"/>
                      <a:pt x="27396" y="25686"/>
                      <a:pt x="26777" y="26082"/>
                    </a:cubicBezTo>
                    <a:cubicBezTo>
                      <a:pt x="22977" y="27743"/>
                      <a:pt x="19233" y="29526"/>
                      <a:pt x="15545" y="31431"/>
                    </a:cubicBezTo>
                    <a:cubicBezTo>
                      <a:pt x="13832" y="32316"/>
                      <a:pt x="12108" y="33203"/>
                      <a:pt x="10444" y="34180"/>
                    </a:cubicBezTo>
                    <a:cubicBezTo>
                      <a:pt x="8313" y="35432"/>
                      <a:pt x="6481" y="36972"/>
                      <a:pt x="5078" y="39017"/>
                    </a:cubicBezTo>
                    <a:cubicBezTo>
                      <a:pt x="4848" y="39353"/>
                      <a:pt x="4662" y="39711"/>
                      <a:pt x="4497" y="40085"/>
                    </a:cubicBezTo>
                    <a:cubicBezTo>
                      <a:pt x="4373" y="40367"/>
                      <a:pt x="4245" y="40651"/>
                      <a:pt x="4126" y="40937"/>
                    </a:cubicBezTo>
                    <a:cubicBezTo>
                      <a:pt x="2840" y="41367"/>
                      <a:pt x="1607" y="42170"/>
                      <a:pt x="958" y="43401"/>
                    </a:cubicBezTo>
                    <a:cubicBezTo>
                      <a:pt x="283" y="44677"/>
                      <a:pt x="1" y="46147"/>
                      <a:pt x="413" y="47566"/>
                    </a:cubicBezTo>
                    <a:cubicBezTo>
                      <a:pt x="3822" y="59327"/>
                      <a:pt x="8113" y="70814"/>
                      <a:pt x="13148" y="81975"/>
                    </a:cubicBezTo>
                    <a:cubicBezTo>
                      <a:pt x="13832" y="83490"/>
                      <a:pt x="14539" y="84806"/>
                      <a:pt x="15638" y="86084"/>
                    </a:cubicBezTo>
                    <a:cubicBezTo>
                      <a:pt x="16938" y="87596"/>
                      <a:pt x="18942" y="88699"/>
                      <a:pt x="20897" y="89055"/>
                    </a:cubicBezTo>
                    <a:cubicBezTo>
                      <a:pt x="23295" y="89491"/>
                      <a:pt x="25769" y="89524"/>
                      <a:pt x="28224" y="89524"/>
                    </a:cubicBezTo>
                    <a:cubicBezTo>
                      <a:pt x="28654" y="89524"/>
                      <a:pt x="29084" y="89523"/>
                      <a:pt x="29513" y="89523"/>
                    </a:cubicBezTo>
                    <a:cubicBezTo>
                      <a:pt x="29948" y="89523"/>
                      <a:pt x="30381" y="89524"/>
                      <a:pt x="30812" y="89528"/>
                    </a:cubicBezTo>
                    <a:cubicBezTo>
                      <a:pt x="32210" y="89541"/>
                      <a:pt x="33607" y="89547"/>
                      <a:pt x="35005" y="89547"/>
                    </a:cubicBezTo>
                    <a:cubicBezTo>
                      <a:pt x="39741" y="89547"/>
                      <a:pt x="44476" y="89474"/>
                      <a:pt x="49211" y="89325"/>
                    </a:cubicBezTo>
                    <a:cubicBezTo>
                      <a:pt x="56133" y="89109"/>
                      <a:pt x="63047" y="88734"/>
                      <a:pt x="69953" y="88201"/>
                    </a:cubicBezTo>
                    <a:cubicBezTo>
                      <a:pt x="71340" y="88095"/>
                      <a:pt x="72794" y="87687"/>
                      <a:pt x="73776" y="86619"/>
                    </a:cubicBezTo>
                    <a:cubicBezTo>
                      <a:pt x="74677" y="85637"/>
                      <a:pt x="75530" y="84183"/>
                      <a:pt x="75360" y="82796"/>
                    </a:cubicBezTo>
                    <a:cubicBezTo>
                      <a:pt x="74067" y="72281"/>
                      <a:pt x="73408" y="61698"/>
                      <a:pt x="73387" y="51105"/>
                    </a:cubicBezTo>
                    <a:cubicBezTo>
                      <a:pt x="73385" y="49893"/>
                      <a:pt x="73390" y="48679"/>
                      <a:pt x="73406" y="47466"/>
                    </a:cubicBezTo>
                    <a:cubicBezTo>
                      <a:pt x="74201" y="47473"/>
                      <a:pt x="74996" y="47481"/>
                      <a:pt x="75790" y="47481"/>
                    </a:cubicBezTo>
                    <a:cubicBezTo>
                      <a:pt x="76758" y="47481"/>
                      <a:pt x="77726" y="47469"/>
                      <a:pt x="78693" y="47425"/>
                    </a:cubicBezTo>
                    <a:cubicBezTo>
                      <a:pt x="82134" y="47273"/>
                      <a:pt x="85601" y="46745"/>
                      <a:pt x="88924" y="45835"/>
                    </a:cubicBezTo>
                    <a:cubicBezTo>
                      <a:pt x="95046" y="44157"/>
                      <a:pt x="100906" y="41261"/>
                      <a:pt x="106050" y="37551"/>
                    </a:cubicBezTo>
                    <a:cubicBezTo>
                      <a:pt x="111332" y="33738"/>
                      <a:pt x="116019" y="29251"/>
                      <a:pt x="120124" y="24197"/>
                    </a:cubicBezTo>
                    <a:cubicBezTo>
                      <a:pt x="122331" y="21482"/>
                      <a:pt x="124412" y="18673"/>
                      <a:pt x="126373" y="15769"/>
                    </a:cubicBezTo>
                    <a:cubicBezTo>
                      <a:pt x="127221" y="14510"/>
                      <a:pt x="128047" y="13233"/>
                      <a:pt x="128850" y="11944"/>
                    </a:cubicBezTo>
                    <a:cubicBezTo>
                      <a:pt x="129050" y="11622"/>
                      <a:pt x="129250" y="11299"/>
                      <a:pt x="129448" y="10976"/>
                    </a:cubicBezTo>
                    <a:cubicBezTo>
                      <a:pt x="130317" y="9559"/>
                      <a:pt x="130543" y="8023"/>
                      <a:pt x="130125" y="6410"/>
                    </a:cubicBezTo>
                    <a:cubicBezTo>
                      <a:pt x="129783" y="5082"/>
                      <a:pt x="129082" y="3914"/>
                      <a:pt x="128175" y="2903"/>
                    </a:cubicBezTo>
                    <a:cubicBezTo>
                      <a:pt x="126424" y="949"/>
                      <a:pt x="123804" y="0"/>
                      <a:pt x="121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45"/>
              <p:cNvSpPr/>
              <p:nvPr/>
            </p:nvSpPr>
            <p:spPr>
              <a:xfrm>
                <a:off x="1963075" y="4077800"/>
                <a:ext cx="438575" cy="417025"/>
              </a:xfrm>
              <a:custGeom>
                <a:avLst/>
                <a:gdLst/>
                <a:ahLst/>
                <a:cxnLst/>
                <a:rect l="l" t="t" r="r" b="b"/>
                <a:pathLst>
                  <a:path w="17543" h="16681" extrusionOk="0">
                    <a:moveTo>
                      <a:pt x="3887" y="1"/>
                    </a:moveTo>
                    <a:cubicBezTo>
                      <a:pt x="2599" y="1"/>
                      <a:pt x="1578" y="1378"/>
                      <a:pt x="1564" y="2565"/>
                    </a:cubicBezTo>
                    <a:cubicBezTo>
                      <a:pt x="1561" y="3063"/>
                      <a:pt x="1552" y="3557"/>
                      <a:pt x="1547" y="4050"/>
                    </a:cubicBezTo>
                    <a:cubicBezTo>
                      <a:pt x="774" y="6688"/>
                      <a:pt x="0" y="9683"/>
                      <a:pt x="1235" y="12278"/>
                    </a:cubicBezTo>
                    <a:cubicBezTo>
                      <a:pt x="1247" y="12303"/>
                      <a:pt x="1263" y="12320"/>
                      <a:pt x="1277" y="12343"/>
                    </a:cubicBezTo>
                    <a:cubicBezTo>
                      <a:pt x="998" y="13337"/>
                      <a:pt x="1231" y="14484"/>
                      <a:pt x="2319" y="15216"/>
                    </a:cubicBezTo>
                    <a:cubicBezTo>
                      <a:pt x="4109" y="16422"/>
                      <a:pt x="6546" y="16575"/>
                      <a:pt x="8635" y="16666"/>
                    </a:cubicBezTo>
                    <a:cubicBezTo>
                      <a:pt x="8858" y="16676"/>
                      <a:pt x="9080" y="16681"/>
                      <a:pt x="9300" y="16681"/>
                    </a:cubicBezTo>
                    <a:cubicBezTo>
                      <a:pt x="11476" y="16681"/>
                      <a:pt x="13503" y="16173"/>
                      <a:pt x="15146" y="14618"/>
                    </a:cubicBezTo>
                    <a:cubicBezTo>
                      <a:pt x="16723" y="13125"/>
                      <a:pt x="17147" y="11172"/>
                      <a:pt x="16912" y="9183"/>
                    </a:cubicBezTo>
                    <a:cubicBezTo>
                      <a:pt x="17098" y="7296"/>
                      <a:pt x="16975" y="5343"/>
                      <a:pt x="17279" y="3498"/>
                    </a:cubicBezTo>
                    <a:cubicBezTo>
                      <a:pt x="17543" y="1900"/>
                      <a:pt x="16617" y="271"/>
                      <a:pt x="14837" y="271"/>
                    </a:cubicBezTo>
                    <a:cubicBezTo>
                      <a:pt x="14832" y="271"/>
                      <a:pt x="14826" y="271"/>
                      <a:pt x="14820" y="271"/>
                    </a:cubicBezTo>
                    <a:cubicBezTo>
                      <a:pt x="13190" y="279"/>
                      <a:pt x="11562" y="321"/>
                      <a:pt x="9936" y="321"/>
                    </a:cubicBezTo>
                    <a:cubicBezTo>
                      <a:pt x="7993" y="321"/>
                      <a:pt x="6052" y="261"/>
                      <a:pt x="4114" y="15"/>
                    </a:cubicBezTo>
                    <a:cubicBezTo>
                      <a:pt x="4038" y="5"/>
                      <a:pt x="3962" y="1"/>
                      <a:pt x="38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45"/>
              <p:cNvSpPr/>
              <p:nvPr/>
            </p:nvSpPr>
            <p:spPr>
              <a:xfrm>
                <a:off x="505375" y="1685225"/>
                <a:ext cx="490025" cy="506350"/>
              </a:xfrm>
              <a:custGeom>
                <a:avLst/>
                <a:gdLst/>
                <a:ahLst/>
                <a:cxnLst/>
                <a:rect l="l" t="t" r="r" b="b"/>
                <a:pathLst>
                  <a:path w="19601" h="20254" extrusionOk="0">
                    <a:moveTo>
                      <a:pt x="13891" y="1"/>
                    </a:moveTo>
                    <a:cubicBezTo>
                      <a:pt x="12509" y="1"/>
                      <a:pt x="11419" y="692"/>
                      <a:pt x="10215" y="1831"/>
                    </a:cubicBezTo>
                    <a:cubicBezTo>
                      <a:pt x="8118" y="3812"/>
                      <a:pt x="5696" y="5406"/>
                      <a:pt x="3611" y="7413"/>
                    </a:cubicBezTo>
                    <a:cubicBezTo>
                      <a:pt x="0" y="10883"/>
                      <a:pt x="614" y="15560"/>
                      <a:pt x="2946" y="19632"/>
                    </a:cubicBezTo>
                    <a:cubicBezTo>
                      <a:pt x="3197" y="20071"/>
                      <a:pt x="3580" y="20253"/>
                      <a:pt x="3964" y="20253"/>
                    </a:cubicBezTo>
                    <a:cubicBezTo>
                      <a:pt x="4798" y="20253"/>
                      <a:pt x="5645" y="19396"/>
                      <a:pt x="5191" y="18446"/>
                    </a:cubicBezTo>
                    <a:cubicBezTo>
                      <a:pt x="7267" y="17045"/>
                      <a:pt x="9072" y="15537"/>
                      <a:pt x="10853" y="13759"/>
                    </a:cubicBezTo>
                    <a:cubicBezTo>
                      <a:pt x="12777" y="11837"/>
                      <a:pt x="15088" y="10425"/>
                      <a:pt x="17079" y="8579"/>
                    </a:cubicBezTo>
                    <a:cubicBezTo>
                      <a:pt x="17680" y="8018"/>
                      <a:pt x="18099" y="7290"/>
                      <a:pt x="18338" y="6497"/>
                    </a:cubicBezTo>
                    <a:cubicBezTo>
                      <a:pt x="19167" y="6197"/>
                      <a:pt x="19600" y="4819"/>
                      <a:pt x="18625" y="4123"/>
                    </a:cubicBezTo>
                    <a:cubicBezTo>
                      <a:pt x="18582" y="4089"/>
                      <a:pt x="18543" y="4068"/>
                      <a:pt x="18501" y="4040"/>
                    </a:cubicBezTo>
                    <a:cubicBezTo>
                      <a:pt x="18243" y="2355"/>
                      <a:pt x="17222" y="808"/>
                      <a:pt x="15432" y="254"/>
                    </a:cubicBezTo>
                    <a:cubicBezTo>
                      <a:pt x="14873" y="82"/>
                      <a:pt x="14365" y="1"/>
                      <a:pt x="138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45"/>
              <p:cNvSpPr/>
              <p:nvPr/>
            </p:nvSpPr>
            <p:spPr>
              <a:xfrm>
                <a:off x="2482625" y="2797825"/>
                <a:ext cx="736975" cy="516825"/>
              </a:xfrm>
              <a:custGeom>
                <a:avLst/>
                <a:gdLst/>
                <a:ahLst/>
                <a:cxnLst/>
                <a:rect l="l" t="t" r="r" b="b"/>
                <a:pathLst>
                  <a:path w="29479" h="20673" extrusionOk="0">
                    <a:moveTo>
                      <a:pt x="27358" y="0"/>
                    </a:moveTo>
                    <a:cubicBezTo>
                      <a:pt x="26817" y="0"/>
                      <a:pt x="26295" y="292"/>
                      <a:pt x="26205" y="913"/>
                    </a:cubicBezTo>
                    <a:cubicBezTo>
                      <a:pt x="26021" y="2169"/>
                      <a:pt x="25944" y="3405"/>
                      <a:pt x="25917" y="4662"/>
                    </a:cubicBezTo>
                    <a:cubicBezTo>
                      <a:pt x="25502" y="5744"/>
                      <a:pt x="24798" y="6772"/>
                      <a:pt x="24004" y="7726"/>
                    </a:cubicBezTo>
                    <a:cubicBezTo>
                      <a:pt x="23969" y="7763"/>
                      <a:pt x="23937" y="7801"/>
                      <a:pt x="23908" y="7842"/>
                    </a:cubicBezTo>
                    <a:cubicBezTo>
                      <a:pt x="22924" y="9004"/>
                      <a:pt x="21812" y="10053"/>
                      <a:pt x="20905" y="10923"/>
                    </a:cubicBezTo>
                    <a:cubicBezTo>
                      <a:pt x="19273" y="12491"/>
                      <a:pt x="17510" y="13906"/>
                      <a:pt x="15755" y="15333"/>
                    </a:cubicBezTo>
                    <a:cubicBezTo>
                      <a:pt x="15417" y="15354"/>
                      <a:pt x="15078" y="15365"/>
                      <a:pt x="14740" y="15365"/>
                    </a:cubicBezTo>
                    <a:cubicBezTo>
                      <a:pt x="13733" y="15365"/>
                      <a:pt x="12725" y="15269"/>
                      <a:pt x="11713" y="15063"/>
                    </a:cubicBezTo>
                    <a:cubicBezTo>
                      <a:pt x="11619" y="15043"/>
                      <a:pt x="11524" y="15033"/>
                      <a:pt x="11429" y="15033"/>
                    </a:cubicBezTo>
                    <a:cubicBezTo>
                      <a:pt x="11343" y="15033"/>
                      <a:pt x="11256" y="15041"/>
                      <a:pt x="11171" y="15058"/>
                    </a:cubicBezTo>
                    <a:cubicBezTo>
                      <a:pt x="8620" y="13746"/>
                      <a:pt x="6852" y="10925"/>
                      <a:pt x="5137" y="8762"/>
                    </a:cubicBezTo>
                    <a:cubicBezTo>
                      <a:pt x="4954" y="8531"/>
                      <a:pt x="4746" y="8403"/>
                      <a:pt x="4534" y="8350"/>
                    </a:cubicBezTo>
                    <a:cubicBezTo>
                      <a:pt x="4146" y="6728"/>
                      <a:pt x="4093" y="5029"/>
                      <a:pt x="4446" y="3375"/>
                    </a:cubicBezTo>
                    <a:cubicBezTo>
                      <a:pt x="4649" y="2420"/>
                      <a:pt x="3968" y="1810"/>
                      <a:pt x="3232" y="1810"/>
                    </a:cubicBezTo>
                    <a:cubicBezTo>
                      <a:pt x="2832" y="1810"/>
                      <a:pt x="2416" y="1990"/>
                      <a:pt x="2117" y="2393"/>
                    </a:cubicBezTo>
                    <a:cubicBezTo>
                      <a:pt x="1829" y="2779"/>
                      <a:pt x="1603" y="3191"/>
                      <a:pt x="1403" y="3615"/>
                    </a:cubicBezTo>
                    <a:cubicBezTo>
                      <a:pt x="989" y="3691"/>
                      <a:pt x="614" y="3961"/>
                      <a:pt x="458" y="4482"/>
                    </a:cubicBezTo>
                    <a:cubicBezTo>
                      <a:pt x="320" y="4943"/>
                      <a:pt x="230" y="5418"/>
                      <a:pt x="193" y="5899"/>
                    </a:cubicBezTo>
                    <a:cubicBezTo>
                      <a:pt x="176" y="5964"/>
                      <a:pt x="165" y="6028"/>
                      <a:pt x="158" y="6095"/>
                    </a:cubicBezTo>
                    <a:cubicBezTo>
                      <a:pt x="0" y="8350"/>
                      <a:pt x="576" y="10562"/>
                      <a:pt x="1929" y="12240"/>
                    </a:cubicBezTo>
                    <a:cubicBezTo>
                      <a:pt x="1872" y="12506"/>
                      <a:pt x="1914" y="12806"/>
                      <a:pt x="2117" y="13111"/>
                    </a:cubicBezTo>
                    <a:cubicBezTo>
                      <a:pt x="4183" y="16242"/>
                      <a:pt x="7110" y="18623"/>
                      <a:pt x="10780" y="19559"/>
                    </a:cubicBezTo>
                    <a:cubicBezTo>
                      <a:pt x="10883" y="19586"/>
                      <a:pt x="10983" y="19598"/>
                      <a:pt x="11080" y="19598"/>
                    </a:cubicBezTo>
                    <a:cubicBezTo>
                      <a:pt x="11451" y="19598"/>
                      <a:pt x="11777" y="19418"/>
                      <a:pt x="12016" y="19158"/>
                    </a:cubicBezTo>
                    <a:cubicBezTo>
                      <a:pt x="12432" y="19424"/>
                      <a:pt x="12849" y="19691"/>
                      <a:pt x="13279" y="19942"/>
                    </a:cubicBezTo>
                    <a:cubicBezTo>
                      <a:pt x="13498" y="20069"/>
                      <a:pt x="13713" y="20124"/>
                      <a:pt x="13914" y="20124"/>
                    </a:cubicBezTo>
                    <a:cubicBezTo>
                      <a:pt x="14004" y="20124"/>
                      <a:pt x="14092" y="20113"/>
                      <a:pt x="14177" y="20092"/>
                    </a:cubicBezTo>
                    <a:cubicBezTo>
                      <a:pt x="14355" y="20430"/>
                      <a:pt x="14668" y="20673"/>
                      <a:pt x="15078" y="20673"/>
                    </a:cubicBezTo>
                    <a:cubicBezTo>
                      <a:pt x="15219" y="20673"/>
                      <a:pt x="15372" y="20644"/>
                      <a:pt x="15536" y="20580"/>
                    </a:cubicBezTo>
                    <a:cubicBezTo>
                      <a:pt x="21884" y="18095"/>
                      <a:pt x="28974" y="10963"/>
                      <a:pt x="29284" y="3708"/>
                    </a:cubicBezTo>
                    <a:cubicBezTo>
                      <a:pt x="29290" y="3700"/>
                      <a:pt x="29293" y="3689"/>
                      <a:pt x="29298" y="3680"/>
                    </a:cubicBezTo>
                    <a:cubicBezTo>
                      <a:pt x="29479" y="3268"/>
                      <a:pt x="29440" y="2875"/>
                      <a:pt x="29279" y="2549"/>
                    </a:cubicBezTo>
                    <a:cubicBezTo>
                      <a:pt x="29258" y="2172"/>
                      <a:pt x="29235" y="1797"/>
                      <a:pt x="29172" y="1422"/>
                    </a:cubicBezTo>
                    <a:cubicBezTo>
                      <a:pt x="29093" y="955"/>
                      <a:pt x="28832" y="685"/>
                      <a:pt x="28506" y="569"/>
                    </a:cubicBezTo>
                    <a:cubicBezTo>
                      <a:pt x="28261" y="197"/>
                      <a:pt x="27803" y="0"/>
                      <a:pt x="27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45"/>
              <p:cNvSpPr/>
              <p:nvPr/>
            </p:nvSpPr>
            <p:spPr>
              <a:xfrm>
                <a:off x="3282925" y="3665000"/>
                <a:ext cx="339000" cy="282600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11304" extrusionOk="0">
                    <a:moveTo>
                      <a:pt x="5522" y="1"/>
                    </a:moveTo>
                    <a:cubicBezTo>
                      <a:pt x="5036" y="1"/>
                      <a:pt x="4519" y="114"/>
                      <a:pt x="3971" y="366"/>
                    </a:cubicBezTo>
                    <a:cubicBezTo>
                      <a:pt x="3715" y="485"/>
                      <a:pt x="3513" y="655"/>
                      <a:pt x="3338" y="846"/>
                    </a:cubicBezTo>
                    <a:cubicBezTo>
                      <a:pt x="1912" y="1304"/>
                      <a:pt x="650" y="2310"/>
                      <a:pt x="250" y="3754"/>
                    </a:cubicBezTo>
                    <a:cubicBezTo>
                      <a:pt x="1" y="4648"/>
                      <a:pt x="260" y="5467"/>
                      <a:pt x="750" y="6168"/>
                    </a:cubicBezTo>
                    <a:cubicBezTo>
                      <a:pt x="820" y="6503"/>
                      <a:pt x="927" y="6830"/>
                      <a:pt x="1065" y="7142"/>
                    </a:cubicBezTo>
                    <a:cubicBezTo>
                      <a:pt x="1476" y="9104"/>
                      <a:pt x="3250" y="10763"/>
                      <a:pt x="5223" y="11170"/>
                    </a:cubicBezTo>
                    <a:cubicBezTo>
                      <a:pt x="5492" y="11225"/>
                      <a:pt x="5764" y="11252"/>
                      <a:pt x="6037" y="11252"/>
                    </a:cubicBezTo>
                    <a:cubicBezTo>
                      <a:pt x="6197" y="11252"/>
                      <a:pt x="6358" y="11243"/>
                      <a:pt x="6517" y="11224"/>
                    </a:cubicBezTo>
                    <a:cubicBezTo>
                      <a:pt x="6827" y="11277"/>
                      <a:pt x="7141" y="11303"/>
                      <a:pt x="7455" y="11303"/>
                    </a:cubicBezTo>
                    <a:cubicBezTo>
                      <a:pt x="9014" y="11303"/>
                      <a:pt x="10585" y="10662"/>
                      <a:pt x="11631" y="9476"/>
                    </a:cubicBezTo>
                    <a:cubicBezTo>
                      <a:pt x="13560" y="7287"/>
                      <a:pt x="13043" y="4659"/>
                      <a:pt x="11419" y="3091"/>
                    </a:cubicBezTo>
                    <a:cubicBezTo>
                      <a:pt x="10996" y="2430"/>
                      <a:pt x="10491" y="1840"/>
                      <a:pt x="9933" y="1416"/>
                    </a:cubicBezTo>
                    <a:cubicBezTo>
                      <a:pt x="9288" y="925"/>
                      <a:pt x="8593" y="724"/>
                      <a:pt x="7902" y="724"/>
                    </a:cubicBezTo>
                    <a:cubicBezTo>
                      <a:pt x="7796" y="724"/>
                      <a:pt x="7691" y="728"/>
                      <a:pt x="7585" y="737"/>
                    </a:cubicBezTo>
                    <a:cubicBezTo>
                      <a:pt x="6980" y="282"/>
                      <a:pt x="6290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45"/>
              <p:cNvSpPr/>
              <p:nvPr/>
            </p:nvSpPr>
            <p:spPr>
              <a:xfrm>
                <a:off x="1904800" y="993650"/>
                <a:ext cx="1789775" cy="1007325"/>
              </a:xfrm>
              <a:custGeom>
                <a:avLst/>
                <a:gdLst/>
                <a:ahLst/>
                <a:cxnLst/>
                <a:rect l="l" t="t" r="r" b="b"/>
                <a:pathLst>
                  <a:path w="71591" h="40293" extrusionOk="0">
                    <a:moveTo>
                      <a:pt x="23914" y="1"/>
                    </a:moveTo>
                    <a:cubicBezTo>
                      <a:pt x="23870" y="1"/>
                      <a:pt x="23825" y="1"/>
                      <a:pt x="23780" y="1"/>
                    </a:cubicBezTo>
                    <a:cubicBezTo>
                      <a:pt x="23434" y="3"/>
                      <a:pt x="23092" y="78"/>
                      <a:pt x="22778" y="224"/>
                    </a:cubicBezTo>
                    <a:cubicBezTo>
                      <a:pt x="22087" y="83"/>
                      <a:pt x="21425" y="7"/>
                      <a:pt x="20819" y="7"/>
                    </a:cubicBezTo>
                    <a:cubicBezTo>
                      <a:pt x="20453" y="7"/>
                      <a:pt x="20108" y="35"/>
                      <a:pt x="19789" y="92"/>
                    </a:cubicBezTo>
                    <a:cubicBezTo>
                      <a:pt x="19078" y="220"/>
                      <a:pt x="18572" y="662"/>
                      <a:pt x="18272" y="1227"/>
                    </a:cubicBezTo>
                    <a:cubicBezTo>
                      <a:pt x="14361" y="2342"/>
                      <a:pt x="11226" y="5281"/>
                      <a:pt x="10105" y="10795"/>
                    </a:cubicBezTo>
                    <a:cubicBezTo>
                      <a:pt x="9984" y="11389"/>
                      <a:pt x="10042" y="12092"/>
                      <a:pt x="10312" y="12676"/>
                    </a:cubicBezTo>
                    <a:cubicBezTo>
                      <a:pt x="10279" y="12676"/>
                      <a:pt x="10246" y="12676"/>
                      <a:pt x="10213" y="12676"/>
                    </a:cubicBezTo>
                    <a:cubicBezTo>
                      <a:pt x="8648" y="12676"/>
                      <a:pt x="7082" y="12961"/>
                      <a:pt x="5614" y="13585"/>
                    </a:cubicBezTo>
                    <a:cubicBezTo>
                      <a:pt x="3610" y="14435"/>
                      <a:pt x="2573" y="16056"/>
                      <a:pt x="2279" y="17865"/>
                    </a:cubicBezTo>
                    <a:cubicBezTo>
                      <a:pt x="2175" y="17969"/>
                      <a:pt x="2093" y="18090"/>
                      <a:pt x="2031" y="18223"/>
                    </a:cubicBezTo>
                    <a:cubicBezTo>
                      <a:pt x="1" y="22651"/>
                      <a:pt x="1760" y="26816"/>
                      <a:pt x="2312" y="31186"/>
                    </a:cubicBezTo>
                    <a:cubicBezTo>
                      <a:pt x="2322" y="31914"/>
                      <a:pt x="2363" y="32641"/>
                      <a:pt x="2405" y="33367"/>
                    </a:cubicBezTo>
                    <a:cubicBezTo>
                      <a:pt x="2387" y="33929"/>
                      <a:pt x="2373" y="34490"/>
                      <a:pt x="2366" y="35053"/>
                    </a:cubicBezTo>
                    <a:cubicBezTo>
                      <a:pt x="2363" y="35496"/>
                      <a:pt x="2526" y="35809"/>
                      <a:pt x="2768" y="36010"/>
                    </a:cubicBezTo>
                    <a:cubicBezTo>
                      <a:pt x="2812" y="36163"/>
                      <a:pt x="2864" y="36312"/>
                      <a:pt x="2915" y="36463"/>
                    </a:cubicBezTo>
                    <a:cubicBezTo>
                      <a:pt x="2689" y="37008"/>
                      <a:pt x="2480" y="37566"/>
                      <a:pt x="2286" y="38155"/>
                    </a:cubicBezTo>
                    <a:cubicBezTo>
                      <a:pt x="2014" y="38976"/>
                      <a:pt x="2765" y="39781"/>
                      <a:pt x="3545" y="39781"/>
                    </a:cubicBezTo>
                    <a:cubicBezTo>
                      <a:pt x="3753" y="39781"/>
                      <a:pt x="3963" y="39724"/>
                      <a:pt x="4157" y="39595"/>
                    </a:cubicBezTo>
                    <a:cubicBezTo>
                      <a:pt x="4236" y="39542"/>
                      <a:pt x="4294" y="39482"/>
                      <a:pt x="4367" y="39428"/>
                    </a:cubicBezTo>
                    <a:cubicBezTo>
                      <a:pt x="4548" y="39917"/>
                      <a:pt x="5004" y="40279"/>
                      <a:pt x="5553" y="40279"/>
                    </a:cubicBezTo>
                    <a:lnTo>
                      <a:pt x="6063" y="40279"/>
                    </a:lnTo>
                    <a:cubicBezTo>
                      <a:pt x="6365" y="40279"/>
                      <a:pt x="6649" y="40161"/>
                      <a:pt x="6875" y="39973"/>
                    </a:cubicBezTo>
                    <a:cubicBezTo>
                      <a:pt x="6910" y="39976"/>
                      <a:pt x="6944" y="39977"/>
                      <a:pt x="6979" y="39977"/>
                    </a:cubicBezTo>
                    <a:cubicBezTo>
                      <a:pt x="7608" y="39977"/>
                      <a:pt x="8229" y="39570"/>
                      <a:pt x="8229" y="38749"/>
                    </a:cubicBezTo>
                    <a:cubicBezTo>
                      <a:pt x="8104" y="34732"/>
                      <a:pt x="7797" y="30727"/>
                      <a:pt x="8095" y="26737"/>
                    </a:cubicBezTo>
                    <a:lnTo>
                      <a:pt x="8095" y="26737"/>
                    </a:lnTo>
                    <a:cubicBezTo>
                      <a:pt x="8614" y="26879"/>
                      <a:pt x="9144" y="26974"/>
                      <a:pt x="9681" y="27018"/>
                    </a:cubicBezTo>
                    <a:cubicBezTo>
                      <a:pt x="10609" y="27519"/>
                      <a:pt x="11709" y="27801"/>
                      <a:pt x="12882" y="27801"/>
                    </a:cubicBezTo>
                    <a:cubicBezTo>
                      <a:pt x="13029" y="27801"/>
                      <a:pt x="13177" y="27796"/>
                      <a:pt x="13326" y="27787"/>
                    </a:cubicBezTo>
                    <a:cubicBezTo>
                      <a:pt x="14999" y="27687"/>
                      <a:pt x="15806" y="26495"/>
                      <a:pt x="15787" y="25285"/>
                    </a:cubicBezTo>
                    <a:cubicBezTo>
                      <a:pt x="15832" y="25250"/>
                      <a:pt x="15881" y="25222"/>
                      <a:pt x="15925" y="25187"/>
                    </a:cubicBezTo>
                    <a:cubicBezTo>
                      <a:pt x="18377" y="23275"/>
                      <a:pt x="20073" y="20489"/>
                      <a:pt x="20978" y="17487"/>
                    </a:cubicBezTo>
                    <a:cubicBezTo>
                      <a:pt x="23389" y="19825"/>
                      <a:pt x="26749" y="21008"/>
                      <a:pt x="30012" y="21008"/>
                    </a:cubicBezTo>
                    <a:cubicBezTo>
                      <a:pt x="33136" y="21008"/>
                      <a:pt x="36171" y="19923"/>
                      <a:pt x="38198" y="17729"/>
                    </a:cubicBezTo>
                    <a:cubicBezTo>
                      <a:pt x="40101" y="21643"/>
                      <a:pt x="44680" y="24647"/>
                      <a:pt x="48543" y="25509"/>
                    </a:cubicBezTo>
                    <a:cubicBezTo>
                      <a:pt x="49246" y="25666"/>
                      <a:pt x="49936" y="25740"/>
                      <a:pt x="50607" y="25740"/>
                    </a:cubicBezTo>
                    <a:cubicBezTo>
                      <a:pt x="52752" y="25740"/>
                      <a:pt x="54701" y="24979"/>
                      <a:pt x="56280" y="23716"/>
                    </a:cubicBezTo>
                    <a:cubicBezTo>
                      <a:pt x="56839" y="25029"/>
                      <a:pt x="57884" y="26244"/>
                      <a:pt x="58812" y="27040"/>
                    </a:cubicBezTo>
                    <a:cubicBezTo>
                      <a:pt x="59058" y="27253"/>
                      <a:pt x="59336" y="27421"/>
                      <a:pt x="59636" y="27542"/>
                    </a:cubicBezTo>
                    <a:cubicBezTo>
                      <a:pt x="59820" y="27647"/>
                      <a:pt x="60003" y="27754"/>
                      <a:pt x="60201" y="27847"/>
                    </a:cubicBezTo>
                    <a:cubicBezTo>
                      <a:pt x="60218" y="28057"/>
                      <a:pt x="60259" y="28264"/>
                      <a:pt x="60324" y="28466"/>
                    </a:cubicBezTo>
                    <a:cubicBezTo>
                      <a:pt x="60681" y="29574"/>
                      <a:pt x="61239" y="30332"/>
                      <a:pt x="62181" y="30916"/>
                    </a:cubicBezTo>
                    <a:cubicBezTo>
                      <a:pt x="62244" y="31203"/>
                      <a:pt x="62419" y="31454"/>
                      <a:pt x="62670" y="31612"/>
                    </a:cubicBezTo>
                    <a:cubicBezTo>
                      <a:pt x="62756" y="31819"/>
                      <a:pt x="62824" y="32035"/>
                      <a:pt x="62872" y="32254"/>
                    </a:cubicBezTo>
                    <a:cubicBezTo>
                      <a:pt x="62635" y="33243"/>
                      <a:pt x="62658" y="34269"/>
                      <a:pt x="62807" y="35291"/>
                    </a:cubicBezTo>
                    <a:cubicBezTo>
                      <a:pt x="62593" y="36513"/>
                      <a:pt x="62247" y="37718"/>
                      <a:pt x="62061" y="38665"/>
                    </a:cubicBezTo>
                    <a:cubicBezTo>
                      <a:pt x="61895" y="39531"/>
                      <a:pt x="62481" y="40268"/>
                      <a:pt x="63310" y="40268"/>
                    </a:cubicBezTo>
                    <a:cubicBezTo>
                      <a:pt x="63414" y="40268"/>
                      <a:pt x="63521" y="40257"/>
                      <a:pt x="63631" y="40233"/>
                    </a:cubicBezTo>
                    <a:cubicBezTo>
                      <a:pt x="64187" y="40112"/>
                      <a:pt x="64702" y="40028"/>
                      <a:pt x="65179" y="39889"/>
                    </a:cubicBezTo>
                    <a:cubicBezTo>
                      <a:pt x="65269" y="39961"/>
                      <a:pt x="65346" y="40042"/>
                      <a:pt x="65453" y="40105"/>
                    </a:cubicBezTo>
                    <a:cubicBezTo>
                      <a:pt x="65673" y="40236"/>
                      <a:pt x="65891" y="40293"/>
                      <a:pt x="66095" y="40293"/>
                    </a:cubicBezTo>
                    <a:cubicBezTo>
                      <a:pt x="67041" y="40293"/>
                      <a:pt x="67709" y="39068"/>
                      <a:pt x="67144" y="38271"/>
                    </a:cubicBezTo>
                    <a:cubicBezTo>
                      <a:pt x="67501" y="37562"/>
                      <a:pt x="67705" y="36710"/>
                      <a:pt x="67994" y="36014"/>
                    </a:cubicBezTo>
                    <a:cubicBezTo>
                      <a:pt x="68490" y="34814"/>
                      <a:pt x="68827" y="33676"/>
                      <a:pt x="68901" y="32377"/>
                    </a:cubicBezTo>
                    <a:cubicBezTo>
                      <a:pt x="68909" y="32186"/>
                      <a:pt x="68859" y="32008"/>
                      <a:pt x="68776" y="31842"/>
                    </a:cubicBezTo>
                    <a:cubicBezTo>
                      <a:pt x="69044" y="31651"/>
                      <a:pt x="69285" y="31423"/>
                      <a:pt x="69444" y="31114"/>
                    </a:cubicBezTo>
                    <a:cubicBezTo>
                      <a:pt x="70884" y="28326"/>
                      <a:pt x="71591" y="24043"/>
                      <a:pt x="70917" y="20505"/>
                    </a:cubicBezTo>
                    <a:cubicBezTo>
                      <a:pt x="70902" y="20366"/>
                      <a:pt x="70873" y="20229"/>
                      <a:pt x="70835" y="20096"/>
                    </a:cubicBezTo>
                    <a:cubicBezTo>
                      <a:pt x="70116" y="16885"/>
                      <a:pt x="68196" y="14390"/>
                      <a:pt x="64562" y="14367"/>
                    </a:cubicBezTo>
                    <a:cubicBezTo>
                      <a:pt x="63536" y="13911"/>
                      <a:pt x="62502" y="13564"/>
                      <a:pt x="61548" y="13348"/>
                    </a:cubicBezTo>
                    <a:cubicBezTo>
                      <a:pt x="61346" y="13302"/>
                      <a:pt x="61141" y="13279"/>
                      <a:pt x="60935" y="13279"/>
                    </a:cubicBezTo>
                    <a:cubicBezTo>
                      <a:pt x="60720" y="13279"/>
                      <a:pt x="60505" y="13304"/>
                      <a:pt x="60294" y="13355"/>
                    </a:cubicBezTo>
                    <a:cubicBezTo>
                      <a:pt x="59915" y="8913"/>
                      <a:pt x="57488" y="4841"/>
                      <a:pt x="53649" y="2376"/>
                    </a:cubicBezTo>
                    <a:cubicBezTo>
                      <a:pt x="52052" y="1349"/>
                      <a:pt x="49912" y="764"/>
                      <a:pt x="47892" y="764"/>
                    </a:cubicBezTo>
                    <a:cubicBezTo>
                      <a:pt x="47172" y="764"/>
                      <a:pt x="46467" y="838"/>
                      <a:pt x="45807" y="994"/>
                    </a:cubicBezTo>
                    <a:cubicBezTo>
                      <a:pt x="42573" y="1757"/>
                      <a:pt x="40329" y="4445"/>
                      <a:pt x="37121" y="4936"/>
                    </a:cubicBezTo>
                    <a:cubicBezTo>
                      <a:pt x="36736" y="4996"/>
                      <a:pt x="36404" y="5173"/>
                      <a:pt x="36129" y="5418"/>
                    </a:cubicBezTo>
                    <a:cubicBezTo>
                      <a:pt x="33054" y="1851"/>
                      <a:pt x="28688" y="1"/>
                      <a:pt x="239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45"/>
              <p:cNvSpPr/>
              <p:nvPr/>
            </p:nvSpPr>
            <p:spPr>
              <a:xfrm>
                <a:off x="1875400" y="1966700"/>
                <a:ext cx="255600" cy="243500"/>
              </a:xfrm>
              <a:custGeom>
                <a:avLst/>
                <a:gdLst/>
                <a:ahLst/>
                <a:cxnLst/>
                <a:rect l="l" t="t" r="r" b="b"/>
                <a:pathLst>
                  <a:path w="10224" h="9740" extrusionOk="0">
                    <a:moveTo>
                      <a:pt x="5660" y="0"/>
                    </a:moveTo>
                    <a:cubicBezTo>
                      <a:pt x="2890" y="0"/>
                      <a:pt x="1" y="1798"/>
                      <a:pt x="179" y="4787"/>
                    </a:cubicBezTo>
                    <a:cubicBezTo>
                      <a:pt x="367" y="7957"/>
                      <a:pt x="4050" y="9739"/>
                      <a:pt x="7175" y="9739"/>
                    </a:cubicBezTo>
                    <a:cubicBezTo>
                      <a:pt x="8040" y="9739"/>
                      <a:pt x="8862" y="9603"/>
                      <a:pt x="9555" y="9321"/>
                    </a:cubicBezTo>
                    <a:cubicBezTo>
                      <a:pt x="10224" y="9050"/>
                      <a:pt x="10037" y="8043"/>
                      <a:pt x="9451" y="8043"/>
                    </a:cubicBezTo>
                    <a:cubicBezTo>
                      <a:pt x="9379" y="8043"/>
                      <a:pt x="9301" y="8058"/>
                      <a:pt x="9217" y="8092"/>
                    </a:cubicBezTo>
                    <a:cubicBezTo>
                      <a:pt x="8576" y="8352"/>
                      <a:pt x="7839" y="8478"/>
                      <a:pt x="7078" y="8478"/>
                    </a:cubicBezTo>
                    <a:cubicBezTo>
                      <a:pt x="4961" y="8478"/>
                      <a:pt x="2658" y="7498"/>
                      <a:pt x="1733" y="5679"/>
                    </a:cubicBezTo>
                    <a:cubicBezTo>
                      <a:pt x="471" y="3196"/>
                      <a:pt x="3300" y="1241"/>
                      <a:pt x="5817" y="1241"/>
                    </a:cubicBezTo>
                    <a:cubicBezTo>
                      <a:pt x="6888" y="1241"/>
                      <a:pt x="7902" y="1595"/>
                      <a:pt x="8521" y="2412"/>
                    </a:cubicBezTo>
                    <a:cubicBezTo>
                      <a:pt x="8665" y="2603"/>
                      <a:pt x="8864" y="2683"/>
                      <a:pt x="9059" y="2683"/>
                    </a:cubicBezTo>
                    <a:cubicBezTo>
                      <a:pt x="9524" y="2683"/>
                      <a:pt x="9971" y="2231"/>
                      <a:pt x="9622" y="1769"/>
                    </a:cubicBezTo>
                    <a:lnTo>
                      <a:pt x="9622" y="1769"/>
                    </a:lnTo>
                    <a:lnTo>
                      <a:pt x="9622" y="1770"/>
                    </a:lnTo>
                    <a:cubicBezTo>
                      <a:pt x="8703" y="556"/>
                      <a:pt x="7200" y="0"/>
                      <a:pt x="566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45"/>
              <p:cNvSpPr/>
              <p:nvPr/>
            </p:nvSpPr>
            <p:spPr>
              <a:xfrm>
                <a:off x="2093450" y="2175875"/>
                <a:ext cx="1386550" cy="548525"/>
              </a:xfrm>
              <a:custGeom>
                <a:avLst/>
                <a:gdLst/>
                <a:ahLst/>
                <a:cxnLst/>
                <a:rect l="l" t="t" r="r" b="b"/>
                <a:pathLst>
                  <a:path w="55462" h="21941" extrusionOk="0">
                    <a:moveTo>
                      <a:pt x="54605" y="1"/>
                    </a:moveTo>
                    <a:cubicBezTo>
                      <a:pt x="54418" y="1"/>
                      <a:pt x="54238" y="98"/>
                      <a:pt x="54133" y="332"/>
                    </a:cubicBezTo>
                    <a:cubicBezTo>
                      <a:pt x="49540" y="10554"/>
                      <a:pt x="41187" y="20639"/>
                      <a:pt x="29264" y="20639"/>
                    </a:cubicBezTo>
                    <a:cubicBezTo>
                      <a:pt x="28491" y="20639"/>
                      <a:pt x="27704" y="20597"/>
                      <a:pt x="26901" y="20509"/>
                    </a:cubicBezTo>
                    <a:cubicBezTo>
                      <a:pt x="15517" y="19269"/>
                      <a:pt x="6587" y="9901"/>
                      <a:pt x="1374" y="332"/>
                    </a:cubicBezTo>
                    <a:cubicBezTo>
                      <a:pt x="1252" y="109"/>
                      <a:pt x="1063" y="17"/>
                      <a:pt x="871" y="17"/>
                    </a:cubicBezTo>
                    <a:cubicBezTo>
                      <a:pt x="443" y="17"/>
                      <a:pt x="1" y="478"/>
                      <a:pt x="272" y="976"/>
                    </a:cubicBezTo>
                    <a:cubicBezTo>
                      <a:pt x="5779" y="11082"/>
                      <a:pt x="15422" y="20972"/>
                      <a:pt x="27536" y="21877"/>
                    </a:cubicBezTo>
                    <a:cubicBezTo>
                      <a:pt x="28110" y="21920"/>
                      <a:pt x="28676" y="21941"/>
                      <a:pt x="29235" y="21941"/>
                    </a:cubicBezTo>
                    <a:cubicBezTo>
                      <a:pt x="41663" y="21941"/>
                      <a:pt x="50463" y="11591"/>
                      <a:pt x="55233" y="976"/>
                    </a:cubicBezTo>
                    <a:cubicBezTo>
                      <a:pt x="55461" y="466"/>
                      <a:pt x="55016" y="1"/>
                      <a:pt x="5460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45"/>
              <p:cNvSpPr/>
              <p:nvPr/>
            </p:nvSpPr>
            <p:spPr>
              <a:xfrm>
                <a:off x="3430475" y="1978150"/>
                <a:ext cx="263225" cy="276775"/>
              </a:xfrm>
              <a:custGeom>
                <a:avLst/>
                <a:gdLst/>
                <a:ahLst/>
                <a:cxnLst/>
                <a:rect l="l" t="t" r="r" b="b"/>
                <a:pathLst>
                  <a:path w="10529" h="11071" extrusionOk="0">
                    <a:moveTo>
                      <a:pt x="4030" y="0"/>
                    </a:moveTo>
                    <a:cubicBezTo>
                      <a:pt x="2714" y="0"/>
                      <a:pt x="1426" y="456"/>
                      <a:pt x="435" y="1498"/>
                    </a:cubicBezTo>
                    <a:cubicBezTo>
                      <a:pt x="0" y="1954"/>
                      <a:pt x="433" y="2594"/>
                      <a:pt x="913" y="2594"/>
                    </a:cubicBezTo>
                    <a:cubicBezTo>
                      <a:pt x="1057" y="2594"/>
                      <a:pt x="1206" y="2537"/>
                      <a:pt x="1336" y="2400"/>
                    </a:cubicBezTo>
                    <a:cubicBezTo>
                      <a:pt x="2090" y="1607"/>
                      <a:pt x="3067" y="1263"/>
                      <a:pt x="4070" y="1263"/>
                    </a:cubicBezTo>
                    <a:cubicBezTo>
                      <a:pt x="6174" y="1263"/>
                      <a:pt x="8394" y="2779"/>
                      <a:pt x="8915" y="4870"/>
                    </a:cubicBezTo>
                    <a:cubicBezTo>
                      <a:pt x="9593" y="7592"/>
                      <a:pt x="6998" y="9835"/>
                      <a:pt x="4549" y="9835"/>
                    </a:cubicBezTo>
                    <a:cubicBezTo>
                      <a:pt x="3422" y="9835"/>
                      <a:pt x="2327" y="9361"/>
                      <a:pt x="1594" y="8241"/>
                    </a:cubicBezTo>
                    <a:cubicBezTo>
                      <a:pt x="1459" y="8034"/>
                      <a:pt x="1263" y="7948"/>
                      <a:pt x="1069" y="7948"/>
                    </a:cubicBezTo>
                    <a:cubicBezTo>
                      <a:pt x="620" y="7948"/>
                      <a:pt x="178" y="8404"/>
                      <a:pt x="493" y="8885"/>
                    </a:cubicBezTo>
                    <a:cubicBezTo>
                      <a:pt x="1489" y="10408"/>
                      <a:pt x="3022" y="11071"/>
                      <a:pt x="4582" y="11071"/>
                    </a:cubicBezTo>
                    <a:cubicBezTo>
                      <a:pt x="7508" y="11071"/>
                      <a:pt x="10528" y="8739"/>
                      <a:pt x="10281" y="5377"/>
                    </a:cubicBezTo>
                    <a:cubicBezTo>
                      <a:pt x="10055" y="2279"/>
                      <a:pt x="6972" y="0"/>
                      <a:pt x="40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45"/>
              <p:cNvSpPr/>
              <p:nvPr/>
            </p:nvSpPr>
            <p:spPr>
              <a:xfrm>
                <a:off x="3472425" y="2053775"/>
                <a:ext cx="1253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4920" extrusionOk="0">
                    <a:moveTo>
                      <a:pt x="3667" y="0"/>
                    </a:moveTo>
                    <a:cubicBezTo>
                      <a:pt x="3599" y="0"/>
                      <a:pt x="3526" y="13"/>
                      <a:pt x="3448" y="41"/>
                    </a:cubicBezTo>
                    <a:cubicBezTo>
                      <a:pt x="2396" y="422"/>
                      <a:pt x="1452" y="1014"/>
                      <a:pt x="461" y="1523"/>
                    </a:cubicBezTo>
                    <a:cubicBezTo>
                      <a:pt x="0" y="1760"/>
                      <a:pt x="98" y="2365"/>
                      <a:pt x="461" y="2624"/>
                    </a:cubicBezTo>
                    <a:cubicBezTo>
                      <a:pt x="1540" y="3394"/>
                      <a:pt x="2620" y="4162"/>
                      <a:pt x="3767" y="4828"/>
                    </a:cubicBezTo>
                    <a:cubicBezTo>
                      <a:pt x="3876" y="4892"/>
                      <a:pt x="3984" y="4919"/>
                      <a:pt x="4085" y="4919"/>
                    </a:cubicBezTo>
                    <a:cubicBezTo>
                      <a:pt x="4644" y="4919"/>
                      <a:pt x="5012" y="4077"/>
                      <a:pt x="4410" y="3727"/>
                    </a:cubicBezTo>
                    <a:cubicBezTo>
                      <a:pt x="3574" y="3241"/>
                      <a:pt x="2774" y="2702"/>
                      <a:pt x="1984" y="2147"/>
                    </a:cubicBezTo>
                    <a:lnTo>
                      <a:pt x="1984" y="2147"/>
                    </a:lnTo>
                    <a:cubicBezTo>
                      <a:pt x="2569" y="1821"/>
                      <a:pt x="3156" y="1497"/>
                      <a:pt x="3786" y="1270"/>
                    </a:cubicBezTo>
                    <a:cubicBezTo>
                      <a:pt x="4476" y="1023"/>
                      <a:pt x="4278" y="0"/>
                      <a:pt x="366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45"/>
              <p:cNvSpPr/>
              <p:nvPr/>
            </p:nvSpPr>
            <p:spPr>
              <a:xfrm>
                <a:off x="1979250" y="2030600"/>
                <a:ext cx="115400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4616" h="4111" extrusionOk="0">
                    <a:moveTo>
                      <a:pt x="1006" y="0"/>
                    </a:moveTo>
                    <a:cubicBezTo>
                      <a:pt x="515" y="0"/>
                      <a:pt x="78" y="640"/>
                      <a:pt x="530" y="1087"/>
                    </a:cubicBezTo>
                    <a:cubicBezTo>
                      <a:pt x="1108" y="1660"/>
                      <a:pt x="1713" y="2203"/>
                      <a:pt x="2329" y="2734"/>
                    </a:cubicBezTo>
                    <a:lnTo>
                      <a:pt x="2329" y="2734"/>
                    </a:lnTo>
                    <a:cubicBezTo>
                      <a:pt x="1830" y="2792"/>
                      <a:pt x="1329" y="2830"/>
                      <a:pt x="823" y="2836"/>
                    </a:cubicBezTo>
                    <a:cubicBezTo>
                      <a:pt x="4" y="2844"/>
                      <a:pt x="0" y="4111"/>
                      <a:pt x="816" y="4111"/>
                    </a:cubicBezTo>
                    <a:cubicBezTo>
                      <a:pt x="818" y="4111"/>
                      <a:pt x="820" y="4111"/>
                      <a:pt x="823" y="4110"/>
                    </a:cubicBezTo>
                    <a:cubicBezTo>
                      <a:pt x="1889" y="4100"/>
                      <a:pt x="2934" y="3947"/>
                      <a:pt x="3985" y="3772"/>
                    </a:cubicBezTo>
                    <a:cubicBezTo>
                      <a:pt x="4442" y="3697"/>
                      <a:pt x="4616" y="2999"/>
                      <a:pt x="4265" y="2708"/>
                    </a:cubicBezTo>
                    <a:cubicBezTo>
                      <a:pt x="3294" y="1896"/>
                      <a:pt x="2331" y="1078"/>
                      <a:pt x="1431" y="186"/>
                    </a:cubicBezTo>
                    <a:cubicBezTo>
                      <a:pt x="1299" y="55"/>
                      <a:pt x="1150" y="0"/>
                      <a:pt x="100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45"/>
              <p:cNvSpPr/>
              <p:nvPr/>
            </p:nvSpPr>
            <p:spPr>
              <a:xfrm>
                <a:off x="2085950" y="1397150"/>
                <a:ext cx="1417575" cy="636950"/>
              </a:xfrm>
              <a:custGeom>
                <a:avLst/>
                <a:gdLst/>
                <a:ahLst/>
                <a:cxnLst/>
                <a:rect l="l" t="t" r="r" b="b"/>
                <a:pathLst>
                  <a:path w="56703" h="25478" extrusionOk="0">
                    <a:moveTo>
                      <a:pt x="32464" y="1"/>
                    </a:moveTo>
                    <a:cubicBezTo>
                      <a:pt x="32312" y="1"/>
                      <a:pt x="32152" y="54"/>
                      <a:pt x="32010" y="170"/>
                    </a:cubicBezTo>
                    <a:cubicBezTo>
                      <a:pt x="28896" y="2706"/>
                      <a:pt x="25430" y="4534"/>
                      <a:pt x="22002" y="4534"/>
                    </a:cubicBezTo>
                    <a:cubicBezTo>
                      <a:pt x="19478" y="4534"/>
                      <a:pt x="16973" y="3543"/>
                      <a:pt x="14643" y="1115"/>
                    </a:cubicBezTo>
                    <a:cubicBezTo>
                      <a:pt x="14523" y="990"/>
                      <a:pt x="14364" y="931"/>
                      <a:pt x="14205" y="931"/>
                    </a:cubicBezTo>
                    <a:cubicBezTo>
                      <a:pt x="13984" y="931"/>
                      <a:pt x="13762" y="1044"/>
                      <a:pt x="13642" y="1245"/>
                    </a:cubicBezTo>
                    <a:cubicBezTo>
                      <a:pt x="11444" y="4914"/>
                      <a:pt x="8653" y="10976"/>
                      <a:pt x="4031" y="10976"/>
                    </a:cubicBezTo>
                    <a:cubicBezTo>
                      <a:pt x="3181" y="10976"/>
                      <a:pt x="2268" y="10771"/>
                      <a:pt x="1286" y="10308"/>
                    </a:cubicBezTo>
                    <a:cubicBezTo>
                      <a:pt x="1195" y="10265"/>
                      <a:pt x="1089" y="10244"/>
                      <a:pt x="981" y="10244"/>
                    </a:cubicBezTo>
                    <a:cubicBezTo>
                      <a:pt x="637" y="10244"/>
                      <a:pt x="275" y="10457"/>
                      <a:pt x="327" y="10858"/>
                    </a:cubicBezTo>
                    <a:cubicBezTo>
                      <a:pt x="911" y="15446"/>
                      <a:pt x="134" y="19967"/>
                      <a:pt x="11" y="24559"/>
                    </a:cubicBezTo>
                    <a:cubicBezTo>
                      <a:pt x="1" y="24969"/>
                      <a:pt x="314" y="25174"/>
                      <a:pt x="633" y="25174"/>
                    </a:cubicBezTo>
                    <a:cubicBezTo>
                      <a:pt x="952" y="25174"/>
                      <a:pt x="1276" y="24969"/>
                      <a:pt x="1286" y="24559"/>
                    </a:cubicBezTo>
                    <a:cubicBezTo>
                      <a:pt x="1377" y="21131"/>
                      <a:pt x="1107" y="16659"/>
                      <a:pt x="1849" y="13371"/>
                    </a:cubicBezTo>
                    <a:cubicBezTo>
                      <a:pt x="2021" y="12609"/>
                      <a:pt x="1958" y="12353"/>
                      <a:pt x="1910" y="12280"/>
                    </a:cubicBezTo>
                    <a:lnTo>
                      <a:pt x="1910" y="12280"/>
                    </a:lnTo>
                    <a:cubicBezTo>
                      <a:pt x="1926" y="12285"/>
                      <a:pt x="1950" y="12288"/>
                      <a:pt x="1982" y="12288"/>
                    </a:cubicBezTo>
                    <a:cubicBezTo>
                      <a:pt x="2070" y="12288"/>
                      <a:pt x="2223" y="12261"/>
                      <a:pt x="2480" y="12158"/>
                    </a:cubicBezTo>
                    <a:cubicBezTo>
                      <a:pt x="2558" y="12127"/>
                      <a:pt x="2662" y="12114"/>
                      <a:pt x="2782" y="12114"/>
                    </a:cubicBezTo>
                    <a:cubicBezTo>
                      <a:pt x="3298" y="12114"/>
                      <a:pt x="4127" y="12344"/>
                      <a:pt x="4610" y="12344"/>
                    </a:cubicBezTo>
                    <a:cubicBezTo>
                      <a:pt x="4654" y="12344"/>
                      <a:pt x="4695" y="12342"/>
                      <a:pt x="4732" y="12338"/>
                    </a:cubicBezTo>
                    <a:cubicBezTo>
                      <a:pt x="8085" y="11972"/>
                      <a:pt x="10368" y="8931"/>
                      <a:pt x="12087" y="6318"/>
                    </a:cubicBezTo>
                    <a:cubicBezTo>
                      <a:pt x="12513" y="5671"/>
                      <a:pt x="13193" y="4000"/>
                      <a:pt x="13786" y="3507"/>
                    </a:cubicBezTo>
                    <a:cubicBezTo>
                      <a:pt x="14262" y="3112"/>
                      <a:pt x="14440" y="2933"/>
                      <a:pt x="14583" y="2933"/>
                    </a:cubicBezTo>
                    <a:cubicBezTo>
                      <a:pt x="14809" y="2933"/>
                      <a:pt x="14947" y="3379"/>
                      <a:pt x="16031" y="4130"/>
                    </a:cubicBezTo>
                    <a:cubicBezTo>
                      <a:pt x="17286" y="4998"/>
                      <a:pt x="18636" y="5611"/>
                      <a:pt x="20153" y="5878"/>
                    </a:cubicBezTo>
                    <a:cubicBezTo>
                      <a:pt x="20749" y="5983"/>
                      <a:pt x="21338" y="6032"/>
                      <a:pt x="21921" y="6032"/>
                    </a:cubicBezTo>
                    <a:cubicBezTo>
                      <a:pt x="25630" y="6032"/>
                      <a:pt x="29073" y="4046"/>
                      <a:pt x="31990" y="1801"/>
                    </a:cubicBezTo>
                    <a:lnTo>
                      <a:pt x="31990" y="1801"/>
                    </a:lnTo>
                    <a:cubicBezTo>
                      <a:pt x="33057" y="7105"/>
                      <a:pt x="38102" y="9682"/>
                      <a:pt x="43369" y="9682"/>
                    </a:cubicBezTo>
                    <a:cubicBezTo>
                      <a:pt x="43792" y="9682"/>
                      <a:pt x="44216" y="9666"/>
                      <a:pt x="44639" y="9633"/>
                    </a:cubicBezTo>
                    <a:cubicBezTo>
                      <a:pt x="45560" y="9562"/>
                      <a:pt x="47568" y="8682"/>
                      <a:pt x="48503" y="8682"/>
                    </a:cubicBezTo>
                    <a:cubicBezTo>
                      <a:pt x="48607" y="8682"/>
                      <a:pt x="48698" y="8693"/>
                      <a:pt x="48773" y="8717"/>
                    </a:cubicBezTo>
                    <a:cubicBezTo>
                      <a:pt x="49093" y="8821"/>
                      <a:pt x="49856" y="10778"/>
                      <a:pt x="50288" y="11277"/>
                    </a:cubicBezTo>
                    <a:cubicBezTo>
                      <a:pt x="51766" y="12987"/>
                      <a:pt x="53839" y="13229"/>
                      <a:pt x="54502" y="15740"/>
                    </a:cubicBezTo>
                    <a:cubicBezTo>
                      <a:pt x="55179" y="18301"/>
                      <a:pt x="54754" y="22350"/>
                      <a:pt x="53893" y="24705"/>
                    </a:cubicBezTo>
                    <a:cubicBezTo>
                      <a:pt x="53723" y="25171"/>
                      <a:pt x="54106" y="25478"/>
                      <a:pt x="54497" y="25478"/>
                    </a:cubicBezTo>
                    <a:cubicBezTo>
                      <a:pt x="54753" y="25478"/>
                      <a:pt x="55012" y="25346"/>
                      <a:pt x="55122" y="25043"/>
                    </a:cubicBezTo>
                    <a:cubicBezTo>
                      <a:pt x="56171" y="22178"/>
                      <a:pt x="56702" y="17280"/>
                      <a:pt x="55638" y="14388"/>
                    </a:cubicBezTo>
                    <a:cubicBezTo>
                      <a:pt x="54551" y="11433"/>
                      <a:pt x="50670" y="10993"/>
                      <a:pt x="50084" y="7539"/>
                    </a:cubicBezTo>
                    <a:cubicBezTo>
                      <a:pt x="50031" y="7226"/>
                      <a:pt x="49754" y="7089"/>
                      <a:pt x="49478" y="7089"/>
                    </a:cubicBezTo>
                    <a:cubicBezTo>
                      <a:pt x="49362" y="7089"/>
                      <a:pt x="49247" y="7113"/>
                      <a:pt x="49148" y="7158"/>
                    </a:cubicBezTo>
                    <a:cubicBezTo>
                      <a:pt x="47394" y="7956"/>
                      <a:pt x="45312" y="8383"/>
                      <a:pt x="43239" y="8383"/>
                    </a:cubicBezTo>
                    <a:cubicBezTo>
                      <a:pt x="38374" y="8383"/>
                      <a:pt x="33552" y="6034"/>
                      <a:pt x="33099" y="621"/>
                    </a:cubicBezTo>
                    <a:cubicBezTo>
                      <a:pt x="33065" y="232"/>
                      <a:pt x="32781" y="1"/>
                      <a:pt x="3246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45"/>
              <p:cNvSpPr/>
              <p:nvPr/>
            </p:nvSpPr>
            <p:spPr>
              <a:xfrm>
                <a:off x="1838725" y="972700"/>
                <a:ext cx="2000525" cy="1042325"/>
              </a:xfrm>
              <a:custGeom>
                <a:avLst/>
                <a:gdLst/>
                <a:ahLst/>
                <a:cxnLst/>
                <a:rect l="l" t="t" r="r" b="b"/>
                <a:pathLst>
                  <a:path w="80021" h="41693" extrusionOk="0">
                    <a:moveTo>
                      <a:pt x="25827" y="1"/>
                    </a:moveTo>
                    <a:cubicBezTo>
                      <a:pt x="24149" y="1"/>
                      <a:pt x="22478" y="263"/>
                      <a:pt x="20897" y="820"/>
                    </a:cubicBezTo>
                    <a:cubicBezTo>
                      <a:pt x="17167" y="2135"/>
                      <a:pt x="14288" y="5027"/>
                      <a:pt x="12894" y="8720"/>
                    </a:cubicBezTo>
                    <a:cubicBezTo>
                      <a:pt x="11754" y="11740"/>
                      <a:pt x="12168" y="11796"/>
                      <a:pt x="9421" y="12708"/>
                    </a:cubicBezTo>
                    <a:cubicBezTo>
                      <a:pt x="7987" y="13185"/>
                      <a:pt x="6731" y="14018"/>
                      <a:pt x="5776" y="15198"/>
                    </a:cubicBezTo>
                    <a:cubicBezTo>
                      <a:pt x="455" y="21772"/>
                      <a:pt x="4571" y="32938"/>
                      <a:pt x="4862" y="40434"/>
                    </a:cubicBezTo>
                    <a:cubicBezTo>
                      <a:pt x="4878" y="40844"/>
                      <a:pt x="5205" y="41049"/>
                      <a:pt x="5524" y="41049"/>
                    </a:cubicBezTo>
                    <a:cubicBezTo>
                      <a:pt x="5842" y="41049"/>
                      <a:pt x="6152" y="40845"/>
                      <a:pt x="6135" y="40434"/>
                    </a:cubicBezTo>
                    <a:cubicBezTo>
                      <a:pt x="5833" y="32604"/>
                      <a:pt x="1" y="14209"/>
                      <a:pt x="12585" y="13511"/>
                    </a:cubicBezTo>
                    <a:cubicBezTo>
                      <a:pt x="12836" y="13497"/>
                      <a:pt x="13160" y="13325"/>
                      <a:pt x="13199" y="13043"/>
                    </a:cubicBezTo>
                    <a:cubicBezTo>
                      <a:pt x="14256" y="5622"/>
                      <a:pt x="19799" y="1364"/>
                      <a:pt x="26121" y="1364"/>
                    </a:cubicBezTo>
                    <a:cubicBezTo>
                      <a:pt x="28714" y="1364"/>
                      <a:pt x="31438" y="2080"/>
                      <a:pt x="34037" y="3587"/>
                    </a:cubicBezTo>
                    <a:cubicBezTo>
                      <a:pt x="35615" y="4502"/>
                      <a:pt x="37735" y="6890"/>
                      <a:pt x="39770" y="6890"/>
                    </a:cubicBezTo>
                    <a:cubicBezTo>
                      <a:pt x="39818" y="6890"/>
                      <a:pt x="39866" y="6888"/>
                      <a:pt x="39913" y="6886"/>
                    </a:cubicBezTo>
                    <a:cubicBezTo>
                      <a:pt x="40815" y="6835"/>
                      <a:pt x="41604" y="6065"/>
                      <a:pt x="42288" y="5583"/>
                    </a:cubicBezTo>
                    <a:cubicBezTo>
                      <a:pt x="44375" y="4110"/>
                      <a:pt x="45888" y="2994"/>
                      <a:pt x="48540" y="2502"/>
                    </a:cubicBezTo>
                    <a:cubicBezTo>
                      <a:pt x="49513" y="2321"/>
                      <a:pt x="50487" y="2220"/>
                      <a:pt x="51438" y="2220"/>
                    </a:cubicBezTo>
                    <a:cubicBezTo>
                      <a:pt x="54281" y="2220"/>
                      <a:pt x="56928" y="3127"/>
                      <a:pt x="58800" y="5556"/>
                    </a:cubicBezTo>
                    <a:cubicBezTo>
                      <a:pt x="60605" y="7898"/>
                      <a:pt x="60114" y="9485"/>
                      <a:pt x="61106" y="12099"/>
                    </a:cubicBezTo>
                    <a:cubicBezTo>
                      <a:pt x="61732" y="13751"/>
                      <a:pt x="62090" y="14028"/>
                      <a:pt x="63693" y="14556"/>
                    </a:cubicBezTo>
                    <a:cubicBezTo>
                      <a:pt x="67203" y="15717"/>
                      <a:pt x="69622" y="15685"/>
                      <a:pt x="71777" y="19189"/>
                    </a:cubicBezTo>
                    <a:cubicBezTo>
                      <a:pt x="73708" y="22330"/>
                      <a:pt x="73383" y="25628"/>
                      <a:pt x="72543" y="29064"/>
                    </a:cubicBezTo>
                    <a:cubicBezTo>
                      <a:pt x="71561" y="33087"/>
                      <a:pt x="69636" y="36827"/>
                      <a:pt x="68824" y="40894"/>
                    </a:cubicBezTo>
                    <a:cubicBezTo>
                      <a:pt x="68727" y="41376"/>
                      <a:pt x="69133" y="41693"/>
                      <a:pt x="69507" y="41693"/>
                    </a:cubicBezTo>
                    <a:cubicBezTo>
                      <a:pt x="69755" y="41693"/>
                      <a:pt x="69988" y="41554"/>
                      <a:pt x="70051" y="41234"/>
                    </a:cubicBezTo>
                    <a:cubicBezTo>
                      <a:pt x="71740" y="32787"/>
                      <a:pt x="80021" y="18928"/>
                      <a:pt x="67865" y="14118"/>
                    </a:cubicBezTo>
                    <a:cubicBezTo>
                      <a:pt x="65171" y="13051"/>
                      <a:pt x="63207" y="13781"/>
                      <a:pt x="62044" y="10484"/>
                    </a:cubicBezTo>
                    <a:cubicBezTo>
                      <a:pt x="61353" y="8529"/>
                      <a:pt x="61597" y="6440"/>
                      <a:pt x="60294" y="4678"/>
                    </a:cubicBezTo>
                    <a:cubicBezTo>
                      <a:pt x="58272" y="1943"/>
                      <a:pt x="54788" y="904"/>
                      <a:pt x="51377" y="904"/>
                    </a:cubicBezTo>
                    <a:cubicBezTo>
                      <a:pt x="49742" y="904"/>
                      <a:pt x="48123" y="1143"/>
                      <a:pt x="46689" y="1548"/>
                    </a:cubicBezTo>
                    <a:cubicBezTo>
                      <a:pt x="44541" y="2154"/>
                      <a:pt x="43508" y="3482"/>
                      <a:pt x="41607" y="4490"/>
                    </a:cubicBezTo>
                    <a:cubicBezTo>
                      <a:pt x="40894" y="4868"/>
                      <a:pt x="40251" y="5025"/>
                      <a:pt x="39652" y="5025"/>
                    </a:cubicBezTo>
                    <a:cubicBezTo>
                      <a:pt x="37611" y="5025"/>
                      <a:pt x="36078" y="3203"/>
                      <a:pt x="34011" y="2088"/>
                    </a:cubicBezTo>
                    <a:cubicBezTo>
                      <a:pt x="31532" y="751"/>
                      <a:pt x="28670" y="1"/>
                      <a:pt x="25827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45"/>
              <p:cNvSpPr/>
              <p:nvPr/>
            </p:nvSpPr>
            <p:spPr>
              <a:xfrm>
                <a:off x="2578800" y="2609925"/>
                <a:ext cx="589525" cy="587250"/>
              </a:xfrm>
              <a:custGeom>
                <a:avLst/>
                <a:gdLst/>
                <a:ahLst/>
                <a:cxnLst/>
                <a:rect l="l" t="t" r="r" b="b"/>
                <a:pathLst>
                  <a:path w="23581" h="23490" extrusionOk="0">
                    <a:moveTo>
                      <a:pt x="21881" y="0"/>
                    </a:moveTo>
                    <a:cubicBezTo>
                      <a:pt x="21563" y="0"/>
                      <a:pt x="21244" y="205"/>
                      <a:pt x="21244" y="615"/>
                    </a:cubicBezTo>
                    <a:cubicBezTo>
                      <a:pt x="21244" y="4394"/>
                      <a:pt x="22049" y="9311"/>
                      <a:pt x="20499" y="12848"/>
                    </a:cubicBezTo>
                    <a:cubicBezTo>
                      <a:pt x="19308" y="15565"/>
                      <a:pt x="14844" y="20112"/>
                      <a:pt x="12082" y="21336"/>
                    </a:cubicBezTo>
                    <a:cubicBezTo>
                      <a:pt x="11184" y="21734"/>
                      <a:pt x="10382" y="21912"/>
                      <a:pt x="9635" y="21912"/>
                    </a:cubicBezTo>
                    <a:cubicBezTo>
                      <a:pt x="8039" y="21912"/>
                      <a:pt x="6694" y="21101"/>
                      <a:pt x="5200" y="19887"/>
                    </a:cubicBezTo>
                    <a:cubicBezTo>
                      <a:pt x="2342" y="17569"/>
                      <a:pt x="1079" y="15133"/>
                      <a:pt x="1551" y="11408"/>
                    </a:cubicBezTo>
                    <a:cubicBezTo>
                      <a:pt x="1928" y="8429"/>
                      <a:pt x="1961" y="5671"/>
                      <a:pt x="1888" y="2663"/>
                    </a:cubicBezTo>
                    <a:cubicBezTo>
                      <a:pt x="1877" y="2253"/>
                      <a:pt x="1553" y="2048"/>
                      <a:pt x="1234" y="2048"/>
                    </a:cubicBezTo>
                    <a:cubicBezTo>
                      <a:pt x="916" y="2048"/>
                      <a:pt x="602" y="2253"/>
                      <a:pt x="613" y="2663"/>
                    </a:cubicBezTo>
                    <a:cubicBezTo>
                      <a:pt x="695" y="6004"/>
                      <a:pt x="392" y="9090"/>
                      <a:pt x="139" y="12417"/>
                    </a:cubicBezTo>
                    <a:cubicBezTo>
                      <a:pt x="1" y="14244"/>
                      <a:pt x="61" y="15745"/>
                      <a:pt x="1009" y="17346"/>
                    </a:cubicBezTo>
                    <a:cubicBezTo>
                      <a:pt x="2535" y="19920"/>
                      <a:pt x="6470" y="23489"/>
                      <a:pt x="9743" y="23489"/>
                    </a:cubicBezTo>
                    <a:cubicBezTo>
                      <a:pt x="9908" y="23489"/>
                      <a:pt x="10072" y="23480"/>
                      <a:pt x="10233" y="23461"/>
                    </a:cubicBezTo>
                    <a:cubicBezTo>
                      <a:pt x="13860" y="23040"/>
                      <a:pt x="18607" y="17995"/>
                      <a:pt x="20610" y="15233"/>
                    </a:cubicBezTo>
                    <a:cubicBezTo>
                      <a:pt x="23580" y="11133"/>
                      <a:pt x="22519" y="5355"/>
                      <a:pt x="22519" y="615"/>
                    </a:cubicBezTo>
                    <a:cubicBezTo>
                      <a:pt x="22519" y="205"/>
                      <a:pt x="22200" y="0"/>
                      <a:pt x="218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45"/>
              <p:cNvSpPr/>
              <p:nvPr/>
            </p:nvSpPr>
            <p:spPr>
              <a:xfrm>
                <a:off x="2278575" y="2782600"/>
                <a:ext cx="1129075" cy="537125"/>
              </a:xfrm>
              <a:custGeom>
                <a:avLst/>
                <a:gdLst/>
                <a:ahLst/>
                <a:cxnLst/>
                <a:rect l="l" t="t" r="r" b="b"/>
                <a:pathLst>
                  <a:path w="45163" h="21485" extrusionOk="0">
                    <a:moveTo>
                      <a:pt x="35100" y="0"/>
                    </a:moveTo>
                    <a:cubicBezTo>
                      <a:pt x="34331" y="0"/>
                      <a:pt x="34350" y="1225"/>
                      <a:pt x="35149" y="1275"/>
                    </a:cubicBezTo>
                    <a:cubicBezTo>
                      <a:pt x="41544" y="1683"/>
                      <a:pt x="31975" y="14304"/>
                      <a:pt x="29983" y="16367"/>
                    </a:cubicBezTo>
                    <a:cubicBezTo>
                      <a:pt x="27503" y="18934"/>
                      <a:pt x="24865" y="20133"/>
                      <a:pt x="22189" y="20133"/>
                    </a:cubicBezTo>
                    <a:cubicBezTo>
                      <a:pt x="19561" y="20133"/>
                      <a:pt x="16897" y="18977"/>
                      <a:pt x="14309" y="16826"/>
                    </a:cubicBezTo>
                    <a:cubicBezTo>
                      <a:pt x="10025" y="13266"/>
                      <a:pt x="3713" y="4654"/>
                      <a:pt x="13271" y="2985"/>
                    </a:cubicBezTo>
                    <a:cubicBezTo>
                      <a:pt x="14034" y="2852"/>
                      <a:pt x="13769" y="1744"/>
                      <a:pt x="13058" y="1744"/>
                    </a:cubicBezTo>
                    <a:cubicBezTo>
                      <a:pt x="13017" y="1744"/>
                      <a:pt x="12976" y="1748"/>
                      <a:pt x="12932" y="1755"/>
                    </a:cubicBezTo>
                    <a:cubicBezTo>
                      <a:pt x="1" y="4014"/>
                      <a:pt x="11536" y="21484"/>
                      <a:pt x="22504" y="21484"/>
                    </a:cubicBezTo>
                    <a:cubicBezTo>
                      <a:pt x="24183" y="21484"/>
                      <a:pt x="25849" y="21075"/>
                      <a:pt x="27412" y="20139"/>
                    </a:cubicBezTo>
                    <a:cubicBezTo>
                      <a:pt x="31256" y="17834"/>
                      <a:pt x="45162" y="638"/>
                      <a:pt x="35149" y="2"/>
                    </a:cubicBezTo>
                    <a:cubicBezTo>
                      <a:pt x="35132" y="1"/>
                      <a:pt x="35116" y="0"/>
                      <a:pt x="351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45"/>
              <p:cNvSpPr/>
              <p:nvPr/>
            </p:nvSpPr>
            <p:spPr>
              <a:xfrm>
                <a:off x="2459725" y="2963800"/>
                <a:ext cx="15340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6136" h="2821" extrusionOk="0">
                    <a:moveTo>
                      <a:pt x="5221" y="1"/>
                    </a:moveTo>
                    <a:cubicBezTo>
                      <a:pt x="5169" y="1"/>
                      <a:pt x="5114" y="7"/>
                      <a:pt x="5057" y="21"/>
                    </a:cubicBezTo>
                    <a:cubicBezTo>
                      <a:pt x="3524" y="384"/>
                      <a:pt x="2088" y="1022"/>
                      <a:pt x="652" y="1659"/>
                    </a:cubicBezTo>
                    <a:cubicBezTo>
                      <a:pt x="0" y="1948"/>
                      <a:pt x="409" y="2821"/>
                      <a:pt x="1017" y="2821"/>
                    </a:cubicBezTo>
                    <a:cubicBezTo>
                      <a:pt x="1107" y="2821"/>
                      <a:pt x="1200" y="2802"/>
                      <a:pt x="1295" y="2760"/>
                    </a:cubicBezTo>
                    <a:cubicBezTo>
                      <a:pt x="2633" y="2167"/>
                      <a:pt x="3970" y="1588"/>
                      <a:pt x="5395" y="1248"/>
                    </a:cubicBezTo>
                    <a:cubicBezTo>
                      <a:pt x="6136" y="1072"/>
                      <a:pt x="5897" y="1"/>
                      <a:pt x="522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45"/>
              <p:cNvSpPr/>
              <p:nvPr/>
            </p:nvSpPr>
            <p:spPr>
              <a:xfrm>
                <a:off x="2541175" y="3058675"/>
                <a:ext cx="117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124" extrusionOk="0">
                    <a:moveTo>
                      <a:pt x="3830" y="1"/>
                    </a:moveTo>
                    <a:cubicBezTo>
                      <a:pt x="3636" y="1"/>
                      <a:pt x="3442" y="88"/>
                      <a:pt x="3309" y="298"/>
                    </a:cubicBezTo>
                    <a:cubicBezTo>
                      <a:pt x="2648" y="1339"/>
                      <a:pt x="1530" y="2190"/>
                      <a:pt x="545" y="2904"/>
                    </a:cubicBezTo>
                    <a:cubicBezTo>
                      <a:pt x="1" y="3298"/>
                      <a:pt x="342" y="4124"/>
                      <a:pt x="853" y="4124"/>
                    </a:cubicBezTo>
                    <a:cubicBezTo>
                      <a:pt x="959" y="4124"/>
                      <a:pt x="1074" y="4088"/>
                      <a:pt x="1188" y="4005"/>
                    </a:cubicBezTo>
                    <a:cubicBezTo>
                      <a:pt x="2360" y="3154"/>
                      <a:pt x="3623" y="2179"/>
                      <a:pt x="4408" y="941"/>
                    </a:cubicBezTo>
                    <a:cubicBezTo>
                      <a:pt x="4715" y="458"/>
                      <a:pt x="4274" y="1"/>
                      <a:pt x="383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45"/>
              <p:cNvSpPr/>
              <p:nvPr/>
            </p:nvSpPr>
            <p:spPr>
              <a:xfrm>
                <a:off x="2680050" y="3148775"/>
                <a:ext cx="84475" cy="126350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5054" extrusionOk="0">
                    <a:moveTo>
                      <a:pt x="2508" y="1"/>
                    </a:moveTo>
                    <a:cubicBezTo>
                      <a:pt x="2316" y="1"/>
                      <a:pt x="2127" y="93"/>
                      <a:pt x="2004" y="315"/>
                    </a:cubicBezTo>
                    <a:cubicBezTo>
                      <a:pt x="1335" y="1532"/>
                      <a:pt x="942" y="2877"/>
                      <a:pt x="274" y="4096"/>
                    </a:cubicBezTo>
                    <a:cubicBezTo>
                      <a:pt x="1" y="4593"/>
                      <a:pt x="442" y="5053"/>
                      <a:pt x="870" y="5053"/>
                    </a:cubicBezTo>
                    <a:cubicBezTo>
                      <a:pt x="1062" y="5053"/>
                      <a:pt x="1251" y="4961"/>
                      <a:pt x="1373" y="4739"/>
                    </a:cubicBezTo>
                    <a:cubicBezTo>
                      <a:pt x="2043" y="3520"/>
                      <a:pt x="2436" y="2175"/>
                      <a:pt x="3106" y="958"/>
                    </a:cubicBezTo>
                    <a:cubicBezTo>
                      <a:pt x="3378" y="462"/>
                      <a:pt x="2937" y="1"/>
                      <a:pt x="250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45"/>
              <p:cNvSpPr/>
              <p:nvPr/>
            </p:nvSpPr>
            <p:spPr>
              <a:xfrm>
                <a:off x="2854700" y="3157250"/>
                <a:ext cx="64500" cy="149150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5966" extrusionOk="0">
                    <a:moveTo>
                      <a:pt x="775" y="1"/>
                    </a:moveTo>
                    <a:cubicBezTo>
                      <a:pt x="388" y="1"/>
                      <a:pt x="1" y="310"/>
                      <a:pt x="153" y="783"/>
                    </a:cubicBezTo>
                    <a:cubicBezTo>
                      <a:pt x="649" y="2326"/>
                      <a:pt x="939" y="3920"/>
                      <a:pt x="1254" y="5507"/>
                    </a:cubicBezTo>
                    <a:cubicBezTo>
                      <a:pt x="1318" y="5827"/>
                      <a:pt x="1552" y="5965"/>
                      <a:pt x="1799" y="5965"/>
                    </a:cubicBezTo>
                    <a:cubicBezTo>
                      <a:pt x="2173" y="5965"/>
                      <a:pt x="2580" y="5650"/>
                      <a:pt x="2484" y="5168"/>
                    </a:cubicBezTo>
                    <a:cubicBezTo>
                      <a:pt x="2168" y="3581"/>
                      <a:pt x="1877" y="1986"/>
                      <a:pt x="1382" y="442"/>
                    </a:cubicBezTo>
                    <a:cubicBezTo>
                      <a:pt x="1283" y="134"/>
                      <a:pt x="1029" y="1"/>
                      <a:pt x="77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45"/>
              <p:cNvSpPr/>
              <p:nvPr/>
            </p:nvSpPr>
            <p:spPr>
              <a:xfrm>
                <a:off x="2995600" y="3055125"/>
                <a:ext cx="10407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4163" h="3474" extrusionOk="0">
                    <a:moveTo>
                      <a:pt x="992" y="1"/>
                    </a:moveTo>
                    <a:cubicBezTo>
                      <a:pt x="463" y="1"/>
                      <a:pt x="1" y="647"/>
                      <a:pt x="507" y="1053"/>
                    </a:cubicBezTo>
                    <a:cubicBezTo>
                      <a:pt x="1347" y="1729"/>
                      <a:pt x="2182" y="2423"/>
                      <a:pt x="2868" y="3258"/>
                    </a:cubicBezTo>
                    <a:cubicBezTo>
                      <a:pt x="2993" y="3410"/>
                      <a:pt x="3140" y="3474"/>
                      <a:pt x="3284" y="3474"/>
                    </a:cubicBezTo>
                    <a:cubicBezTo>
                      <a:pt x="3739" y="3474"/>
                      <a:pt x="4162" y="2835"/>
                      <a:pt x="3769" y="2356"/>
                    </a:cubicBezTo>
                    <a:cubicBezTo>
                      <a:pt x="3084" y="1522"/>
                      <a:pt x="2249" y="827"/>
                      <a:pt x="1409" y="152"/>
                    </a:cubicBezTo>
                    <a:cubicBezTo>
                      <a:pt x="1276" y="46"/>
                      <a:pt x="1132" y="1"/>
                      <a:pt x="992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45"/>
              <p:cNvSpPr/>
              <p:nvPr/>
            </p:nvSpPr>
            <p:spPr>
              <a:xfrm>
                <a:off x="3105800" y="2901100"/>
                <a:ext cx="11662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2376" extrusionOk="0">
                    <a:moveTo>
                      <a:pt x="986" y="1"/>
                    </a:moveTo>
                    <a:cubicBezTo>
                      <a:pt x="395" y="1"/>
                      <a:pt x="1" y="861"/>
                      <a:pt x="636" y="1171"/>
                    </a:cubicBezTo>
                    <a:cubicBezTo>
                      <a:pt x="1601" y="1643"/>
                      <a:pt x="2607" y="2001"/>
                      <a:pt x="3624" y="2339"/>
                    </a:cubicBezTo>
                    <a:cubicBezTo>
                      <a:pt x="3698" y="2364"/>
                      <a:pt x="3768" y="2375"/>
                      <a:pt x="3834" y="2375"/>
                    </a:cubicBezTo>
                    <a:cubicBezTo>
                      <a:pt x="4456" y="2375"/>
                      <a:pt x="4664" y="1345"/>
                      <a:pt x="3963" y="1112"/>
                    </a:cubicBezTo>
                    <a:cubicBezTo>
                      <a:pt x="3051" y="807"/>
                      <a:pt x="2146" y="495"/>
                      <a:pt x="1280" y="72"/>
                    </a:cubicBezTo>
                    <a:cubicBezTo>
                      <a:pt x="1179" y="22"/>
                      <a:pt x="1080" y="1"/>
                      <a:pt x="98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45"/>
              <p:cNvSpPr/>
              <p:nvPr/>
            </p:nvSpPr>
            <p:spPr>
              <a:xfrm>
                <a:off x="2597825" y="3250950"/>
                <a:ext cx="566275" cy="449525"/>
              </a:xfrm>
              <a:custGeom>
                <a:avLst/>
                <a:gdLst/>
                <a:ahLst/>
                <a:cxnLst/>
                <a:rect l="l" t="t" r="r" b="b"/>
                <a:pathLst>
                  <a:path w="22651" h="17981" extrusionOk="0">
                    <a:moveTo>
                      <a:pt x="15479" y="1"/>
                    </a:moveTo>
                    <a:cubicBezTo>
                      <a:pt x="14995" y="1"/>
                      <a:pt x="14561" y="640"/>
                      <a:pt x="15001" y="1094"/>
                    </a:cubicBezTo>
                    <a:cubicBezTo>
                      <a:pt x="16068" y="2197"/>
                      <a:pt x="17097" y="3327"/>
                      <a:pt x="18058" y="4524"/>
                    </a:cubicBezTo>
                    <a:cubicBezTo>
                      <a:pt x="20203" y="7200"/>
                      <a:pt x="20539" y="9356"/>
                      <a:pt x="18326" y="11970"/>
                    </a:cubicBezTo>
                    <a:cubicBezTo>
                      <a:pt x="16741" y="13842"/>
                      <a:pt x="14764" y="16381"/>
                      <a:pt x="12441" y="16381"/>
                    </a:cubicBezTo>
                    <a:cubicBezTo>
                      <a:pt x="11659" y="16381"/>
                      <a:pt x="10837" y="16093"/>
                      <a:pt x="9977" y="15393"/>
                    </a:cubicBezTo>
                    <a:cubicBezTo>
                      <a:pt x="8460" y="14157"/>
                      <a:pt x="7101" y="12800"/>
                      <a:pt x="5549" y="11600"/>
                    </a:cubicBezTo>
                    <a:cubicBezTo>
                      <a:pt x="3159" y="9759"/>
                      <a:pt x="2603" y="8279"/>
                      <a:pt x="4369" y="5334"/>
                    </a:cubicBezTo>
                    <a:cubicBezTo>
                      <a:pt x="5020" y="4249"/>
                      <a:pt x="5853" y="3395"/>
                      <a:pt x="6396" y="2225"/>
                    </a:cubicBezTo>
                    <a:cubicBezTo>
                      <a:pt x="6631" y="1718"/>
                      <a:pt x="6187" y="1253"/>
                      <a:pt x="5773" y="1253"/>
                    </a:cubicBezTo>
                    <a:cubicBezTo>
                      <a:pt x="5585" y="1253"/>
                      <a:pt x="5403" y="1349"/>
                      <a:pt x="5295" y="1582"/>
                    </a:cubicBezTo>
                    <a:lnTo>
                      <a:pt x="5293" y="1583"/>
                    </a:lnTo>
                    <a:cubicBezTo>
                      <a:pt x="3869" y="4647"/>
                      <a:pt x="1" y="7425"/>
                      <a:pt x="2810" y="10900"/>
                    </a:cubicBezTo>
                    <a:cubicBezTo>
                      <a:pt x="4285" y="12726"/>
                      <a:pt x="6624" y="14085"/>
                      <a:pt x="8361" y="15649"/>
                    </a:cubicBezTo>
                    <a:cubicBezTo>
                      <a:pt x="9448" y="16630"/>
                      <a:pt x="10684" y="17826"/>
                      <a:pt x="12227" y="17966"/>
                    </a:cubicBezTo>
                    <a:cubicBezTo>
                      <a:pt x="12336" y="17976"/>
                      <a:pt x="12443" y="17980"/>
                      <a:pt x="12549" y="17980"/>
                    </a:cubicBezTo>
                    <a:cubicBezTo>
                      <a:pt x="14183" y="17980"/>
                      <a:pt x="15407" y="16833"/>
                      <a:pt x="16532" y="15740"/>
                    </a:cubicBezTo>
                    <a:cubicBezTo>
                      <a:pt x="18070" y="14245"/>
                      <a:pt x="20017" y="12475"/>
                      <a:pt x="20894" y="10464"/>
                    </a:cubicBezTo>
                    <a:cubicBezTo>
                      <a:pt x="22651" y="6425"/>
                      <a:pt x="18432" y="2806"/>
                      <a:pt x="15903" y="193"/>
                    </a:cubicBezTo>
                    <a:cubicBezTo>
                      <a:pt x="15772" y="58"/>
                      <a:pt x="15623" y="1"/>
                      <a:pt x="1547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45"/>
              <p:cNvSpPr/>
              <p:nvPr/>
            </p:nvSpPr>
            <p:spPr>
              <a:xfrm>
                <a:off x="2824475" y="3629625"/>
                <a:ext cx="1913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7655" h="6293" extrusionOk="0">
                    <a:moveTo>
                      <a:pt x="6851" y="1"/>
                    </a:moveTo>
                    <a:cubicBezTo>
                      <a:pt x="6532" y="1"/>
                      <a:pt x="6216" y="205"/>
                      <a:pt x="6220" y="616"/>
                    </a:cubicBezTo>
                    <a:cubicBezTo>
                      <a:pt x="6230" y="2085"/>
                      <a:pt x="6332" y="3550"/>
                      <a:pt x="6367" y="5018"/>
                    </a:cubicBezTo>
                    <a:lnTo>
                      <a:pt x="6367" y="5018"/>
                    </a:lnTo>
                    <a:cubicBezTo>
                      <a:pt x="4784" y="5016"/>
                      <a:pt x="3201" y="5002"/>
                      <a:pt x="1620" y="4903"/>
                    </a:cubicBezTo>
                    <a:lnTo>
                      <a:pt x="1620" y="4903"/>
                    </a:lnTo>
                    <a:cubicBezTo>
                      <a:pt x="1548" y="3728"/>
                      <a:pt x="1572" y="2552"/>
                      <a:pt x="1330" y="1391"/>
                    </a:cubicBezTo>
                    <a:cubicBezTo>
                      <a:pt x="1263" y="1071"/>
                      <a:pt x="1028" y="933"/>
                      <a:pt x="780" y="933"/>
                    </a:cubicBezTo>
                    <a:cubicBezTo>
                      <a:pt x="405" y="933"/>
                      <a:pt x="1" y="1248"/>
                      <a:pt x="101" y="1730"/>
                    </a:cubicBezTo>
                    <a:cubicBezTo>
                      <a:pt x="359" y="2971"/>
                      <a:pt x="270" y="4241"/>
                      <a:pt x="394" y="5498"/>
                    </a:cubicBezTo>
                    <a:cubicBezTo>
                      <a:pt x="429" y="5863"/>
                      <a:pt x="657" y="6107"/>
                      <a:pt x="1031" y="6137"/>
                    </a:cubicBezTo>
                    <a:cubicBezTo>
                      <a:pt x="3023" y="6287"/>
                      <a:pt x="5018" y="6293"/>
                      <a:pt x="7014" y="6293"/>
                    </a:cubicBezTo>
                    <a:cubicBezTo>
                      <a:pt x="7358" y="6293"/>
                      <a:pt x="7654" y="6002"/>
                      <a:pt x="7652" y="5656"/>
                    </a:cubicBezTo>
                    <a:cubicBezTo>
                      <a:pt x="7638" y="3974"/>
                      <a:pt x="7507" y="2298"/>
                      <a:pt x="7494" y="616"/>
                    </a:cubicBezTo>
                    <a:cubicBezTo>
                      <a:pt x="7491" y="206"/>
                      <a:pt x="7170" y="1"/>
                      <a:pt x="685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45"/>
              <p:cNvSpPr/>
              <p:nvPr/>
            </p:nvSpPr>
            <p:spPr>
              <a:xfrm>
                <a:off x="2335150" y="2829775"/>
                <a:ext cx="452700" cy="1858225"/>
              </a:xfrm>
              <a:custGeom>
                <a:avLst/>
                <a:gdLst/>
                <a:ahLst/>
                <a:cxnLst/>
                <a:rect l="l" t="t" r="r" b="b"/>
                <a:pathLst>
                  <a:path w="18108" h="74329" extrusionOk="0">
                    <a:moveTo>
                      <a:pt x="10381" y="0"/>
                    </a:moveTo>
                    <a:cubicBezTo>
                      <a:pt x="10323" y="0"/>
                      <a:pt x="10262" y="8"/>
                      <a:pt x="10198" y="26"/>
                    </a:cubicBezTo>
                    <a:cubicBezTo>
                      <a:pt x="0" y="2844"/>
                      <a:pt x="2457" y="18432"/>
                      <a:pt x="4474" y="25962"/>
                    </a:cubicBezTo>
                    <a:cubicBezTo>
                      <a:pt x="6520" y="33598"/>
                      <a:pt x="10273" y="40605"/>
                      <a:pt x="12558" y="48154"/>
                    </a:cubicBezTo>
                    <a:cubicBezTo>
                      <a:pt x="15062" y="56430"/>
                      <a:pt x="16462" y="65082"/>
                      <a:pt x="16816" y="73713"/>
                    </a:cubicBezTo>
                    <a:cubicBezTo>
                      <a:pt x="16832" y="74123"/>
                      <a:pt x="17161" y="74328"/>
                      <a:pt x="17480" y="74328"/>
                    </a:cubicBezTo>
                    <a:cubicBezTo>
                      <a:pt x="17798" y="74328"/>
                      <a:pt x="18107" y="74124"/>
                      <a:pt x="18091" y="73713"/>
                    </a:cubicBezTo>
                    <a:cubicBezTo>
                      <a:pt x="17572" y="61030"/>
                      <a:pt x="14599" y="49036"/>
                      <a:pt x="9838" y="37313"/>
                    </a:cubicBezTo>
                    <a:cubicBezTo>
                      <a:pt x="7085" y="30537"/>
                      <a:pt x="4518" y="23581"/>
                      <a:pt x="4184" y="16200"/>
                    </a:cubicBezTo>
                    <a:cubicBezTo>
                      <a:pt x="3935" y="10693"/>
                      <a:pt x="4107" y="3032"/>
                      <a:pt x="10536" y="1255"/>
                    </a:cubicBezTo>
                    <a:cubicBezTo>
                      <a:pt x="11261" y="1054"/>
                      <a:pt x="11037" y="0"/>
                      <a:pt x="103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45"/>
              <p:cNvSpPr/>
              <p:nvPr/>
            </p:nvSpPr>
            <p:spPr>
              <a:xfrm>
                <a:off x="3085400" y="2774650"/>
                <a:ext cx="254075" cy="1917100"/>
              </a:xfrm>
              <a:custGeom>
                <a:avLst/>
                <a:gdLst/>
                <a:ahLst/>
                <a:cxnLst/>
                <a:rect l="l" t="t" r="r" b="b"/>
                <a:pathLst>
                  <a:path w="10163" h="76684" extrusionOk="0">
                    <a:moveTo>
                      <a:pt x="2487" y="0"/>
                    </a:moveTo>
                    <a:cubicBezTo>
                      <a:pt x="1748" y="0"/>
                      <a:pt x="1778" y="1199"/>
                      <a:pt x="2562" y="1277"/>
                    </a:cubicBezTo>
                    <a:lnTo>
                      <a:pt x="2562" y="1279"/>
                    </a:lnTo>
                    <a:cubicBezTo>
                      <a:pt x="10162" y="2051"/>
                      <a:pt x="7563" y="17987"/>
                      <a:pt x="7023" y="22591"/>
                    </a:cubicBezTo>
                    <a:cubicBezTo>
                      <a:pt x="6192" y="29674"/>
                      <a:pt x="4305" y="36551"/>
                      <a:pt x="3125" y="43573"/>
                    </a:cubicBezTo>
                    <a:cubicBezTo>
                      <a:pt x="1308" y="54363"/>
                      <a:pt x="558" y="65740"/>
                      <a:pt x="4153" y="76245"/>
                    </a:cubicBezTo>
                    <a:cubicBezTo>
                      <a:pt x="4257" y="76551"/>
                      <a:pt x="4514" y="76683"/>
                      <a:pt x="4769" y="76683"/>
                    </a:cubicBezTo>
                    <a:cubicBezTo>
                      <a:pt x="5158" y="76683"/>
                      <a:pt x="5543" y="76376"/>
                      <a:pt x="5382" y="75906"/>
                    </a:cubicBezTo>
                    <a:cubicBezTo>
                      <a:pt x="0" y="60176"/>
                      <a:pt x="4696" y="44208"/>
                      <a:pt x="7421" y="28504"/>
                    </a:cubicBezTo>
                    <a:cubicBezTo>
                      <a:pt x="8652" y="21409"/>
                      <a:pt x="9608" y="13774"/>
                      <a:pt x="8456" y="6606"/>
                    </a:cubicBezTo>
                    <a:cubicBezTo>
                      <a:pt x="7862" y="2912"/>
                      <a:pt x="6485" y="400"/>
                      <a:pt x="2562" y="4"/>
                    </a:cubicBezTo>
                    <a:cubicBezTo>
                      <a:pt x="2536" y="1"/>
                      <a:pt x="2511" y="0"/>
                      <a:pt x="248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45"/>
              <p:cNvSpPr/>
              <p:nvPr/>
            </p:nvSpPr>
            <p:spPr>
              <a:xfrm>
                <a:off x="2730675" y="3751875"/>
                <a:ext cx="156725" cy="932525"/>
              </a:xfrm>
              <a:custGeom>
                <a:avLst/>
                <a:gdLst/>
                <a:ahLst/>
                <a:cxnLst/>
                <a:rect l="l" t="t" r="r" b="b"/>
                <a:pathLst>
                  <a:path w="6269" h="37301" extrusionOk="0">
                    <a:moveTo>
                      <a:pt x="4627" y="0"/>
                    </a:moveTo>
                    <a:cubicBezTo>
                      <a:pt x="4372" y="0"/>
                      <a:pt x="4116" y="133"/>
                      <a:pt x="4011" y="438"/>
                    </a:cubicBezTo>
                    <a:cubicBezTo>
                      <a:pt x="0" y="12100"/>
                      <a:pt x="2913" y="25063"/>
                      <a:pt x="4956" y="36840"/>
                    </a:cubicBezTo>
                    <a:cubicBezTo>
                      <a:pt x="5011" y="37162"/>
                      <a:pt x="5240" y="37301"/>
                      <a:pt x="5486" y="37301"/>
                    </a:cubicBezTo>
                    <a:cubicBezTo>
                      <a:pt x="5857" y="37301"/>
                      <a:pt x="6268" y="36984"/>
                      <a:pt x="6184" y="36502"/>
                    </a:cubicBezTo>
                    <a:cubicBezTo>
                      <a:pt x="4183" y="24959"/>
                      <a:pt x="1305" y="12214"/>
                      <a:pt x="5240" y="778"/>
                    </a:cubicBezTo>
                    <a:cubicBezTo>
                      <a:pt x="5401" y="308"/>
                      <a:pt x="5016" y="0"/>
                      <a:pt x="462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45"/>
              <p:cNvSpPr/>
              <p:nvPr/>
            </p:nvSpPr>
            <p:spPr>
              <a:xfrm>
                <a:off x="2975900" y="3752175"/>
                <a:ext cx="100175" cy="936225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37449" extrusionOk="0">
                    <a:moveTo>
                      <a:pt x="774" y="1"/>
                    </a:moveTo>
                    <a:cubicBezTo>
                      <a:pt x="379" y="1"/>
                      <a:pt x="1" y="303"/>
                      <a:pt x="185" y="765"/>
                    </a:cubicBezTo>
                    <a:lnTo>
                      <a:pt x="185" y="766"/>
                    </a:lnTo>
                    <a:cubicBezTo>
                      <a:pt x="2725" y="7118"/>
                      <a:pt x="1918" y="14361"/>
                      <a:pt x="1914" y="21073"/>
                    </a:cubicBezTo>
                    <a:cubicBezTo>
                      <a:pt x="1914" y="26464"/>
                      <a:pt x="1022" y="31402"/>
                      <a:pt x="185" y="36647"/>
                    </a:cubicBezTo>
                    <a:cubicBezTo>
                      <a:pt x="108" y="37131"/>
                      <a:pt x="522" y="37448"/>
                      <a:pt x="893" y="37448"/>
                    </a:cubicBezTo>
                    <a:cubicBezTo>
                      <a:pt x="1137" y="37448"/>
                      <a:pt x="1363" y="37309"/>
                      <a:pt x="1415" y="36988"/>
                    </a:cubicBezTo>
                    <a:cubicBezTo>
                      <a:pt x="2279" y="31567"/>
                      <a:pt x="3184" y="26645"/>
                      <a:pt x="3189" y="21073"/>
                    </a:cubicBezTo>
                    <a:cubicBezTo>
                      <a:pt x="3196" y="14231"/>
                      <a:pt x="4007" y="6909"/>
                      <a:pt x="1415" y="426"/>
                    </a:cubicBezTo>
                    <a:cubicBezTo>
                      <a:pt x="1296" y="129"/>
                      <a:pt x="1031" y="1"/>
                      <a:pt x="77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45"/>
              <p:cNvSpPr/>
              <p:nvPr/>
            </p:nvSpPr>
            <p:spPr>
              <a:xfrm>
                <a:off x="490375" y="1655425"/>
                <a:ext cx="2120325" cy="1760650"/>
              </a:xfrm>
              <a:custGeom>
                <a:avLst/>
                <a:gdLst/>
                <a:ahLst/>
                <a:cxnLst/>
                <a:rect l="l" t="t" r="r" b="b"/>
                <a:pathLst>
                  <a:path w="84813" h="70426" extrusionOk="0">
                    <a:moveTo>
                      <a:pt x="14845" y="0"/>
                    </a:moveTo>
                    <a:cubicBezTo>
                      <a:pt x="12305" y="0"/>
                      <a:pt x="9928" y="3147"/>
                      <a:pt x="8311" y="4911"/>
                    </a:cubicBezTo>
                    <a:cubicBezTo>
                      <a:pt x="6219" y="7196"/>
                      <a:pt x="2357" y="9301"/>
                      <a:pt x="937" y="11942"/>
                    </a:cubicBezTo>
                    <a:cubicBezTo>
                      <a:pt x="0" y="13679"/>
                      <a:pt x="802" y="15419"/>
                      <a:pt x="1359" y="17203"/>
                    </a:cubicBezTo>
                    <a:cubicBezTo>
                      <a:pt x="3839" y="25145"/>
                      <a:pt x="8576" y="31828"/>
                      <a:pt x="13936" y="38090"/>
                    </a:cubicBezTo>
                    <a:cubicBezTo>
                      <a:pt x="26128" y="52338"/>
                      <a:pt x="40313" y="63035"/>
                      <a:pt x="57535" y="70369"/>
                    </a:cubicBezTo>
                    <a:cubicBezTo>
                      <a:pt x="57628" y="70408"/>
                      <a:pt x="57719" y="70426"/>
                      <a:pt x="57806" y="70426"/>
                    </a:cubicBezTo>
                    <a:cubicBezTo>
                      <a:pt x="58420" y="70426"/>
                      <a:pt x="58838" y="69549"/>
                      <a:pt x="58179" y="69269"/>
                    </a:cubicBezTo>
                    <a:cubicBezTo>
                      <a:pt x="42135" y="62437"/>
                      <a:pt x="28874" y="52742"/>
                      <a:pt x="17149" y="39810"/>
                    </a:cubicBezTo>
                    <a:cubicBezTo>
                      <a:pt x="11413" y="33487"/>
                      <a:pt x="6007" y="26653"/>
                      <a:pt x="3134" y="18516"/>
                    </a:cubicBezTo>
                    <a:cubicBezTo>
                      <a:pt x="2121" y="15649"/>
                      <a:pt x="1628" y="13737"/>
                      <a:pt x="3502" y="11212"/>
                    </a:cubicBezTo>
                    <a:cubicBezTo>
                      <a:pt x="4512" y="9853"/>
                      <a:pt x="6399" y="8810"/>
                      <a:pt x="7597" y="7591"/>
                    </a:cubicBezTo>
                    <a:cubicBezTo>
                      <a:pt x="9223" y="5937"/>
                      <a:pt x="11478" y="2199"/>
                      <a:pt x="13765" y="1560"/>
                    </a:cubicBezTo>
                    <a:cubicBezTo>
                      <a:pt x="13967" y="1504"/>
                      <a:pt x="14169" y="1477"/>
                      <a:pt x="14369" y="1477"/>
                    </a:cubicBezTo>
                    <a:cubicBezTo>
                      <a:pt x="17204" y="1477"/>
                      <a:pt x="19758" y="6836"/>
                      <a:pt x="21084" y="8780"/>
                    </a:cubicBezTo>
                    <a:cubicBezTo>
                      <a:pt x="22943" y="11505"/>
                      <a:pt x="24912" y="14146"/>
                      <a:pt x="26992" y="16701"/>
                    </a:cubicBezTo>
                    <a:cubicBezTo>
                      <a:pt x="31715" y="22527"/>
                      <a:pt x="36955" y="27940"/>
                      <a:pt x="43031" y="32363"/>
                    </a:cubicBezTo>
                    <a:cubicBezTo>
                      <a:pt x="49959" y="37406"/>
                      <a:pt x="57339" y="42432"/>
                      <a:pt x="65095" y="46116"/>
                    </a:cubicBezTo>
                    <a:cubicBezTo>
                      <a:pt x="69312" y="48120"/>
                      <a:pt x="72932" y="48762"/>
                      <a:pt x="76810" y="48762"/>
                    </a:cubicBezTo>
                    <a:cubicBezTo>
                      <a:pt x="79063" y="48762"/>
                      <a:pt x="81403" y="48545"/>
                      <a:pt x="83999" y="48252"/>
                    </a:cubicBezTo>
                    <a:cubicBezTo>
                      <a:pt x="84777" y="48164"/>
                      <a:pt x="84813" y="46973"/>
                      <a:pt x="84082" y="46973"/>
                    </a:cubicBezTo>
                    <a:cubicBezTo>
                      <a:pt x="84055" y="46973"/>
                      <a:pt x="84028" y="46974"/>
                      <a:pt x="83999" y="46977"/>
                    </a:cubicBezTo>
                    <a:lnTo>
                      <a:pt x="84001" y="46977"/>
                    </a:lnTo>
                    <a:cubicBezTo>
                      <a:pt x="81276" y="47286"/>
                      <a:pt x="78783" y="47647"/>
                      <a:pt x="76265" y="47647"/>
                    </a:cubicBezTo>
                    <a:cubicBezTo>
                      <a:pt x="74247" y="47647"/>
                      <a:pt x="72213" y="47415"/>
                      <a:pt x="70031" y="46737"/>
                    </a:cubicBezTo>
                    <a:cubicBezTo>
                      <a:pt x="65039" y="45187"/>
                      <a:pt x="60392" y="42239"/>
                      <a:pt x="55980" y="39489"/>
                    </a:cubicBezTo>
                    <a:cubicBezTo>
                      <a:pt x="47250" y="34051"/>
                      <a:pt x="38903" y="28214"/>
                      <a:pt x="31962" y="20561"/>
                    </a:cubicBezTo>
                    <a:cubicBezTo>
                      <a:pt x="28418" y="16654"/>
                      <a:pt x="25165" y="12489"/>
                      <a:pt x="22186" y="8136"/>
                    </a:cubicBezTo>
                    <a:cubicBezTo>
                      <a:pt x="20691" y="5953"/>
                      <a:pt x="19029" y="2367"/>
                      <a:pt x="16856" y="724"/>
                    </a:cubicBezTo>
                    <a:cubicBezTo>
                      <a:pt x="16182" y="214"/>
                      <a:pt x="15508" y="0"/>
                      <a:pt x="148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45"/>
              <p:cNvSpPr/>
              <p:nvPr/>
            </p:nvSpPr>
            <p:spPr>
              <a:xfrm>
                <a:off x="1739775" y="3389500"/>
                <a:ext cx="216075" cy="1251275"/>
              </a:xfrm>
              <a:custGeom>
                <a:avLst/>
                <a:gdLst/>
                <a:ahLst/>
                <a:cxnLst/>
                <a:rect l="l" t="t" r="r" b="b"/>
                <a:pathLst>
                  <a:path w="8643" h="50051" extrusionOk="0">
                    <a:moveTo>
                      <a:pt x="7868" y="0"/>
                    </a:moveTo>
                    <a:cubicBezTo>
                      <a:pt x="7615" y="0"/>
                      <a:pt x="7364" y="135"/>
                      <a:pt x="7268" y="445"/>
                    </a:cubicBezTo>
                    <a:cubicBezTo>
                      <a:pt x="4738" y="8592"/>
                      <a:pt x="3764" y="16950"/>
                      <a:pt x="2579" y="25360"/>
                    </a:cubicBezTo>
                    <a:cubicBezTo>
                      <a:pt x="1453" y="33352"/>
                      <a:pt x="1" y="41343"/>
                      <a:pt x="1" y="49434"/>
                    </a:cubicBezTo>
                    <a:cubicBezTo>
                      <a:pt x="1" y="49845"/>
                      <a:pt x="320" y="50050"/>
                      <a:pt x="638" y="50050"/>
                    </a:cubicBezTo>
                    <a:cubicBezTo>
                      <a:pt x="956" y="50050"/>
                      <a:pt x="1274" y="49845"/>
                      <a:pt x="1274" y="49434"/>
                    </a:cubicBezTo>
                    <a:cubicBezTo>
                      <a:pt x="1274" y="40804"/>
                      <a:pt x="2926" y="32301"/>
                      <a:pt x="4087" y="23777"/>
                    </a:cubicBezTo>
                    <a:cubicBezTo>
                      <a:pt x="5146" y="15989"/>
                      <a:pt x="6158" y="8312"/>
                      <a:pt x="8496" y="785"/>
                    </a:cubicBezTo>
                    <a:cubicBezTo>
                      <a:pt x="8643" y="311"/>
                      <a:pt x="8253" y="0"/>
                      <a:pt x="7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1" name="Google Shape;2161;p45"/>
              <p:cNvSpPr/>
              <p:nvPr/>
            </p:nvSpPr>
            <p:spPr>
              <a:xfrm>
                <a:off x="560650" y="1790825"/>
                <a:ext cx="452550" cy="402325"/>
              </a:xfrm>
              <a:custGeom>
                <a:avLst/>
                <a:gdLst/>
                <a:ahLst/>
                <a:cxnLst/>
                <a:rect l="l" t="t" r="r" b="b"/>
                <a:pathLst>
                  <a:path w="18102" h="16093" extrusionOk="0">
                    <a:moveTo>
                      <a:pt x="17219" y="1"/>
                    </a:moveTo>
                    <a:cubicBezTo>
                      <a:pt x="17026" y="1"/>
                      <a:pt x="16832" y="89"/>
                      <a:pt x="16700" y="302"/>
                    </a:cubicBezTo>
                    <a:cubicBezTo>
                      <a:pt x="14794" y="3380"/>
                      <a:pt x="11573" y="5472"/>
                      <a:pt x="8756" y="7634"/>
                    </a:cubicBezTo>
                    <a:cubicBezTo>
                      <a:pt x="5854" y="9863"/>
                      <a:pt x="3534" y="12762"/>
                      <a:pt x="551" y="14876"/>
                    </a:cubicBezTo>
                    <a:cubicBezTo>
                      <a:pt x="0" y="15266"/>
                      <a:pt x="343" y="16093"/>
                      <a:pt x="859" y="16093"/>
                    </a:cubicBezTo>
                    <a:cubicBezTo>
                      <a:pt x="966" y="16093"/>
                      <a:pt x="1080" y="16058"/>
                      <a:pt x="1195" y="15976"/>
                    </a:cubicBezTo>
                    <a:cubicBezTo>
                      <a:pt x="4660" y="13517"/>
                      <a:pt x="7450" y="10224"/>
                      <a:pt x="10841" y="7639"/>
                    </a:cubicBezTo>
                    <a:cubicBezTo>
                      <a:pt x="13402" y="5687"/>
                      <a:pt x="16083" y="3720"/>
                      <a:pt x="17802" y="944"/>
                    </a:cubicBezTo>
                    <a:cubicBezTo>
                      <a:pt x="18101" y="459"/>
                      <a:pt x="17661" y="1"/>
                      <a:pt x="1721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45"/>
              <p:cNvSpPr/>
              <p:nvPr/>
            </p:nvSpPr>
            <p:spPr>
              <a:xfrm>
                <a:off x="598500" y="1862075"/>
                <a:ext cx="454675" cy="392875"/>
              </a:xfrm>
              <a:custGeom>
                <a:avLst/>
                <a:gdLst/>
                <a:ahLst/>
                <a:cxnLst/>
                <a:rect l="l" t="t" r="r" b="b"/>
                <a:pathLst>
                  <a:path w="18187" h="15715" extrusionOk="0">
                    <a:moveTo>
                      <a:pt x="17292" y="0"/>
                    </a:moveTo>
                    <a:cubicBezTo>
                      <a:pt x="17097" y="0"/>
                      <a:pt x="16900" y="84"/>
                      <a:pt x="16761" y="286"/>
                    </a:cubicBezTo>
                    <a:cubicBezTo>
                      <a:pt x="14755" y="3200"/>
                      <a:pt x="11632" y="5012"/>
                      <a:pt x="8898" y="7158"/>
                    </a:cubicBezTo>
                    <a:cubicBezTo>
                      <a:pt x="5945" y="9478"/>
                      <a:pt x="3288" y="12154"/>
                      <a:pt x="480" y="14645"/>
                    </a:cubicBezTo>
                    <a:cubicBezTo>
                      <a:pt x="0" y="15071"/>
                      <a:pt x="448" y="15714"/>
                      <a:pt x="959" y="15714"/>
                    </a:cubicBezTo>
                    <a:cubicBezTo>
                      <a:pt x="1101" y="15714"/>
                      <a:pt x="1248" y="15664"/>
                      <a:pt x="1382" y="15546"/>
                    </a:cubicBezTo>
                    <a:lnTo>
                      <a:pt x="1383" y="15546"/>
                    </a:lnTo>
                    <a:cubicBezTo>
                      <a:pt x="4636" y="12659"/>
                      <a:pt x="7725" y="9617"/>
                      <a:pt x="11211" y="7004"/>
                    </a:cubicBezTo>
                    <a:cubicBezTo>
                      <a:pt x="13636" y="5186"/>
                      <a:pt x="16121" y="3460"/>
                      <a:pt x="17861" y="929"/>
                    </a:cubicBezTo>
                    <a:cubicBezTo>
                      <a:pt x="18187" y="455"/>
                      <a:pt x="17745" y="0"/>
                      <a:pt x="1729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45"/>
              <p:cNvSpPr/>
              <p:nvPr/>
            </p:nvSpPr>
            <p:spPr>
              <a:xfrm>
                <a:off x="205475" y="1333375"/>
                <a:ext cx="579725" cy="574850"/>
              </a:xfrm>
              <a:custGeom>
                <a:avLst/>
                <a:gdLst/>
                <a:ahLst/>
                <a:cxnLst/>
                <a:rect l="l" t="t" r="r" b="b"/>
                <a:pathLst>
                  <a:path w="23189" h="22994" extrusionOk="0">
                    <a:moveTo>
                      <a:pt x="8964" y="0"/>
                    </a:moveTo>
                    <a:cubicBezTo>
                      <a:pt x="8743" y="0"/>
                      <a:pt x="8534" y="71"/>
                      <a:pt x="8342" y="224"/>
                    </a:cubicBezTo>
                    <a:cubicBezTo>
                      <a:pt x="7311" y="1044"/>
                      <a:pt x="7508" y="2584"/>
                      <a:pt x="8217" y="4296"/>
                    </a:cubicBezTo>
                    <a:lnTo>
                      <a:pt x="8217" y="4296"/>
                    </a:lnTo>
                    <a:cubicBezTo>
                      <a:pt x="6692" y="2712"/>
                      <a:pt x="5147" y="1485"/>
                      <a:pt x="3967" y="1485"/>
                    </a:cubicBezTo>
                    <a:cubicBezTo>
                      <a:pt x="3565" y="1485"/>
                      <a:pt x="3205" y="1628"/>
                      <a:pt x="2904" y="1948"/>
                    </a:cubicBezTo>
                    <a:cubicBezTo>
                      <a:pt x="2237" y="2654"/>
                      <a:pt x="2908" y="4099"/>
                      <a:pt x="4129" y="5771"/>
                    </a:cubicBezTo>
                    <a:lnTo>
                      <a:pt x="4129" y="5771"/>
                    </a:lnTo>
                    <a:cubicBezTo>
                      <a:pt x="3613" y="5520"/>
                      <a:pt x="3133" y="5376"/>
                      <a:pt x="2709" y="5376"/>
                    </a:cubicBezTo>
                    <a:cubicBezTo>
                      <a:pt x="2413" y="5376"/>
                      <a:pt x="2144" y="5447"/>
                      <a:pt x="1911" y="5600"/>
                    </a:cubicBezTo>
                    <a:cubicBezTo>
                      <a:pt x="1" y="6855"/>
                      <a:pt x="2980" y="10052"/>
                      <a:pt x="5875" y="12674"/>
                    </a:cubicBezTo>
                    <a:lnTo>
                      <a:pt x="5875" y="12674"/>
                    </a:lnTo>
                    <a:cubicBezTo>
                      <a:pt x="5218" y="12416"/>
                      <a:pt x="4604" y="12249"/>
                      <a:pt x="4115" y="12249"/>
                    </a:cubicBezTo>
                    <a:cubicBezTo>
                      <a:pt x="3247" y="12249"/>
                      <a:pt x="2773" y="12775"/>
                      <a:pt x="3142" y="14256"/>
                    </a:cubicBezTo>
                    <a:cubicBezTo>
                      <a:pt x="3561" y="15938"/>
                      <a:pt x="6320" y="17502"/>
                      <a:pt x="7614" y="18426"/>
                    </a:cubicBezTo>
                    <a:cubicBezTo>
                      <a:pt x="9993" y="20129"/>
                      <a:pt x="12536" y="21772"/>
                      <a:pt x="15232" y="22935"/>
                    </a:cubicBezTo>
                    <a:cubicBezTo>
                      <a:pt x="15325" y="22976"/>
                      <a:pt x="15418" y="22994"/>
                      <a:pt x="15506" y="22994"/>
                    </a:cubicBezTo>
                    <a:cubicBezTo>
                      <a:pt x="16118" y="22994"/>
                      <a:pt x="16531" y="22119"/>
                      <a:pt x="15875" y="21835"/>
                    </a:cubicBezTo>
                    <a:lnTo>
                      <a:pt x="15873" y="21835"/>
                    </a:lnTo>
                    <a:cubicBezTo>
                      <a:pt x="12913" y="20559"/>
                      <a:pt x="10092" y="18730"/>
                      <a:pt x="7524" y="16796"/>
                    </a:cubicBezTo>
                    <a:cubicBezTo>
                      <a:pt x="6763" y="16222"/>
                      <a:pt x="3484" y="13928"/>
                      <a:pt x="4924" y="13432"/>
                    </a:cubicBezTo>
                    <a:cubicBezTo>
                      <a:pt x="4968" y="13417"/>
                      <a:pt x="5019" y="13410"/>
                      <a:pt x="5075" y="13410"/>
                    </a:cubicBezTo>
                    <a:cubicBezTo>
                      <a:pt x="6161" y="13410"/>
                      <a:pt x="9423" y="16072"/>
                      <a:pt x="10190" y="16478"/>
                    </a:cubicBezTo>
                    <a:cubicBezTo>
                      <a:pt x="10302" y="16538"/>
                      <a:pt x="10412" y="16565"/>
                      <a:pt x="10515" y="16565"/>
                    </a:cubicBezTo>
                    <a:cubicBezTo>
                      <a:pt x="11015" y="16565"/>
                      <a:pt x="11340" y="15932"/>
                      <a:pt x="10963" y="15477"/>
                    </a:cubicBezTo>
                    <a:cubicBezTo>
                      <a:pt x="9476" y="13683"/>
                      <a:pt x="7689" y="12208"/>
                      <a:pt x="5962" y="10654"/>
                    </a:cubicBezTo>
                    <a:cubicBezTo>
                      <a:pt x="5082" y="9863"/>
                      <a:pt x="1950" y="7154"/>
                      <a:pt x="3063" y="6881"/>
                    </a:cubicBezTo>
                    <a:cubicBezTo>
                      <a:pt x="3118" y="6867"/>
                      <a:pt x="3177" y="6860"/>
                      <a:pt x="3239" y="6860"/>
                    </a:cubicBezTo>
                    <a:cubicBezTo>
                      <a:pt x="5180" y="6860"/>
                      <a:pt x="10491" y="13263"/>
                      <a:pt x="11794" y="14490"/>
                    </a:cubicBezTo>
                    <a:cubicBezTo>
                      <a:pt x="11924" y="14612"/>
                      <a:pt x="12075" y="14664"/>
                      <a:pt x="12223" y="14664"/>
                    </a:cubicBezTo>
                    <a:cubicBezTo>
                      <a:pt x="12666" y="14664"/>
                      <a:pt x="13080" y="14195"/>
                      <a:pt x="12796" y="13718"/>
                    </a:cubicBezTo>
                    <a:cubicBezTo>
                      <a:pt x="11682" y="11850"/>
                      <a:pt x="10207" y="10237"/>
                      <a:pt x="8752" y="8632"/>
                    </a:cubicBezTo>
                    <a:cubicBezTo>
                      <a:pt x="8017" y="7822"/>
                      <a:pt x="3707" y="4127"/>
                      <a:pt x="3926" y="3014"/>
                    </a:cubicBezTo>
                    <a:cubicBezTo>
                      <a:pt x="3938" y="2950"/>
                      <a:pt x="3979" y="2920"/>
                      <a:pt x="4042" y="2920"/>
                    </a:cubicBezTo>
                    <a:cubicBezTo>
                      <a:pt x="4703" y="2920"/>
                      <a:pt x="7870" y="6105"/>
                      <a:pt x="8368" y="6670"/>
                    </a:cubicBezTo>
                    <a:cubicBezTo>
                      <a:pt x="9902" y="8413"/>
                      <a:pt x="11296" y="10284"/>
                      <a:pt x="12896" y="11970"/>
                    </a:cubicBezTo>
                    <a:cubicBezTo>
                      <a:pt x="13025" y="12106"/>
                      <a:pt x="13175" y="12163"/>
                      <a:pt x="13321" y="12163"/>
                    </a:cubicBezTo>
                    <a:cubicBezTo>
                      <a:pt x="13751" y="12163"/>
                      <a:pt x="14148" y="11665"/>
                      <a:pt x="13897" y="11198"/>
                    </a:cubicBezTo>
                    <a:cubicBezTo>
                      <a:pt x="13059" y="9639"/>
                      <a:pt x="12065" y="8176"/>
                      <a:pt x="11161" y="6656"/>
                    </a:cubicBezTo>
                    <a:cubicBezTo>
                      <a:pt x="10865" y="6155"/>
                      <a:pt x="8538" y="1466"/>
                      <a:pt x="9293" y="1466"/>
                    </a:cubicBezTo>
                    <a:cubicBezTo>
                      <a:pt x="9306" y="1466"/>
                      <a:pt x="9321" y="1468"/>
                      <a:pt x="9336" y="1471"/>
                    </a:cubicBezTo>
                    <a:cubicBezTo>
                      <a:pt x="10134" y="1627"/>
                      <a:pt x="11645" y="4876"/>
                      <a:pt x="12114" y="5644"/>
                    </a:cubicBezTo>
                    <a:cubicBezTo>
                      <a:pt x="13208" y="7447"/>
                      <a:pt x="14199" y="9262"/>
                      <a:pt x="15574" y="10867"/>
                    </a:cubicBezTo>
                    <a:cubicBezTo>
                      <a:pt x="15687" y="10999"/>
                      <a:pt x="15836" y="11056"/>
                      <a:pt x="15988" y="11056"/>
                    </a:cubicBezTo>
                    <a:cubicBezTo>
                      <a:pt x="16381" y="11056"/>
                      <a:pt x="16792" y="10674"/>
                      <a:pt x="16638" y="10248"/>
                    </a:cubicBezTo>
                    <a:cubicBezTo>
                      <a:pt x="16226" y="9108"/>
                      <a:pt x="15126" y="6619"/>
                      <a:pt x="15493" y="5439"/>
                    </a:cubicBezTo>
                    <a:cubicBezTo>
                      <a:pt x="15617" y="5044"/>
                      <a:pt x="15766" y="4879"/>
                      <a:pt x="15931" y="4879"/>
                    </a:cubicBezTo>
                    <a:cubicBezTo>
                      <a:pt x="16670" y="4879"/>
                      <a:pt x="17699" y="8208"/>
                      <a:pt x="17920" y="8745"/>
                    </a:cubicBezTo>
                    <a:cubicBezTo>
                      <a:pt x="18984" y="11321"/>
                      <a:pt x="20005" y="13953"/>
                      <a:pt x="21873" y="16064"/>
                    </a:cubicBezTo>
                    <a:cubicBezTo>
                      <a:pt x="22001" y="16209"/>
                      <a:pt x="22148" y="16270"/>
                      <a:pt x="22292" y="16270"/>
                    </a:cubicBezTo>
                    <a:cubicBezTo>
                      <a:pt x="22760" y="16270"/>
                      <a:pt x="23188" y="15631"/>
                      <a:pt x="22774" y="15163"/>
                    </a:cubicBezTo>
                    <a:cubicBezTo>
                      <a:pt x="20515" y="12610"/>
                      <a:pt x="19551" y="9206"/>
                      <a:pt x="18223" y="6134"/>
                    </a:cubicBezTo>
                    <a:cubicBezTo>
                      <a:pt x="17858" y="5288"/>
                      <a:pt x="17183" y="2965"/>
                      <a:pt x="15987" y="2726"/>
                    </a:cubicBezTo>
                    <a:cubicBezTo>
                      <a:pt x="15838" y="2697"/>
                      <a:pt x="15699" y="2682"/>
                      <a:pt x="15572" y="2682"/>
                    </a:cubicBezTo>
                    <a:cubicBezTo>
                      <a:pt x="14164" y="2682"/>
                      <a:pt x="14033" y="4411"/>
                      <a:pt x="14300" y="6264"/>
                    </a:cubicBezTo>
                    <a:lnTo>
                      <a:pt x="14300" y="6264"/>
                    </a:lnTo>
                    <a:cubicBezTo>
                      <a:pt x="12659" y="3411"/>
                      <a:pt x="10503" y="0"/>
                      <a:pt x="896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4" name="Google Shape;2164;p45"/>
              <p:cNvSpPr/>
              <p:nvPr/>
            </p:nvSpPr>
            <p:spPr>
              <a:xfrm>
                <a:off x="1969325" y="4007150"/>
                <a:ext cx="445325" cy="120825"/>
              </a:xfrm>
              <a:custGeom>
                <a:avLst/>
                <a:gdLst/>
                <a:ahLst/>
                <a:cxnLst/>
                <a:rect l="l" t="t" r="r" b="b"/>
                <a:pathLst>
                  <a:path w="17813" h="4833" extrusionOk="0">
                    <a:moveTo>
                      <a:pt x="13461" y="1101"/>
                    </a:moveTo>
                    <a:cubicBezTo>
                      <a:pt x="14880" y="1101"/>
                      <a:pt x="16066" y="1352"/>
                      <a:pt x="16226" y="2206"/>
                    </a:cubicBezTo>
                    <a:cubicBezTo>
                      <a:pt x="16454" y="3428"/>
                      <a:pt x="13971" y="3671"/>
                      <a:pt x="11686" y="3671"/>
                    </a:cubicBezTo>
                    <a:cubicBezTo>
                      <a:pt x="10254" y="3671"/>
                      <a:pt x="8899" y="3575"/>
                      <a:pt x="8338" y="3565"/>
                    </a:cubicBezTo>
                    <a:cubicBezTo>
                      <a:pt x="6758" y="3537"/>
                      <a:pt x="5179" y="3474"/>
                      <a:pt x="3599" y="3451"/>
                    </a:cubicBezTo>
                    <a:cubicBezTo>
                      <a:pt x="1547" y="3421"/>
                      <a:pt x="1203" y="3256"/>
                      <a:pt x="1342" y="1428"/>
                    </a:cubicBezTo>
                    <a:lnTo>
                      <a:pt x="1342" y="1428"/>
                    </a:lnTo>
                    <a:cubicBezTo>
                      <a:pt x="2619" y="1661"/>
                      <a:pt x="3888" y="1747"/>
                      <a:pt x="5162" y="1747"/>
                    </a:cubicBezTo>
                    <a:cubicBezTo>
                      <a:pt x="6269" y="1747"/>
                      <a:pt x="7379" y="1682"/>
                      <a:pt x="8503" y="1591"/>
                    </a:cubicBezTo>
                    <a:cubicBezTo>
                      <a:pt x="9415" y="1517"/>
                      <a:pt x="11632" y="1101"/>
                      <a:pt x="13461" y="1101"/>
                    </a:cubicBezTo>
                    <a:close/>
                    <a:moveTo>
                      <a:pt x="14169" y="0"/>
                    </a:moveTo>
                    <a:cubicBezTo>
                      <a:pt x="11179" y="0"/>
                      <a:pt x="8190" y="490"/>
                      <a:pt x="5208" y="490"/>
                    </a:cubicBezTo>
                    <a:cubicBezTo>
                      <a:pt x="3986" y="490"/>
                      <a:pt x="2765" y="408"/>
                      <a:pt x="1546" y="176"/>
                    </a:cubicBezTo>
                    <a:cubicBezTo>
                      <a:pt x="1499" y="167"/>
                      <a:pt x="1454" y="162"/>
                      <a:pt x="1411" y="162"/>
                    </a:cubicBezTo>
                    <a:cubicBezTo>
                      <a:pt x="1226" y="162"/>
                      <a:pt x="1072" y="238"/>
                      <a:pt x="959" y="352"/>
                    </a:cubicBezTo>
                    <a:lnTo>
                      <a:pt x="959" y="352"/>
                    </a:lnTo>
                    <a:cubicBezTo>
                      <a:pt x="911" y="342"/>
                      <a:pt x="860" y="337"/>
                      <a:pt x="810" y="337"/>
                    </a:cubicBezTo>
                    <a:cubicBezTo>
                      <a:pt x="490" y="337"/>
                      <a:pt x="150" y="541"/>
                      <a:pt x="110" y="947"/>
                    </a:cubicBezTo>
                    <a:cubicBezTo>
                      <a:pt x="1" y="1994"/>
                      <a:pt x="1" y="3050"/>
                      <a:pt x="110" y="4097"/>
                    </a:cubicBezTo>
                    <a:cubicBezTo>
                      <a:pt x="143" y="4431"/>
                      <a:pt x="369" y="4735"/>
                      <a:pt x="735" y="4735"/>
                    </a:cubicBezTo>
                    <a:cubicBezTo>
                      <a:pt x="740" y="4735"/>
                      <a:pt x="744" y="4735"/>
                      <a:pt x="748" y="4735"/>
                    </a:cubicBezTo>
                    <a:cubicBezTo>
                      <a:pt x="1189" y="4727"/>
                      <a:pt x="1631" y="4724"/>
                      <a:pt x="2072" y="4724"/>
                    </a:cubicBezTo>
                    <a:cubicBezTo>
                      <a:pt x="4574" y="4724"/>
                      <a:pt x="7074" y="4833"/>
                      <a:pt x="9568" y="4833"/>
                    </a:cubicBezTo>
                    <a:cubicBezTo>
                      <a:pt x="12151" y="4833"/>
                      <a:pt x="14727" y="4716"/>
                      <a:pt x="17295" y="4240"/>
                    </a:cubicBezTo>
                    <a:cubicBezTo>
                      <a:pt x="17642" y="4176"/>
                      <a:pt x="17813" y="3767"/>
                      <a:pt x="17741" y="3455"/>
                    </a:cubicBezTo>
                    <a:cubicBezTo>
                      <a:pt x="17511" y="2587"/>
                      <a:pt x="17413" y="1689"/>
                      <a:pt x="17448" y="789"/>
                    </a:cubicBezTo>
                    <a:cubicBezTo>
                      <a:pt x="17443" y="414"/>
                      <a:pt x="17157" y="197"/>
                      <a:pt x="16811" y="153"/>
                    </a:cubicBezTo>
                    <a:cubicBezTo>
                      <a:pt x="15930" y="43"/>
                      <a:pt x="15049" y="0"/>
                      <a:pt x="141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5" name="Google Shape;2165;p45"/>
              <p:cNvSpPr/>
              <p:nvPr/>
            </p:nvSpPr>
            <p:spPr>
              <a:xfrm>
                <a:off x="1948375" y="4090275"/>
                <a:ext cx="499250" cy="414750"/>
              </a:xfrm>
              <a:custGeom>
                <a:avLst/>
                <a:gdLst/>
                <a:ahLst/>
                <a:cxnLst/>
                <a:rect l="l" t="t" r="r" b="b"/>
                <a:pathLst>
                  <a:path w="19970" h="16590" extrusionOk="0">
                    <a:moveTo>
                      <a:pt x="1895" y="1"/>
                    </a:moveTo>
                    <a:cubicBezTo>
                      <a:pt x="1576" y="1"/>
                      <a:pt x="1259" y="205"/>
                      <a:pt x="1262" y="616"/>
                    </a:cubicBezTo>
                    <a:lnTo>
                      <a:pt x="1263" y="617"/>
                    </a:lnTo>
                    <a:cubicBezTo>
                      <a:pt x="1288" y="4296"/>
                      <a:pt x="1" y="7990"/>
                      <a:pt x="537" y="11674"/>
                    </a:cubicBezTo>
                    <a:cubicBezTo>
                      <a:pt x="1042" y="15132"/>
                      <a:pt x="3180" y="15900"/>
                      <a:pt x="6379" y="16291"/>
                    </a:cubicBezTo>
                    <a:cubicBezTo>
                      <a:pt x="7574" y="16437"/>
                      <a:pt x="8992" y="16590"/>
                      <a:pt x="10430" y="16590"/>
                    </a:cubicBezTo>
                    <a:cubicBezTo>
                      <a:pt x="13040" y="16590"/>
                      <a:pt x="15717" y="16087"/>
                      <a:pt x="17251" y="14124"/>
                    </a:cubicBezTo>
                    <a:cubicBezTo>
                      <a:pt x="19969" y="10648"/>
                      <a:pt x="18349" y="4730"/>
                      <a:pt x="18286" y="773"/>
                    </a:cubicBezTo>
                    <a:cubicBezTo>
                      <a:pt x="18280" y="363"/>
                      <a:pt x="17958" y="157"/>
                      <a:pt x="17639" y="157"/>
                    </a:cubicBezTo>
                    <a:cubicBezTo>
                      <a:pt x="17320" y="157"/>
                      <a:pt x="17005" y="362"/>
                      <a:pt x="17011" y="773"/>
                    </a:cubicBezTo>
                    <a:cubicBezTo>
                      <a:pt x="17067" y="4246"/>
                      <a:pt x="18018" y="8190"/>
                      <a:pt x="17064" y="11602"/>
                    </a:cubicBezTo>
                    <a:cubicBezTo>
                      <a:pt x="16227" y="14588"/>
                      <a:pt x="13228" y="15325"/>
                      <a:pt x="10222" y="15325"/>
                    </a:cubicBezTo>
                    <a:cubicBezTo>
                      <a:pt x="8601" y="15325"/>
                      <a:pt x="6978" y="15111"/>
                      <a:pt x="5690" y="14920"/>
                    </a:cubicBezTo>
                    <a:cubicBezTo>
                      <a:pt x="1753" y="14338"/>
                      <a:pt x="1521" y="11481"/>
                      <a:pt x="1803" y="8028"/>
                    </a:cubicBezTo>
                    <a:cubicBezTo>
                      <a:pt x="2007" y="5556"/>
                      <a:pt x="2554" y="3104"/>
                      <a:pt x="2536" y="616"/>
                    </a:cubicBezTo>
                    <a:cubicBezTo>
                      <a:pt x="2534" y="206"/>
                      <a:pt x="2213" y="1"/>
                      <a:pt x="189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45"/>
              <p:cNvSpPr/>
              <p:nvPr/>
            </p:nvSpPr>
            <p:spPr>
              <a:xfrm>
                <a:off x="3258550" y="3652275"/>
                <a:ext cx="389600" cy="327525"/>
              </a:xfrm>
              <a:custGeom>
                <a:avLst/>
                <a:gdLst/>
                <a:ahLst/>
                <a:cxnLst/>
                <a:rect l="l" t="t" r="r" b="b"/>
                <a:pathLst>
                  <a:path w="15584" h="13101" extrusionOk="0">
                    <a:moveTo>
                      <a:pt x="7282" y="1260"/>
                    </a:moveTo>
                    <a:cubicBezTo>
                      <a:pt x="9428" y="1260"/>
                      <a:pt x="11544" y="2569"/>
                      <a:pt x="12597" y="4520"/>
                    </a:cubicBezTo>
                    <a:cubicBezTo>
                      <a:pt x="14179" y="7451"/>
                      <a:pt x="12182" y="11023"/>
                      <a:pt x="9009" y="11731"/>
                    </a:cubicBezTo>
                    <a:cubicBezTo>
                      <a:pt x="8637" y="11815"/>
                      <a:pt x="8272" y="11854"/>
                      <a:pt x="7915" y="11854"/>
                    </a:cubicBezTo>
                    <a:cubicBezTo>
                      <a:pt x="3183" y="11854"/>
                      <a:pt x="1" y="4955"/>
                      <a:pt x="4462" y="1992"/>
                    </a:cubicBezTo>
                    <a:cubicBezTo>
                      <a:pt x="4501" y="1966"/>
                      <a:pt x="4535" y="1938"/>
                      <a:pt x="4565" y="1909"/>
                    </a:cubicBezTo>
                    <a:lnTo>
                      <a:pt x="4565" y="1909"/>
                    </a:lnTo>
                    <a:cubicBezTo>
                      <a:pt x="4586" y="1911"/>
                      <a:pt x="4608" y="1913"/>
                      <a:pt x="4630" y="1913"/>
                    </a:cubicBezTo>
                    <a:cubicBezTo>
                      <a:pt x="4727" y="1913"/>
                      <a:pt x="4829" y="1889"/>
                      <a:pt x="4934" y="1834"/>
                    </a:cubicBezTo>
                    <a:cubicBezTo>
                      <a:pt x="5686" y="1440"/>
                      <a:pt x="6486" y="1260"/>
                      <a:pt x="7282" y="1260"/>
                    </a:cubicBezTo>
                    <a:close/>
                    <a:moveTo>
                      <a:pt x="7280" y="0"/>
                    </a:moveTo>
                    <a:cubicBezTo>
                      <a:pt x="6267" y="0"/>
                      <a:pt x="5247" y="232"/>
                      <a:pt x="4290" y="733"/>
                    </a:cubicBezTo>
                    <a:cubicBezTo>
                      <a:pt x="4259" y="749"/>
                      <a:pt x="4231" y="767"/>
                      <a:pt x="4204" y="785"/>
                    </a:cubicBezTo>
                    <a:lnTo>
                      <a:pt x="4204" y="785"/>
                    </a:lnTo>
                    <a:cubicBezTo>
                      <a:pt x="4186" y="783"/>
                      <a:pt x="4168" y="782"/>
                      <a:pt x="4149" y="782"/>
                    </a:cubicBezTo>
                    <a:cubicBezTo>
                      <a:pt x="4044" y="782"/>
                      <a:pt x="3932" y="815"/>
                      <a:pt x="3819" y="890"/>
                    </a:cubicBezTo>
                    <a:lnTo>
                      <a:pt x="3819" y="892"/>
                    </a:lnTo>
                    <a:cubicBezTo>
                      <a:pt x="904" y="2826"/>
                      <a:pt x="127" y="6197"/>
                      <a:pt x="1867" y="9236"/>
                    </a:cubicBezTo>
                    <a:cubicBezTo>
                      <a:pt x="3137" y="11456"/>
                      <a:pt x="5540" y="13100"/>
                      <a:pt x="8071" y="13100"/>
                    </a:cubicBezTo>
                    <a:cubicBezTo>
                      <a:pt x="8720" y="13100"/>
                      <a:pt x="9377" y="12992"/>
                      <a:pt x="10026" y="12757"/>
                    </a:cubicBezTo>
                    <a:cubicBezTo>
                      <a:pt x="13632" y="11453"/>
                      <a:pt x="15584" y="7317"/>
                      <a:pt x="13698" y="3877"/>
                    </a:cubicBezTo>
                    <a:cubicBezTo>
                      <a:pt x="12401" y="1507"/>
                      <a:pt x="9865" y="0"/>
                      <a:pt x="72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45"/>
              <p:cNvSpPr/>
              <p:nvPr/>
            </p:nvSpPr>
            <p:spPr>
              <a:xfrm>
                <a:off x="3140750" y="2774725"/>
                <a:ext cx="949700" cy="507625"/>
              </a:xfrm>
              <a:custGeom>
                <a:avLst/>
                <a:gdLst/>
                <a:ahLst/>
                <a:cxnLst/>
                <a:rect l="l" t="t" r="r" b="b"/>
                <a:pathLst>
                  <a:path w="37988" h="20305" extrusionOk="0">
                    <a:moveTo>
                      <a:pt x="811" y="1"/>
                    </a:moveTo>
                    <a:cubicBezTo>
                      <a:pt x="1" y="1"/>
                      <a:pt x="4" y="1264"/>
                      <a:pt x="822" y="1274"/>
                    </a:cubicBezTo>
                    <a:cubicBezTo>
                      <a:pt x="6996" y="1353"/>
                      <a:pt x="14072" y="5851"/>
                      <a:pt x="19592" y="8520"/>
                    </a:cubicBezTo>
                    <a:cubicBezTo>
                      <a:pt x="25632" y="11440"/>
                      <a:pt x="31480" y="15826"/>
                      <a:pt x="36592" y="20145"/>
                    </a:cubicBezTo>
                    <a:cubicBezTo>
                      <a:pt x="36725" y="20257"/>
                      <a:pt x="36871" y="20305"/>
                      <a:pt x="37012" y="20305"/>
                    </a:cubicBezTo>
                    <a:cubicBezTo>
                      <a:pt x="37532" y="20305"/>
                      <a:pt x="37987" y="19660"/>
                      <a:pt x="37493" y="19244"/>
                    </a:cubicBezTo>
                    <a:cubicBezTo>
                      <a:pt x="31843" y="14468"/>
                      <a:pt x="25486" y="9725"/>
                      <a:pt x="18716" y="6714"/>
                    </a:cubicBezTo>
                    <a:cubicBezTo>
                      <a:pt x="13172" y="4250"/>
                      <a:pt x="7063" y="80"/>
                      <a:pt x="822" y="1"/>
                    </a:cubicBezTo>
                    <a:cubicBezTo>
                      <a:pt x="818" y="1"/>
                      <a:pt x="815" y="1"/>
                      <a:pt x="81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8" name="Google Shape;2168;p45"/>
              <p:cNvSpPr/>
              <p:nvPr/>
            </p:nvSpPr>
            <p:spPr>
              <a:xfrm>
                <a:off x="3626200" y="3448650"/>
                <a:ext cx="519100" cy="1239500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49580" extrusionOk="0">
                    <a:moveTo>
                      <a:pt x="774" y="0"/>
                    </a:moveTo>
                    <a:cubicBezTo>
                      <a:pt x="387" y="0"/>
                      <a:pt x="1" y="309"/>
                      <a:pt x="159" y="779"/>
                    </a:cubicBezTo>
                    <a:cubicBezTo>
                      <a:pt x="3334" y="10281"/>
                      <a:pt x="6637" y="19724"/>
                      <a:pt x="10689" y="28890"/>
                    </a:cubicBezTo>
                    <a:cubicBezTo>
                      <a:pt x="13637" y="35556"/>
                      <a:pt x="15450" y="43068"/>
                      <a:pt x="19357" y="49281"/>
                    </a:cubicBezTo>
                    <a:cubicBezTo>
                      <a:pt x="19490" y="49492"/>
                      <a:pt x="19684" y="49580"/>
                      <a:pt x="19878" y="49580"/>
                    </a:cubicBezTo>
                    <a:cubicBezTo>
                      <a:pt x="20322" y="49580"/>
                      <a:pt x="20764" y="49123"/>
                      <a:pt x="20459" y="48638"/>
                    </a:cubicBezTo>
                    <a:cubicBezTo>
                      <a:pt x="16867" y="42926"/>
                      <a:pt x="15224" y="36136"/>
                      <a:pt x="12559" y="29988"/>
                    </a:cubicBezTo>
                    <a:cubicBezTo>
                      <a:pt x="8357" y="20292"/>
                      <a:pt x="4737" y="10461"/>
                      <a:pt x="1388" y="441"/>
                    </a:cubicBezTo>
                    <a:cubicBezTo>
                      <a:pt x="1285" y="134"/>
                      <a:pt x="1029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45"/>
              <p:cNvSpPr/>
              <p:nvPr/>
            </p:nvSpPr>
            <p:spPr>
              <a:xfrm>
                <a:off x="1980000" y="4019575"/>
                <a:ext cx="4072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6290" h="4302" extrusionOk="0">
                    <a:moveTo>
                      <a:pt x="12062" y="0"/>
                    </a:moveTo>
                    <a:cubicBezTo>
                      <a:pt x="11923" y="0"/>
                      <a:pt x="11784" y="3"/>
                      <a:pt x="11644" y="8"/>
                    </a:cubicBezTo>
                    <a:cubicBezTo>
                      <a:pt x="11581" y="7"/>
                      <a:pt x="11519" y="7"/>
                      <a:pt x="11455" y="7"/>
                    </a:cubicBezTo>
                    <a:cubicBezTo>
                      <a:pt x="10105" y="7"/>
                      <a:pt x="8665" y="236"/>
                      <a:pt x="7392" y="529"/>
                    </a:cubicBezTo>
                    <a:cubicBezTo>
                      <a:pt x="7122" y="511"/>
                      <a:pt x="6852" y="502"/>
                      <a:pt x="6582" y="502"/>
                    </a:cubicBezTo>
                    <a:cubicBezTo>
                      <a:pt x="5999" y="502"/>
                      <a:pt x="5416" y="544"/>
                      <a:pt x="4838" y="631"/>
                    </a:cubicBezTo>
                    <a:cubicBezTo>
                      <a:pt x="4302" y="491"/>
                      <a:pt x="3753" y="411"/>
                      <a:pt x="3215" y="411"/>
                    </a:cubicBezTo>
                    <a:cubicBezTo>
                      <a:pt x="2741" y="411"/>
                      <a:pt x="2276" y="473"/>
                      <a:pt x="1833" y="610"/>
                    </a:cubicBezTo>
                    <a:cubicBezTo>
                      <a:pt x="1757" y="548"/>
                      <a:pt x="1677" y="494"/>
                      <a:pt x="1605" y="427"/>
                    </a:cubicBezTo>
                    <a:cubicBezTo>
                      <a:pt x="1485" y="319"/>
                      <a:pt x="1329" y="265"/>
                      <a:pt x="1175" y="265"/>
                    </a:cubicBezTo>
                    <a:cubicBezTo>
                      <a:pt x="926" y="265"/>
                      <a:pt x="684" y="408"/>
                      <a:pt x="617" y="687"/>
                    </a:cubicBezTo>
                    <a:cubicBezTo>
                      <a:pt x="574" y="866"/>
                      <a:pt x="547" y="1050"/>
                      <a:pt x="538" y="1234"/>
                    </a:cubicBezTo>
                    <a:cubicBezTo>
                      <a:pt x="125" y="1401"/>
                      <a:pt x="0" y="1862"/>
                      <a:pt x="298" y="2209"/>
                    </a:cubicBezTo>
                    <a:cubicBezTo>
                      <a:pt x="342" y="2262"/>
                      <a:pt x="396" y="2300"/>
                      <a:pt x="446" y="2348"/>
                    </a:cubicBezTo>
                    <a:cubicBezTo>
                      <a:pt x="458" y="2376"/>
                      <a:pt x="456" y="2404"/>
                      <a:pt x="474" y="2432"/>
                    </a:cubicBezTo>
                    <a:cubicBezTo>
                      <a:pt x="856" y="3086"/>
                      <a:pt x="1643" y="3335"/>
                      <a:pt x="2457" y="3344"/>
                    </a:cubicBezTo>
                    <a:cubicBezTo>
                      <a:pt x="2560" y="3354"/>
                      <a:pt x="2662" y="3360"/>
                      <a:pt x="2765" y="3360"/>
                    </a:cubicBezTo>
                    <a:cubicBezTo>
                      <a:pt x="3101" y="3360"/>
                      <a:pt x="3434" y="3303"/>
                      <a:pt x="3751" y="3193"/>
                    </a:cubicBezTo>
                    <a:cubicBezTo>
                      <a:pt x="3925" y="3228"/>
                      <a:pt x="4100" y="3256"/>
                      <a:pt x="4275" y="3275"/>
                    </a:cubicBezTo>
                    <a:cubicBezTo>
                      <a:pt x="4363" y="3312"/>
                      <a:pt x="4456" y="3328"/>
                      <a:pt x="4546" y="3358"/>
                    </a:cubicBezTo>
                    <a:cubicBezTo>
                      <a:pt x="5900" y="4035"/>
                      <a:pt x="7471" y="4302"/>
                      <a:pt x="9080" y="4302"/>
                    </a:cubicBezTo>
                    <a:cubicBezTo>
                      <a:pt x="10712" y="4302"/>
                      <a:pt x="12381" y="4028"/>
                      <a:pt x="13899" y="3629"/>
                    </a:cubicBezTo>
                    <a:cubicBezTo>
                      <a:pt x="13913" y="3630"/>
                      <a:pt x="13926" y="3630"/>
                      <a:pt x="13939" y="3630"/>
                    </a:cubicBezTo>
                    <a:cubicBezTo>
                      <a:pt x="14296" y="3630"/>
                      <a:pt x="14653" y="3607"/>
                      <a:pt x="15008" y="3561"/>
                    </a:cubicBezTo>
                    <a:cubicBezTo>
                      <a:pt x="15264" y="3533"/>
                      <a:pt x="15478" y="3351"/>
                      <a:pt x="15548" y="3102"/>
                    </a:cubicBezTo>
                    <a:cubicBezTo>
                      <a:pt x="15658" y="3028"/>
                      <a:pt x="15737" y="2919"/>
                      <a:pt x="15774" y="2795"/>
                    </a:cubicBezTo>
                    <a:cubicBezTo>
                      <a:pt x="15958" y="2595"/>
                      <a:pt x="15974" y="2262"/>
                      <a:pt x="15816" y="2032"/>
                    </a:cubicBezTo>
                    <a:cubicBezTo>
                      <a:pt x="15842" y="2011"/>
                      <a:pt x="15870" y="1995"/>
                      <a:pt x="15897" y="1969"/>
                    </a:cubicBezTo>
                    <a:cubicBezTo>
                      <a:pt x="15920" y="1950"/>
                      <a:pt x="15923" y="1920"/>
                      <a:pt x="15942" y="1897"/>
                    </a:cubicBezTo>
                    <a:cubicBezTo>
                      <a:pt x="16246" y="1650"/>
                      <a:pt x="16290" y="1152"/>
                      <a:pt x="15893" y="925"/>
                    </a:cubicBezTo>
                    <a:cubicBezTo>
                      <a:pt x="14721" y="253"/>
                      <a:pt x="13400" y="0"/>
                      <a:pt x="12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45"/>
              <p:cNvSpPr/>
              <p:nvPr/>
            </p:nvSpPr>
            <p:spPr>
              <a:xfrm>
                <a:off x="578000" y="1823125"/>
                <a:ext cx="449625" cy="419450"/>
              </a:xfrm>
              <a:custGeom>
                <a:avLst/>
                <a:gdLst/>
                <a:ahLst/>
                <a:cxnLst/>
                <a:rect l="l" t="t" r="r" b="b"/>
                <a:pathLst>
                  <a:path w="17985" h="16778" extrusionOk="0">
                    <a:moveTo>
                      <a:pt x="16418" y="0"/>
                    </a:moveTo>
                    <a:cubicBezTo>
                      <a:pt x="16165" y="0"/>
                      <a:pt x="15914" y="171"/>
                      <a:pt x="15829" y="434"/>
                    </a:cubicBezTo>
                    <a:cubicBezTo>
                      <a:pt x="15768" y="625"/>
                      <a:pt x="15675" y="797"/>
                      <a:pt x="15589" y="974"/>
                    </a:cubicBezTo>
                    <a:cubicBezTo>
                      <a:pt x="15573" y="973"/>
                      <a:pt x="15558" y="972"/>
                      <a:pt x="15543" y="972"/>
                    </a:cubicBezTo>
                    <a:cubicBezTo>
                      <a:pt x="15401" y="972"/>
                      <a:pt x="15263" y="1023"/>
                      <a:pt x="15156" y="1118"/>
                    </a:cubicBezTo>
                    <a:cubicBezTo>
                      <a:pt x="13525" y="2516"/>
                      <a:pt x="11899" y="3920"/>
                      <a:pt x="10312" y="5370"/>
                    </a:cubicBezTo>
                    <a:cubicBezTo>
                      <a:pt x="10221" y="5455"/>
                      <a:pt x="10163" y="5570"/>
                      <a:pt x="10151" y="5695"/>
                    </a:cubicBezTo>
                    <a:cubicBezTo>
                      <a:pt x="9199" y="6377"/>
                      <a:pt x="8289" y="7117"/>
                      <a:pt x="7427" y="7910"/>
                    </a:cubicBezTo>
                    <a:cubicBezTo>
                      <a:pt x="7368" y="7962"/>
                      <a:pt x="7310" y="8017"/>
                      <a:pt x="7252" y="8071"/>
                    </a:cubicBezTo>
                    <a:cubicBezTo>
                      <a:pt x="6310" y="8960"/>
                      <a:pt x="5448" y="9926"/>
                      <a:pt x="4681" y="10989"/>
                    </a:cubicBezTo>
                    <a:cubicBezTo>
                      <a:pt x="4180" y="11431"/>
                      <a:pt x="3673" y="11866"/>
                      <a:pt x="3157" y="12287"/>
                    </a:cubicBezTo>
                    <a:cubicBezTo>
                      <a:pt x="2682" y="12632"/>
                      <a:pt x="2216" y="12988"/>
                      <a:pt x="1762" y="13360"/>
                    </a:cubicBezTo>
                    <a:cubicBezTo>
                      <a:pt x="1430" y="13591"/>
                      <a:pt x="1093" y="13812"/>
                      <a:pt x="748" y="14018"/>
                    </a:cubicBezTo>
                    <a:cubicBezTo>
                      <a:pt x="587" y="14112"/>
                      <a:pt x="432" y="14324"/>
                      <a:pt x="455" y="14521"/>
                    </a:cubicBezTo>
                    <a:cubicBezTo>
                      <a:pt x="436" y="14542"/>
                      <a:pt x="413" y="14559"/>
                      <a:pt x="392" y="14580"/>
                    </a:cubicBezTo>
                    <a:cubicBezTo>
                      <a:pt x="0" y="14974"/>
                      <a:pt x="353" y="15584"/>
                      <a:pt x="816" y="15584"/>
                    </a:cubicBezTo>
                    <a:cubicBezTo>
                      <a:pt x="817" y="15584"/>
                      <a:pt x="818" y="15584"/>
                      <a:pt x="820" y="15584"/>
                    </a:cubicBezTo>
                    <a:cubicBezTo>
                      <a:pt x="853" y="15634"/>
                      <a:pt x="888" y="15684"/>
                      <a:pt x="927" y="15731"/>
                    </a:cubicBezTo>
                    <a:cubicBezTo>
                      <a:pt x="899" y="15829"/>
                      <a:pt x="851" y="15920"/>
                      <a:pt x="830" y="16022"/>
                    </a:cubicBezTo>
                    <a:cubicBezTo>
                      <a:pt x="746" y="16432"/>
                      <a:pt x="1118" y="16778"/>
                      <a:pt x="1463" y="16778"/>
                    </a:cubicBezTo>
                    <a:cubicBezTo>
                      <a:pt x="1630" y="16778"/>
                      <a:pt x="1791" y="16697"/>
                      <a:pt x="1891" y="16504"/>
                    </a:cubicBezTo>
                    <a:cubicBezTo>
                      <a:pt x="1894" y="16504"/>
                      <a:pt x="1896" y="16504"/>
                      <a:pt x="1899" y="16504"/>
                    </a:cubicBezTo>
                    <a:cubicBezTo>
                      <a:pt x="2042" y="16504"/>
                      <a:pt x="2181" y="16454"/>
                      <a:pt x="2291" y="16360"/>
                    </a:cubicBezTo>
                    <a:cubicBezTo>
                      <a:pt x="2486" y="16201"/>
                      <a:pt x="2682" y="16043"/>
                      <a:pt x="2880" y="15883"/>
                    </a:cubicBezTo>
                    <a:cubicBezTo>
                      <a:pt x="4215" y="15322"/>
                      <a:pt x="5707" y="13944"/>
                      <a:pt x="6307" y="13172"/>
                    </a:cubicBezTo>
                    <a:cubicBezTo>
                      <a:pt x="6500" y="12922"/>
                      <a:pt x="6459" y="12634"/>
                      <a:pt x="6319" y="12425"/>
                    </a:cubicBezTo>
                    <a:cubicBezTo>
                      <a:pt x="6386" y="12318"/>
                      <a:pt x="6456" y="12218"/>
                      <a:pt x="6516" y="12108"/>
                    </a:cubicBezTo>
                    <a:cubicBezTo>
                      <a:pt x="6552" y="12041"/>
                      <a:pt x="6575" y="11968"/>
                      <a:pt x="6584" y="11892"/>
                    </a:cubicBezTo>
                    <a:cubicBezTo>
                      <a:pt x="6635" y="11840"/>
                      <a:pt x="6686" y="11787"/>
                      <a:pt x="6737" y="11733"/>
                    </a:cubicBezTo>
                    <a:cubicBezTo>
                      <a:pt x="7103" y="11394"/>
                      <a:pt x="7471" y="11056"/>
                      <a:pt x="7838" y="10717"/>
                    </a:cubicBezTo>
                    <a:cubicBezTo>
                      <a:pt x="7929" y="10689"/>
                      <a:pt x="8011" y="10640"/>
                      <a:pt x="8078" y="10573"/>
                    </a:cubicBezTo>
                    <a:cubicBezTo>
                      <a:pt x="8609" y="10051"/>
                      <a:pt x="9155" y="9542"/>
                      <a:pt x="9712" y="9051"/>
                    </a:cubicBezTo>
                    <a:cubicBezTo>
                      <a:pt x="10063" y="8757"/>
                      <a:pt x="10421" y="8469"/>
                      <a:pt x="10787" y="8192"/>
                    </a:cubicBezTo>
                    <a:cubicBezTo>
                      <a:pt x="10956" y="8064"/>
                      <a:pt x="11128" y="7939"/>
                      <a:pt x="11296" y="7810"/>
                    </a:cubicBezTo>
                    <a:cubicBezTo>
                      <a:pt x="13313" y="6461"/>
                      <a:pt x="15056" y="4776"/>
                      <a:pt x="16937" y="3250"/>
                    </a:cubicBezTo>
                    <a:cubicBezTo>
                      <a:pt x="17092" y="3126"/>
                      <a:pt x="17130" y="2957"/>
                      <a:pt x="17104" y="2793"/>
                    </a:cubicBezTo>
                    <a:cubicBezTo>
                      <a:pt x="17279" y="2694"/>
                      <a:pt x="17458" y="2600"/>
                      <a:pt x="17644" y="2516"/>
                    </a:cubicBezTo>
                    <a:cubicBezTo>
                      <a:pt x="17949" y="2379"/>
                      <a:pt x="17984" y="1974"/>
                      <a:pt x="17853" y="1711"/>
                    </a:cubicBezTo>
                    <a:cubicBezTo>
                      <a:pt x="17555" y="1100"/>
                      <a:pt x="17281" y="658"/>
                      <a:pt x="16816" y="173"/>
                    </a:cubicBezTo>
                    <a:cubicBezTo>
                      <a:pt x="16702" y="53"/>
                      <a:pt x="16560" y="0"/>
                      <a:pt x="1641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1" name="Google Shape;2171;p45"/>
              <p:cNvSpPr/>
              <p:nvPr/>
            </p:nvSpPr>
            <p:spPr>
              <a:xfrm>
                <a:off x="5575625" y="3674775"/>
                <a:ext cx="165875" cy="767000"/>
              </a:xfrm>
              <a:custGeom>
                <a:avLst/>
                <a:gdLst/>
                <a:ahLst/>
                <a:cxnLst/>
                <a:rect l="l" t="t" r="r" b="b"/>
                <a:pathLst>
                  <a:path w="6635" h="30680" extrusionOk="0">
                    <a:moveTo>
                      <a:pt x="1236" y="0"/>
                    </a:moveTo>
                    <a:cubicBezTo>
                      <a:pt x="600" y="0"/>
                      <a:pt x="1" y="406"/>
                      <a:pt x="71" y="1223"/>
                    </a:cubicBezTo>
                    <a:cubicBezTo>
                      <a:pt x="311" y="4001"/>
                      <a:pt x="563" y="6775"/>
                      <a:pt x="869" y="9542"/>
                    </a:cubicBezTo>
                    <a:cubicBezTo>
                      <a:pt x="1114" y="16157"/>
                      <a:pt x="772" y="22775"/>
                      <a:pt x="963" y="29392"/>
                    </a:cubicBezTo>
                    <a:cubicBezTo>
                      <a:pt x="985" y="30116"/>
                      <a:pt x="1639" y="30679"/>
                      <a:pt x="2298" y="30679"/>
                    </a:cubicBezTo>
                    <a:cubicBezTo>
                      <a:pt x="2597" y="30679"/>
                      <a:pt x="2897" y="30563"/>
                      <a:pt x="3140" y="30293"/>
                    </a:cubicBezTo>
                    <a:cubicBezTo>
                      <a:pt x="5098" y="28112"/>
                      <a:pt x="6631" y="26246"/>
                      <a:pt x="6631" y="23201"/>
                    </a:cubicBezTo>
                    <a:cubicBezTo>
                      <a:pt x="6635" y="18423"/>
                      <a:pt x="4323" y="13713"/>
                      <a:pt x="4150" y="8871"/>
                    </a:cubicBezTo>
                    <a:cubicBezTo>
                      <a:pt x="4129" y="8215"/>
                      <a:pt x="3702" y="7826"/>
                      <a:pt x="3210" y="7694"/>
                    </a:cubicBezTo>
                    <a:cubicBezTo>
                      <a:pt x="2992" y="5539"/>
                      <a:pt x="2806" y="3382"/>
                      <a:pt x="2620" y="1223"/>
                    </a:cubicBezTo>
                    <a:cubicBezTo>
                      <a:pt x="2550" y="410"/>
                      <a:pt x="1875" y="0"/>
                      <a:pt x="12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45"/>
              <p:cNvSpPr/>
              <p:nvPr/>
            </p:nvSpPr>
            <p:spPr>
              <a:xfrm>
                <a:off x="4473350" y="3058925"/>
                <a:ext cx="698300" cy="300850"/>
              </a:xfrm>
              <a:custGeom>
                <a:avLst/>
                <a:gdLst/>
                <a:ahLst/>
                <a:cxnLst/>
                <a:rect l="l" t="t" r="r" b="b"/>
                <a:pathLst>
                  <a:path w="27932" h="12034" extrusionOk="0">
                    <a:moveTo>
                      <a:pt x="4044" y="0"/>
                    </a:moveTo>
                    <a:cubicBezTo>
                      <a:pt x="3379" y="0"/>
                      <a:pt x="2647" y="483"/>
                      <a:pt x="2611" y="1259"/>
                    </a:cubicBezTo>
                    <a:lnTo>
                      <a:pt x="2611" y="1273"/>
                    </a:lnTo>
                    <a:cubicBezTo>
                      <a:pt x="2564" y="1305"/>
                      <a:pt x="2518" y="1340"/>
                      <a:pt x="2475" y="1377"/>
                    </a:cubicBezTo>
                    <a:cubicBezTo>
                      <a:pt x="956" y="2795"/>
                      <a:pt x="0" y="5180"/>
                      <a:pt x="116" y="7251"/>
                    </a:cubicBezTo>
                    <a:cubicBezTo>
                      <a:pt x="12" y="8703"/>
                      <a:pt x="370" y="10092"/>
                      <a:pt x="1550" y="11060"/>
                    </a:cubicBezTo>
                    <a:cubicBezTo>
                      <a:pt x="2398" y="11754"/>
                      <a:pt x="3288" y="12033"/>
                      <a:pt x="4198" y="12033"/>
                    </a:cubicBezTo>
                    <a:cubicBezTo>
                      <a:pt x="7446" y="12033"/>
                      <a:pt x="10944" y="8470"/>
                      <a:pt x="13642" y="7437"/>
                    </a:cubicBezTo>
                    <a:cubicBezTo>
                      <a:pt x="13661" y="7463"/>
                      <a:pt x="13668" y="7490"/>
                      <a:pt x="13691" y="7514"/>
                    </a:cubicBezTo>
                    <a:cubicBezTo>
                      <a:pt x="15600" y="9538"/>
                      <a:pt x="18172" y="11422"/>
                      <a:pt x="20945" y="11422"/>
                    </a:cubicBezTo>
                    <a:cubicBezTo>
                      <a:pt x="21683" y="11422"/>
                      <a:pt x="22435" y="11288"/>
                      <a:pt x="23194" y="10988"/>
                    </a:cubicBezTo>
                    <a:cubicBezTo>
                      <a:pt x="25298" y="10155"/>
                      <a:pt x="27932" y="7583"/>
                      <a:pt x="27471" y="5075"/>
                    </a:cubicBezTo>
                    <a:cubicBezTo>
                      <a:pt x="27049" y="2777"/>
                      <a:pt x="25569" y="1806"/>
                      <a:pt x="23667" y="1806"/>
                    </a:cubicBezTo>
                    <a:cubicBezTo>
                      <a:pt x="23198" y="1806"/>
                      <a:pt x="22703" y="1865"/>
                      <a:pt x="22192" y="1978"/>
                    </a:cubicBezTo>
                    <a:cubicBezTo>
                      <a:pt x="20172" y="2425"/>
                      <a:pt x="18338" y="3470"/>
                      <a:pt x="16293" y="3853"/>
                    </a:cubicBezTo>
                    <a:cubicBezTo>
                      <a:pt x="16288" y="3853"/>
                      <a:pt x="16283" y="3853"/>
                      <a:pt x="16277" y="3856"/>
                    </a:cubicBezTo>
                    <a:cubicBezTo>
                      <a:pt x="16163" y="3402"/>
                      <a:pt x="15820" y="3036"/>
                      <a:pt x="15239" y="3036"/>
                    </a:cubicBezTo>
                    <a:cubicBezTo>
                      <a:pt x="15195" y="3036"/>
                      <a:pt x="15149" y="3038"/>
                      <a:pt x="15102" y="3043"/>
                    </a:cubicBezTo>
                    <a:cubicBezTo>
                      <a:pt x="14294" y="3117"/>
                      <a:pt x="12776" y="3264"/>
                      <a:pt x="11162" y="3264"/>
                    </a:cubicBezTo>
                    <a:cubicBezTo>
                      <a:pt x="8420" y="3264"/>
                      <a:pt x="5400" y="2840"/>
                      <a:pt x="5114" y="921"/>
                    </a:cubicBezTo>
                    <a:cubicBezTo>
                      <a:pt x="5018" y="279"/>
                      <a:pt x="4550" y="0"/>
                      <a:pt x="4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45"/>
              <p:cNvSpPr/>
              <p:nvPr/>
            </p:nvSpPr>
            <p:spPr>
              <a:xfrm>
                <a:off x="6738450" y="2230775"/>
                <a:ext cx="374075" cy="406800"/>
              </a:xfrm>
              <a:custGeom>
                <a:avLst/>
                <a:gdLst/>
                <a:ahLst/>
                <a:cxnLst/>
                <a:rect l="l" t="t" r="r" b="b"/>
                <a:pathLst>
                  <a:path w="14963" h="16272" extrusionOk="0">
                    <a:moveTo>
                      <a:pt x="3939" y="0"/>
                    </a:moveTo>
                    <a:cubicBezTo>
                      <a:pt x="3431" y="0"/>
                      <a:pt x="2951" y="280"/>
                      <a:pt x="2805" y="905"/>
                    </a:cubicBezTo>
                    <a:cubicBezTo>
                      <a:pt x="2454" y="2396"/>
                      <a:pt x="1502" y="3414"/>
                      <a:pt x="583" y="4591"/>
                    </a:cubicBezTo>
                    <a:cubicBezTo>
                      <a:pt x="188" y="5096"/>
                      <a:pt x="1" y="5913"/>
                      <a:pt x="583" y="6394"/>
                    </a:cubicBezTo>
                    <a:cubicBezTo>
                      <a:pt x="2658" y="8107"/>
                      <a:pt x="4455" y="10083"/>
                      <a:pt x="6591" y="11705"/>
                    </a:cubicBezTo>
                    <a:cubicBezTo>
                      <a:pt x="7000" y="12126"/>
                      <a:pt x="7424" y="12533"/>
                      <a:pt x="7843" y="12944"/>
                    </a:cubicBezTo>
                    <a:cubicBezTo>
                      <a:pt x="7948" y="13068"/>
                      <a:pt x="8062" y="13182"/>
                      <a:pt x="8188" y="13284"/>
                    </a:cubicBezTo>
                    <a:cubicBezTo>
                      <a:pt x="9097" y="14168"/>
                      <a:pt x="10018" y="15043"/>
                      <a:pt x="10950" y="15911"/>
                    </a:cubicBezTo>
                    <a:cubicBezTo>
                      <a:pt x="11213" y="16156"/>
                      <a:pt x="11532" y="16271"/>
                      <a:pt x="11845" y="16271"/>
                    </a:cubicBezTo>
                    <a:cubicBezTo>
                      <a:pt x="12381" y="16271"/>
                      <a:pt x="12898" y="15936"/>
                      <a:pt x="13079" y="15348"/>
                    </a:cubicBezTo>
                    <a:cubicBezTo>
                      <a:pt x="13128" y="15195"/>
                      <a:pt x="13188" y="15046"/>
                      <a:pt x="13241" y="14897"/>
                    </a:cubicBezTo>
                    <a:cubicBezTo>
                      <a:pt x="13465" y="14662"/>
                      <a:pt x="13602" y="14341"/>
                      <a:pt x="13635" y="13990"/>
                    </a:cubicBezTo>
                    <a:cubicBezTo>
                      <a:pt x="13640" y="13929"/>
                      <a:pt x="13639" y="13871"/>
                      <a:pt x="13642" y="13812"/>
                    </a:cubicBezTo>
                    <a:cubicBezTo>
                      <a:pt x="14046" y="12803"/>
                      <a:pt x="14480" y="11811"/>
                      <a:pt x="14779" y="10760"/>
                    </a:cubicBezTo>
                    <a:cubicBezTo>
                      <a:pt x="14963" y="10106"/>
                      <a:pt x="14559" y="9357"/>
                      <a:pt x="13888" y="9193"/>
                    </a:cubicBezTo>
                    <a:cubicBezTo>
                      <a:pt x="9656" y="8154"/>
                      <a:pt x="7524" y="3856"/>
                      <a:pt x="5134" y="602"/>
                    </a:cubicBezTo>
                    <a:cubicBezTo>
                      <a:pt x="4851" y="216"/>
                      <a:pt x="4384" y="0"/>
                      <a:pt x="3939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45"/>
              <p:cNvSpPr/>
              <p:nvPr/>
            </p:nvSpPr>
            <p:spPr>
              <a:xfrm>
                <a:off x="4155675" y="2880050"/>
                <a:ext cx="480275" cy="325150"/>
              </a:xfrm>
              <a:custGeom>
                <a:avLst/>
                <a:gdLst/>
                <a:ahLst/>
                <a:cxnLst/>
                <a:rect l="l" t="t" r="r" b="b"/>
                <a:pathLst>
                  <a:path w="19211" h="13006" extrusionOk="0">
                    <a:moveTo>
                      <a:pt x="14935" y="1"/>
                    </a:moveTo>
                    <a:cubicBezTo>
                      <a:pt x="14189" y="1"/>
                      <a:pt x="13463" y="189"/>
                      <a:pt x="12763" y="686"/>
                    </a:cubicBezTo>
                    <a:cubicBezTo>
                      <a:pt x="12716" y="717"/>
                      <a:pt x="12681" y="765"/>
                      <a:pt x="12639" y="803"/>
                    </a:cubicBezTo>
                    <a:cubicBezTo>
                      <a:pt x="12622" y="803"/>
                      <a:pt x="12606" y="803"/>
                      <a:pt x="12590" y="803"/>
                    </a:cubicBezTo>
                    <a:cubicBezTo>
                      <a:pt x="9765" y="803"/>
                      <a:pt x="7047" y="1108"/>
                      <a:pt x="4484" y="2776"/>
                    </a:cubicBezTo>
                    <a:cubicBezTo>
                      <a:pt x="1494" y="4723"/>
                      <a:pt x="0" y="8255"/>
                      <a:pt x="276" y="11727"/>
                    </a:cubicBezTo>
                    <a:cubicBezTo>
                      <a:pt x="333" y="12441"/>
                      <a:pt x="902" y="13006"/>
                      <a:pt x="1561" y="13006"/>
                    </a:cubicBezTo>
                    <a:cubicBezTo>
                      <a:pt x="1767" y="13006"/>
                      <a:pt x="1983" y="12950"/>
                      <a:pt x="2194" y="12826"/>
                    </a:cubicBezTo>
                    <a:cubicBezTo>
                      <a:pt x="5959" y="10624"/>
                      <a:pt x="9924" y="9052"/>
                      <a:pt x="14108" y="7883"/>
                    </a:cubicBezTo>
                    <a:cubicBezTo>
                      <a:pt x="16537" y="7202"/>
                      <a:pt x="17642" y="5810"/>
                      <a:pt x="18366" y="3858"/>
                    </a:cubicBezTo>
                    <a:cubicBezTo>
                      <a:pt x="18659" y="3590"/>
                      <a:pt x="18762" y="3211"/>
                      <a:pt x="18705" y="2831"/>
                    </a:cubicBezTo>
                    <a:cubicBezTo>
                      <a:pt x="18796" y="2520"/>
                      <a:pt x="18883" y="2201"/>
                      <a:pt x="18968" y="1868"/>
                    </a:cubicBezTo>
                    <a:cubicBezTo>
                      <a:pt x="19210" y="911"/>
                      <a:pt x="18420" y="286"/>
                      <a:pt x="17663" y="286"/>
                    </a:cubicBezTo>
                    <a:cubicBezTo>
                      <a:pt x="17473" y="286"/>
                      <a:pt x="17285" y="325"/>
                      <a:pt x="17116" y="409"/>
                    </a:cubicBezTo>
                    <a:cubicBezTo>
                      <a:pt x="16373" y="171"/>
                      <a:pt x="15644" y="1"/>
                      <a:pt x="149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45"/>
              <p:cNvSpPr/>
              <p:nvPr/>
            </p:nvSpPr>
            <p:spPr>
              <a:xfrm>
                <a:off x="5002675" y="2877200"/>
                <a:ext cx="483700" cy="254700"/>
              </a:xfrm>
              <a:custGeom>
                <a:avLst/>
                <a:gdLst/>
                <a:ahLst/>
                <a:cxnLst/>
                <a:rect l="l" t="t" r="r" b="b"/>
                <a:pathLst>
                  <a:path w="19348" h="10188" extrusionOk="0">
                    <a:moveTo>
                      <a:pt x="1607" y="0"/>
                    </a:moveTo>
                    <a:cubicBezTo>
                      <a:pt x="653" y="0"/>
                      <a:pt x="1" y="986"/>
                      <a:pt x="476" y="1906"/>
                    </a:cubicBezTo>
                    <a:cubicBezTo>
                      <a:pt x="625" y="2196"/>
                      <a:pt x="781" y="2473"/>
                      <a:pt x="944" y="2741"/>
                    </a:cubicBezTo>
                    <a:cubicBezTo>
                      <a:pt x="954" y="2787"/>
                      <a:pt x="968" y="2832"/>
                      <a:pt x="984" y="2876"/>
                    </a:cubicBezTo>
                    <a:cubicBezTo>
                      <a:pt x="1975" y="5242"/>
                      <a:pt x="3476" y="6564"/>
                      <a:pt x="5828" y="7536"/>
                    </a:cubicBezTo>
                    <a:cubicBezTo>
                      <a:pt x="8799" y="8763"/>
                      <a:pt x="12329" y="10110"/>
                      <a:pt x="15641" y="10110"/>
                    </a:cubicBezTo>
                    <a:cubicBezTo>
                      <a:pt x="16012" y="10110"/>
                      <a:pt x="16380" y="10093"/>
                      <a:pt x="16744" y="10057"/>
                    </a:cubicBezTo>
                    <a:cubicBezTo>
                      <a:pt x="16884" y="10043"/>
                      <a:pt x="17002" y="10003"/>
                      <a:pt x="17119" y="9961"/>
                    </a:cubicBezTo>
                    <a:cubicBezTo>
                      <a:pt x="17317" y="10118"/>
                      <a:pt x="17551" y="10188"/>
                      <a:pt x="17789" y="10188"/>
                    </a:cubicBezTo>
                    <a:cubicBezTo>
                      <a:pt x="18549" y="10188"/>
                      <a:pt x="19347" y="9472"/>
                      <a:pt x="19120" y="8572"/>
                    </a:cubicBezTo>
                    <a:cubicBezTo>
                      <a:pt x="18510" y="6154"/>
                      <a:pt x="17091" y="4551"/>
                      <a:pt x="15259" y="3432"/>
                    </a:cubicBezTo>
                    <a:cubicBezTo>
                      <a:pt x="14305" y="2732"/>
                      <a:pt x="13193" y="2259"/>
                      <a:pt x="11906" y="1970"/>
                    </a:cubicBezTo>
                    <a:cubicBezTo>
                      <a:pt x="8623" y="959"/>
                      <a:pt x="4863" y="668"/>
                      <a:pt x="1915" y="34"/>
                    </a:cubicBezTo>
                    <a:cubicBezTo>
                      <a:pt x="1810" y="11"/>
                      <a:pt x="1707" y="0"/>
                      <a:pt x="16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45"/>
              <p:cNvSpPr/>
              <p:nvPr/>
            </p:nvSpPr>
            <p:spPr>
              <a:xfrm>
                <a:off x="3930325" y="3670325"/>
                <a:ext cx="822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0" extrusionOk="0">
                    <a:moveTo>
                      <a:pt x="1644" y="0"/>
                    </a:moveTo>
                    <a:cubicBezTo>
                      <a:pt x="1" y="0"/>
                      <a:pt x="1" y="2550"/>
                      <a:pt x="1644" y="2550"/>
                    </a:cubicBezTo>
                    <a:cubicBezTo>
                      <a:pt x="3289" y="2550"/>
                      <a:pt x="3289" y="0"/>
                      <a:pt x="16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7" name="Google Shape;2177;p45"/>
              <p:cNvSpPr/>
              <p:nvPr/>
            </p:nvSpPr>
            <p:spPr>
              <a:xfrm>
                <a:off x="4435900" y="344935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4" y="1"/>
                    </a:moveTo>
                    <a:cubicBezTo>
                      <a:pt x="1" y="1"/>
                      <a:pt x="1" y="2551"/>
                      <a:pt x="1644" y="2551"/>
                    </a:cubicBezTo>
                    <a:cubicBezTo>
                      <a:pt x="3289" y="2551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45"/>
              <p:cNvSpPr/>
              <p:nvPr/>
            </p:nvSpPr>
            <p:spPr>
              <a:xfrm>
                <a:off x="4478375" y="38232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6" y="1"/>
                    </a:moveTo>
                    <a:cubicBezTo>
                      <a:pt x="1" y="1"/>
                      <a:pt x="1" y="2549"/>
                      <a:pt x="1646" y="2549"/>
                    </a:cubicBezTo>
                    <a:cubicBezTo>
                      <a:pt x="3289" y="2549"/>
                      <a:pt x="3289" y="1"/>
                      <a:pt x="16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45"/>
              <p:cNvSpPr/>
              <p:nvPr/>
            </p:nvSpPr>
            <p:spPr>
              <a:xfrm>
                <a:off x="4571850" y="42438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0" name="Google Shape;2180;p45"/>
              <p:cNvSpPr/>
              <p:nvPr/>
            </p:nvSpPr>
            <p:spPr>
              <a:xfrm>
                <a:off x="5115700" y="440105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3" y="1"/>
                    </a:moveTo>
                    <a:cubicBezTo>
                      <a:pt x="0" y="1"/>
                      <a:pt x="0" y="2550"/>
                      <a:pt x="1643" y="2550"/>
                    </a:cubicBezTo>
                    <a:cubicBezTo>
                      <a:pt x="3288" y="2550"/>
                      <a:pt x="3288" y="1"/>
                      <a:pt x="164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1" name="Google Shape;2181;p45"/>
              <p:cNvSpPr/>
              <p:nvPr/>
            </p:nvSpPr>
            <p:spPr>
              <a:xfrm>
                <a:off x="5315350" y="41546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5" y="0"/>
                    </a:moveTo>
                    <a:cubicBezTo>
                      <a:pt x="0" y="0"/>
                      <a:pt x="0" y="2548"/>
                      <a:pt x="1645" y="2548"/>
                    </a:cubicBezTo>
                    <a:cubicBezTo>
                      <a:pt x="3288" y="2548"/>
                      <a:pt x="3288" y="0"/>
                      <a:pt x="16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45"/>
              <p:cNvSpPr/>
              <p:nvPr/>
            </p:nvSpPr>
            <p:spPr>
              <a:xfrm>
                <a:off x="5060450" y="38232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45"/>
              <p:cNvSpPr/>
              <p:nvPr/>
            </p:nvSpPr>
            <p:spPr>
              <a:xfrm>
                <a:off x="5417350" y="3453650"/>
                <a:ext cx="82250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4" name="Google Shape;2184;p45"/>
              <p:cNvSpPr/>
              <p:nvPr/>
            </p:nvSpPr>
            <p:spPr>
              <a:xfrm>
                <a:off x="5736000" y="3219950"/>
                <a:ext cx="822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0" extrusionOk="0">
                    <a:moveTo>
                      <a:pt x="1643" y="0"/>
                    </a:moveTo>
                    <a:cubicBezTo>
                      <a:pt x="0" y="0"/>
                      <a:pt x="0" y="2550"/>
                      <a:pt x="1643" y="2550"/>
                    </a:cubicBezTo>
                    <a:cubicBezTo>
                      <a:pt x="3288" y="2550"/>
                      <a:pt x="3288" y="0"/>
                      <a:pt x="16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5" name="Google Shape;2185;p45"/>
              <p:cNvSpPr/>
              <p:nvPr/>
            </p:nvSpPr>
            <p:spPr>
              <a:xfrm>
                <a:off x="6046125" y="3275175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5" y="1"/>
                    </a:moveTo>
                    <a:cubicBezTo>
                      <a:pt x="1" y="1"/>
                      <a:pt x="1" y="2550"/>
                      <a:pt x="1645" y="2550"/>
                    </a:cubicBezTo>
                    <a:cubicBezTo>
                      <a:pt x="3289" y="2550"/>
                      <a:pt x="3289" y="1"/>
                      <a:pt x="164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45"/>
              <p:cNvSpPr/>
              <p:nvPr/>
            </p:nvSpPr>
            <p:spPr>
              <a:xfrm>
                <a:off x="6288300" y="302450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5" y="0"/>
                    </a:moveTo>
                    <a:cubicBezTo>
                      <a:pt x="1" y="0"/>
                      <a:pt x="1" y="2550"/>
                      <a:pt x="1645" y="2550"/>
                    </a:cubicBezTo>
                    <a:cubicBezTo>
                      <a:pt x="3289" y="2550"/>
                      <a:pt x="3289" y="0"/>
                      <a:pt x="16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7" name="Google Shape;2187;p45"/>
              <p:cNvSpPr/>
              <p:nvPr/>
            </p:nvSpPr>
            <p:spPr>
              <a:xfrm>
                <a:off x="6577200" y="2965050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8" name="Google Shape;2188;p45"/>
              <p:cNvSpPr/>
              <p:nvPr/>
            </p:nvSpPr>
            <p:spPr>
              <a:xfrm>
                <a:off x="3949825" y="1911400"/>
                <a:ext cx="223400" cy="237025"/>
              </a:xfrm>
              <a:custGeom>
                <a:avLst/>
                <a:gdLst/>
                <a:ahLst/>
                <a:cxnLst/>
                <a:rect l="l" t="t" r="r" b="b"/>
                <a:pathLst>
                  <a:path w="8936" h="9481" extrusionOk="0">
                    <a:moveTo>
                      <a:pt x="4993" y="1"/>
                    </a:moveTo>
                    <a:cubicBezTo>
                      <a:pt x="2540" y="1"/>
                      <a:pt x="0" y="2034"/>
                      <a:pt x="45" y="4773"/>
                    </a:cubicBezTo>
                    <a:cubicBezTo>
                      <a:pt x="94" y="7660"/>
                      <a:pt x="2684" y="9480"/>
                      <a:pt x="5268" y="9480"/>
                    </a:cubicBezTo>
                    <a:cubicBezTo>
                      <a:pt x="6397" y="9480"/>
                      <a:pt x="7524" y="9133"/>
                      <a:pt x="8438" y="8375"/>
                    </a:cubicBezTo>
                    <a:cubicBezTo>
                      <a:pt x="8936" y="7963"/>
                      <a:pt x="8477" y="7318"/>
                      <a:pt x="7954" y="7318"/>
                    </a:cubicBezTo>
                    <a:cubicBezTo>
                      <a:pt x="7814" y="7318"/>
                      <a:pt x="7669" y="7364"/>
                      <a:pt x="7536" y="7474"/>
                    </a:cubicBezTo>
                    <a:cubicBezTo>
                      <a:pt x="6889" y="8011"/>
                      <a:pt x="6088" y="8256"/>
                      <a:pt x="5279" y="8256"/>
                    </a:cubicBezTo>
                    <a:cubicBezTo>
                      <a:pt x="3473" y="8256"/>
                      <a:pt x="1627" y="7038"/>
                      <a:pt x="1355" y="5133"/>
                    </a:cubicBezTo>
                    <a:cubicBezTo>
                      <a:pt x="1066" y="3105"/>
                      <a:pt x="3118" y="1194"/>
                      <a:pt x="5029" y="1194"/>
                    </a:cubicBezTo>
                    <a:cubicBezTo>
                      <a:pt x="5805" y="1194"/>
                      <a:pt x="6558" y="1510"/>
                      <a:pt x="7121" y="2262"/>
                    </a:cubicBezTo>
                    <a:cubicBezTo>
                      <a:pt x="7265" y="2455"/>
                      <a:pt x="7463" y="2535"/>
                      <a:pt x="7658" y="2535"/>
                    </a:cubicBezTo>
                    <a:cubicBezTo>
                      <a:pt x="8122" y="2535"/>
                      <a:pt x="8568" y="2083"/>
                      <a:pt x="8222" y="1620"/>
                    </a:cubicBezTo>
                    <a:cubicBezTo>
                      <a:pt x="7376" y="488"/>
                      <a:pt x="6195" y="1"/>
                      <a:pt x="499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45"/>
              <p:cNvSpPr/>
              <p:nvPr/>
            </p:nvSpPr>
            <p:spPr>
              <a:xfrm>
                <a:off x="4007125" y="1972325"/>
                <a:ext cx="12962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4078" extrusionOk="0">
                    <a:moveTo>
                      <a:pt x="1788" y="0"/>
                    </a:moveTo>
                    <a:cubicBezTo>
                      <a:pt x="1264" y="0"/>
                      <a:pt x="807" y="645"/>
                      <a:pt x="1306" y="1058"/>
                    </a:cubicBezTo>
                    <a:cubicBezTo>
                      <a:pt x="1965" y="1603"/>
                      <a:pt x="2686" y="2138"/>
                      <a:pt x="3247" y="2795"/>
                    </a:cubicBezTo>
                    <a:lnTo>
                      <a:pt x="3247" y="2795"/>
                    </a:lnTo>
                    <a:cubicBezTo>
                      <a:pt x="2434" y="2780"/>
                      <a:pt x="1624" y="2741"/>
                      <a:pt x="813" y="2647"/>
                    </a:cubicBezTo>
                    <a:cubicBezTo>
                      <a:pt x="784" y="2643"/>
                      <a:pt x="756" y="2642"/>
                      <a:pt x="729" y="2642"/>
                    </a:cubicBezTo>
                    <a:cubicBezTo>
                      <a:pt x="1" y="2642"/>
                      <a:pt x="35" y="3830"/>
                      <a:pt x="813" y="3922"/>
                    </a:cubicBezTo>
                    <a:cubicBezTo>
                      <a:pt x="2019" y="4062"/>
                      <a:pt x="3222" y="4078"/>
                      <a:pt x="4434" y="4078"/>
                    </a:cubicBezTo>
                    <a:cubicBezTo>
                      <a:pt x="4950" y="4078"/>
                      <a:pt x="5185" y="3545"/>
                      <a:pt x="4985" y="3120"/>
                    </a:cubicBezTo>
                    <a:cubicBezTo>
                      <a:pt x="4396" y="1870"/>
                      <a:pt x="3245" y="1016"/>
                      <a:pt x="2207" y="156"/>
                    </a:cubicBezTo>
                    <a:cubicBezTo>
                      <a:pt x="2074" y="47"/>
                      <a:pt x="1929" y="0"/>
                      <a:pt x="17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45"/>
              <p:cNvSpPr/>
              <p:nvPr/>
            </p:nvSpPr>
            <p:spPr>
              <a:xfrm>
                <a:off x="5398050" y="1897825"/>
                <a:ext cx="24040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9616" h="9024" extrusionOk="0">
                    <a:moveTo>
                      <a:pt x="3646" y="0"/>
                    </a:moveTo>
                    <a:cubicBezTo>
                      <a:pt x="2126" y="0"/>
                      <a:pt x="710" y="739"/>
                      <a:pt x="152" y="2472"/>
                    </a:cubicBezTo>
                    <a:cubicBezTo>
                      <a:pt x="1" y="2944"/>
                      <a:pt x="389" y="3254"/>
                      <a:pt x="776" y="3254"/>
                    </a:cubicBezTo>
                    <a:cubicBezTo>
                      <a:pt x="1030" y="3254"/>
                      <a:pt x="1283" y="3120"/>
                      <a:pt x="1381" y="2810"/>
                    </a:cubicBezTo>
                    <a:cubicBezTo>
                      <a:pt x="1744" y="1683"/>
                      <a:pt x="2606" y="1228"/>
                      <a:pt x="3567" y="1228"/>
                    </a:cubicBezTo>
                    <a:cubicBezTo>
                      <a:pt x="5147" y="1228"/>
                      <a:pt x="6994" y="2457"/>
                      <a:pt x="7333" y="3957"/>
                    </a:cubicBezTo>
                    <a:cubicBezTo>
                      <a:pt x="7898" y="6464"/>
                      <a:pt x="5883" y="7763"/>
                      <a:pt x="3793" y="7763"/>
                    </a:cubicBezTo>
                    <a:cubicBezTo>
                      <a:pt x="2955" y="7763"/>
                      <a:pt x="2105" y="7555"/>
                      <a:pt x="1404" y="7131"/>
                    </a:cubicBezTo>
                    <a:cubicBezTo>
                      <a:pt x="1294" y="7064"/>
                      <a:pt x="1184" y="7035"/>
                      <a:pt x="1082" y="7035"/>
                    </a:cubicBezTo>
                    <a:cubicBezTo>
                      <a:pt x="532" y="7035"/>
                      <a:pt x="170" y="7873"/>
                      <a:pt x="761" y="8231"/>
                    </a:cubicBezTo>
                    <a:cubicBezTo>
                      <a:pt x="1656" y="8771"/>
                      <a:pt x="2685" y="9024"/>
                      <a:pt x="3701" y="9024"/>
                    </a:cubicBezTo>
                    <a:cubicBezTo>
                      <a:pt x="6721" y="9024"/>
                      <a:pt x="9615" y="6791"/>
                      <a:pt x="8470" y="3259"/>
                    </a:cubicBezTo>
                    <a:cubicBezTo>
                      <a:pt x="7827" y="1280"/>
                      <a:pt x="5646" y="0"/>
                      <a:pt x="364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1" name="Google Shape;2191;p45"/>
              <p:cNvSpPr/>
              <p:nvPr/>
            </p:nvSpPr>
            <p:spPr>
              <a:xfrm>
                <a:off x="5425775" y="1955100"/>
                <a:ext cx="111825" cy="1076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4305" extrusionOk="0">
                    <a:moveTo>
                      <a:pt x="3248" y="0"/>
                    </a:moveTo>
                    <a:cubicBezTo>
                      <a:pt x="3104" y="0"/>
                      <a:pt x="2957" y="63"/>
                      <a:pt x="2831" y="214"/>
                    </a:cubicBezTo>
                    <a:lnTo>
                      <a:pt x="2831" y="216"/>
                    </a:lnTo>
                    <a:cubicBezTo>
                      <a:pt x="2161" y="1017"/>
                      <a:pt x="1300" y="1587"/>
                      <a:pt x="439" y="2162"/>
                    </a:cubicBezTo>
                    <a:cubicBezTo>
                      <a:pt x="53" y="2420"/>
                      <a:pt x="1" y="3016"/>
                      <a:pt x="439" y="3262"/>
                    </a:cubicBezTo>
                    <a:cubicBezTo>
                      <a:pt x="1367" y="3785"/>
                      <a:pt x="2424" y="3951"/>
                      <a:pt x="3427" y="4270"/>
                    </a:cubicBezTo>
                    <a:cubicBezTo>
                      <a:pt x="3499" y="4294"/>
                      <a:pt x="3568" y="4304"/>
                      <a:pt x="3632" y="4304"/>
                    </a:cubicBezTo>
                    <a:cubicBezTo>
                      <a:pt x="4262" y="4304"/>
                      <a:pt x="4473" y="3269"/>
                      <a:pt x="3766" y="3043"/>
                    </a:cubicBezTo>
                    <a:cubicBezTo>
                      <a:pt x="3218" y="2867"/>
                      <a:pt x="2641" y="2749"/>
                      <a:pt x="2087" y="2577"/>
                    </a:cubicBezTo>
                    <a:lnTo>
                      <a:pt x="2087" y="2577"/>
                    </a:lnTo>
                    <a:cubicBezTo>
                      <a:pt x="2687" y="2148"/>
                      <a:pt x="3259" y="1682"/>
                      <a:pt x="3732" y="1116"/>
                    </a:cubicBezTo>
                    <a:cubicBezTo>
                      <a:pt x="4130" y="639"/>
                      <a:pt x="3705" y="0"/>
                      <a:pt x="32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2" name="Google Shape;2192;p45"/>
              <p:cNvSpPr/>
              <p:nvPr/>
            </p:nvSpPr>
            <p:spPr>
              <a:xfrm>
                <a:off x="4129825" y="2074475"/>
                <a:ext cx="1298575" cy="605150"/>
              </a:xfrm>
              <a:custGeom>
                <a:avLst/>
                <a:gdLst/>
                <a:ahLst/>
                <a:cxnLst/>
                <a:rect l="l" t="t" r="r" b="b"/>
                <a:pathLst>
                  <a:path w="51943" h="24206" extrusionOk="0">
                    <a:moveTo>
                      <a:pt x="51168" y="0"/>
                    </a:moveTo>
                    <a:cubicBezTo>
                      <a:pt x="50915" y="0"/>
                      <a:pt x="50664" y="135"/>
                      <a:pt x="50569" y="446"/>
                    </a:cubicBezTo>
                    <a:cubicBezTo>
                      <a:pt x="47067" y="11879"/>
                      <a:pt x="41571" y="21203"/>
                      <a:pt x="28558" y="22720"/>
                    </a:cubicBezTo>
                    <a:cubicBezTo>
                      <a:pt x="27482" y="22845"/>
                      <a:pt x="26400" y="22910"/>
                      <a:pt x="25321" y="22910"/>
                    </a:cubicBezTo>
                    <a:cubicBezTo>
                      <a:pt x="19701" y="22910"/>
                      <a:pt x="14161" y="21164"/>
                      <a:pt x="10009" y="17170"/>
                    </a:cubicBezTo>
                    <a:cubicBezTo>
                      <a:pt x="5531" y="12863"/>
                      <a:pt x="3505" y="6917"/>
                      <a:pt x="1403" y="1233"/>
                    </a:cubicBezTo>
                    <a:cubicBezTo>
                      <a:pt x="1291" y="931"/>
                      <a:pt x="1030" y="800"/>
                      <a:pt x="774" y="800"/>
                    </a:cubicBezTo>
                    <a:cubicBezTo>
                      <a:pt x="382" y="800"/>
                      <a:pt x="1" y="1105"/>
                      <a:pt x="173" y="1572"/>
                    </a:cubicBezTo>
                    <a:cubicBezTo>
                      <a:pt x="2441" y="7701"/>
                      <a:pt x="4671" y="14112"/>
                      <a:pt x="9664" y="18613"/>
                    </a:cubicBezTo>
                    <a:cubicBezTo>
                      <a:pt x="13949" y="22477"/>
                      <a:pt x="19661" y="24205"/>
                      <a:pt x="25355" y="24205"/>
                    </a:cubicBezTo>
                    <a:cubicBezTo>
                      <a:pt x="26203" y="24205"/>
                      <a:pt x="27049" y="24167"/>
                      <a:pt x="27891" y="24092"/>
                    </a:cubicBezTo>
                    <a:cubicBezTo>
                      <a:pt x="41878" y="22845"/>
                      <a:pt x="48030" y="13086"/>
                      <a:pt x="51797" y="784"/>
                    </a:cubicBezTo>
                    <a:cubicBezTo>
                      <a:pt x="51943" y="311"/>
                      <a:pt x="51553" y="0"/>
                      <a:pt x="511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45"/>
              <p:cNvSpPr/>
              <p:nvPr/>
            </p:nvSpPr>
            <p:spPr>
              <a:xfrm>
                <a:off x="4570000" y="2633275"/>
                <a:ext cx="513200" cy="534625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21385" extrusionOk="0">
                    <a:moveTo>
                      <a:pt x="15513" y="1"/>
                    </a:moveTo>
                    <a:cubicBezTo>
                      <a:pt x="15136" y="1"/>
                      <a:pt x="14736" y="314"/>
                      <a:pt x="14849" y="794"/>
                    </a:cubicBezTo>
                    <a:cubicBezTo>
                      <a:pt x="15857" y="5056"/>
                      <a:pt x="16232" y="9224"/>
                      <a:pt x="17662" y="13394"/>
                    </a:cubicBezTo>
                    <a:cubicBezTo>
                      <a:pt x="18507" y="15860"/>
                      <a:pt x="19747" y="18094"/>
                      <a:pt x="16508" y="19174"/>
                    </a:cubicBezTo>
                    <a:cubicBezTo>
                      <a:pt x="14711" y="19773"/>
                      <a:pt x="12801" y="19965"/>
                      <a:pt x="10906" y="19965"/>
                    </a:cubicBezTo>
                    <a:cubicBezTo>
                      <a:pt x="10391" y="19965"/>
                      <a:pt x="9878" y="19950"/>
                      <a:pt x="9369" y="19927"/>
                    </a:cubicBezTo>
                    <a:cubicBezTo>
                      <a:pt x="9119" y="19915"/>
                      <a:pt x="8838" y="19912"/>
                      <a:pt x="8536" y="19912"/>
                    </a:cubicBezTo>
                    <a:cubicBezTo>
                      <a:pt x="8231" y="19912"/>
                      <a:pt x="7905" y="19915"/>
                      <a:pt x="7565" y="19915"/>
                    </a:cubicBezTo>
                    <a:cubicBezTo>
                      <a:pt x="5269" y="19915"/>
                      <a:pt x="2397" y="19778"/>
                      <a:pt x="1918" y="17654"/>
                    </a:cubicBezTo>
                    <a:cubicBezTo>
                      <a:pt x="1600" y="16244"/>
                      <a:pt x="2610" y="13892"/>
                      <a:pt x="2865" y="12458"/>
                    </a:cubicBezTo>
                    <a:cubicBezTo>
                      <a:pt x="3552" y="8609"/>
                      <a:pt x="4015" y="4810"/>
                      <a:pt x="3322" y="928"/>
                    </a:cubicBezTo>
                    <a:cubicBezTo>
                      <a:pt x="3265" y="607"/>
                      <a:pt x="3035" y="468"/>
                      <a:pt x="2788" y="468"/>
                    </a:cubicBezTo>
                    <a:cubicBezTo>
                      <a:pt x="2417" y="468"/>
                      <a:pt x="2006" y="784"/>
                      <a:pt x="2093" y="1268"/>
                    </a:cubicBezTo>
                    <a:cubicBezTo>
                      <a:pt x="2865" y="5591"/>
                      <a:pt x="2053" y="9803"/>
                      <a:pt x="1276" y="14064"/>
                    </a:cubicBezTo>
                    <a:cubicBezTo>
                      <a:pt x="1051" y="15297"/>
                      <a:pt x="1" y="17941"/>
                      <a:pt x="630" y="19244"/>
                    </a:cubicBezTo>
                    <a:cubicBezTo>
                      <a:pt x="1491" y="21024"/>
                      <a:pt x="4783" y="21385"/>
                      <a:pt x="7686" y="21385"/>
                    </a:cubicBezTo>
                    <a:cubicBezTo>
                      <a:pt x="9363" y="21385"/>
                      <a:pt x="10911" y="21264"/>
                      <a:pt x="11785" y="21228"/>
                    </a:cubicBezTo>
                    <a:cubicBezTo>
                      <a:pt x="14239" y="21126"/>
                      <a:pt x="19812" y="20840"/>
                      <a:pt x="20236" y="17596"/>
                    </a:cubicBezTo>
                    <a:cubicBezTo>
                      <a:pt x="20527" y="15362"/>
                      <a:pt x="18489" y="12282"/>
                      <a:pt x="17902" y="10220"/>
                    </a:cubicBezTo>
                    <a:cubicBezTo>
                      <a:pt x="16992" y="7032"/>
                      <a:pt x="16843" y="3684"/>
                      <a:pt x="16078" y="456"/>
                    </a:cubicBezTo>
                    <a:cubicBezTo>
                      <a:pt x="16003" y="138"/>
                      <a:pt x="15763" y="1"/>
                      <a:pt x="155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4" name="Google Shape;2194;p45"/>
              <p:cNvSpPr/>
              <p:nvPr/>
            </p:nvSpPr>
            <p:spPr>
              <a:xfrm>
                <a:off x="4127900" y="1578375"/>
                <a:ext cx="1301525" cy="400875"/>
              </a:xfrm>
              <a:custGeom>
                <a:avLst/>
                <a:gdLst/>
                <a:ahLst/>
                <a:cxnLst/>
                <a:rect l="l" t="t" r="r" b="b"/>
                <a:pathLst>
                  <a:path w="52061" h="16035" extrusionOk="0">
                    <a:moveTo>
                      <a:pt x="15845" y="1"/>
                    </a:moveTo>
                    <a:cubicBezTo>
                      <a:pt x="15594" y="1"/>
                      <a:pt x="15333" y="148"/>
                      <a:pt x="15207" y="446"/>
                    </a:cubicBezTo>
                    <a:cubicBezTo>
                      <a:pt x="14218" y="2796"/>
                      <a:pt x="14220" y="4893"/>
                      <a:pt x="11523" y="5600"/>
                    </a:cubicBezTo>
                    <a:cubicBezTo>
                      <a:pt x="10307" y="5919"/>
                      <a:pt x="8820" y="6040"/>
                      <a:pt x="7318" y="6040"/>
                    </a:cubicBezTo>
                    <a:cubicBezTo>
                      <a:pt x="5582" y="6040"/>
                      <a:pt x="3827" y="5878"/>
                      <a:pt x="2448" y="5670"/>
                    </a:cubicBezTo>
                    <a:cubicBezTo>
                      <a:pt x="2403" y="5663"/>
                      <a:pt x="2358" y="5660"/>
                      <a:pt x="2313" y="5660"/>
                    </a:cubicBezTo>
                    <a:cubicBezTo>
                      <a:pt x="2024" y="5660"/>
                      <a:pt x="1735" y="5798"/>
                      <a:pt x="1664" y="6115"/>
                    </a:cubicBezTo>
                    <a:cubicBezTo>
                      <a:pt x="994" y="9084"/>
                      <a:pt x="640" y="12100"/>
                      <a:pt x="89" y="15092"/>
                    </a:cubicBezTo>
                    <a:cubicBezTo>
                      <a:pt x="0" y="15574"/>
                      <a:pt x="410" y="15891"/>
                      <a:pt x="783" y="15891"/>
                    </a:cubicBezTo>
                    <a:cubicBezTo>
                      <a:pt x="1029" y="15891"/>
                      <a:pt x="1260" y="15752"/>
                      <a:pt x="1318" y="15430"/>
                    </a:cubicBezTo>
                    <a:lnTo>
                      <a:pt x="1320" y="15430"/>
                    </a:lnTo>
                    <a:cubicBezTo>
                      <a:pt x="1785" y="12905"/>
                      <a:pt x="1450" y="8391"/>
                      <a:pt x="3868" y="7162"/>
                    </a:cubicBezTo>
                    <a:cubicBezTo>
                      <a:pt x="4218" y="6984"/>
                      <a:pt x="4808" y="6928"/>
                      <a:pt x="5476" y="6928"/>
                    </a:cubicBezTo>
                    <a:cubicBezTo>
                      <a:pt x="6582" y="6928"/>
                      <a:pt x="7899" y="7081"/>
                      <a:pt x="8681" y="7081"/>
                    </a:cubicBezTo>
                    <a:cubicBezTo>
                      <a:pt x="8772" y="7081"/>
                      <a:pt x="8855" y="7079"/>
                      <a:pt x="8931" y="7074"/>
                    </a:cubicBezTo>
                    <a:cubicBezTo>
                      <a:pt x="10655" y="6969"/>
                      <a:pt x="12364" y="6815"/>
                      <a:pt x="14092" y="6764"/>
                    </a:cubicBezTo>
                    <a:cubicBezTo>
                      <a:pt x="14358" y="6757"/>
                      <a:pt x="14649" y="6573"/>
                      <a:pt x="14705" y="6296"/>
                    </a:cubicBezTo>
                    <a:cubicBezTo>
                      <a:pt x="14919" y="5267"/>
                      <a:pt x="15181" y="4282"/>
                      <a:pt x="15496" y="3310"/>
                    </a:cubicBezTo>
                    <a:lnTo>
                      <a:pt x="15496" y="3310"/>
                    </a:lnTo>
                    <a:cubicBezTo>
                      <a:pt x="15761" y="4698"/>
                      <a:pt x="16264" y="6078"/>
                      <a:pt x="17294" y="6641"/>
                    </a:cubicBezTo>
                    <a:cubicBezTo>
                      <a:pt x="17581" y="6799"/>
                      <a:pt x="17903" y="6844"/>
                      <a:pt x="18233" y="6844"/>
                    </a:cubicBezTo>
                    <a:cubicBezTo>
                      <a:pt x="18674" y="6844"/>
                      <a:pt x="19131" y="6764"/>
                      <a:pt x="19546" y="6764"/>
                    </a:cubicBezTo>
                    <a:cubicBezTo>
                      <a:pt x="19565" y="6764"/>
                      <a:pt x="19584" y="6764"/>
                      <a:pt x="19603" y="6764"/>
                    </a:cubicBezTo>
                    <a:cubicBezTo>
                      <a:pt x="22828" y="6827"/>
                      <a:pt x="26006" y="6980"/>
                      <a:pt x="29208" y="7394"/>
                    </a:cubicBezTo>
                    <a:cubicBezTo>
                      <a:pt x="29223" y="7396"/>
                      <a:pt x="29238" y="7397"/>
                      <a:pt x="29254" y="7397"/>
                    </a:cubicBezTo>
                    <a:cubicBezTo>
                      <a:pt x="29497" y="7397"/>
                      <a:pt x="29784" y="7159"/>
                      <a:pt x="29822" y="6925"/>
                    </a:cubicBezTo>
                    <a:cubicBezTo>
                      <a:pt x="29958" y="6103"/>
                      <a:pt x="30123" y="5293"/>
                      <a:pt x="30299" y="4486"/>
                    </a:cubicBezTo>
                    <a:lnTo>
                      <a:pt x="30299" y="4486"/>
                    </a:lnTo>
                    <a:cubicBezTo>
                      <a:pt x="30618" y="5432"/>
                      <a:pt x="31093" y="6297"/>
                      <a:pt x="31837" y="6748"/>
                    </a:cubicBezTo>
                    <a:cubicBezTo>
                      <a:pt x="32732" y="7292"/>
                      <a:pt x="34128" y="7466"/>
                      <a:pt x="35658" y="7466"/>
                    </a:cubicBezTo>
                    <a:cubicBezTo>
                      <a:pt x="38148" y="7466"/>
                      <a:pt x="40990" y="7004"/>
                      <a:pt x="42595" y="6922"/>
                    </a:cubicBezTo>
                    <a:cubicBezTo>
                      <a:pt x="42963" y="6903"/>
                      <a:pt x="43197" y="6643"/>
                      <a:pt x="43232" y="6284"/>
                    </a:cubicBezTo>
                    <a:cubicBezTo>
                      <a:pt x="43285" y="5606"/>
                      <a:pt x="43381" y="4933"/>
                      <a:pt x="43520" y="4270"/>
                    </a:cubicBezTo>
                    <a:lnTo>
                      <a:pt x="43520" y="4270"/>
                    </a:lnTo>
                    <a:cubicBezTo>
                      <a:pt x="43895" y="5765"/>
                      <a:pt x="44394" y="7123"/>
                      <a:pt x="46066" y="7515"/>
                    </a:cubicBezTo>
                    <a:cubicBezTo>
                      <a:pt x="46207" y="7547"/>
                      <a:pt x="46352" y="7562"/>
                      <a:pt x="46500" y="7562"/>
                    </a:cubicBezTo>
                    <a:cubicBezTo>
                      <a:pt x="47405" y="7562"/>
                      <a:pt x="48417" y="7034"/>
                      <a:pt x="49224" y="7034"/>
                    </a:cubicBezTo>
                    <a:cubicBezTo>
                      <a:pt x="49476" y="7034"/>
                      <a:pt x="49709" y="7086"/>
                      <a:pt x="49911" y="7222"/>
                    </a:cubicBezTo>
                    <a:cubicBezTo>
                      <a:pt x="50814" y="7825"/>
                      <a:pt x="50746" y="14182"/>
                      <a:pt x="50776" y="15420"/>
                    </a:cubicBezTo>
                    <a:cubicBezTo>
                      <a:pt x="50786" y="15830"/>
                      <a:pt x="51110" y="16035"/>
                      <a:pt x="51429" y="16035"/>
                    </a:cubicBezTo>
                    <a:cubicBezTo>
                      <a:pt x="51747" y="16035"/>
                      <a:pt x="52060" y="15830"/>
                      <a:pt x="52051" y="15420"/>
                    </a:cubicBezTo>
                    <a:cubicBezTo>
                      <a:pt x="51972" y="12244"/>
                      <a:pt x="51593" y="9091"/>
                      <a:pt x="51083" y="5957"/>
                    </a:cubicBezTo>
                    <a:cubicBezTo>
                      <a:pt x="51033" y="5653"/>
                      <a:pt x="50720" y="5500"/>
                      <a:pt x="50439" y="5500"/>
                    </a:cubicBezTo>
                    <a:cubicBezTo>
                      <a:pt x="50391" y="5500"/>
                      <a:pt x="50344" y="5505"/>
                      <a:pt x="50299" y="5514"/>
                    </a:cubicBezTo>
                    <a:cubicBezTo>
                      <a:pt x="49424" y="5685"/>
                      <a:pt x="48401" y="5998"/>
                      <a:pt x="47424" y="5998"/>
                    </a:cubicBezTo>
                    <a:cubicBezTo>
                      <a:pt x="46564" y="5998"/>
                      <a:pt x="45740" y="5756"/>
                      <a:pt x="45084" y="4961"/>
                    </a:cubicBezTo>
                    <a:cubicBezTo>
                      <a:pt x="44521" y="4277"/>
                      <a:pt x="44452" y="2541"/>
                      <a:pt x="44154" y="1707"/>
                    </a:cubicBezTo>
                    <a:cubicBezTo>
                      <a:pt x="44048" y="1409"/>
                      <a:pt x="43783" y="1253"/>
                      <a:pt x="43522" y="1253"/>
                    </a:cubicBezTo>
                    <a:cubicBezTo>
                      <a:pt x="43269" y="1253"/>
                      <a:pt x="43021" y="1399"/>
                      <a:pt x="42925" y="1707"/>
                    </a:cubicBezTo>
                    <a:cubicBezTo>
                      <a:pt x="41901" y="4986"/>
                      <a:pt x="42022" y="5786"/>
                      <a:pt x="38106" y="5817"/>
                    </a:cubicBezTo>
                    <a:cubicBezTo>
                      <a:pt x="37796" y="5820"/>
                      <a:pt x="37494" y="5822"/>
                      <a:pt x="37201" y="5822"/>
                    </a:cubicBezTo>
                    <a:cubicBezTo>
                      <a:pt x="33821" y="5822"/>
                      <a:pt x="31556" y="5496"/>
                      <a:pt x="30925" y="1391"/>
                    </a:cubicBezTo>
                    <a:cubicBezTo>
                      <a:pt x="30877" y="1082"/>
                      <a:pt x="30613" y="936"/>
                      <a:pt x="30340" y="936"/>
                    </a:cubicBezTo>
                    <a:cubicBezTo>
                      <a:pt x="30056" y="936"/>
                      <a:pt x="29763" y="1094"/>
                      <a:pt x="29695" y="1391"/>
                    </a:cubicBezTo>
                    <a:cubicBezTo>
                      <a:pt x="28880" y="5013"/>
                      <a:pt x="28097" y="5651"/>
                      <a:pt x="25555" y="5651"/>
                    </a:cubicBezTo>
                    <a:cubicBezTo>
                      <a:pt x="24954" y="5651"/>
                      <a:pt x="24256" y="5615"/>
                      <a:pt x="23437" y="5575"/>
                    </a:cubicBezTo>
                    <a:cubicBezTo>
                      <a:pt x="23323" y="5570"/>
                      <a:pt x="23206" y="5567"/>
                      <a:pt x="23085" y="5567"/>
                    </a:cubicBezTo>
                    <a:cubicBezTo>
                      <a:pt x="22431" y="5567"/>
                      <a:pt x="21683" y="5635"/>
                      <a:pt x="20974" y="5635"/>
                    </a:cubicBezTo>
                    <a:cubicBezTo>
                      <a:pt x="20482" y="5635"/>
                      <a:pt x="20009" y="5602"/>
                      <a:pt x="19602" y="5491"/>
                    </a:cubicBezTo>
                    <a:cubicBezTo>
                      <a:pt x="17211" y="4835"/>
                      <a:pt x="16663" y="3362"/>
                      <a:pt x="16459" y="616"/>
                    </a:cubicBezTo>
                    <a:cubicBezTo>
                      <a:pt x="16430" y="208"/>
                      <a:pt x="16144" y="1"/>
                      <a:pt x="1584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5" name="Google Shape;2195;p45"/>
              <p:cNvSpPr/>
              <p:nvPr/>
            </p:nvSpPr>
            <p:spPr>
              <a:xfrm>
                <a:off x="4388950" y="3018700"/>
                <a:ext cx="832550" cy="352475"/>
              </a:xfrm>
              <a:custGeom>
                <a:avLst/>
                <a:gdLst/>
                <a:ahLst/>
                <a:cxnLst/>
                <a:rect l="l" t="t" r="r" b="b"/>
                <a:pathLst>
                  <a:path w="33302" h="14099" extrusionOk="0">
                    <a:moveTo>
                      <a:pt x="8548" y="1"/>
                    </a:moveTo>
                    <a:cubicBezTo>
                      <a:pt x="8490" y="1"/>
                      <a:pt x="8428" y="9"/>
                      <a:pt x="8363" y="27"/>
                    </a:cubicBezTo>
                    <a:cubicBezTo>
                      <a:pt x="3706" y="1323"/>
                      <a:pt x="0" y="6688"/>
                      <a:pt x="2475" y="11517"/>
                    </a:cubicBezTo>
                    <a:cubicBezTo>
                      <a:pt x="3414" y="13350"/>
                      <a:pt x="4962" y="13986"/>
                      <a:pt x="6678" y="13986"/>
                    </a:cubicBezTo>
                    <a:cubicBezTo>
                      <a:pt x="8930" y="13986"/>
                      <a:pt x="11470" y="12890"/>
                      <a:pt x="13303" y="11961"/>
                    </a:cubicBezTo>
                    <a:cubicBezTo>
                      <a:pt x="14309" y="11451"/>
                      <a:pt x="15446" y="10449"/>
                      <a:pt x="16500" y="10449"/>
                    </a:cubicBezTo>
                    <a:cubicBezTo>
                      <a:pt x="16580" y="10449"/>
                      <a:pt x="16660" y="10454"/>
                      <a:pt x="16739" y="10467"/>
                    </a:cubicBezTo>
                    <a:cubicBezTo>
                      <a:pt x="18175" y="10691"/>
                      <a:pt x="19669" y="12546"/>
                      <a:pt x="21018" y="13183"/>
                    </a:cubicBezTo>
                    <a:cubicBezTo>
                      <a:pt x="22240" y="13760"/>
                      <a:pt x="23471" y="14098"/>
                      <a:pt x="24688" y="14098"/>
                    </a:cubicBezTo>
                    <a:cubicBezTo>
                      <a:pt x="25878" y="14098"/>
                      <a:pt x="27054" y="13775"/>
                      <a:pt x="28197" y="13036"/>
                    </a:cubicBezTo>
                    <a:cubicBezTo>
                      <a:pt x="33302" y="9728"/>
                      <a:pt x="32002" y="4459"/>
                      <a:pt x="27438" y="1667"/>
                    </a:cubicBezTo>
                    <a:cubicBezTo>
                      <a:pt x="27327" y="1599"/>
                      <a:pt x="27217" y="1569"/>
                      <a:pt x="27114" y="1569"/>
                    </a:cubicBezTo>
                    <a:cubicBezTo>
                      <a:pt x="26567" y="1569"/>
                      <a:pt x="26205" y="2408"/>
                      <a:pt x="26794" y="2768"/>
                    </a:cubicBezTo>
                    <a:cubicBezTo>
                      <a:pt x="30612" y="5103"/>
                      <a:pt x="30193" y="12756"/>
                      <a:pt x="24513" y="12756"/>
                    </a:cubicBezTo>
                    <a:cubicBezTo>
                      <a:pt x="23986" y="12756"/>
                      <a:pt x="23415" y="12690"/>
                      <a:pt x="22798" y="12548"/>
                    </a:cubicBezTo>
                    <a:cubicBezTo>
                      <a:pt x="20741" y="12076"/>
                      <a:pt x="18550" y="10100"/>
                      <a:pt x="17014" y="8853"/>
                    </a:cubicBezTo>
                    <a:cubicBezTo>
                      <a:pt x="16880" y="8744"/>
                      <a:pt x="16708" y="8667"/>
                      <a:pt x="16536" y="8667"/>
                    </a:cubicBezTo>
                    <a:cubicBezTo>
                      <a:pt x="16436" y="8667"/>
                      <a:pt x="16335" y="8693"/>
                      <a:pt x="16242" y="8753"/>
                    </a:cubicBezTo>
                    <a:cubicBezTo>
                      <a:pt x="14115" y="10140"/>
                      <a:pt x="11783" y="11575"/>
                      <a:pt x="9321" y="12264"/>
                    </a:cubicBezTo>
                    <a:cubicBezTo>
                      <a:pt x="8620" y="12460"/>
                      <a:pt x="7984" y="12550"/>
                      <a:pt x="7411" y="12550"/>
                    </a:cubicBezTo>
                    <a:cubicBezTo>
                      <a:pt x="1517" y="12550"/>
                      <a:pt x="2330" y="3031"/>
                      <a:pt x="8702" y="1257"/>
                    </a:cubicBezTo>
                    <a:cubicBezTo>
                      <a:pt x="9427" y="1055"/>
                      <a:pt x="9203" y="1"/>
                      <a:pt x="854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45"/>
              <p:cNvSpPr/>
              <p:nvPr/>
            </p:nvSpPr>
            <p:spPr>
              <a:xfrm>
                <a:off x="3663725" y="3019025"/>
                <a:ext cx="949850" cy="536175"/>
              </a:xfrm>
              <a:custGeom>
                <a:avLst/>
                <a:gdLst/>
                <a:ahLst/>
                <a:cxnLst/>
                <a:rect l="l" t="t" r="r" b="b"/>
                <a:pathLst>
                  <a:path w="37994" h="21447" extrusionOk="0">
                    <a:moveTo>
                      <a:pt x="37039" y="0"/>
                    </a:moveTo>
                    <a:cubicBezTo>
                      <a:pt x="36994" y="0"/>
                      <a:pt x="36947" y="5"/>
                      <a:pt x="36899" y="14"/>
                    </a:cubicBezTo>
                    <a:cubicBezTo>
                      <a:pt x="29888" y="1386"/>
                      <a:pt x="23764" y="4705"/>
                      <a:pt x="17874" y="8646"/>
                    </a:cubicBezTo>
                    <a:cubicBezTo>
                      <a:pt x="12408" y="12300"/>
                      <a:pt x="6849" y="17801"/>
                      <a:pt x="678" y="20172"/>
                    </a:cubicBezTo>
                    <a:cubicBezTo>
                      <a:pt x="0" y="20433"/>
                      <a:pt x="192" y="21447"/>
                      <a:pt x="789" y="21447"/>
                    </a:cubicBezTo>
                    <a:cubicBezTo>
                      <a:pt x="860" y="21447"/>
                      <a:pt x="935" y="21433"/>
                      <a:pt x="1016" y="21401"/>
                    </a:cubicBezTo>
                    <a:cubicBezTo>
                      <a:pt x="6351" y="19352"/>
                      <a:pt x="11149" y="14853"/>
                      <a:pt x="15801" y="11611"/>
                    </a:cubicBezTo>
                    <a:cubicBezTo>
                      <a:pt x="22412" y="7006"/>
                      <a:pt x="29218" y="2813"/>
                      <a:pt x="37237" y="1244"/>
                    </a:cubicBezTo>
                    <a:cubicBezTo>
                      <a:pt x="37994" y="1095"/>
                      <a:pt x="37739" y="0"/>
                      <a:pt x="37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45"/>
              <p:cNvSpPr/>
              <p:nvPr/>
            </p:nvSpPr>
            <p:spPr>
              <a:xfrm>
                <a:off x="4783175" y="3251675"/>
                <a:ext cx="35825" cy="1406825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56273" extrusionOk="0">
                    <a:moveTo>
                      <a:pt x="637" y="0"/>
                    </a:moveTo>
                    <a:cubicBezTo>
                      <a:pt x="318" y="0"/>
                      <a:pt x="0" y="205"/>
                      <a:pt x="0" y="616"/>
                    </a:cubicBezTo>
                    <a:cubicBezTo>
                      <a:pt x="5" y="18963"/>
                      <a:pt x="153" y="37311"/>
                      <a:pt x="158" y="55657"/>
                    </a:cubicBezTo>
                    <a:cubicBezTo>
                      <a:pt x="158" y="56068"/>
                      <a:pt x="477" y="56273"/>
                      <a:pt x="795" y="56273"/>
                    </a:cubicBezTo>
                    <a:cubicBezTo>
                      <a:pt x="1114" y="56273"/>
                      <a:pt x="1433" y="56068"/>
                      <a:pt x="1433" y="55657"/>
                    </a:cubicBezTo>
                    <a:cubicBezTo>
                      <a:pt x="1427" y="37311"/>
                      <a:pt x="1280" y="18963"/>
                      <a:pt x="1275" y="616"/>
                    </a:cubicBezTo>
                    <a:cubicBezTo>
                      <a:pt x="1275" y="206"/>
                      <a:pt x="956" y="0"/>
                      <a:pt x="63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8" name="Google Shape;2198;p45"/>
              <p:cNvSpPr/>
              <p:nvPr/>
            </p:nvSpPr>
            <p:spPr>
              <a:xfrm>
                <a:off x="4858625" y="4196650"/>
                <a:ext cx="11182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3" extrusionOk="0">
                    <a:moveTo>
                      <a:pt x="1895" y="1361"/>
                    </a:moveTo>
                    <a:cubicBezTo>
                      <a:pt x="2525" y="1361"/>
                      <a:pt x="2660" y="2822"/>
                      <a:pt x="2692" y="3335"/>
                    </a:cubicBezTo>
                    <a:cubicBezTo>
                      <a:pt x="2730" y="3931"/>
                      <a:pt x="2804" y="6165"/>
                      <a:pt x="1847" y="6281"/>
                    </a:cubicBezTo>
                    <a:cubicBezTo>
                      <a:pt x="1841" y="6282"/>
                      <a:pt x="1835" y="6282"/>
                      <a:pt x="1830" y="6282"/>
                    </a:cubicBezTo>
                    <a:cubicBezTo>
                      <a:pt x="1276" y="6282"/>
                      <a:pt x="1431" y="2824"/>
                      <a:pt x="1528" y="1499"/>
                    </a:cubicBezTo>
                    <a:lnTo>
                      <a:pt x="1528" y="1499"/>
                    </a:lnTo>
                    <a:cubicBezTo>
                      <a:pt x="1539" y="1492"/>
                      <a:pt x="1551" y="1485"/>
                      <a:pt x="1562" y="1478"/>
                    </a:cubicBezTo>
                    <a:cubicBezTo>
                      <a:pt x="1686" y="1397"/>
                      <a:pt x="1797" y="1361"/>
                      <a:pt x="1895" y="1361"/>
                    </a:cubicBezTo>
                    <a:close/>
                    <a:moveTo>
                      <a:pt x="1999" y="0"/>
                    </a:moveTo>
                    <a:cubicBezTo>
                      <a:pt x="1680" y="0"/>
                      <a:pt x="1320" y="116"/>
                      <a:pt x="919" y="376"/>
                    </a:cubicBezTo>
                    <a:cubicBezTo>
                      <a:pt x="857" y="417"/>
                      <a:pt x="805" y="463"/>
                      <a:pt x="764" y="512"/>
                    </a:cubicBezTo>
                    <a:lnTo>
                      <a:pt x="764" y="512"/>
                    </a:lnTo>
                    <a:cubicBezTo>
                      <a:pt x="527" y="586"/>
                      <a:pt x="322" y="778"/>
                      <a:pt x="289" y="1085"/>
                    </a:cubicBezTo>
                    <a:cubicBezTo>
                      <a:pt x="121" y="2653"/>
                      <a:pt x="0" y="4334"/>
                      <a:pt x="312" y="5892"/>
                    </a:cubicBezTo>
                    <a:cubicBezTo>
                      <a:pt x="508" y="6872"/>
                      <a:pt x="1094" y="7553"/>
                      <a:pt x="1824" y="7553"/>
                    </a:cubicBezTo>
                    <a:cubicBezTo>
                      <a:pt x="2200" y="7553"/>
                      <a:pt x="2615" y="7373"/>
                      <a:pt x="3034" y="6961"/>
                    </a:cubicBezTo>
                    <a:cubicBezTo>
                      <a:pt x="4473" y="5548"/>
                      <a:pt x="4211" y="0"/>
                      <a:pt x="199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9" name="Google Shape;2199;p45"/>
              <p:cNvSpPr/>
              <p:nvPr/>
            </p:nvSpPr>
            <p:spPr>
              <a:xfrm>
                <a:off x="4858625" y="3838375"/>
                <a:ext cx="111825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2" extrusionOk="0">
                    <a:moveTo>
                      <a:pt x="1895" y="1362"/>
                    </a:moveTo>
                    <a:cubicBezTo>
                      <a:pt x="2525" y="1362"/>
                      <a:pt x="2660" y="2822"/>
                      <a:pt x="2692" y="3333"/>
                    </a:cubicBezTo>
                    <a:cubicBezTo>
                      <a:pt x="2730" y="3931"/>
                      <a:pt x="2804" y="6164"/>
                      <a:pt x="1847" y="6281"/>
                    </a:cubicBezTo>
                    <a:cubicBezTo>
                      <a:pt x="1841" y="6282"/>
                      <a:pt x="1835" y="6282"/>
                      <a:pt x="1830" y="6282"/>
                    </a:cubicBezTo>
                    <a:cubicBezTo>
                      <a:pt x="1276" y="6282"/>
                      <a:pt x="1430" y="2825"/>
                      <a:pt x="1527" y="1500"/>
                    </a:cubicBezTo>
                    <a:lnTo>
                      <a:pt x="1527" y="1500"/>
                    </a:lnTo>
                    <a:cubicBezTo>
                      <a:pt x="1539" y="1493"/>
                      <a:pt x="1551" y="1486"/>
                      <a:pt x="1562" y="1478"/>
                    </a:cubicBezTo>
                    <a:cubicBezTo>
                      <a:pt x="1686" y="1397"/>
                      <a:pt x="1797" y="1362"/>
                      <a:pt x="1895" y="1362"/>
                    </a:cubicBezTo>
                    <a:close/>
                    <a:moveTo>
                      <a:pt x="2000" y="0"/>
                    </a:moveTo>
                    <a:cubicBezTo>
                      <a:pt x="1681" y="0"/>
                      <a:pt x="1320" y="116"/>
                      <a:pt x="919" y="377"/>
                    </a:cubicBezTo>
                    <a:cubicBezTo>
                      <a:pt x="857" y="417"/>
                      <a:pt x="806" y="462"/>
                      <a:pt x="765" y="512"/>
                    </a:cubicBezTo>
                    <a:lnTo>
                      <a:pt x="765" y="512"/>
                    </a:lnTo>
                    <a:cubicBezTo>
                      <a:pt x="528" y="586"/>
                      <a:pt x="322" y="777"/>
                      <a:pt x="289" y="1085"/>
                    </a:cubicBezTo>
                    <a:cubicBezTo>
                      <a:pt x="121" y="2655"/>
                      <a:pt x="0" y="4335"/>
                      <a:pt x="312" y="5892"/>
                    </a:cubicBezTo>
                    <a:cubicBezTo>
                      <a:pt x="508" y="6872"/>
                      <a:pt x="1094" y="7552"/>
                      <a:pt x="1824" y="7552"/>
                    </a:cubicBezTo>
                    <a:cubicBezTo>
                      <a:pt x="2200" y="7552"/>
                      <a:pt x="2615" y="7372"/>
                      <a:pt x="3034" y="6960"/>
                    </a:cubicBezTo>
                    <a:cubicBezTo>
                      <a:pt x="4473" y="5549"/>
                      <a:pt x="4211" y="0"/>
                      <a:pt x="20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45"/>
              <p:cNvSpPr/>
              <p:nvPr/>
            </p:nvSpPr>
            <p:spPr>
              <a:xfrm>
                <a:off x="4858625" y="3511575"/>
                <a:ext cx="11182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3" extrusionOk="0">
                    <a:moveTo>
                      <a:pt x="1895" y="1362"/>
                    </a:moveTo>
                    <a:cubicBezTo>
                      <a:pt x="2525" y="1362"/>
                      <a:pt x="2660" y="2823"/>
                      <a:pt x="2692" y="3334"/>
                    </a:cubicBezTo>
                    <a:cubicBezTo>
                      <a:pt x="2730" y="3932"/>
                      <a:pt x="2804" y="6166"/>
                      <a:pt x="1847" y="6282"/>
                    </a:cubicBezTo>
                    <a:cubicBezTo>
                      <a:pt x="1841" y="6282"/>
                      <a:pt x="1835" y="6283"/>
                      <a:pt x="1830" y="6283"/>
                    </a:cubicBezTo>
                    <a:cubicBezTo>
                      <a:pt x="1276" y="6283"/>
                      <a:pt x="1431" y="2824"/>
                      <a:pt x="1528" y="1500"/>
                    </a:cubicBezTo>
                    <a:lnTo>
                      <a:pt x="1528" y="1500"/>
                    </a:lnTo>
                    <a:cubicBezTo>
                      <a:pt x="1539" y="1493"/>
                      <a:pt x="1551" y="1486"/>
                      <a:pt x="1562" y="1479"/>
                    </a:cubicBezTo>
                    <a:cubicBezTo>
                      <a:pt x="1686" y="1398"/>
                      <a:pt x="1797" y="1362"/>
                      <a:pt x="1895" y="1362"/>
                    </a:cubicBezTo>
                    <a:close/>
                    <a:moveTo>
                      <a:pt x="2000" y="1"/>
                    </a:moveTo>
                    <a:cubicBezTo>
                      <a:pt x="1681" y="1"/>
                      <a:pt x="1320" y="117"/>
                      <a:pt x="919" y="377"/>
                    </a:cubicBezTo>
                    <a:cubicBezTo>
                      <a:pt x="857" y="417"/>
                      <a:pt x="806" y="463"/>
                      <a:pt x="765" y="512"/>
                    </a:cubicBezTo>
                    <a:lnTo>
                      <a:pt x="765" y="512"/>
                    </a:lnTo>
                    <a:cubicBezTo>
                      <a:pt x="528" y="586"/>
                      <a:pt x="322" y="777"/>
                      <a:pt x="289" y="1086"/>
                    </a:cubicBezTo>
                    <a:cubicBezTo>
                      <a:pt x="121" y="2653"/>
                      <a:pt x="0" y="4335"/>
                      <a:pt x="312" y="5891"/>
                    </a:cubicBezTo>
                    <a:cubicBezTo>
                      <a:pt x="508" y="6872"/>
                      <a:pt x="1094" y="7553"/>
                      <a:pt x="1824" y="7553"/>
                    </a:cubicBezTo>
                    <a:cubicBezTo>
                      <a:pt x="2200" y="7553"/>
                      <a:pt x="2615" y="7372"/>
                      <a:pt x="3034" y="6960"/>
                    </a:cubicBezTo>
                    <a:cubicBezTo>
                      <a:pt x="4473" y="5549"/>
                      <a:pt x="4211" y="1"/>
                      <a:pt x="200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1" name="Google Shape;2201;p45"/>
              <p:cNvSpPr/>
              <p:nvPr/>
            </p:nvSpPr>
            <p:spPr>
              <a:xfrm>
                <a:off x="3956600" y="3117400"/>
                <a:ext cx="425175" cy="1259125"/>
              </a:xfrm>
              <a:custGeom>
                <a:avLst/>
                <a:gdLst/>
                <a:ahLst/>
                <a:cxnLst/>
                <a:rect l="l" t="t" r="r" b="b"/>
                <a:pathLst>
                  <a:path w="17007" h="50365" extrusionOk="0">
                    <a:moveTo>
                      <a:pt x="15906" y="0"/>
                    </a:moveTo>
                    <a:cubicBezTo>
                      <a:pt x="14015" y="790"/>
                      <a:pt x="11811" y="1261"/>
                      <a:pt x="10550" y="3152"/>
                    </a:cubicBezTo>
                    <a:cubicBezTo>
                      <a:pt x="8661" y="6143"/>
                      <a:pt x="10078" y="10238"/>
                      <a:pt x="10394" y="13388"/>
                    </a:cubicBezTo>
                    <a:cubicBezTo>
                      <a:pt x="11180" y="20632"/>
                      <a:pt x="11495" y="29137"/>
                      <a:pt x="8503" y="36065"/>
                    </a:cubicBezTo>
                    <a:cubicBezTo>
                      <a:pt x="6771" y="40002"/>
                      <a:pt x="4409" y="42208"/>
                      <a:pt x="1731" y="45514"/>
                    </a:cubicBezTo>
                    <a:cubicBezTo>
                      <a:pt x="944" y="46615"/>
                      <a:pt x="0" y="48034"/>
                      <a:pt x="1417" y="49609"/>
                    </a:cubicBezTo>
                    <a:cubicBezTo>
                      <a:pt x="1892" y="50143"/>
                      <a:pt x="2345" y="50364"/>
                      <a:pt x="2818" y="50364"/>
                    </a:cubicBezTo>
                    <a:cubicBezTo>
                      <a:pt x="3598" y="50364"/>
                      <a:pt x="4433" y="49763"/>
                      <a:pt x="5512" y="48979"/>
                    </a:cubicBezTo>
                    <a:cubicBezTo>
                      <a:pt x="11811" y="44411"/>
                      <a:pt x="14015" y="37011"/>
                      <a:pt x="15276" y="29609"/>
                    </a:cubicBezTo>
                    <a:cubicBezTo>
                      <a:pt x="16063" y="24727"/>
                      <a:pt x="17007" y="19371"/>
                      <a:pt x="16221" y="14489"/>
                    </a:cubicBezTo>
                    <a:cubicBezTo>
                      <a:pt x="15590" y="9765"/>
                      <a:pt x="14960" y="4882"/>
                      <a:pt x="16221" y="158"/>
                    </a:cubicBezTo>
                    <a:lnTo>
                      <a:pt x="15906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2" name="Google Shape;2202;p45"/>
              <p:cNvSpPr/>
              <p:nvPr/>
            </p:nvSpPr>
            <p:spPr>
              <a:xfrm>
                <a:off x="5036600" y="2188250"/>
                <a:ext cx="2096150" cy="1461875"/>
              </a:xfrm>
              <a:custGeom>
                <a:avLst/>
                <a:gdLst/>
                <a:ahLst/>
                <a:cxnLst/>
                <a:rect l="l" t="t" r="r" b="b"/>
                <a:pathLst>
                  <a:path w="83846" h="58475" extrusionOk="0">
                    <a:moveTo>
                      <a:pt x="72044" y="0"/>
                    </a:moveTo>
                    <a:cubicBezTo>
                      <a:pt x="71844" y="0"/>
                      <a:pt x="71649" y="95"/>
                      <a:pt x="71529" y="309"/>
                    </a:cubicBezTo>
                    <a:cubicBezTo>
                      <a:pt x="67936" y="6736"/>
                      <a:pt x="62753" y="12135"/>
                      <a:pt x="57770" y="17505"/>
                    </a:cubicBezTo>
                    <a:cubicBezTo>
                      <a:pt x="53285" y="22339"/>
                      <a:pt x="48448" y="26908"/>
                      <a:pt x="42705" y="30224"/>
                    </a:cubicBezTo>
                    <a:cubicBezTo>
                      <a:pt x="35789" y="34217"/>
                      <a:pt x="26130" y="37300"/>
                      <a:pt x="16982" y="37300"/>
                    </a:cubicBezTo>
                    <a:cubicBezTo>
                      <a:pt x="11262" y="37300"/>
                      <a:pt x="5742" y="36095"/>
                      <a:pt x="1218" y="33152"/>
                    </a:cubicBezTo>
                    <a:cubicBezTo>
                      <a:pt x="1105" y="33079"/>
                      <a:pt x="993" y="33047"/>
                      <a:pt x="889" y="33047"/>
                    </a:cubicBezTo>
                    <a:cubicBezTo>
                      <a:pt x="355" y="33047"/>
                      <a:pt x="1" y="33880"/>
                      <a:pt x="574" y="34254"/>
                    </a:cubicBezTo>
                    <a:lnTo>
                      <a:pt x="572" y="34254"/>
                    </a:lnTo>
                    <a:cubicBezTo>
                      <a:pt x="5234" y="37284"/>
                      <a:pt x="11027" y="38508"/>
                      <a:pt x="16989" y="38508"/>
                    </a:cubicBezTo>
                    <a:cubicBezTo>
                      <a:pt x="24926" y="38508"/>
                      <a:pt x="33162" y="36339"/>
                      <a:pt x="39429" y="33380"/>
                    </a:cubicBezTo>
                    <a:cubicBezTo>
                      <a:pt x="45937" y="30308"/>
                      <a:pt x="51410" y="25870"/>
                      <a:pt x="56422" y="20758"/>
                    </a:cubicBezTo>
                    <a:cubicBezTo>
                      <a:pt x="59172" y="17952"/>
                      <a:pt x="61795" y="15006"/>
                      <a:pt x="64404" y="12068"/>
                    </a:cubicBezTo>
                    <a:cubicBezTo>
                      <a:pt x="66732" y="9450"/>
                      <a:pt x="68803" y="5371"/>
                      <a:pt x="71379" y="3106"/>
                    </a:cubicBezTo>
                    <a:cubicBezTo>
                      <a:pt x="72012" y="2549"/>
                      <a:pt x="72249" y="2254"/>
                      <a:pt x="72434" y="2254"/>
                    </a:cubicBezTo>
                    <a:cubicBezTo>
                      <a:pt x="72680" y="2254"/>
                      <a:pt x="72832" y="2774"/>
                      <a:pt x="73693" y="3893"/>
                    </a:cubicBezTo>
                    <a:cubicBezTo>
                      <a:pt x="74605" y="5079"/>
                      <a:pt x="75540" y="6253"/>
                      <a:pt x="76548" y="7362"/>
                    </a:cubicBezTo>
                    <a:cubicBezTo>
                      <a:pt x="77501" y="8405"/>
                      <a:pt x="78488" y="9442"/>
                      <a:pt x="79600" y="10317"/>
                    </a:cubicBezTo>
                    <a:cubicBezTo>
                      <a:pt x="79798" y="10471"/>
                      <a:pt x="81857" y="11669"/>
                      <a:pt x="81934" y="11851"/>
                    </a:cubicBezTo>
                    <a:cubicBezTo>
                      <a:pt x="83081" y="14546"/>
                      <a:pt x="77600" y="21521"/>
                      <a:pt x="76185" y="23635"/>
                    </a:cubicBezTo>
                    <a:cubicBezTo>
                      <a:pt x="73592" y="27509"/>
                      <a:pt x="70672" y="31151"/>
                      <a:pt x="67740" y="34771"/>
                    </a:cubicBezTo>
                    <a:cubicBezTo>
                      <a:pt x="62523" y="41208"/>
                      <a:pt x="56669" y="47036"/>
                      <a:pt x="49530" y="51348"/>
                    </a:cubicBezTo>
                    <a:cubicBezTo>
                      <a:pt x="45834" y="53580"/>
                      <a:pt x="41686" y="55704"/>
                      <a:pt x="37409" y="56521"/>
                    </a:cubicBezTo>
                    <a:cubicBezTo>
                      <a:pt x="35687" y="56850"/>
                      <a:pt x="32922" y="57137"/>
                      <a:pt x="30135" y="57137"/>
                    </a:cubicBezTo>
                    <a:cubicBezTo>
                      <a:pt x="27130" y="57137"/>
                      <a:pt x="24099" y="56804"/>
                      <a:pt x="22321" y="55832"/>
                    </a:cubicBezTo>
                    <a:cubicBezTo>
                      <a:pt x="22214" y="55774"/>
                      <a:pt x="22109" y="55748"/>
                      <a:pt x="22010" y="55748"/>
                    </a:cubicBezTo>
                    <a:cubicBezTo>
                      <a:pt x="21440" y="55748"/>
                      <a:pt x="21063" y="56597"/>
                      <a:pt x="21677" y="56931"/>
                    </a:cubicBezTo>
                    <a:cubicBezTo>
                      <a:pt x="23770" y="58075"/>
                      <a:pt x="26927" y="58474"/>
                      <a:pt x="30066" y="58474"/>
                    </a:cubicBezTo>
                    <a:cubicBezTo>
                      <a:pt x="32909" y="58474"/>
                      <a:pt x="35737" y="58147"/>
                      <a:pt x="37748" y="57750"/>
                    </a:cubicBezTo>
                    <a:cubicBezTo>
                      <a:pt x="44527" y="56416"/>
                      <a:pt x="51122" y="52288"/>
                      <a:pt x="56445" y="48070"/>
                    </a:cubicBezTo>
                    <a:cubicBezTo>
                      <a:pt x="62644" y="43159"/>
                      <a:pt x="67614" y="37128"/>
                      <a:pt x="72441" y="30911"/>
                    </a:cubicBezTo>
                    <a:cubicBezTo>
                      <a:pt x="77015" y="25021"/>
                      <a:pt x="81178" y="18878"/>
                      <a:pt x="83719" y="11825"/>
                    </a:cubicBezTo>
                    <a:cubicBezTo>
                      <a:pt x="83845" y="11470"/>
                      <a:pt x="83570" y="11164"/>
                      <a:pt x="83273" y="11041"/>
                    </a:cubicBezTo>
                    <a:cubicBezTo>
                      <a:pt x="78672" y="9114"/>
                      <a:pt x="75440" y="4219"/>
                      <a:pt x="72631" y="309"/>
                    </a:cubicBezTo>
                    <a:cubicBezTo>
                      <a:pt x="72490" y="114"/>
                      <a:pt x="72264" y="0"/>
                      <a:pt x="720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45"/>
              <p:cNvSpPr/>
              <p:nvPr/>
            </p:nvSpPr>
            <p:spPr>
              <a:xfrm>
                <a:off x="5575200" y="3590250"/>
                <a:ext cx="61925" cy="1006225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40249" extrusionOk="0">
                    <a:moveTo>
                      <a:pt x="780" y="1"/>
                    </a:moveTo>
                    <a:cubicBezTo>
                      <a:pt x="461" y="1"/>
                      <a:pt x="139" y="206"/>
                      <a:pt x="132" y="617"/>
                    </a:cubicBezTo>
                    <a:cubicBezTo>
                      <a:pt x="0" y="8155"/>
                      <a:pt x="193" y="15715"/>
                      <a:pt x="319" y="23254"/>
                    </a:cubicBezTo>
                    <a:cubicBezTo>
                      <a:pt x="377" y="26730"/>
                      <a:pt x="475" y="30216"/>
                      <a:pt x="686" y="33688"/>
                    </a:cubicBezTo>
                    <a:cubicBezTo>
                      <a:pt x="758" y="34881"/>
                      <a:pt x="680" y="36294"/>
                      <a:pt x="949" y="37434"/>
                    </a:cubicBezTo>
                    <a:lnTo>
                      <a:pt x="1010" y="38279"/>
                    </a:lnTo>
                    <a:cubicBezTo>
                      <a:pt x="892" y="38734"/>
                      <a:pt x="916" y="39013"/>
                      <a:pt x="1084" y="39115"/>
                    </a:cubicBezTo>
                    <a:lnTo>
                      <a:pt x="1084" y="39115"/>
                    </a:lnTo>
                    <a:cubicBezTo>
                      <a:pt x="892" y="39391"/>
                      <a:pt x="878" y="39819"/>
                      <a:pt x="1235" y="40066"/>
                    </a:cubicBezTo>
                    <a:lnTo>
                      <a:pt x="1356" y="40150"/>
                    </a:lnTo>
                    <a:cubicBezTo>
                      <a:pt x="1455" y="40219"/>
                      <a:pt x="1560" y="40249"/>
                      <a:pt x="1664" y="40249"/>
                    </a:cubicBezTo>
                    <a:cubicBezTo>
                      <a:pt x="1994" y="40249"/>
                      <a:pt x="2304" y="39942"/>
                      <a:pt x="2315" y="39600"/>
                    </a:cubicBezTo>
                    <a:cubicBezTo>
                      <a:pt x="2476" y="34195"/>
                      <a:pt x="1684" y="28673"/>
                      <a:pt x="1594" y="23256"/>
                    </a:cubicBezTo>
                    <a:cubicBezTo>
                      <a:pt x="1468" y="15715"/>
                      <a:pt x="1275" y="8155"/>
                      <a:pt x="1406" y="617"/>
                    </a:cubicBezTo>
                    <a:cubicBezTo>
                      <a:pt x="1413" y="206"/>
                      <a:pt x="1098" y="1"/>
                      <a:pt x="78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45"/>
              <p:cNvSpPr/>
              <p:nvPr/>
            </p:nvSpPr>
            <p:spPr>
              <a:xfrm>
                <a:off x="5192850" y="3109550"/>
                <a:ext cx="413400" cy="1078800"/>
              </a:xfrm>
              <a:custGeom>
                <a:avLst/>
                <a:gdLst/>
                <a:ahLst/>
                <a:cxnLst/>
                <a:rect l="l" t="t" r="r" b="b"/>
                <a:pathLst>
                  <a:path w="16536" h="43152" extrusionOk="0">
                    <a:moveTo>
                      <a:pt x="1418" y="0"/>
                    </a:moveTo>
                    <a:lnTo>
                      <a:pt x="1418" y="0"/>
                    </a:lnTo>
                    <a:cubicBezTo>
                      <a:pt x="1575" y="2678"/>
                      <a:pt x="630" y="5356"/>
                      <a:pt x="472" y="8032"/>
                    </a:cubicBezTo>
                    <a:cubicBezTo>
                      <a:pt x="1" y="13230"/>
                      <a:pt x="1" y="18112"/>
                      <a:pt x="946" y="23308"/>
                    </a:cubicBezTo>
                    <a:cubicBezTo>
                      <a:pt x="2205" y="30710"/>
                      <a:pt x="5984" y="40790"/>
                      <a:pt x="14489" y="42522"/>
                    </a:cubicBezTo>
                    <a:cubicBezTo>
                      <a:pt x="15119" y="42678"/>
                      <a:pt x="15592" y="42994"/>
                      <a:pt x="16220" y="43152"/>
                    </a:cubicBezTo>
                    <a:cubicBezTo>
                      <a:pt x="16536" y="40946"/>
                      <a:pt x="16064" y="38270"/>
                      <a:pt x="16064" y="35906"/>
                    </a:cubicBezTo>
                    <a:cubicBezTo>
                      <a:pt x="9447" y="35120"/>
                      <a:pt x="5037" y="26457"/>
                      <a:pt x="4251" y="20630"/>
                    </a:cubicBezTo>
                    <a:cubicBezTo>
                      <a:pt x="3306" y="14333"/>
                      <a:pt x="3464" y="7087"/>
                      <a:pt x="5982" y="1104"/>
                    </a:cubicBezTo>
                    <a:cubicBezTo>
                      <a:pt x="4567" y="946"/>
                      <a:pt x="2677" y="158"/>
                      <a:pt x="1575" y="158"/>
                    </a:cubicBezTo>
                    <a:lnTo>
                      <a:pt x="1418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5" name="Google Shape;2205;p45"/>
              <p:cNvSpPr/>
              <p:nvPr/>
            </p:nvSpPr>
            <p:spPr>
              <a:xfrm>
                <a:off x="4149275" y="2865575"/>
                <a:ext cx="497125" cy="361750"/>
              </a:xfrm>
              <a:custGeom>
                <a:avLst/>
                <a:gdLst/>
                <a:ahLst/>
                <a:cxnLst/>
                <a:rect l="l" t="t" r="r" b="b"/>
                <a:pathLst>
                  <a:path w="19885" h="14470" extrusionOk="0">
                    <a:moveTo>
                      <a:pt x="14946" y="1"/>
                    </a:moveTo>
                    <a:cubicBezTo>
                      <a:pt x="11143" y="1"/>
                      <a:pt x="7072" y="450"/>
                      <a:pt x="3999" y="2242"/>
                    </a:cubicBezTo>
                    <a:cubicBezTo>
                      <a:pt x="70" y="4528"/>
                      <a:pt x="21" y="9823"/>
                      <a:pt x="2" y="13854"/>
                    </a:cubicBezTo>
                    <a:cubicBezTo>
                      <a:pt x="0" y="14265"/>
                      <a:pt x="318" y="14470"/>
                      <a:pt x="637" y="14470"/>
                    </a:cubicBezTo>
                    <a:cubicBezTo>
                      <a:pt x="956" y="14470"/>
                      <a:pt x="1275" y="14265"/>
                      <a:pt x="1277" y="13854"/>
                    </a:cubicBezTo>
                    <a:cubicBezTo>
                      <a:pt x="1302" y="8965"/>
                      <a:pt x="1594" y="4041"/>
                      <a:pt x="7011" y="2417"/>
                    </a:cubicBezTo>
                    <a:cubicBezTo>
                      <a:pt x="9783" y="1587"/>
                      <a:pt x="12739" y="1307"/>
                      <a:pt x="15665" y="1307"/>
                    </a:cubicBezTo>
                    <a:cubicBezTo>
                      <a:pt x="16807" y="1307"/>
                      <a:pt x="17945" y="1350"/>
                      <a:pt x="19066" y="1419"/>
                    </a:cubicBezTo>
                    <a:cubicBezTo>
                      <a:pt x="19082" y="1420"/>
                      <a:pt x="19097" y="1421"/>
                      <a:pt x="19113" y="1421"/>
                    </a:cubicBezTo>
                    <a:cubicBezTo>
                      <a:pt x="19884" y="1421"/>
                      <a:pt x="19865" y="194"/>
                      <a:pt x="19066" y="144"/>
                    </a:cubicBezTo>
                    <a:cubicBezTo>
                      <a:pt x="17776" y="65"/>
                      <a:pt x="16380" y="1"/>
                      <a:pt x="149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6" name="Google Shape;2206;p45"/>
              <p:cNvSpPr/>
              <p:nvPr/>
            </p:nvSpPr>
            <p:spPr>
              <a:xfrm>
                <a:off x="4987275" y="2857375"/>
                <a:ext cx="517900" cy="287100"/>
              </a:xfrm>
              <a:custGeom>
                <a:avLst/>
                <a:gdLst/>
                <a:ahLst/>
                <a:cxnLst/>
                <a:rect l="l" t="t" r="r" b="b"/>
                <a:pathLst>
                  <a:path w="20716" h="11484" extrusionOk="0">
                    <a:moveTo>
                      <a:pt x="802" y="0"/>
                    </a:moveTo>
                    <a:cubicBezTo>
                      <a:pt x="1" y="0"/>
                      <a:pt x="9" y="1255"/>
                      <a:pt x="822" y="1276"/>
                    </a:cubicBezTo>
                    <a:cubicBezTo>
                      <a:pt x="5050" y="1382"/>
                      <a:pt x="9674" y="2003"/>
                      <a:pt x="13742" y="3290"/>
                    </a:cubicBezTo>
                    <a:cubicBezTo>
                      <a:pt x="17521" y="4486"/>
                      <a:pt x="18982" y="7041"/>
                      <a:pt x="19398" y="10875"/>
                    </a:cubicBezTo>
                    <a:cubicBezTo>
                      <a:pt x="19442" y="11279"/>
                      <a:pt x="19784" y="11483"/>
                      <a:pt x="20103" y="11483"/>
                    </a:cubicBezTo>
                    <a:cubicBezTo>
                      <a:pt x="20421" y="11483"/>
                      <a:pt x="20716" y="11281"/>
                      <a:pt x="20671" y="10875"/>
                    </a:cubicBezTo>
                    <a:cubicBezTo>
                      <a:pt x="20325" y="7667"/>
                      <a:pt x="19494" y="4723"/>
                      <a:pt x="16534" y="3050"/>
                    </a:cubicBezTo>
                    <a:cubicBezTo>
                      <a:pt x="12143" y="565"/>
                      <a:pt x="5749" y="123"/>
                      <a:pt x="822" y="1"/>
                    </a:cubicBezTo>
                    <a:cubicBezTo>
                      <a:pt x="815" y="0"/>
                      <a:pt x="808" y="0"/>
                      <a:pt x="8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45"/>
              <p:cNvSpPr/>
              <p:nvPr/>
            </p:nvSpPr>
            <p:spPr>
              <a:xfrm>
                <a:off x="4434275" y="2688300"/>
                <a:ext cx="2185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8742" h="8026" extrusionOk="0">
                    <a:moveTo>
                      <a:pt x="7804" y="1"/>
                    </a:moveTo>
                    <a:cubicBezTo>
                      <a:pt x="7756" y="1"/>
                      <a:pt x="7706" y="6"/>
                      <a:pt x="7653" y="17"/>
                    </a:cubicBezTo>
                    <a:cubicBezTo>
                      <a:pt x="3985" y="805"/>
                      <a:pt x="1046" y="3590"/>
                      <a:pt x="122" y="7234"/>
                    </a:cubicBezTo>
                    <a:cubicBezTo>
                      <a:pt x="0" y="7712"/>
                      <a:pt x="397" y="8026"/>
                      <a:pt x="776" y="8026"/>
                    </a:cubicBezTo>
                    <a:cubicBezTo>
                      <a:pt x="1027" y="8026"/>
                      <a:pt x="1270" y="7889"/>
                      <a:pt x="1351" y="7572"/>
                    </a:cubicBezTo>
                    <a:cubicBezTo>
                      <a:pt x="2172" y="4335"/>
                      <a:pt x="4741" y="1945"/>
                      <a:pt x="7992" y="1247"/>
                    </a:cubicBezTo>
                    <a:cubicBezTo>
                      <a:pt x="8741" y="1084"/>
                      <a:pt x="8494" y="1"/>
                      <a:pt x="780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8" name="Google Shape;2208;p45"/>
              <p:cNvSpPr/>
              <p:nvPr/>
            </p:nvSpPr>
            <p:spPr>
              <a:xfrm>
                <a:off x="4945775" y="2684175"/>
                <a:ext cx="204800" cy="204450"/>
              </a:xfrm>
              <a:custGeom>
                <a:avLst/>
                <a:gdLst/>
                <a:ahLst/>
                <a:cxnLst/>
                <a:rect l="l" t="t" r="r" b="b"/>
                <a:pathLst>
                  <a:path w="8192" h="8178" extrusionOk="0">
                    <a:moveTo>
                      <a:pt x="905" y="1"/>
                    </a:moveTo>
                    <a:cubicBezTo>
                      <a:pt x="235" y="1"/>
                      <a:pt x="0" y="1067"/>
                      <a:pt x="737" y="1252"/>
                    </a:cubicBezTo>
                    <a:cubicBezTo>
                      <a:pt x="3755" y="2010"/>
                      <a:pt x="6618" y="4279"/>
                      <a:pt x="6883" y="7567"/>
                    </a:cubicBezTo>
                    <a:cubicBezTo>
                      <a:pt x="6917" y="7973"/>
                      <a:pt x="7254" y="8178"/>
                      <a:pt x="7573" y="8178"/>
                    </a:cubicBezTo>
                    <a:cubicBezTo>
                      <a:pt x="7891" y="8178"/>
                      <a:pt x="8191" y="7975"/>
                      <a:pt x="8158" y="7567"/>
                    </a:cubicBezTo>
                    <a:cubicBezTo>
                      <a:pt x="7844" y="3700"/>
                      <a:pt x="4689" y="931"/>
                      <a:pt x="1075" y="23"/>
                    </a:cubicBezTo>
                    <a:cubicBezTo>
                      <a:pt x="1016" y="8"/>
                      <a:pt x="959" y="1"/>
                      <a:pt x="90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9" name="Google Shape;2209;p45"/>
              <p:cNvSpPr/>
              <p:nvPr/>
            </p:nvSpPr>
            <p:spPr>
              <a:xfrm>
                <a:off x="4529800" y="2762900"/>
                <a:ext cx="128450" cy="1340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5363" extrusionOk="0">
                    <a:moveTo>
                      <a:pt x="4340" y="0"/>
                    </a:moveTo>
                    <a:cubicBezTo>
                      <a:pt x="4332" y="0"/>
                      <a:pt x="4324" y="0"/>
                      <a:pt x="4316" y="1"/>
                    </a:cubicBezTo>
                    <a:cubicBezTo>
                      <a:pt x="1714" y="79"/>
                      <a:pt x="466" y="2222"/>
                      <a:pt x="80" y="4563"/>
                    </a:cubicBezTo>
                    <a:cubicBezTo>
                      <a:pt x="1" y="5046"/>
                      <a:pt x="414" y="5363"/>
                      <a:pt x="784" y="5363"/>
                    </a:cubicBezTo>
                    <a:cubicBezTo>
                      <a:pt x="1029" y="5363"/>
                      <a:pt x="1256" y="5224"/>
                      <a:pt x="1309" y="4902"/>
                    </a:cubicBezTo>
                    <a:cubicBezTo>
                      <a:pt x="1593" y="3178"/>
                      <a:pt x="2305" y="1335"/>
                      <a:pt x="4316" y="1275"/>
                    </a:cubicBezTo>
                    <a:cubicBezTo>
                      <a:pt x="5126" y="1251"/>
                      <a:pt x="5137" y="0"/>
                      <a:pt x="43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0" name="Google Shape;2210;p45"/>
              <p:cNvSpPr/>
              <p:nvPr/>
            </p:nvSpPr>
            <p:spPr>
              <a:xfrm>
                <a:off x="4967550" y="2774725"/>
                <a:ext cx="104700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04" extrusionOk="0">
                    <a:moveTo>
                      <a:pt x="792" y="0"/>
                    </a:moveTo>
                    <a:cubicBezTo>
                      <a:pt x="1" y="0"/>
                      <a:pt x="13" y="1245"/>
                      <a:pt x="821" y="1276"/>
                    </a:cubicBezTo>
                    <a:lnTo>
                      <a:pt x="821" y="1274"/>
                    </a:lnTo>
                    <a:cubicBezTo>
                      <a:pt x="1996" y="1318"/>
                      <a:pt x="2729" y="2603"/>
                      <a:pt x="2885" y="3642"/>
                    </a:cubicBezTo>
                    <a:cubicBezTo>
                      <a:pt x="2934" y="3964"/>
                      <a:pt x="3158" y="4103"/>
                      <a:pt x="3403" y="4103"/>
                    </a:cubicBezTo>
                    <a:cubicBezTo>
                      <a:pt x="3772" y="4103"/>
                      <a:pt x="4188" y="3787"/>
                      <a:pt x="4115" y="3303"/>
                    </a:cubicBezTo>
                    <a:cubicBezTo>
                      <a:pt x="3869" y="1669"/>
                      <a:pt x="2552" y="66"/>
                      <a:pt x="821" y="1"/>
                    </a:cubicBezTo>
                    <a:cubicBezTo>
                      <a:pt x="811" y="1"/>
                      <a:pt x="802" y="0"/>
                      <a:pt x="79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45"/>
              <p:cNvSpPr/>
              <p:nvPr/>
            </p:nvSpPr>
            <p:spPr>
              <a:xfrm>
                <a:off x="3656100" y="1230625"/>
                <a:ext cx="2199650" cy="1824025"/>
              </a:xfrm>
              <a:custGeom>
                <a:avLst/>
                <a:gdLst/>
                <a:ahLst/>
                <a:cxnLst/>
                <a:rect l="l" t="t" r="r" b="b"/>
                <a:pathLst>
                  <a:path w="87986" h="72961" extrusionOk="0">
                    <a:moveTo>
                      <a:pt x="45340" y="0"/>
                    </a:moveTo>
                    <a:cubicBezTo>
                      <a:pt x="39094" y="0"/>
                      <a:pt x="32778" y="1428"/>
                      <a:pt x="27073" y="4043"/>
                    </a:cubicBezTo>
                    <a:cubicBezTo>
                      <a:pt x="20892" y="6877"/>
                      <a:pt x="15603" y="11852"/>
                      <a:pt x="12437" y="17870"/>
                    </a:cubicBezTo>
                    <a:cubicBezTo>
                      <a:pt x="8241" y="25842"/>
                      <a:pt x="8004" y="34857"/>
                      <a:pt x="6396" y="43529"/>
                    </a:cubicBezTo>
                    <a:cubicBezTo>
                      <a:pt x="5446" y="48664"/>
                      <a:pt x="2431" y="52099"/>
                      <a:pt x="729" y="56801"/>
                    </a:cubicBezTo>
                    <a:cubicBezTo>
                      <a:pt x="122" y="58473"/>
                      <a:pt x="1" y="59771"/>
                      <a:pt x="1220" y="61207"/>
                    </a:cubicBezTo>
                    <a:cubicBezTo>
                      <a:pt x="3117" y="63440"/>
                      <a:pt x="7084" y="64602"/>
                      <a:pt x="9616" y="65968"/>
                    </a:cubicBezTo>
                    <a:cubicBezTo>
                      <a:pt x="13504" y="68066"/>
                      <a:pt x="17395" y="70074"/>
                      <a:pt x="21772" y="70891"/>
                    </a:cubicBezTo>
                    <a:cubicBezTo>
                      <a:pt x="21818" y="70899"/>
                      <a:pt x="21862" y="70903"/>
                      <a:pt x="21905" y="70903"/>
                    </a:cubicBezTo>
                    <a:cubicBezTo>
                      <a:pt x="22609" y="70903"/>
                      <a:pt x="22871" y="69804"/>
                      <a:pt x="22111" y="69662"/>
                    </a:cubicBezTo>
                    <a:lnTo>
                      <a:pt x="22111" y="69660"/>
                    </a:lnTo>
                    <a:cubicBezTo>
                      <a:pt x="17591" y="68818"/>
                      <a:pt x="13579" y="66668"/>
                      <a:pt x="9577" y="64494"/>
                    </a:cubicBezTo>
                    <a:cubicBezTo>
                      <a:pt x="5709" y="62393"/>
                      <a:pt x="623" y="61341"/>
                      <a:pt x="3035" y="55187"/>
                    </a:cubicBezTo>
                    <a:cubicBezTo>
                      <a:pt x="4330" y="51878"/>
                      <a:pt x="6424" y="49262"/>
                      <a:pt x="7280" y="45719"/>
                    </a:cubicBezTo>
                    <a:cubicBezTo>
                      <a:pt x="8290" y="41537"/>
                      <a:pt x="8557" y="37165"/>
                      <a:pt x="9249" y="32925"/>
                    </a:cubicBezTo>
                    <a:cubicBezTo>
                      <a:pt x="10682" y="24137"/>
                      <a:pt x="13500" y="15916"/>
                      <a:pt x="20373" y="9909"/>
                    </a:cubicBezTo>
                    <a:cubicBezTo>
                      <a:pt x="27071" y="4052"/>
                      <a:pt x="36860" y="1173"/>
                      <a:pt x="45717" y="1173"/>
                    </a:cubicBezTo>
                    <a:cubicBezTo>
                      <a:pt x="46005" y="1173"/>
                      <a:pt x="46292" y="1176"/>
                      <a:pt x="46577" y="1183"/>
                    </a:cubicBezTo>
                    <a:cubicBezTo>
                      <a:pt x="65925" y="1593"/>
                      <a:pt x="79312" y="18601"/>
                      <a:pt x="80434" y="37037"/>
                    </a:cubicBezTo>
                    <a:cubicBezTo>
                      <a:pt x="80850" y="43868"/>
                      <a:pt x="79454" y="51477"/>
                      <a:pt x="82437" y="57911"/>
                    </a:cubicBezTo>
                    <a:cubicBezTo>
                      <a:pt x="83928" y="61130"/>
                      <a:pt x="87659" y="64527"/>
                      <a:pt x="83289" y="67338"/>
                    </a:cubicBezTo>
                    <a:cubicBezTo>
                      <a:pt x="80354" y="69227"/>
                      <a:pt x="76505" y="71685"/>
                      <a:pt x="72967" y="71685"/>
                    </a:cubicBezTo>
                    <a:cubicBezTo>
                      <a:pt x="72147" y="71685"/>
                      <a:pt x="72145" y="72960"/>
                      <a:pt x="72967" y="72960"/>
                    </a:cubicBezTo>
                    <a:cubicBezTo>
                      <a:pt x="77113" y="72960"/>
                      <a:pt x="83698" y="69719"/>
                      <a:pt x="86400" y="66554"/>
                    </a:cubicBezTo>
                    <a:cubicBezTo>
                      <a:pt x="87403" y="65379"/>
                      <a:pt x="87986" y="64259"/>
                      <a:pt x="87435" y="62714"/>
                    </a:cubicBezTo>
                    <a:cubicBezTo>
                      <a:pt x="87158" y="61937"/>
                      <a:pt x="86367" y="61397"/>
                      <a:pt x="85874" y="60787"/>
                    </a:cubicBezTo>
                    <a:cubicBezTo>
                      <a:pt x="84040" y="58509"/>
                      <a:pt x="82881" y="56099"/>
                      <a:pt x="82321" y="53216"/>
                    </a:cubicBezTo>
                    <a:cubicBezTo>
                      <a:pt x="80661" y="44657"/>
                      <a:pt x="82921" y="35775"/>
                      <a:pt x="80092" y="27341"/>
                    </a:cubicBezTo>
                    <a:cubicBezTo>
                      <a:pt x="77846" y="20643"/>
                      <a:pt x="74274" y="13630"/>
                      <a:pt x="69025" y="8786"/>
                    </a:cubicBezTo>
                    <a:cubicBezTo>
                      <a:pt x="62451" y="2719"/>
                      <a:pt x="53961" y="0"/>
                      <a:pt x="453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45"/>
              <p:cNvSpPr/>
              <p:nvPr/>
            </p:nvSpPr>
            <p:spPr>
              <a:xfrm>
                <a:off x="6713950" y="2369025"/>
                <a:ext cx="344250" cy="280375"/>
              </a:xfrm>
              <a:custGeom>
                <a:avLst/>
                <a:gdLst/>
                <a:ahLst/>
                <a:cxnLst/>
                <a:rect l="l" t="t" r="r" b="b"/>
                <a:pathLst>
                  <a:path w="13770" h="11215" extrusionOk="0">
                    <a:moveTo>
                      <a:pt x="916" y="0"/>
                    </a:moveTo>
                    <a:cubicBezTo>
                      <a:pt x="433" y="0"/>
                      <a:pt x="0" y="640"/>
                      <a:pt x="439" y="1095"/>
                    </a:cubicBezTo>
                    <a:cubicBezTo>
                      <a:pt x="4036" y="4829"/>
                      <a:pt x="8095" y="8413"/>
                      <a:pt x="12537" y="11117"/>
                    </a:cubicBezTo>
                    <a:cubicBezTo>
                      <a:pt x="12648" y="11185"/>
                      <a:pt x="12757" y="11214"/>
                      <a:pt x="12860" y="11214"/>
                    </a:cubicBezTo>
                    <a:cubicBezTo>
                      <a:pt x="13408" y="11214"/>
                      <a:pt x="13770" y="10375"/>
                      <a:pt x="13179" y="10016"/>
                    </a:cubicBezTo>
                    <a:cubicBezTo>
                      <a:pt x="8830" y="7368"/>
                      <a:pt x="4865" y="3852"/>
                      <a:pt x="1340" y="194"/>
                    </a:cubicBezTo>
                    <a:cubicBezTo>
                      <a:pt x="1209" y="57"/>
                      <a:pt x="1060" y="0"/>
                      <a:pt x="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3" name="Google Shape;2213;p45"/>
              <p:cNvSpPr/>
              <p:nvPr/>
            </p:nvSpPr>
            <p:spPr>
              <a:xfrm>
                <a:off x="6879450" y="1838875"/>
                <a:ext cx="534500" cy="629700"/>
              </a:xfrm>
              <a:custGeom>
                <a:avLst/>
                <a:gdLst/>
                <a:ahLst/>
                <a:cxnLst/>
                <a:rect l="l" t="t" r="r" b="b"/>
                <a:pathLst>
                  <a:path w="21380" h="25188" extrusionOk="0">
                    <a:moveTo>
                      <a:pt x="11543" y="1"/>
                    </a:moveTo>
                    <a:cubicBezTo>
                      <a:pt x="9993" y="1"/>
                      <a:pt x="8383" y="3787"/>
                      <a:pt x="7205" y="6977"/>
                    </a:cubicBezTo>
                    <a:lnTo>
                      <a:pt x="7205" y="6977"/>
                    </a:lnTo>
                    <a:cubicBezTo>
                      <a:pt x="7148" y="5283"/>
                      <a:pt x="6755" y="3801"/>
                      <a:pt x="5549" y="3801"/>
                    </a:cubicBezTo>
                    <a:cubicBezTo>
                      <a:pt x="5383" y="3801"/>
                      <a:pt x="5201" y="3829"/>
                      <a:pt x="5004" y="3888"/>
                    </a:cubicBezTo>
                    <a:cubicBezTo>
                      <a:pt x="3923" y="4213"/>
                      <a:pt x="3643" y="6242"/>
                      <a:pt x="3418" y="7087"/>
                    </a:cubicBezTo>
                    <a:cubicBezTo>
                      <a:pt x="2501" y="10541"/>
                      <a:pt x="2210" y="14261"/>
                      <a:pt x="300" y="17367"/>
                    </a:cubicBezTo>
                    <a:cubicBezTo>
                      <a:pt x="1" y="17854"/>
                      <a:pt x="441" y="18312"/>
                      <a:pt x="881" y="18312"/>
                    </a:cubicBezTo>
                    <a:cubicBezTo>
                      <a:pt x="1075" y="18312"/>
                      <a:pt x="1269" y="18223"/>
                      <a:pt x="1400" y="18010"/>
                    </a:cubicBezTo>
                    <a:cubicBezTo>
                      <a:pt x="3022" y="15373"/>
                      <a:pt x="3560" y="12274"/>
                      <a:pt x="4225" y="9291"/>
                    </a:cubicBezTo>
                    <a:cubicBezTo>
                      <a:pt x="4390" y="8553"/>
                      <a:pt x="4600" y="5898"/>
                      <a:pt x="5414" y="5843"/>
                    </a:cubicBezTo>
                    <a:cubicBezTo>
                      <a:pt x="5420" y="5843"/>
                      <a:pt x="5427" y="5843"/>
                      <a:pt x="5433" y="5843"/>
                    </a:cubicBezTo>
                    <a:cubicBezTo>
                      <a:pt x="6375" y="5843"/>
                      <a:pt x="5701" y="10581"/>
                      <a:pt x="5566" y="11332"/>
                    </a:cubicBezTo>
                    <a:cubicBezTo>
                      <a:pt x="5485" y="11784"/>
                      <a:pt x="5849" y="12139"/>
                      <a:pt x="6218" y="12139"/>
                    </a:cubicBezTo>
                    <a:cubicBezTo>
                      <a:pt x="6407" y="12139"/>
                      <a:pt x="6598" y="12045"/>
                      <a:pt x="6731" y="11823"/>
                    </a:cubicBezTo>
                    <a:cubicBezTo>
                      <a:pt x="7611" y="10350"/>
                      <a:pt x="8186" y="8811"/>
                      <a:pt x="8812" y="7218"/>
                    </a:cubicBezTo>
                    <a:cubicBezTo>
                      <a:pt x="9084" y="6533"/>
                      <a:pt x="10554" y="1903"/>
                      <a:pt x="11199" y="1717"/>
                    </a:cubicBezTo>
                    <a:cubicBezTo>
                      <a:pt x="11210" y="1714"/>
                      <a:pt x="11221" y="1712"/>
                      <a:pt x="11230" y="1712"/>
                    </a:cubicBezTo>
                    <a:cubicBezTo>
                      <a:pt x="11962" y="1712"/>
                      <a:pt x="8802" y="10752"/>
                      <a:pt x="8392" y="11967"/>
                    </a:cubicBezTo>
                    <a:cubicBezTo>
                      <a:pt x="8234" y="12434"/>
                      <a:pt x="8615" y="12747"/>
                      <a:pt x="9006" y="12747"/>
                    </a:cubicBezTo>
                    <a:cubicBezTo>
                      <a:pt x="9213" y="12747"/>
                      <a:pt x="9423" y="12658"/>
                      <a:pt x="9556" y="12458"/>
                    </a:cubicBezTo>
                    <a:cubicBezTo>
                      <a:pt x="10824" y="10554"/>
                      <a:pt x="11873" y="8507"/>
                      <a:pt x="13070" y="6559"/>
                    </a:cubicBezTo>
                    <a:cubicBezTo>
                      <a:pt x="13582" y="5726"/>
                      <a:pt x="14098" y="4870"/>
                      <a:pt x="14684" y="4085"/>
                    </a:cubicBezTo>
                    <a:cubicBezTo>
                      <a:pt x="15096" y="3476"/>
                      <a:pt x="15571" y="2913"/>
                      <a:pt x="16100" y="2403"/>
                    </a:cubicBezTo>
                    <a:cubicBezTo>
                      <a:pt x="16557" y="2159"/>
                      <a:pt x="16854" y="2037"/>
                      <a:pt x="16991" y="2037"/>
                    </a:cubicBezTo>
                    <a:cubicBezTo>
                      <a:pt x="17188" y="2037"/>
                      <a:pt x="17052" y="2291"/>
                      <a:pt x="16583" y="2799"/>
                    </a:cubicBezTo>
                    <a:cubicBezTo>
                      <a:pt x="16330" y="4511"/>
                      <a:pt x="14072" y="6911"/>
                      <a:pt x="13140" y="8369"/>
                    </a:cubicBezTo>
                    <a:cubicBezTo>
                      <a:pt x="11930" y="10266"/>
                      <a:pt x="10722" y="12162"/>
                      <a:pt x="9903" y="14266"/>
                    </a:cubicBezTo>
                    <a:cubicBezTo>
                      <a:pt x="9719" y="14739"/>
                      <a:pt x="10097" y="15026"/>
                      <a:pt x="10494" y="15026"/>
                    </a:cubicBezTo>
                    <a:cubicBezTo>
                      <a:pt x="10709" y="15026"/>
                      <a:pt x="10930" y="14941"/>
                      <a:pt x="11069" y="14757"/>
                    </a:cubicBezTo>
                    <a:cubicBezTo>
                      <a:pt x="12036" y="13473"/>
                      <a:pt x="12972" y="12165"/>
                      <a:pt x="13944" y="10885"/>
                    </a:cubicBezTo>
                    <a:cubicBezTo>
                      <a:pt x="14682" y="9914"/>
                      <a:pt x="16955" y="6170"/>
                      <a:pt x="18317" y="5868"/>
                    </a:cubicBezTo>
                    <a:cubicBezTo>
                      <a:pt x="18411" y="5847"/>
                      <a:pt x="18489" y="5838"/>
                      <a:pt x="18553" y="5838"/>
                    </a:cubicBezTo>
                    <a:cubicBezTo>
                      <a:pt x="19283" y="5838"/>
                      <a:pt x="18239" y="7091"/>
                      <a:pt x="17924" y="7674"/>
                    </a:cubicBezTo>
                    <a:cubicBezTo>
                      <a:pt x="17293" y="8842"/>
                      <a:pt x="16278" y="9854"/>
                      <a:pt x="15453" y="10896"/>
                    </a:cubicBezTo>
                    <a:cubicBezTo>
                      <a:pt x="14226" y="12446"/>
                      <a:pt x="12990" y="13965"/>
                      <a:pt x="11995" y="15683"/>
                    </a:cubicBezTo>
                    <a:cubicBezTo>
                      <a:pt x="11704" y="16186"/>
                      <a:pt x="12110" y="16606"/>
                      <a:pt x="12559" y="16606"/>
                    </a:cubicBezTo>
                    <a:cubicBezTo>
                      <a:pt x="12708" y="16606"/>
                      <a:pt x="12862" y="16560"/>
                      <a:pt x="12997" y="16455"/>
                    </a:cubicBezTo>
                    <a:cubicBezTo>
                      <a:pt x="13957" y="15705"/>
                      <a:pt x="16399" y="12917"/>
                      <a:pt x="17547" y="12917"/>
                    </a:cubicBezTo>
                    <a:cubicBezTo>
                      <a:pt x="17636" y="12917"/>
                      <a:pt x="17717" y="12934"/>
                      <a:pt x="17789" y="12970"/>
                    </a:cubicBezTo>
                    <a:cubicBezTo>
                      <a:pt x="18677" y="13412"/>
                      <a:pt x="15823" y="16369"/>
                      <a:pt x="15294" y="16956"/>
                    </a:cubicBezTo>
                    <a:cubicBezTo>
                      <a:pt x="13021" y="19485"/>
                      <a:pt x="10494" y="22093"/>
                      <a:pt x="7648" y="23978"/>
                    </a:cubicBezTo>
                    <a:cubicBezTo>
                      <a:pt x="7080" y="24355"/>
                      <a:pt x="7430" y="25187"/>
                      <a:pt x="7960" y="25187"/>
                    </a:cubicBezTo>
                    <a:cubicBezTo>
                      <a:pt x="8065" y="25187"/>
                      <a:pt x="8178" y="25154"/>
                      <a:pt x="8292" y="25079"/>
                    </a:cubicBezTo>
                    <a:lnTo>
                      <a:pt x="8292" y="25077"/>
                    </a:lnTo>
                    <a:cubicBezTo>
                      <a:pt x="10698" y="23483"/>
                      <a:pt x="12812" y="21396"/>
                      <a:pt x="14812" y="19332"/>
                    </a:cubicBezTo>
                    <a:cubicBezTo>
                      <a:pt x="16141" y="17961"/>
                      <a:pt x="19204" y="15369"/>
                      <a:pt x="19473" y="13282"/>
                    </a:cubicBezTo>
                    <a:cubicBezTo>
                      <a:pt x="19659" y="11837"/>
                      <a:pt x="19254" y="11303"/>
                      <a:pt x="18551" y="11303"/>
                    </a:cubicBezTo>
                    <a:cubicBezTo>
                      <a:pt x="18010" y="11303"/>
                      <a:pt x="17293" y="11619"/>
                      <a:pt x="16531" y="12079"/>
                    </a:cubicBezTo>
                    <a:lnTo>
                      <a:pt x="16531" y="12079"/>
                    </a:lnTo>
                    <a:cubicBezTo>
                      <a:pt x="18946" y="8960"/>
                      <a:pt x="21380" y="5161"/>
                      <a:pt x="19217" y="4341"/>
                    </a:cubicBezTo>
                    <a:cubicBezTo>
                      <a:pt x="19063" y="4282"/>
                      <a:pt x="18901" y="4254"/>
                      <a:pt x="18734" y="4254"/>
                    </a:cubicBezTo>
                    <a:cubicBezTo>
                      <a:pt x="18239" y="4254"/>
                      <a:pt x="17692" y="4498"/>
                      <a:pt x="17118" y="4910"/>
                    </a:cubicBezTo>
                    <a:lnTo>
                      <a:pt x="17118" y="4910"/>
                    </a:lnTo>
                    <a:cubicBezTo>
                      <a:pt x="18043" y="3053"/>
                      <a:pt x="18454" y="1516"/>
                      <a:pt x="17644" y="937"/>
                    </a:cubicBezTo>
                    <a:cubicBezTo>
                      <a:pt x="17378" y="747"/>
                      <a:pt x="17097" y="659"/>
                      <a:pt x="16806" y="659"/>
                    </a:cubicBezTo>
                    <a:cubicBezTo>
                      <a:pt x="15572" y="659"/>
                      <a:pt x="14142" y="2222"/>
                      <a:pt x="12808" y="4188"/>
                    </a:cubicBezTo>
                    <a:lnTo>
                      <a:pt x="12808" y="4188"/>
                    </a:lnTo>
                    <a:cubicBezTo>
                      <a:pt x="13251" y="2282"/>
                      <a:pt x="13194" y="653"/>
                      <a:pt x="11946" y="90"/>
                    </a:cubicBezTo>
                    <a:cubicBezTo>
                      <a:pt x="11812" y="29"/>
                      <a:pt x="11678" y="1"/>
                      <a:pt x="1154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4" name="Google Shape;2214;p45"/>
              <p:cNvSpPr/>
              <p:nvPr/>
            </p:nvSpPr>
            <p:spPr>
              <a:xfrm>
                <a:off x="6662125" y="2424500"/>
                <a:ext cx="360900" cy="275950"/>
              </a:xfrm>
              <a:custGeom>
                <a:avLst/>
                <a:gdLst/>
                <a:ahLst/>
                <a:cxnLst/>
                <a:rect l="l" t="t" r="r" b="b"/>
                <a:pathLst>
                  <a:path w="14436" h="11038" extrusionOk="0">
                    <a:moveTo>
                      <a:pt x="941" y="1"/>
                    </a:moveTo>
                    <a:cubicBezTo>
                      <a:pt x="442" y="1"/>
                      <a:pt x="0" y="642"/>
                      <a:pt x="464" y="1081"/>
                    </a:cubicBezTo>
                    <a:cubicBezTo>
                      <a:pt x="4369" y="4779"/>
                      <a:pt x="8543" y="8220"/>
                      <a:pt x="13193" y="10945"/>
                    </a:cubicBezTo>
                    <a:cubicBezTo>
                      <a:pt x="13303" y="11009"/>
                      <a:pt x="13411" y="11037"/>
                      <a:pt x="13512" y="11037"/>
                    </a:cubicBezTo>
                    <a:cubicBezTo>
                      <a:pt x="14068" y="11037"/>
                      <a:pt x="14436" y="10195"/>
                      <a:pt x="13837" y="9845"/>
                    </a:cubicBezTo>
                    <a:cubicBezTo>
                      <a:pt x="9277" y="7173"/>
                      <a:pt x="5195" y="3806"/>
                      <a:pt x="1365" y="179"/>
                    </a:cubicBezTo>
                    <a:cubicBezTo>
                      <a:pt x="1232" y="54"/>
                      <a:pt x="1085" y="1"/>
                      <a:pt x="94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45"/>
              <p:cNvSpPr/>
              <p:nvPr/>
            </p:nvSpPr>
            <p:spPr>
              <a:xfrm>
                <a:off x="5596925" y="3590475"/>
                <a:ext cx="225425" cy="869325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34773" extrusionOk="0">
                    <a:moveTo>
                      <a:pt x="611" y="1"/>
                    </a:moveTo>
                    <a:cubicBezTo>
                      <a:pt x="293" y="1"/>
                      <a:pt x="1" y="202"/>
                      <a:pt x="52" y="608"/>
                    </a:cubicBezTo>
                    <a:cubicBezTo>
                      <a:pt x="697" y="5851"/>
                      <a:pt x="9016" y="32357"/>
                      <a:pt x="990" y="33535"/>
                    </a:cubicBezTo>
                    <a:cubicBezTo>
                      <a:pt x="219" y="33649"/>
                      <a:pt x="496" y="34773"/>
                      <a:pt x="1222" y="34773"/>
                    </a:cubicBezTo>
                    <a:cubicBezTo>
                      <a:pt x="1257" y="34773"/>
                      <a:pt x="1293" y="34770"/>
                      <a:pt x="1330" y="34765"/>
                    </a:cubicBezTo>
                    <a:cubicBezTo>
                      <a:pt x="5446" y="34160"/>
                      <a:pt x="6126" y="27885"/>
                      <a:pt x="5851" y="24708"/>
                    </a:cubicBezTo>
                    <a:cubicBezTo>
                      <a:pt x="5149" y="16606"/>
                      <a:pt x="2321" y="8693"/>
                      <a:pt x="1325" y="608"/>
                    </a:cubicBezTo>
                    <a:cubicBezTo>
                      <a:pt x="1276" y="204"/>
                      <a:pt x="930" y="1"/>
                      <a:pt x="61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45"/>
              <p:cNvSpPr/>
              <p:nvPr/>
            </p:nvSpPr>
            <p:spPr>
              <a:xfrm>
                <a:off x="4449375" y="2700325"/>
                <a:ext cx="203375" cy="188575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7543" extrusionOk="0">
                    <a:moveTo>
                      <a:pt x="7072" y="0"/>
                    </a:moveTo>
                    <a:cubicBezTo>
                      <a:pt x="6834" y="0"/>
                      <a:pt x="6600" y="154"/>
                      <a:pt x="6490" y="426"/>
                    </a:cubicBezTo>
                    <a:cubicBezTo>
                      <a:pt x="6432" y="571"/>
                      <a:pt x="6387" y="722"/>
                      <a:pt x="6357" y="876"/>
                    </a:cubicBezTo>
                    <a:cubicBezTo>
                      <a:pt x="4452" y="1122"/>
                      <a:pt x="2269" y="2195"/>
                      <a:pt x="1471" y="3945"/>
                    </a:cubicBezTo>
                    <a:cubicBezTo>
                      <a:pt x="1401" y="4092"/>
                      <a:pt x="1387" y="4261"/>
                      <a:pt x="1434" y="4417"/>
                    </a:cubicBezTo>
                    <a:cubicBezTo>
                      <a:pt x="1389" y="4559"/>
                      <a:pt x="1354" y="4703"/>
                      <a:pt x="1331" y="4850"/>
                    </a:cubicBezTo>
                    <a:cubicBezTo>
                      <a:pt x="1226" y="4885"/>
                      <a:pt x="1124" y="4929"/>
                      <a:pt x="1028" y="4983"/>
                    </a:cubicBezTo>
                    <a:cubicBezTo>
                      <a:pt x="580" y="5236"/>
                      <a:pt x="279" y="5755"/>
                      <a:pt x="607" y="6225"/>
                    </a:cubicBezTo>
                    <a:cubicBezTo>
                      <a:pt x="501" y="6370"/>
                      <a:pt x="391" y="6512"/>
                      <a:pt x="289" y="6663"/>
                    </a:cubicBezTo>
                    <a:cubicBezTo>
                      <a:pt x="0" y="7088"/>
                      <a:pt x="409" y="7542"/>
                      <a:pt x="828" y="7542"/>
                    </a:cubicBezTo>
                    <a:cubicBezTo>
                      <a:pt x="965" y="7542"/>
                      <a:pt x="1103" y="7493"/>
                      <a:pt x="1219" y="7379"/>
                    </a:cubicBezTo>
                    <a:lnTo>
                      <a:pt x="1420" y="7175"/>
                    </a:lnTo>
                    <a:cubicBezTo>
                      <a:pt x="1668" y="7398"/>
                      <a:pt x="1969" y="7492"/>
                      <a:pt x="2278" y="7492"/>
                    </a:cubicBezTo>
                    <a:cubicBezTo>
                      <a:pt x="3258" y="7492"/>
                      <a:pt x="4316" y="6546"/>
                      <a:pt x="4005" y="5750"/>
                    </a:cubicBezTo>
                    <a:cubicBezTo>
                      <a:pt x="5033" y="5113"/>
                      <a:pt x="5989" y="4152"/>
                      <a:pt x="6508" y="3058"/>
                    </a:cubicBezTo>
                    <a:cubicBezTo>
                      <a:pt x="6543" y="3065"/>
                      <a:pt x="6579" y="3069"/>
                      <a:pt x="6615" y="3069"/>
                    </a:cubicBezTo>
                    <a:cubicBezTo>
                      <a:pt x="6750" y="3069"/>
                      <a:pt x="6888" y="3017"/>
                      <a:pt x="7006" y="2889"/>
                    </a:cubicBezTo>
                    <a:cubicBezTo>
                      <a:pt x="7011" y="2884"/>
                      <a:pt x="7013" y="2879"/>
                      <a:pt x="7020" y="2872"/>
                    </a:cubicBezTo>
                    <a:cubicBezTo>
                      <a:pt x="7079" y="2905"/>
                      <a:pt x="7144" y="2926"/>
                      <a:pt x="7211" y="2935"/>
                    </a:cubicBezTo>
                    <a:cubicBezTo>
                      <a:pt x="7323" y="3001"/>
                      <a:pt x="7440" y="3033"/>
                      <a:pt x="7553" y="3033"/>
                    </a:cubicBezTo>
                    <a:cubicBezTo>
                      <a:pt x="7838" y="3033"/>
                      <a:pt x="8090" y="2828"/>
                      <a:pt x="8123" y="2472"/>
                    </a:cubicBezTo>
                    <a:cubicBezTo>
                      <a:pt x="8135" y="2323"/>
                      <a:pt x="8135" y="2174"/>
                      <a:pt x="8119" y="2027"/>
                    </a:cubicBezTo>
                    <a:cubicBezTo>
                      <a:pt x="8119" y="2016"/>
                      <a:pt x="8123" y="2009"/>
                      <a:pt x="8123" y="2000"/>
                    </a:cubicBezTo>
                    <a:cubicBezTo>
                      <a:pt x="8112" y="1792"/>
                      <a:pt x="8084" y="1585"/>
                      <a:pt x="8040" y="1381"/>
                    </a:cubicBezTo>
                    <a:cubicBezTo>
                      <a:pt x="8030" y="1220"/>
                      <a:pt x="8012" y="1059"/>
                      <a:pt x="7982" y="897"/>
                    </a:cubicBezTo>
                    <a:cubicBezTo>
                      <a:pt x="7956" y="734"/>
                      <a:pt x="7856" y="638"/>
                      <a:pt x="7740" y="573"/>
                    </a:cubicBezTo>
                    <a:cubicBezTo>
                      <a:pt x="7688" y="473"/>
                      <a:pt x="7632" y="376"/>
                      <a:pt x="7570" y="283"/>
                    </a:cubicBezTo>
                    <a:cubicBezTo>
                      <a:pt x="7438" y="89"/>
                      <a:pt x="7254" y="0"/>
                      <a:pt x="707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7" name="Google Shape;2217;p45"/>
              <p:cNvSpPr/>
              <p:nvPr/>
            </p:nvSpPr>
            <p:spPr>
              <a:xfrm>
                <a:off x="4961075" y="2703125"/>
                <a:ext cx="173150" cy="171600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6864" extrusionOk="0">
                    <a:moveTo>
                      <a:pt x="891" y="0"/>
                    </a:moveTo>
                    <a:cubicBezTo>
                      <a:pt x="583" y="0"/>
                      <a:pt x="296" y="243"/>
                      <a:pt x="293" y="587"/>
                    </a:cubicBezTo>
                    <a:cubicBezTo>
                      <a:pt x="295" y="669"/>
                      <a:pt x="302" y="750"/>
                      <a:pt x="314" y="831"/>
                    </a:cubicBezTo>
                    <a:cubicBezTo>
                      <a:pt x="121" y="968"/>
                      <a:pt x="0" y="1199"/>
                      <a:pt x="77" y="1453"/>
                    </a:cubicBezTo>
                    <a:cubicBezTo>
                      <a:pt x="368" y="2416"/>
                      <a:pt x="1091" y="3239"/>
                      <a:pt x="1980" y="3740"/>
                    </a:cubicBezTo>
                    <a:cubicBezTo>
                      <a:pt x="2490" y="4121"/>
                      <a:pt x="3059" y="4419"/>
                      <a:pt x="3662" y="4620"/>
                    </a:cubicBezTo>
                    <a:cubicBezTo>
                      <a:pt x="3679" y="4668"/>
                      <a:pt x="3700" y="4708"/>
                      <a:pt x="3720" y="4752"/>
                    </a:cubicBezTo>
                    <a:cubicBezTo>
                      <a:pt x="3714" y="4947"/>
                      <a:pt x="3734" y="5139"/>
                      <a:pt x="3778" y="5329"/>
                    </a:cubicBezTo>
                    <a:cubicBezTo>
                      <a:pt x="3693" y="5518"/>
                      <a:pt x="3704" y="5753"/>
                      <a:pt x="3890" y="5967"/>
                    </a:cubicBezTo>
                    <a:cubicBezTo>
                      <a:pt x="3930" y="6032"/>
                      <a:pt x="3958" y="6102"/>
                      <a:pt x="3974" y="6178"/>
                    </a:cubicBezTo>
                    <a:cubicBezTo>
                      <a:pt x="4041" y="6418"/>
                      <a:pt x="4209" y="6537"/>
                      <a:pt x="4397" y="6576"/>
                    </a:cubicBezTo>
                    <a:cubicBezTo>
                      <a:pt x="4426" y="6607"/>
                      <a:pt x="4453" y="6642"/>
                      <a:pt x="4481" y="6676"/>
                    </a:cubicBezTo>
                    <a:cubicBezTo>
                      <a:pt x="4596" y="6808"/>
                      <a:pt x="4728" y="6863"/>
                      <a:pt x="4859" y="6863"/>
                    </a:cubicBezTo>
                    <a:cubicBezTo>
                      <a:pt x="4997" y="6863"/>
                      <a:pt x="5133" y="6801"/>
                      <a:pt x="5244" y="6704"/>
                    </a:cubicBezTo>
                    <a:cubicBezTo>
                      <a:pt x="5324" y="6714"/>
                      <a:pt x="5405" y="6720"/>
                      <a:pt x="5486" y="6721"/>
                    </a:cubicBezTo>
                    <a:cubicBezTo>
                      <a:pt x="5556" y="6753"/>
                      <a:pt x="5610" y="6798"/>
                      <a:pt x="5685" y="6826"/>
                    </a:cubicBezTo>
                    <a:cubicBezTo>
                      <a:pt x="5741" y="6848"/>
                      <a:pt x="5796" y="6858"/>
                      <a:pt x="5850" y="6858"/>
                    </a:cubicBezTo>
                    <a:cubicBezTo>
                      <a:pt x="6024" y="6858"/>
                      <a:pt x="6180" y="6754"/>
                      <a:pt x="6287" y="6613"/>
                    </a:cubicBezTo>
                    <a:cubicBezTo>
                      <a:pt x="6290" y="6612"/>
                      <a:pt x="6294" y="6612"/>
                      <a:pt x="6297" y="6612"/>
                    </a:cubicBezTo>
                    <a:cubicBezTo>
                      <a:pt x="6303" y="6612"/>
                      <a:pt x="6309" y="6613"/>
                      <a:pt x="6315" y="6613"/>
                    </a:cubicBezTo>
                    <a:cubicBezTo>
                      <a:pt x="6618" y="6574"/>
                      <a:pt x="6925" y="6372"/>
                      <a:pt x="6906" y="6022"/>
                    </a:cubicBezTo>
                    <a:cubicBezTo>
                      <a:pt x="6824" y="4585"/>
                      <a:pt x="5989" y="3105"/>
                      <a:pt x="4695" y="2427"/>
                    </a:cubicBezTo>
                    <a:cubicBezTo>
                      <a:pt x="4340" y="2074"/>
                      <a:pt x="3923" y="1792"/>
                      <a:pt x="3465" y="1594"/>
                    </a:cubicBezTo>
                    <a:cubicBezTo>
                      <a:pt x="2759" y="973"/>
                      <a:pt x="1899" y="480"/>
                      <a:pt x="1180" y="77"/>
                    </a:cubicBezTo>
                    <a:cubicBezTo>
                      <a:pt x="1087" y="24"/>
                      <a:pt x="988" y="0"/>
                      <a:pt x="89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8" name="Google Shape;2218;p45"/>
              <p:cNvSpPr/>
              <p:nvPr/>
            </p:nvSpPr>
            <p:spPr>
              <a:xfrm>
                <a:off x="6677775" y="2389750"/>
                <a:ext cx="374350" cy="301250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12050" extrusionOk="0">
                    <a:moveTo>
                      <a:pt x="2508" y="1"/>
                    </a:moveTo>
                    <a:cubicBezTo>
                      <a:pt x="2426" y="1"/>
                      <a:pt x="2339" y="22"/>
                      <a:pt x="2249" y="70"/>
                    </a:cubicBezTo>
                    <a:cubicBezTo>
                      <a:pt x="2179" y="45"/>
                      <a:pt x="2103" y="32"/>
                      <a:pt x="2027" y="32"/>
                    </a:cubicBezTo>
                    <a:cubicBezTo>
                      <a:pt x="1732" y="32"/>
                      <a:pt x="1434" y="223"/>
                      <a:pt x="1430" y="603"/>
                    </a:cubicBezTo>
                    <a:cubicBezTo>
                      <a:pt x="1430" y="664"/>
                      <a:pt x="1439" y="722"/>
                      <a:pt x="1440" y="784"/>
                    </a:cubicBezTo>
                    <a:cubicBezTo>
                      <a:pt x="1386" y="852"/>
                      <a:pt x="1335" y="924"/>
                      <a:pt x="1290" y="1001"/>
                    </a:cubicBezTo>
                    <a:cubicBezTo>
                      <a:pt x="1141" y="975"/>
                      <a:pt x="990" y="961"/>
                      <a:pt x="839" y="957"/>
                    </a:cubicBezTo>
                    <a:cubicBezTo>
                      <a:pt x="364" y="957"/>
                      <a:pt x="1" y="1629"/>
                      <a:pt x="420" y="1966"/>
                    </a:cubicBezTo>
                    <a:cubicBezTo>
                      <a:pt x="653" y="2153"/>
                      <a:pt x="878" y="2351"/>
                      <a:pt x="1100" y="2551"/>
                    </a:cubicBezTo>
                    <a:cubicBezTo>
                      <a:pt x="1114" y="2593"/>
                      <a:pt x="1132" y="2635"/>
                      <a:pt x="1155" y="2674"/>
                    </a:cubicBezTo>
                    <a:cubicBezTo>
                      <a:pt x="1156" y="2677"/>
                      <a:pt x="1160" y="2681"/>
                      <a:pt x="1163" y="2684"/>
                    </a:cubicBezTo>
                    <a:cubicBezTo>
                      <a:pt x="1484" y="3574"/>
                      <a:pt x="2307" y="4438"/>
                      <a:pt x="3194" y="5106"/>
                    </a:cubicBezTo>
                    <a:cubicBezTo>
                      <a:pt x="3804" y="5669"/>
                      <a:pt x="4481" y="6151"/>
                      <a:pt x="5195" y="6444"/>
                    </a:cubicBezTo>
                    <a:cubicBezTo>
                      <a:pt x="5839" y="6976"/>
                      <a:pt x="6517" y="7460"/>
                      <a:pt x="7273" y="7845"/>
                    </a:cubicBezTo>
                    <a:cubicBezTo>
                      <a:pt x="7366" y="7894"/>
                      <a:pt x="7458" y="7915"/>
                      <a:pt x="7546" y="7915"/>
                    </a:cubicBezTo>
                    <a:cubicBezTo>
                      <a:pt x="7683" y="7915"/>
                      <a:pt x="7810" y="7863"/>
                      <a:pt x="7911" y="7782"/>
                    </a:cubicBezTo>
                    <a:cubicBezTo>
                      <a:pt x="8683" y="8403"/>
                      <a:pt x="9455" y="9022"/>
                      <a:pt x="10223" y="9643"/>
                    </a:cubicBezTo>
                    <a:cubicBezTo>
                      <a:pt x="10358" y="9752"/>
                      <a:pt x="10498" y="9796"/>
                      <a:pt x="10629" y="9796"/>
                    </a:cubicBezTo>
                    <a:cubicBezTo>
                      <a:pt x="10652" y="9796"/>
                      <a:pt x="10675" y="9795"/>
                      <a:pt x="10698" y="9792"/>
                    </a:cubicBezTo>
                    <a:cubicBezTo>
                      <a:pt x="10940" y="9980"/>
                      <a:pt x="11185" y="10165"/>
                      <a:pt x="11434" y="10346"/>
                    </a:cubicBezTo>
                    <a:cubicBezTo>
                      <a:pt x="11510" y="10492"/>
                      <a:pt x="11596" y="10578"/>
                      <a:pt x="11759" y="10707"/>
                    </a:cubicBezTo>
                    <a:cubicBezTo>
                      <a:pt x="11773" y="10718"/>
                      <a:pt x="11789" y="10718"/>
                      <a:pt x="11803" y="10728"/>
                    </a:cubicBezTo>
                    <a:cubicBezTo>
                      <a:pt x="12211" y="11126"/>
                      <a:pt x="12622" y="11516"/>
                      <a:pt x="13058" y="11888"/>
                    </a:cubicBezTo>
                    <a:cubicBezTo>
                      <a:pt x="13186" y="11996"/>
                      <a:pt x="13340" y="12050"/>
                      <a:pt x="13489" y="12050"/>
                    </a:cubicBezTo>
                    <a:cubicBezTo>
                      <a:pt x="13733" y="12050"/>
                      <a:pt x="13964" y="11907"/>
                      <a:pt x="14046" y="11626"/>
                    </a:cubicBezTo>
                    <a:cubicBezTo>
                      <a:pt x="14117" y="11381"/>
                      <a:pt x="14105" y="11137"/>
                      <a:pt x="14061" y="10898"/>
                    </a:cubicBezTo>
                    <a:cubicBezTo>
                      <a:pt x="14165" y="10874"/>
                      <a:pt x="14267" y="10841"/>
                      <a:pt x="14365" y="10799"/>
                    </a:cubicBezTo>
                    <a:cubicBezTo>
                      <a:pt x="14974" y="10531"/>
                      <a:pt x="14593" y="9722"/>
                      <a:pt x="14027" y="9722"/>
                    </a:cubicBezTo>
                    <a:cubicBezTo>
                      <a:pt x="13945" y="9722"/>
                      <a:pt x="13858" y="9739"/>
                      <a:pt x="13770" y="9778"/>
                    </a:cubicBezTo>
                    <a:cubicBezTo>
                      <a:pt x="13742" y="9790"/>
                      <a:pt x="13710" y="9795"/>
                      <a:pt x="13674" y="9795"/>
                    </a:cubicBezTo>
                    <a:cubicBezTo>
                      <a:pt x="13631" y="9795"/>
                      <a:pt x="13583" y="9788"/>
                      <a:pt x="13534" y="9776"/>
                    </a:cubicBezTo>
                    <a:cubicBezTo>
                      <a:pt x="13027" y="9096"/>
                      <a:pt x="12301" y="8500"/>
                      <a:pt x="11818" y="8068"/>
                    </a:cubicBezTo>
                    <a:cubicBezTo>
                      <a:pt x="10188" y="6611"/>
                      <a:pt x="8278" y="5466"/>
                      <a:pt x="6689" y="3965"/>
                    </a:cubicBezTo>
                    <a:cubicBezTo>
                      <a:pt x="6585" y="3865"/>
                      <a:pt x="6447" y="3811"/>
                      <a:pt x="6303" y="3811"/>
                    </a:cubicBezTo>
                    <a:cubicBezTo>
                      <a:pt x="6292" y="3811"/>
                      <a:pt x="6281" y="3811"/>
                      <a:pt x="6270" y="3812"/>
                    </a:cubicBezTo>
                    <a:cubicBezTo>
                      <a:pt x="5437" y="2614"/>
                      <a:pt x="4195" y="1615"/>
                      <a:pt x="2807" y="1171"/>
                    </a:cubicBezTo>
                    <a:cubicBezTo>
                      <a:pt x="2843" y="1120"/>
                      <a:pt x="2871" y="1068"/>
                      <a:pt x="2910" y="1020"/>
                    </a:cubicBezTo>
                    <a:cubicBezTo>
                      <a:pt x="3236" y="622"/>
                      <a:pt x="2952" y="1"/>
                      <a:pt x="250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45"/>
              <p:cNvSpPr/>
              <p:nvPr/>
            </p:nvSpPr>
            <p:spPr>
              <a:xfrm>
                <a:off x="3776350" y="2448250"/>
                <a:ext cx="179775" cy="365550"/>
              </a:xfrm>
              <a:custGeom>
                <a:avLst/>
                <a:gdLst/>
                <a:ahLst/>
                <a:cxnLst/>
                <a:rect l="l" t="t" r="r" b="b"/>
                <a:pathLst>
                  <a:path w="7191" h="14622" extrusionOk="0">
                    <a:moveTo>
                      <a:pt x="6413" y="1"/>
                    </a:moveTo>
                    <a:cubicBezTo>
                      <a:pt x="6163" y="1"/>
                      <a:pt x="5922" y="138"/>
                      <a:pt x="5846" y="457"/>
                    </a:cubicBezTo>
                    <a:cubicBezTo>
                      <a:pt x="4687" y="5284"/>
                      <a:pt x="2347" y="9241"/>
                      <a:pt x="241" y="13651"/>
                    </a:cubicBezTo>
                    <a:cubicBezTo>
                      <a:pt x="0" y="14157"/>
                      <a:pt x="444" y="14622"/>
                      <a:pt x="859" y="14622"/>
                    </a:cubicBezTo>
                    <a:cubicBezTo>
                      <a:pt x="1048" y="14622"/>
                      <a:pt x="1231" y="14526"/>
                      <a:pt x="1341" y="14295"/>
                    </a:cubicBezTo>
                    <a:cubicBezTo>
                      <a:pt x="3496" y="9781"/>
                      <a:pt x="5890" y="5735"/>
                      <a:pt x="7075" y="795"/>
                    </a:cubicBezTo>
                    <a:cubicBezTo>
                      <a:pt x="7190" y="315"/>
                      <a:pt x="6791" y="1"/>
                      <a:pt x="64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45"/>
              <p:cNvSpPr/>
              <p:nvPr/>
            </p:nvSpPr>
            <p:spPr>
              <a:xfrm>
                <a:off x="3927550" y="2578125"/>
                <a:ext cx="143550" cy="317425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12697" extrusionOk="0">
                    <a:moveTo>
                      <a:pt x="4963" y="0"/>
                    </a:moveTo>
                    <a:cubicBezTo>
                      <a:pt x="4714" y="0"/>
                      <a:pt x="4476" y="138"/>
                      <a:pt x="4405" y="458"/>
                    </a:cubicBezTo>
                    <a:cubicBezTo>
                      <a:pt x="3510" y="4468"/>
                      <a:pt x="1404" y="8023"/>
                      <a:pt x="152" y="11914"/>
                    </a:cubicBezTo>
                    <a:cubicBezTo>
                      <a:pt x="1" y="12387"/>
                      <a:pt x="388" y="12697"/>
                      <a:pt x="775" y="12697"/>
                    </a:cubicBezTo>
                    <a:cubicBezTo>
                      <a:pt x="1029" y="12697"/>
                      <a:pt x="1282" y="12563"/>
                      <a:pt x="1381" y="12254"/>
                    </a:cubicBezTo>
                    <a:cubicBezTo>
                      <a:pt x="2633" y="8360"/>
                      <a:pt x="4738" y="4812"/>
                      <a:pt x="5634" y="796"/>
                    </a:cubicBezTo>
                    <a:cubicBezTo>
                      <a:pt x="5741" y="315"/>
                      <a:pt x="5339" y="0"/>
                      <a:pt x="49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1" name="Google Shape;2221;p45"/>
              <p:cNvSpPr/>
              <p:nvPr/>
            </p:nvSpPr>
            <p:spPr>
              <a:xfrm>
                <a:off x="4069050" y="2581200"/>
                <a:ext cx="159000" cy="389225"/>
              </a:xfrm>
              <a:custGeom>
                <a:avLst/>
                <a:gdLst/>
                <a:ahLst/>
                <a:cxnLst/>
                <a:rect l="l" t="t" r="r" b="b"/>
                <a:pathLst>
                  <a:path w="6360" h="15569" extrusionOk="0">
                    <a:moveTo>
                      <a:pt x="5583" y="1"/>
                    </a:moveTo>
                    <a:cubicBezTo>
                      <a:pt x="5332" y="1"/>
                      <a:pt x="5088" y="137"/>
                      <a:pt x="5005" y="452"/>
                    </a:cubicBezTo>
                    <a:cubicBezTo>
                      <a:pt x="4388" y="2799"/>
                      <a:pt x="4098" y="5229"/>
                      <a:pt x="3376" y="7544"/>
                    </a:cubicBezTo>
                    <a:cubicBezTo>
                      <a:pt x="2608" y="10004"/>
                      <a:pt x="1263" y="12244"/>
                      <a:pt x="226" y="14592"/>
                    </a:cubicBezTo>
                    <a:cubicBezTo>
                      <a:pt x="0" y="15102"/>
                      <a:pt x="447" y="15568"/>
                      <a:pt x="857" y="15568"/>
                    </a:cubicBezTo>
                    <a:cubicBezTo>
                      <a:pt x="1044" y="15568"/>
                      <a:pt x="1224" y="15471"/>
                      <a:pt x="1328" y="15235"/>
                    </a:cubicBezTo>
                    <a:cubicBezTo>
                      <a:pt x="2282" y="13073"/>
                      <a:pt x="3481" y="11009"/>
                      <a:pt x="4297" y="8789"/>
                    </a:cubicBezTo>
                    <a:cubicBezTo>
                      <a:pt x="5244" y="6209"/>
                      <a:pt x="5536" y="3442"/>
                      <a:pt x="6233" y="792"/>
                    </a:cubicBezTo>
                    <a:cubicBezTo>
                      <a:pt x="6359" y="314"/>
                      <a:pt x="5964" y="1"/>
                      <a:pt x="558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2" name="Google Shape;2222;p45"/>
              <p:cNvSpPr/>
              <p:nvPr/>
            </p:nvSpPr>
            <p:spPr>
              <a:xfrm>
                <a:off x="5226650" y="2602175"/>
                <a:ext cx="94775" cy="308075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12323" extrusionOk="0">
                    <a:moveTo>
                      <a:pt x="774" y="0"/>
                    </a:moveTo>
                    <a:cubicBezTo>
                      <a:pt x="387" y="0"/>
                      <a:pt x="1" y="309"/>
                      <a:pt x="159" y="779"/>
                    </a:cubicBezTo>
                    <a:cubicBezTo>
                      <a:pt x="1365" y="4392"/>
                      <a:pt x="1195" y="8269"/>
                      <a:pt x="2403" y="11882"/>
                    </a:cubicBezTo>
                    <a:cubicBezTo>
                      <a:pt x="2505" y="12189"/>
                      <a:pt x="2761" y="12322"/>
                      <a:pt x="3016" y="12322"/>
                    </a:cubicBezTo>
                    <a:cubicBezTo>
                      <a:pt x="3404" y="12322"/>
                      <a:pt x="3790" y="12014"/>
                      <a:pt x="3632" y="11543"/>
                    </a:cubicBezTo>
                    <a:cubicBezTo>
                      <a:pt x="2424" y="7931"/>
                      <a:pt x="2594" y="4053"/>
                      <a:pt x="1388" y="441"/>
                    </a:cubicBezTo>
                    <a:cubicBezTo>
                      <a:pt x="1285" y="134"/>
                      <a:pt x="1029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45"/>
              <p:cNvSpPr/>
              <p:nvPr/>
            </p:nvSpPr>
            <p:spPr>
              <a:xfrm>
                <a:off x="5451750" y="2616675"/>
                <a:ext cx="193150" cy="391525"/>
              </a:xfrm>
              <a:custGeom>
                <a:avLst/>
                <a:gdLst/>
                <a:ahLst/>
                <a:cxnLst/>
                <a:rect l="l" t="t" r="r" b="b"/>
                <a:pathLst>
                  <a:path w="7726" h="15661" extrusionOk="0">
                    <a:moveTo>
                      <a:pt x="775" y="1"/>
                    </a:moveTo>
                    <a:cubicBezTo>
                      <a:pt x="394" y="1"/>
                      <a:pt x="0" y="312"/>
                      <a:pt x="131" y="790"/>
                    </a:cubicBezTo>
                    <a:cubicBezTo>
                      <a:pt x="1538" y="5920"/>
                      <a:pt x="3660" y="10761"/>
                      <a:pt x="6337" y="15352"/>
                    </a:cubicBezTo>
                    <a:cubicBezTo>
                      <a:pt x="6464" y="15570"/>
                      <a:pt x="6656" y="15660"/>
                      <a:pt x="6849" y="15660"/>
                    </a:cubicBezTo>
                    <a:cubicBezTo>
                      <a:pt x="7284" y="15660"/>
                      <a:pt x="7725" y="15201"/>
                      <a:pt x="7439" y="14709"/>
                    </a:cubicBezTo>
                    <a:cubicBezTo>
                      <a:pt x="4815" y="10211"/>
                      <a:pt x="2737" y="5476"/>
                      <a:pt x="1361" y="452"/>
                    </a:cubicBezTo>
                    <a:cubicBezTo>
                      <a:pt x="1274" y="137"/>
                      <a:pt x="1027" y="1"/>
                      <a:pt x="77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4" name="Google Shape;2224;p45"/>
              <p:cNvSpPr/>
              <p:nvPr/>
            </p:nvSpPr>
            <p:spPr>
              <a:xfrm>
                <a:off x="5642400" y="2682250"/>
                <a:ext cx="149850" cy="23160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9264" extrusionOk="0">
                    <a:moveTo>
                      <a:pt x="774" y="0"/>
                    </a:moveTo>
                    <a:cubicBezTo>
                      <a:pt x="380" y="0"/>
                      <a:pt x="0" y="304"/>
                      <a:pt x="183" y="766"/>
                    </a:cubicBezTo>
                    <a:cubicBezTo>
                      <a:pt x="1330" y="3674"/>
                      <a:pt x="3104" y="6231"/>
                      <a:pt x="4618" y="8950"/>
                    </a:cubicBezTo>
                    <a:cubicBezTo>
                      <a:pt x="4740" y="9172"/>
                      <a:pt x="4930" y="9263"/>
                      <a:pt x="5122" y="9263"/>
                    </a:cubicBezTo>
                    <a:cubicBezTo>
                      <a:pt x="5552" y="9263"/>
                      <a:pt x="5994" y="8803"/>
                      <a:pt x="5717" y="8307"/>
                    </a:cubicBezTo>
                    <a:cubicBezTo>
                      <a:pt x="4262" y="5690"/>
                      <a:pt x="2515" y="3227"/>
                      <a:pt x="1412" y="428"/>
                    </a:cubicBezTo>
                    <a:cubicBezTo>
                      <a:pt x="1294" y="129"/>
                      <a:pt x="1031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5" name="Google Shape;2225;p45"/>
              <p:cNvSpPr/>
              <p:nvPr/>
            </p:nvSpPr>
            <p:spPr>
              <a:xfrm>
                <a:off x="4270175" y="42438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6" y="1"/>
                    </a:moveTo>
                    <a:cubicBezTo>
                      <a:pt x="1" y="1"/>
                      <a:pt x="1" y="2549"/>
                      <a:pt x="1646" y="2549"/>
                    </a:cubicBezTo>
                    <a:cubicBezTo>
                      <a:pt x="3289" y="2549"/>
                      <a:pt x="3289" y="1"/>
                      <a:pt x="16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45"/>
              <p:cNvSpPr/>
              <p:nvPr/>
            </p:nvSpPr>
            <p:spPr>
              <a:xfrm>
                <a:off x="6666425" y="2659125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4" y="1"/>
                    </a:moveTo>
                    <a:cubicBezTo>
                      <a:pt x="1" y="1"/>
                      <a:pt x="1" y="2550"/>
                      <a:pt x="1644" y="2550"/>
                    </a:cubicBezTo>
                    <a:cubicBezTo>
                      <a:pt x="3289" y="2550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7" name="Google Shape;2227;p45"/>
            <p:cNvGrpSpPr/>
            <p:nvPr/>
          </p:nvGrpSpPr>
          <p:grpSpPr>
            <a:xfrm>
              <a:off x="5356934" y="3278235"/>
              <a:ext cx="407487" cy="234180"/>
              <a:chOff x="3380175" y="493600"/>
              <a:chExt cx="356725" cy="205025"/>
            </a:xfrm>
          </p:grpSpPr>
          <p:sp>
            <p:nvSpPr>
              <p:cNvPr id="2228" name="Google Shape;2228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9" name="Google Shape;2229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0" name="Google Shape;2230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1" name="Google Shape;2231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2" name="Google Shape;2232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33" name="Google Shape;2233;p45"/>
            <p:cNvSpPr/>
            <p:nvPr/>
          </p:nvSpPr>
          <p:spPr>
            <a:xfrm rot="1091532">
              <a:off x="5489438" y="3495043"/>
              <a:ext cx="142455" cy="89086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34" name="Google Shape;2234;p45"/>
            <p:cNvGrpSpPr/>
            <p:nvPr/>
          </p:nvGrpSpPr>
          <p:grpSpPr>
            <a:xfrm>
              <a:off x="6223698" y="3332744"/>
              <a:ext cx="329650" cy="189443"/>
              <a:chOff x="3380175" y="493600"/>
              <a:chExt cx="356725" cy="205025"/>
            </a:xfrm>
          </p:grpSpPr>
          <p:sp>
            <p:nvSpPr>
              <p:cNvPr id="2235" name="Google Shape;2235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6" name="Google Shape;2236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7" name="Google Shape;2237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8" name="Google Shape;2238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9" name="Google Shape;2239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40" name="Google Shape;2240;p45"/>
            <p:cNvSpPr/>
            <p:nvPr/>
          </p:nvSpPr>
          <p:spPr>
            <a:xfrm>
              <a:off x="6335839" y="3509482"/>
              <a:ext cx="105358" cy="60218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593411" y="153372"/>
            <a:ext cx="1448836" cy="694689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54827" y="-348827"/>
            <a:ext cx="1750060" cy="1804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3" name="chimes.wav"/>
          </p:stSnd>
        </p:sndAc>
      </p:transition>
    </mc:Choice>
    <mc:Fallback>
      <p:transition spd="slow">
        <p:random/>
        <p:sndAc>
          <p:stSnd>
            <p:snd r:embed="rId3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" y="-35560"/>
            <a:ext cx="12196657" cy="693335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/>
        </p:nvSpPr>
        <p:spPr>
          <a:xfrm>
            <a:off x="789093" y="183303"/>
            <a:ext cx="4229947" cy="762000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Say the word</a:t>
            </a:r>
            <a:endParaRPr lang="en-US" sz="4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1397000"/>
            <a:ext cx="6286923" cy="4447963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7" name="Right Arrow 6">
            <a:hlinkClick r:id="rId3" action="ppaction://hlinksldjump"/>
          </p:cNvPr>
          <p:cNvSpPr/>
          <p:nvPr/>
        </p:nvSpPr>
        <p:spPr>
          <a:xfrm>
            <a:off x="10795000" y="5880735"/>
            <a:ext cx="887095" cy="5842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4" name="chimes.wav"/>
          </p:stSnd>
        </p:sndAc>
      </p:transition>
    </mc:Choice>
    <mc:Fallback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827" y="-35560"/>
            <a:ext cx="12096750" cy="693335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/>
        </p:nvSpPr>
        <p:spPr>
          <a:xfrm>
            <a:off x="789305" y="183515"/>
            <a:ext cx="6595110" cy="762000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Ask and answer “May I .......?”</a:t>
            </a:r>
            <a:endParaRPr lang="en-US" sz="4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244600"/>
            <a:ext cx="6422390" cy="4486487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800" y="4173220"/>
            <a:ext cx="1731433" cy="1592580"/>
          </a:xfrm>
          <a:prstGeom prst="rect">
            <a:avLst/>
          </a:prstGeom>
        </p:spPr>
      </p:pic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10795000" y="5880735"/>
            <a:ext cx="887095" cy="5842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5" name="chimes.wav"/>
          </p:stSnd>
        </p:sndAc>
      </p:transition>
    </mc:Choice>
    <mc:Fallback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827" y="-35560"/>
            <a:ext cx="12096750" cy="6933353"/>
          </a:xfrm>
          <a:prstGeom prst="rect">
            <a:avLst/>
          </a:prstGeom>
        </p:spPr>
      </p:pic>
      <p:pic>
        <p:nvPicPr>
          <p:cNvPr id="3" name="Picture 2" descr="1024x10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127000"/>
            <a:ext cx="6502400" cy="6502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/>
        </p:nvSpPr>
        <p:spPr>
          <a:xfrm>
            <a:off x="789093" y="183303"/>
            <a:ext cx="4229947" cy="762000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FF0000"/>
                </a:solidFill>
              </a:rPr>
              <a:t>+ 1 point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7" name="Right Arrow 6">
            <a:hlinkClick r:id="rId3" action="ppaction://hlinksldjump"/>
          </p:cNvPr>
          <p:cNvSpPr/>
          <p:nvPr/>
        </p:nvSpPr>
        <p:spPr>
          <a:xfrm>
            <a:off x="10795000" y="5880735"/>
            <a:ext cx="887095" cy="5842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4" name="chimes.wav"/>
          </p:stSnd>
        </p:sndAc>
      </p:transition>
    </mc:Choice>
    <mc:Fallback>
      <p:transition spd="slow">
        <p:random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75353"/>
            <a:ext cx="12175067" cy="693335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/>
        </p:nvSpPr>
        <p:spPr>
          <a:xfrm>
            <a:off x="789093" y="183303"/>
            <a:ext cx="4229947" cy="762000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Reorder the words</a:t>
            </a:r>
            <a:endParaRPr lang="en-US" sz="40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itle 4"/>
          <p:cNvSpPr>
            <a:spLocks noGrp="1"/>
          </p:cNvSpPr>
          <p:nvPr/>
        </p:nvSpPr>
        <p:spPr>
          <a:xfrm>
            <a:off x="3048000" y="1447800"/>
            <a:ext cx="6224270" cy="762000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35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can/ He/so</a:t>
            </a:r>
            <a:r>
              <a:rPr lang="en-US" sz="3935">
                <a:solidFill>
                  <a:schemeClr val="tx1"/>
                </a:solidFill>
              </a:rPr>
              <a:t>ccer./ play</a:t>
            </a:r>
            <a:r>
              <a:rPr lang="en-US" sz="3935">
                <a:solidFill>
                  <a:srgbClr val="FF0000"/>
                </a:solidFill>
              </a:rPr>
              <a:t> </a:t>
            </a:r>
            <a:endParaRPr lang="en-US" sz="3935">
              <a:solidFill>
                <a:srgbClr val="FF0000"/>
              </a:solidFill>
            </a:endParaRPr>
          </a:p>
        </p:txBody>
      </p:sp>
      <p:sp>
        <p:nvSpPr>
          <p:cNvPr id="4" name="Title 4"/>
          <p:cNvSpPr>
            <a:spLocks noGrp="1"/>
          </p:cNvSpPr>
          <p:nvPr/>
        </p:nvSpPr>
        <p:spPr>
          <a:xfrm>
            <a:off x="2679700" y="2616200"/>
            <a:ext cx="6356773" cy="762000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FF0000"/>
                </a:solidFill>
              </a:rPr>
              <a:t>---&gt; </a:t>
            </a:r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He can play soccer.</a:t>
            </a:r>
            <a:endParaRPr lang="en-US" sz="4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ight Arrow 6">
            <a:hlinkClick r:id="rId2" action="ppaction://hlinksldjump"/>
          </p:cNvPr>
          <p:cNvSpPr/>
          <p:nvPr/>
        </p:nvSpPr>
        <p:spPr>
          <a:xfrm>
            <a:off x="10795000" y="5880735"/>
            <a:ext cx="887095" cy="5842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3" name="chimes.wav"/>
          </p:stSnd>
        </p:sndAc>
      </p:transition>
    </mc:Choice>
    <mc:Fallback>
      <p:transition spd="slow">
        <p:random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827" y="0"/>
            <a:ext cx="12096750" cy="6933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170" y="1041823"/>
            <a:ext cx="4041987" cy="3744807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5" name="Title 4"/>
          <p:cNvSpPr>
            <a:spLocks noGrp="1"/>
          </p:cNvSpPr>
          <p:nvPr/>
        </p:nvSpPr>
        <p:spPr>
          <a:xfrm>
            <a:off x="789093" y="183303"/>
            <a:ext cx="4229947" cy="762000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Fill in the word</a:t>
            </a:r>
            <a:endParaRPr lang="en-US" sz="4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itle 4"/>
          <p:cNvSpPr>
            <a:spLocks noGrp="1"/>
          </p:cNvSpPr>
          <p:nvPr/>
        </p:nvSpPr>
        <p:spPr>
          <a:xfrm>
            <a:off x="3425190" y="5207000"/>
            <a:ext cx="4229947" cy="762000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It can _____.</a:t>
            </a:r>
            <a:endParaRPr lang="en-US" sz="4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ight Arrow 6">
            <a:hlinkClick r:id="rId3" action="ppaction://hlinksldjump"/>
          </p:cNvPr>
          <p:cNvSpPr/>
          <p:nvPr/>
        </p:nvSpPr>
        <p:spPr>
          <a:xfrm>
            <a:off x="10795000" y="5880735"/>
            <a:ext cx="887095" cy="5842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5655945" y="5278120"/>
            <a:ext cx="15430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fly</a:t>
            </a:r>
            <a:endParaRPr lang="en-US" sz="4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4" name="chimes.wav"/>
          </p:stSnd>
        </p:sndAc>
      </p:transition>
    </mc:Choice>
    <mc:Fallback>
      <p:transition spd="slow">
        <p:random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tags/tag1.xml><?xml version="1.0" encoding="utf-8"?>
<p:tagLst xmlns:p="http://schemas.openxmlformats.org/presentationml/2006/main">
  <p:tag name="GENSWF_SLIDE_UID" val="{6B89FAD4-0F76-4986-9BEC-EB2073E92795}:277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1699</Words>
  <Application>WPS Presentation</Application>
  <PresentationFormat>Widescreen</PresentationFormat>
  <Paragraphs>169</Paragraphs>
  <Slides>41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65" baseType="lpstr">
      <vt:lpstr>Arial</vt:lpstr>
      <vt:lpstr>SimSun</vt:lpstr>
      <vt:lpstr>Wingdings</vt:lpstr>
      <vt:lpstr>Arial</vt:lpstr>
      <vt:lpstr>Calibri</vt:lpstr>
      <vt:lpstr>Comic Sans MS</vt:lpstr>
      <vt:lpstr>YouYuan</vt:lpstr>
      <vt:lpstr>Berlin Sans FB Demi</vt:lpstr>
      <vt:lpstr>Times New Roman</vt:lpstr>
      <vt:lpstr>Microsoft YaHei</vt:lpstr>
      <vt:lpstr>Arial Unicode MS</vt:lpstr>
      <vt:lpstr>Calibri Light</vt:lpstr>
      <vt:lpstr>Jumble</vt:lpstr>
      <vt:lpstr>Corbel</vt:lpstr>
      <vt:lpstr>Mali</vt:lpstr>
      <vt:lpstr>Segoe Print</vt:lpstr>
      <vt:lpstr>Biski SemiBold</vt:lpstr>
      <vt:lpstr>KG Primary Penmanship</vt:lpstr>
      <vt:lpstr>Myriad Pro</vt:lpstr>
      <vt:lpstr>Yu Gothic UI</vt:lpstr>
      <vt:lpstr>Congenial Black</vt:lpstr>
      <vt:lpstr>Mali Bold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GOOD BYE!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HP</cp:lastModifiedBy>
  <cp:revision>14</cp:revision>
  <dcterms:created xsi:type="dcterms:W3CDTF">2024-03-30T17:30:00Z</dcterms:created>
  <dcterms:modified xsi:type="dcterms:W3CDTF">2024-03-31T16:07:49Z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D1131360FC964A8BB17B01408B711B50_11</vt:lpwstr>
  </property>
  <property fmtid="{D5CDD505-2E9C-101B-9397-08002B2CF9AE}" pid="3" name="KSOProductBuildVer">
    <vt:lpwstr>1033-12.2.0.13489</vt:lpwstr>
  </property>
</Properties>
</file>