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8.svg" ContentType="image/svg+xml"/>
  <Override PartName="/ppt/media/image25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510" r:id="rId3"/>
    <p:sldId id="686" r:id="rId4"/>
    <p:sldId id="443" r:id="rId6"/>
    <p:sldId id="511" r:id="rId7"/>
    <p:sldId id="604" r:id="rId8"/>
    <p:sldId id="568" r:id="rId9"/>
    <p:sldId id="605" r:id="rId10"/>
    <p:sldId id="569" r:id="rId11"/>
    <p:sldId id="606" r:id="rId12"/>
    <p:sldId id="571" r:id="rId13"/>
    <p:sldId id="608" r:id="rId14"/>
    <p:sldId id="572" r:id="rId15"/>
    <p:sldId id="685" r:id="rId16"/>
    <p:sldId id="684" r:id="rId17"/>
    <p:sldId id="462" r:id="rId18"/>
    <p:sldId id="646" r:id="rId19"/>
    <p:sldId id="467" r:id="rId20"/>
    <p:sldId id="468" r:id="rId21"/>
    <p:sldId id="469" r:id="rId22"/>
    <p:sldId id="470" r:id="rId23"/>
    <p:sldId id="471" r:id="rId24"/>
    <p:sldId id="472" r:id="rId25"/>
    <p:sldId id="390" r:id="rId26"/>
    <p:sldId id="495" r:id="rId27"/>
    <p:sldId id="452" r:id="rId28"/>
    <p:sldId id="512" r:id="rId29"/>
    <p:sldId id="536" r:id="rId30"/>
    <p:sldId id="573" r:id="rId31"/>
    <p:sldId id="538" r:id="rId32"/>
    <p:sldId id="539" r:id="rId33"/>
    <p:sldId id="540" r:id="rId34"/>
    <p:sldId id="541" r:id="rId35"/>
    <p:sldId id="542" r:id="rId36"/>
    <p:sldId id="556" r:id="rId37"/>
    <p:sldId id="643" r:id="rId38"/>
    <p:sldId id="644" r:id="rId39"/>
    <p:sldId id="645" r:id="rId40"/>
    <p:sldId id="647" r:id="rId41"/>
    <p:sldId id="543" r:id="rId42"/>
    <p:sldId id="544" r:id="rId43"/>
    <p:sldId id="545" r:id="rId44"/>
    <p:sldId id="678" r:id="rId45"/>
    <p:sldId id="676" r:id="rId46"/>
    <p:sldId id="548" r:id="rId47"/>
    <p:sldId id="546" r:id="rId48"/>
    <p:sldId id="397" r:id="rId49"/>
    <p:sldId id="732" r:id="rId50"/>
    <p:sldId id="256" r:id="rId51"/>
  </p:sldIdLst>
  <p:sldSz cx="18288000" cy="10287000"/>
  <p:notesSz cx="6858000" cy="9144000"/>
  <p:embeddedFontLst>
    <p:embeddedFont>
      <p:font typeface="SimSun" panose="02010600030101010101" pitchFamily="2" charset="-122"/>
      <p:regular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Jumble" panose="02000503000000020004" pitchFamily="2" charset="0"/>
      <p:regular r:id="rId65"/>
    </p:embeddedFont>
    <p:embeddedFont>
      <p:font typeface="Sniglet" panose="020B0604020202020204"/>
      <p:regular r:id="rId66"/>
    </p:embeddedFont>
    <p:embeddedFont>
      <p:font typeface="Fredoka One" panose="02000000000000000000" pitchFamily="2" charset="0"/>
      <p:regular r:id="rId67"/>
    </p:embeddedFont>
    <p:embeddedFont>
      <p:font typeface="Modern Love" panose="020B0604020202020204" pitchFamily="82" charset="0"/>
      <p:regular r:id="rId68"/>
    </p:embeddedFont>
    <p:embeddedFont>
      <p:font typeface="KG Primary Penmanship" panose="020B0604020202020204"/>
      <p:regular r:id="rId69"/>
    </p:embeddedFont>
    <p:embeddedFont>
      <p:font typeface="Tenor Sans" panose="0200000000000000000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008000"/>
    <a:srgbClr val="CCFF66"/>
    <a:srgbClr val="FCE59C"/>
    <a:srgbClr val="F9E89F"/>
    <a:srgbClr val="F7E3A1"/>
    <a:srgbClr val="F6E6A2"/>
    <a:srgbClr val="FFCC66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79099" autoAdjust="0"/>
  </p:normalViewPr>
  <p:slideViewPr>
    <p:cSldViewPr showGuides="1">
      <p:cViewPr varScale="1">
        <p:scale>
          <a:sx n="39" d="100"/>
          <a:sy n="39" d="100"/>
        </p:scale>
        <p:origin x="1018" y="50"/>
      </p:cViewPr>
      <p:guideLst>
        <p:guide orient="horz" pos="215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font" Target="fonts/font15.fntdata"/><Relationship Id="rId7" Type="http://schemas.openxmlformats.org/officeDocument/2006/relationships/slide" Target="slides/slide4.xml"/><Relationship Id="rId69" Type="http://schemas.openxmlformats.org/officeDocument/2006/relationships/font" Target="fonts/font14.fntdata"/><Relationship Id="rId68" Type="http://schemas.openxmlformats.org/officeDocument/2006/relationships/font" Target="fonts/font13.fntdata"/><Relationship Id="rId67" Type="http://schemas.openxmlformats.org/officeDocument/2006/relationships/font" Target="fonts/font12.fntdata"/><Relationship Id="rId66" Type="http://schemas.openxmlformats.org/officeDocument/2006/relationships/font" Target="fonts/font11.fntdata"/><Relationship Id="rId65" Type="http://schemas.openxmlformats.org/officeDocument/2006/relationships/font" Target="fonts/font10.fntdata"/><Relationship Id="rId64" Type="http://schemas.openxmlformats.org/officeDocument/2006/relationships/font" Target="fonts/font9.fntdata"/><Relationship Id="rId63" Type="http://schemas.openxmlformats.org/officeDocument/2006/relationships/font" Target="fonts/font8.fntdata"/><Relationship Id="rId62" Type="http://schemas.openxmlformats.org/officeDocument/2006/relationships/font" Target="fonts/font7.fntdata"/><Relationship Id="rId61" Type="http://schemas.openxmlformats.org/officeDocument/2006/relationships/font" Target="fonts/font6.fntdata"/><Relationship Id="rId60" Type="http://schemas.openxmlformats.org/officeDocument/2006/relationships/font" Target="fonts/font5.fntdata"/><Relationship Id="rId6" Type="http://schemas.openxmlformats.org/officeDocument/2006/relationships/slide" Target="slides/slide3.xml"/><Relationship Id="rId59" Type="http://schemas.openxmlformats.org/officeDocument/2006/relationships/font" Target="fonts/font4.fntdata"/><Relationship Id="rId58" Type="http://schemas.openxmlformats.org/officeDocument/2006/relationships/font" Target="fonts/font3.fntdata"/><Relationship Id="rId57" Type="http://schemas.openxmlformats.org/officeDocument/2006/relationships/font" Target="fonts/font2.fntdata"/><Relationship Id="rId56" Type="http://schemas.openxmlformats.org/officeDocument/2006/relationships/font" Target="fonts/font1.fntdata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second part of the recording for children to repeat the words in chorus.</a:t>
            </a: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049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say the words for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*Listen and chant.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Track 131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and teach the chant.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 second time for children to repeat the phrases in the chant.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say the chant as a class, without the recording.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https://www.youtube.com/watch?v=pqDEwPi7vxg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all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6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tags" Target="../tags/tag7.xml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svg"/><Relationship Id="rId7" Type="http://schemas.openxmlformats.org/officeDocument/2006/relationships/image" Target="../media/image44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9.svg"/><Relationship Id="rId11" Type="http://schemas.openxmlformats.org/officeDocument/2006/relationships/image" Target="../media/image48.png"/><Relationship Id="rId10" Type="http://schemas.openxmlformats.org/officeDocument/2006/relationships/image" Target="../media/image47.sv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53.png"/><Relationship Id="rId5" Type="http://schemas.microsoft.com/office/2007/relationships/media" Target="../media/media4.mp3"/><Relationship Id="rId4" Type="http://schemas.openxmlformats.org/officeDocument/2006/relationships/audio" Target="NULL" TargetMode="Externa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51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51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10" Type="http://schemas.openxmlformats.org/officeDocument/2006/relationships/image" Target="../media/image53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image" Target="../media/image10.GIF"/><Relationship Id="rId7" Type="http://schemas.openxmlformats.org/officeDocument/2006/relationships/image" Target="../media/image9.GIF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1.wav"/><Relationship Id="rId14" Type="http://schemas.openxmlformats.org/officeDocument/2006/relationships/tags" Target="../tags/tag1.xml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microsoft.com/office/2007/relationships/hdphoto" Target="../media/image13.wdp"/><Relationship Id="rId10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51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53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51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53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NULL" TargetMode="External"/><Relationship Id="rId7" Type="http://schemas.openxmlformats.org/officeDocument/2006/relationships/image" Target="../media/image51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10" Type="http://schemas.openxmlformats.org/officeDocument/2006/relationships/image" Target="../media/image53.png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3" Type="http://schemas.openxmlformats.org/officeDocument/2006/relationships/notesSlide" Target="../notesSlides/notesSlide9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4.svg"/><Relationship Id="rId20" Type="http://schemas.openxmlformats.org/officeDocument/2006/relationships/image" Target="../media/image63.png"/><Relationship Id="rId2" Type="http://schemas.openxmlformats.org/officeDocument/2006/relationships/image" Target="../media/image19.png"/><Relationship Id="rId19" Type="http://schemas.openxmlformats.org/officeDocument/2006/relationships/image" Target="../media/image62.svg"/><Relationship Id="rId18" Type="http://schemas.openxmlformats.org/officeDocument/2006/relationships/image" Target="../media/image61.png"/><Relationship Id="rId17" Type="http://schemas.openxmlformats.org/officeDocument/2006/relationships/image" Target="../media/image53.png"/><Relationship Id="rId16" Type="http://schemas.microsoft.com/office/2007/relationships/media" Target="../media/media4.mp3"/><Relationship Id="rId15" Type="http://schemas.openxmlformats.org/officeDocument/2006/relationships/audio" Target="NULL" TargetMode="External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4.svg"/><Relationship Id="rId20" Type="http://schemas.openxmlformats.org/officeDocument/2006/relationships/image" Target="../media/image63.png"/><Relationship Id="rId2" Type="http://schemas.openxmlformats.org/officeDocument/2006/relationships/image" Target="../media/image19.png"/><Relationship Id="rId19" Type="http://schemas.openxmlformats.org/officeDocument/2006/relationships/image" Target="../media/image62.svg"/><Relationship Id="rId18" Type="http://schemas.openxmlformats.org/officeDocument/2006/relationships/image" Target="../media/image61.png"/><Relationship Id="rId17" Type="http://schemas.openxmlformats.org/officeDocument/2006/relationships/image" Target="../media/image53.png"/><Relationship Id="rId16" Type="http://schemas.microsoft.com/office/2007/relationships/media" Target="../media/media4.mp3"/><Relationship Id="rId15" Type="http://schemas.openxmlformats.org/officeDocument/2006/relationships/audio" Target="NULL" TargetMode="External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3" Type="http://schemas.openxmlformats.org/officeDocument/2006/relationships/notesSlide" Target="../notesSlides/notesSlide11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4.svg"/><Relationship Id="rId20" Type="http://schemas.openxmlformats.org/officeDocument/2006/relationships/image" Target="../media/image63.png"/><Relationship Id="rId2" Type="http://schemas.openxmlformats.org/officeDocument/2006/relationships/image" Target="../media/image19.png"/><Relationship Id="rId19" Type="http://schemas.openxmlformats.org/officeDocument/2006/relationships/image" Target="../media/image62.svg"/><Relationship Id="rId18" Type="http://schemas.openxmlformats.org/officeDocument/2006/relationships/image" Target="../media/image61.png"/><Relationship Id="rId17" Type="http://schemas.openxmlformats.org/officeDocument/2006/relationships/image" Target="../media/image53.png"/><Relationship Id="rId16" Type="http://schemas.microsoft.com/office/2007/relationships/media" Target="../media/media5.mp3"/><Relationship Id="rId15" Type="http://schemas.openxmlformats.org/officeDocument/2006/relationships/audio" Target="NULL" TargetMode="External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0" Type="http://schemas.openxmlformats.org/officeDocument/2006/relationships/notesSlide" Target="../notesSlides/notesSlide12.xml"/><Relationship Id="rId2" Type="http://schemas.openxmlformats.org/officeDocument/2006/relationships/image" Target="../media/image19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4.svg"/><Relationship Id="rId17" Type="http://schemas.openxmlformats.org/officeDocument/2006/relationships/image" Target="../media/image63.png"/><Relationship Id="rId16" Type="http://schemas.openxmlformats.org/officeDocument/2006/relationships/image" Target="../media/image62.svg"/><Relationship Id="rId15" Type="http://schemas.openxmlformats.org/officeDocument/2006/relationships/image" Target="../media/image61.png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4.svg"/><Relationship Id="rId16" Type="http://schemas.openxmlformats.org/officeDocument/2006/relationships/image" Target="../media/image63.png"/><Relationship Id="rId15" Type="http://schemas.openxmlformats.org/officeDocument/2006/relationships/image" Target="../media/image62.svg"/><Relationship Id="rId14" Type="http://schemas.openxmlformats.org/officeDocument/2006/relationships/image" Target="../media/image61.png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4.svg"/><Relationship Id="rId16" Type="http://schemas.openxmlformats.org/officeDocument/2006/relationships/image" Target="../media/image63.png"/><Relationship Id="rId15" Type="http://schemas.openxmlformats.org/officeDocument/2006/relationships/image" Target="../media/image62.svg"/><Relationship Id="rId14" Type="http://schemas.openxmlformats.org/officeDocument/2006/relationships/image" Target="../media/image61.png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6.png"/><Relationship Id="rId13" Type="http://schemas.openxmlformats.org/officeDocument/2006/relationships/tags" Target="../tags/tag2.xml"/><Relationship Id="rId12" Type="http://schemas.microsoft.com/office/2007/relationships/media" Target="../media/media1.mp4"/><Relationship Id="rId11" Type="http://schemas.openxmlformats.org/officeDocument/2006/relationships/video" Target="../media/media1.mp4"/><Relationship Id="rId10" Type="http://schemas.openxmlformats.org/officeDocument/2006/relationships/image" Target="../media/image25.svg"/><Relationship Id="rId1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4.svg"/><Relationship Id="rId16" Type="http://schemas.openxmlformats.org/officeDocument/2006/relationships/image" Target="../media/image63.png"/><Relationship Id="rId15" Type="http://schemas.openxmlformats.org/officeDocument/2006/relationships/image" Target="../media/image62.svg"/><Relationship Id="rId14" Type="http://schemas.openxmlformats.org/officeDocument/2006/relationships/image" Target="../media/image61.png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9" Type="http://schemas.openxmlformats.org/officeDocument/2006/relationships/notesSlide" Target="../notesSlides/notesSlide16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4.svg"/><Relationship Id="rId16" Type="http://schemas.openxmlformats.org/officeDocument/2006/relationships/image" Target="../media/image63.png"/><Relationship Id="rId15" Type="http://schemas.openxmlformats.org/officeDocument/2006/relationships/image" Target="../media/image62.svg"/><Relationship Id="rId14" Type="http://schemas.openxmlformats.org/officeDocument/2006/relationships/image" Target="../media/image61.png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9" Type="http://schemas.openxmlformats.org/officeDocument/2006/relationships/notesSlide" Target="../notesSlides/notesSlide17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4.svg"/><Relationship Id="rId16" Type="http://schemas.openxmlformats.org/officeDocument/2006/relationships/image" Target="../media/image63.png"/><Relationship Id="rId15" Type="http://schemas.openxmlformats.org/officeDocument/2006/relationships/image" Target="../media/image62.svg"/><Relationship Id="rId14" Type="http://schemas.openxmlformats.org/officeDocument/2006/relationships/image" Target="../media/image61.png"/><Relationship Id="rId13" Type="http://schemas.openxmlformats.org/officeDocument/2006/relationships/image" Target="../media/image58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9" Type="http://schemas.openxmlformats.org/officeDocument/2006/relationships/notesSlide" Target="../notesSlides/notesSlide18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4.svg"/><Relationship Id="rId16" Type="http://schemas.openxmlformats.org/officeDocument/2006/relationships/image" Target="../media/image63.png"/><Relationship Id="rId15" Type="http://schemas.openxmlformats.org/officeDocument/2006/relationships/image" Target="../media/image62.svg"/><Relationship Id="rId14" Type="http://schemas.openxmlformats.org/officeDocument/2006/relationships/image" Target="../media/image61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8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6" Type="http://schemas.microsoft.com/office/2007/relationships/media" Target="../media/media8.mp3"/><Relationship Id="rId5" Type="http://schemas.openxmlformats.org/officeDocument/2006/relationships/audio" Target="../media/media8.mp3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.wav"/><Relationship Id="rId1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.wav"/><Relationship Id="rId1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image" Target="../media/image3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1" Type="http://schemas.openxmlformats.org/officeDocument/2006/relationships/image" Target="../media/image62.svg"/><Relationship Id="rId10" Type="http://schemas.openxmlformats.org/officeDocument/2006/relationships/image" Target="../media/image61.png"/><Relationship Id="rId1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svg"/><Relationship Id="rId7" Type="http://schemas.openxmlformats.org/officeDocument/2006/relationships/image" Target="../media/image81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Relationship Id="rId3" Type="http://schemas.openxmlformats.org/officeDocument/2006/relationships/image" Target="../media/image77.png"/><Relationship Id="rId26" Type="http://schemas.openxmlformats.org/officeDocument/2006/relationships/notesSlide" Target="../notesSlides/notesSlide20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98.png"/><Relationship Id="rId23" Type="http://schemas.openxmlformats.org/officeDocument/2006/relationships/image" Target="../media/image97.png"/><Relationship Id="rId22" Type="http://schemas.openxmlformats.org/officeDocument/2006/relationships/image" Target="../media/image96.jpeg"/><Relationship Id="rId21" Type="http://schemas.openxmlformats.org/officeDocument/2006/relationships/image" Target="../media/image95.svg"/><Relationship Id="rId20" Type="http://schemas.openxmlformats.org/officeDocument/2006/relationships/image" Target="../media/image94.png"/><Relationship Id="rId2" Type="http://schemas.openxmlformats.org/officeDocument/2006/relationships/image" Target="../media/image76.svg"/><Relationship Id="rId19" Type="http://schemas.openxmlformats.org/officeDocument/2006/relationships/image" Target="../media/image93.svg"/><Relationship Id="rId18" Type="http://schemas.openxmlformats.org/officeDocument/2006/relationships/image" Target="../media/image92.png"/><Relationship Id="rId17" Type="http://schemas.openxmlformats.org/officeDocument/2006/relationships/image" Target="../media/image91.svg"/><Relationship Id="rId16" Type="http://schemas.openxmlformats.org/officeDocument/2006/relationships/image" Target="../media/image90.png"/><Relationship Id="rId15" Type="http://schemas.openxmlformats.org/officeDocument/2006/relationships/image" Target="../media/image89.svg"/><Relationship Id="rId14" Type="http://schemas.openxmlformats.org/officeDocument/2006/relationships/image" Target="../media/image88.png"/><Relationship Id="rId13" Type="http://schemas.openxmlformats.org/officeDocument/2006/relationships/image" Target="../media/image87.GIF"/><Relationship Id="rId12" Type="http://schemas.openxmlformats.org/officeDocument/2006/relationships/image" Target="../media/image86.svg"/><Relationship Id="rId11" Type="http://schemas.openxmlformats.org/officeDocument/2006/relationships/image" Target="../media/image85.png"/><Relationship Id="rId10" Type="http://schemas.openxmlformats.org/officeDocument/2006/relationships/image" Target="../media/image84.svg"/><Relationship Id="rId1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3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4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5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24155" y="1270"/>
            <a:ext cx="19540220" cy="1028509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795146" y="2784158"/>
            <a:ext cx="1469771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0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WELCOME TO OUR CLASS</a:t>
            </a:r>
            <a:endParaRPr lang="en-US" altLang="zh-CN" sz="108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US" altLang="zh-CN" sz="10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4/1</a:t>
            </a:r>
            <a:endParaRPr lang="en-US" altLang="zh-CN" sz="108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55955"/>
            <a:ext cx="17298670" cy="1143000"/>
          </a:xfrm>
        </p:spPr>
        <p:txBody>
          <a:bodyPr>
            <a:noAutofit/>
          </a:bodyPr>
          <a:p>
            <a:r>
              <a:rPr lang="en-US" sz="7200">
                <a:solidFill>
                  <a:srgbClr val="FF0000"/>
                </a:solidFill>
              </a:rPr>
              <a:t>Say about YOU (I like/ I don’t like....)</a:t>
            </a:r>
            <a:endParaRPr lang="en-US" sz="720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10200" y="2171700"/>
            <a:ext cx="7052310" cy="6750685"/>
          </a:xfrm>
          <a:prstGeom prst="rect">
            <a:avLst/>
          </a:prstGeom>
          <a:ln w="28575" cmpd="thickThin">
            <a:solidFill>
              <a:schemeClr val="tx2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A ram sam sam zurli cantecepentrucopii (NHẠC HOẠT NÁO)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5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38400" y="1588135"/>
            <a:ext cx="12974320" cy="7110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955"/>
            <a:ext cx="13063855" cy="1143000"/>
          </a:xfrm>
        </p:spPr>
        <p:txBody>
          <a:bodyPr>
            <a:normAutofit/>
          </a:bodyPr>
          <a:p>
            <a:r>
              <a:rPr lang="en-US" sz="6665">
                <a:solidFill>
                  <a:srgbClr val="FF0000"/>
                </a:solidFill>
              </a:rPr>
              <a:t>Ask your friend (Do you like .....?)</a:t>
            </a:r>
            <a:endParaRPr lang="en-US" sz="6665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86400" y="1866900"/>
            <a:ext cx="6830695" cy="628777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Google Shape;7545;p47"/>
          <p:cNvSpPr/>
          <p:nvPr/>
        </p:nvSpPr>
        <p:spPr>
          <a:xfrm rot="-4372744">
            <a:off x="11454691" y="2149383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7750" y="-114300"/>
            <a:ext cx="9609050" cy="9609050"/>
          </a:xfrm>
          <a:prstGeom prst="rect">
            <a:avLst/>
          </a:prstGeom>
        </p:spPr>
      </p:pic>
      <p:sp>
        <p:nvSpPr>
          <p:cNvPr id="5" name="Google Shape;3251;p48"/>
          <p:cNvSpPr txBox="1"/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  <a:endParaRPr lang="en-US" sz="9600" dirty="0">
              <a:latin typeface="Jumble" panose="02000503000000020004" pitchFamily="2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173200" y="7505700"/>
            <a:ext cx="3799114" cy="265938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40684">
            <a:off x="877135" y="5363889"/>
            <a:ext cx="3671047" cy="324387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28544" flipV="1">
            <a:off x="14582159" y="967683"/>
            <a:ext cx="3306068" cy="2921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Where is the restaurant-(Asking the way) - English song for Kids - Let's sing - Sing Along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362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37080" y="1800225"/>
            <a:ext cx="14319250" cy="74733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955"/>
            <a:ext cx="13063855" cy="1143000"/>
          </a:xfrm>
        </p:spPr>
        <p:txBody>
          <a:bodyPr>
            <a:normAutofit/>
          </a:bodyPr>
          <a:p>
            <a:r>
              <a:rPr lang="en-US" sz="6665">
                <a:solidFill>
                  <a:srgbClr val="FF0000"/>
                </a:solidFill>
              </a:rPr>
              <a:t>Watch a video</a:t>
            </a:r>
            <a:endParaRPr lang="en-US" sz="6665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53832" y="7746286"/>
            <a:ext cx="7720402" cy="2540714"/>
          </a:xfrm>
          <a:custGeom>
            <a:avLst/>
            <a:gdLst/>
            <a:ahLst/>
            <a:cxnLst/>
            <a:rect l="l" t="t" r="r" b="b"/>
            <a:pathLst>
              <a:path w="7720402" h="2540714">
                <a:moveTo>
                  <a:pt x="0" y="0"/>
                </a:moveTo>
                <a:lnTo>
                  <a:pt x="7720401" y="0"/>
                </a:lnTo>
                <a:lnTo>
                  <a:pt x="7720401" y="2540714"/>
                </a:lnTo>
                <a:lnTo>
                  <a:pt x="0" y="25407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4803080" y="2233746"/>
            <a:ext cx="3250586" cy="8053254"/>
          </a:xfrm>
          <a:custGeom>
            <a:avLst/>
            <a:gdLst/>
            <a:ahLst/>
            <a:cxnLst/>
            <a:rect l="l" t="t" r="r" b="b"/>
            <a:pathLst>
              <a:path w="3250586" h="8053254">
                <a:moveTo>
                  <a:pt x="0" y="0"/>
                </a:moveTo>
                <a:lnTo>
                  <a:pt x="3250586" y="0"/>
                </a:lnTo>
                <a:lnTo>
                  <a:pt x="3250586" y="8053254"/>
                </a:lnTo>
                <a:lnTo>
                  <a:pt x="0" y="8053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8752" y="7746286"/>
            <a:ext cx="7720402" cy="2540714"/>
          </a:xfrm>
          <a:custGeom>
            <a:avLst/>
            <a:gdLst/>
            <a:ahLst/>
            <a:cxnLst/>
            <a:rect l="l" t="t" r="r" b="b"/>
            <a:pathLst>
              <a:path w="7720402" h="2540714">
                <a:moveTo>
                  <a:pt x="0" y="0"/>
                </a:moveTo>
                <a:lnTo>
                  <a:pt x="7720402" y="0"/>
                </a:lnTo>
                <a:lnTo>
                  <a:pt x="7720402" y="2540714"/>
                </a:lnTo>
                <a:lnTo>
                  <a:pt x="0" y="25407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619125" y="-747712"/>
            <a:ext cx="15778162" cy="7767638"/>
            <a:chOff x="0" y="0"/>
            <a:chExt cx="3189496" cy="15701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89496" cy="1570199"/>
            </a:xfrm>
            <a:custGeom>
              <a:avLst/>
              <a:gdLst/>
              <a:ahLst/>
              <a:cxnLst/>
              <a:rect l="l" t="t" r="r" b="b"/>
              <a:pathLst>
                <a:path w="3189496" h="1570199">
                  <a:moveTo>
                    <a:pt x="3065036" y="1570198"/>
                  </a:moveTo>
                  <a:lnTo>
                    <a:pt x="124460" y="1570198"/>
                  </a:lnTo>
                  <a:cubicBezTo>
                    <a:pt x="55880" y="1570198"/>
                    <a:pt x="0" y="1514319"/>
                    <a:pt x="0" y="14457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5036" y="0"/>
                  </a:lnTo>
                  <a:cubicBezTo>
                    <a:pt x="3133616" y="0"/>
                    <a:pt x="3189496" y="55880"/>
                    <a:pt x="3189496" y="124460"/>
                  </a:cubicBezTo>
                  <a:lnTo>
                    <a:pt x="3189496" y="1445739"/>
                  </a:lnTo>
                  <a:cubicBezTo>
                    <a:pt x="3189496" y="1514319"/>
                    <a:pt x="3133616" y="1570199"/>
                    <a:pt x="3065036" y="1570199"/>
                  </a:cubicBezTo>
                  <a:close/>
                </a:path>
              </a:pathLst>
            </a:custGeom>
            <a:solidFill>
              <a:srgbClr val="5CB83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0427793">
            <a:off x="15849600" y="82296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70292" y="3419475"/>
            <a:ext cx="1388745" cy="4114800"/>
          </a:xfrm>
          <a:custGeom>
            <a:avLst/>
            <a:gdLst/>
            <a:ahLst/>
            <a:cxnLst/>
            <a:rect l="l" t="t" r="r" b="b"/>
            <a:pathLst>
              <a:path w="1388745" h="4114800">
                <a:moveTo>
                  <a:pt x="0" y="0"/>
                </a:moveTo>
                <a:lnTo>
                  <a:pt x="1388745" y="0"/>
                </a:lnTo>
                <a:lnTo>
                  <a:pt x="13887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67400" y="6072505"/>
            <a:ext cx="1847850" cy="1751330"/>
          </a:xfrm>
          <a:custGeom>
            <a:avLst/>
            <a:gdLst/>
            <a:ahLst/>
            <a:cxnLst/>
            <a:rect l="l" t="t" r="r" b="b"/>
            <a:pathLst>
              <a:path w="2008980" h="2042401">
                <a:moveTo>
                  <a:pt x="0" y="0"/>
                </a:moveTo>
                <a:lnTo>
                  <a:pt x="2008981" y="0"/>
                </a:lnTo>
                <a:lnTo>
                  <a:pt x="2008981" y="2042401"/>
                </a:lnTo>
                <a:lnTo>
                  <a:pt x="0" y="2042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95275" y="7534275"/>
            <a:ext cx="7315200" cy="2414016"/>
          </a:xfrm>
          <a:custGeom>
            <a:avLst/>
            <a:gdLst/>
            <a:ahLst/>
            <a:cxnLst/>
            <a:rect l="l" t="t" r="r" b="b"/>
            <a:pathLst>
              <a:path w="7315200" h="2414016">
                <a:moveTo>
                  <a:pt x="0" y="0"/>
                </a:moveTo>
                <a:lnTo>
                  <a:pt x="7315200" y="0"/>
                </a:lnTo>
                <a:lnTo>
                  <a:pt x="7315200" y="2414016"/>
                </a:lnTo>
                <a:lnTo>
                  <a:pt x="0" y="2414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369060" y="1097915"/>
            <a:ext cx="11801475" cy="4883785"/>
            <a:chOff x="0" y="0"/>
            <a:chExt cx="3992104" cy="1406419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928604" cy="1342919"/>
            </a:xfrm>
            <a:custGeom>
              <a:avLst/>
              <a:gdLst/>
              <a:ahLst/>
              <a:cxnLst/>
              <a:rect l="l" t="t" r="r" b="b"/>
              <a:pathLst>
                <a:path w="3928604" h="1342919">
                  <a:moveTo>
                    <a:pt x="3835894" y="1342919"/>
                  </a:moveTo>
                  <a:lnTo>
                    <a:pt x="92710" y="1342919"/>
                  </a:lnTo>
                  <a:cubicBezTo>
                    <a:pt x="41910" y="1342919"/>
                    <a:pt x="0" y="1301009"/>
                    <a:pt x="0" y="1250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4624" y="0"/>
                  </a:lnTo>
                  <a:cubicBezTo>
                    <a:pt x="3885424" y="0"/>
                    <a:pt x="3927334" y="41910"/>
                    <a:pt x="3927334" y="92710"/>
                  </a:cubicBezTo>
                  <a:lnTo>
                    <a:pt x="3927334" y="1248939"/>
                  </a:lnTo>
                  <a:cubicBezTo>
                    <a:pt x="3928604" y="1301009"/>
                    <a:pt x="3886694" y="1342919"/>
                    <a:pt x="3835894" y="1342919"/>
                  </a:cubicBezTo>
                  <a:close/>
                </a:path>
              </a:pathLst>
            </a:custGeom>
            <a:solidFill>
              <a:srgbClr val="2278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992104" cy="1406419"/>
            </a:xfrm>
            <a:custGeom>
              <a:avLst/>
              <a:gdLst/>
              <a:ahLst/>
              <a:cxnLst/>
              <a:rect l="l" t="t" r="r" b="b"/>
              <a:pathLst>
                <a:path w="3992104" h="1406419">
                  <a:moveTo>
                    <a:pt x="3867644" y="59690"/>
                  </a:moveTo>
                  <a:cubicBezTo>
                    <a:pt x="3903204" y="59690"/>
                    <a:pt x="3932414" y="88900"/>
                    <a:pt x="3932414" y="124460"/>
                  </a:cubicBezTo>
                  <a:lnTo>
                    <a:pt x="3932414" y="1281959"/>
                  </a:lnTo>
                  <a:cubicBezTo>
                    <a:pt x="3932414" y="1317519"/>
                    <a:pt x="3903204" y="1346729"/>
                    <a:pt x="3867644" y="1346729"/>
                  </a:cubicBezTo>
                  <a:lnTo>
                    <a:pt x="124460" y="1346729"/>
                  </a:lnTo>
                  <a:cubicBezTo>
                    <a:pt x="88900" y="1346729"/>
                    <a:pt x="59690" y="1317519"/>
                    <a:pt x="59690" y="1281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67644" y="59690"/>
                  </a:lnTo>
                  <a:moveTo>
                    <a:pt x="38676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81959"/>
                  </a:lnTo>
                  <a:cubicBezTo>
                    <a:pt x="0" y="1350539"/>
                    <a:pt x="55880" y="1406419"/>
                    <a:pt x="124460" y="1406419"/>
                  </a:cubicBezTo>
                  <a:lnTo>
                    <a:pt x="3867644" y="1406419"/>
                  </a:lnTo>
                  <a:cubicBezTo>
                    <a:pt x="3936224" y="1406419"/>
                    <a:pt x="3992104" y="1350539"/>
                    <a:pt x="3992104" y="1281959"/>
                  </a:cubicBezTo>
                  <a:lnTo>
                    <a:pt x="3992104" y="124460"/>
                  </a:lnTo>
                  <a:cubicBezTo>
                    <a:pt x="3992104" y="55880"/>
                    <a:pt x="3936224" y="0"/>
                    <a:pt x="386764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63077" y="1357340"/>
            <a:ext cx="11801475" cy="320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u="sng" dirty="0">
                <a:solidFill>
                  <a:srgbClr val="FFFFFF"/>
                </a:solidFill>
                <a:latin typeface="Sniglet" panose="020B0604020202020204"/>
              </a:rPr>
              <a:t>Unit 11</a:t>
            </a:r>
            <a:endParaRPr lang="en-US" sz="4800" b="1" u="sng" dirty="0">
              <a:solidFill>
                <a:srgbClr val="FFFFFF"/>
              </a:solidFill>
              <a:latin typeface="Sniglet" panose="020B0604020202020204"/>
            </a:endParaRPr>
          </a:p>
          <a:p>
            <a:pPr algn="ctr"/>
            <a:r>
              <a:rPr lang="en-US" sz="8000" dirty="0">
                <a:solidFill>
                  <a:srgbClr val="FFFF00"/>
                </a:solidFill>
                <a:latin typeface="Fredoka One" panose="02000000000000000000" pitchFamily="2" charset="0"/>
              </a:rPr>
              <a:t>How do we get to </a:t>
            </a:r>
            <a:endParaRPr lang="en-US" sz="8000" dirty="0">
              <a:solidFill>
                <a:srgbClr val="FFFF00"/>
              </a:solidFill>
              <a:latin typeface="Fredoka One" panose="02000000000000000000" pitchFamily="2" charset="0"/>
            </a:endParaRPr>
          </a:p>
          <a:p>
            <a:pPr algn="ctr"/>
            <a:r>
              <a:rPr lang="en-US" sz="8000" dirty="0">
                <a:solidFill>
                  <a:srgbClr val="FFFF00"/>
                </a:solidFill>
                <a:latin typeface="Fredoka One" panose="02000000000000000000" pitchFamily="2" charset="0"/>
              </a:rPr>
              <a:t>the hospital?</a:t>
            </a:r>
            <a:endParaRPr lang="en-US" sz="8000" dirty="0">
              <a:solidFill>
                <a:srgbClr val="FFFF00"/>
              </a:solidFill>
              <a:latin typeface="Fredoka One" panose="02000000000000000000" pitchFamily="2" charset="0"/>
            </a:endParaRPr>
          </a:p>
        </p:txBody>
      </p:sp>
      <p:sp>
        <p:nvSpPr>
          <p:cNvPr id="15" name="Freeform 15"/>
          <p:cNvSpPr/>
          <p:nvPr/>
        </p:nvSpPr>
        <p:spPr>
          <a:xfrm rot="-5400000">
            <a:off x="12909178" y="-2338419"/>
            <a:ext cx="7720402" cy="2568574"/>
          </a:xfrm>
          <a:custGeom>
            <a:avLst/>
            <a:gdLst/>
            <a:ahLst/>
            <a:cxnLst/>
            <a:rect l="l" t="t" r="r" b="b"/>
            <a:pathLst>
              <a:path w="7720402" h="2568574">
                <a:moveTo>
                  <a:pt x="0" y="0"/>
                </a:moveTo>
                <a:lnTo>
                  <a:pt x="7720402" y="0"/>
                </a:lnTo>
                <a:lnTo>
                  <a:pt x="7720402" y="2568574"/>
                </a:lnTo>
                <a:lnTo>
                  <a:pt x="0" y="25685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0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4"/>
          <p:cNvSpPr txBox="1"/>
          <p:nvPr/>
        </p:nvSpPr>
        <p:spPr>
          <a:xfrm>
            <a:off x="3558434" y="4619201"/>
            <a:ext cx="759079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FFCCFF"/>
                </a:solidFill>
                <a:latin typeface="Modern Love" panose="020B0604020202020204" pitchFamily="82" charset="0"/>
              </a:rPr>
              <a:t>Lesson 1 - Words</a:t>
            </a:r>
            <a:endParaRPr lang="en-US" sz="5400" dirty="0">
              <a:solidFill>
                <a:srgbClr val="FFCCFF"/>
              </a:solidFill>
              <a:latin typeface="Modern Love" panose="020B0604020202020204" pitchFamily="8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76600" y="229870"/>
            <a:ext cx="7315200" cy="914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4038600" y="255270"/>
            <a:ext cx="6633210" cy="889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Tuesday, April 2</a:t>
            </a:r>
            <a:r>
              <a:rPr lang="en-US" sz="48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nd</a:t>
            </a: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,2024</a:t>
            </a:r>
            <a:endPara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5288690859211_b4d40997a002bd9baaa6bef88bd9a5d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800100"/>
            <a:ext cx="14851380" cy="846963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419600" y="4264660"/>
            <a:ext cx="2356485" cy="574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419600" y="4167505"/>
            <a:ext cx="2698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accent3"/>
                </a:solidFill>
              </a:rPr>
              <a:t>bookshop</a:t>
            </a:r>
            <a:endParaRPr lang="en-US" sz="3600" b="1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82445" y="2054441"/>
            <a:ext cx="6674943" cy="1565961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14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 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827551" y="5143500"/>
            <a:ext cx="6784728" cy="1818690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429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7200" dirty="0">
                  <a:solidFill>
                    <a:srgbClr val="302F2F"/>
                  </a:solidFill>
                  <a:latin typeface="KG Primary Penmanship" panose="020B0604020202020204"/>
                </a:rPr>
                <a:t>next to</a:t>
              </a:r>
              <a:endParaRPr lang="en-US" sz="72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36400" y="1978742"/>
            <a:ext cx="9053399" cy="7315200"/>
            <a:chOff x="8536400" y="1978742"/>
            <a:chExt cx="9053399" cy="7315200"/>
          </a:xfrm>
        </p:grpSpPr>
        <p:sp>
          <p:nvSpPr>
            <p:cNvPr id="17" name="Rectangle 16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pic>
        <p:nvPicPr>
          <p:cNvPr id="20" name="Track 130 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7727.000000" end="58484.375000"/>
                </p14:media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32" y="8191312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5" name="Group 4"/>
          <p:cNvGrpSpPr/>
          <p:nvPr/>
        </p:nvGrpSpPr>
        <p:grpSpPr>
          <a:xfrm>
            <a:off x="-42545" y="-56515"/>
            <a:ext cx="18288000" cy="2414270"/>
            <a:chOff x="-67" y="-89"/>
            <a:chExt cx="28800" cy="3802"/>
          </a:xfrm>
        </p:grpSpPr>
        <p:grpSp>
          <p:nvGrpSpPr>
            <p:cNvPr id="8" name="Group 7"/>
            <p:cNvGrpSpPr/>
            <p:nvPr/>
          </p:nvGrpSpPr>
          <p:grpSpPr>
            <a:xfrm>
              <a:off x="-67" y="-89"/>
              <a:ext cx="28800" cy="3803"/>
              <a:chOff x="-42836" y="-56804"/>
              <a:chExt cx="18288000" cy="241514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42836" y="-56804"/>
                <a:ext cx="18288000" cy="934064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-32657" y="-23999"/>
                <a:ext cx="5181600" cy="2382338"/>
                <a:chOff x="0" y="-1"/>
                <a:chExt cx="3460862" cy="1520972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b="53414"/>
                <a:stretch>
                  <a:fillRect/>
                </a:stretch>
              </p:blipFill>
              <p:spPr>
                <a:xfrm>
                  <a:off x="0" y="-1"/>
                  <a:ext cx="3185160" cy="604521"/>
                </a:xfrm>
                <a:prstGeom prst="rect">
                  <a:avLst/>
                </a:prstGeom>
              </p:spPr>
            </p:pic>
            <p:pic>
              <p:nvPicPr>
                <p:cNvPr id="12" name="Picture 11" descr="Logo&#10;&#10;Description automatically generated with medium confidence"/>
                <p:cNvPicPr>
                  <a:picLocks noChangeAspect="1"/>
                </p:cNvPicPr>
                <p:nvPr userDrawn="1"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>
                  <a:fillRect/>
                </a:stretch>
              </p:blipFill>
              <p:spPr>
                <a:xfrm>
                  <a:off x="43180" y="0"/>
                  <a:ext cx="1549400" cy="452186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 red circle with a yellow symbol&#10;&#10;Description automatically generated with low confidence"/>
                <p:cNvPicPr>
                  <a:picLocks noChangeAspect="1"/>
                </p:cNvPicPr>
                <p:nvPr userDrawn="1"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436961">
                  <a:off x="1537103" y="41585"/>
                  <a:ext cx="508356" cy="467360"/>
                </a:xfrm>
                <a:prstGeom prst="rect">
                  <a:avLst/>
                </a:prstGeom>
              </p:spPr>
            </p:pic>
            <p:pic>
              <p:nvPicPr>
                <p:cNvPr id="14" name="Picture 13" descr="Text&#10;&#10;Description automatically generated"/>
                <p:cNvPicPr>
                  <a:picLocks noChangeAspect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9658" y="20784"/>
                  <a:ext cx="1491204" cy="1500187"/>
                </a:xfrm>
                <a:prstGeom prst="rect">
                  <a:avLst/>
                </a:prstGeom>
              </p:spPr>
            </p:pic>
          </p:grpSp>
        </p:grpSp>
        <p:sp>
          <p:nvSpPr>
            <p:cNvPr id="3" name="Rectangles 2"/>
            <p:cNvSpPr/>
            <p:nvPr/>
          </p:nvSpPr>
          <p:spPr>
            <a:xfrm>
              <a:off x="20760" y="-35"/>
              <a:ext cx="7920" cy="13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indefinite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82445" y="2054441"/>
            <a:ext cx="6674943" cy="1565961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14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 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827551" y="5143500"/>
            <a:ext cx="6784728" cy="1818690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429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7200" dirty="0">
                  <a:solidFill>
                    <a:srgbClr val="302F2F"/>
                  </a:solidFill>
                  <a:latin typeface="KG Primary Penmanship" panose="020B0604020202020204"/>
                </a:rPr>
                <a:t>opposite</a:t>
              </a:r>
              <a:endParaRPr lang="en-US" sz="72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20" name="Track 130 0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1093.000000" end="55381.3750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32" y="8419912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/>
          <p:cNvGrpSpPr/>
          <p:nvPr/>
        </p:nvGrpSpPr>
        <p:grpSpPr>
          <a:xfrm>
            <a:off x="8536400" y="1978742"/>
            <a:ext cx="9053399" cy="7315200"/>
            <a:chOff x="8536400" y="1978742"/>
            <a:chExt cx="9053399" cy="7315200"/>
          </a:xfrm>
        </p:grpSpPr>
        <p:sp>
          <p:nvSpPr>
            <p:cNvPr id="17" name="Rectangle 16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82445" y="2054441"/>
            <a:ext cx="6674943" cy="1565961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14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 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827551" y="5143500"/>
            <a:ext cx="6784728" cy="1818690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429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7200" dirty="0">
                  <a:solidFill>
                    <a:srgbClr val="302F2F"/>
                  </a:solidFill>
                  <a:latin typeface="KG Primary Penmanship" panose="020B0604020202020204"/>
                </a:rPr>
                <a:t>between</a:t>
              </a:r>
              <a:endParaRPr lang="en-US" sz="72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20" name="Track 130 0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3931.000000" end="52865.3750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32" y="8485317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/>
          <p:cNvGrpSpPr/>
          <p:nvPr/>
        </p:nvGrpSpPr>
        <p:grpSpPr>
          <a:xfrm>
            <a:off x="8536400" y="1978742"/>
            <a:ext cx="9053399" cy="7315200"/>
            <a:chOff x="8536400" y="1978742"/>
            <a:chExt cx="9053399" cy="7315200"/>
          </a:xfrm>
        </p:grpSpPr>
        <p:sp>
          <p:nvSpPr>
            <p:cNvPr id="17" name="Rectangle 16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"/>
            <a:ext cx="18288000" cy="1002188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" y="1508826"/>
            <a:ext cx="18287999" cy="8778185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0586" y="5993687"/>
            <a:ext cx="7259993" cy="2288342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942493" y="2702726"/>
            <a:ext cx="4507992" cy="44196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4800" y="1028720"/>
            <a:ext cx="1981200" cy="2042474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4935200" y="4838705"/>
            <a:ext cx="2438400" cy="2390588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12" y="7069799"/>
            <a:ext cx="6146003" cy="3217223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493" y="6821903"/>
            <a:ext cx="6705923" cy="3510318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8660" y="7980425"/>
            <a:ext cx="2844797" cy="2306591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15611" y="7734300"/>
            <a:ext cx="3148331" cy="25527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4400" y="8062799"/>
            <a:ext cx="2743200" cy="2224217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9523" y="6472241"/>
            <a:ext cx="18307050" cy="3790950"/>
            <a:chOff x="-6350" y="6061075"/>
            <a:chExt cx="12204701" cy="2527300"/>
          </a:xfrm>
        </p:grpSpPr>
        <p:sp>
          <p:nvSpPr>
            <p:cNvPr id="11" name="Freeform 7"/>
            <p:cNvSpPr/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6" name="Freeform 42"/>
            <p:cNvSpPr/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6" name="Freeform 52"/>
            <p:cNvSpPr/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6" name="Freeform 62"/>
            <p:cNvSpPr/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7" name="Freeform 63"/>
            <p:cNvSpPr/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8" name="Freeform 64"/>
            <p:cNvSpPr/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9" name="Freeform 65"/>
            <p:cNvSpPr/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0" name="Freeform 66"/>
            <p:cNvSpPr/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1" name="Freeform 67"/>
            <p:cNvSpPr/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2" name="Freeform 68"/>
            <p:cNvSpPr/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3" name="Freeform 69"/>
            <p:cNvSpPr/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4" name="Freeform 70"/>
            <p:cNvSpPr/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5" name="Freeform 71"/>
            <p:cNvSpPr/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6" name="Freeform 72"/>
            <p:cNvSpPr/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7" name="Freeform 73"/>
            <p:cNvSpPr/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8" name="Freeform 74"/>
            <p:cNvSpPr/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9" name="Freeform 75"/>
            <p:cNvSpPr/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0" name="Freeform 76"/>
            <p:cNvSpPr/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1" name="Freeform 77"/>
            <p:cNvSpPr/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2" name="Freeform 78"/>
            <p:cNvSpPr/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2" name="Freeform 88"/>
            <p:cNvSpPr/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3" name="Freeform 89"/>
            <p:cNvSpPr/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3" name="Freeform 99"/>
            <p:cNvSpPr/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3" name="Freeform 109"/>
            <p:cNvSpPr/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4" name="Freeform 110"/>
            <p:cNvSpPr/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5" name="Freeform 111"/>
            <p:cNvSpPr/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6" name="Freeform 112"/>
            <p:cNvSpPr/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7" name="Freeform 113"/>
            <p:cNvSpPr/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8" name="Freeform 114"/>
            <p:cNvSpPr/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9" name="Freeform 115"/>
            <p:cNvSpPr/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0" name="Freeform 116"/>
            <p:cNvSpPr/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1" name="Freeform 117"/>
            <p:cNvSpPr/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2" name="Freeform 118"/>
            <p:cNvSpPr/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3" name="Freeform 119"/>
            <p:cNvSpPr/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4" name="Freeform 120"/>
            <p:cNvSpPr/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5" name="Freeform 131"/>
            <p:cNvSpPr/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6" name="Freeform 132"/>
            <p:cNvSpPr/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7" name="Freeform 133"/>
            <p:cNvSpPr/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8" name="Freeform 134"/>
            <p:cNvSpPr/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9" name="Freeform 135"/>
            <p:cNvSpPr/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0" name="Freeform 136"/>
            <p:cNvSpPr/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1" name="Freeform 137"/>
            <p:cNvSpPr/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2" name="Freeform 138"/>
            <p:cNvSpPr/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3" name="Freeform 139"/>
            <p:cNvSpPr/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4" name="Freeform 140"/>
            <p:cNvSpPr/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5" name="Freeform 141"/>
            <p:cNvSpPr/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6" name="Freeform 142"/>
            <p:cNvSpPr/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7" name="Freeform 143"/>
            <p:cNvSpPr/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8" name="Freeform 144"/>
            <p:cNvSpPr/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9" name="Freeform 145"/>
            <p:cNvSpPr/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0" name="Freeform 146"/>
            <p:cNvSpPr/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1" name="Freeform 147"/>
            <p:cNvSpPr/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2" name="Freeform 148"/>
            <p:cNvSpPr/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100">
                <a:solidFill>
                  <a:prstClr val="black"/>
                </a:solidFill>
                <a:sym typeface="Arial" panose="020B0604020202020204"/>
              </a:endParaRPr>
            </a:p>
          </p:txBody>
        </p:sp>
      </p:grpSp>
      <p:pic>
        <p:nvPicPr>
          <p:cNvPr id="162" name="图片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5630994" y="-186226"/>
            <a:ext cx="7778088" cy="556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5738798" y="2218487"/>
            <a:ext cx="2151536" cy="2286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5522123" y="2596760"/>
            <a:ext cx="8195334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9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YouYuan" panose="02010509060101010101" charset="-122"/>
                <a:cs typeface="Arial" panose="020B0604020202020204" pitchFamily="34" charset="0"/>
                <a:sym typeface="+mn-lt"/>
              </a:rPr>
              <a:t>Sing and do</a:t>
            </a:r>
            <a:endParaRPr lang="zh-CN" altLang="en-US" sz="9000" b="1" dirty="0">
              <a:solidFill>
                <a:srgbClr val="FF0000"/>
              </a:solidFill>
              <a:latin typeface="Comic Sans MS" panose="030F0702030302020204" pitchFamily="66" charset="0"/>
              <a:ea typeface="YouYuan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3" descr="C:\Users\Tran\Desktop\output-onlinepngtools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238" y="0"/>
            <a:ext cx="3194414" cy="22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5" name="chimes.wav"/>
          </p:stSnd>
        </p:sndAc>
      </p:transition>
    </mc:Choice>
    <mc:Fallback>
      <p:transition spd="slow">
        <p:random/>
        <p:sndAc>
          <p:stSnd>
            <p:snd r:embed="rId15" name="chimes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82445" y="2054441"/>
            <a:ext cx="6674943" cy="1565961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14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 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827551" y="5143500"/>
            <a:ext cx="6784728" cy="1818690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429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7200" dirty="0">
                  <a:solidFill>
                    <a:srgbClr val="302F2F"/>
                  </a:solidFill>
                  <a:latin typeface="KG Primary Penmanship" panose="020B0604020202020204"/>
                </a:rPr>
                <a:t>turn left</a:t>
              </a:r>
              <a:endParaRPr lang="en-US" sz="72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20" name="Track 130 0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7363.000000" end="49431.3750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32" y="8613587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7" name="Group 6"/>
          <p:cNvGrpSpPr/>
          <p:nvPr/>
        </p:nvGrpSpPr>
        <p:grpSpPr>
          <a:xfrm>
            <a:off x="8536400" y="1978742"/>
            <a:ext cx="9053399" cy="7315200"/>
            <a:chOff x="8536400" y="1978742"/>
            <a:chExt cx="9053399" cy="7315200"/>
          </a:xfrm>
        </p:grpSpPr>
        <p:sp>
          <p:nvSpPr>
            <p:cNvPr id="17" name="Rectangle 16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82445" y="2054441"/>
            <a:ext cx="6674943" cy="1565961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14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 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827551" y="5143500"/>
            <a:ext cx="6784728" cy="1818690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429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7200" dirty="0">
                  <a:solidFill>
                    <a:srgbClr val="302F2F"/>
                  </a:solidFill>
                  <a:latin typeface="KG Primary Penmanship" panose="020B0604020202020204"/>
                </a:rPr>
                <a:t>turn right</a:t>
              </a:r>
              <a:endParaRPr lang="en-US" sz="72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20" name="Track 130 0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465.000000" end="46062.3750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32" y="8343712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/>
          <p:cNvGrpSpPr/>
          <p:nvPr/>
        </p:nvGrpSpPr>
        <p:grpSpPr>
          <a:xfrm>
            <a:off x="8536400" y="1978742"/>
            <a:ext cx="9053399" cy="7315200"/>
            <a:chOff x="8536400" y="1978742"/>
            <a:chExt cx="9053399" cy="7315200"/>
          </a:xfrm>
        </p:grpSpPr>
        <p:sp>
          <p:nvSpPr>
            <p:cNvPr id="17" name="Rectangle 16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82445" y="2054441"/>
            <a:ext cx="6674943" cy="1565961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145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 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827551" y="5143500"/>
            <a:ext cx="6784728" cy="1818690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4290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7200" dirty="0">
                  <a:solidFill>
                    <a:srgbClr val="302F2F"/>
                  </a:solidFill>
                  <a:latin typeface="KG Primary Penmanship" panose="020B0604020202020204"/>
                </a:rPr>
                <a:t>go straight</a:t>
              </a:r>
              <a:endParaRPr lang="en-US" sz="72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20" name="Track 130 0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3572.000000" end="42944.3750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32" y="8572312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7" name="Group 6"/>
          <p:cNvGrpSpPr/>
          <p:nvPr/>
        </p:nvGrpSpPr>
        <p:grpSpPr>
          <a:xfrm>
            <a:off x="8536400" y="1978742"/>
            <a:ext cx="9053399" cy="7315200"/>
            <a:chOff x="8536400" y="1978742"/>
            <a:chExt cx="9053399" cy="7315200"/>
          </a:xfrm>
        </p:grpSpPr>
        <p:sp>
          <p:nvSpPr>
            <p:cNvPr id="17" name="Rectangle 16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/>
          <p:cNvSpPr txBox="1"/>
          <p:nvPr/>
        </p:nvSpPr>
        <p:spPr>
          <a:xfrm>
            <a:off x="1258710" y="433823"/>
            <a:ext cx="71628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Listen and Point.</a:t>
            </a:r>
            <a:endParaRPr lang="en-US" sz="8000" b="1" dirty="0">
              <a:solidFill>
                <a:srgbClr val="C00000"/>
              </a:solidFill>
            </a:endParaRPr>
          </a:p>
        </p:txBody>
      </p: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789391" y="1064023"/>
            <a:ext cx="3178218" cy="1457653"/>
            <a:chOff x="12496801" y="1039345"/>
            <a:chExt cx="3657600" cy="1769876"/>
          </a:xfrm>
        </p:grpSpPr>
        <p:grpSp>
          <p:nvGrpSpPr>
            <p:cNvPr id="31" name="Group 7"/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33" name="Freeform 8"/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Box 9"/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 panose="02000000000000000000"/>
                </a:rPr>
                <a:t>82</a:t>
              </a:r>
              <a:endPara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 panose="0200000000000000000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pic>
        <p:nvPicPr>
          <p:cNvPr id="34" name="Track 130 02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7640.000000" end="23486.375000"/>
                </p14:media>
              </p:ext>
            </p:extLst>
          </p:nvPr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98583" y="1152566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/>
          <p:cNvSpPr txBox="1"/>
          <p:nvPr/>
        </p:nvSpPr>
        <p:spPr>
          <a:xfrm>
            <a:off x="877219" y="383791"/>
            <a:ext cx="872349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Listen and Repeat.</a:t>
            </a:r>
            <a:endParaRPr lang="en-US" sz="8000" b="1" dirty="0">
              <a:solidFill>
                <a:srgbClr val="C00000"/>
              </a:solidFill>
            </a:endParaRPr>
          </a:p>
        </p:txBody>
      </p: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738002" y="1057365"/>
            <a:ext cx="3178218" cy="1282402"/>
            <a:chOff x="12496801" y="1027746"/>
            <a:chExt cx="3657600" cy="1742087"/>
          </a:xfrm>
        </p:grpSpPr>
        <p:grpSp>
          <p:nvGrpSpPr>
            <p:cNvPr id="31" name="Group 7"/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33" name="Freeform 8"/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Box 9"/>
            <p:cNvSpPr txBox="1"/>
            <p:nvPr/>
          </p:nvSpPr>
          <p:spPr>
            <a:xfrm>
              <a:off x="13432215" y="1027746"/>
              <a:ext cx="1786772" cy="17420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 panose="02000000000000000000"/>
                </a:rPr>
                <a:t>82</a:t>
              </a:r>
              <a:endPara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 panose="0200000000000000000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81774" y="2907727"/>
            <a:ext cx="2812325" cy="2416090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701422" y="2907727"/>
            <a:ext cx="2812325" cy="2409945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218612" y="2877001"/>
            <a:ext cx="2759302" cy="2409945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181774" y="6843056"/>
            <a:ext cx="2812325" cy="2353983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839200" y="6787316"/>
            <a:ext cx="2780116" cy="2396639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255720" y="6787316"/>
            <a:ext cx="2812325" cy="2371497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pic>
        <p:nvPicPr>
          <p:cNvPr id="34" name="Track 130 02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47702.000000" end="22.375000"/>
                </p14:media>
              </p:ext>
            </p:extLst>
          </p:nvPr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95454" y="1042103"/>
            <a:ext cx="1187755" cy="11877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6" name="Group 17"/>
          <p:cNvGrpSpPr/>
          <p:nvPr/>
        </p:nvGrpSpPr>
        <p:grpSpPr>
          <a:xfrm>
            <a:off x="3652560" y="5235191"/>
            <a:ext cx="3730145" cy="1143000"/>
            <a:chOff x="0" y="0"/>
            <a:chExt cx="4556428" cy="921984"/>
          </a:xfrm>
        </p:grpSpPr>
        <p:grpSp>
          <p:nvGrpSpPr>
            <p:cNvPr id="37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39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8" name="TextBox 21"/>
            <p:cNvSpPr txBox="1"/>
            <p:nvPr/>
          </p:nvSpPr>
          <p:spPr>
            <a:xfrm>
              <a:off x="1" y="109179"/>
              <a:ext cx="4529924" cy="522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next to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41" name="Group 17"/>
          <p:cNvGrpSpPr/>
          <p:nvPr/>
        </p:nvGrpSpPr>
        <p:grpSpPr>
          <a:xfrm>
            <a:off x="8236367" y="5277378"/>
            <a:ext cx="3730145" cy="1143000"/>
            <a:chOff x="0" y="0"/>
            <a:chExt cx="4556428" cy="921984"/>
          </a:xfrm>
        </p:grpSpPr>
        <p:grpSp>
          <p:nvGrpSpPr>
            <p:cNvPr id="42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44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3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opposite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46" name="Group 17"/>
          <p:cNvGrpSpPr/>
          <p:nvPr/>
        </p:nvGrpSpPr>
        <p:grpSpPr>
          <a:xfrm>
            <a:off x="12785761" y="5252248"/>
            <a:ext cx="3730145" cy="1143000"/>
            <a:chOff x="0" y="0"/>
            <a:chExt cx="4556428" cy="921984"/>
          </a:xfrm>
        </p:grpSpPr>
        <p:grpSp>
          <p:nvGrpSpPr>
            <p:cNvPr id="47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49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8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between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3722107" y="8953500"/>
            <a:ext cx="3730145" cy="1143000"/>
            <a:chOff x="0" y="0"/>
            <a:chExt cx="4556428" cy="921984"/>
          </a:xfrm>
        </p:grpSpPr>
        <p:grpSp>
          <p:nvGrpSpPr>
            <p:cNvPr id="52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54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3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turn left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56" name="Group 17"/>
          <p:cNvGrpSpPr/>
          <p:nvPr/>
        </p:nvGrpSpPr>
        <p:grpSpPr>
          <a:xfrm>
            <a:off x="8385544" y="8916951"/>
            <a:ext cx="3730145" cy="1143000"/>
            <a:chOff x="0" y="0"/>
            <a:chExt cx="4556428" cy="921984"/>
          </a:xfrm>
        </p:grpSpPr>
        <p:grpSp>
          <p:nvGrpSpPr>
            <p:cNvPr id="57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59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8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turn right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61" name="Group 17"/>
          <p:cNvGrpSpPr/>
          <p:nvPr/>
        </p:nvGrpSpPr>
        <p:grpSpPr>
          <a:xfrm>
            <a:off x="12842206" y="8913581"/>
            <a:ext cx="3730145" cy="1143000"/>
            <a:chOff x="0" y="0"/>
            <a:chExt cx="4556428" cy="921984"/>
          </a:xfrm>
        </p:grpSpPr>
        <p:grpSp>
          <p:nvGrpSpPr>
            <p:cNvPr id="62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64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3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go straight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68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71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/>
          <p:cNvSpPr txBox="1"/>
          <p:nvPr/>
        </p:nvSpPr>
        <p:spPr>
          <a:xfrm>
            <a:off x="1258710" y="433823"/>
            <a:ext cx="780909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Listen and Chant.</a:t>
            </a:r>
            <a:endParaRPr lang="en-US" sz="8000" b="1" dirty="0">
              <a:solidFill>
                <a:srgbClr val="C00000"/>
              </a:solidFill>
            </a:endParaRPr>
          </a:p>
        </p:txBody>
      </p: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296400" y="1124196"/>
            <a:ext cx="3178218" cy="1282402"/>
            <a:chOff x="12496801" y="1027746"/>
            <a:chExt cx="3657600" cy="1742087"/>
          </a:xfrm>
        </p:grpSpPr>
        <p:grpSp>
          <p:nvGrpSpPr>
            <p:cNvPr id="6" name="Group 7"/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6" name="Freeform 8"/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/>
            <p:cNvSpPr txBox="1"/>
            <p:nvPr/>
          </p:nvSpPr>
          <p:spPr>
            <a:xfrm>
              <a:off x="13432215" y="1027746"/>
              <a:ext cx="1786772" cy="17420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 panose="02000000000000000000"/>
                </a:rPr>
                <a:t>82</a:t>
              </a:r>
              <a:endPara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 panose="0200000000000000000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1774" y="2907727"/>
            <a:ext cx="2812325" cy="2416090"/>
            <a:chOff x="8536400" y="1978742"/>
            <a:chExt cx="9053399" cy="7315200"/>
          </a:xfrm>
        </p:grpSpPr>
        <p:sp>
          <p:nvSpPr>
            <p:cNvPr id="19" name="Rectangle 1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701422" y="2907727"/>
            <a:ext cx="2812325" cy="2409945"/>
            <a:chOff x="8536400" y="1978742"/>
            <a:chExt cx="9053399" cy="7315200"/>
          </a:xfrm>
        </p:grpSpPr>
        <p:sp>
          <p:nvSpPr>
            <p:cNvPr id="22" name="Rectangle 21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218612" y="2877001"/>
            <a:ext cx="2759302" cy="2409945"/>
            <a:chOff x="8536400" y="1978742"/>
            <a:chExt cx="9053399" cy="7315200"/>
          </a:xfrm>
        </p:grpSpPr>
        <p:sp>
          <p:nvSpPr>
            <p:cNvPr id="25" name="Rectangle 2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181774" y="6843056"/>
            <a:ext cx="2812325" cy="2353983"/>
            <a:chOff x="8536400" y="1978742"/>
            <a:chExt cx="9053399" cy="7315200"/>
          </a:xfrm>
        </p:grpSpPr>
        <p:sp>
          <p:nvSpPr>
            <p:cNvPr id="28" name="Rectangle 27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839200" y="6787316"/>
            <a:ext cx="2780116" cy="2396639"/>
            <a:chOff x="8536400" y="1978742"/>
            <a:chExt cx="9053399" cy="7315200"/>
          </a:xfrm>
        </p:grpSpPr>
        <p:sp>
          <p:nvSpPr>
            <p:cNvPr id="34" name="Rectangle 33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3255720" y="6787316"/>
            <a:ext cx="2812325" cy="2371497"/>
            <a:chOff x="8536400" y="1978742"/>
            <a:chExt cx="9053399" cy="7315200"/>
          </a:xfrm>
        </p:grpSpPr>
        <p:sp>
          <p:nvSpPr>
            <p:cNvPr id="50" name="Rectangle 4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58" name="Group 17"/>
          <p:cNvGrpSpPr/>
          <p:nvPr/>
        </p:nvGrpSpPr>
        <p:grpSpPr>
          <a:xfrm>
            <a:off x="3652560" y="5235191"/>
            <a:ext cx="3730145" cy="1143000"/>
            <a:chOff x="0" y="0"/>
            <a:chExt cx="4556428" cy="921984"/>
          </a:xfrm>
        </p:grpSpPr>
        <p:grpSp>
          <p:nvGrpSpPr>
            <p:cNvPr id="59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61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0" name="TextBox 21"/>
            <p:cNvSpPr txBox="1"/>
            <p:nvPr/>
          </p:nvSpPr>
          <p:spPr>
            <a:xfrm>
              <a:off x="1" y="109179"/>
              <a:ext cx="4529924" cy="5229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next to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63" name="Group 17"/>
          <p:cNvGrpSpPr/>
          <p:nvPr/>
        </p:nvGrpSpPr>
        <p:grpSpPr>
          <a:xfrm>
            <a:off x="8236367" y="5277378"/>
            <a:ext cx="3730145" cy="1143000"/>
            <a:chOff x="0" y="0"/>
            <a:chExt cx="4556428" cy="921984"/>
          </a:xfrm>
        </p:grpSpPr>
        <p:grpSp>
          <p:nvGrpSpPr>
            <p:cNvPr id="64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66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5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opposite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68" name="Group 17"/>
          <p:cNvGrpSpPr/>
          <p:nvPr/>
        </p:nvGrpSpPr>
        <p:grpSpPr>
          <a:xfrm>
            <a:off x="12785761" y="5252248"/>
            <a:ext cx="3730145" cy="1143000"/>
            <a:chOff x="0" y="0"/>
            <a:chExt cx="4556428" cy="921984"/>
          </a:xfrm>
        </p:grpSpPr>
        <p:grpSp>
          <p:nvGrpSpPr>
            <p:cNvPr id="69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71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0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between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73" name="Group 17"/>
          <p:cNvGrpSpPr/>
          <p:nvPr/>
        </p:nvGrpSpPr>
        <p:grpSpPr>
          <a:xfrm>
            <a:off x="3722107" y="8953500"/>
            <a:ext cx="3730145" cy="1143000"/>
            <a:chOff x="0" y="0"/>
            <a:chExt cx="4556428" cy="921984"/>
          </a:xfrm>
        </p:grpSpPr>
        <p:grpSp>
          <p:nvGrpSpPr>
            <p:cNvPr id="74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76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5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turn left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78" name="Group 17"/>
          <p:cNvGrpSpPr/>
          <p:nvPr/>
        </p:nvGrpSpPr>
        <p:grpSpPr>
          <a:xfrm>
            <a:off x="8385544" y="8916951"/>
            <a:ext cx="3730145" cy="1143000"/>
            <a:chOff x="0" y="0"/>
            <a:chExt cx="4556428" cy="921984"/>
          </a:xfrm>
        </p:grpSpPr>
        <p:grpSp>
          <p:nvGrpSpPr>
            <p:cNvPr id="79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81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0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turn right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grpSp>
        <p:nvGrpSpPr>
          <p:cNvPr id="83" name="Group 17"/>
          <p:cNvGrpSpPr/>
          <p:nvPr/>
        </p:nvGrpSpPr>
        <p:grpSpPr>
          <a:xfrm>
            <a:off x="12842206" y="8913581"/>
            <a:ext cx="3730145" cy="1143000"/>
            <a:chOff x="0" y="0"/>
            <a:chExt cx="4556428" cy="921984"/>
          </a:xfrm>
        </p:grpSpPr>
        <p:grpSp>
          <p:nvGrpSpPr>
            <p:cNvPr id="84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86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5" name="TextBox 21"/>
            <p:cNvSpPr txBox="1"/>
            <p:nvPr/>
          </p:nvSpPr>
          <p:spPr>
            <a:xfrm>
              <a:off x="1" y="109179"/>
              <a:ext cx="4529924" cy="63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5400" dirty="0">
                  <a:solidFill>
                    <a:srgbClr val="302F2F"/>
                  </a:solidFill>
                  <a:latin typeface="KG Primary Penmanship" panose="020B0604020202020204"/>
                </a:rPr>
                <a:t>go straight</a:t>
              </a:r>
              <a:endParaRPr lang="en-US" sz="54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88" name="Track 13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6478.000000"/>
                </p14:media>
              </p:ext>
            </p:extLst>
          </p:nvPr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85673" y="1141360"/>
            <a:ext cx="1265238" cy="12652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95" name="Group 94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91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9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7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3" y="953"/>
            <a:ext cx="18287048" cy="1028509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80014" y="641985"/>
            <a:ext cx="981583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10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a game </a:t>
            </a:r>
            <a:endParaRPr lang="en-US" sz="10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0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Who is faster?”</a:t>
            </a:r>
            <a:endParaRPr lang="en-US" sz="10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429375" y="2828290"/>
            <a:ext cx="3589655" cy="3307715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4419600" y="1061720"/>
            <a:ext cx="63417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395075" y="2802890"/>
            <a:ext cx="3463290" cy="3246755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4419600" y="1061720"/>
            <a:ext cx="63417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984794" y="7353300"/>
            <a:ext cx="1917005" cy="2553464"/>
          </a:xfrm>
          <a:custGeom>
            <a:avLst/>
            <a:gdLst/>
            <a:ahLst/>
            <a:cxnLst/>
            <a:rect l="l" t="t" r="r" b="b"/>
            <a:pathLst>
              <a:path w="2984055" h="3696464">
                <a:moveTo>
                  <a:pt x="0" y="0"/>
                </a:moveTo>
                <a:lnTo>
                  <a:pt x="2984055" y="0"/>
                </a:lnTo>
                <a:lnTo>
                  <a:pt x="2984055" y="3696464"/>
                </a:lnTo>
                <a:lnTo>
                  <a:pt x="0" y="369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/>
          <p:cNvSpPr txBox="1"/>
          <p:nvPr/>
        </p:nvSpPr>
        <p:spPr>
          <a:xfrm>
            <a:off x="2291842" y="1262360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5"/>
              </a:lnSpc>
              <a:spcBef>
                <a:spcPct val="0"/>
              </a:spcBef>
            </a:pPr>
            <a:r>
              <a:rPr lang="en-US" sz="12925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5" b="1" dirty="0">
                <a:solidFill>
                  <a:srgbClr val="C00000"/>
                </a:solidFill>
                <a:latin typeface="KG Primary Penmanship Bold"/>
              </a:rPr>
              <a:t>HELLO SONG</a:t>
            </a:r>
            <a:endParaRPr lang="en-US" sz="12925" b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68995" y="4991100"/>
            <a:ext cx="2374205" cy="5029200"/>
          </a:xfrm>
          <a:custGeom>
            <a:avLst/>
            <a:gdLst/>
            <a:ahLst/>
            <a:cxnLst/>
            <a:rect l="l" t="t" r="r" b="b"/>
            <a:pathLst>
              <a:path w="3009059" h="5726583">
                <a:moveTo>
                  <a:pt x="0" y="0"/>
                </a:moveTo>
                <a:lnTo>
                  <a:pt x="3009060" y="0"/>
                </a:lnTo>
                <a:lnTo>
                  <a:pt x="3009060" y="5726583"/>
                </a:lnTo>
                <a:lnTo>
                  <a:pt x="0" y="57265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Hello! - Super Simple Songs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9235" y="2828290"/>
            <a:ext cx="3589655" cy="3307715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4419600" y="1061720"/>
            <a:ext cx="63417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3962400" y="6554470"/>
            <a:ext cx="3635375" cy="3276600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4419600" y="1061720"/>
            <a:ext cx="63417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8686800" y="6572885"/>
            <a:ext cx="3635375" cy="3307715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3448072" y="6525472"/>
            <a:ext cx="3552785" cy="3333803"/>
            <a:chOff x="8536400" y="1978742"/>
            <a:chExt cx="9053399" cy="7315200"/>
          </a:xfrm>
        </p:grpSpPr>
        <p:sp>
          <p:nvSpPr>
            <p:cNvPr id="29" name="Rectangle 28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63000" y="2172752"/>
              <a:ext cx="8612270" cy="69331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4419600" y="1061720"/>
            <a:ext cx="63417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8374" y="1098386"/>
            <a:ext cx="1397084" cy="13970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8952" y="2828295"/>
            <a:ext cx="3589752" cy="3307624"/>
            <a:chOff x="8536400" y="1978742"/>
            <a:chExt cx="9053399" cy="7315200"/>
          </a:xfrm>
        </p:grpSpPr>
        <p:sp>
          <p:nvSpPr>
            <p:cNvPr id="5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1395163" y="2802609"/>
            <a:ext cx="3463601" cy="3247056"/>
            <a:chOff x="8536400" y="1978742"/>
            <a:chExt cx="9053399" cy="7315200"/>
          </a:xfrm>
        </p:grpSpPr>
        <p:sp>
          <p:nvSpPr>
            <p:cNvPr id="20" name="Rectangle 19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62999" y="2181302"/>
              <a:ext cx="8575837" cy="692459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62400" y="6554185"/>
            <a:ext cx="3635197" cy="3276379"/>
            <a:chOff x="8536400" y="1978742"/>
            <a:chExt cx="9053399" cy="7315200"/>
          </a:xfrm>
        </p:grpSpPr>
        <p:sp>
          <p:nvSpPr>
            <p:cNvPr id="23" name="Rectangle 22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62999" y="2177492"/>
              <a:ext cx="8620361" cy="69284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86800" y="657262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13448030" y="6525260"/>
            <a:ext cx="3552825" cy="3333750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7253509" y="-381684"/>
            <a:ext cx="4191436" cy="3975888"/>
            <a:chOff x="16200143" y="-3038838"/>
            <a:chExt cx="5311526" cy="4491147"/>
          </a:xfrm>
        </p:grpSpPr>
        <p:sp>
          <p:nvSpPr>
            <p:cNvPr id="50" name="Freeform 15"/>
            <p:cNvSpPr/>
            <p:nvPr/>
          </p:nvSpPr>
          <p:spPr>
            <a:xfrm>
              <a:off x="16368169" y="-3038838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/>
            <p:nvPr/>
          </p:nvSpPr>
          <p:spPr>
            <a:xfrm rot="16200000" flipH="1">
              <a:off x="16149205" y="-1792784"/>
              <a:ext cx="3296031" cy="3194155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3296031" y="0"/>
                  </a:moveTo>
                  <a:lnTo>
                    <a:pt x="0" y="0"/>
                  </a:lnTo>
                  <a:lnTo>
                    <a:pt x="0" y="3194154"/>
                  </a:lnTo>
                  <a:lnTo>
                    <a:pt x="3296031" y="3194154"/>
                  </a:lnTo>
                  <a:lnTo>
                    <a:pt x="329603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3071811" y="7962900"/>
            <a:ext cx="5988124" cy="3666913"/>
            <a:chOff x="-3071812" y="7354912"/>
            <a:chExt cx="6122759" cy="4274901"/>
          </a:xfrm>
        </p:grpSpPr>
        <p:sp>
          <p:nvSpPr>
            <p:cNvPr id="60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13182600" y="-22225"/>
            <a:ext cx="5029200" cy="868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4419600" y="1061720"/>
            <a:ext cx="63417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Google Shape;7545;p47"/>
          <p:cNvSpPr/>
          <p:nvPr/>
        </p:nvSpPr>
        <p:spPr>
          <a:xfrm rot="-4372744">
            <a:off x="11454691" y="2149383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7750" y="-114300"/>
            <a:ext cx="9609050" cy="9609050"/>
          </a:xfrm>
          <a:prstGeom prst="rect">
            <a:avLst/>
          </a:prstGeom>
        </p:spPr>
      </p:pic>
      <p:sp>
        <p:nvSpPr>
          <p:cNvPr id="5" name="Google Shape;3251;p48"/>
          <p:cNvSpPr txBox="1"/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  <a:endParaRPr lang="en-US" sz="9600" dirty="0">
              <a:latin typeface="Jumble" panose="02000503000000020004" pitchFamily="2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173200" y="7505700"/>
            <a:ext cx="3799114" cy="265938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40684">
            <a:off x="877135" y="5363889"/>
            <a:ext cx="3671047" cy="324387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28544" flipV="1">
            <a:off x="14582159" y="967683"/>
            <a:ext cx="3306068" cy="2921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1497975" y="668429"/>
            <a:ext cx="5542625" cy="483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2837;p71"/>
          <p:cNvSpPr/>
          <p:nvPr/>
        </p:nvSpPr>
        <p:spPr>
          <a:xfrm>
            <a:off x="1569720" y="3390900"/>
            <a:ext cx="8669020" cy="3550920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p>
            <a:pPr algn="ctr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    PRACTICE </a:t>
            </a:r>
            <a:endParaRPr lang="en-US" sz="66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ctr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Listening skill</a:t>
            </a:r>
            <a:endParaRPr lang="en-US" sz="6600" b="1" kern="1200" dirty="0"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6"/>
          <p:cNvSpPr txBox="1"/>
          <p:nvPr/>
        </p:nvSpPr>
        <p:spPr>
          <a:xfrm>
            <a:off x="1274445" y="-587375"/>
            <a:ext cx="10790555" cy="114427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>
              <a:lnSpc>
                <a:spcPts val="12600"/>
              </a:lnSpc>
            </a:pPr>
            <a:r>
              <a:rPr lang="en-US" sz="6600" dirty="0">
                <a:solidFill>
                  <a:srgbClr val="FF0000"/>
                </a:solidFill>
                <a:latin typeface="Biski SemiBold"/>
              </a:rPr>
              <a:t>Listen and circle</a:t>
            </a:r>
            <a:endParaRPr lang="en-US" sz="6600" dirty="0">
              <a:solidFill>
                <a:srgbClr val="FF0000"/>
              </a:solidFill>
              <a:latin typeface="Biski SemiBold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57200" y="1257300"/>
            <a:ext cx="14844395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1.How do we get to the hospital?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it’s near a ………..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A.bookstore		B. library 		C. school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2.No, it’s ……. the library. It isn’t near a bookstore.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A.opposite		B. next to 		C. between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3.….….. It’s opposite the school. It’s between the traffic lights and the library.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A.Turn left 		B. Turn right 	C. Go straight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4.It’s …….. the bookstore and the library.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A.near 			B. turn left 	C. between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ghe bt lớp 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01400" y="556895"/>
            <a:ext cx="1344295" cy="969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8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6"/>
          <p:cNvSpPr txBox="1"/>
          <p:nvPr/>
        </p:nvSpPr>
        <p:spPr>
          <a:xfrm>
            <a:off x="1274445" y="-587375"/>
            <a:ext cx="10790555" cy="114427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>
              <a:lnSpc>
                <a:spcPts val="12600"/>
              </a:lnSpc>
            </a:pPr>
            <a:r>
              <a:rPr lang="en-US" sz="6600" dirty="0">
                <a:solidFill>
                  <a:srgbClr val="FF0000"/>
                </a:solidFill>
                <a:latin typeface="Biski SemiBold"/>
              </a:rPr>
              <a:t>Listen and circle</a:t>
            </a:r>
            <a:endParaRPr lang="en-US" sz="6600" dirty="0">
              <a:solidFill>
                <a:srgbClr val="FF0000"/>
              </a:solidFill>
              <a:latin typeface="Biski SemiBold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57200" y="1257300"/>
            <a:ext cx="14844395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1.How do we get to the hospital?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it’s near a ………..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A.bookstore		B. library 		C. school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2.No, it’s ……. the library. It isn’t near a bookstore.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A.opposite		B. next to 		C. between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3.….….. It’s opposite the school. It’s between the traffic lights and the library.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A.Turn left 		B. Turn right 	C. Go straight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4.It’s …….. the bookstore and the library.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ts val="6400"/>
              </a:lnSpc>
            </a:pPr>
            <a:r>
              <a:rPr lang="en-US" sz="54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A.near 			B. turn left 	C. between</a:t>
            </a:r>
            <a:endParaRPr lang="en-US" sz="54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ghe bt lớp 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01400" y="556895"/>
            <a:ext cx="1344295" cy="96901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6200" y="2850515"/>
            <a:ext cx="1085215" cy="96520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  <p:sp>
        <p:nvSpPr>
          <p:cNvPr id="3" name="Oval 2"/>
          <p:cNvSpPr/>
          <p:nvPr/>
        </p:nvSpPr>
        <p:spPr>
          <a:xfrm>
            <a:off x="4724400" y="4381500"/>
            <a:ext cx="1085215" cy="96520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  <p:sp>
        <p:nvSpPr>
          <p:cNvPr id="4" name="Oval 3"/>
          <p:cNvSpPr/>
          <p:nvPr/>
        </p:nvSpPr>
        <p:spPr>
          <a:xfrm>
            <a:off x="4648200" y="6819900"/>
            <a:ext cx="1085215" cy="96520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  <p:sp>
        <p:nvSpPr>
          <p:cNvPr id="7" name="Oval 6"/>
          <p:cNvSpPr/>
          <p:nvPr/>
        </p:nvSpPr>
        <p:spPr>
          <a:xfrm>
            <a:off x="8382000" y="8496300"/>
            <a:ext cx="1085215" cy="96520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38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Google Shape;7545;p47"/>
          <p:cNvSpPr/>
          <p:nvPr/>
        </p:nvSpPr>
        <p:spPr>
          <a:xfrm rot="-4372744">
            <a:off x="11454691" y="2149383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7750" y="-114300"/>
            <a:ext cx="9609050" cy="9609050"/>
          </a:xfrm>
          <a:prstGeom prst="rect">
            <a:avLst/>
          </a:prstGeom>
        </p:spPr>
      </p:pic>
      <p:sp>
        <p:nvSpPr>
          <p:cNvPr id="5" name="Google Shape;3251;p48"/>
          <p:cNvSpPr txBox="1"/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  <a:endParaRPr lang="en-US" sz="9600" dirty="0">
              <a:latin typeface="Jumble" panose="02000503000000020004" pitchFamily="2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173200" y="7505700"/>
            <a:ext cx="3799114" cy="265938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40684">
            <a:off x="877135" y="5363889"/>
            <a:ext cx="3671047" cy="324387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28544" flipV="1">
            <a:off x="14582159" y="967683"/>
            <a:ext cx="3306068" cy="2921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952"/>
            <a:ext cx="18288000" cy="10287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4985068" y="2751773"/>
            <a:ext cx="802640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0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Consolidation</a:t>
            </a:r>
            <a:endParaRPr lang="en-US" altLang="zh-CN" sz="10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3" y="953"/>
            <a:ext cx="18287048" cy="1028509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784191" y="641985"/>
            <a:ext cx="9007475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10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a game </a:t>
            </a:r>
            <a:endParaRPr lang="en-US" sz="10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0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“Pass the balls”</a:t>
            </a:r>
            <a:endParaRPr lang="en-US" sz="10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120015" y="439103"/>
            <a:ext cx="15697200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 to the sound and choose the words.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1220153" y="2245995"/>
            <a:ext cx="13716000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>
              <a:lnSpc>
                <a:spcPct val="150000"/>
              </a:lnSpc>
            </a:pPr>
            <a:r>
              <a:rPr lang="en-US" sz="6600" b="1">
                <a:solidFill>
                  <a:schemeClr val="tx1"/>
                </a:solidFill>
              </a:rPr>
              <a:t>A. turn right</a:t>
            </a:r>
            <a:endParaRPr lang="en-US" sz="6600" b="1">
              <a:solidFill>
                <a:schemeClr val="tx1"/>
              </a:solidFill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lang="en-US" sz="6600" b="1">
                <a:solidFill>
                  <a:schemeClr val="tx1"/>
                </a:solidFill>
              </a:rPr>
              <a:t>B. turn left</a:t>
            </a:r>
            <a:endParaRPr lang="en-US" sz="6600" b="1">
              <a:solidFill>
                <a:schemeClr val="tx1"/>
              </a:solidFill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lang="en-US" sz="6600" b="1">
                <a:solidFill>
                  <a:schemeClr val="tx1"/>
                </a:solidFill>
              </a:rPr>
              <a:t>C. next to</a:t>
            </a:r>
            <a:endParaRPr lang="en-US" sz="6600" b="1">
              <a:solidFill>
                <a:schemeClr val="tx1"/>
              </a:solidFill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lang="en-US" sz="6600" b="1">
                <a:solidFill>
                  <a:schemeClr val="tx1"/>
                </a:solidFill>
              </a:rPr>
              <a:t>D. between</a:t>
            </a:r>
            <a:endParaRPr lang="en-US" sz="6000">
              <a:solidFill>
                <a:schemeClr val="tx1"/>
              </a:solidFill>
            </a:endParaRPr>
          </a:p>
          <a:p>
            <a:pPr marL="457200" lvl="1" indent="457200" algn="l"/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19288" y="4362450"/>
            <a:ext cx="1203960" cy="117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  <p:pic>
        <p:nvPicPr>
          <p:cNvPr id="2" name="turn lef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987905" y="1016000"/>
            <a:ext cx="1324610" cy="1228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120015" y="439103"/>
            <a:ext cx="15697200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 to the sound and choose the picture.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Subtitle 2"/>
          <p:cNvSpPr>
            <a:spLocks noGrp="1"/>
          </p:cNvSpPr>
          <p:nvPr/>
        </p:nvSpPr>
        <p:spPr>
          <a:xfrm>
            <a:off x="510540" y="6031230"/>
            <a:ext cx="17348835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A				   B				C			         D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26065" y="5878830"/>
            <a:ext cx="1203960" cy="117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rcRect l="2837"/>
          <a:stretch>
            <a:fillRect/>
          </a:stretch>
        </p:blipFill>
        <p:spPr>
          <a:xfrm>
            <a:off x="807720" y="2715260"/>
            <a:ext cx="3688080" cy="3057525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0525" y="2715895"/>
            <a:ext cx="3229610" cy="3006725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2715895"/>
            <a:ext cx="3165475" cy="3056890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060" y="2716530"/>
            <a:ext cx="3595370" cy="3027045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" name="go straight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8685" y="1181100"/>
            <a:ext cx="1231900" cy="113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ldLvl="0" animBg="1"/>
      <p:bldP spid="1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Subtitle 2"/>
          <p:cNvSpPr>
            <a:spLocks noGrp="1"/>
          </p:cNvSpPr>
          <p:nvPr/>
        </p:nvSpPr>
        <p:spPr>
          <a:xfrm>
            <a:off x="120015" y="439103"/>
            <a:ext cx="15697200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Look at the picture and choose the word.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373380" y="6819900"/>
            <a:ext cx="17719040" cy="1289050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A. turn left		B. turn right	C. next to 	D. opposite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792200" y="6591300"/>
            <a:ext cx="1203960" cy="117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  <p:grpSp>
        <p:nvGrpSpPr>
          <p:cNvPr id="7" name="Group 6"/>
          <p:cNvGrpSpPr/>
          <p:nvPr/>
        </p:nvGrpSpPr>
        <p:grpSpPr>
          <a:xfrm>
            <a:off x="6429424" y="2828295"/>
            <a:ext cx="3589752" cy="3307624"/>
            <a:chOff x="8536400" y="1978742"/>
            <a:chExt cx="9053399" cy="7315200"/>
          </a:xfrm>
        </p:grpSpPr>
        <p:sp>
          <p:nvSpPr>
            <p:cNvPr id="16" name="Rectangle 1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6799" y="2134453"/>
              <a:ext cx="8732307" cy="69714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" name="Group 24"/>
          <p:cNvGrpSpPr/>
          <p:nvPr/>
        </p:nvGrpSpPr>
        <p:grpSpPr>
          <a:xfrm>
            <a:off x="6264275" y="2323200"/>
            <a:ext cx="3635198" cy="3307624"/>
            <a:chOff x="8536400" y="1978742"/>
            <a:chExt cx="9053399" cy="7315200"/>
          </a:xfrm>
        </p:grpSpPr>
        <p:sp>
          <p:nvSpPr>
            <p:cNvPr id="26" name="Rectangle 25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6800" y="2148876"/>
              <a:ext cx="8771128" cy="6957024"/>
            </a:xfrm>
            <a:prstGeom prst="rect">
              <a:avLst/>
            </a:prstGeom>
          </p:spPr>
        </p:pic>
      </p:grpSp>
      <p:sp>
        <p:nvSpPr>
          <p:cNvPr id="5" name="Subtitle 2"/>
          <p:cNvSpPr>
            <a:spLocks noGrp="1"/>
          </p:cNvSpPr>
          <p:nvPr/>
        </p:nvSpPr>
        <p:spPr>
          <a:xfrm>
            <a:off x="120015" y="439103"/>
            <a:ext cx="15697200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Look at the picture and choose the word.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373380" y="6819900"/>
            <a:ext cx="17719040" cy="1289050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A. turn left		B. turn right	C. next to 	D. opposite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2600" y="6743700"/>
            <a:ext cx="1203960" cy="117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05400" y="2195830"/>
            <a:ext cx="7046595" cy="5039995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Subtitle 2"/>
          <p:cNvSpPr>
            <a:spLocks noGrp="1"/>
          </p:cNvSpPr>
          <p:nvPr/>
        </p:nvSpPr>
        <p:spPr>
          <a:xfrm>
            <a:off x="80010" y="292735"/>
            <a:ext cx="1761680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Look at the pictures and write the missing letters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6318885" y="7658100"/>
            <a:ext cx="454723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6000" b="1">
                <a:solidFill>
                  <a:schemeClr val="tx1"/>
                </a:solidFill>
              </a:rPr>
              <a:t>bet _ _ _n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6858000" y="7658100"/>
            <a:ext cx="400748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6000" b="1">
                <a:solidFill>
                  <a:srgbClr val="FF0000"/>
                </a:solidFill>
              </a:rPr>
              <a:t>w e e</a:t>
            </a:r>
            <a:endParaRPr 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Group 4"/>
          <p:cNvGrpSpPr/>
          <p:nvPr/>
        </p:nvGrpSpPr>
        <p:grpSpPr>
          <a:xfrm>
            <a:off x="6857717" y="2933705"/>
            <a:ext cx="3589752" cy="3307624"/>
            <a:chOff x="8536400" y="1978742"/>
            <a:chExt cx="9053399" cy="7315200"/>
          </a:xfrm>
        </p:grpSpPr>
        <p:sp>
          <p:nvSpPr>
            <p:cNvPr id="6" name="Rectangle 4"/>
            <p:cNvSpPr/>
            <p:nvPr/>
          </p:nvSpPr>
          <p:spPr>
            <a:xfrm>
              <a:off x="8536400" y="1978742"/>
              <a:ext cx="9053399" cy="7315200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6800" y="2171700"/>
              <a:ext cx="8747732" cy="6934200"/>
            </a:xfrm>
            <a:prstGeom prst="rect">
              <a:avLst/>
            </a:prstGeom>
          </p:spPr>
        </p:pic>
      </p:grpSp>
      <p:sp>
        <p:nvSpPr>
          <p:cNvPr id="8" name="Subtitle 2"/>
          <p:cNvSpPr>
            <a:spLocks noGrp="1"/>
          </p:cNvSpPr>
          <p:nvPr/>
        </p:nvSpPr>
        <p:spPr>
          <a:xfrm>
            <a:off x="120015" y="439103"/>
            <a:ext cx="15697200" cy="1288733"/>
          </a:xfrm>
          <a:prstGeom prst="rect">
            <a:avLst/>
          </a:prstGeom>
        </p:spPr>
        <p:txBody>
          <a:bodyPr vert="horz" lIns="137160" tIns="68580" rIns="137160" bIns="685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Look at the picture and 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write</a:t>
            </a:r>
            <a:r>
              <a:rPr lang="en-US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the word.</a:t>
            </a:r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6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6318885" y="7200900"/>
            <a:ext cx="400748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6000" b="1">
                <a:solidFill>
                  <a:srgbClr val="FF0000"/>
                </a:solidFill>
              </a:rPr>
              <a:t>next to</a:t>
            </a:r>
            <a:endParaRPr 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>
                <a:fillRect/>
              </a:stretch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>
                <a:fillRect/>
              </a:stretch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/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/>
          <p:cNvSpPr txBox="1"/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icture containing text, toy, doll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280" y="937828"/>
            <a:ext cx="7924800" cy="7924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4441494" y="5524500"/>
            <a:ext cx="8882988" cy="6387616"/>
            <a:chOff x="-3071812" y="7354912"/>
            <a:chExt cx="6122759" cy="4274901"/>
          </a:xfrm>
        </p:grpSpPr>
        <p:sp>
          <p:nvSpPr>
            <p:cNvPr id="15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3686473" y="6404610"/>
            <a:ext cx="4341495" cy="3789045"/>
          </a:xfrm>
          <a:prstGeom prst="rect">
            <a:avLst/>
          </a:prstGeom>
        </p:spPr>
      </p:pic>
      <p:sp>
        <p:nvSpPr>
          <p:cNvPr id="8" name="Google Shape;2837;p71"/>
          <p:cNvSpPr/>
          <p:nvPr/>
        </p:nvSpPr>
        <p:spPr>
          <a:xfrm>
            <a:off x="518160" y="341948"/>
            <a:ext cx="13975080" cy="7720013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p>
            <a:pPr algn="ctr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    </a:t>
            </a:r>
            <a:r>
              <a:rPr lang="en-US" sz="6600" b="1" kern="1200" dirty="0">
                <a:solidFill>
                  <a:srgbClr val="FF0000"/>
                </a:solidFill>
                <a:latin typeface="Myriad Pro" panose="020B0503030403020204" pitchFamily="34" charset="0"/>
                <a:ea typeface="+mn-ea"/>
                <a:cs typeface="+mn-cs"/>
              </a:rPr>
              <a:t>AT HOME</a:t>
            </a:r>
            <a:endParaRPr lang="en-US" sz="66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l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    - Learn by heart the words</a:t>
            </a:r>
            <a:endParaRPr lang="en-US" sz="66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l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    - Write the directions to your school.</a:t>
            </a:r>
            <a:endParaRPr lang="en-US" sz="66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l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    - Next time, share with your</a:t>
            </a:r>
            <a:endParaRPr lang="en-US" sz="66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l" defTabSz="685800">
              <a:defRPr/>
            </a:pPr>
            <a:r>
              <a:rPr lang="en-US" sz="6600" b="1" kern="1200" dirty="0">
                <a:latin typeface="Myriad Pro" panose="020B0503030403020204" pitchFamily="34" charset="0"/>
                <a:ea typeface="+mn-ea"/>
                <a:cs typeface="+mn-cs"/>
              </a:rPr>
              <a:t>friends.</a:t>
            </a:r>
            <a:endParaRPr lang="en-US" sz="66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ctr" defTabSz="685800">
              <a:defRPr/>
            </a:pPr>
            <a:endParaRPr lang="en-US" sz="6600" b="1" kern="1200" dirty="0"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184" y="5143500"/>
            <a:ext cx="18596369" cy="5143500"/>
            <a:chOff x="0" y="0"/>
            <a:chExt cx="489780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7809" cy="1354667"/>
            </a:xfrm>
            <a:custGeom>
              <a:avLst/>
              <a:gdLst/>
              <a:ahLst/>
              <a:cxnLst/>
              <a:rect l="l" t="t" r="r" b="b"/>
              <a:pathLst>
                <a:path w="4897809" h="1354667">
                  <a:moveTo>
                    <a:pt x="0" y="0"/>
                  </a:moveTo>
                  <a:lnTo>
                    <a:pt x="4897809" y="0"/>
                  </a:lnTo>
                  <a:lnTo>
                    <a:pt x="489780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D0A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780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2996" y="5295900"/>
            <a:ext cx="18573992" cy="786592"/>
            <a:chOff x="0" y="0"/>
            <a:chExt cx="4891915" cy="207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1915" cy="207168"/>
            </a:xfrm>
            <a:custGeom>
              <a:avLst/>
              <a:gdLst/>
              <a:ahLst/>
              <a:cxnLst/>
              <a:rect l="l" t="t" r="r" b="b"/>
              <a:pathLst>
                <a:path w="4891915" h="207168">
                  <a:moveTo>
                    <a:pt x="0" y="0"/>
                  </a:moveTo>
                  <a:lnTo>
                    <a:pt x="4891915" y="0"/>
                  </a:lnTo>
                  <a:lnTo>
                    <a:pt x="4891915" y="207168"/>
                  </a:lnTo>
                  <a:lnTo>
                    <a:pt x="0" y="2071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91915" cy="245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8609419" y="2211092"/>
            <a:ext cx="3436648" cy="3461825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847211" y="2059343"/>
            <a:ext cx="3107673" cy="3613574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5992" y="2778533"/>
            <a:ext cx="4279331" cy="2894384"/>
          </a:xfrm>
          <a:custGeom>
            <a:avLst/>
            <a:gdLst/>
            <a:ahLst/>
            <a:cxnLst/>
            <a:rect l="l" t="t" r="r" b="b"/>
            <a:pathLst>
              <a:path w="4279331" h="2894384">
                <a:moveTo>
                  <a:pt x="0" y="0"/>
                </a:moveTo>
                <a:lnTo>
                  <a:pt x="4279331" y="0"/>
                </a:lnTo>
                <a:lnTo>
                  <a:pt x="4279331" y="2894384"/>
                </a:lnTo>
                <a:lnTo>
                  <a:pt x="0" y="2894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565272" y="2211092"/>
            <a:ext cx="5318445" cy="3461825"/>
          </a:xfrm>
          <a:custGeom>
            <a:avLst/>
            <a:gdLst/>
            <a:ahLst/>
            <a:cxnLst/>
            <a:rect l="l" t="t" r="r" b="b"/>
            <a:pathLst>
              <a:path w="5318445" h="3461825">
                <a:moveTo>
                  <a:pt x="0" y="0"/>
                </a:moveTo>
                <a:lnTo>
                  <a:pt x="5318446" y="0"/>
                </a:lnTo>
                <a:lnTo>
                  <a:pt x="5318446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610760" y="3094873"/>
            <a:ext cx="3842613" cy="2578044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191800" y="3296938"/>
            <a:ext cx="1248469" cy="2375978"/>
          </a:xfrm>
          <a:custGeom>
            <a:avLst/>
            <a:gdLst/>
            <a:ahLst/>
            <a:cxnLst/>
            <a:rect l="l" t="t" r="r" b="b"/>
            <a:pathLst>
              <a:path w="1248469" h="2375978">
                <a:moveTo>
                  <a:pt x="0" y="0"/>
                </a:moveTo>
                <a:lnTo>
                  <a:pt x="1248469" y="0"/>
                </a:lnTo>
                <a:lnTo>
                  <a:pt x="1248469" y="2375979"/>
                </a:lnTo>
                <a:lnTo>
                  <a:pt x="0" y="2375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770516" y="1011151"/>
            <a:ext cx="2373859" cy="1483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5312932" y="229729"/>
            <a:ext cx="1289511" cy="8059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39270" y="642819"/>
            <a:ext cx="1734934" cy="10843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0214584" y="739066"/>
            <a:ext cx="942439" cy="5890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40180" y="229729"/>
            <a:ext cx="2373859" cy="14836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2477016" y="379042"/>
            <a:ext cx="1289511" cy="805944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706793" y="6771870"/>
            <a:ext cx="1485007" cy="855904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952519" y="7377892"/>
            <a:ext cx="6503276" cy="41148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604143" y="9156225"/>
            <a:ext cx="1593808" cy="947591"/>
          </a:xfrm>
          <a:custGeom>
            <a:avLst/>
            <a:gdLst/>
            <a:ahLst/>
            <a:cxnLst/>
            <a:rect l="l" t="t" r="r" b="b"/>
            <a:pathLst>
              <a:path w="1593808" h="947591">
                <a:moveTo>
                  <a:pt x="0" y="0"/>
                </a:moveTo>
                <a:lnTo>
                  <a:pt x="1593808" y="0"/>
                </a:lnTo>
                <a:lnTo>
                  <a:pt x="1593808" y="947591"/>
                </a:lnTo>
                <a:lnTo>
                  <a:pt x="0" y="947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843274" y="4323316"/>
            <a:ext cx="1730718" cy="3293754"/>
          </a:xfrm>
          <a:custGeom>
            <a:avLst/>
            <a:gdLst/>
            <a:ahLst/>
            <a:cxnLst/>
            <a:rect l="l" t="t" r="r" b="b"/>
            <a:pathLst>
              <a:path w="1730718" h="3293754">
                <a:moveTo>
                  <a:pt x="0" y="0"/>
                </a:moveTo>
                <a:lnTo>
                  <a:pt x="1730718" y="0"/>
                </a:lnTo>
                <a:lnTo>
                  <a:pt x="1730718" y="3293753"/>
                </a:lnTo>
                <a:lnTo>
                  <a:pt x="0" y="329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38614" y="6689322"/>
            <a:ext cx="9336168" cy="147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0"/>
              </a:lnSpc>
            </a:pPr>
            <a:r>
              <a:rPr lang="en-US" sz="12615" dirty="0">
                <a:solidFill>
                  <a:srgbClr val="303D36"/>
                </a:solidFill>
                <a:latin typeface="Fredoka One" panose="02000000000000000000" pitchFamily="2" charset="0"/>
              </a:rPr>
              <a:t>Thank You!</a:t>
            </a:r>
            <a:endParaRPr lang="en-US" sz="12615" dirty="0">
              <a:solidFill>
                <a:srgbClr val="303D36"/>
              </a:solidFill>
              <a:latin typeface="Fredoka One" panose="02000000000000000000" pitchFamily="2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6112678" y="5039796"/>
            <a:ext cx="1394328" cy="930397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6"/>
                </a:lnTo>
                <a:lnTo>
                  <a:pt x="0" y="930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909659" y="8088741"/>
            <a:ext cx="4312218" cy="2563809"/>
          </a:xfrm>
          <a:custGeom>
            <a:avLst/>
            <a:gdLst/>
            <a:ahLst/>
            <a:cxnLst/>
            <a:rect l="l" t="t" r="r" b="b"/>
            <a:pathLst>
              <a:path w="4312218" h="2563809">
                <a:moveTo>
                  <a:pt x="0" y="0"/>
                </a:moveTo>
                <a:lnTo>
                  <a:pt x="4312218" y="0"/>
                </a:lnTo>
                <a:lnTo>
                  <a:pt x="4312218" y="2563809"/>
                </a:lnTo>
                <a:lnTo>
                  <a:pt x="0" y="2563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1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21435" y="206486"/>
            <a:ext cx="1485358" cy="1990380"/>
          </a:xfrm>
          <a:prstGeom prst="rect">
            <a:avLst/>
          </a:prstGeom>
        </p:spPr>
      </p:pic>
      <p:grpSp>
        <p:nvGrpSpPr>
          <p:cNvPr id="28" name="Group 15"/>
          <p:cNvGrpSpPr/>
          <p:nvPr/>
        </p:nvGrpSpPr>
        <p:grpSpPr>
          <a:xfrm>
            <a:off x="7069761" y="8049610"/>
            <a:ext cx="3605994" cy="2160343"/>
            <a:chOff x="0" y="0"/>
            <a:chExt cx="5507640" cy="3144349"/>
          </a:xfrm>
        </p:grpSpPr>
        <p:pic>
          <p:nvPicPr>
            <p:cNvPr id="29" name="Picture 16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30" name="Picture 17"/>
            <p:cNvPicPr>
              <a:picLocks noChangeAspect="1"/>
            </p:cNvPicPr>
            <p:nvPr/>
          </p:nvPicPr>
          <p:blipFill>
            <a:blip r:embed="rId2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A ram sam sam zurli cantecepentrucopii (NHẠC HOẠT NÁO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5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18260" y="389890"/>
            <a:ext cx="14502130" cy="749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43000"/>
          </a:xfrm>
        </p:spPr>
        <p:txBody>
          <a:bodyPr>
            <a:normAutofit fontScale="90000"/>
          </a:bodyPr>
          <a:p>
            <a:r>
              <a:rPr lang="en-US" sz="4800">
                <a:solidFill>
                  <a:srgbClr val="FF0000"/>
                </a:solidFill>
              </a:rPr>
              <a:t>Ask and answer </a:t>
            </a:r>
            <a:r>
              <a:rPr lang="en-US" sz="8000">
                <a:solidFill>
                  <a:srgbClr val="FF0000"/>
                </a:solidFill>
              </a:rPr>
              <a:t>?</a:t>
            </a:r>
            <a:endParaRPr lang="en-US" sz="800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276600" y="1866900"/>
            <a:ext cx="7188835" cy="5142865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0" y="5067300"/>
            <a:ext cx="2239010" cy="1939925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/>
        </p:nvSpPr>
        <p:spPr>
          <a:xfrm>
            <a:off x="2895600" y="7581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tx1"/>
                </a:solidFill>
              </a:rPr>
              <a:t>Does she like _____________?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" name="Title 4"/>
          <p:cNvSpPr>
            <a:spLocks noGrp="1"/>
          </p:cNvSpPr>
          <p:nvPr/>
        </p:nvSpPr>
        <p:spPr>
          <a:xfrm>
            <a:off x="6172200" y="7581900"/>
            <a:ext cx="47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0000"/>
                </a:solidFill>
              </a:rPr>
              <a:t>reading comics</a:t>
            </a:r>
            <a:endParaRPr lang="en-US" sz="8000">
              <a:solidFill>
                <a:srgbClr val="FF0000"/>
              </a:solidFill>
            </a:endParaRPr>
          </a:p>
        </p:txBody>
      </p:sp>
      <p:sp>
        <p:nvSpPr>
          <p:cNvPr id="7" name="Title 4"/>
          <p:cNvSpPr>
            <a:spLocks noGrp="1"/>
          </p:cNvSpPr>
          <p:nvPr/>
        </p:nvSpPr>
        <p:spPr>
          <a:xfrm>
            <a:off x="2514600" y="8648700"/>
            <a:ext cx="47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0000"/>
                </a:solidFill>
              </a:rPr>
              <a:t>Yes, she does.</a:t>
            </a:r>
            <a:endParaRPr 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A ram sam sam zurli cantecepentrucopii (NHẠC HOẠT NÁO)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5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38400" y="1562100"/>
            <a:ext cx="13611860" cy="7459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0" y="1638300"/>
            <a:ext cx="7409815" cy="5313045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190183"/>
            <a:ext cx="8229600" cy="1143000"/>
          </a:xfrm>
        </p:spPr>
        <p:txBody>
          <a:bodyPr>
            <a:normAutofit fontScale="90000"/>
          </a:bodyPr>
          <a:p>
            <a:r>
              <a:rPr lang="en-US" sz="4800">
                <a:solidFill>
                  <a:srgbClr val="FF0000"/>
                </a:solidFill>
              </a:rPr>
              <a:t>Ask and answer </a:t>
            </a:r>
            <a:r>
              <a:rPr lang="en-US" sz="8000">
                <a:solidFill>
                  <a:srgbClr val="FF0000"/>
                </a:solidFill>
              </a:rPr>
              <a:t>?</a:t>
            </a:r>
            <a:endParaRPr lang="en-US" sz="800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420600" y="5753100"/>
            <a:ext cx="2239010" cy="1939925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/>
        </p:nvSpPr>
        <p:spPr>
          <a:xfrm>
            <a:off x="2895600" y="7581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tx1"/>
                </a:solidFill>
              </a:rPr>
              <a:t>Do they _____________?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" name="Title 4"/>
          <p:cNvSpPr>
            <a:spLocks noGrp="1"/>
          </p:cNvSpPr>
          <p:nvPr/>
        </p:nvSpPr>
        <p:spPr>
          <a:xfrm>
            <a:off x="3048000" y="8648700"/>
            <a:ext cx="47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0000"/>
                </a:solidFill>
              </a:rPr>
              <a:t>Yes, they do. </a:t>
            </a:r>
            <a:endParaRPr lang="en-US" sz="8000">
              <a:solidFill>
                <a:srgbClr val="FF0000"/>
              </a:solidFill>
            </a:endParaRPr>
          </a:p>
        </p:txBody>
      </p:sp>
      <p:sp>
        <p:nvSpPr>
          <p:cNvPr id="4" name="Title 4"/>
          <p:cNvSpPr>
            <a:spLocks noGrp="1"/>
          </p:cNvSpPr>
          <p:nvPr/>
        </p:nvSpPr>
        <p:spPr>
          <a:xfrm>
            <a:off x="5486400" y="7581900"/>
            <a:ext cx="47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0000"/>
                </a:solidFill>
              </a:rPr>
              <a:t>playing chess</a:t>
            </a:r>
            <a:endParaRPr 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A ram sam sam zurli cantecepentrucopii (NHẠC HOẠT NÁO)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5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1200" y="1485900"/>
            <a:ext cx="12374245" cy="678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GENSWF_SLIDE_UID" val="{6B89FAD4-0F76-4986-9BEC-EB2073E92795}:277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2279</Words>
  <Application>WPS Presentation</Application>
  <PresentationFormat>Custom</PresentationFormat>
  <Paragraphs>199</Paragraphs>
  <Slides>48</Slides>
  <Notes>31</Notes>
  <HiddenSlides>0</HiddenSlides>
  <MMClips>14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71" baseType="lpstr">
      <vt:lpstr>Arial</vt:lpstr>
      <vt:lpstr>SimSun</vt:lpstr>
      <vt:lpstr>Wingdings</vt:lpstr>
      <vt:lpstr>Arial</vt:lpstr>
      <vt:lpstr>Calibri</vt:lpstr>
      <vt:lpstr>Comic Sans MS</vt:lpstr>
      <vt:lpstr>YouYuan</vt:lpstr>
      <vt:lpstr>KG Primary Penmanship Bold</vt:lpstr>
      <vt:lpstr>Segoe Print</vt:lpstr>
      <vt:lpstr>Microsoft YaHei</vt:lpstr>
      <vt:lpstr>Arial Unicode MS</vt:lpstr>
      <vt:lpstr>Jumble</vt:lpstr>
      <vt:lpstr>Sniglet</vt:lpstr>
      <vt:lpstr>Fredoka One</vt:lpstr>
      <vt:lpstr>Modern Love</vt:lpstr>
      <vt:lpstr>Times New Roman</vt:lpstr>
      <vt:lpstr>KG Primary Penmanship</vt:lpstr>
      <vt:lpstr>Tenor Sans</vt:lpstr>
      <vt:lpstr>MyriadPro-Light</vt:lpstr>
      <vt:lpstr>Myriad Pro</vt:lpstr>
      <vt:lpstr>Yu Gothic UI</vt:lpstr>
      <vt:lpstr>Biski SemiBold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Ask and answer ?</vt:lpstr>
      <vt:lpstr>PowerPoint 演示文稿</vt:lpstr>
      <vt:lpstr>Ask and answer ?</vt:lpstr>
      <vt:lpstr>PowerPoint 演示文稿</vt:lpstr>
      <vt:lpstr>Say about YOU (I like/ I don’t like....)</vt:lpstr>
      <vt:lpstr>PowerPoint 演示文稿</vt:lpstr>
      <vt:lpstr>Ask your friend (Do you like .....?)</vt:lpstr>
      <vt:lpstr>PowerPoint 演示文稿</vt:lpstr>
      <vt:lpstr>Watch a video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HP</cp:lastModifiedBy>
  <cp:revision>75</cp:revision>
  <dcterms:created xsi:type="dcterms:W3CDTF">2006-08-16T00:00:00Z</dcterms:created>
  <dcterms:modified xsi:type="dcterms:W3CDTF">2024-04-02T04:52:23Z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2D1A025646DD43FABF42190CE30F117C_13</vt:lpwstr>
  </property>
  <property fmtid="{D5CDD505-2E9C-101B-9397-08002B2CF9AE}" pid="3" name="KSOProductBuildVer">
    <vt:lpwstr>1033-12.2.0.13489</vt:lpwstr>
  </property>
</Properties>
</file>