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8" r:id="rId3"/>
    <p:sldId id="299" r:id="rId4"/>
    <p:sldId id="300" r:id="rId5"/>
    <p:sldId id="353" r:id="rId6"/>
    <p:sldId id="301" r:id="rId7"/>
    <p:sldId id="387" r:id="rId8"/>
    <p:sldId id="302" r:id="rId9"/>
    <p:sldId id="303" r:id="rId10"/>
    <p:sldId id="324" r:id="rId11"/>
    <p:sldId id="325" r:id="rId12"/>
    <p:sldId id="326" r:id="rId13"/>
    <p:sldId id="351" r:id="rId14"/>
    <p:sldId id="372" r:id="rId15"/>
    <p:sldId id="340" r:id="rId16"/>
    <p:sldId id="294" r:id="rId17"/>
    <p:sldId id="330" r:id="rId18"/>
    <p:sldId id="331" r:id="rId19"/>
    <p:sldId id="295" r:id="rId20"/>
    <p:sldId id="296" r:id="rId21"/>
    <p:sldId id="338" r:id="rId22"/>
    <p:sldId id="339" r:id="rId23"/>
    <p:sldId id="307" r:id="rId24"/>
    <p:sldId id="373" r:id="rId25"/>
    <p:sldId id="374" r:id="rId26"/>
    <p:sldId id="375" r:id="rId27"/>
    <p:sldId id="376" r:id="rId28"/>
    <p:sldId id="3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3.xml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media10.mp3"/><Relationship Id="rId2" Type="http://schemas.openxmlformats.org/officeDocument/2006/relationships/audio" Target="../media/media10.mp3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media12.mp3"/><Relationship Id="rId2" Type="http://schemas.openxmlformats.org/officeDocument/2006/relationships/audio" Target="../media/media12.mp3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media13.mp3"/><Relationship Id="rId2" Type="http://schemas.openxmlformats.org/officeDocument/2006/relationships/audio" Target="../media/media13.mp3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media14.mp3"/><Relationship Id="rId2" Type="http://schemas.openxmlformats.org/officeDocument/2006/relationships/audio" Target="../media/media14.mp3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media" Target="../media/media15.mp3"/><Relationship Id="rId4" Type="http://schemas.openxmlformats.org/officeDocument/2006/relationships/audio" Target="../media/media15.mp3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10.png"/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35"/>
            <a:ext cx="12548870" cy="6856730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165543" y="1856105"/>
            <a:ext cx="986091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WELCOME TO OUR CLASS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4/1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t="15841"/>
          <a:stretch>
            <a:fillRect/>
          </a:stretch>
        </p:blipFill>
        <p:spPr>
          <a:xfrm>
            <a:off x="1019175" y="-96520"/>
            <a:ext cx="9852660" cy="685863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/>
        </p:nvSpPr>
        <p:spPr>
          <a:xfrm>
            <a:off x="2455545" y="5091430"/>
            <a:ext cx="6238875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400" b="1">
                <a:solidFill>
                  <a:srgbClr val="FF0000"/>
                </a:solidFill>
              </a:rPr>
              <a:t>             present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790" y="977900"/>
            <a:ext cx="4911090" cy="3712210"/>
          </a:xfrm>
          <a:prstGeom prst="rect">
            <a:avLst/>
          </a:prstGeom>
        </p:spPr>
      </p:pic>
      <p:pic>
        <p:nvPicPr>
          <p:cNvPr id="2" name="present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0990" y="483806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2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t="15841"/>
          <a:stretch>
            <a:fillRect/>
          </a:stretch>
        </p:blipFill>
        <p:spPr>
          <a:xfrm>
            <a:off x="1144270" y="-635"/>
            <a:ext cx="9852660" cy="685863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/>
        </p:nvSpPr>
        <p:spPr>
          <a:xfrm>
            <a:off x="2207895" y="5094605"/>
            <a:ext cx="91440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400" b="1">
                <a:solidFill>
                  <a:srgbClr val="FF0000"/>
                </a:solidFill>
              </a:rPr>
              <a:t>               candle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880" y="1003935"/>
            <a:ext cx="4354195" cy="3822700"/>
          </a:xfrm>
          <a:prstGeom prst="rect">
            <a:avLst/>
          </a:prstGeom>
        </p:spPr>
      </p:pic>
      <p:pic>
        <p:nvPicPr>
          <p:cNvPr id="2" name="candl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3220" y="493141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2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1835" y="363855"/>
            <a:ext cx="4184650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" y="1376045"/>
            <a:ext cx="11863070" cy="2692400"/>
          </a:xfrm>
          <a:prstGeom prst="rect">
            <a:avLst/>
          </a:prstGeom>
        </p:spPr>
      </p:pic>
      <p:pic>
        <p:nvPicPr>
          <p:cNvPr id="11" name="audio-e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4615" y="5000625"/>
            <a:ext cx="69596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55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Unit 08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3125" y="300990"/>
            <a:ext cx="10445115" cy="5876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54860" y="-38100"/>
            <a:ext cx="886968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80" y="2294255"/>
            <a:ext cx="8862060" cy="2076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" y="4403090"/>
            <a:ext cx="8862060" cy="24555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97280" y="569595"/>
            <a:ext cx="9749155" cy="5481320"/>
          </a:xfrm>
          <a:prstGeom prst="rect">
            <a:avLst/>
          </a:prstGeom>
        </p:spPr>
      </p:pic>
      <p:pic>
        <p:nvPicPr>
          <p:cNvPr id="2" name="p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9950" y="5547360"/>
            <a:ext cx="715010" cy="59118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207510" y="1529715"/>
            <a:ext cx="172847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062980" y="1539875"/>
            <a:ext cx="172847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8870" y="635000"/>
            <a:ext cx="9808845" cy="5499735"/>
          </a:xfrm>
          <a:prstGeom prst="rect">
            <a:avLst/>
          </a:prstGeom>
        </p:spPr>
      </p:pic>
      <p:pic>
        <p:nvPicPr>
          <p:cNvPr id="2" name="p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5835" y="5591810"/>
            <a:ext cx="676910" cy="542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48360" y="438150"/>
            <a:ext cx="10124440" cy="5736590"/>
          </a:xfrm>
          <a:prstGeom prst="rect">
            <a:avLst/>
          </a:prstGeom>
        </p:spPr>
      </p:pic>
      <p:pic>
        <p:nvPicPr>
          <p:cNvPr id="2" name="p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7270" y="5758815"/>
            <a:ext cx="648970" cy="55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32510" y="556260"/>
            <a:ext cx="9963785" cy="5636895"/>
          </a:xfrm>
          <a:prstGeom prst="rect">
            <a:avLst/>
          </a:prstGeom>
        </p:spPr>
      </p:pic>
      <p:pic>
        <p:nvPicPr>
          <p:cNvPr id="2" name="p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1720" y="5805805"/>
            <a:ext cx="695960" cy="61976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873750" y="1529715"/>
            <a:ext cx="172847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68400" y="513715"/>
            <a:ext cx="9932670" cy="5654040"/>
          </a:xfrm>
          <a:prstGeom prst="rect">
            <a:avLst/>
          </a:prstGeom>
        </p:spPr>
      </p:pic>
      <p:pic>
        <p:nvPicPr>
          <p:cNvPr id="2" name="p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843270"/>
            <a:ext cx="783590" cy="55372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817110" y="1570355"/>
            <a:ext cx="172847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635" y="-70485"/>
            <a:ext cx="12192635" cy="68580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621790" y="688975"/>
            <a:ext cx="91020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solidFill>
                  <a:schemeClr val="accent5">
                    <a:lumMod val="75000"/>
                  </a:schemeClr>
                </a:solidFill>
              </a:rPr>
              <a:t>Wednesday, January 24</a:t>
            </a:r>
            <a:r>
              <a:rPr lang="en-US" sz="4800" baseline="3000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US" sz="4800">
                <a:solidFill>
                  <a:schemeClr val="accent5">
                    <a:lumMod val="75000"/>
                  </a:schemeClr>
                </a:solidFill>
              </a:rPr>
              <a:t> , 2024</a:t>
            </a:r>
            <a:endParaRPr lang="en-US" sz="4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/>
        </p:nvSpPr>
        <p:spPr>
          <a:xfrm>
            <a:off x="813435" y="1908810"/>
            <a:ext cx="91440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400" b="1">
                <a:solidFill>
                  <a:srgbClr val="FF0000"/>
                </a:solidFill>
              </a:rPr>
              <a:t>Unit 8     Let’s buy presents!</a:t>
            </a:r>
            <a:endParaRPr lang="en-US" sz="4000" b="1">
              <a:solidFill>
                <a:srgbClr val="FF0000"/>
              </a:solidFill>
            </a:endParaRPr>
          </a:p>
          <a:p>
            <a:pPr marL="457200" lvl="1" indent="457200" algn="l"/>
            <a:endParaRPr lang="en-US" sz="4000">
              <a:solidFill>
                <a:srgbClr val="FF0000"/>
              </a:solidFill>
            </a:endParaRPr>
          </a:p>
          <a:p>
            <a:pPr marL="457200" lvl="1" indent="457200" algn="l"/>
            <a:endParaRPr 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43915" y="739140"/>
            <a:ext cx="10059670" cy="5584190"/>
          </a:xfrm>
          <a:prstGeom prst="rect">
            <a:avLst/>
          </a:prstGeom>
        </p:spPr>
      </p:pic>
      <p:pic>
        <p:nvPicPr>
          <p:cNvPr id="2" name="p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6785" y="5751195"/>
            <a:ext cx="619760" cy="572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54860" y="-38100"/>
            <a:ext cx="886968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80" y="2294255"/>
            <a:ext cx="8862060" cy="2076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" y="4403090"/>
            <a:ext cx="8862060" cy="2455545"/>
          </a:xfrm>
          <a:prstGeom prst="rect">
            <a:avLst/>
          </a:prstGeom>
        </p:spPr>
      </p:pic>
      <p:pic>
        <p:nvPicPr>
          <p:cNvPr id="2" name="audio-e3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7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292793" y="1834515"/>
            <a:ext cx="541210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Consolidation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/>
        </p:nvSpPr>
        <p:spPr>
          <a:xfrm>
            <a:off x="80010" y="292735"/>
            <a:ext cx="104648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Look at the pictures and write the missing letters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16985" y="1269365"/>
            <a:ext cx="3884295" cy="3325495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/>
        </p:nvSpPr>
        <p:spPr>
          <a:xfrm>
            <a:off x="2191385" y="5091430"/>
            <a:ext cx="4751705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ctr"/>
            <a:r>
              <a:rPr lang="en-US" sz="4400" b="1">
                <a:solidFill>
                  <a:srgbClr val="FF0000"/>
                </a:solidFill>
              </a:rPr>
              <a:t>             </a:t>
            </a:r>
            <a:r>
              <a:rPr lang="en-US" sz="4400" b="1">
                <a:solidFill>
                  <a:schemeClr val="tx1"/>
                </a:solidFill>
              </a:rPr>
              <a:t>p_ _sent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/>
        </p:nvSpPr>
        <p:spPr>
          <a:xfrm>
            <a:off x="1757045" y="5097780"/>
            <a:ext cx="4886325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ctr"/>
            <a:r>
              <a:rPr lang="en-US" sz="4400" b="1">
                <a:solidFill>
                  <a:srgbClr val="FF0000"/>
                </a:solidFill>
              </a:rPr>
              <a:t>             r e</a:t>
            </a:r>
            <a:endParaRPr 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/>
        </p:nvSpPr>
        <p:spPr>
          <a:xfrm>
            <a:off x="80010" y="292735"/>
            <a:ext cx="104648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Look at the pictures and write the words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33140" y="1439545"/>
            <a:ext cx="4297680" cy="2468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2"/>
          <p:cNvSpPr>
            <a:spLocks noGrp="1"/>
          </p:cNvSpPr>
          <p:nvPr/>
        </p:nvSpPr>
        <p:spPr>
          <a:xfrm>
            <a:off x="2198370" y="4425315"/>
            <a:ext cx="4680585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ctr"/>
            <a:r>
              <a:rPr lang="en-US" sz="4400" b="1">
                <a:solidFill>
                  <a:srgbClr val="FF0000"/>
                </a:solidFill>
              </a:rPr>
              <a:t>             candy</a:t>
            </a:r>
            <a:endParaRPr lang="en-US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/>
        </p:nvSpPr>
        <p:spPr>
          <a:xfrm>
            <a:off x="80010" y="292735"/>
            <a:ext cx="104648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 Listen to the sound and choose the words.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457200" lvl="1" indent="457200" algn="l"/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ballo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544810" y="292100"/>
            <a:ext cx="824230" cy="67818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/>
        </p:nvSpPr>
        <p:spPr>
          <a:xfrm>
            <a:off x="813435" y="1497330"/>
            <a:ext cx="91440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>
              <a:lnSpc>
                <a:spcPct val="150000"/>
              </a:lnSpc>
            </a:pPr>
            <a:r>
              <a:rPr lang="en-US" sz="4400" b="1">
                <a:solidFill>
                  <a:schemeClr val="tx1"/>
                </a:solidFill>
              </a:rPr>
              <a:t>A. candy</a:t>
            </a:r>
            <a:endParaRPr lang="en-US" sz="4400" b="1">
              <a:solidFill>
                <a:schemeClr val="tx1"/>
              </a:solidFill>
            </a:endParaRPr>
          </a:p>
          <a:p>
            <a:pPr marL="457200" lvl="1" indent="457200" algn="l">
              <a:lnSpc>
                <a:spcPct val="150000"/>
              </a:lnSpc>
            </a:pPr>
            <a:r>
              <a:rPr lang="en-US" sz="4400" b="1">
                <a:solidFill>
                  <a:schemeClr val="tx1"/>
                </a:solidFill>
              </a:rPr>
              <a:t>B. balloon</a:t>
            </a:r>
            <a:endParaRPr lang="en-US" sz="4400" b="1">
              <a:solidFill>
                <a:schemeClr val="tx1"/>
              </a:solidFill>
            </a:endParaRPr>
          </a:p>
          <a:p>
            <a:pPr marL="457200" lvl="1" indent="457200" algn="l">
              <a:lnSpc>
                <a:spcPct val="150000"/>
              </a:lnSpc>
            </a:pPr>
            <a:r>
              <a:rPr lang="en-US" sz="4400" b="1">
                <a:solidFill>
                  <a:schemeClr val="tx1"/>
                </a:solidFill>
              </a:rPr>
              <a:t>C. cake</a:t>
            </a:r>
            <a:endParaRPr lang="en-US" sz="4400" b="1">
              <a:solidFill>
                <a:schemeClr val="tx1"/>
              </a:solidFill>
            </a:endParaRPr>
          </a:p>
          <a:p>
            <a:pPr marL="457200" lvl="1" indent="457200" algn="l">
              <a:lnSpc>
                <a:spcPct val="150000"/>
              </a:lnSpc>
            </a:pPr>
            <a:r>
              <a:rPr lang="en-US" sz="4400" b="1">
                <a:solidFill>
                  <a:schemeClr val="tx1"/>
                </a:solidFill>
              </a:rPr>
              <a:t>D. candle</a:t>
            </a:r>
            <a:endParaRPr lang="en-US" sz="4000">
              <a:solidFill>
                <a:schemeClr val="tx1"/>
              </a:solidFill>
            </a:endParaRPr>
          </a:p>
          <a:p>
            <a:pPr marL="457200" lvl="1" indent="457200" algn="l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84325" y="2908300"/>
            <a:ext cx="802640" cy="782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/>
        </p:nvSpPr>
        <p:spPr>
          <a:xfrm>
            <a:off x="80010" y="292735"/>
            <a:ext cx="104648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4. Listen to the sound and choose the picture.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457200" lvl="1" indent="457200" algn="l"/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0750" y="2103120"/>
            <a:ext cx="2158365" cy="159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2066925"/>
            <a:ext cx="2039620" cy="167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335" y="2105660"/>
            <a:ext cx="202120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025" y="2105660"/>
            <a:ext cx="2013585" cy="1633220"/>
          </a:xfrm>
          <a:prstGeom prst="rect">
            <a:avLst/>
          </a:prstGeom>
        </p:spPr>
      </p:pic>
      <p:pic>
        <p:nvPicPr>
          <p:cNvPr id="12" name="candl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5310" y="423545"/>
            <a:ext cx="617220" cy="619125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/>
        </p:nvSpPr>
        <p:spPr>
          <a:xfrm>
            <a:off x="340360" y="4020820"/>
            <a:ext cx="1156589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A			B			C			D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45910" y="4020820"/>
            <a:ext cx="802640" cy="782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bldLvl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789998" y="1834515"/>
            <a:ext cx="441769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Goodbye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Thank you!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Content Placeholder 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/>
        </p:nvSpPr>
        <p:spPr>
          <a:xfrm>
            <a:off x="1133475" y="1049655"/>
            <a:ext cx="91440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12" name="Rectangles 11"/>
          <p:cNvSpPr/>
          <p:nvPr/>
        </p:nvSpPr>
        <p:spPr>
          <a:xfrm>
            <a:off x="-68580" y="501650"/>
            <a:ext cx="12328525" cy="40805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marL="457200" lvl="1" indent="457200"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Warm up</a:t>
            </a:r>
            <a:endParaRPr 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457200" lvl="1" indent="457200"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Sing a song “ Hello”</a:t>
            </a:r>
            <a:endParaRPr 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Hello! - Super Simple Songs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68400" y="624205"/>
            <a:ext cx="9860915" cy="555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635"/>
            <a:ext cx="12191365" cy="685673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674370" y="427990"/>
            <a:ext cx="703516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 a game </a:t>
            </a:r>
            <a:endParaRPr 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Matching game”</a:t>
            </a:r>
            <a:endParaRPr 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Wheels on the Bus - @CoComelon Nursery Rhymes &amp; Kids Songs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848.000000" end="109958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53490" y="601980"/>
            <a:ext cx="9685020" cy="5443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635" y="-70485"/>
            <a:ext cx="12192635" cy="6858000"/>
          </a:xfrm>
          <a:prstGeom prst="rect">
            <a:avLst/>
          </a:prstGeom>
        </p:spPr>
      </p:pic>
      <p:sp>
        <p:nvSpPr>
          <p:cNvPr id="2" name="Subtitle 2"/>
          <p:cNvSpPr>
            <a:spLocks noGrp="1"/>
          </p:cNvSpPr>
          <p:nvPr/>
        </p:nvSpPr>
        <p:spPr>
          <a:xfrm>
            <a:off x="813435" y="2928620"/>
            <a:ext cx="4655185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000">
                <a:solidFill>
                  <a:srgbClr val="FF0000"/>
                </a:solidFill>
              </a:rPr>
              <a:t>Lesson 1</a:t>
            </a:r>
            <a:endParaRPr lang="en-US" sz="4000">
              <a:solidFill>
                <a:srgbClr val="FF0000"/>
              </a:solidFill>
            </a:endParaRPr>
          </a:p>
          <a:p>
            <a:pPr marL="457200" lvl="1" indent="457200" algn="l"/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621790" y="688975"/>
            <a:ext cx="91020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solidFill>
                  <a:schemeClr val="accent5">
                    <a:lumMod val="75000"/>
                  </a:schemeClr>
                </a:solidFill>
              </a:rPr>
              <a:t>Wednesday, January 24</a:t>
            </a:r>
            <a:r>
              <a:rPr lang="en-US" sz="4800" baseline="3000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US" sz="4800">
                <a:solidFill>
                  <a:schemeClr val="accent5">
                    <a:lumMod val="75000"/>
                  </a:schemeClr>
                </a:solidFill>
              </a:rPr>
              <a:t> , 2024</a:t>
            </a:r>
            <a:endParaRPr lang="en-US" sz="4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813435" y="1908810"/>
            <a:ext cx="91440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400" b="1">
                <a:solidFill>
                  <a:srgbClr val="FF0000"/>
                </a:solidFill>
              </a:rPr>
              <a:t>Unit 8     Let’s buy presents!</a:t>
            </a:r>
            <a:endParaRPr lang="en-US" sz="4000" b="1">
              <a:solidFill>
                <a:srgbClr val="FF0000"/>
              </a:solidFill>
            </a:endParaRPr>
          </a:p>
          <a:p>
            <a:pPr marL="457200" lvl="1" indent="457200" algn="l"/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41350" y="220345"/>
            <a:ext cx="1962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/>
              <a:t>Week 21</a:t>
            </a:r>
            <a:endParaRPr lang="en-US" sz="2800" u="sng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t="15841"/>
          <a:stretch>
            <a:fillRect/>
          </a:stretch>
        </p:blipFill>
        <p:spPr>
          <a:xfrm>
            <a:off x="1144270" y="-635"/>
            <a:ext cx="9852660" cy="6858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85" y="955040"/>
            <a:ext cx="5177155" cy="403796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/>
        </p:nvSpPr>
        <p:spPr>
          <a:xfrm>
            <a:off x="2207895" y="5205730"/>
            <a:ext cx="91440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400" b="1">
                <a:solidFill>
                  <a:srgbClr val="FF0000"/>
                </a:solidFill>
              </a:rPr>
              <a:t>                   candy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4" name="cand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8775" y="472376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rcRect t="15841"/>
          <a:stretch>
            <a:fillRect/>
          </a:stretch>
        </p:blipFill>
        <p:spPr>
          <a:xfrm>
            <a:off x="1144270" y="-635"/>
            <a:ext cx="9852660" cy="685863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/>
        </p:nvSpPr>
        <p:spPr>
          <a:xfrm>
            <a:off x="2207895" y="5348605"/>
            <a:ext cx="9144000" cy="85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457200" algn="l"/>
            <a:r>
              <a:rPr lang="en-US" sz="4400" b="1">
                <a:solidFill>
                  <a:srgbClr val="FF0000"/>
                </a:solidFill>
              </a:rPr>
              <a:t>             balloon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70" y="1092200"/>
            <a:ext cx="4794250" cy="3888105"/>
          </a:xfrm>
          <a:prstGeom prst="rect">
            <a:avLst/>
          </a:prstGeom>
        </p:spPr>
      </p:pic>
      <p:pic>
        <p:nvPicPr>
          <p:cNvPr id="2" name="ballon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504888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618</Words>
  <Application>WPS Presentation</Application>
  <PresentationFormat>Widescreen</PresentationFormat>
  <Paragraphs>62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53</cp:revision>
  <dcterms:created xsi:type="dcterms:W3CDTF">2023-10-22T06:55:00Z</dcterms:created>
  <dcterms:modified xsi:type="dcterms:W3CDTF">2024-01-24T01:08:30Z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C4187EA718054260AEB99BC78B340247_13</vt:lpwstr>
  </property>
  <property fmtid="{D5CDD505-2E9C-101B-9397-08002B2CF9AE}" pid="3" name="KSOProductBuildVer">
    <vt:lpwstr>1033-12.2.0.13431</vt:lpwstr>
  </property>
</Properties>
</file>