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93" r:id="rId11"/>
    <p:sldId id="294" r:id="rId12"/>
    <p:sldId id="295" r:id="rId13"/>
    <p:sldId id="297" r:id="rId14"/>
    <p:sldId id="296" r:id="rId15"/>
    <p:sldId id="307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548870" cy="685673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165543" y="1856105"/>
            <a:ext cx="986091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WELCOME TO OUR CLASS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3/2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350" y="1228090"/>
            <a:ext cx="11315065" cy="4518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8955" y="581660"/>
            <a:ext cx="7576185" cy="5974080"/>
          </a:xfrm>
          <a:prstGeom prst="rect">
            <a:avLst/>
          </a:prstGeom>
        </p:spPr>
      </p:pic>
      <p:pic>
        <p:nvPicPr>
          <p:cNvPr id="5" name="audio-e3-p4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3375" y="487680"/>
            <a:ext cx="798195" cy="71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8955" y="581660"/>
            <a:ext cx="7576185" cy="5974080"/>
          </a:xfrm>
          <a:prstGeom prst="rect">
            <a:avLst/>
          </a:prstGeom>
        </p:spPr>
      </p:pic>
      <p:pic>
        <p:nvPicPr>
          <p:cNvPr id="5" name="audio-e3-p4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3375" y="487680"/>
            <a:ext cx="798195" cy="711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34005" y="2378075"/>
            <a:ext cx="1915160" cy="74676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76165" y="3251835"/>
            <a:ext cx="1915160" cy="74676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165" y="4127500"/>
            <a:ext cx="1915160" cy="74676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1005" y="4982210"/>
            <a:ext cx="1915160" cy="74676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91325" y="5808980"/>
            <a:ext cx="1915160" cy="74676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9370" y="149860"/>
            <a:ext cx="5386705" cy="670814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6536690" y="1847850"/>
            <a:ext cx="4655185" cy="85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457200" algn="l"/>
            <a:r>
              <a:rPr lang="en-US" sz="4000">
                <a:solidFill>
                  <a:srgbClr val="FF0000"/>
                </a:solidFill>
              </a:rPr>
              <a:t>This is my ...........</a:t>
            </a:r>
            <a:endParaRPr lang="en-US" sz="4000">
              <a:solidFill>
                <a:srgbClr val="FF0000"/>
              </a:solidFill>
            </a:endParaRPr>
          </a:p>
          <a:p>
            <a:pPr marL="457200" lvl="1" indent="457200" algn="l"/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2504123" y="1834515"/>
            <a:ext cx="698944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Play a game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“Pass the picture”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-405765"/>
            <a:ext cx="12193270" cy="6779260"/>
          </a:xfrm>
          <a:prstGeom prst="rect">
            <a:avLst/>
          </a:prstGeom>
        </p:spPr>
      </p:pic>
      <p:pic>
        <p:nvPicPr>
          <p:cNvPr id="7" name="audio-e1-p4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42705" y="887730"/>
            <a:ext cx="732790" cy="74422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/>
        </p:nvSpPr>
        <p:spPr>
          <a:xfrm>
            <a:off x="1203325" y="513715"/>
            <a:ext cx="7533005" cy="85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457200" algn="l"/>
            <a:r>
              <a:rPr 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other words</a:t>
            </a:r>
            <a:endParaRPr 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457200" algn="l"/>
            <a:endParaRPr 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1330325" y="1863090"/>
            <a:ext cx="9328785" cy="85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457200" algn="l"/>
            <a:r>
              <a:rPr lang="en-US" sz="4000">
                <a:solidFill>
                  <a:srgbClr val="FF0000"/>
                </a:solidFill>
              </a:rPr>
              <a:t>/Kk/			/Ll/			/Mm/</a:t>
            </a:r>
            <a:endParaRPr lang="en-US" sz="4000">
              <a:solidFill>
                <a:srgbClr val="FF0000"/>
              </a:solidFill>
            </a:endParaRPr>
          </a:p>
          <a:p>
            <a:pPr marL="457200" lvl="1" indent="457200" algn="l"/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72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-70485"/>
            <a:ext cx="12192635" cy="6858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621790" y="688975"/>
            <a:ext cx="9102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solidFill>
                  <a:schemeClr val="accent5">
                    <a:lumMod val="75000"/>
                  </a:schemeClr>
                </a:solidFill>
              </a:rPr>
              <a:t>Thursday, November 2</a:t>
            </a:r>
            <a:r>
              <a:rPr lang="en-US" sz="4800" baseline="3000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4800">
                <a:solidFill>
                  <a:schemeClr val="accent5">
                    <a:lumMod val="75000"/>
                  </a:schemeClr>
                </a:solidFill>
              </a:rPr>
              <a:t> , 2023</a:t>
            </a:r>
            <a:endParaRPr lang="en-US" sz="4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/>
        </p:nvSpPr>
        <p:spPr>
          <a:xfrm>
            <a:off x="813435" y="1908810"/>
            <a:ext cx="9144000" cy="85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457200" algn="l"/>
            <a:r>
              <a:rPr lang="en-US" sz="4400" b="1">
                <a:solidFill>
                  <a:srgbClr val="FF0000"/>
                </a:solidFill>
              </a:rPr>
              <a:t>Unit 6     I have a new friend</a:t>
            </a:r>
            <a:endParaRPr lang="en-US" sz="4000" b="1">
              <a:solidFill>
                <a:srgbClr val="FF0000"/>
              </a:solidFill>
            </a:endParaRPr>
          </a:p>
          <a:p>
            <a:pPr marL="457200" lvl="1" indent="457200" algn="l"/>
            <a:endParaRPr lang="en-US" sz="4000">
              <a:solidFill>
                <a:srgbClr val="FF0000"/>
              </a:solidFill>
            </a:endParaRPr>
          </a:p>
          <a:p>
            <a:pPr marL="457200" lvl="1" indent="457200" algn="l"/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Content Placeholder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/>
        </p:nvSpPr>
        <p:spPr>
          <a:xfrm>
            <a:off x="1133475" y="1049655"/>
            <a:ext cx="9144000" cy="85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457200" algn="l"/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-68580" y="501650"/>
            <a:ext cx="12328525" cy="4080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marL="457200" lvl="1" indent="457200"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Warm up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marL="457200" lvl="1" indent="457200"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Sing a song “ A ram sam sam”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778193" y="427990"/>
            <a:ext cx="682752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 a game </a:t>
            </a:r>
            <a:endParaRPr 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Find the words”</a:t>
            </a:r>
            <a:endParaRPr 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-70485"/>
            <a:ext cx="12192635" cy="6858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621790" y="688975"/>
            <a:ext cx="9102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solidFill>
                  <a:schemeClr val="accent5">
                    <a:lumMod val="75000"/>
                  </a:schemeClr>
                </a:solidFill>
              </a:rPr>
              <a:t>Thursday, November 2</a:t>
            </a:r>
            <a:r>
              <a:rPr lang="en-US" sz="4800" baseline="3000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4800">
                <a:solidFill>
                  <a:schemeClr val="accent5">
                    <a:lumMod val="75000"/>
                  </a:schemeClr>
                </a:solidFill>
              </a:rPr>
              <a:t> , 2023</a:t>
            </a:r>
            <a:endParaRPr lang="en-US" sz="4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/>
        </p:nvSpPr>
        <p:spPr>
          <a:xfrm>
            <a:off x="813435" y="1908810"/>
            <a:ext cx="9144000" cy="85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457200" algn="l"/>
            <a:r>
              <a:rPr lang="en-US" sz="4400" b="1">
                <a:solidFill>
                  <a:srgbClr val="FF0000"/>
                </a:solidFill>
              </a:rPr>
              <a:t>Unit 6     I have a new friend</a:t>
            </a:r>
            <a:endParaRPr lang="en-US" sz="4000" b="1">
              <a:solidFill>
                <a:srgbClr val="FF0000"/>
              </a:solidFill>
            </a:endParaRPr>
          </a:p>
          <a:p>
            <a:pPr marL="457200" lvl="1" indent="457200" algn="l"/>
            <a:endParaRPr lang="en-US" sz="4000">
              <a:solidFill>
                <a:srgbClr val="FF0000"/>
              </a:solidFill>
            </a:endParaRPr>
          </a:p>
          <a:p>
            <a:pPr marL="457200" lvl="1" indent="457200" algn="l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" name="Subtitle 2"/>
          <p:cNvSpPr>
            <a:spLocks noGrp="1"/>
          </p:cNvSpPr>
          <p:nvPr/>
        </p:nvSpPr>
        <p:spPr>
          <a:xfrm>
            <a:off x="813435" y="2928620"/>
            <a:ext cx="4655185" cy="85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457200" algn="l"/>
            <a:r>
              <a:rPr lang="en-US" sz="4000">
                <a:solidFill>
                  <a:srgbClr val="FF0000"/>
                </a:solidFill>
              </a:rPr>
              <a:t>Lesson 4</a:t>
            </a:r>
            <a:endParaRPr lang="en-US" sz="4000">
              <a:solidFill>
                <a:srgbClr val="FF0000"/>
              </a:solidFill>
            </a:endParaRPr>
          </a:p>
          <a:p>
            <a:pPr marL="457200" lvl="1" indent="457200" algn="l"/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78105"/>
            <a:ext cx="12192000" cy="677989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90" y="2279015"/>
            <a:ext cx="3491865" cy="31616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1995" y="2234565"/>
            <a:ext cx="3623310" cy="3240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78105"/>
            <a:ext cx="12192000" cy="6779895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05" y="2196465"/>
            <a:ext cx="3209290" cy="34080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5110" y="2018665"/>
            <a:ext cx="3974465" cy="3734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78105"/>
            <a:ext cx="12192000" cy="6779895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95220"/>
            <a:ext cx="4404360" cy="31629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8825" y="2252345"/>
            <a:ext cx="3615690" cy="3442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3270" cy="677926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15820"/>
            <a:ext cx="10332720" cy="3521710"/>
          </a:xfrm>
          <a:prstGeom prst="rect">
            <a:avLst/>
          </a:prstGeom>
        </p:spPr>
      </p:pic>
      <p:pic>
        <p:nvPicPr>
          <p:cNvPr id="7" name="audio-e1-p47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2705" y="887730"/>
            <a:ext cx="732790" cy="74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72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Presentation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27</cp:revision>
  <dcterms:created xsi:type="dcterms:W3CDTF">2023-10-22T06:55:00Z</dcterms:created>
  <dcterms:modified xsi:type="dcterms:W3CDTF">2023-12-06T18:08:48Z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C4187EA718054260AEB99BC78B340247_13</vt:lpwstr>
  </property>
  <property fmtid="{D5CDD505-2E9C-101B-9397-08002B2CF9AE}" pid="3" name="KSOProductBuildVer">
    <vt:lpwstr>1033-12.2.0.13306</vt:lpwstr>
  </property>
</Properties>
</file>