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912" r:id="rId3"/>
    <p:sldMasterId id="2147484076" r:id="rId4"/>
    <p:sldMasterId id="2147484176" r:id="rId5"/>
    <p:sldMasterId id="2147484185" r:id="rId6"/>
  </p:sldMasterIdLst>
  <p:notesMasterIdLst>
    <p:notesMasterId r:id="rId25"/>
  </p:notesMasterIdLst>
  <p:sldIdLst>
    <p:sldId id="625" r:id="rId7"/>
    <p:sldId id="633" r:id="rId8"/>
    <p:sldId id="634" r:id="rId9"/>
    <p:sldId id="635" r:id="rId10"/>
    <p:sldId id="432" r:id="rId11"/>
    <p:sldId id="640" r:id="rId12"/>
    <p:sldId id="636" r:id="rId13"/>
    <p:sldId id="545" r:id="rId14"/>
    <p:sldId id="638" r:id="rId15"/>
    <p:sldId id="601" r:id="rId16"/>
    <p:sldId id="639" r:id="rId17"/>
    <p:sldId id="517" r:id="rId18"/>
    <p:sldId id="519" r:id="rId19"/>
    <p:sldId id="462" r:id="rId20"/>
    <p:sldId id="604" r:id="rId21"/>
    <p:sldId id="631" r:id="rId22"/>
    <p:sldId id="607" r:id="rId23"/>
    <p:sldId id="641" r:id="rId24"/>
  </p:sldIdLst>
  <p:sldSz cx="12033250" cy="6769100"/>
  <p:notesSz cx="6858000" cy="9144000"/>
  <p:custDataLst>
    <p:tags r:id="rId26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C48"/>
    <a:srgbClr val="E65A04"/>
    <a:srgbClr val="CCFFFF"/>
    <a:srgbClr val="6DC15F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73" d="100"/>
          <a:sy n="73" d="100"/>
        </p:scale>
        <p:origin x="-438" y="-648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2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3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2494" y="2102810"/>
            <a:ext cx="10228263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4988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3" cy="1344418"/>
          </a:xfrm>
        </p:spPr>
        <p:txBody>
          <a:bodyPr anchor="t"/>
          <a:lstStyle>
            <a:lvl1pPr algn="l">
              <a:defRPr sz="5264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3" cy="1480740"/>
          </a:xfrm>
        </p:spPr>
        <p:txBody>
          <a:bodyPr anchor="b"/>
          <a:lstStyle>
            <a:lvl1pPr marL="0" indent="0">
              <a:buNone/>
              <a:defRPr sz="2632">
                <a:solidFill>
                  <a:schemeClr val="tx1">
                    <a:tint val="75000"/>
                  </a:schemeClr>
                </a:solidFill>
              </a:defRPr>
            </a:lvl1pPr>
            <a:lvl2pPr marL="601675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50" indent="0">
              <a:buNone/>
              <a:defRPr sz="2106">
                <a:solidFill>
                  <a:schemeClr val="tx1">
                    <a:tint val="75000"/>
                  </a:schemeClr>
                </a:solidFill>
              </a:defRPr>
            </a:lvl3pPr>
            <a:lvl4pPr marL="18050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4pPr>
            <a:lvl5pPr marL="240670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5pPr>
            <a:lvl6pPr marL="300837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6pPr>
            <a:lvl7pPr marL="361005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7pPr>
            <a:lvl8pPr marL="42117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8pPr>
            <a:lvl9pPr marL="4813402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3" y="1184593"/>
            <a:ext cx="5314685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6902" y="1184593"/>
            <a:ext cx="5314685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71079"/>
            <a:ext cx="10829925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15214"/>
            <a:ext cx="5316775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3" y="2146682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726" y="1515214"/>
            <a:ext cx="5318864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4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5" y="269510"/>
            <a:ext cx="3958856" cy="1146987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4666" y="269512"/>
            <a:ext cx="6726921" cy="5777240"/>
          </a:xfrm>
        </p:spPr>
        <p:txBody>
          <a:bodyPr/>
          <a:lstStyle>
            <a:lvl1pPr>
              <a:defRPr sz="4211"/>
            </a:lvl1pPr>
            <a:lvl2pPr>
              <a:defRPr sz="3685"/>
            </a:lvl2pPr>
            <a:lvl3pPr>
              <a:defRPr sz="3158"/>
            </a:lvl3pPr>
            <a:lvl4pPr>
              <a:defRPr sz="2632"/>
            </a:lvl4pPr>
            <a:lvl5pPr>
              <a:defRPr sz="2632"/>
            </a:lvl5pPr>
            <a:lvl6pPr>
              <a:defRPr sz="2632"/>
            </a:lvl6pPr>
            <a:lvl7pPr>
              <a:defRPr sz="2632"/>
            </a:lvl7pPr>
            <a:lvl8pPr>
              <a:defRPr sz="2632"/>
            </a:lvl8pPr>
            <a:lvl9pPr>
              <a:defRPr sz="263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5" y="1416499"/>
            <a:ext cx="3958856" cy="4630253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601" y="4738370"/>
            <a:ext cx="7219950" cy="559392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601" y="604831"/>
            <a:ext cx="7219950" cy="4061460"/>
          </a:xfrm>
        </p:spPr>
        <p:txBody>
          <a:bodyPr/>
          <a:lstStyle>
            <a:lvl1pPr marL="0" indent="0">
              <a:buNone/>
              <a:defRPr sz="4211"/>
            </a:lvl1pPr>
            <a:lvl2pPr marL="601675" indent="0">
              <a:buNone/>
              <a:defRPr sz="3685"/>
            </a:lvl2pPr>
            <a:lvl3pPr marL="1203350" indent="0">
              <a:buNone/>
              <a:defRPr sz="3158"/>
            </a:lvl3pPr>
            <a:lvl4pPr marL="1805026" indent="0">
              <a:buNone/>
              <a:defRPr sz="2632"/>
            </a:lvl4pPr>
            <a:lvl5pPr marL="2406701" indent="0">
              <a:buNone/>
              <a:defRPr sz="2632"/>
            </a:lvl5pPr>
            <a:lvl6pPr marL="3008376" indent="0">
              <a:buNone/>
              <a:defRPr sz="2632"/>
            </a:lvl6pPr>
            <a:lvl7pPr marL="3610051" indent="0">
              <a:buNone/>
              <a:defRPr sz="2632"/>
            </a:lvl7pPr>
            <a:lvl8pPr marL="4211726" indent="0">
              <a:buNone/>
              <a:defRPr sz="2632"/>
            </a:lvl8pPr>
            <a:lvl9pPr marL="4813402" indent="0">
              <a:buNone/>
              <a:defRPr sz="263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601" y="5297762"/>
            <a:ext cx="7219950" cy="794429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03700"/>
            <a:ext cx="2707481" cy="43309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2" y="203700"/>
            <a:ext cx="7921890" cy="43309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35405"/>
          <a:stretch>
            <a:fillRect/>
          </a:stretch>
        </p:blipFill>
        <p:spPr>
          <a:xfrm>
            <a:off x="162951" y="3832093"/>
            <a:ext cx="3516854" cy="25609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455" r="31780" b="7512"/>
          <a:stretch>
            <a:fillRect/>
          </a:stretch>
        </p:blipFill>
        <p:spPr>
          <a:xfrm>
            <a:off x="9087523" y="3010403"/>
            <a:ext cx="2582135" cy="345230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0" y="305538"/>
            <a:ext cx="2694694" cy="25609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0"/>
          <a:stretch>
            <a:fillRect/>
          </a:stretch>
        </p:blipFill>
        <p:spPr>
          <a:xfrm flipH="1">
            <a:off x="6453528" y="754721"/>
            <a:ext cx="4465948" cy="19305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9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7" y="2970883"/>
            <a:ext cx="3038396" cy="379821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68" y="877477"/>
            <a:ext cx="3634078" cy="53351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1" y="877476"/>
            <a:ext cx="2310387" cy="19014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9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148" y="319883"/>
            <a:ext cx="4193717" cy="5947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5"/>
          <a:stretch>
            <a:fillRect/>
          </a:stretch>
        </p:blipFill>
        <p:spPr>
          <a:xfrm>
            <a:off x="6729290" y="4387380"/>
            <a:ext cx="4465948" cy="20432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8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74740" y="476344"/>
            <a:ext cx="4110501" cy="54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5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5577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74740" y="476344"/>
            <a:ext cx="4110501" cy="54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5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7101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74740" y="476344"/>
            <a:ext cx="4110501" cy="54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5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0515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74740" y="476344"/>
            <a:ext cx="4110501" cy="54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5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4373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1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6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2" y="1011706"/>
            <a:ext cx="2587154" cy="54333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53" y="1011706"/>
            <a:ext cx="3455298" cy="20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961375" y="490670"/>
            <a:ext cx="4110501" cy="691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7902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961375" y="490670"/>
            <a:ext cx="4110501" cy="691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6093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961375" y="490670"/>
            <a:ext cx="4110501" cy="691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3097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961375" y="490670"/>
            <a:ext cx="4110501" cy="691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1529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2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9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3350" rtl="0" eaLnBrk="1" latinLnBrk="0" hangingPunct="1">
        <a:spcBef>
          <a:spcPct val="0"/>
        </a:spcBef>
        <a:buNone/>
        <a:defRPr sz="5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56" indent="-451256" algn="l" defTabSz="1203350" rtl="0" eaLnBrk="1" latinLnBrk="0" hangingPunct="1">
        <a:spcBef>
          <a:spcPct val="20000"/>
        </a:spcBef>
        <a:buFont typeface="Arial" pitchFamily="34" charset="0"/>
        <a:buChar char="•"/>
        <a:defRPr sz="4211" kern="1200">
          <a:solidFill>
            <a:schemeClr val="tx1"/>
          </a:solidFill>
          <a:latin typeface="+mn-lt"/>
          <a:ea typeface="+mn-ea"/>
          <a:cs typeface="+mn-cs"/>
        </a:defRPr>
      </a:lvl1pPr>
      <a:lvl2pPr marL="977722" indent="-376047" algn="l" defTabSz="1203350" rtl="0" eaLnBrk="1" latinLnBrk="0" hangingPunct="1">
        <a:spcBef>
          <a:spcPct val="20000"/>
        </a:spcBef>
        <a:buFont typeface="Arial" pitchFamily="34" charset="0"/>
        <a:buChar char="–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504188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63" indent="-300838" algn="l" defTabSz="1203350" rtl="0" eaLnBrk="1" latinLnBrk="0" hangingPunct="1">
        <a:spcBef>
          <a:spcPct val="20000"/>
        </a:spcBef>
        <a:buFont typeface="Arial" pitchFamily="34" charset="0"/>
        <a:buChar char="–"/>
        <a:defRPr sz="2632" kern="1200">
          <a:solidFill>
            <a:schemeClr val="tx1"/>
          </a:solidFill>
          <a:latin typeface="+mn-lt"/>
          <a:ea typeface="+mn-ea"/>
          <a:cs typeface="+mn-cs"/>
        </a:defRPr>
      </a:lvl4pPr>
      <a:lvl5pPr marL="2707538" indent="-300838" algn="l" defTabSz="1203350" rtl="0" eaLnBrk="1" latinLnBrk="0" hangingPunct="1">
        <a:spcBef>
          <a:spcPct val="20000"/>
        </a:spcBef>
        <a:buFont typeface="Arial" pitchFamily="34" charset="0"/>
        <a:buChar char="»"/>
        <a:defRPr sz="2632" kern="1200">
          <a:solidFill>
            <a:schemeClr val="tx1"/>
          </a:solidFill>
          <a:latin typeface="+mn-lt"/>
          <a:ea typeface="+mn-ea"/>
          <a:cs typeface="+mn-cs"/>
        </a:defRPr>
      </a:lvl5pPr>
      <a:lvl6pPr marL="330921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6pPr>
      <a:lvl7pPr marL="391088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7pPr>
      <a:lvl8pPr marL="451256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8pPr>
      <a:lvl9pPr marL="511423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75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5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50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70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7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1005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7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402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520" y="-294"/>
            <a:ext cx="12034293" cy="67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9" b="4743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43808" y="257870"/>
            <a:ext cx="11374286" cy="6231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4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3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/>
          <a:stretch/>
        </p:blipFill>
        <p:spPr>
          <a:xfrm>
            <a:off x="-46668" y="58698"/>
            <a:ext cx="12004171" cy="676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8273" y="0"/>
            <a:ext cx="6696744" cy="504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Trung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thu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32996" y="2434319"/>
            <a:ext cx="1648134" cy="1154158"/>
            <a:chOff x="1258120" y="139575"/>
            <a:chExt cx="1499879" cy="1154158"/>
          </a:xfrm>
        </p:grpSpPr>
        <p:sp>
          <p:nvSpPr>
            <p:cNvPr id="7" name="Rounded Rectangle 6"/>
            <p:cNvSpPr/>
            <p:nvPr/>
          </p:nvSpPr>
          <p:spPr>
            <a:xfrm>
              <a:off x="1258120" y="713783"/>
              <a:ext cx="1499879" cy="57995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655077" y="139575"/>
              <a:ext cx="331614" cy="56323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Oval 10"/>
          <p:cNvSpPr/>
          <p:nvPr/>
        </p:nvSpPr>
        <p:spPr>
          <a:xfrm flipV="1">
            <a:off x="1855209" y="2769547"/>
            <a:ext cx="189366" cy="216023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45180" y="6189150"/>
            <a:ext cx="4221815" cy="57995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4000" kern="0" noProof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kern="0" noProof="0" dirty="0" err="1">
                <a:solidFill>
                  <a:prstClr val="black"/>
                </a:solidFill>
                <a:latin typeface="VNI-Avo" pitchFamily="2" charset="0"/>
              </a:rPr>
              <a:t>röôùc</a:t>
            </a:r>
            <a:r>
              <a:rPr lang="en-US" sz="4000" kern="0" noProof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kern="0" noProof="0" dirty="0" err="1">
                <a:solidFill>
                  <a:prstClr val="black"/>
                </a:solidFill>
                <a:latin typeface="VNI-Avo" pitchFamily="2" charset="0"/>
              </a:rPr>
              <a:t>ñeøn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3208313" y="5472782"/>
            <a:ext cx="189366" cy="216023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001" y="6119912"/>
            <a:ext cx="146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 flipV="1">
            <a:off x="10049073" y="4053587"/>
            <a:ext cx="189366" cy="216023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43436" y="1976059"/>
            <a:ext cx="123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397678" y="2331579"/>
            <a:ext cx="2621509" cy="1268995"/>
            <a:chOff x="372302" y="713783"/>
            <a:chExt cx="2385696" cy="1268995"/>
          </a:xfrm>
        </p:grpSpPr>
        <p:sp>
          <p:nvSpPr>
            <p:cNvPr id="33" name="Rounded Rectangle 32"/>
            <p:cNvSpPr/>
            <p:nvPr/>
          </p:nvSpPr>
          <p:spPr>
            <a:xfrm>
              <a:off x="372302" y="713783"/>
              <a:ext cx="2385696" cy="57995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40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1969299" y="1280083"/>
              <a:ext cx="327653" cy="70269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6" name="Oval 35"/>
          <p:cNvSpPr/>
          <p:nvPr/>
        </p:nvSpPr>
        <p:spPr>
          <a:xfrm flipV="1">
            <a:off x="5505611" y="3253818"/>
            <a:ext cx="189366" cy="216023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0201" y="2952502"/>
            <a:ext cx="146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0481" y="2244616"/>
            <a:ext cx="146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1968" y="724770"/>
            <a:ext cx="3103302" cy="1378535"/>
            <a:chOff x="-66151" y="-21839"/>
            <a:chExt cx="2824150" cy="1315572"/>
          </a:xfrm>
        </p:grpSpPr>
        <p:sp>
          <p:nvSpPr>
            <p:cNvPr id="41" name="Rounded Rectangle 40"/>
            <p:cNvSpPr/>
            <p:nvPr/>
          </p:nvSpPr>
          <p:spPr>
            <a:xfrm>
              <a:off x="-66151" y="713783"/>
              <a:ext cx="2824150" cy="57995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vầng</a:t>
              </a:r>
              <a:r>
                <a:rPr lang="en-US" sz="40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1178932" y="-21839"/>
              <a:ext cx="230129" cy="71371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6" name="Oval 45"/>
          <p:cNvSpPr/>
          <p:nvPr/>
        </p:nvSpPr>
        <p:spPr>
          <a:xfrm flipV="1">
            <a:off x="1662486" y="991520"/>
            <a:ext cx="189366" cy="216023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4293" y="1452528"/>
            <a:ext cx="146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3020" y="1452528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3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5" grpId="0"/>
      <p:bldP spid="37" grpId="0"/>
      <p:bldP spid="17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60640" y="5255644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3" y="2756035"/>
            <a:ext cx="5953557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695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072185" y="475618"/>
            <a:ext cx="389937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âng</a:t>
            </a:r>
            <a:endParaRPr kumimoji="0" lang="en-GB" sz="1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42" name="Picture 2" descr="30 mẫu nhà phố đẹp ấn tượng nên tham khả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21" y="32171"/>
            <a:ext cx="4761624" cy="52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 thường">
            <a:extLst>
              <a:ext uri="{FF2B5EF4-FFF2-40B4-BE49-F238E27FC236}">
                <a16:creationId xmlns:a16="http://schemas.microsoft.com/office/drawing/2014/main" xmlns="" id="{ED420CFB-85AC-4933-B2FC-2F4C07F4890B}"/>
              </a:ext>
            </a:extLst>
          </p:cNvPr>
          <p:cNvSpPr txBox="1"/>
          <p:nvPr/>
        </p:nvSpPr>
        <p:spPr>
          <a:xfrm>
            <a:off x="8266012" y="1440334"/>
            <a:ext cx="3752689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âng</a:t>
            </a:r>
            <a:endParaRPr kumimoji="0" lang="en-GB" sz="13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D2FD3F92-F502-4026-AD19-33C5D50C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103" y="1440334"/>
            <a:ext cx="4334842" cy="2097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ăng</a:t>
            </a:r>
            <a:endParaRPr kumimoji="0" lang="en-US" sz="13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C5CD1A-4DB9-42CD-85A6-6BF58D1F14A1}"/>
              </a:ext>
            </a:extLst>
          </p:cNvPr>
          <p:cNvSpPr/>
          <p:nvPr/>
        </p:nvSpPr>
        <p:spPr>
          <a:xfrm>
            <a:off x="308698" y="1413526"/>
            <a:ext cx="31774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</a:t>
            </a: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61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Kara fx] Cá Vàng Bơi - Xuân M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6" name="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1696145" y="360214"/>
            <a:ext cx="9577064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93" y="144190"/>
            <a:ext cx="936104" cy="1083528"/>
          </a:xfrm>
          <a:prstGeom prst="rect">
            <a:avLst/>
          </a:prstGeom>
        </p:spPr>
      </p:pic>
      <p:pic>
        <p:nvPicPr>
          <p:cNvPr id="6" name="a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1912169" y="360214"/>
            <a:ext cx="8928992" cy="595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5" name="a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1768153" y="360214"/>
            <a:ext cx="9001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ây Bàng Singapore - Cao 60cm - Cây nội thất sống tốt trong phòng máy –  Tflower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2" b="89946" l="3500" r="975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07" r="3637" b="10369"/>
          <a:stretch/>
        </p:blipFill>
        <p:spPr bwMode="auto">
          <a:xfrm>
            <a:off x="778498" y="205430"/>
            <a:ext cx="2483331" cy="20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ăng Cụt Thái Lan (1kg) | Tik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2" b="89966" l="9992" r="9936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2" t="20142" r="551" b="26987"/>
          <a:stretch/>
        </p:blipFill>
        <p:spPr bwMode="auto">
          <a:xfrm>
            <a:off x="8439777" y="-57138"/>
            <a:ext cx="326548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ull Moon Space GIF by BBC Americ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1" y="3109654"/>
            <a:ext cx="2791147" cy="258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Yellow Stars Sticker by Bubblegum Ball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06" y="2828226"/>
            <a:ext cx="3168352" cy="30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6240" y="354459"/>
            <a:ext cx="344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1682" y="1823963"/>
            <a:ext cx="4408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8463" y="3478820"/>
            <a:ext cx="434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9353" y="5053508"/>
            <a:ext cx="434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6D11FA5D-D234-007D-F06B-30DF40501BB9}"/>
              </a:ext>
            </a:extLst>
          </p:cNvPr>
          <p:cNvCxnSpPr/>
          <p:nvPr/>
        </p:nvCxnSpPr>
        <p:spPr>
          <a:xfrm>
            <a:off x="5075798" y="1224310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xmlns="" id="{5B738EB1-11B8-E9A3-F3D8-5CA404A7BC83}"/>
              </a:ext>
            </a:extLst>
          </p:cNvPr>
          <p:cNvCxnSpPr>
            <a:cxnSpLocks/>
          </p:cNvCxnSpPr>
          <p:nvPr/>
        </p:nvCxnSpPr>
        <p:spPr>
          <a:xfrm>
            <a:off x="4216425" y="2721923"/>
            <a:ext cx="1440160" cy="25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EB5F863F-F83D-D686-D109-90EF8D1DD84E}"/>
              </a:ext>
            </a:extLst>
          </p:cNvPr>
          <p:cNvCxnSpPr>
            <a:cxnSpLocks/>
          </p:cNvCxnSpPr>
          <p:nvPr/>
        </p:nvCxnSpPr>
        <p:spPr>
          <a:xfrm>
            <a:off x="4031682" y="4339184"/>
            <a:ext cx="976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00F386B2-2241-9670-7568-63B1F23B3449}"/>
              </a:ext>
            </a:extLst>
          </p:cNvPr>
          <p:cNvCxnSpPr>
            <a:cxnSpLocks/>
          </p:cNvCxnSpPr>
          <p:nvPr/>
        </p:nvCxnSpPr>
        <p:spPr>
          <a:xfrm>
            <a:off x="5584577" y="4402155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104E3E63-4EE9-4B43-BF4B-D94DDFB2E6EB}"/>
              </a:ext>
            </a:extLst>
          </p:cNvPr>
          <p:cNvCxnSpPr>
            <a:cxnSpLocks/>
          </p:cNvCxnSpPr>
          <p:nvPr/>
        </p:nvCxnSpPr>
        <p:spPr>
          <a:xfrm>
            <a:off x="5335629" y="5904830"/>
            <a:ext cx="1252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7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369E-6 -4.09006E-6 L -0.29578 0.272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89" y="13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9525E-6 -1.06942E-6 L 0.34683 0.045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5" y="2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201E-6 -2.55159E-6 L -0.3215 0.350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2" y="17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8865E-6 4.20263E-6 L 0.3372 0.14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0" y="7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F53A04-230C-40BD-9A2E-3A13BF48E2CC}"/>
              </a:ext>
            </a:extLst>
          </p:cNvPr>
          <p:cNvSpPr txBox="1"/>
          <p:nvPr/>
        </p:nvSpPr>
        <p:spPr>
          <a:xfrm>
            <a:off x="942529" y="576238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0E78E0-7BB4-4B8B-A67C-29E472875026}"/>
              </a:ext>
            </a:extLst>
          </p:cNvPr>
          <p:cNvSpPr txBox="1"/>
          <p:nvPr/>
        </p:nvSpPr>
        <p:spPr>
          <a:xfrm>
            <a:off x="8752929" y="159654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1C388D6-80D7-4C4E-A101-1C7E795491FE}"/>
              </a:ext>
            </a:extLst>
          </p:cNvPr>
          <p:cNvCxnSpPr>
            <a:cxnSpLocks/>
          </p:cNvCxnSpPr>
          <p:nvPr/>
        </p:nvCxnSpPr>
        <p:spPr>
          <a:xfrm>
            <a:off x="5584577" y="1584350"/>
            <a:ext cx="1509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6C2A2E-3FB7-44CF-A765-7E0204CF767B}"/>
              </a:ext>
            </a:extLst>
          </p:cNvPr>
          <p:cNvCxnSpPr>
            <a:cxnSpLocks/>
          </p:cNvCxnSpPr>
          <p:nvPr/>
        </p:nvCxnSpPr>
        <p:spPr>
          <a:xfrm>
            <a:off x="9781862" y="4617097"/>
            <a:ext cx="1437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C9991AC-06A5-47F6-9863-61C385BF8660}"/>
              </a:ext>
            </a:extLst>
          </p:cNvPr>
          <p:cNvCxnSpPr>
            <a:cxnSpLocks/>
          </p:cNvCxnSpPr>
          <p:nvPr/>
        </p:nvCxnSpPr>
        <p:spPr>
          <a:xfrm>
            <a:off x="7892886" y="4608686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FB38B34-221D-4128-883A-E49385132454}"/>
              </a:ext>
            </a:extLst>
          </p:cNvPr>
          <p:cNvCxnSpPr>
            <a:cxnSpLocks/>
          </p:cNvCxnSpPr>
          <p:nvPr/>
        </p:nvCxnSpPr>
        <p:spPr>
          <a:xfrm>
            <a:off x="3496345" y="3600574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4017" y="590168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5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g Trăng Miệng Cười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5" y="-129597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726716-7E74-4B1A-BCA0-F478813D11C5}"/>
              </a:ext>
            </a:extLst>
          </p:cNvPr>
          <p:cNvSpPr txBox="1"/>
          <p:nvPr/>
        </p:nvSpPr>
        <p:spPr>
          <a:xfrm>
            <a:off x="1912169" y="648246"/>
            <a:ext cx="9217024" cy="238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BC745B-F460-4100-B362-BB06B0E57718}"/>
              </a:ext>
            </a:extLst>
          </p:cNvPr>
          <p:cNvSpPr txBox="1"/>
          <p:nvPr/>
        </p:nvSpPr>
        <p:spPr>
          <a:xfrm>
            <a:off x="688033" y="718024"/>
            <a:ext cx="2016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14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EED415E-5A60-4220-8C5D-D6D31BF25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417" y="1584350"/>
            <a:ext cx="44068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xmlns="" id="{7D855009-50FA-44F2-BD3E-B61083F8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159" y="1584350"/>
            <a:ext cx="44068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85251047-E05C-4564-8BAD-557276383876}"/>
              </a:ext>
            </a:extLst>
          </p:cNvPr>
          <p:cNvSpPr txBox="1">
            <a:spLocks/>
          </p:cNvSpPr>
          <p:nvPr/>
        </p:nvSpPr>
        <p:spPr>
          <a:xfrm>
            <a:off x="1105719" y="1703973"/>
            <a:ext cx="4406850" cy="24006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51256" indent="-451256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7722" indent="-376047" algn="l" defTabSz="1203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4188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05863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7538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09214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0889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2564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14239" indent="-300838" algn="l" defTabSz="1203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5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an</a:t>
            </a:r>
            <a:endParaRPr lang="en-US" sz="15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00601" y="4910940"/>
            <a:ext cx="6448673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962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962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945" y="2909026"/>
            <a:ext cx="612068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0695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ang</a:t>
            </a:r>
            <a:endParaRPr lang="en-GB" sz="1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4697" y="241327"/>
            <a:ext cx="4824536" cy="4669614"/>
            <a:chOff x="6364661" y="-22947"/>
            <a:chExt cx="5622656" cy="5117496"/>
          </a:xfrm>
        </p:grpSpPr>
        <p:pic>
          <p:nvPicPr>
            <p:cNvPr id="4098" name="Picture 2" descr="养鱼水缸免抠素材免费下载_觅元素51yuansu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61" y="-22947"/>
              <a:ext cx="5622656" cy="511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Pin on art and flowe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215" y="1080294"/>
              <a:ext cx="3877444" cy="225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75670D-4D77-4470-8C60-B00FF96A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53" y="1872382"/>
            <a:ext cx="4334842" cy="240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6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7A3A5E-69A0-4347-B0E0-B06C3739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569" y="1656358"/>
            <a:ext cx="4262833" cy="240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8A99AD-0424-462C-AF84-59D87DFACF8E}"/>
              </a:ext>
            </a:extLst>
          </p:cNvPr>
          <p:cNvSpPr/>
          <p:nvPr/>
        </p:nvSpPr>
        <p:spPr>
          <a:xfrm>
            <a:off x="1048073" y="1656358"/>
            <a:ext cx="31774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</a:t>
            </a: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8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4617" y="4734819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9535" y="2887248"/>
            <a:ext cx="6169582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0695" b="1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192089" y="321885"/>
            <a:ext cx="3899379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ăng</a:t>
            </a:r>
            <a:endParaRPr kumimoji="0" lang="en-GB" sz="1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172" name="Picture 4" descr="Những bài thuốc chữa bệnh từ măng tre | Báo Dân tộc và Phát triể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9" b="97421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53" y="484488"/>
            <a:ext cx="6853520" cy="42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378302-9EB9-46E8-9FF6-21C8FE80F7F2}"/>
              </a:ext>
            </a:extLst>
          </p:cNvPr>
          <p:cNvSpPr/>
          <p:nvPr/>
        </p:nvSpPr>
        <p:spPr>
          <a:xfrm>
            <a:off x="4064074" y="2088406"/>
            <a:ext cx="31774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âng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57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623&quot;/&gt;&lt;/object&gt;&lt;object type=&quot;3&quot; unique_id=&quot;10004&quot;&gt;&lt;property id=&quot;20148&quot; value=&quot;5&quot;/&gt;&lt;property id=&quot;20300&quot; value=&quot;Slide 2&quot;/&gt;&lt;property id=&quot;20307&quot; value=&quot;592&quot;/&gt;&lt;/object&gt;&lt;object type=&quot;3&quot; unique_id=&quot;10005&quot;&gt;&lt;property id=&quot;20148&quot; value=&quot;5&quot;/&gt;&lt;property id=&quot;20300&quot; value=&quot;Slide 3&quot;/&gt;&lt;property id=&quot;20307&quot; value=&quot;624&quot;/&gt;&lt;/object&gt;&lt;object type=&quot;3&quot; unique_id=&quot;10006&quot;&gt;&lt;property id=&quot;20148&quot; value=&quot;5&quot;/&gt;&lt;property id=&quot;20300&quot; value=&quot;Slide 4&quot;/&gt;&lt;property id=&quot;20307&quot; value=&quot;610&quot;/&gt;&lt;/object&gt;&lt;object type=&quot;3&quot; unique_id=&quot;10007&quot;&gt;&lt;property id=&quot;20148&quot; value=&quot;5&quot;/&gt;&lt;property id=&quot;20300&quot; value=&quot;Slide 5&quot;/&gt;&lt;property id=&quot;20307&quot; value=&quot;625&quot;/&gt;&lt;/object&gt;&lt;object type=&quot;3&quot; unique_id=&quot;10008&quot;&gt;&lt;property id=&quot;20148&quot; value=&quot;5&quot;/&gt;&lt;property id=&quot;20300&quot; value=&quot;Slide 6&quot;/&gt;&lt;property id=&quot;20307&quot; value=&quot;595&quot;/&gt;&lt;/object&gt;&lt;object type=&quot;3&quot; unique_id=&quot;10009&quot;&gt;&lt;property id=&quot;20148&quot; value=&quot;5&quot;/&gt;&lt;property id=&quot;20300&quot; value=&quot;Slide 7&quot;/&gt;&lt;property id=&quot;20307&quot; value=&quot;626&quot;/&gt;&lt;/object&gt;&lt;object type=&quot;3&quot; unique_id=&quot;10010&quot;&gt;&lt;property id=&quot;20148&quot; value=&quot;5&quot;/&gt;&lt;property id=&quot;20300&quot; value=&quot;Slide 8&quot;/&gt;&lt;property id=&quot;20307&quot; value=&quot;457&quot;/&gt;&lt;/object&gt;&lt;object type=&quot;3&quot; unique_id=&quot;10011&quot;&gt;&lt;property id=&quot;20148&quot; value=&quot;5&quot;/&gt;&lt;property id=&quot;20300&quot; value=&quot;Slide 9&quot;/&gt;&lt;property id=&quot;20307&quot; value=&quot;432&quot;/&gt;&lt;/object&gt;&lt;object type=&quot;3&quot; unique_id=&quot;10012&quot;&gt;&lt;property id=&quot;20148&quot; value=&quot;5&quot;/&gt;&lt;property id=&quot;20300&quot; value=&quot;Slide 10&quot;/&gt;&lt;property id=&quot;20307&quot; value=&quot;627&quot;/&gt;&lt;/object&gt;&lt;object type=&quot;3&quot; unique_id=&quot;10013&quot;&gt;&lt;property id=&quot;20148&quot; value=&quot;5&quot;/&gt;&lt;property id=&quot;20300&quot; value=&quot;Slide 11&quot;/&gt;&lt;property id=&quot;20307&quot; value=&quot;544&quot;/&gt;&lt;/object&gt;&lt;object type=&quot;3&quot; unique_id=&quot;10014&quot;&gt;&lt;property id=&quot;20148&quot; value=&quot;5&quot;/&gt;&lt;property id=&quot;20300&quot; value=&quot;Slide 12&quot;/&gt;&lt;property id=&quot;20307&quot; value=&quot;545&quot;/&gt;&lt;/object&gt;&lt;object type=&quot;3&quot; unique_id=&quot;10015&quot;&gt;&lt;property id=&quot;20148&quot; value=&quot;5&quot;/&gt;&lt;property id=&quot;20300&quot; value=&quot;Slide 13&quot;/&gt;&lt;property id=&quot;20307&quot; value=&quot;628&quot;/&gt;&lt;/object&gt;&lt;object type=&quot;3&quot; unique_id=&quot;10016&quot;&gt;&lt;property id=&quot;20148&quot; value=&quot;5&quot;/&gt;&lt;property id=&quot;20300&quot; value=&quot;Slide 14&quot;/&gt;&lt;property id=&quot;20307&quot; value=&quot;600&quot;/&gt;&lt;/object&gt;&lt;object type=&quot;3&quot; unique_id=&quot;10017&quot;&gt;&lt;property id=&quot;20148&quot; value=&quot;5&quot;/&gt;&lt;property id=&quot;20300&quot; value=&quot;Slide 15&quot;/&gt;&lt;property id=&quot;20307&quot; value=&quot;601&quot;/&gt;&lt;/object&gt;&lt;object type=&quot;3&quot; unique_id=&quot;10018&quot;&gt;&lt;property id=&quot;20148&quot; value=&quot;5&quot;/&gt;&lt;property id=&quot;20300&quot; value=&quot;Slide 16&quot;/&gt;&lt;property id=&quot;20307&quot; value=&quot;602&quot;/&gt;&lt;/object&gt;&lt;object type=&quot;3&quot; unique_id=&quot;10019&quot;&gt;&lt;property id=&quot;20148&quot; value=&quot;5&quot;/&gt;&lt;property id=&quot;20300&quot; value=&quot;Slide 17&quot;/&gt;&lt;property id=&quot;20307&quot; value=&quot;629&quot;/&gt;&lt;/object&gt;&lt;object type=&quot;3&quot; unique_id=&quot;10020&quot;&gt;&lt;property id=&quot;20148&quot; value=&quot;5&quot;/&gt;&lt;property id=&quot;20300&quot; value=&quot;Slide 18&quot;/&gt;&lt;property id=&quot;20307&quot; value=&quot;517&quot;/&gt;&lt;/object&gt;&lt;object type=&quot;3&quot; unique_id=&quot;10021&quot;&gt;&lt;property id=&quot;20148&quot; value=&quot;5&quot;/&gt;&lt;property id=&quot;20300&quot; value=&quot;Slide 19&quot;/&gt;&lt;property id=&quot;20307&quot; value=&quot;461&quot;/&gt;&lt;/object&gt;&lt;object type=&quot;3&quot; unique_id=&quot;10022&quot;&gt;&lt;property id=&quot;20148&quot; value=&quot;5&quot;/&gt;&lt;property id=&quot;20300&quot; value=&quot;Slide 20&quot;/&gt;&lt;property id=&quot;20307&quot; value=&quot;519&quot;/&gt;&lt;/object&gt;&lt;object type=&quot;3&quot; unique_id=&quot;10023&quot;&gt;&lt;property id=&quot;20148&quot; value=&quot;5&quot;/&gt;&lt;property id=&quot;20300&quot; value=&quot;Slide 21&quot;/&gt;&lt;property id=&quot;20307&quot; value=&quot;552&quot;/&gt;&lt;/object&gt;&lt;object type=&quot;3&quot; unique_id=&quot;10024&quot;&gt;&lt;property id=&quot;20148&quot; value=&quot;5&quot;/&gt;&lt;property id=&quot;20300&quot; value=&quot;Slide 22&quot;/&gt;&lt;property id=&quot;20307&quot; value=&quot;462&quot;/&gt;&lt;/object&gt;&lt;object type=&quot;3&quot; unique_id=&quot;10025&quot;&gt;&lt;property id=&quot;20148&quot; value=&quot;5&quot;/&gt;&lt;property id=&quot;20300&quot; value=&quot;Slide 23&quot;/&gt;&lt;property id=&quot;20307&quot; value=&quot;553&quot;/&gt;&lt;/object&gt;&lt;object type=&quot;3&quot; unique_id=&quot;10026&quot;&gt;&lt;property id=&quot;20148&quot; value=&quot;5&quot;/&gt;&lt;property id=&quot;20300&quot; value=&quot;Slide 24&quot;/&gt;&lt;property id=&quot;20307&quot; value=&quot;604&quot;/&gt;&lt;/object&gt;&lt;object type=&quot;3&quot; unique_id=&quot;10027&quot;&gt;&lt;property id=&quot;20148&quot; value=&quot;5&quot;/&gt;&lt;property id=&quot;20300&quot; value=&quot;Slide 25&quot;/&gt;&lt;property id=&quot;20307&quot; value=&quot;605&quot;/&gt;&lt;/object&gt;&lt;object type=&quot;3&quot; unique_id=&quot;10028&quot;&gt;&lt;property id=&quot;20148&quot; value=&quot;5&quot;/&gt;&lt;property id=&quot;20300&quot; value=&quot;Slide 26&quot;/&gt;&lt;property id=&quot;20307&quot; value=&quot;463&quot;/&gt;&lt;/object&gt;&lt;object type=&quot;3&quot; unique_id=&quot;10029&quot;&gt;&lt;property id=&quot;20148&quot; value=&quot;5&quot;/&gt;&lt;property id=&quot;20300&quot; value=&quot;Slide 27&quot;/&gt;&lt;property id=&quot;20307&quot; value=&quot;630&quot;/&gt;&lt;/object&gt;&lt;object type=&quot;3&quot; unique_id=&quot;10030&quot;&gt;&lt;property id=&quot;20148&quot; value=&quot;5&quot;/&gt;&lt;property id=&quot;20300&quot; value=&quot;Slide 28&quot;/&gt;&lt;property id=&quot;20307&quot; value=&quot;631&quot;/&gt;&lt;/object&gt;&lt;object type=&quot;3&quot; unique_id=&quot;10031&quot;&gt;&lt;property id=&quot;20148&quot; value=&quot;5&quot;/&gt;&lt;property id=&quot;20300&quot; value=&quot;Slide 29&quot;/&gt;&lt;property id=&quot;20307&quot; value=&quot;583&quot;/&gt;&lt;/object&gt;&lt;object type=&quot;3&quot; unique_id=&quot;10032&quot;&gt;&lt;property id=&quot;20148&quot; value=&quot;5&quot;/&gt;&lt;property id=&quot;20300&quot; value=&quot;Slide 30&quot;/&gt;&lt;property id=&quot;20307&quot; value=&quot;607&quot;/&gt;&lt;/object&gt;&lt;object type=&quot;3&quot; unique_id=&quot;10033&quot;&gt;&lt;property id=&quot;20148&quot; value=&quot;5&quot;/&gt;&lt;property id=&quot;20300&quot; value=&quot;Slide 31&quot;/&gt;&lt;property id=&quot;20307&quot; value=&quot;608&quot;/&gt;&lt;/object&gt;&lt;object type=&quot;3&quot; unique_id=&quot;10034&quot;&gt;&lt;property id=&quot;20148&quot; value=&quot;5&quot;/&gt;&lt;property id=&quot;20300&quot; value=&quot;Slide 32&quot;/&gt;&lt;property id=&quot;20307&quot; value=&quot;609&quot;/&gt;&lt;/object&gt;&lt;object type=&quot;3&quot; unique_id=&quot;10035&quot;&gt;&lt;property id=&quot;20148&quot; value=&quot;5&quot;/&gt;&lt;property id=&quot;20300&quot; value=&quot;Slide 33&quot;/&gt;&lt;property id=&quot;20307&quot; value=&quot;632&quot;/&gt;&lt;/object&gt;&lt;object type=&quot;3&quot; unique_id=&quot;10036&quot;&gt;&lt;property id=&quot;20148&quot; value=&quot;5&quot;/&gt;&lt;property id=&quot;20300&quot; value=&quot;Slide 34&quot;/&gt;&lt;property id=&quot;20307&quot; value=&quot;473&quot;/&gt;&lt;/object&gt;&lt;object type=&quot;3&quot; unique_id=&quot;10037&quot;&gt;&lt;property id=&quot;20148&quot; value=&quot;5&quot;/&gt;&lt;property id=&quot;20300&quot; value=&quot;Slide 35&quot;/&gt;&lt;property id=&quot;20307&quot; value=&quot;560&quot;/&gt;&lt;/object&gt;&lt;object type=&quot;3&quot; unique_id=&quot;10038&quot;&gt;&lt;property id=&quot;20148&quot; value=&quot;5&quot;/&gt;&lt;property id=&quot;20300&quot; value=&quot;Slide 36&quot;/&gt;&lt;property id=&quot;20307&quot; value=&quot;490&quot;/&gt;&lt;/object&gt;&lt;/object&gt;&lt;object type=&quot;8&quot; unique_id=&quot;1007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88C4"/>
      </a:accent1>
      <a:accent2>
        <a:srgbClr val="3C706B"/>
      </a:accent2>
      <a:accent3>
        <a:srgbClr val="EF8034"/>
      </a:accent3>
      <a:accent4>
        <a:srgbClr val="3C706B"/>
      </a:accent4>
      <a:accent5>
        <a:srgbClr val="8C9F67"/>
      </a:accent5>
      <a:accent6>
        <a:srgbClr val="EF8034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3818</TotalTime>
  <Words>131</Words>
  <Application>Microsoft Office PowerPoint</Application>
  <PresentationFormat>Custom</PresentationFormat>
  <Paragraphs>53</Paragraphs>
  <Slides>18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4_Office Theme</vt:lpstr>
      <vt:lpstr>2_Office 主题​​</vt:lpstr>
      <vt:lpstr>Office 主题​​</vt:lpstr>
      <vt:lpstr>PPT定制1801380800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597</cp:revision>
  <dcterms:created xsi:type="dcterms:W3CDTF">2020-08-29T13:29:14Z</dcterms:created>
  <dcterms:modified xsi:type="dcterms:W3CDTF">2024-11-24T14:47:11Z</dcterms:modified>
</cp:coreProperties>
</file>