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9" r:id="rId2"/>
    <p:sldId id="592" r:id="rId3"/>
    <p:sldId id="542" r:id="rId4"/>
    <p:sldId id="615" r:id="rId5"/>
    <p:sldId id="432" r:id="rId6"/>
    <p:sldId id="593" r:id="rId7"/>
    <p:sldId id="616" r:id="rId8"/>
    <p:sldId id="545" r:id="rId9"/>
    <p:sldId id="519" r:id="rId10"/>
    <p:sldId id="553" r:id="rId11"/>
    <p:sldId id="462" r:id="rId12"/>
    <p:sldId id="614" r:id="rId13"/>
    <p:sldId id="599" r:id="rId14"/>
    <p:sldId id="617" r:id="rId15"/>
    <p:sldId id="609" r:id="rId16"/>
    <p:sldId id="61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F2B63-40B2-43C4-A675-BD5BF7E9387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70596-8952-46D6-8CBA-6E8BE33F0C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5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oval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ướng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Các</a:t>
            </a:r>
            <a:r>
              <a:rPr lang="en-US" baseline="0" dirty="0"/>
              <a:t> oval ở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783E-DB93-40F8-AE88-FD98082BAB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4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hướng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dẫn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HS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viết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vần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7770C-03F7-48A3-A3E4-0A7959F6EA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7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3E1E-8C84-4EF3-8B6F-B0E31CB59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AF6C9-92CB-4C8A-9333-955851B3C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8479-EABB-4186-A5D7-048E4EC1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D8FF-611E-4297-88F4-903E05AC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26950-BCBB-436F-A66E-6A12E478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11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F4B2-67D2-4C7C-9424-A9CE2B91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61C4C-455B-40A7-9D25-2D79728A4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7DE25-DD29-4B6D-AC85-C530475C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4B81B-B3FE-4DAB-BEFF-D2F740F5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5B7C-CD4A-45B4-897A-0EAE1AAA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93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4894E-21B8-4775-B23A-BBDB39918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6ED9B-7A7E-41A9-A2F7-C995DEFED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AE8A2-5551-4F64-A20E-996EE2D7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C4683-7011-43BA-A7C9-025523B4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21DAE-6BFE-47DD-BDB3-2CA136F4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63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1"/>
            <a:ext cx="68521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33BE-A68B-4368-BC85-58F1EC5B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4F43-1EC1-498D-A1BE-DF5E20DF3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EAA2-605E-4269-871B-82001B2C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0213B-C174-4AFE-9968-AD2056E9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0326-5042-435D-8B55-2C4A6AC2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1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4E41-8667-424A-89EC-7AB85440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796D3-93DA-410A-B446-E009E57F1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F511-6797-4FD8-B16D-A4F471C8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154DD-02E9-4515-80E2-7D0720F1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F66B-4AE9-4DB6-B198-EFE63662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1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F871-41E2-4BBF-9BF0-2C830D91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8D4E-4EE1-4750-8CB8-B23221EDB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229EA-B546-4C42-91E4-DDA3A189A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DD72A-787E-4E19-89DA-36C5EC96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A40DD-414B-4918-BB59-E2D8B222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F2213-D6EE-4B99-88FE-633D14C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17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2A94-D136-46CD-9745-5B79D9D9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A895-B5A8-47F1-B7B9-B96F2443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56CCB-D4A4-4623-A700-5A99FECCD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453A1-8B90-4CFF-8231-4B8366C79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3C2D4-8E11-4002-BEFD-245F56630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0B314-BB94-419E-A023-704A0F3C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A06F-6E40-4C6F-811F-C8BE6E70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F387B-C740-4462-BFF9-B7200DA4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93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FD42-BE30-4E69-A0EF-CA13B093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66246-3392-4020-B106-3DD2ED99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3A893-20EE-4BFD-97F7-AA89C65F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607F4-80C3-4C66-AA2A-B1AE4A46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05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469D7-B8E5-44E1-A491-32BC3210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C032-73DA-418C-B36F-ABAB8597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3B361-CA57-4A5B-865E-357C180E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37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3B66-CFCE-4A90-9ECB-A5D031BF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FB40-CC78-47C1-96A0-B96238AB3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8A68A-ACEF-4E6F-9C9C-72D30BA54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F703E-CC32-4873-B3E2-D5864EC2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67B98-4FF4-4A29-9527-D5934746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E2CEA-BB2D-4042-AC26-663A5A3C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32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AA44-FC5B-4339-AF41-9451CAAB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7AA46-B1D5-4A35-9503-3E3A3A466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224B7-3897-4668-9EF1-C9B79BD8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14E54-FA88-4C0D-900C-3DAB08D5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3B538-C4DB-4934-90F8-2460AEBA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943A8-8086-47B0-8686-F2B091F3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7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C7EB2-F204-4F65-B192-8DDEDE9D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F98B9-FB01-4BD5-96AA-731993C6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20A47-FB36-4026-B6F0-C5464BE28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89BD-727E-4CDB-A1D7-623A567F74C2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66ADF-4069-45B1-822D-224711CF6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58759-D9D5-49C8-B4D4-01EED37CE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E3AC-307D-4FAD-A292-FD195B4198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AFB3C8-A06E-4D2D-B2FD-FD77C04A1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0585" r="3717" b="50899"/>
          <a:stretch/>
        </p:blipFill>
        <p:spPr>
          <a:xfrm>
            <a:off x="-4203" y="23212"/>
            <a:ext cx="12149278" cy="68788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67482" y="2594855"/>
            <a:ext cx="2115657" cy="2512082"/>
            <a:chOff x="481553" y="3318611"/>
            <a:chExt cx="2141508" cy="2699795"/>
          </a:xfrm>
        </p:grpSpPr>
        <p:sp>
          <p:nvSpPr>
            <p:cNvPr id="12" name="Rounded Rectangle 11"/>
            <p:cNvSpPr/>
            <p:nvPr/>
          </p:nvSpPr>
          <p:spPr>
            <a:xfrm>
              <a:off x="481553" y="3318611"/>
              <a:ext cx="2141508" cy="792087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26379">
                <a:defRPr/>
              </a:pP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buùt</a:t>
              </a:r>
              <a:endParaRPr lang="en-US" sz="3647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H="1">
              <a:off x="896938" y="4215088"/>
              <a:ext cx="469754" cy="180331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5" name="Oval 14"/>
          <p:cNvSpPr/>
          <p:nvPr/>
        </p:nvSpPr>
        <p:spPr>
          <a:xfrm flipV="1">
            <a:off x="3396984" y="4879016"/>
            <a:ext cx="207518" cy="19833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658719" y="827719"/>
            <a:ext cx="2311639" cy="1625849"/>
            <a:chOff x="1166651" y="2339666"/>
            <a:chExt cx="2339884" cy="1747338"/>
          </a:xfrm>
        </p:grpSpPr>
        <p:sp>
          <p:nvSpPr>
            <p:cNvPr id="21" name="Rounded Rectangle 20"/>
            <p:cNvSpPr/>
            <p:nvPr/>
          </p:nvSpPr>
          <p:spPr>
            <a:xfrm>
              <a:off x="1166651" y="3294917"/>
              <a:ext cx="2339884" cy="792087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26379">
                <a:defRPr/>
              </a:pP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kim</a:t>
              </a:r>
              <a:r>
                <a:rPr lang="en-US" sz="3647" kern="0" dirty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phuùt</a:t>
              </a:r>
              <a:endParaRPr lang="en-US" sz="3647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177317" y="2339666"/>
              <a:ext cx="396493" cy="94343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4" name="Oval 23"/>
          <p:cNvSpPr/>
          <p:nvPr/>
        </p:nvSpPr>
        <p:spPr>
          <a:xfrm flipV="1">
            <a:off x="11129052" y="462807"/>
            <a:ext cx="134154" cy="196119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1936" y="2625524"/>
            <a:ext cx="802491" cy="66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47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647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49074" y="1740063"/>
            <a:ext cx="851193" cy="66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47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647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06941" y="1899624"/>
            <a:ext cx="2311639" cy="1107888"/>
            <a:chOff x="849261" y="3306863"/>
            <a:chExt cx="2339884" cy="1190672"/>
          </a:xfrm>
        </p:grpSpPr>
        <p:sp>
          <p:nvSpPr>
            <p:cNvPr id="30" name="Rounded Rectangle 29"/>
            <p:cNvSpPr/>
            <p:nvPr/>
          </p:nvSpPr>
          <p:spPr>
            <a:xfrm>
              <a:off x="849261" y="3306863"/>
              <a:ext cx="2339884" cy="792087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26379">
                <a:defRPr/>
              </a:pPr>
              <a:r>
                <a:rPr lang="en-US" sz="3647" kern="0" dirty="0" err="1">
                  <a:solidFill>
                    <a:prstClr val="black"/>
                  </a:solidFill>
                  <a:latin typeface="VNI-Avo" pitchFamily="2" charset="0"/>
                </a:rPr>
                <a:t>möùt</a:t>
              </a:r>
              <a:endParaRPr lang="en-US" sz="3647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208407" y="4087004"/>
              <a:ext cx="975355" cy="41053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3" name="Oval 32"/>
          <p:cNvSpPr/>
          <p:nvPr/>
        </p:nvSpPr>
        <p:spPr>
          <a:xfrm flipV="1">
            <a:off x="7537090" y="3568133"/>
            <a:ext cx="126741" cy="143501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2335" y="1911896"/>
            <a:ext cx="875223" cy="66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47" dirty="0" err="1">
                <a:solidFill>
                  <a:srgbClr val="0070C0"/>
                </a:solidFill>
                <a:latin typeface="VNI-Avo" pitchFamily="2" charset="0"/>
              </a:rPr>
              <a:t>öt</a:t>
            </a:r>
            <a:endParaRPr lang="en-US" sz="3647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3794" y="1203912"/>
          <a:ext cx="12077840" cy="514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865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548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67659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59932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636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721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" y="90414"/>
            <a:ext cx="799762" cy="92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28541" y="2401788"/>
            <a:ext cx="12148155" cy="404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6">
              <a:defRPr/>
            </a:pPr>
            <a:r>
              <a:rPr lang="el-GR" sz="25328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λ</a:t>
            </a:r>
            <a:r>
              <a:rPr lang="en-US" sz="25328" dirty="0" err="1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Ǽt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l-GR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ε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ì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9" y="90414"/>
            <a:ext cx="1499782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" y="75041"/>
            <a:ext cx="799762" cy="925714"/>
          </a:xfrm>
          <a:prstGeom prst="rect">
            <a:avLst/>
          </a:prstGeom>
        </p:spPr>
      </p:pic>
      <p:pic>
        <p:nvPicPr>
          <p:cNvPr id="2" name="uwt">
            <a:hlinkClick r:id="" action="ppaction://media"/>
            <a:extLst>
              <a:ext uri="{FF2B5EF4-FFF2-40B4-BE49-F238E27FC236}">
                <a16:creationId xmlns:a16="http://schemas.microsoft.com/office/drawing/2014/main" id="{D3B8B671-0214-4B1C-9B36-A1C87552B0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48315" y="729713"/>
            <a:ext cx="7222416" cy="54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40452"/>
              </p:ext>
            </p:extLst>
          </p:nvPr>
        </p:nvGraphicFramePr>
        <p:xfrm>
          <a:off x="-646043" y="1412633"/>
          <a:ext cx="12529564" cy="514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589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754865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6548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67659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59932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63664"/>
                  </a:ext>
                </a:extLst>
              </a:tr>
              <a:tr h="6411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4" marR="91434" marT="45718" marB="45718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721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" y="90414"/>
            <a:ext cx="799762" cy="92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395371" y="2572858"/>
            <a:ext cx="14298925" cy="404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6"/>
            <a:r>
              <a:rPr lang="el-GR" sz="25328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5328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5328" dirty="0" err="1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Ǻứt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 </a:t>
            </a:r>
            <a:r>
              <a:rPr lang="en-US" sz="25328" dirty="0" err="1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dừa</a:t>
            </a:r>
            <a:r>
              <a:rPr lang="en-US" sz="25328" dirty="0">
                <a:solidFill>
                  <a:prstClr val="black"/>
                </a:solidFill>
                <a:latin typeface="HP001 4H" panose="020B0603050302020204" pitchFamily="34" charset="-93"/>
                <a:ea typeface="HP001" panose="020B06030503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9" y="90414"/>
            <a:ext cx="1499782" cy="10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5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78BD19-C261-449F-9688-C4CFDA950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6384" r="11182" b="46809"/>
          <a:stretch/>
        </p:blipFill>
        <p:spPr>
          <a:xfrm>
            <a:off x="2355828" y="-138280"/>
            <a:ext cx="7930482" cy="670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7643" y="2255628"/>
            <a:ext cx="2991102" cy="948398"/>
          </a:xfrm>
          <a:prstGeom prst="rect">
            <a:avLst/>
          </a:prstGeom>
          <a:solidFill>
            <a:srgbClr val="FDE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rau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ruùt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5103" y="2423154"/>
            <a:ext cx="2991102" cy="948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gaïo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löùt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5828" y="5822312"/>
            <a:ext cx="3282916" cy="948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veát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nöùt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6949" y="5914030"/>
            <a:ext cx="4373532" cy="948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voi</a:t>
            </a:r>
            <a:r>
              <a:rPr lang="en-US" sz="5471" dirty="0">
                <a:solidFill>
                  <a:schemeClr val="tx1"/>
                </a:solidFill>
                <a:latin typeface="VNI-Avo" pitchFamily="2" charset="0"/>
              </a:rPr>
              <a:t> ma </a:t>
            </a:r>
            <a:r>
              <a:rPr lang="en-US" sz="5471" dirty="0" err="1">
                <a:solidFill>
                  <a:schemeClr val="tx1"/>
                </a:solidFill>
                <a:latin typeface="VNI-Avo" pitchFamily="2" charset="0"/>
              </a:rPr>
              <a:t>muùt</a:t>
            </a:r>
            <a:endParaRPr lang="en-US" sz="547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9173" y="2268570"/>
            <a:ext cx="1308642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2590" y="5822313"/>
            <a:ext cx="1308642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211" y="2407648"/>
            <a:ext cx="1203901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4915" y="5922544"/>
            <a:ext cx="1201474" cy="94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7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547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457C2-008E-4FDF-9034-FD2867B088BB}"/>
              </a:ext>
            </a:extLst>
          </p:cNvPr>
          <p:cNvSpPr txBox="1"/>
          <p:nvPr/>
        </p:nvSpPr>
        <p:spPr>
          <a:xfrm>
            <a:off x="429491" y="429491"/>
            <a:ext cx="119426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6379">
              <a:lnSpc>
                <a:spcPct val="150000"/>
              </a:lnSpc>
            </a:pP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   Ba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mua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caùi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maùy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huùt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buïi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pPr defTabSz="926379">
              <a:lnSpc>
                <a:spcPct val="150000"/>
              </a:lnSpc>
            </a:pP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baûo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töø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ngaøy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caùi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maùy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naøy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nhaø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heát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buïi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caû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nhaø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ñôõ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vaát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VNI-Avo" pitchFamily="2" charset="0"/>
              </a:rPr>
              <a:t>vaû</a:t>
            </a:r>
            <a:r>
              <a:rPr lang="en-US" sz="60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DEFE6-813E-4590-9422-DD5A716243BD}"/>
              </a:ext>
            </a:extLst>
          </p:cNvPr>
          <p:cNvSpPr txBox="1"/>
          <p:nvPr/>
        </p:nvSpPr>
        <p:spPr>
          <a:xfrm>
            <a:off x="1156275" y="523276"/>
            <a:ext cx="60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6AFC4-FA1D-4628-B289-765970D5A67C}"/>
              </a:ext>
            </a:extLst>
          </p:cNvPr>
          <p:cNvSpPr txBox="1"/>
          <p:nvPr/>
        </p:nvSpPr>
        <p:spPr>
          <a:xfrm>
            <a:off x="638736" y="1984366"/>
            <a:ext cx="52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7D74A9-B818-4923-990A-4FA0483885BB}"/>
              </a:ext>
            </a:extLst>
          </p:cNvPr>
          <p:cNvCxnSpPr>
            <a:cxnSpLocks/>
          </p:cNvCxnSpPr>
          <p:nvPr/>
        </p:nvCxnSpPr>
        <p:spPr>
          <a:xfrm flipH="1">
            <a:off x="3768437" y="2159643"/>
            <a:ext cx="249381" cy="942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E3EAA-0AFA-4B6D-ADC5-CA038200F7AC}"/>
              </a:ext>
            </a:extLst>
          </p:cNvPr>
          <p:cNvCxnSpPr>
            <a:cxnSpLocks/>
          </p:cNvCxnSpPr>
          <p:nvPr/>
        </p:nvCxnSpPr>
        <p:spPr>
          <a:xfrm>
            <a:off x="9213273" y="1674269"/>
            <a:ext cx="1343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6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62" b="74357" l="1051" r="9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00" r="89488" b="24881"/>
          <a:stretch/>
        </p:blipFill>
        <p:spPr>
          <a:xfrm>
            <a:off x="-105064" y="-291639"/>
            <a:ext cx="1594376" cy="1621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1056" y="129462"/>
            <a:ext cx="2261565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Caùi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gì</a:t>
            </a:r>
            <a:r>
              <a:rPr lang="en-US" sz="4458" dirty="0">
                <a:latin typeface="VNI-Avo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998" y="5174132"/>
            <a:ext cx="2626333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nuùt</a:t>
            </a:r>
            <a:r>
              <a:rPr lang="en-US" sz="4458" dirty="0">
                <a:latin typeface="VNI-Avo" pitchFamily="2" charset="0"/>
              </a:rPr>
              <a:t> chai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1280" y="4354290"/>
            <a:ext cx="3382224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tröùng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cuùt</a:t>
            </a:r>
            <a:endParaRPr lang="en-US" sz="4458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6888" y="4814260"/>
            <a:ext cx="4210893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latin typeface="VNI-Avo" pitchFamily="2" charset="0"/>
              </a:rPr>
              <a:t>maùy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huùt</a:t>
            </a:r>
            <a:r>
              <a:rPr lang="en-US" sz="4458" dirty="0">
                <a:latin typeface="VNI-Avo" pitchFamily="2" charset="0"/>
              </a:rPr>
              <a:t> </a:t>
            </a:r>
            <a:r>
              <a:rPr lang="en-US" sz="4458" dirty="0" err="1">
                <a:latin typeface="VNI-Avo" pitchFamily="2" charset="0"/>
              </a:rPr>
              <a:t>buïi</a:t>
            </a:r>
            <a:endParaRPr lang="en-US" sz="4458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2491" y="5180790"/>
            <a:ext cx="1308642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58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4862" y="4354289"/>
            <a:ext cx="1308642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58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0731" y="4809996"/>
            <a:ext cx="1308642" cy="7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58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58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A7CD4-B7DB-492B-85D4-7624F04E48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74859" r="62036" b="7449"/>
          <a:stretch/>
        </p:blipFill>
        <p:spPr>
          <a:xfrm>
            <a:off x="259704" y="1717725"/>
            <a:ext cx="3339822" cy="3096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847122-860F-4FFB-B695-F88265B0E8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3" t="79291" r="31553" b="3017"/>
          <a:stretch/>
        </p:blipFill>
        <p:spPr>
          <a:xfrm>
            <a:off x="3687497" y="729714"/>
            <a:ext cx="4159391" cy="3096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C58FE0-8EE8-4628-A891-EC0471CCD2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2" t="71668" r="9686" b="7496"/>
          <a:stretch/>
        </p:blipFill>
        <p:spPr>
          <a:xfrm>
            <a:off x="8082929" y="1167436"/>
            <a:ext cx="3339822" cy="36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2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5835-9A16-4801-B879-6555C6F3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43A72-D198-4710-BFCD-DDEF39B5D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" y="11970"/>
            <a:ext cx="12169404" cy="67557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DCE4F-A6EC-4641-9512-67E99E0D6A2C}"/>
              </a:ext>
            </a:extLst>
          </p:cNvPr>
          <p:cNvSpPr txBox="1"/>
          <p:nvPr/>
        </p:nvSpPr>
        <p:spPr>
          <a:xfrm>
            <a:off x="1026706" y="1386291"/>
            <a:ext cx="1365430" cy="1032255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ut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3A4B6-ECFA-419B-882A-E2E6E531AAA5}"/>
              </a:ext>
            </a:extLst>
          </p:cNvPr>
          <p:cNvSpPr txBox="1"/>
          <p:nvPr/>
        </p:nvSpPr>
        <p:spPr>
          <a:xfrm>
            <a:off x="2119055" y="1396873"/>
            <a:ext cx="3203221" cy="1032255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bút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mực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2FD59-EF27-4469-BE85-39CAF08A4B57}"/>
              </a:ext>
            </a:extLst>
          </p:cNvPr>
          <p:cNvSpPr txBox="1"/>
          <p:nvPr/>
        </p:nvSpPr>
        <p:spPr>
          <a:xfrm>
            <a:off x="5046781" y="1396873"/>
            <a:ext cx="5365037" cy="1032255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cao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vút</a:t>
            </a:r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7C92F-A3D2-46BE-9630-541493D170E4}"/>
              </a:ext>
            </a:extLst>
          </p:cNvPr>
          <p:cNvSpPr txBox="1"/>
          <p:nvPr/>
        </p:nvSpPr>
        <p:spPr>
          <a:xfrm>
            <a:off x="7059359" y="1396873"/>
            <a:ext cx="6177904" cy="1029001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vụt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bay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6E11E-1294-451A-9C18-FD667985E92F}"/>
              </a:ext>
            </a:extLst>
          </p:cNvPr>
          <p:cNvSpPr txBox="1"/>
          <p:nvPr/>
        </p:nvSpPr>
        <p:spPr>
          <a:xfrm>
            <a:off x="9075378" y="1386289"/>
            <a:ext cx="6646671" cy="1029001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endParaRPr lang="en-US" sz="6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7AA70-59C2-453A-92A4-A2CE968E2CC6}"/>
              </a:ext>
            </a:extLst>
          </p:cNvPr>
          <p:cNvSpPr txBox="1"/>
          <p:nvPr/>
        </p:nvSpPr>
        <p:spPr>
          <a:xfrm>
            <a:off x="11073673" y="1386288"/>
            <a:ext cx="7903012" cy="1029001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endParaRPr lang="en-US" sz="61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502396-878C-4F26-9827-4E741D43102F}"/>
              </a:ext>
            </a:extLst>
          </p:cNvPr>
          <p:cNvSpPr txBox="1"/>
          <p:nvPr/>
        </p:nvSpPr>
        <p:spPr>
          <a:xfrm>
            <a:off x="1046390" y="2728095"/>
            <a:ext cx="10894506" cy="1032255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ưt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bứt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lá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đứt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dây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mứt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dừa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4FE8BD-F451-43FC-A763-C5CEDDC385EC}"/>
              </a:ext>
            </a:extLst>
          </p:cNvPr>
          <p:cNvSpPr txBox="1"/>
          <p:nvPr/>
        </p:nvSpPr>
        <p:spPr>
          <a:xfrm>
            <a:off x="8937858" y="5648205"/>
            <a:ext cx="2947924" cy="530092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1006698" y="5379399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3041618" y="5371051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5046781" y="5379152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7059359" y="5371051"/>
            <a:ext cx="2224713" cy="1078424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A319AC-F1EF-4F68-A53C-4308DBE2A3BF}"/>
              </a:ext>
            </a:extLst>
          </p:cNvPr>
          <p:cNvSpPr txBox="1"/>
          <p:nvPr/>
        </p:nvSpPr>
        <p:spPr>
          <a:xfrm>
            <a:off x="9075377" y="5372544"/>
            <a:ext cx="3323335" cy="1078422"/>
          </a:xfrm>
          <a:prstGeom prst="rect">
            <a:avLst/>
          </a:prstGeom>
          <a:noFill/>
        </p:spPr>
        <p:txBody>
          <a:bodyPr wrap="square" lIns="92632" tIns="46316" rIns="92632" bIns="46316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HP001 4H" panose="020B0603050302020204" pitchFamily="34" charset="0"/>
              </a:rPr>
              <a:t>D    </a:t>
            </a:r>
            <a:r>
              <a:rPr lang="en-US" sz="6400" dirty="0" err="1">
                <a:solidFill>
                  <a:schemeClr val="bg1"/>
                </a:solidFill>
                <a:latin typeface="HP001 4H" panose="020B0603050302020204" pitchFamily="34" charset="0"/>
              </a:rPr>
              <a:t>D</a:t>
            </a:r>
            <a:endParaRPr lang="en-US" sz="6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0124" y="2875002"/>
            <a:ext cx="424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502396-878C-4F26-9827-4E741D43102F}"/>
              </a:ext>
            </a:extLst>
          </p:cNvPr>
          <p:cNvSpPr txBox="1"/>
          <p:nvPr/>
        </p:nvSpPr>
        <p:spPr>
          <a:xfrm>
            <a:off x="1026706" y="4062319"/>
            <a:ext cx="10697746" cy="1032255"/>
          </a:xfrm>
          <a:prstGeom prst="rect">
            <a:avLst/>
          </a:prstGeom>
          <a:noFill/>
        </p:spPr>
        <p:txBody>
          <a:bodyPr wrap="square" lIns="92632" tIns="46316" rIns="92632" bIns="46316">
            <a:spAutoFit/>
          </a:bodyPr>
          <a:lstStyle/>
          <a:p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Cô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mua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cho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Hà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cây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bút</a:t>
            </a:r>
            <a:r>
              <a:rPr lang="en-US" sz="6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61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máy</a:t>
            </a:r>
            <a:r>
              <a:rPr lang="en-US" sz="6100" dirty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77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4066" y="1218895"/>
            <a:ext cx="6071098" cy="298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7"/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defTabSz="914337"/>
            <a:r>
              <a:rPr lang="en-US" sz="1317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en-US" sz="1317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1317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1317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554" y="-316212"/>
            <a:ext cx="4451863" cy="2691806"/>
            <a:chOff x="-104055" y="-71834"/>
            <a:chExt cx="3240360" cy="32403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55" y="-71834"/>
              <a:ext cx="3240360" cy="324035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78273" y="709545"/>
              <a:ext cx="1313600" cy="1633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37"/>
              <a:r>
                <a:rPr lang="en-US" sz="4052" b="1" dirty="0" err="1">
                  <a:solidFill>
                    <a:prstClr val="white"/>
                  </a:solidFill>
                  <a:latin typeface="VNI-Avo" pitchFamily="2" charset="0"/>
                </a:rPr>
                <a:t>Baøi</a:t>
              </a:r>
              <a:r>
                <a:rPr lang="en-US" sz="4052" b="1" dirty="0">
                  <a:solidFill>
                    <a:prstClr val="white"/>
                  </a:solidFill>
                  <a:latin typeface="VNI-Avo" pitchFamily="2" charset="0"/>
                </a:rPr>
                <a:t> </a:t>
              </a:r>
            </a:p>
            <a:p>
              <a:pPr algn="ctr" defTabSz="914337"/>
              <a:r>
                <a:rPr lang="en-US" sz="4052" b="1" dirty="0">
                  <a:solidFill>
                    <a:prstClr val="white"/>
                  </a:solidFill>
                  <a:latin typeface="VNI-Avo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2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8247" y="803741"/>
            <a:ext cx="250260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8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DCC86C-70DB-4836-B29A-4519EF0FD3A8}"/>
              </a:ext>
            </a:extLst>
          </p:cNvPr>
          <p:cNvSpPr/>
          <p:nvPr/>
        </p:nvSpPr>
        <p:spPr>
          <a:xfrm>
            <a:off x="2394975" y="1072682"/>
            <a:ext cx="77037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en-US" sz="20000" b="1" dirty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20000" b="1" dirty="0" err="1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0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1334" y="3881736"/>
            <a:ext cx="6063438" cy="16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9752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9752" b="1" dirty="0" err="1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9752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uùt</a:t>
            </a:r>
            <a:r>
              <a:rPr lang="en-US" sz="9752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9752" b="1" dirty="0" err="1">
                <a:latin typeface="VNI-Avo" pitchFamily="2" charset="0"/>
                <a:cs typeface="Times New Roman" panose="02020603050405020304" pitchFamily="18" charset="0"/>
              </a:rPr>
              <a:t>chì</a:t>
            </a:r>
            <a:endParaRPr lang="en-US" sz="9752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8566" y="2813469"/>
            <a:ext cx="4741990" cy="3524475"/>
            <a:chOff x="6679345" y="2634855"/>
            <a:chExt cx="3931921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835" b="1" dirty="0">
                  <a:solidFill>
                    <a:schemeClr val="tx1"/>
                  </a:solidFill>
                  <a:latin typeface="VNI-Avo" pitchFamily="2" charset="0"/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3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ut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835" b="1" dirty="0" err="1">
                  <a:solidFill>
                    <a:schemeClr val="tx1"/>
                  </a:solidFill>
                  <a:latin typeface="VNI-Avo" pitchFamily="2" charset="0"/>
                </a:rPr>
                <a:t>b</a:t>
              </a:r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uùt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0" y="-320281"/>
            <a:ext cx="3950590" cy="26275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54">
              <a:buClr>
                <a:srgbClr val="000000"/>
              </a:buClr>
              <a:defRPr/>
            </a:pPr>
            <a:r>
              <a:rPr lang="en-GB" sz="16253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ut</a:t>
            </a:r>
            <a:endParaRPr lang="en-GB" sz="16253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F2CE7-74E0-48BE-AA03-FE27F966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63829" r="66304" b="21140"/>
          <a:stretch/>
        </p:blipFill>
        <p:spPr>
          <a:xfrm>
            <a:off x="7812582" y="0"/>
            <a:ext cx="29809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1FAC32-D7E6-4D5B-A6F7-9300DFC4BF5D}"/>
              </a:ext>
            </a:extLst>
          </p:cNvPr>
          <p:cNvSpPr txBox="1"/>
          <p:nvPr/>
        </p:nvSpPr>
        <p:spPr>
          <a:xfrm>
            <a:off x="3775262" y="788476"/>
            <a:ext cx="6098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8807">
              <a:defRPr/>
            </a:pPr>
            <a:r>
              <a:rPr lang="en-US" sz="14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14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90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6804C-F5BB-4FB7-AF35-608CBF7E3466}"/>
              </a:ext>
            </a:extLst>
          </p:cNvPr>
          <p:cNvSpPr txBox="1"/>
          <p:nvPr/>
        </p:nvSpPr>
        <p:spPr>
          <a:xfrm>
            <a:off x="3435927" y="164664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7"/>
            <a:r>
              <a:rPr lang="en-US" sz="12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r>
              <a:rPr lang="en-US" sz="1200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12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12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4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87295" y="3801680"/>
            <a:ext cx="7368323" cy="167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404" lvl="1" defTabSz="968807">
              <a:defRPr/>
            </a:pPr>
            <a:r>
              <a:rPr lang="en-US" sz="10131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lang="en-US" sz="10131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öùt</a:t>
            </a:r>
            <a:r>
              <a:rPr lang="en-US" sz="10131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0131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döøa</a:t>
            </a:r>
            <a:endParaRPr lang="en-US" sz="10131" b="1" dirty="0">
              <a:solidFill>
                <a:prstClr val="black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163" y="2792231"/>
            <a:ext cx="4803618" cy="3524475"/>
            <a:chOff x="6679346" y="2634855"/>
            <a:chExt cx="3983021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8807">
                <a:defRPr/>
              </a:pPr>
              <a:r>
                <a:rPr lang="en-US" sz="10835" b="1" dirty="0">
                  <a:solidFill>
                    <a:prstClr val="black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3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8807">
                <a:defRPr/>
              </a:pPr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öt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30446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8807">
                <a:defRPr/>
              </a:pPr>
              <a:r>
                <a:rPr lang="en-US" sz="10835" b="1" dirty="0" err="1">
                  <a:solidFill>
                    <a:prstClr val="black"/>
                  </a:solidFill>
                  <a:latin typeface="VNI-Avo" pitchFamily="2" charset="0"/>
                </a:rPr>
                <a:t>m</a:t>
              </a:r>
              <a:r>
                <a:rPr lang="en-US" sz="10835" b="1" dirty="0" err="1">
                  <a:solidFill>
                    <a:srgbClr val="FF0000"/>
                  </a:solidFill>
                  <a:latin typeface="VNI-Avo" pitchFamily="2" charset="0"/>
                </a:rPr>
                <a:t>öùt</a:t>
              </a:r>
              <a:endParaRPr lang="en-US" sz="1083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0" y="-295831"/>
            <a:ext cx="3950590" cy="26275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54">
              <a:buClr>
                <a:srgbClr val="000000"/>
              </a:buClr>
              <a:defRPr/>
            </a:pPr>
            <a:r>
              <a:rPr lang="en-GB" sz="16253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öt</a:t>
            </a:r>
            <a:endParaRPr lang="en-GB" sz="16253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9D460-2F57-4548-89AA-570054A6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1" t="63555" r="13694" b="21414"/>
          <a:stretch/>
        </p:blipFill>
        <p:spPr>
          <a:xfrm>
            <a:off x="7585847" y="0"/>
            <a:ext cx="4395990" cy="38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7" y="9173"/>
            <a:ext cx="799762" cy="925714"/>
          </a:xfrm>
          <a:prstGeom prst="rect">
            <a:avLst/>
          </a:prstGeom>
        </p:spPr>
      </p:pic>
      <p:pic>
        <p:nvPicPr>
          <p:cNvPr id="2" name="ut">
            <a:hlinkClick r:id="" action="ppaction://media"/>
            <a:extLst>
              <a:ext uri="{FF2B5EF4-FFF2-40B4-BE49-F238E27FC236}">
                <a16:creationId xmlns:a16="http://schemas.microsoft.com/office/drawing/2014/main" id="{0CB716B5-246C-4D34-B6FE-0CEA425404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6501" y="656760"/>
            <a:ext cx="7587184" cy="56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171</Words>
  <Application>Microsoft Office PowerPoint</Application>
  <PresentationFormat>Màn hình rộng</PresentationFormat>
  <Paragraphs>63</Paragraphs>
  <Slides>16</Slides>
  <Notes>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HP001</vt:lpstr>
      <vt:lpstr>HP001 4 hàng</vt:lpstr>
      <vt:lpstr>HP001 4H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11</dc:creator>
  <cp:lastModifiedBy>PC</cp:lastModifiedBy>
  <cp:revision>8</cp:revision>
  <dcterms:created xsi:type="dcterms:W3CDTF">2021-11-17T09:10:47Z</dcterms:created>
  <dcterms:modified xsi:type="dcterms:W3CDTF">2023-11-05T10:59:54Z</dcterms:modified>
</cp:coreProperties>
</file>