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52" r:id="rId2"/>
    <p:sldId id="2679" r:id="rId3"/>
    <p:sldId id="257" r:id="rId4"/>
    <p:sldId id="450" r:id="rId5"/>
    <p:sldId id="364" r:id="rId6"/>
    <p:sldId id="2639" r:id="rId7"/>
    <p:sldId id="2655" r:id="rId8"/>
    <p:sldId id="2683" r:id="rId9"/>
    <p:sldId id="2656" r:id="rId10"/>
    <p:sldId id="2660" r:id="rId11"/>
    <p:sldId id="2657" r:id="rId12"/>
    <p:sldId id="2684" r:id="rId13"/>
    <p:sldId id="2658" r:id="rId14"/>
    <p:sldId id="2661" r:id="rId15"/>
    <p:sldId id="2574" r:id="rId16"/>
    <p:sldId id="2530" r:id="rId17"/>
    <p:sldId id="2664" r:id="rId18"/>
    <p:sldId id="2686" r:id="rId19"/>
    <p:sldId id="2666" r:id="rId20"/>
    <p:sldId id="2680" r:id="rId21"/>
    <p:sldId id="2681" r:id="rId22"/>
    <p:sldId id="2685" r:id="rId23"/>
    <p:sldId id="2682" r:id="rId24"/>
    <p:sldId id="268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B1D98-8F0A-431B-B995-159B728A045D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59FEA-F0B4-45D0-A036-402C18984E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30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* bết </a:t>
            </a:r>
            <a:r>
              <a:rPr lang="en-US" b="0" i="1"/>
              <a:t>(ph</a:t>
            </a:r>
            <a:r>
              <a:rPr lang="vi-VN" b="0" i="1"/>
              <a:t>ư</a:t>
            </a:r>
            <a:r>
              <a:rPr lang="en-US" b="0" i="1"/>
              <a:t>ơng ngữ) : Có thứ gì dính vào thành một lớp khá dày. Ví dụ: Quả trứng bết màu.</a:t>
            </a:r>
          </a:p>
          <a:p>
            <a:r>
              <a:rPr lang="en-US" b="1" i="0"/>
              <a:t>* bệt </a:t>
            </a:r>
            <a:r>
              <a:rPr lang="en-US" b="0" i="0"/>
              <a:t>: Ngồi hoặc nằm sát xuống đất, sàn, ... không kê lót gì ở d</a:t>
            </a:r>
            <a:r>
              <a:rPr lang="vi-VN" b="0" i="0"/>
              <a:t>ưới. </a:t>
            </a:r>
          </a:p>
          <a:p>
            <a:r>
              <a:rPr lang="vi-VN" b="0" i="0"/>
              <a:t>   </a:t>
            </a:r>
            <a:r>
              <a:rPr lang="vi-VN" b="1" i="0"/>
              <a:t>ngồi bệt </a:t>
            </a:r>
            <a:r>
              <a:rPr lang="vi-VN" b="0" i="0"/>
              <a:t>đồng nghĩa </a:t>
            </a:r>
            <a:r>
              <a:rPr lang="vi-VN" b="1" i="0"/>
              <a:t>ngồi phệt</a:t>
            </a:r>
            <a:endParaRPr lang="vi-VN" b="0" i="0"/>
          </a:p>
          <a:p>
            <a:r>
              <a:rPr lang="vi-VN" b="1" i="0"/>
              <a:t>* vịt bầu cánh trắng</a:t>
            </a:r>
          </a:p>
          <a:p>
            <a:r>
              <a:rPr lang="vi-VN" b="1" i="0"/>
              <a:t>* con két </a:t>
            </a:r>
            <a:r>
              <a:rPr lang="vi-VN" b="0" i="0"/>
              <a:t>(miền Nam) </a:t>
            </a:r>
            <a:r>
              <a:rPr lang="vi-VN" b="1" i="0"/>
              <a:t>con vẹt </a:t>
            </a:r>
            <a:r>
              <a:rPr lang="vi-VN" b="0" i="0"/>
              <a:t>(miền Bắc) cách gọi</a:t>
            </a:r>
            <a:endParaRPr lang="vi-VN" b="1" i="0"/>
          </a:p>
          <a:p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668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82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81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9692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03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25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150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8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/>
              <a:t>* bết </a:t>
            </a:r>
            <a:r>
              <a:rPr lang="en-US" b="0" i="1"/>
              <a:t>(ph</a:t>
            </a:r>
            <a:r>
              <a:rPr lang="vi-VN" b="0" i="1"/>
              <a:t>ư</a:t>
            </a:r>
            <a:r>
              <a:rPr lang="en-US" b="0" i="1"/>
              <a:t>ơng ngữ) : Có thứ gì dính vào thành một lớp khá dày. Ví dụ: Quả trứng bết màu.</a:t>
            </a:r>
          </a:p>
          <a:p>
            <a:r>
              <a:rPr lang="en-US" b="1" i="0"/>
              <a:t>* bệt </a:t>
            </a:r>
            <a:r>
              <a:rPr lang="en-US" b="0" i="0"/>
              <a:t>: Ngồi hoặc nằm sát xuống đất, sàn, ... không kê lót gì ở d</a:t>
            </a:r>
            <a:r>
              <a:rPr lang="vi-VN" b="0" i="0"/>
              <a:t>ưới. </a:t>
            </a:r>
          </a:p>
          <a:p>
            <a:r>
              <a:rPr lang="vi-VN" b="0" i="0"/>
              <a:t>   </a:t>
            </a:r>
            <a:r>
              <a:rPr lang="vi-VN" b="1" i="0"/>
              <a:t>ngồi bệt </a:t>
            </a:r>
            <a:r>
              <a:rPr lang="vi-VN" b="0" i="0"/>
              <a:t>đồng nghĩa </a:t>
            </a:r>
            <a:r>
              <a:rPr lang="vi-VN" b="1" i="0"/>
              <a:t>ngồi phệt</a:t>
            </a:r>
            <a:endParaRPr lang="vi-VN" b="0" i="0"/>
          </a:p>
          <a:p>
            <a:r>
              <a:rPr lang="vi-VN" b="1" i="0"/>
              <a:t>* vịt bầu cánh trắng</a:t>
            </a:r>
          </a:p>
          <a:p>
            <a:r>
              <a:rPr lang="vi-VN" b="1" i="0"/>
              <a:t>* con két </a:t>
            </a:r>
            <a:r>
              <a:rPr lang="vi-VN" b="0" i="0"/>
              <a:t>(miền Nam) </a:t>
            </a:r>
            <a:r>
              <a:rPr lang="vi-VN" b="1" i="0"/>
              <a:t>con vẹt </a:t>
            </a:r>
            <a:r>
              <a:rPr lang="vi-VN" b="0" i="0"/>
              <a:t>(miền Bắc) cách gọi</a:t>
            </a:r>
            <a:endParaRPr lang="vi-VN" b="1" i="0"/>
          </a:p>
          <a:p>
            <a:endParaRPr lang="vi-VN" b="1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786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84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44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47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90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17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6C2F-BFD5-412B-8045-3BBC502D8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6E37F-F35F-4D3C-85E2-78F3BD0DD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09817-B210-4F3F-AB79-61A978DD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8E45C-8C51-4FD7-82CC-C6824054E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E0359-4217-447B-BCC5-DF2C744F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166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CE63-7E75-49AB-9821-461C260D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F9721-69F9-447D-94B9-656F6C991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15492-D765-4BDE-8650-BC28A8BC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07331-8800-45C9-B38F-E1871AE2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DEE7C-16F0-4411-AACA-5F6D68BA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38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4F69A-F338-4524-84E7-ED28A987E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DC5DE-989E-482A-9B1A-1A060037E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D7754-1DD8-49A7-8B5E-8D399F80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EAAC3-69E8-47BB-9115-95BB56B0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3268E-8BB8-4E49-851E-9ED86BDC8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14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C2CA-DBD8-443F-A643-6068DB36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DDB41-E994-4CE3-8CD0-207296BE7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27372-236D-4948-81F4-597E2026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B3EC5-FACF-48F3-A502-F04227AD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670E8-F612-4E82-A50D-95D12018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59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B35-B7FC-4403-B6C1-983ED6714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CE5B2-462C-4453-B1B5-585F68716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03F8C-8137-4D61-AB03-00944811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3B0FA-EDDB-42D2-88E9-C0E927A2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0CC4A-10A7-458D-8E28-A18FAA8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34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5ADD-C723-4F0E-A891-BC7869AA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DE3FA-E8C1-46E8-8514-67AFCB006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5C42E-6F22-497D-8459-920981749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F7F92-FFB5-4541-8FCE-F6C41BA6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760D2-3C93-4AE6-B724-CEB709F1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FA44B-F15B-49A5-B94F-FD4AC836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01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CABD-E21E-45B7-B6F1-8BBBECC5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93C91-DA62-43DB-83DD-C8ADA4BCA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24EB6-F347-4978-899F-921D05B33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B68E1-55D5-4A1B-950A-8EB536810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1D4D1-4F82-4D6E-98B7-592B881AE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69B73-0FE2-40B8-8C3C-43D8369A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A2F4C7-47A5-4E20-AECF-7970C67A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5AEC0B-A138-484B-8F99-B3059B21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81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DAE7-3366-4EF6-A01B-F262D9B3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B6BED9-7F4F-47B4-B064-CFB3CBE74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0248AC-7CA9-4737-BED2-0F80D3CE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653E9-41FB-412D-A325-A5A0CE99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11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1ED4D-5FF9-4D97-B1F4-A88AEC82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C2E09-6838-46A7-8946-1DA68117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EE6D4-1A2F-4292-8378-D51F587B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720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C762-0F69-4E27-8A24-09A26FE9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76FF-47FB-42DD-AB7E-240C23A4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2DF70-5393-423C-9981-50E76DBD8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885B0-1999-49AF-929B-AEFDB472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3525-E066-43BD-972B-5342F060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0F522-44DD-4042-815C-321FED13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633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7904-6357-490A-9D7A-320042339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4C5AF-3EE7-481D-8DA5-3FB83A37D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303E5-0AA5-4CBF-A968-5C21839B6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4CFD-25CE-42F7-9068-FC7E8403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2CF14-90EB-40FD-A691-B1CC4CA6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77368-2AF9-4EF0-ABDB-2D8CD43E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87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6175C-94A1-4B1D-85E8-4D9F5EB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7D3F2-B11D-4AC8-A667-2CB9067AC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7C33-EDA6-4462-8A31-30468AC89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03FA7-B495-4015-813A-EEF2767772DE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B0CB0-8165-40DE-A383-30D520884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1874A-6443-4CE6-813E-4AA892092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89EDB-8444-4278-ACDA-8D709D4869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12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017C78AB-567D-43D1-A2BB-210EF96D0C8B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6469" y="75843"/>
            <a:ext cx="12192001" cy="5934497"/>
          </a:xfrm>
          <a:prstGeom prst="rect">
            <a:avLst/>
          </a:prstGeom>
        </p:spPr>
      </p:pic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" y="1780760"/>
            <a:ext cx="780288" cy="54152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C6C07BD9-009B-4DEF-990A-1B914A305541}"/>
              </a:ext>
            </a:extLst>
          </p:cNvPr>
          <p:cNvSpPr/>
          <p:nvPr/>
        </p:nvSpPr>
        <p:spPr>
          <a:xfrm>
            <a:off x="387387" y="2762676"/>
            <a:ext cx="16647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 mít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132295EB-4F7D-4BF8-8434-47F5C9E64B4D}"/>
              </a:ext>
            </a:extLst>
          </p:cNvPr>
          <p:cNvSpPr/>
          <p:nvPr/>
        </p:nvSpPr>
        <p:spPr>
          <a:xfrm>
            <a:off x="387387" y="4623781"/>
            <a:ext cx="1552056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</a:t>
            </a:r>
            <a:r>
              <a:rPr lang="en-US" sz="32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bầu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9220A93D-471D-4BFE-8862-B8B9FAA6556A}"/>
              </a:ext>
            </a:extLst>
          </p:cNvPr>
          <p:cNvSpPr/>
          <p:nvPr/>
        </p:nvSpPr>
        <p:spPr>
          <a:xfrm>
            <a:off x="2606588" y="4095674"/>
            <a:ext cx="16647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</a:t>
            </a:r>
            <a:r>
              <a:rPr lang="en-US" sz="32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con</a:t>
            </a: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76E23BDE-76AC-47AC-B22C-2E10CCB5F6BD}"/>
              </a:ext>
            </a:extLst>
          </p:cNvPr>
          <p:cNvSpPr/>
          <p:nvPr/>
        </p:nvSpPr>
        <p:spPr>
          <a:xfrm>
            <a:off x="6657312" y="4581236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6" name="Oval 2">
            <a:extLst>
              <a:ext uri="{FF2B5EF4-FFF2-40B4-BE49-F238E27FC236}">
                <a16:creationId xmlns:a16="http://schemas.microsoft.com/office/drawing/2014/main" id="{11A1497E-824C-4C85-A5B0-BFC2D9C4F260}"/>
              </a:ext>
            </a:extLst>
          </p:cNvPr>
          <p:cNvSpPr/>
          <p:nvPr/>
        </p:nvSpPr>
        <p:spPr>
          <a:xfrm>
            <a:off x="7480034" y="4514732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id="{16D3D71C-668E-40F2-8F86-77CC478C9562}"/>
              </a:ext>
            </a:extLst>
          </p:cNvPr>
          <p:cNvSpPr/>
          <p:nvPr/>
        </p:nvSpPr>
        <p:spPr>
          <a:xfrm>
            <a:off x="8209175" y="4322616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8304EBA1-1EDD-45EB-8E72-59257498F212}"/>
              </a:ext>
            </a:extLst>
          </p:cNvPr>
          <p:cNvSpPr/>
          <p:nvPr/>
        </p:nvSpPr>
        <p:spPr>
          <a:xfrm>
            <a:off x="7977238" y="3642402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id="{11168868-74B8-4C05-810C-8B29BF42E8A8}"/>
              </a:ext>
            </a:extLst>
          </p:cNvPr>
          <p:cNvSpPr/>
          <p:nvPr/>
        </p:nvSpPr>
        <p:spPr>
          <a:xfrm>
            <a:off x="9099132" y="3528120"/>
            <a:ext cx="166473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tết tóc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B74C38BD-576B-489F-87BA-8C4567981987}"/>
              </a:ext>
            </a:extLst>
          </p:cNvPr>
          <p:cNvSpPr/>
          <p:nvPr/>
        </p:nvSpPr>
        <p:spPr>
          <a:xfrm>
            <a:off x="9447700" y="1079251"/>
            <a:ext cx="166473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vẹt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0391" y="58586"/>
            <a:ext cx="4983690" cy="474201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909398" y="-130969"/>
            <a:ext cx="17972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solidFill>
                  <a:srgbClr val="D22229"/>
                </a:solidFill>
                <a:latin typeface="VNI-Avo" pitchFamily="2" charset="0"/>
                <a:cs typeface="Arial-SGK-TV" pitchFamily="2" charset="0"/>
              </a:rPr>
              <a:t>eât</a:t>
            </a:r>
            <a:endParaRPr lang="en-US" sz="12000" dirty="0">
              <a:solidFill>
                <a:srgbClr val="D22229"/>
              </a:solidFill>
              <a:latin typeface="VNI-Avo" pitchFamily="2" charset="0"/>
              <a:cs typeface="Arial-SGK-TV" pitchFamily="2" charset="0"/>
            </a:endParaRP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342553" y="2282977"/>
            <a:ext cx="5190072" cy="3216870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eât</a:t>
              </a:r>
              <a:endParaRPr lang="en-US" sz="96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id="{D4555C62-A632-4BCE-98EB-641EDA1BCDB0}"/>
                </a:ext>
              </a:extLst>
            </p:cNvPr>
            <p:cNvGrpSpPr/>
            <p:nvPr/>
          </p:nvGrpSpPr>
          <p:grpSpPr>
            <a:xfrm>
              <a:off x="256915" y="2908198"/>
              <a:ext cx="3892554" cy="988954"/>
              <a:chOff x="256915" y="2626846"/>
              <a:chExt cx="3892554" cy="988954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err="1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t</a:t>
                </a:r>
                <a:r>
                  <a:rPr lang="en-US" sz="9600" dirty="0" err="1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eât</a:t>
                </a:r>
                <a:endParaRPr lang="en-US" sz="96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id="{1467C369-D097-4294-8E17-2A3BC066A91F}"/>
                  </a:ext>
                </a:extLst>
              </p:cNvPr>
              <p:cNvSpPr/>
              <p:nvPr/>
            </p:nvSpPr>
            <p:spPr>
              <a:xfrm>
                <a:off x="2475790" y="2626846"/>
                <a:ext cx="166151" cy="900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2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72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7380808" y="5067107"/>
            <a:ext cx="4342856" cy="2308324"/>
            <a:chOff x="3042218" y="3660472"/>
            <a:chExt cx="3257142" cy="334950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3042218" y="3851345"/>
              <a:ext cx="3257142" cy="2099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800" dirty="0" err="1"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88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eât</a:t>
              </a:r>
              <a:r>
                <a:rPr lang="en-US" sz="88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8800" dirty="0" err="1">
                  <a:latin typeface="VNI-Avo" pitchFamily="2" charset="0"/>
                  <a:cs typeface="Arial-SGK-TV" pitchFamily="2" charset="0"/>
                </a:rPr>
                <a:t>toùc</a:t>
              </a:r>
              <a:r>
                <a:rPr lang="en-US" sz="88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 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3767180" y="3660472"/>
              <a:ext cx="166151" cy="33495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7200">
                <a:cs typeface="Arial-SGK-TV" pitchFamily="2" charset="0"/>
              </a:endParaRPr>
            </a:p>
            <a:p>
              <a:pPr algn="ctr"/>
              <a:endParaRPr lang="en-US" sz="72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4095121" y="803479"/>
            <a:ext cx="3271241" cy="2759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7332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7332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7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1808130" y="1608550"/>
            <a:ext cx="9581529" cy="19818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5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et  </a:t>
            </a:r>
            <a:r>
              <a:rPr lang="en-US" sz="15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15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eât  </a:t>
            </a:r>
            <a:r>
              <a:rPr lang="en-US" sz="15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15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it</a:t>
            </a:r>
            <a:endParaRPr lang="en-GB" sz="15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3581910" y="1101295"/>
            <a:ext cx="5028180" cy="3169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161041" y="-233360"/>
            <a:ext cx="125867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300505" y="2384455"/>
            <a:ext cx="5371260" cy="3320627"/>
            <a:chOff x="121024" y="1836501"/>
            <a:chExt cx="4028445" cy="2063744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167172" y="1862378"/>
              <a:ext cx="2047354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m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180758" y="1836501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it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id="{D4555C62-A632-4BCE-98EB-641EDA1BCDB0}"/>
                </a:ext>
              </a:extLst>
            </p:cNvPr>
            <p:cNvGrpSpPr/>
            <p:nvPr/>
          </p:nvGrpSpPr>
          <p:grpSpPr>
            <a:xfrm>
              <a:off x="121024" y="2942925"/>
              <a:ext cx="4028445" cy="957320"/>
              <a:chOff x="121024" y="2661573"/>
              <a:chExt cx="4028445" cy="957320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id="{68F62BC8-5E67-4867-9E3E-9D834B2C08B5}"/>
                  </a:ext>
                </a:extLst>
              </p:cNvPr>
              <p:cNvSpPr/>
              <p:nvPr/>
            </p:nvSpPr>
            <p:spPr>
              <a:xfrm>
                <a:off x="121024" y="2661573"/>
                <a:ext cx="4028445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dirty="0" err="1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m</a:t>
                </a:r>
                <a:r>
                  <a:rPr lang="en-US" sz="9600" dirty="0" err="1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ít</a:t>
                </a:r>
                <a:endParaRPr lang="en-US" sz="96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endParaRP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id="{1467C369-D097-4294-8E17-2A3BC066A91F}"/>
                  </a:ext>
                </a:extLst>
              </p:cNvPr>
              <p:cNvSpPr/>
              <p:nvPr/>
            </p:nvSpPr>
            <p:spPr>
              <a:xfrm>
                <a:off x="2568561" y="2718646"/>
                <a:ext cx="166151" cy="900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2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72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FFC01A57-1FA0-4BFC-B87D-F885F40E281A}"/>
              </a:ext>
            </a:extLst>
          </p:cNvPr>
          <p:cNvGrpSpPr/>
          <p:nvPr/>
        </p:nvGrpSpPr>
        <p:grpSpPr>
          <a:xfrm>
            <a:off x="6335526" y="3863365"/>
            <a:ext cx="5736732" cy="2935419"/>
            <a:chOff x="2424704" y="3822810"/>
            <a:chExt cx="4302549" cy="3336923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9CC9D45A-17DF-494A-AFCD-B3AA0C1FF2C9}"/>
                </a:ext>
              </a:extLst>
            </p:cNvPr>
            <p:cNvSpPr/>
            <p:nvPr/>
          </p:nvSpPr>
          <p:spPr>
            <a:xfrm>
              <a:off x="2424704" y="4882070"/>
              <a:ext cx="4302549" cy="227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600" dirty="0" err="1">
                  <a:latin typeface="VNI-Avo" pitchFamily="2" charset="0"/>
                  <a:cs typeface="Arial-SGK-TV" pitchFamily="2" charset="0"/>
                </a:rPr>
                <a:t>quaû</a:t>
              </a:r>
              <a:r>
                <a:rPr lang="en-US" sz="9600" dirty="0"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9600" dirty="0" err="1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96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  <a:endParaRPr lang="en-US" sz="96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id="{3FAB7D0C-68E5-437B-A2A1-2521F040F04B}"/>
                </a:ext>
              </a:extLst>
            </p:cNvPr>
            <p:cNvSpPr/>
            <p:nvPr/>
          </p:nvSpPr>
          <p:spPr>
            <a:xfrm>
              <a:off x="5457507" y="3822810"/>
              <a:ext cx="166151" cy="1741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7200">
                <a:cs typeface="Arial-SGK-TV" pitchFamily="2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2BDFF327-32FC-4B03-87BF-D1FCD51B0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749" y="256505"/>
            <a:ext cx="5729509" cy="416757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97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620FE2B-79AE-46F5-A99D-1396AAE18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" t="822" r="112" b="787"/>
          <a:stretch/>
        </p:blipFill>
        <p:spPr>
          <a:xfrm>
            <a:off x="729498" y="1998964"/>
            <a:ext cx="10733005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84848-EB6F-4BA0-BE7E-9091C3B25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8"/>
          <a:stretch/>
        </p:blipFill>
        <p:spPr>
          <a:xfrm>
            <a:off x="1073554" y="1998169"/>
            <a:ext cx="10044893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EA6D8BF4-B7A3-421E-A077-98CE3D4D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" b="1760"/>
          <a:stretch/>
        </p:blipFill>
        <p:spPr>
          <a:xfrm>
            <a:off x="0" y="1998971"/>
            <a:ext cx="12209040" cy="28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- Đi học về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1705" y="1305151"/>
            <a:ext cx="13173411" cy="55528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3" b="89391" l="0" r="89974">
                        <a14:foregroundMark x1="28213" y1="53045" x2="27892" y2="59332"/>
                        <a14:foregroundMark x1="34704" y1="55992" x2="34576" y2="63065"/>
                        <a14:foregroundMark x1="43895" y1="55599" x2="46530" y2="60707"/>
                        <a14:foregroundMark x1="45437" y1="44990" x2="44280" y2="49116"/>
                        <a14:foregroundMark x1="49614" y1="55992" x2="49422" y2="59725"/>
                        <a14:foregroundMark x1="49422" y1="50098" x2="48907" y2="51670"/>
                        <a14:foregroundMark x1="60026" y1="51670" x2="60026" y2="70727"/>
                        <a14:foregroundMark x1="65681" y1="56778" x2="63496" y2="58153"/>
                        <a14:foregroundMark x1="70566" y1="59332" x2="70437" y2="64440"/>
                        <a14:foregroundMark x1="80398" y1="55992" x2="81812" y2="61493"/>
                        <a14:foregroundMark x1="65553" y1="49509" x2="66388" y2="51277"/>
                        <a14:foregroundMark x1="64974" y1="77210" x2="64139" y2="7937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11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10877" r="5036" b="9122"/>
          <a:stretch/>
        </p:blipFill>
        <p:spPr>
          <a:xfrm>
            <a:off x="2097417" y="0"/>
            <a:ext cx="7597911" cy="435684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ECBB4207-439E-4BE4-BD7E-A0ABF5D909C3}"/>
              </a:ext>
            </a:extLst>
          </p:cNvPr>
          <p:cNvGrpSpPr/>
          <p:nvPr/>
        </p:nvGrpSpPr>
        <p:grpSpPr>
          <a:xfrm>
            <a:off x="4105307" y="116513"/>
            <a:ext cx="3981383" cy="6027107"/>
            <a:chOff x="3078984" y="87385"/>
            <a:chExt cx="2986037" cy="452033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5004A3-04B8-4518-BD41-91F0AE51C2C9}"/>
                </a:ext>
              </a:extLst>
            </p:cNvPr>
            <p:cNvSpPr/>
            <p:nvPr/>
          </p:nvSpPr>
          <p:spPr>
            <a:xfrm>
              <a:off x="3078984" y="3407386"/>
              <a:ext cx="2986037" cy="1200329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8800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boà</a:t>
              </a:r>
              <a:r>
                <a:rPr lang="en-US" sz="8800" dirty="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8800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k</a:t>
              </a:r>
              <a:r>
                <a:rPr lang="en-US" sz="88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endParaRPr lang="en-US" sz="88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DBBA9CC7-85B4-49E9-A1FD-F0A3A3442425}"/>
                </a:ext>
              </a:extLst>
            </p:cNvPr>
            <p:cNvSpPr/>
            <p:nvPr/>
          </p:nvSpPr>
          <p:spPr>
            <a:xfrm>
              <a:off x="5030272" y="87385"/>
              <a:ext cx="152375" cy="50009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733">
                  <a:latin typeface="VNI-Avo" pitchFamily="2" charset="0"/>
                  <a:cs typeface="Arial-SGK-TV" pitchFamily="2" charset="0"/>
                </a:rPr>
                <a:t>ù</a:t>
              </a:r>
              <a:endParaRPr lang="vi-VN" sz="3733"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54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ếng Việt 1">
            <a:extLst>
              <a:ext uri="{FF2B5EF4-FFF2-40B4-BE49-F238E27FC236}">
                <a16:creationId xmlns:a16="http://schemas.microsoft.com/office/drawing/2014/main" id="{8C637178-38DB-49D2-9103-9EAE6D3F4864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1" y="1025023"/>
            <a:ext cx="12192001" cy="5934497"/>
          </a:xfrm>
          <a:prstGeom prst="rect">
            <a:avLst/>
          </a:prstGeom>
        </p:spPr>
      </p:pic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5" y="1780760"/>
            <a:ext cx="780288" cy="54152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C6C07BD9-009B-4DEF-990A-1B914A305541}"/>
              </a:ext>
            </a:extLst>
          </p:cNvPr>
          <p:cNvSpPr/>
          <p:nvPr/>
        </p:nvSpPr>
        <p:spPr>
          <a:xfrm>
            <a:off x="387387" y="2762676"/>
            <a:ext cx="16647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cây mít</a:t>
            </a: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id="{132295EB-4F7D-4BF8-8434-47F5C9E64B4D}"/>
              </a:ext>
            </a:extLst>
          </p:cNvPr>
          <p:cNvSpPr/>
          <p:nvPr/>
        </p:nvSpPr>
        <p:spPr>
          <a:xfrm>
            <a:off x="1598403" y="4395111"/>
            <a:ext cx="16647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bầu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9220A93D-471D-4BFE-8862-B8B9FAA6556A}"/>
              </a:ext>
            </a:extLst>
          </p:cNvPr>
          <p:cNvSpPr/>
          <p:nvPr/>
        </p:nvSpPr>
        <p:spPr>
          <a:xfrm>
            <a:off x="1598403" y="6094477"/>
            <a:ext cx="1664732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vịt con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id="{76E23BDE-76AC-47AC-B22C-2E10CCB5F6BD}"/>
              </a:ext>
            </a:extLst>
          </p:cNvPr>
          <p:cNvSpPr/>
          <p:nvPr/>
        </p:nvSpPr>
        <p:spPr>
          <a:xfrm>
            <a:off x="6657312" y="4581236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6" name="Oval 2">
            <a:extLst>
              <a:ext uri="{FF2B5EF4-FFF2-40B4-BE49-F238E27FC236}">
                <a16:creationId xmlns:a16="http://schemas.microsoft.com/office/drawing/2014/main" id="{11A1497E-824C-4C85-A5B0-BFC2D9C4F260}"/>
              </a:ext>
            </a:extLst>
          </p:cNvPr>
          <p:cNvSpPr/>
          <p:nvPr/>
        </p:nvSpPr>
        <p:spPr>
          <a:xfrm>
            <a:off x="7480034" y="4514732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id="{16D3D71C-668E-40F2-8F86-77CC478C9562}"/>
              </a:ext>
            </a:extLst>
          </p:cNvPr>
          <p:cNvSpPr/>
          <p:nvPr/>
        </p:nvSpPr>
        <p:spPr>
          <a:xfrm>
            <a:off x="8209175" y="4322616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id="{8304EBA1-1EDD-45EB-8E72-59257498F212}"/>
              </a:ext>
            </a:extLst>
          </p:cNvPr>
          <p:cNvSpPr/>
          <p:nvPr/>
        </p:nvSpPr>
        <p:spPr>
          <a:xfrm>
            <a:off x="7977238" y="3642402"/>
            <a:ext cx="495069" cy="4950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id="{11168868-74B8-4C05-810C-8B29BF42E8A8}"/>
              </a:ext>
            </a:extLst>
          </p:cNvPr>
          <p:cNvSpPr/>
          <p:nvPr/>
        </p:nvSpPr>
        <p:spPr>
          <a:xfrm>
            <a:off x="9099132" y="3528120"/>
            <a:ext cx="166473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tết tóc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id="{B74C38BD-576B-489F-87BA-8C4567981987}"/>
              </a:ext>
            </a:extLst>
          </p:cNvPr>
          <p:cNvSpPr/>
          <p:nvPr/>
        </p:nvSpPr>
        <p:spPr>
          <a:xfrm>
            <a:off x="10345094" y="1902692"/>
            <a:ext cx="1664733" cy="56083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  <a:defRPr/>
            </a:pPr>
            <a:r>
              <a:rPr lang="en-US" sz="32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con vẹt</a:t>
            </a:r>
            <a:endParaRPr lang="en-US" sz="32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1B552EE6-1577-4F0F-AFFC-DD950B19EA82}"/>
              </a:ext>
            </a:extLst>
          </p:cNvPr>
          <p:cNvSpPr/>
          <p:nvPr/>
        </p:nvSpPr>
        <p:spPr>
          <a:xfrm>
            <a:off x="11370595" y="1881145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et</a:t>
            </a:r>
            <a:endParaRPr lang="vi-VN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380901ED-508D-46DD-B134-379A701691B9}"/>
              </a:ext>
            </a:extLst>
          </p:cNvPr>
          <p:cNvSpPr/>
          <p:nvPr/>
        </p:nvSpPr>
        <p:spPr>
          <a:xfrm>
            <a:off x="9368184" y="3503835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êt</a:t>
            </a:r>
            <a:endParaRPr lang="vi-VN" sz="320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25406F4-3A64-47ED-9BAE-C79AF774173F}"/>
              </a:ext>
            </a:extLst>
          </p:cNvPr>
          <p:cNvSpPr/>
          <p:nvPr/>
        </p:nvSpPr>
        <p:spPr>
          <a:xfrm>
            <a:off x="1922049" y="606711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32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EDC41E9-6F5F-4DFC-8E9C-577B70758C33}"/>
              </a:ext>
            </a:extLst>
          </p:cNvPr>
          <p:cNvSpPr/>
          <p:nvPr/>
        </p:nvSpPr>
        <p:spPr>
          <a:xfrm>
            <a:off x="1914415" y="437023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32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7B0CC497-23A0-4E97-BE02-0DCCC0F56C59}"/>
              </a:ext>
            </a:extLst>
          </p:cNvPr>
          <p:cNvSpPr/>
          <p:nvPr/>
        </p:nvSpPr>
        <p:spPr>
          <a:xfrm>
            <a:off x="1543271" y="273779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>
                <a:solidFill>
                  <a:srgbClr val="E1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it</a:t>
            </a:r>
            <a:endParaRPr lang="vi-VN" sz="3200">
              <a:solidFill>
                <a:srgbClr val="E1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27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19753E-6 L -8.33333E-7 -0.07223 " pathEditMode="relative" rAng="0" ptsTypes="AA">
                                      <p:cBhvr>
                                        <p:cTn id="6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4.44444E-6 L -4.72222E-6 -0.07223 " pathEditMode="relative" rAng="0" ptsTypes="AA">
                                      <p:cBhvr>
                                        <p:cTn id="14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9.87654E-7 L -1.66667E-6 -0.07222 " pathEditMode="relative" rAng="0" ptsTypes="AA">
                                      <p:cBhvr>
                                        <p:cTn id="22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1.23457E-6 L -8.33333E-7 -0.07222 " pathEditMode="relative" rAng="0" ptsTypes="AA">
                                      <p:cBhvr>
                                        <p:cTn id="29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"/>
                            </p:stCondLst>
                            <p:childTnLst>
                              <p:par>
                                <p:cTn id="3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2.83951E-6 L 4.72222E-6 -0.07223 " pathEditMode="relative" rAng="0" ptsTypes="AA">
                                      <p:cBhvr>
                                        <p:cTn id="36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236" y="373244"/>
            <a:ext cx="4432144" cy="487784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ECBB4207-439E-4BE4-BD7E-A0ABF5D909C3}"/>
              </a:ext>
            </a:extLst>
          </p:cNvPr>
          <p:cNvGrpSpPr/>
          <p:nvPr/>
        </p:nvGrpSpPr>
        <p:grpSpPr>
          <a:xfrm>
            <a:off x="5292169" y="142454"/>
            <a:ext cx="3866786" cy="5402943"/>
            <a:chOff x="3969130" y="106841"/>
            <a:chExt cx="2900088" cy="405220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5004A3-04B8-4518-BD41-91F0AE51C2C9}"/>
                </a:ext>
              </a:extLst>
            </p:cNvPr>
            <p:cNvSpPr/>
            <p:nvPr/>
          </p:nvSpPr>
          <p:spPr>
            <a:xfrm>
              <a:off x="3969130" y="3060871"/>
              <a:ext cx="2900088" cy="109817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8000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v</a:t>
              </a:r>
              <a:r>
                <a:rPr lang="en-US" sz="80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òt</a:t>
              </a:r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 </a:t>
              </a:r>
              <a:r>
                <a:rPr lang="en-US" sz="8000" dirty="0" err="1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baàu</a:t>
              </a:r>
              <a:endParaRPr lang="en-US" sz="8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DBBA9CC7-85B4-49E9-A1FD-F0A3A3442425}"/>
                </a:ext>
              </a:extLst>
            </p:cNvPr>
            <p:cNvSpPr/>
            <p:nvPr/>
          </p:nvSpPr>
          <p:spPr>
            <a:xfrm>
              <a:off x="4221620" y="106841"/>
              <a:ext cx="152375" cy="50008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latin typeface="VNI-Avo" pitchFamily="2" charset="0"/>
                  <a:cs typeface="Arial-SGK-TV" pitchFamily="2" charset="0"/>
                </a:rPr>
                <a:t>ï</a:t>
              </a:r>
              <a:endParaRPr lang="en-US" sz="3733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577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2" r="3776"/>
          <a:stretch/>
        </p:blipFill>
        <p:spPr>
          <a:xfrm>
            <a:off x="3895800" y="136142"/>
            <a:ext cx="6132421" cy="512001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B94668BB-6141-489E-AA2B-B2B8DA0AC257}"/>
              </a:ext>
            </a:extLst>
          </p:cNvPr>
          <p:cNvSpPr/>
          <p:nvPr/>
        </p:nvSpPr>
        <p:spPr>
          <a:xfrm>
            <a:off x="1191162" y="4030289"/>
            <a:ext cx="6132421" cy="1225868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609257">
              <a:defRPr/>
            </a:pPr>
            <a:r>
              <a:rPr lang="en-US" sz="66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v</a:t>
            </a:r>
            <a:r>
              <a:rPr lang="en-US" sz="66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66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ï</a:t>
            </a:r>
            <a:r>
              <a:rPr lang="en-US" sz="66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r>
              <a:rPr lang="en-US" sz="66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6600" dirty="0" err="1">
                <a:latin typeface="VNI-Avo" pitchFamily="2" charset="0"/>
                <a:cs typeface="Arial-SGK-TV" pitchFamily="2" charset="0"/>
              </a:rPr>
              <a:t>moû</a:t>
            </a:r>
            <a:r>
              <a:rPr lang="en-US" sz="66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6600" dirty="0" err="1">
                <a:latin typeface="VNI-Avo" pitchFamily="2" charset="0"/>
                <a:cs typeface="Arial-SGK-TV" pitchFamily="2" charset="0"/>
              </a:rPr>
              <a:t>ñoû</a:t>
            </a:r>
            <a:endParaRPr lang="en-US" sz="66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75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639E6C-E3F7-475F-B0CE-91D1A5093832}"/>
              </a:ext>
            </a:extLst>
          </p:cNvPr>
          <p:cNvSpPr txBox="1"/>
          <p:nvPr/>
        </p:nvSpPr>
        <p:spPr>
          <a:xfrm>
            <a:off x="1559170" y="954742"/>
            <a:ext cx="939018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boà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k</a:t>
            </a:r>
            <a:r>
              <a:rPr lang="en-US" sz="8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eát</a:t>
            </a:r>
            <a:endParaRPr lang="en-US" sz="8000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  <a:p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v</a:t>
            </a:r>
            <a:r>
              <a:rPr lang="en-US" sz="8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òt</a:t>
            </a:r>
            <a:r>
              <a:rPr lang="en-US" sz="8000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baàu</a:t>
            </a:r>
            <a:endParaRPr lang="en-US" sz="8000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  <a:p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v</a:t>
            </a:r>
            <a:r>
              <a:rPr lang="en-US" sz="8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80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ï</a:t>
            </a:r>
            <a:r>
              <a:rPr lang="en-US" sz="80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r>
              <a:rPr lang="en-US" sz="8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VNI-Avo" pitchFamily="2" charset="0"/>
                <a:cs typeface="Arial-SGK-TV" pitchFamily="2" charset="0"/>
              </a:rPr>
              <a:t>moû</a:t>
            </a:r>
            <a:r>
              <a:rPr lang="en-US" sz="80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VNI-Avo" pitchFamily="2" charset="0"/>
                <a:cs typeface="Arial-SGK-TV" pitchFamily="2" charset="0"/>
              </a:rPr>
              <a:t>ñoû</a:t>
            </a:r>
            <a:endParaRPr lang="en-US" sz="80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en-US" sz="18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en-US" sz="18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751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75846" y="1087436"/>
            <a:ext cx="12441382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467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toâ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maøu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vòt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baàu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vöøa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ñaát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seùt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vöøa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haùt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 -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tôùi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</a:t>
            </a:r>
            <a:r>
              <a:rPr lang="en-US" sz="4800" b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raát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8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77DCF-F942-4A72-8C49-A04A8B811F95}"/>
              </a:ext>
            </a:extLst>
          </p:cNvPr>
          <p:cNvSpPr txBox="1"/>
          <p:nvPr/>
        </p:nvSpPr>
        <p:spPr>
          <a:xfrm>
            <a:off x="937845" y="889977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5FC54-FC0B-4DCE-98D5-90567C49E7E8}"/>
              </a:ext>
            </a:extLst>
          </p:cNvPr>
          <p:cNvSpPr txBox="1"/>
          <p:nvPr/>
        </p:nvSpPr>
        <p:spPr>
          <a:xfrm>
            <a:off x="325047" y="1852635"/>
            <a:ext cx="58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1462-DA32-4A25-AB38-CCDC453C5007}"/>
              </a:ext>
            </a:extLst>
          </p:cNvPr>
          <p:cNvSpPr txBox="1"/>
          <p:nvPr/>
        </p:nvSpPr>
        <p:spPr>
          <a:xfrm>
            <a:off x="1547445" y="2980592"/>
            <a:ext cx="445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49E70-2D0F-4860-B6ED-2C5C4D24FBE7}"/>
              </a:ext>
            </a:extLst>
          </p:cNvPr>
          <p:cNvSpPr txBox="1"/>
          <p:nvPr/>
        </p:nvSpPr>
        <p:spPr>
          <a:xfrm>
            <a:off x="996464" y="421403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3469D-C837-4F9C-B113-84105AFAACB4}"/>
              </a:ext>
            </a:extLst>
          </p:cNvPr>
          <p:cNvCxnSpPr>
            <a:cxnSpLocks/>
          </p:cNvCxnSpPr>
          <p:nvPr/>
        </p:nvCxnSpPr>
        <p:spPr>
          <a:xfrm>
            <a:off x="9390185" y="2023087"/>
            <a:ext cx="703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70980E-06A6-4B17-8D29-78B52BE16293}"/>
              </a:ext>
            </a:extLst>
          </p:cNvPr>
          <p:cNvCxnSpPr>
            <a:cxnSpLocks/>
          </p:cNvCxnSpPr>
          <p:nvPr/>
        </p:nvCxnSpPr>
        <p:spPr>
          <a:xfrm>
            <a:off x="6042714" y="2023087"/>
            <a:ext cx="695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B2FCFE-90DD-4CB2-9A33-7BF699BD9496}"/>
              </a:ext>
            </a:extLst>
          </p:cNvPr>
          <p:cNvCxnSpPr>
            <a:cxnSpLocks/>
          </p:cNvCxnSpPr>
          <p:nvPr/>
        </p:nvCxnSpPr>
        <p:spPr>
          <a:xfrm>
            <a:off x="5862073" y="3042137"/>
            <a:ext cx="670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A0AD2D-6921-4120-970D-22FB32DF2325}"/>
              </a:ext>
            </a:extLst>
          </p:cNvPr>
          <p:cNvCxnSpPr>
            <a:cxnSpLocks/>
          </p:cNvCxnSpPr>
          <p:nvPr/>
        </p:nvCxnSpPr>
        <p:spPr>
          <a:xfrm>
            <a:off x="3074643" y="4020203"/>
            <a:ext cx="684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34A899-CD78-420E-81E1-E25FC82C2B14}"/>
              </a:ext>
            </a:extLst>
          </p:cNvPr>
          <p:cNvCxnSpPr>
            <a:cxnSpLocks/>
          </p:cNvCxnSpPr>
          <p:nvPr/>
        </p:nvCxnSpPr>
        <p:spPr>
          <a:xfrm>
            <a:off x="1992923" y="4049917"/>
            <a:ext cx="679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A50E24-F1F2-428C-9473-0A59DBF89A84}"/>
              </a:ext>
            </a:extLst>
          </p:cNvPr>
          <p:cNvCxnSpPr>
            <a:cxnSpLocks/>
          </p:cNvCxnSpPr>
          <p:nvPr/>
        </p:nvCxnSpPr>
        <p:spPr>
          <a:xfrm>
            <a:off x="4155833" y="4020203"/>
            <a:ext cx="574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" y="11970"/>
            <a:ext cx="12169404" cy="67557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DCE4F-A6EC-4641-9512-67E99E0D6A2C}"/>
              </a:ext>
            </a:extLst>
          </p:cNvPr>
          <p:cNvSpPr txBox="1"/>
          <p:nvPr/>
        </p:nvSpPr>
        <p:spPr>
          <a:xfrm>
            <a:off x="1026706" y="1386291"/>
            <a:ext cx="948453" cy="1029001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3A4B6-ECFA-419B-882A-E2E6E531AAA5}"/>
              </a:ext>
            </a:extLst>
          </p:cNvPr>
          <p:cNvSpPr txBox="1"/>
          <p:nvPr/>
        </p:nvSpPr>
        <p:spPr>
          <a:xfrm>
            <a:off x="2991154" y="1386294"/>
            <a:ext cx="1249231" cy="1029001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2FD59-EF27-4469-BE85-39CAF08A4B57}"/>
              </a:ext>
            </a:extLst>
          </p:cNvPr>
          <p:cNvSpPr txBox="1"/>
          <p:nvPr/>
        </p:nvSpPr>
        <p:spPr>
          <a:xfrm>
            <a:off x="5009797" y="1386290"/>
            <a:ext cx="2261697" cy="1029001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7C92F-A3D2-46BE-9630-541493D170E4}"/>
              </a:ext>
            </a:extLst>
          </p:cNvPr>
          <p:cNvSpPr txBox="1"/>
          <p:nvPr/>
        </p:nvSpPr>
        <p:spPr>
          <a:xfrm>
            <a:off x="7059359" y="1396873"/>
            <a:ext cx="6177904" cy="1029001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46E11E-1294-451A-9C18-FD667985E92F}"/>
              </a:ext>
            </a:extLst>
          </p:cNvPr>
          <p:cNvSpPr txBox="1"/>
          <p:nvPr/>
        </p:nvSpPr>
        <p:spPr>
          <a:xfrm>
            <a:off x="9075378" y="1386289"/>
            <a:ext cx="6646671" cy="1029001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7AA70-59C2-453A-92A4-A2CE968E2CC6}"/>
              </a:ext>
            </a:extLst>
          </p:cNvPr>
          <p:cNvSpPr txBox="1"/>
          <p:nvPr/>
        </p:nvSpPr>
        <p:spPr>
          <a:xfrm>
            <a:off x="11073673" y="1386288"/>
            <a:ext cx="7903012" cy="1029001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502396-878C-4F26-9827-4E741D43102F}"/>
              </a:ext>
            </a:extLst>
          </p:cNvPr>
          <p:cNvSpPr txBox="1"/>
          <p:nvPr/>
        </p:nvSpPr>
        <p:spPr>
          <a:xfrm>
            <a:off x="991276" y="2741509"/>
            <a:ext cx="778648" cy="1032255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r>
              <a:rPr lang="en-US" sz="61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êt</a:t>
            </a:r>
            <a:endParaRPr lang="en-US" sz="61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4FE8BD-F451-43FC-A763-C5CEDDC385EC}"/>
              </a:ext>
            </a:extLst>
          </p:cNvPr>
          <p:cNvSpPr txBox="1"/>
          <p:nvPr/>
        </p:nvSpPr>
        <p:spPr>
          <a:xfrm>
            <a:off x="8937858" y="5648205"/>
            <a:ext cx="2947924" cy="530092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1013608" y="5334247"/>
            <a:ext cx="2224713" cy="1078424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2975127" y="5346821"/>
            <a:ext cx="2224713" cy="1078424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5046781" y="5379152"/>
            <a:ext cx="2224713" cy="1078424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7716654" y="5374037"/>
            <a:ext cx="2224713" cy="1078424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A319AC-F1EF-4F68-A53C-4308DBE2A3BF}"/>
              </a:ext>
            </a:extLst>
          </p:cNvPr>
          <p:cNvSpPr txBox="1"/>
          <p:nvPr/>
        </p:nvSpPr>
        <p:spPr>
          <a:xfrm>
            <a:off x="9716183" y="5374284"/>
            <a:ext cx="2224713" cy="1078424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HP001 4H" panose="020B0603050302020204" pitchFamily="34" charset="0"/>
              </a:rPr>
              <a:t>B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9418" y="2875002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6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502396-878C-4F26-9827-4E741D43102F}"/>
              </a:ext>
            </a:extLst>
          </p:cNvPr>
          <p:cNvSpPr txBox="1"/>
          <p:nvPr/>
        </p:nvSpPr>
        <p:spPr>
          <a:xfrm>
            <a:off x="1013608" y="4029944"/>
            <a:ext cx="778648" cy="1032255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r>
              <a:rPr lang="en-US" sz="6100" dirty="0">
                <a:solidFill>
                  <a:schemeClr val="bg1"/>
                </a:solidFill>
                <a:latin typeface="HP001 4 hàng" panose="020B0603050302020204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326688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2431160" y="584383"/>
            <a:ext cx="631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CHỦ ĐỀ 10: NGÀY CHỦ NHẬT</a:t>
            </a: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81354" y="1599315"/>
            <a:ext cx="11676184" cy="19818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96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2</a:t>
            </a:r>
            <a:r>
              <a:rPr lang="en-GB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  <a:r>
              <a:rPr lang="vi-VN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13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et  eât  it</a:t>
            </a:r>
            <a:endParaRPr lang="en-GB" sz="13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4081674" y="1516173"/>
            <a:ext cx="3271241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20000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200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1484172" y="1085778"/>
            <a:ext cx="9609652" cy="3169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 dirty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r>
              <a:rPr lang="en-US" sz="19998" kern="0" dirty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 at 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949" y="109489"/>
            <a:ext cx="6115816" cy="372191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910039" y="-157863"/>
            <a:ext cx="1736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id="{3BD1974A-4534-46DA-8739-5C8ECD4B8976}"/>
              </a:ext>
            </a:extLst>
          </p:cNvPr>
          <p:cNvGrpSpPr/>
          <p:nvPr/>
        </p:nvGrpSpPr>
        <p:grpSpPr>
          <a:xfrm>
            <a:off x="342553" y="2282978"/>
            <a:ext cx="5190072" cy="3721911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et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s</a:t>
              </a:r>
              <a:r>
                <a:rPr lang="en-US" sz="96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</a:t>
              </a:r>
              <a:r>
                <a:rPr lang="en-US" sz="9600" dirty="0" err="1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9600" dirty="0" err="1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endParaRPr lang="en-US" sz="96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997696" y="4352958"/>
            <a:ext cx="45047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 err="1">
                <a:latin typeface="VNI-Avo" pitchFamily="2" charset="0"/>
                <a:cs typeface="Arial-SGK-TV" pitchFamily="2" charset="0"/>
              </a:rPr>
              <a:t>ñaát</a:t>
            </a:r>
            <a:r>
              <a:rPr lang="en-US" sz="96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9600" dirty="0" err="1">
                <a:latin typeface="VNI-Avo" pitchFamily="2" charset="0"/>
                <a:cs typeface="Arial-SGK-TV" pitchFamily="2" charset="0"/>
              </a:rPr>
              <a:t>s</a:t>
            </a:r>
            <a:r>
              <a:rPr lang="en-US" sz="96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96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96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en-US" sz="96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4010771" y="1586668"/>
            <a:ext cx="3927884" cy="2759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7332" b="1" kern="0" dirty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7332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1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1484172" y="1085778"/>
            <a:ext cx="9609652" cy="3169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 dirty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r>
              <a:rPr lang="en-US" sz="19998" kern="0" dirty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  </a:t>
            </a:r>
            <a:r>
              <a:rPr lang="en-US" sz="19998" kern="0" dirty="0" err="1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9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3702939" y="1327825"/>
            <a:ext cx="5028180" cy="3169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086">
              <a:buClr>
                <a:srgbClr val="000000"/>
              </a:buClr>
              <a:defRPr/>
            </a:pPr>
            <a:r>
              <a:rPr lang="vi-VN" sz="19998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9998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333</Words>
  <Application>Microsoft Office PowerPoint</Application>
  <PresentationFormat>Màn hình rộng</PresentationFormat>
  <Paragraphs>110</Paragraphs>
  <Slides>24</Slides>
  <Notes>21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4" baseType="lpstr">
      <vt:lpstr>Arial</vt:lpstr>
      <vt:lpstr>Arial-SGK-TV</vt:lpstr>
      <vt:lpstr>Calibri</vt:lpstr>
      <vt:lpstr>Calibri Light</vt:lpstr>
      <vt:lpstr>HP001 4 hàng</vt:lpstr>
      <vt:lpstr>HP001 4H</vt:lpstr>
      <vt:lpstr>Quicksand Medium</vt:lpstr>
      <vt:lpstr>Times New Roman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11</dc:creator>
  <cp:lastModifiedBy>PC</cp:lastModifiedBy>
  <cp:revision>12</cp:revision>
  <dcterms:created xsi:type="dcterms:W3CDTF">2021-11-15T11:46:02Z</dcterms:created>
  <dcterms:modified xsi:type="dcterms:W3CDTF">2022-11-08T07:17:41Z</dcterms:modified>
</cp:coreProperties>
</file>