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68" r:id="rId3"/>
    <p:sldMasterId id="2147483878" r:id="rId4"/>
    <p:sldMasterId id="2147483892" r:id="rId5"/>
    <p:sldMasterId id="2147483905" r:id="rId6"/>
    <p:sldMasterId id="2147483929" r:id="rId7"/>
    <p:sldMasterId id="2147483947" r:id="rId8"/>
  </p:sldMasterIdLst>
  <p:notesMasterIdLst>
    <p:notesMasterId r:id="rId28"/>
  </p:notesMasterIdLst>
  <p:sldIdLst>
    <p:sldId id="358" r:id="rId9"/>
    <p:sldId id="359" r:id="rId10"/>
    <p:sldId id="361" r:id="rId11"/>
    <p:sldId id="362" r:id="rId12"/>
    <p:sldId id="363" r:id="rId13"/>
    <p:sldId id="319" r:id="rId14"/>
    <p:sldId id="365" r:id="rId15"/>
    <p:sldId id="377" r:id="rId16"/>
    <p:sldId id="307" r:id="rId17"/>
    <p:sldId id="367" r:id="rId18"/>
    <p:sldId id="366" r:id="rId19"/>
    <p:sldId id="274" r:id="rId20"/>
    <p:sldId id="368" r:id="rId21"/>
    <p:sldId id="378" r:id="rId22"/>
    <p:sldId id="379" r:id="rId23"/>
    <p:sldId id="283" r:id="rId24"/>
    <p:sldId id="375" r:id="rId25"/>
    <p:sldId id="376" r:id="rId26"/>
    <p:sldId id="29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>
        <p:scale>
          <a:sx n="76" d="100"/>
          <a:sy n="76" d="100"/>
        </p:scale>
        <p:origin x="-50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AD3D2-737C-4190-98A0-894BECFEED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730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chọn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phù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gộp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ví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</a:t>
            </a:r>
            <a:r>
              <a:rPr lang="en-US" baseline="0" dirty="0" smtClean="0"/>
              <a:t> GV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thỏ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AD3D2-737C-4190-98A0-894BECFEED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532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AD3D2-737C-4190-98A0-894BECFEED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2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HD </a:t>
            </a:r>
            <a:r>
              <a:rPr lang="en-US" dirty="0" err="1" smtClean="0"/>
              <a:t>thao</a:t>
            </a:r>
            <a:r>
              <a:rPr lang="en-US" dirty="0" smtClean="0"/>
              <a:t> tac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viet</a:t>
            </a:r>
            <a:r>
              <a:rPr lang="en-US" baseline="0" dirty="0" smtClean="0"/>
              <a:t> bang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18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15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5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97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45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4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18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34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87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37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36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78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0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13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81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98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74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8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62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6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96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44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4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5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8323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93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46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41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45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8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9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1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5127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65" y="357607"/>
            <a:ext cx="2646878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99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单击此处添加标题</a:t>
            </a:r>
            <a:endParaRPr kumimoji="0" lang="zh-CN" altLang="en-US" sz="2399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7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26/11/2021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16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pPr defTabSz="1218804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6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789" y="1943100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7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399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74" y="2549237"/>
            <a:ext cx="433546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26/11/2021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defTabSz="1218804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7518400" y="1411072"/>
            <a:ext cx="3833813" cy="4000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26/11/2021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39789" y="498764"/>
            <a:ext cx="5256212" cy="697490"/>
          </a:xfrm>
        </p:spPr>
        <p:txBody>
          <a:bodyPr anchor="b">
            <a:normAutofit/>
          </a:bodyPr>
          <a:lstStyle>
            <a:lvl1pPr algn="l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39789" y="1223966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01" y="2491525"/>
            <a:ext cx="5256212" cy="87800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531429" y="1411072"/>
            <a:ext cx="2079171" cy="4000242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466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8926286" y="1768941"/>
            <a:ext cx="2225903" cy="471486"/>
          </a:xfrm>
        </p:spPr>
        <p:txBody>
          <a:bodyPr>
            <a:normAutofit/>
          </a:bodyPr>
          <a:lstStyle>
            <a:lvl1pPr marL="0" indent="0">
              <a:buNone/>
              <a:defRPr sz="1866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8926286" y="2254715"/>
            <a:ext cx="2225903" cy="288878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839788" y="3636425"/>
            <a:ext cx="462883" cy="462882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413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839788" y="4483101"/>
            <a:ext cx="462883" cy="462882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42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838200" y="5357020"/>
            <a:ext cx="462883" cy="462882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182843" tIns="91422" rIns="182843" bIns="91422" anchor="ctr"/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charset="0"/>
                <a:cs typeface="+mn-cs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616769" y="3636426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616769" y="3939219"/>
            <a:ext cx="2225903" cy="45557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616769" y="4481840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622451" y="5347059"/>
            <a:ext cx="2220220" cy="330928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616769" y="4779894"/>
            <a:ext cx="2225903" cy="45557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616769" y="5642073"/>
            <a:ext cx="2225903" cy="455578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55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26/11/2021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761164" y="1428751"/>
            <a:ext cx="4592637" cy="4592637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66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839789" y="498764"/>
            <a:ext cx="5256212" cy="697490"/>
          </a:xfrm>
        </p:spPr>
        <p:txBody>
          <a:bodyPr anchor="b">
            <a:normAutofit/>
          </a:bodyPr>
          <a:lstStyle>
            <a:lvl1pPr algn="l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39789" y="1223966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01" y="2491524"/>
            <a:ext cx="5256212" cy="93747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948741" y="3699046"/>
            <a:ext cx="585787" cy="585787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413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3562057" y="3710940"/>
            <a:ext cx="585787" cy="585787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426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948741" y="4965930"/>
            <a:ext cx="585787" cy="585787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413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3562057" y="4977822"/>
            <a:ext cx="585787" cy="585787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675750" y="3773248"/>
            <a:ext cx="1544111" cy="848435"/>
          </a:xfrm>
        </p:spPr>
        <p:txBody>
          <a:bodyPr>
            <a:normAutofit/>
          </a:bodyPr>
          <a:lstStyle>
            <a:lvl1pPr marL="0" marR="0" indent="0" algn="l" defTabSz="91410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675750" y="4990206"/>
            <a:ext cx="1544111" cy="848435"/>
          </a:xfrm>
        </p:spPr>
        <p:txBody>
          <a:bodyPr>
            <a:normAutofit/>
          </a:bodyPr>
          <a:lstStyle>
            <a:lvl1pPr marL="0" marR="0" indent="0" algn="l" defTabSz="91410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320410" y="3773248"/>
            <a:ext cx="1544111" cy="848435"/>
          </a:xfrm>
        </p:spPr>
        <p:txBody>
          <a:bodyPr>
            <a:normAutofit/>
          </a:bodyPr>
          <a:lstStyle>
            <a:lvl1pPr marL="0" marR="0" indent="0" algn="l" defTabSz="91410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309631" y="4977823"/>
            <a:ext cx="1544111" cy="848435"/>
          </a:xfrm>
        </p:spPr>
        <p:txBody>
          <a:bodyPr>
            <a:normAutofit/>
          </a:bodyPr>
          <a:lstStyle>
            <a:lvl1pPr marL="0" marR="0" indent="0" algn="l" defTabSz="91410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80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7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938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4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62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1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3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78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3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2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6BC15-B161-4C75-9B3A-128C9125074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4E113-1DE2-475C-BE03-FB3C5943303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20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07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190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992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952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08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982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632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578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542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57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314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4709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9522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4054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9789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3893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2286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8634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326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1651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02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926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470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5854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8078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4135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986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5982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9243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2964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012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435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05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9776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563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661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1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336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969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661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948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27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A24C6-B4BC-43B1-BBF7-E43B2C586E8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3D29B-0323-4B08-8148-6B0565546A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0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4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A24C6-B4BC-43B1-BBF7-E43B2C586E8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3D29B-0323-4B08-8148-6B0565546A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6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3F19-0A34-4E83-9AF2-6080DEEA69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CEF82-573D-40B3-9336-46FBD8D07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6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1.xml"/><Relationship Id="rId4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1.xml"/><Relationship Id="rId6" Type="http://schemas.microsoft.com/office/2007/relationships/hdphoto" Target="../media/hdphoto25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1.xml"/><Relationship Id="rId5" Type="http://schemas.microsoft.com/office/2007/relationships/hdphoto" Target="../media/hdphoto28.wdp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58.png"/><Relationship Id="rId12" Type="http://schemas.microsoft.com/office/2007/relationships/hdphoto" Target="../media/hdphoto3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1.wdp"/><Relationship Id="rId11" Type="http://schemas.openxmlformats.org/officeDocument/2006/relationships/image" Target="../media/image60.png"/><Relationship Id="rId5" Type="http://schemas.openxmlformats.org/officeDocument/2006/relationships/image" Target="../media/image26.png"/><Relationship Id="rId10" Type="http://schemas.microsoft.com/office/2007/relationships/hdphoto" Target="../media/hdphoto30.wdp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66.png"/><Relationship Id="rId18" Type="http://schemas.microsoft.com/office/2007/relationships/hdphoto" Target="../media/hdphoto37.wdp"/><Relationship Id="rId3" Type="http://schemas.openxmlformats.org/officeDocument/2006/relationships/image" Target="../media/image63.png"/><Relationship Id="rId7" Type="http://schemas.openxmlformats.org/officeDocument/2006/relationships/image" Target="../media/image59.png"/><Relationship Id="rId12" Type="http://schemas.microsoft.com/office/2007/relationships/hdphoto" Target="../media/hdphoto34.wdp"/><Relationship Id="rId17" Type="http://schemas.openxmlformats.org/officeDocument/2006/relationships/image" Target="../media/image68.png"/><Relationship Id="rId2" Type="http://schemas.openxmlformats.org/officeDocument/2006/relationships/image" Target="../media/image62.png"/><Relationship Id="rId16" Type="http://schemas.microsoft.com/office/2007/relationships/hdphoto" Target="../media/hdphoto36.wdp"/><Relationship Id="rId1" Type="http://schemas.openxmlformats.org/officeDocument/2006/relationships/slideLayout" Target="../slideLayouts/slideLayout88.xml"/><Relationship Id="rId6" Type="http://schemas.microsoft.com/office/2007/relationships/hdphoto" Target="../media/hdphoto29.wdp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microsoft.com/office/2007/relationships/hdphoto" Target="../media/hdphoto33.wdp"/><Relationship Id="rId4" Type="http://schemas.microsoft.com/office/2007/relationships/hdphoto" Target="../media/hdphoto32.wdp"/><Relationship Id="rId9" Type="http://schemas.openxmlformats.org/officeDocument/2006/relationships/image" Target="../media/image64.png"/><Relationship Id="rId14" Type="http://schemas.microsoft.com/office/2007/relationships/hdphoto" Target="../media/hdphoto3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60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24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9.png"/><Relationship Id="rId19" Type="http://schemas.microsoft.com/office/2007/relationships/hdphoto" Target="../media/hdphoto8.wdp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60.xml"/><Relationship Id="rId21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microsoft.com/office/2007/relationships/hdphoto" Target="../media/hdphoto9.wdp"/><Relationship Id="rId25" Type="http://schemas.microsoft.com/office/2007/relationships/hdphoto" Target="../media/hdphoto10.wdp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24" Type="http://schemas.openxmlformats.org/officeDocument/2006/relationships/image" Target="../media/image25.png"/><Relationship Id="rId5" Type="http://schemas.openxmlformats.org/officeDocument/2006/relationships/image" Target="../media/image16.png"/><Relationship Id="rId15" Type="http://schemas.microsoft.com/office/2007/relationships/hdphoto" Target="../media/hdphoto6.wdp"/><Relationship Id="rId23" Type="http://schemas.microsoft.com/office/2007/relationships/hdphoto" Target="../media/hdphoto12.wdp"/><Relationship Id="rId10" Type="http://schemas.openxmlformats.org/officeDocument/2006/relationships/image" Target="../media/image19.png"/><Relationship Id="rId19" Type="http://schemas.microsoft.com/office/2007/relationships/hdphoto" Target="../media/hdphoto8.wdp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18" Type="http://schemas.openxmlformats.org/officeDocument/2006/relationships/image" Target="../media/image24.png"/><Relationship Id="rId3" Type="http://schemas.openxmlformats.org/officeDocument/2006/relationships/image" Target="../media/image16.png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17" Type="http://schemas.microsoft.com/office/2007/relationships/hdphoto" Target="../media/hdphoto8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20.png"/><Relationship Id="rId19" Type="http://schemas.microsoft.com/office/2007/relationships/hdphoto" Target="../media/hdphoto9.wdp"/><Relationship Id="rId4" Type="http://schemas.openxmlformats.org/officeDocument/2006/relationships/image" Target="../media/image17.png"/><Relationship Id="rId9" Type="http://schemas.microsoft.com/office/2007/relationships/hdphoto" Target="../media/hdphoto4.wdp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8.wdp"/><Relationship Id="rId2" Type="http://schemas.openxmlformats.org/officeDocument/2006/relationships/image" Target="../media/image32.jpeg"/><Relationship Id="rId16" Type="http://schemas.microsoft.com/office/2007/relationships/hdphoto" Target="../media/hdphoto20.wdp"/><Relationship Id="rId1" Type="http://schemas.openxmlformats.org/officeDocument/2006/relationships/slideLayout" Target="../slideLayouts/slideLayout71.xml"/><Relationship Id="rId6" Type="http://schemas.microsoft.com/office/2007/relationships/hdphoto" Target="../media/hdphoto15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36.png"/><Relationship Id="rId14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21.wdp"/><Relationship Id="rId7" Type="http://schemas.microsoft.com/office/2007/relationships/hdphoto" Target="../media/hdphoto1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8.png"/><Relationship Id="rId11" Type="http://schemas.microsoft.com/office/2007/relationships/hdphoto" Target="../media/hdphoto20.wdp"/><Relationship Id="rId5" Type="http://schemas.microsoft.com/office/2007/relationships/hdphoto" Target="../media/hdphoto22.wdp"/><Relationship Id="rId10" Type="http://schemas.openxmlformats.org/officeDocument/2006/relationships/image" Target="../media/image39.png"/><Relationship Id="rId4" Type="http://schemas.openxmlformats.org/officeDocument/2006/relationships/image" Target="../media/image41.png"/><Relationship Id="rId9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1" y="-26317"/>
            <a:ext cx="12188238" cy="6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696474" y="21673"/>
            <a:ext cx="8493645" cy="686223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383030" y="1898081"/>
            <a:ext cx="88634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möøng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ñeán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vôùi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</a:t>
            </a:r>
            <a:endParaRPr 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2117161" y="1401624"/>
            <a:ext cx="7796273" cy="3995566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Vieát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daáu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coäng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pheùp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tính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</a:rPr>
              <a:t>coäng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4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3" y="138896"/>
            <a:ext cx="1759084" cy="1192192"/>
          </a:xfrm>
          <a:prstGeom prst="rect">
            <a:avLst/>
          </a:prstGeom>
        </p:spPr>
      </p:pic>
      <p:pic>
        <p:nvPicPr>
          <p:cNvPr id="8" name="+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880" t="16034" r="29842" b="13755"/>
          <a:stretch/>
        </p:blipFill>
        <p:spPr>
          <a:xfrm>
            <a:off x="2511706" y="0"/>
            <a:ext cx="8345347" cy="679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8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369"/>
          </a:xfrm>
        </p:spPr>
      </p:pic>
      <p:sp>
        <p:nvSpPr>
          <p:cNvPr id="7" name="Rectangle 6"/>
          <p:cNvSpPr/>
          <p:nvPr/>
        </p:nvSpPr>
        <p:spPr>
          <a:xfrm>
            <a:off x="3168201" y="1223991"/>
            <a:ext cx="68547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cap="none" spc="0" dirty="0" err="1" smtClean="0">
                <a:ln/>
                <a:solidFill>
                  <a:srgbClr val="FFFF00"/>
                </a:solidFill>
                <a:effectLst/>
                <a:latin typeface="VNI-Avo" pitchFamily="2" charset="0"/>
              </a:rPr>
              <a:t>Thöïc</a:t>
            </a:r>
            <a:r>
              <a:rPr lang="en-US" sz="9600" b="1" cap="none" spc="0" dirty="0" smtClean="0">
                <a:ln/>
                <a:solidFill>
                  <a:srgbClr val="FFFF00"/>
                </a:solidFill>
                <a:effectLst/>
                <a:latin typeface="VNI-Avo" pitchFamily="2" charset="0"/>
              </a:rPr>
              <a:t> </a:t>
            </a:r>
            <a:r>
              <a:rPr lang="en-US" sz="9600" b="1" cap="none" spc="0" dirty="0" err="1" smtClean="0">
                <a:ln/>
                <a:solidFill>
                  <a:srgbClr val="FFFF00"/>
                </a:solidFill>
                <a:effectLst/>
                <a:latin typeface="VNI-Avo" pitchFamily="2" charset="0"/>
              </a:rPr>
              <a:t>haønh</a:t>
            </a:r>
            <a:r>
              <a:rPr lang="en-US" sz="9600" b="1" cap="none" spc="0" dirty="0" smtClean="0">
                <a:ln/>
                <a:solidFill>
                  <a:srgbClr val="FFFF00"/>
                </a:solidFill>
                <a:effectLst/>
                <a:latin typeface="VNI-Avo" pitchFamily="2" charset="0"/>
              </a:rPr>
              <a:t> </a:t>
            </a:r>
            <a:endParaRPr lang="en-US" sz="9600" b="1" cap="none" spc="0" dirty="0">
              <a:ln/>
              <a:solidFill>
                <a:srgbClr val="FFFF00"/>
              </a:solidFill>
              <a:effectLst/>
              <a:latin typeface="VNI-Avo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78927" y="2927117"/>
            <a:ext cx="80251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Laäp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caùc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pheùp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coäng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vaø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vieát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pheùp</a:t>
            </a:r>
            <a:r>
              <a:rPr lang="en-US" sz="5400" dirty="0" smtClean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VNI-Avo" pitchFamily="2" charset="0"/>
              </a:rPr>
              <a:t>coäng</a:t>
            </a:r>
            <a:endParaRPr lang="en-US" sz="5400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4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517779"/>
              </p:ext>
            </p:extLst>
          </p:nvPr>
        </p:nvGraphicFramePr>
        <p:xfrm>
          <a:off x="1737614" y="3261402"/>
          <a:ext cx="9266664" cy="2001976"/>
        </p:xfrm>
        <a:graphic>
          <a:graphicData uri="http://schemas.openxmlformats.org/drawingml/2006/table">
            <a:tbl>
              <a:tblPr firstRow="1" bandRow="1"/>
              <a:tblGrid>
                <a:gridCol w="1817564">
                  <a:extLst>
                    <a:ext uri="{9D8B030D-6E8A-4147-A177-3AD203B41FA5}">
                      <a16:colId xmlns:a16="http://schemas.microsoft.com/office/drawing/2014/main" xmlns="" val="2515857413"/>
                    </a:ext>
                  </a:extLst>
                </a:gridCol>
                <a:gridCol w="1839284">
                  <a:extLst>
                    <a:ext uri="{9D8B030D-6E8A-4147-A177-3AD203B41FA5}">
                      <a16:colId xmlns:a16="http://schemas.microsoft.com/office/drawing/2014/main" xmlns="" val="3071628621"/>
                    </a:ext>
                  </a:extLst>
                </a:gridCol>
                <a:gridCol w="1839284">
                  <a:extLst>
                    <a:ext uri="{9D8B030D-6E8A-4147-A177-3AD203B41FA5}">
                      <a16:colId xmlns:a16="http://schemas.microsoft.com/office/drawing/2014/main" xmlns="" val="1586421134"/>
                    </a:ext>
                  </a:extLst>
                </a:gridCol>
                <a:gridCol w="1931248">
                  <a:extLst>
                    <a:ext uri="{9D8B030D-6E8A-4147-A177-3AD203B41FA5}">
                      <a16:colId xmlns:a16="http://schemas.microsoft.com/office/drawing/2014/main" xmlns="" val="3668830367"/>
                    </a:ext>
                  </a:extLst>
                </a:gridCol>
                <a:gridCol w="1839284">
                  <a:extLst>
                    <a:ext uri="{9D8B030D-6E8A-4147-A177-3AD203B41FA5}">
                      <a16:colId xmlns:a16="http://schemas.microsoft.com/office/drawing/2014/main" xmlns="" val="760477877"/>
                    </a:ext>
                  </a:extLst>
                </a:gridCol>
              </a:tblGrid>
              <a:tr h="500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69832486"/>
                  </a:ext>
                </a:extLst>
              </a:tr>
              <a:tr h="500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82269371"/>
                  </a:ext>
                </a:extLst>
              </a:tr>
              <a:tr h="5004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22487246"/>
                  </a:ext>
                </a:extLst>
              </a:tr>
              <a:tr h="5004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2055998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68416" y="1900556"/>
            <a:ext cx="8121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coäng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baèng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45172" y="972478"/>
            <a:ext cx="3701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Pheùp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tính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6812" y="3803435"/>
            <a:ext cx="96853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dirty="0" smtClean="0">
                <a:latin typeface="VNI-Avo" pitchFamily="2" charset="0"/>
              </a:rPr>
              <a:t>3</a:t>
            </a:r>
            <a:endParaRPr lang="en-US" sz="11000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2132" y="3373658"/>
            <a:ext cx="136608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latin typeface="VNI-Avo" pitchFamily="2" charset="0"/>
              </a:rPr>
              <a:t>+</a:t>
            </a:r>
            <a:endParaRPr lang="en-US" sz="15000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0570" y="3765349"/>
            <a:ext cx="96853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dirty="0" smtClean="0">
                <a:latin typeface="VNI-Avo" pitchFamily="2" charset="0"/>
              </a:rPr>
              <a:t>2</a:t>
            </a:r>
            <a:endParaRPr lang="en-US" sz="110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98595" y="3795940"/>
            <a:ext cx="96853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0" dirty="0" smtClean="0">
                <a:latin typeface="VNI-Avo" pitchFamily="2" charset="0"/>
              </a:rPr>
              <a:t>5</a:t>
            </a:r>
            <a:endParaRPr lang="en-US" sz="11000" dirty="0">
              <a:latin typeface="VNI-Avo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7" b="50101" l="9884" r="88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2" b="44332"/>
          <a:stretch/>
        </p:blipFill>
        <p:spPr>
          <a:xfrm>
            <a:off x="7088091" y="4490581"/>
            <a:ext cx="1034725" cy="4108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7" b="50101" l="9884" r="88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2" b="44332"/>
          <a:stretch/>
        </p:blipFill>
        <p:spPr>
          <a:xfrm>
            <a:off x="7088091" y="4979398"/>
            <a:ext cx="1061066" cy="4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4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101595" y="1642914"/>
            <a:ext cx="5345614" cy="4572000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14393" y="89361"/>
            <a:ext cx="7396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VNI-Avo" pitchFamily="2" charset="0"/>
              </a:rPr>
              <a:t>Xem</a:t>
            </a:r>
            <a:r>
              <a:rPr lang="en-US" sz="40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VNI-Avo" pitchFamily="2" charset="0"/>
              </a:rPr>
              <a:t>tranh</a:t>
            </a:r>
            <a:r>
              <a:rPr lang="en-US" sz="40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VNI-Avo" pitchFamily="2" charset="0"/>
              </a:rPr>
              <a:t>vaø</a:t>
            </a:r>
            <a:r>
              <a:rPr lang="en-US" sz="40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VNI-Avo" pitchFamily="2" charset="0"/>
              </a:rPr>
              <a:t>laøm</a:t>
            </a:r>
            <a:r>
              <a:rPr lang="en-US" sz="40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VNI-Avo" pitchFamily="2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VNI-Avo" pitchFamily="2" charset="0"/>
              </a:rPr>
              <a:t>maãu</a:t>
            </a:r>
            <a:endParaRPr lang="en-US" sz="4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5026" y="755605"/>
            <a:ext cx="11897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latin typeface="VNI-Avo" pitchFamily="2" charset="0"/>
              </a:rPr>
              <a:t>Maãu</a:t>
            </a:r>
            <a:r>
              <a:rPr lang="en-US" sz="3000" b="1" dirty="0">
                <a:latin typeface="VNI-Avo" pitchFamily="2" charset="0"/>
              </a:rPr>
              <a:t>:</a:t>
            </a:r>
          </a:p>
        </p:txBody>
      </p:sp>
      <p:pic>
        <p:nvPicPr>
          <p:cNvPr id="2050" name="Picture 2" descr="Bọ Rùa Thiên Nhiên Côn - Miễn Phí vector hình ảnh trên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85" y="3928914"/>
            <a:ext cx="1609960" cy="215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ọ Rùa Thiên Nhiên Côn - Miễn Phí vector hình ảnh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3422">
            <a:off x="651434" y="1873129"/>
            <a:ext cx="1701865" cy="22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ọ Rùa Thiên Nhiên Côn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89" y="2337673"/>
            <a:ext cx="1520232" cy="203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ọ rùa hình Ảnh, bản Vẽ - bọ 600*512 minh bạch Png Tải về miễn phí - Rùa,  Màu Hồng, Không Xương Sống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08" l="10000" r="9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53" t="-1438" r="23154" b="-217"/>
          <a:stretch/>
        </p:blipFill>
        <p:spPr bwMode="auto">
          <a:xfrm>
            <a:off x="3734791" y="2910841"/>
            <a:ext cx="1652576" cy="193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83" b="100000" l="43713" r="6766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92" t="7283" r="32538"/>
          <a:stretch/>
        </p:blipFill>
        <p:spPr>
          <a:xfrm>
            <a:off x="5867045" y="1666498"/>
            <a:ext cx="2984436" cy="285500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494227" y="3595428"/>
            <a:ext cx="718455" cy="24736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8729977" y="3632299"/>
            <a:ext cx="718455" cy="2473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839448" y="4673134"/>
            <a:ext cx="1696433" cy="1656490"/>
            <a:chOff x="5447209" y="5269350"/>
            <a:chExt cx="1111732" cy="1118379"/>
          </a:xfrm>
        </p:grpSpPr>
        <p:sp>
          <p:nvSpPr>
            <p:cNvPr id="15" name="Cube 14"/>
            <p:cNvSpPr/>
            <p:nvPr/>
          </p:nvSpPr>
          <p:spPr>
            <a:xfrm>
              <a:off x="5488051" y="5269350"/>
              <a:ext cx="508000" cy="508000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/>
            <p:cNvSpPr/>
            <p:nvPr/>
          </p:nvSpPr>
          <p:spPr>
            <a:xfrm>
              <a:off x="5447209" y="5879729"/>
              <a:ext cx="508000" cy="508000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/>
            <p:cNvSpPr/>
            <p:nvPr/>
          </p:nvSpPr>
          <p:spPr>
            <a:xfrm>
              <a:off x="6050941" y="5523350"/>
              <a:ext cx="508000" cy="508000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Cube 17"/>
          <p:cNvSpPr/>
          <p:nvPr/>
        </p:nvSpPr>
        <p:spPr>
          <a:xfrm>
            <a:off x="7990442" y="5028338"/>
            <a:ext cx="760480" cy="773435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448432" y="1835766"/>
            <a:ext cx="2523281" cy="1406132"/>
            <a:chOff x="9549114" y="1504709"/>
            <a:chExt cx="2523281" cy="1192192"/>
          </a:xfrm>
        </p:grpSpPr>
        <p:sp>
          <p:nvSpPr>
            <p:cNvPr id="21" name="TextBox 20"/>
            <p:cNvSpPr txBox="1"/>
            <p:nvPr/>
          </p:nvSpPr>
          <p:spPr>
            <a:xfrm>
              <a:off x="9673263" y="1746801"/>
              <a:ext cx="227498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VNI-Avo" pitchFamily="2" charset="0"/>
                </a:rPr>
                <a:t>3 + 1 = 4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549114" y="1504709"/>
              <a:ext cx="2523281" cy="1192192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549114" y="4408116"/>
            <a:ext cx="2523281" cy="1192192"/>
            <a:chOff x="9549114" y="1504709"/>
            <a:chExt cx="2523281" cy="1192192"/>
          </a:xfrm>
        </p:grpSpPr>
        <p:sp>
          <p:nvSpPr>
            <p:cNvPr id="28" name="TextBox 27"/>
            <p:cNvSpPr txBox="1"/>
            <p:nvPr/>
          </p:nvSpPr>
          <p:spPr>
            <a:xfrm>
              <a:off x="9673263" y="1746801"/>
              <a:ext cx="227498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VNI-Avo" pitchFamily="2" charset="0"/>
                </a:rPr>
                <a:t>1 + 3 = 4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9549114" y="1504709"/>
              <a:ext cx="2523281" cy="1192192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01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Connector 14"/>
          <p:cNvSpPr/>
          <p:nvPr/>
        </p:nvSpPr>
        <p:spPr>
          <a:xfrm>
            <a:off x="6576166" y="1357036"/>
            <a:ext cx="4828441" cy="37542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43043" y="1531777"/>
            <a:ext cx="4412768" cy="3409812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15487" y="586476"/>
            <a:ext cx="969787" cy="953214"/>
            <a:chOff x="326571" y="287383"/>
            <a:chExt cx="969787" cy="953214"/>
          </a:xfrm>
          <a:solidFill>
            <a:schemeClr val="accent4">
              <a:lumMod val="75000"/>
            </a:schemeClr>
          </a:solidFill>
        </p:grpSpPr>
        <p:sp>
          <p:nvSpPr>
            <p:cNvPr id="5" name="Isosceles Triangle 4"/>
            <p:cNvSpPr/>
            <p:nvPr/>
          </p:nvSpPr>
          <p:spPr>
            <a:xfrm>
              <a:off x="326571" y="287383"/>
              <a:ext cx="969787" cy="836023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latin typeface="VNI-Avo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197" y="378823"/>
              <a:ext cx="540533" cy="86177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5000" dirty="0">
                  <a:solidFill>
                    <a:schemeClr val="bg1"/>
                  </a:solidFill>
                  <a:latin typeface="VNI-Avo" pitchFamily="2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62757" y="645071"/>
            <a:ext cx="927463" cy="927463"/>
            <a:chOff x="1188720" y="1828800"/>
            <a:chExt cx="927463" cy="927463"/>
          </a:xfrm>
        </p:grpSpPr>
        <p:sp>
          <p:nvSpPr>
            <p:cNvPr id="8" name="Oval 7"/>
            <p:cNvSpPr/>
            <p:nvPr/>
          </p:nvSpPr>
          <p:spPr>
            <a:xfrm>
              <a:off x="1188720" y="1828800"/>
              <a:ext cx="927463" cy="9274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37300" y="1828800"/>
              <a:ext cx="63030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>
                  <a:latin typeface="VNI-Avo" pitchFamily="2" charset="0"/>
                </a:rPr>
                <a:t>a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39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" t="6237"/>
          <a:stretch/>
        </p:blipFill>
        <p:spPr>
          <a:xfrm>
            <a:off x="754611" y="1711749"/>
            <a:ext cx="4154183" cy="2932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2628" y="4825561"/>
            <a:ext cx="3538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1 + 1 = 2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036" r="89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91" y="1711749"/>
            <a:ext cx="5116220" cy="29812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82907" y="5064258"/>
            <a:ext cx="3538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1 + 2 = 3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788711" y="586476"/>
            <a:ext cx="927463" cy="927463"/>
            <a:chOff x="1188720" y="1828800"/>
            <a:chExt cx="927463" cy="927463"/>
          </a:xfrm>
        </p:grpSpPr>
        <p:sp>
          <p:nvSpPr>
            <p:cNvPr id="17" name="Oval 16"/>
            <p:cNvSpPr/>
            <p:nvPr/>
          </p:nvSpPr>
          <p:spPr>
            <a:xfrm>
              <a:off x="1188720" y="1828800"/>
              <a:ext cx="927463" cy="9274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37300" y="1828800"/>
              <a:ext cx="62388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>
                  <a:latin typeface="VNI-Avo" pitchFamily="2" charset="0"/>
                </a:rPr>
                <a:t>b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177287" y="5064961"/>
            <a:ext cx="3538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2 + 1 = 3 </a:t>
            </a:r>
          </a:p>
        </p:txBody>
      </p:sp>
    </p:spTree>
    <p:extLst>
      <p:ext uri="{BB962C8B-B14F-4D97-AF65-F5344CB8AC3E}">
        <p14:creationId xmlns:p14="http://schemas.microsoft.com/office/powerpoint/2010/main" val="34570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3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0656" y="1778615"/>
            <a:ext cx="50706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88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36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172" y="12525"/>
            <a:ext cx="12087828" cy="7045037"/>
            <a:chOff x="0" y="-1"/>
            <a:chExt cx="9144000" cy="704503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82" b="12410"/>
            <a:stretch/>
          </p:blipFill>
          <p:spPr bwMode="auto">
            <a:xfrm>
              <a:off x="0" y="-1"/>
              <a:ext cx="9144000" cy="7045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750" b="74349" l="26867" r="78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2" t="20824" r="20932" b="23645"/>
            <a:stretch/>
          </p:blipFill>
          <p:spPr bwMode="auto">
            <a:xfrm>
              <a:off x="150815" y="919099"/>
              <a:ext cx="1520830" cy="905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960107" y="3308881"/>
            <a:ext cx="4020543" cy="2653180"/>
            <a:chOff x="-268357" y="576427"/>
            <a:chExt cx="3603147" cy="230465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-268357" y="576427"/>
              <a:ext cx="3603147" cy="2304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69257" y="1103510"/>
              <a:ext cx="1524000" cy="721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prstClr val="black"/>
                  </a:solidFill>
                  <a:latin typeface="VNI-Avo" pitchFamily="2" charset="0"/>
                  <a:cs typeface="Times New Roman" pitchFamily="18" charset="0"/>
                </a:rPr>
                <a:t>2+2</a:t>
              </a:r>
              <a:r>
                <a:rPr lang="en-US" sz="4000" b="1" dirty="0" smtClean="0">
                  <a:solidFill>
                    <a:prstClr val="black"/>
                  </a:solidFill>
                  <a:latin typeface="VNI-Avo" pitchFamily="2" charset="0"/>
                  <a:cs typeface="Times New Roman" pitchFamily="18" charset="0"/>
                </a:rPr>
                <a:t>=</a:t>
              </a:r>
              <a:endParaRPr lang="en-US" sz="40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064657" y="1266855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62490" y="2986269"/>
            <a:ext cx="4135774" cy="2643370"/>
            <a:chOff x="-394365" y="495831"/>
            <a:chExt cx="3729155" cy="238525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-394365" y="495831"/>
              <a:ext cx="3729155" cy="2385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817100" y="999099"/>
              <a:ext cx="1524000" cy="749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prstClr val="black"/>
                  </a:solidFill>
                  <a:latin typeface="VNI-Avo" pitchFamily="2" charset="0"/>
                  <a:cs typeface="Times New Roman" pitchFamily="18" charset="0"/>
                </a:rPr>
                <a:t>1</a:t>
              </a:r>
              <a:r>
                <a:rPr lang="en-US" sz="4800" b="1" dirty="0" smtClean="0">
                  <a:solidFill>
                    <a:prstClr val="black"/>
                  </a:solidFill>
                  <a:latin typeface="VNI-Avo" pitchFamily="2" charset="0"/>
                  <a:cs typeface="Times New Roman" pitchFamily="18" charset="0"/>
                </a:rPr>
                <a:t>+3=</a:t>
              </a:r>
              <a:endParaRPr lang="en-US" sz="4800" b="1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281313" y="1334482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17401" y="3308881"/>
            <a:ext cx="1251135" cy="1154639"/>
            <a:chOff x="1168614" y="2336705"/>
            <a:chExt cx="1251135" cy="1154639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137616" y="3444435"/>
            <a:ext cx="1251135" cy="1154639"/>
            <a:chOff x="1168614" y="2336705"/>
            <a:chExt cx="1251135" cy="1154639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BabySharkDance-VA-5837750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686800" y="-1600200"/>
            <a:ext cx="609600" cy="609600"/>
          </a:xfrm>
          <a:prstGeom prst="rect">
            <a:avLst/>
          </a:prstGeom>
        </p:spPr>
      </p:pic>
      <p:pic>
        <p:nvPicPr>
          <p:cNvPr id="21" name="Picture 2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837" y="562963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23909" y="56335"/>
            <a:ext cx="80289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 HEO TÌM BÓNG</a:t>
            </a:r>
          </a:p>
        </p:txBody>
      </p:sp>
    </p:spTree>
    <p:extLst>
      <p:ext uri="{BB962C8B-B14F-4D97-AF65-F5344CB8AC3E}">
        <p14:creationId xmlns:p14="http://schemas.microsoft.com/office/powerpoint/2010/main" val="20461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132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25831" y="1"/>
            <a:ext cx="4706694" cy="3022878"/>
            <a:chOff x="21771" y="762000"/>
            <a:chExt cx="3313019" cy="211908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21771" y="762000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19200" y="1323222"/>
              <a:ext cx="1524000" cy="539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FFFF00"/>
                  </a:solidFill>
                  <a:latin typeface="VNI-Avo" pitchFamily="2" charset="0"/>
                  <a:cs typeface="Times New Roman" pitchFamily="18" charset="0"/>
                </a:rPr>
                <a:t>2+3=</a:t>
              </a:r>
              <a:endParaRPr lang="en-US" sz="4400" b="1" dirty="0">
                <a:solidFill>
                  <a:srgbClr val="FFFF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234396" y="1371620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50114" y="4418456"/>
            <a:ext cx="3696806" cy="2439544"/>
            <a:chOff x="21771" y="762000"/>
            <a:chExt cx="3313019" cy="211908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21771" y="762000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810835" y="1246118"/>
              <a:ext cx="1524000" cy="66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FFFF00"/>
                  </a:solidFill>
                  <a:latin typeface="VNI-Avo" pitchFamily="2" charset="0"/>
                  <a:cs typeface="Times New Roman" pitchFamily="18" charset="0"/>
                </a:rPr>
                <a:t>2+2=</a:t>
              </a:r>
              <a:endParaRPr lang="en-US" sz="4400" b="1" dirty="0">
                <a:solidFill>
                  <a:srgbClr val="FFFF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064657" y="1266855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81050" y="4349212"/>
            <a:ext cx="3674263" cy="2348397"/>
            <a:chOff x="21771" y="762000"/>
            <a:chExt cx="3313019" cy="211908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21771" y="762000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885936" y="1274030"/>
              <a:ext cx="1524000" cy="69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FFFF00"/>
                  </a:solidFill>
                  <a:latin typeface="VNI-Avo" pitchFamily="2" charset="0"/>
                  <a:cs typeface="Times New Roman" pitchFamily="18" charset="0"/>
                </a:rPr>
                <a:t>3+3=</a:t>
              </a:r>
              <a:endParaRPr lang="en-US" sz="4400" b="1" dirty="0">
                <a:solidFill>
                  <a:srgbClr val="FFFF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274582" y="1316414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31794" y="91440"/>
            <a:ext cx="4072326" cy="2459957"/>
            <a:chOff x="21771" y="762000"/>
            <a:chExt cx="3313019" cy="2119086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21771" y="762000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952999" y="1204712"/>
              <a:ext cx="1524000" cy="686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rgbClr val="FFFF00"/>
                  </a:solidFill>
                  <a:latin typeface="VNI-Avo" pitchFamily="2" charset="0"/>
                  <a:cs typeface="Times New Roman" pitchFamily="18" charset="0"/>
                </a:rPr>
                <a:t>2+1=</a:t>
              </a:r>
              <a:endParaRPr lang="en-US" sz="4400" b="1" dirty="0">
                <a:solidFill>
                  <a:srgbClr val="FFFF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140842" y="1319888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83232" y="2789186"/>
            <a:ext cx="1267135" cy="1128660"/>
            <a:chOff x="1168614" y="2336705"/>
            <a:chExt cx="1251135" cy="1154639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5</a:t>
              </a:r>
              <a:endParaRPr lang="en-US" sz="4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14220" y="2732433"/>
            <a:ext cx="1281381" cy="1294492"/>
            <a:chOff x="1168614" y="2336705"/>
            <a:chExt cx="1251135" cy="1154639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61833" y="2722391"/>
            <a:ext cx="1251135" cy="1234792"/>
            <a:chOff x="1168614" y="2336705"/>
            <a:chExt cx="1251135" cy="1154639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6</a:t>
              </a:r>
              <a:endParaRPr lang="en-US" sz="4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13091" y="2623355"/>
            <a:ext cx="1259510" cy="1238468"/>
            <a:chOff x="1168614" y="2336705"/>
            <a:chExt cx="1251135" cy="1154639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3</a:t>
              </a:r>
              <a:endParaRPr lang="en-US" sz="44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87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C 0.00486 -0.00625 0.01059 -0.01019 0.01597 -0.01597 C 0.02934 -0.03079 0.01892 -0.02199 0.02882 -0.02986 C 0.03073 -0.03634 0.03281 -0.03866 0.03698 -0.04352 C 0.03958 -0.05255 0.04566 -0.06042 0.05295 -0.06343 C 0.06215 -0.08009 0.08056 -0.08148 0.09479 -0.08889 C 0.09687 -0.09005 0.09913 -0.0912 0.10121 -0.09259 C 0.10399 -0.09445 0.1066 -0.09676 0.10937 -0.09838 C 0.11597 -0.10255 0.12361 -0.1044 0.13003 -0.10833 C 0.13507 -0.11158 0.13802 -0.11713 0.14306 -0.12037 C 0.14792 -0.12315 0.15382 -0.12338 0.15903 -0.12616 C 0.16806 -0.13125 0.17726 -0.13218 0.18646 -0.13588 C 0.20451 -0.14329 0.18542 -0.1375 0.20087 -0.1419 C 0.20833 -0.15116 0.19896 -0.14097 0.21042 -0.14792 C 0.21163 -0.14861 0.21233 -0.15093 0.21371 -0.15162 C 0.2151 -0.15301 0.21684 -0.15301 0.2184 -0.1537 C 0.22257 -0.15857 0.22587 -0.16158 0.23142 -0.16343 C 0.2375 -0.16875 0.24184 -0.17454 0.24913 -0.17732 C 0.25434 -0.18727 0.26215 -0.19213 0.2684 -0.2007 C 0.27587 -0.21181 0.28403 -0.22222 0.29253 -0.23241 C 0.2941 -0.23889 0.29583 -0.24537 0.29722 -0.25208 C 0.30035 -0.3132 0.3158 -0.39144 0.26979 -0.43287 C 0.2651 -0.4419 0.25972 -0.4419 0.25226 -0.44445 C 0.24062 -0.44028 0.22934 -0.43843 0.22014 -0.42708 C 0.21476 -0.4206 0.21354 -0.4125 0.20729 -0.40764 C 0.20382 -0.39468 0.19306 -0.38843 0.18958 -0.37593 C 0.18663 -0.36597 0.18785 -0.37199 0.18785 -0.35625 " pathEditMode="relative" rAng="0" ptsTypes="ffffffffffffffffffffffffffA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C 0.01354 0.01805 -0.00452 -0.00718 0.00764 0.01412 C 0.01528 0.02755 0.01163 0.01736 0.01979 0.02824 C 0.02153 0.03055 0.02257 0.03403 0.0243 0.03634 C 0.02986 0.04375 0.04149 0.05393 0.04861 0.05856 C 0.06302 0.0787 0.08316 0.0794 0.10156 0.08889 C 0.11007 0.09329 0.11545 0.10208 0.1243 0.10509 C 0.13611 0.11528 0.15295 0.11921 0.16666 0.1213 C 0.17014 0.12268 0.17361 0.1243 0.17725 0.12523 C 0.18437 0.12708 0.19861 0.1294 0.19861 0.1294 C 0.20208 0.12917 0.23107 0.1294 0.24253 0.12523 C 0.24948 0.12268 0.25503 0.11736 0.26215 0.11528 C 0.27413 0.10741 0.28437 0.10417 0.29705 0.09907 C 0.33385 0.09977 0.37083 0.09977 0.40764 0.10093 C 0.41701 0.10116 0.42344 0.10532 0.43194 0.10903 C 0.43489 0.11042 0.44097 0.11319 0.44097 0.11319 C 0.44583 0.11805 0.44965 0.12454 0.45451 0.1294 C 0.46302 0.13773 0.47153 0.14583 0.48038 0.15347 C 0.48316 0.16481 0.48159 0.15764 0.48489 0.17569 C 0.48576 0.18055 0.49114 0.19005 0.49253 0.19398 C 0.49462 0.19977 0.49705 0.21204 0.49705 0.21204 C 0.49757 0.22477 0.49774 0.23773 0.49861 0.25046 C 0.49913 0.25833 0.50312 0.26319 0.50312 0.27083 " pathEditMode="relative" ptsTypes="ffffffffffffffffffffff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11 -3.33333E-6 C 0.06337 -0.00833 0.07031 -0.025 0.07396 -0.02916 C 0.0757 -0.03125 0.07761 -0.03333 0.07917 -0.03541 C 0.08854 -0.05046 0.07795 -0.03842 0.08716 -0.04768 C 0.09132 -0.05671 0.09497 -0.06157 0.10018 -0.06875 C 0.11354 -0.08727 0.09948 -0.06852 0.10781 -0.08333 C 0.11268 -0.09189 0.11841 -0.10185 0.12361 -0.11018 C 0.12466 -0.11203 0.12639 -0.1125 0.12743 -0.11458 C 0.1342 -0.12662 0.13802 -0.14213 0.14323 -0.15602 C 0.14618 -0.16458 0.15104 -0.17291 0.15486 -0.18102 C 0.15591 -0.19051 0.15677 -0.19606 0.16007 -0.20393 C 0.16111 -0.21018 0.16146 -0.21643 0.16268 -0.22245 C 0.16337 -0.22523 0.16441 -0.22801 0.16528 -0.23078 C 0.1658 -0.23287 0.16615 -0.23518 0.1665 -0.23727 C 0.16979 -0.25393 0.17205 -0.27152 0.17709 -0.28703 C 0.17604 -0.31481 0.17778 -0.35439 0.16268 -0.37453 C 0.16111 -0.37662 0.15729 -0.38426 0.15486 -0.38472 C 0.14566 -0.38657 0.13663 -0.38611 0.12743 -0.3868 C 0.11163 -0.38472 0.10886 -0.38356 0.09618 -0.37245 C 0.09358 -0.3699 0.09097 -0.36689 0.0882 -0.36412 C 0.08698 -0.3625 0.08438 -0.35972 0.08438 -0.35949 C 0.08351 -0.35764 0.08195 -0.35347 0.08195 -0.35324 " pathEditMode="relative" rAng="0" ptsTypes="fffffffffffffffffffffA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C -0.01615 0.01504 -0.00139 0.0537 -0.0151 0.07291 C -0.01615 0.07824 -0.01545 0.08495 -0.01823 0.08888 C -0.0276 0.10208 -0.04132 0.11435 -0.05451 0.11736 C -0.05608 0.11875 -0.05746 0.12013 -0.05903 0.12129 C -0.06146 0.12291 -0.06424 0.12338 -0.06667 0.12523 C -0.07847 0.13426 -0.05868 0.12453 -0.07431 0.13333 C -0.08333 0.13842 -0.09375 0.14097 -0.10295 0.1456 C -0.11267 0.15046 -0.12031 0.16111 -0.13021 0.16574 C -0.13125 0.16782 -0.13177 0.17037 -0.13333 0.17176 C -0.13698 0.17523 -0.14549 0.17986 -0.14549 0.17986 C -0.14965 0.18588 -0.15399 0.19166 -0.15764 0.19814 C -0.16736 0.21574 -0.15972 0.20532 -0.16667 0.21412 C -0.1691 0.22361 -0.17413 0.22777 -0.17726 0.23634 C -0.17795 0.23842 -0.17812 0.24051 -0.17882 0.24259 C -0.18212 0.25138 -0.18177 0.2456 -0.18177 0.25069 " pathEditMode="relative" ptsTypes="fffffffffffffff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6829" y="2471260"/>
            <a:ext cx="870333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002060"/>
                </a:solidFill>
                <a:latin typeface="VNI-Avo" pitchFamily="2" charset="0"/>
              </a:rPr>
              <a:t>Chaøo</a:t>
            </a:r>
            <a:r>
              <a:rPr lang="en-US" sz="8800" b="1" dirty="0" smtClean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002060"/>
                </a:solidFill>
                <a:latin typeface="VNI-Avo" pitchFamily="2" charset="0"/>
              </a:rPr>
              <a:t>taïm</a:t>
            </a:r>
            <a:r>
              <a:rPr lang="en-US" sz="8800" b="1" dirty="0" smtClean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002060"/>
                </a:solidFill>
                <a:latin typeface="VNI-Avo" pitchFamily="2" charset="0"/>
              </a:rPr>
              <a:t>bieät</a:t>
            </a:r>
            <a:r>
              <a:rPr lang="en-US" sz="8800" b="1" dirty="0" smtClean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8800" b="1" dirty="0" smtClean="0">
                <a:ln/>
                <a:solidFill>
                  <a:srgbClr val="002060"/>
                </a:solidFill>
                <a:latin typeface="VNI-Avo" pitchFamily="2" charset="0"/>
              </a:rPr>
              <a:t> con</a:t>
            </a:r>
            <a:endParaRPr lang="en-US" sz="8800" b="1" cap="none" spc="0" dirty="0">
              <a:ln/>
              <a:solidFill>
                <a:srgbClr val="00206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3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763090" y="-487255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451" y="2865615"/>
            <a:ext cx="592181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8" y="2574038"/>
            <a:ext cx="10424739" cy="587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-1" y="1"/>
            <a:ext cx="125469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01" y="2460671"/>
            <a:ext cx="2416905" cy="14770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89" y="1985029"/>
            <a:ext cx="2508620" cy="213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29" y="4303598"/>
            <a:ext cx="2970521" cy="269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08" l="0" r="100000">
                        <a14:foregroundMark x1="33000" y1="61214" x2="32833" y2="79683"/>
                        <a14:foregroundMark x1="44500" y1="54090" x2="46833" y2="54354"/>
                        <a14:foregroundMark x1="45167" y1="84697" x2="49000" y2="85224"/>
                        <a14:foregroundMark x1="28167" y1="7652" x2="34167" y2="7916"/>
                        <a14:foregroundMark x1="29167" y1="5541" x2="34667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41" y="3732008"/>
            <a:ext cx="2448019" cy="158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41" y="4284548"/>
            <a:ext cx="2648716" cy="311540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61" y="3911563"/>
            <a:ext cx="1673677" cy="202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5" b="90000" l="0" r="90000">
                        <a14:foregroundMark x1="28200" y1="28241" x2="36600" y2="31481"/>
                        <a14:foregroundMark x1="25800" y1="19167" x2="31700" y2="19630"/>
                        <a14:foregroundMark x1="19400" y1="35556" x2="21400" y2="39167"/>
                        <a14:foregroundMark x1="73300" y1="43241" x2="76300" y2="40556"/>
                        <a14:foregroundMark x1="27800" y1="25093" x2="31700" y2="28241"/>
                        <a14:backgroundMark x1="31700" y1="75000" x2="361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7209" b="19074"/>
          <a:stretch/>
        </p:blipFill>
        <p:spPr bwMode="auto">
          <a:xfrm>
            <a:off x="2188839" y="2058776"/>
            <a:ext cx="1749173" cy="19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352" l="0" r="100000">
                        <a14:foregroundMark x1="36592" y1="16667" x2="33421" y2="35463"/>
                        <a14:foregroundMark x1="59049" y1="23426" x2="78336" y2="33889"/>
                        <a14:foregroundMark x1="71863" y1="23426" x2="61162" y2="44444"/>
                        <a14:foregroundMark x1="19551" y1="21944" x2="47292" y2="33889"/>
                        <a14:foregroundMark x1="49406" y1="44444" x2="53765" y2="61667"/>
                        <a14:foregroundMark x1="44122" y1="63148" x2="65522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75" y="1671993"/>
            <a:ext cx="989154" cy="190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31" y="2878635"/>
            <a:ext cx="1214336" cy="16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412" y="3877589"/>
            <a:ext cx="2520145" cy="214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0642019" y="6023115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40" y="5427728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9399" y="-29446"/>
            <a:ext cx="60901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XE CHO BẠN</a:t>
            </a:r>
          </a:p>
        </p:txBody>
      </p:sp>
    </p:spTree>
    <p:extLst>
      <p:ext uri="{BB962C8B-B14F-4D97-AF65-F5344CB8AC3E}">
        <p14:creationId xmlns:p14="http://schemas.microsoft.com/office/powerpoint/2010/main" val="31866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0" y="1"/>
            <a:ext cx="125932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353201" y="2460671"/>
            <a:ext cx="2416905" cy="1477016"/>
            <a:chOff x="3543888" y="2590800"/>
            <a:chExt cx="2416905" cy="1591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171" y1="26852" x2="20122" y2="32037"/>
                          <a14:foregroundMark x1="15366" y1="26481" x2="28293" y2="20741"/>
                          <a14:foregroundMark x1="18902" y1="25370" x2="30366" y2="31296"/>
                          <a14:foregroundMark x1="11951" y1="22963" x2="21585" y2="28333"/>
                          <a14:foregroundMark x1="12927" y1="25741" x2="23049" y2="33704"/>
                          <a14:foregroundMark x1="12683" y1="22222" x2="25122" y2="18889"/>
                          <a14:foregroundMark x1="17073" y1="35926" x2="28049" y2="34815"/>
                          <a14:backgroundMark x1="31098" y1="44630" x2="37805" y2="59444"/>
                          <a14:backgroundMark x1="61463" y1="48333" x2="55244" y2="67593"/>
                          <a14:backgroundMark x1="49024" y1="65741" x2="51951" y2="67222"/>
                          <a14:backgroundMark x1="23293" y1="50370" x2="21341" y2="60556"/>
                          <a14:backgroundMark x1="32561" y1="22222" x2="30122" y2="30185"/>
                          <a14:backgroundMark x1="22805" y1="41667" x2="29024" y2="40741"/>
                          <a14:backgroundMark x1="62439" y1="76296" x2="73171" y2="76296"/>
                          <a14:backgroundMark x1="71463" y1="42778" x2="77439" y2="40000"/>
                          <a14:backgroundMark x1="64390" y1="46111" x2="68415" y2="41296"/>
                          <a14:backgroundMark x1="17561" y1="22222" x2="17317" y2="26111"/>
                          <a14:backgroundMark x1="21341" y1="20370" x2="22317" y2="29444"/>
                          <a14:backgroundMark x1="20122" y1="21852" x2="19634" y2="28704"/>
                          <a14:backgroundMark x1="14146" y1="22222" x2="15854" y2="28333"/>
                          <a14:backgroundMark x1="15854" y1="22963" x2="28537" y2="24630"/>
                          <a14:backgroundMark x1="16098" y1="35185" x2="27805" y2="33333"/>
                          <a14:backgroundMark x1="11951" y1="23333" x2="11951" y2="2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888" y="2590800"/>
              <a:ext cx="2416905" cy="1591620"/>
            </a:xfrm>
            <a:prstGeom prst="rect">
              <a:avLst/>
            </a:prstGeom>
          </p:spPr>
        </p:pic>
        <p:sp>
          <p:nvSpPr>
            <p:cNvPr id="12" name="Flowchart: Connector 11"/>
            <p:cNvSpPr/>
            <p:nvPr/>
          </p:nvSpPr>
          <p:spPr>
            <a:xfrm>
              <a:off x="3657600" y="3434867"/>
              <a:ext cx="526499" cy="609600"/>
            </a:xfrm>
            <a:prstGeom prst="flowChartConnector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5105400" y="3398578"/>
              <a:ext cx="526499" cy="609600"/>
            </a:xfrm>
            <a:prstGeom prst="flowChartConnector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5089" y="1985029"/>
            <a:ext cx="2508620" cy="2131347"/>
            <a:chOff x="71310" y="4653578"/>
            <a:chExt cx="2508620" cy="213134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77" r="98633">
                          <a14:foregroundMark x1="72266" y1="53793" x2="81445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0" y="4653578"/>
              <a:ext cx="2508620" cy="2131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lowchart: Connector 13"/>
            <p:cNvSpPr/>
            <p:nvPr/>
          </p:nvSpPr>
          <p:spPr>
            <a:xfrm>
              <a:off x="332508" y="5985966"/>
              <a:ext cx="526499" cy="609600"/>
            </a:xfrm>
            <a:prstGeom prst="flowChartConnector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1762472" y="5985966"/>
              <a:ext cx="526499" cy="609600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62429" y="4303598"/>
            <a:ext cx="2970521" cy="2691122"/>
            <a:chOff x="5960793" y="3557066"/>
            <a:chExt cx="2584177" cy="2195541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77" r="98633">
                          <a14:foregroundMark x1="72266" y1="53793" x2="81445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793" y="3557066"/>
              <a:ext cx="2584177" cy="2195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Flowchart: Connector 17"/>
            <p:cNvSpPr/>
            <p:nvPr/>
          </p:nvSpPr>
          <p:spPr>
            <a:xfrm>
              <a:off x="6192968" y="4959927"/>
              <a:ext cx="526499" cy="609600"/>
            </a:xfrm>
            <a:prstGeom prst="flowChartConnecto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7696200" y="4973782"/>
              <a:ext cx="526499" cy="609600"/>
            </a:xfrm>
            <a:prstGeom prst="flowChartConnecto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05341" y="3732008"/>
            <a:ext cx="2448019" cy="1581121"/>
            <a:chOff x="443357" y="2953284"/>
            <a:chExt cx="2374968" cy="150018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208" l="0" r="100000">
                          <a14:foregroundMark x1="33000" y1="61214" x2="32833" y2="79683"/>
                          <a14:foregroundMark x1="44500" y1="54090" x2="46833" y2="54354"/>
                          <a14:foregroundMark x1="45167" y1="84697" x2="49000" y2="85224"/>
                          <a14:foregroundMark x1="28167" y1="7652" x2="34167" y2="7916"/>
                          <a14:foregroundMark x1="29167" y1="5541" x2="34667" y2="29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57" y="2953284"/>
              <a:ext cx="2374968" cy="150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Flowchart: Connector 21"/>
            <p:cNvSpPr/>
            <p:nvPr/>
          </p:nvSpPr>
          <p:spPr>
            <a:xfrm>
              <a:off x="595757" y="3703378"/>
              <a:ext cx="526499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VNI-Avo" pitchFamily="2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2115788" y="3703378"/>
              <a:ext cx="526499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VNI-Avo" pitchFamily="2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07086" y="4251862"/>
            <a:ext cx="2648716" cy="3115406"/>
            <a:chOff x="4431554" y="4824081"/>
            <a:chExt cx="2303193" cy="23552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79" b="9906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554" y="4824081"/>
              <a:ext cx="2303193" cy="2355289"/>
            </a:xfrm>
            <a:prstGeom prst="rect">
              <a:avLst/>
            </a:prstGeom>
          </p:spPr>
        </p:pic>
        <p:sp>
          <p:nvSpPr>
            <p:cNvPr id="17" name="Flowchart: Connector 16"/>
            <p:cNvSpPr/>
            <p:nvPr/>
          </p:nvSpPr>
          <p:spPr>
            <a:xfrm>
              <a:off x="4653251" y="5935208"/>
              <a:ext cx="526499" cy="6096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5922506" y="5871891"/>
              <a:ext cx="526499" cy="6096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3194606" y="3979221"/>
            <a:ext cx="1673677" cy="2028212"/>
            <a:chOff x="2005238" y="1166545"/>
            <a:chExt cx="1466407" cy="226245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2685" l="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238" y="1166545"/>
              <a:ext cx="1466407" cy="22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Flowchart: Connector 37"/>
            <p:cNvSpPr/>
            <p:nvPr/>
          </p:nvSpPr>
          <p:spPr>
            <a:xfrm>
              <a:off x="2318737" y="2377846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2056" name="Group 2055"/>
          <p:cNvGrpSpPr/>
          <p:nvPr/>
        </p:nvGrpSpPr>
        <p:grpSpPr>
          <a:xfrm>
            <a:off x="6899530" y="230370"/>
            <a:ext cx="1214336" cy="1695654"/>
            <a:chOff x="-2894925" y="1447800"/>
            <a:chExt cx="1214336" cy="1455585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52" b="94167" l="111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4925" y="1447800"/>
              <a:ext cx="1214336" cy="145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Flowchart: Connector 38"/>
            <p:cNvSpPr/>
            <p:nvPr/>
          </p:nvSpPr>
          <p:spPr>
            <a:xfrm>
              <a:off x="-2551007" y="1870792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058" name="Group 2057"/>
          <p:cNvGrpSpPr/>
          <p:nvPr/>
        </p:nvGrpSpPr>
        <p:grpSpPr>
          <a:xfrm>
            <a:off x="5740059" y="164855"/>
            <a:ext cx="989154" cy="1909744"/>
            <a:chOff x="-2938789" y="2342118"/>
            <a:chExt cx="1186190" cy="1909744"/>
          </a:xfrm>
        </p:grpSpPr>
        <p:pic>
          <p:nvPicPr>
            <p:cNvPr id="2057" name="Picture 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89352" l="0" r="100000">
                          <a14:foregroundMark x1="36592" y1="16667" x2="33421" y2="35463"/>
                          <a14:foregroundMark x1="59049" y1="23426" x2="78336" y2="33889"/>
                          <a14:foregroundMark x1="71863" y1="23426" x2="61162" y2="44444"/>
                          <a14:foregroundMark x1="19551" y1="21944" x2="47292" y2="33889"/>
                          <a14:foregroundMark x1="49406" y1="44444" x2="53765" y2="61667"/>
                          <a14:foregroundMark x1="44122" y1="63148" x2="65522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8789" y="2342118"/>
              <a:ext cx="1186190" cy="190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Flowchart: Connector 41"/>
            <p:cNvSpPr/>
            <p:nvPr/>
          </p:nvSpPr>
          <p:spPr>
            <a:xfrm>
              <a:off x="-2646604" y="3378262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3849865" y="-156295"/>
            <a:ext cx="1749173" cy="1983849"/>
            <a:chOff x="-5071601" y="429612"/>
            <a:chExt cx="1871201" cy="216383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85" b="90000" l="0" r="90000">
                          <a14:foregroundMark x1="28200" y1="28241" x2="36600" y2="31481"/>
                          <a14:foregroundMark x1="25800" y1="19167" x2="31700" y2="19630"/>
                          <a14:foregroundMark x1="19400" y1="35556" x2="21400" y2="39167"/>
                          <a14:foregroundMark x1="73300" y1="43241" x2="76300" y2="40556"/>
                          <a14:foregroundMark x1="27800" y1="25093" x2="31700" y2="28241"/>
                          <a14:backgroundMark x1="31700" y1="75000" x2="36100" y2="8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17209" b="19074"/>
            <a:stretch/>
          </p:blipFill>
          <p:spPr bwMode="auto">
            <a:xfrm>
              <a:off x="-5071601" y="429612"/>
              <a:ext cx="1871201" cy="216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Flowchart: Connector 42"/>
            <p:cNvSpPr/>
            <p:nvPr/>
          </p:nvSpPr>
          <p:spPr>
            <a:xfrm>
              <a:off x="-4136001" y="1471306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060" name="Group 2059"/>
          <p:cNvGrpSpPr/>
          <p:nvPr/>
        </p:nvGrpSpPr>
        <p:grpSpPr>
          <a:xfrm>
            <a:off x="8067891" y="58970"/>
            <a:ext cx="2150985" cy="1867055"/>
            <a:chOff x="-4343400" y="1183645"/>
            <a:chExt cx="2150985" cy="1867055"/>
          </a:xfrm>
        </p:grpSpPr>
        <p:pic>
          <p:nvPicPr>
            <p:cNvPr id="2059" name="Picture 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400" y="1183645"/>
              <a:ext cx="2150985" cy="186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Flowchart: Connector 50"/>
            <p:cNvSpPr/>
            <p:nvPr/>
          </p:nvSpPr>
          <p:spPr>
            <a:xfrm>
              <a:off x="-3610808" y="1860974"/>
              <a:ext cx="439043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57767" y="-178477"/>
            <a:ext cx="1673677" cy="2028212"/>
            <a:chOff x="2005238" y="1166545"/>
            <a:chExt cx="1466407" cy="2262456"/>
          </a:xfrm>
        </p:grpSpPr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2685" l="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238" y="1166545"/>
              <a:ext cx="1466407" cy="22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Flowchart: Connector 54"/>
            <p:cNvSpPr/>
            <p:nvPr/>
          </p:nvSpPr>
          <p:spPr>
            <a:xfrm>
              <a:off x="2318737" y="2377846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53781" y="1516404"/>
            <a:ext cx="1749173" cy="1983849"/>
            <a:chOff x="-4362027" y="232682"/>
            <a:chExt cx="1871201" cy="2163837"/>
          </a:xfrm>
        </p:grpSpPr>
        <p:pic>
          <p:nvPicPr>
            <p:cNvPr id="57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85" b="90000" l="0" r="90000">
                          <a14:foregroundMark x1="28200" y1="28241" x2="36600" y2="31481"/>
                          <a14:foregroundMark x1="25800" y1="19167" x2="31700" y2="19630"/>
                          <a14:foregroundMark x1="19400" y1="35556" x2="21400" y2="39167"/>
                          <a14:foregroundMark x1="73300" y1="43241" x2="76300" y2="40556"/>
                          <a14:foregroundMark x1="27800" y1="25093" x2="31700" y2="28241"/>
                          <a14:backgroundMark x1="31700" y1="75000" x2="36100" y2="8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17209" b="19074"/>
            <a:stretch/>
          </p:blipFill>
          <p:spPr bwMode="auto">
            <a:xfrm>
              <a:off x="-4362027" y="232682"/>
              <a:ext cx="1871201" cy="216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Flowchart: Connector 57"/>
            <p:cNvSpPr/>
            <p:nvPr/>
          </p:nvSpPr>
          <p:spPr>
            <a:xfrm>
              <a:off x="-3514431" y="1317419"/>
              <a:ext cx="526499" cy="6095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067075" y="1671993"/>
            <a:ext cx="989154" cy="1909744"/>
            <a:chOff x="-2938789" y="2342118"/>
            <a:chExt cx="1186190" cy="1909744"/>
          </a:xfrm>
        </p:grpSpPr>
        <p:pic>
          <p:nvPicPr>
            <p:cNvPr id="60" name="Picture 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89352" l="0" r="100000">
                          <a14:foregroundMark x1="36592" y1="16667" x2="33421" y2="35463"/>
                          <a14:foregroundMark x1="59049" y1="23426" x2="78336" y2="33889"/>
                          <a14:foregroundMark x1="71863" y1="23426" x2="61162" y2="44444"/>
                          <a14:foregroundMark x1="19551" y1="21944" x2="47292" y2="33889"/>
                          <a14:foregroundMark x1="49406" y1="44444" x2="53765" y2="61667"/>
                          <a14:foregroundMark x1="44122" y1="63148" x2="65522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8789" y="2342118"/>
              <a:ext cx="1186190" cy="190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Flowchart: Connector 60"/>
            <p:cNvSpPr/>
            <p:nvPr/>
          </p:nvSpPr>
          <p:spPr>
            <a:xfrm>
              <a:off x="-2646604" y="3378262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606031" y="2878635"/>
            <a:ext cx="1214336" cy="1695654"/>
            <a:chOff x="-2894925" y="1447800"/>
            <a:chExt cx="1214336" cy="1455585"/>
          </a:xfrm>
        </p:grpSpPr>
        <p:pic>
          <p:nvPicPr>
            <p:cNvPr id="63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52" b="94167" l="111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4925" y="1447800"/>
              <a:ext cx="1214336" cy="145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Flowchart: Connector 63"/>
            <p:cNvSpPr/>
            <p:nvPr/>
          </p:nvSpPr>
          <p:spPr>
            <a:xfrm>
              <a:off x="-2551007" y="1870792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993412" y="3877589"/>
            <a:ext cx="2520145" cy="2145526"/>
            <a:chOff x="-4343400" y="1183645"/>
            <a:chExt cx="2150985" cy="1867055"/>
          </a:xfrm>
        </p:grpSpPr>
        <p:pic>
          <p:nvPicPr>
            <p:cNvPr id="66" name="Picture 9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400" y="1183645"/>
              <a:ext cx="2150985" cy="186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Flowchart: Connector 66"/>
            <p:cNvSpPr/>
            <p:nvPr/>
          </p:nvSpPr>
          <p:spPr>
            <a:xfrm>
              <a:off x="-3610808" y="1860974"/>
              <a:ext cx="439043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4953000" y="-245831"/>
            <a:ext cx="609600" cy="609600"/>
          </a:xfrm>
          <a:prstGeom prst="rect">
            <a:avLst/>
          </a:prstGeom>
        </p:spPr>
      </p:pic>
      <p:pic>
        <p:nvPicPr>
          <p:cNvPr id="68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5048250" y="2403337"/>
            <a:ext cx="609600" cy="609600"/>
          </a:xfrm>
          <a:prstGeom prst="rect">
            <a:avLst/>
          </a:prstGeom>
        </p:spPr>
      </p:pic>
      <p:pic>
        <p:nvPicPr>
          <p:cNvPr id="69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4400550" y="3187340"/>
            <a:ext cx="609600" cy="609600"/>
          </a:xfrm>
          <a:prstGeom prst="rect">
            <a:avLst/>
          </a:prstGeom>
        </p:spPr>
      </p:pic>
      <p:pic>
        <p:nvPicPr>
          <p:cNvPr id="70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3790950" y="1870121"/>
            <a:ext cx="609600" cy="609600"/>
          </a:xfrm>
          <a:prstGeom prst="rect">
            <a:avLst/>
          </a:prstGeom>
        </p:spPr>
      </p:pic>
      <p:pic>
        <p:nvPicPr>
          <p:cNvPr id="71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3448050" y="-727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2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2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42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0" y="1"/>
            <a:ext cx="125844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01" y="2460671"/>
            <a:ext cx="2416905" cy="14770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89" y="1985029"/>
            <a:ext cx="2508620" cy="213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29" y="4303598"/>
            <a:ext cx="2970521" cy="269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08" l="0" r="100000">
                        <a14:foregroundMark x1="33000" y1="61214" x2="32833" y2="79683"/>
                        <a14:foregroundMark x1="44500" y1="54090" x2="46833" y2="54354"/>
                        <a14:foregroundMark x1="45167" y1="84697" x2="49000" y2="85224"/>
                        <a14:foregroundMark x1="28167" y1="7652" x2="34167" y2="7916"/>
                        <a14:foregroundMark x1="29167" y1="5541" x2="34667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41" y="3732008"/>
            <a:ext cx="2448019" cy="158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86" y="4251862"/>
            <a:ext cx="2648716" cy="311540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06" y="3979221"/>
            <a:ext cx="1673677" cy="202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0000" l="0" r="90000">
                        <a14:foregroundMark x1="28200" y1="28241" x2="36600" y2="31481"/>
                        <a14:foregroundMark x1="25800" y1="19167" x2="31700" y2="19630"/>
                        <a14:foregroundMark x1="19400" y1="35556" x2="21400" y2="39167"/>
                        <a14:foregroundMark x1="73300" y1="43241" x2="76300" y2="40556"/>
                        <a14:foregroundMark x1="27800" y1="25093" x2="31700" y2="28241"/>
                        <a14:backgroundMark x1="31700" y1="75000" x2="361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7209" b="19074"/>
          <a:stretch/>
        </p:blipFill>
        <p:spPr bwMode="auto">
          <a:xfrm>
            <a:off x="2188839" y="2058776"/>
            <a:ext cx="1749173" cy="19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89352" l="0" r="100000">
                        <a14:foregroundMark x1="36592" y1="16667" x2="33421" y2="35463"/>
                        <a14:foregroundMark x1="59049" y1="23426" x2="78336" y2="33889"/>
                        <a14:foregroundMark x1="71863" y1="23426" x2="61162" y2="44444"/>
                        <a14:foregroundMark x1="19551" y1="21944" x2="47292" y2="33889"/>
                        <a14:foregroundMark x1="49406" y1="44444" x2="53765" y2="61667"/>
                        <a14:foregroundMark x1="44122" y1="63148" x2="65522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75" y="1671993"/>
            <a:ext cx="989154" cy="190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31" y="2878635"/>
            <a:ext cx="1214336" cy="16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412" y="3877589"/>
            <a:ext cx="2520145" cy="214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493" y="668221"/>
            <a:ext cx="608868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CẢM ƠN CÁC BẠN!</a:t>
            </a:r>
          </a:p>
        </p:txBody>
      </p:sp>
    </p:spTree>
    <p:extLst>
      <p:ext uri="{BB962C8B-B14F-4D97-AF65-F5344CB8AC3E}">
        <p14:creationId xmlns:p14="http://schemas.microsoft.com/office/powerpoint/2010/main" val="89939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4" y="0"/>
            <a:ext cx="1237206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70584" y="2390188"/>
            <a:ext cx="35483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TIEÁT 1</a:t>
            </a:r>
            <a:endParaRPr lang="en-US" sz="96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4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ật Liệu Nền Gỗ Hồ Bơi Tươi Và đơn Giản, Rừng, Bể Bơi, Áp Phích Nền Hình 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86" y="-302086"/>
            <a:ext cx="12255486" cy="698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ulticolored resort , Wedding invitation Birthday Water park Party, water  park transparent background PNG clipart | Hi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49" b="89841" l="2500" r="99625">
                        <a14:foregroundMark x1="53500" y1="46113" x2="53375" y2="55742"/>
                        <a14:foregroundMark x1="55250" y1="55212" x2="58500" y2="55742"/>
                        <a14:backgroundMark x1="54500" y1="47438" x2="56750" y2="47350"/>
                        <a14:backgroundMark x1="55125" y1="54240" x2="59375" y2="5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84" b="15063"/>
          <a:stretch/>
        </p:blipFill>
        <p:spPr bwMode="auto">
          <a:xfrm>
            <a:off x="-403295" y="-302086"/>
            <a:ext cx="6844405" cy="640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7" b="95775" l="0" r="95337">
                        <a14:foregroundMark x1="14508" y1="32864" x2="35233" y2="52113"/>
                        <a14:foregroundMark x1="48187" y1="68075" x2="52850" y2="76056"/>
                        <a14:foregroundMark x1="44560" y1="73239" x2="53886" y2="76995"/>
                        <a14:foregroundMark x1="64249" y1="49296" x2="95337" y2="42254"/>
                        <a14:backgroundMark x1="71503" y1="5164" x2="72539" y2="29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412" y="4369986"/>
            <a:ext cx="2161981" cy="238601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7121589" y="4548051"/>
            <a:ext cx="1553108" cy="1366611"/>
            <a:chOff x="11049000" y="2819400"/>
            <a:chExt cx="1330409" cy="1231444"/>
          </a:xfrm>
        </p:grpSpPr>
        <p:sp>
          <p:nvSpPr>
            <p:cNvPr id="38" name="Oval Callout 37"/>
            <p:cNvSpPr/>
            <p:nvPr/>
          </p:nvSpPr>
          <p:spPr>
            <a:xfrm>
              <a:off x="11049000" y="2819400"/>
              <a:ext cx="1330409" cy="1231444"/>
            </a:xfrm>
            <a:prstGeom prst="wedgeEllipseCallou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280116" y="2939651"/>
              <a:ext cx="1019152" cy="915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Daáu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coäng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0" b="89931" l="8651" r="89822">
                        <a14:foregroundMark x1="24936" y1="53318" x2="10178" y2="74828"/>
                        <a14:foregroundMark x1="43003" y1="85126" x2="55725" y2="67963"/>
                        <a14:foregroundMark x1="62595" y1="53776" x2="54707" y2="68192"/>
                        <a14:foregroundMark x1="72774" y1="38215" x2="64377" y2="56293"/>
                        <a14:foregroundMark x1="43766" y1="33410" x2="35115" y2="40046"/>
                        <a14:foregroundMark x1="73537" y1="36842" x2="67176" y2="39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576">
            <a:off x="2904954" y="3343957"/>
            <a:ext cx="1796456" cy="1997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36" b="95931" l="7338" r="89727">
                        <a14:foregroundMark x1="27673" y1="30407" x2="40881" y2="25696"/>
                        <a14:foregroundMark x1="51572" y1="72805" x2="63941" y2="88223"/>
                        <a14:foregroundMark x1="77778" y1="60814" x2="80503" y2="80728"/>
                        <a14:foregroundMark x1="45702" y1="78587" x2="66667" y2="90578"/>
                        <a14:foregroundMark x1="49266" y1="84797" x2="63312" y2="91863"/>
                        <a14:foregroundMark x1="56394" y1="72163" x2="56184" y2="77944"/>
                        <a14:foregroundMark x1="76310" y1="62741" x2="76730" y2="88865"/>
                        <a14:foregroundMark x1="79665" y1="61028" x2="84696" y2="77944"/>
                        <a14:foregroundMark x1="37736" y1="72805" x2="46960" y2="74732"/>
                        <a14:foregroundMark x1="29140" y1="55675" x2="37736" y2="52248"/>
                        <a14:foregroundMark x1="30608" y1="50964" x2="35430" y2="60385"/>
                        <a14:foregroundMark x1="37317" y1="23126" x2="40252" y2="23555"/>
                        <a14:foregroundMark x1="21174" y1="20343" x2="27883" y2="20128"/>
                        <a14:backgroundMark x1="13208" y1="10493" x2="45283" y2="25268"/>
                        <a14:backgroundMark x1="11530" y1="23126" x2="26205" y2="39186"/>
                        <a14:backgroundMark x1="80922" y1="56103" x2="89518" y2="63169"/>
                        <a14:backgroundMark x1="71279" y1="47537" x2="75472" y2="50107"/>
                        <a14:backgroundMark x1="65409" y1="42827" x2="67086" y2="43041"/>
                        <a14:backgroundMark x1="22432" y1="47966" x2="31027" y2="68094"/>
                        <a14:backgroundMark x1="38365" y1="77302" x2="43816" y2="79229"/>
                        <a14:backgroundMark x1="54717" y1="93362" x2="58910" y2="94004"/>
                        <a14:backgroundMark x1="11321" y1="11777" x2="18658" y2="1520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3888">
            <a:off x="-757474" y="1971553"/>
            <a:ext cx="2525125" cy="247218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3" b="991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280" y="902825"/>
            <a:ext cx="612207" cy="1327133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6066606" y="1423285"/>
            <a:ext cx="2186118" cy="843487"/>
            <a:chOff x="3093103" y="4373972"/>
            <a:chExt cx="2186118" cy="843487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103" y="4373972"/>
              <a:ext cx="728228" cy="843487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2765" y="4373972"/>
              <a:ext cx="728228" cy="84348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993" y="4373972"/>
              <a:ext cx="728228" cy="843487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9940919" y="1403690"/>
            <a:ext cx="1501199" cy="790442"/>
            <a:chOff x="7297806" y="4337253"/>
            <a:chExt cx="1501199" cy="7904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34" b="96026" l="7947" r="894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806" y="4337253"/>
              <a:ext cx="790442" cy="790442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34" b="96026" l="7947" r="894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8563" y="4337253"/>
              <a:ext cx="790442" cy="790442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3" b="991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86326" y="645848"/>
            <a:ext cx="699185" cy="15156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21302" y="2566364"/>
            <a:ext cx="5589629" cy="173471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450855" y="3632501"/>
            <a:ext cx="5490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coäng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baèng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1071" y="2454618"/>
            <a:ext cx="117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en-US" sz="7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76250" y="2441884"/>
            <a:ext cx="117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VNI-Avo" pitchFamily="2" charset="0"/>
              </a:rPr>
              <a:t>+</a:t>
            </a:r>
            <a:endParaRPr lang="en-US" sz="7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529839" y="2439946"/>
            <a:ext cx="117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7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551497" y="2591275"/>
            <a:ext cx="117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VNI-Avo" pitchFamily="2" charset="0"/>
              </a:rPr>
              <a:t>=</a:t>
            </a:r>
            <a:endParaRPr lang="en-US" sz="7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928732" y="2489465"/>
            <a:ext cx="117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VNI-Avo" pitchFamily="2" charset="0"/>
              </a:rPr>
              <a:t>5</a:t>
            </a:r>
            <a:endParaRPr lang="en-US" sz="72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7512656" y="2704409"/>
            <a:ext cx="897323" cy="907694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6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06692 0.225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5885 0.1145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0.00509 L -0.03242 0.0032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-9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319 0.004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" y="2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09349 -0.002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-1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0.06003 0.012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/>
      <p:bldP spid="17" grpId="0"/>
      <p:bldP spid="57" grpId="0"/>
      <p:bldP spid="58" grpId="0"/>
      <p:bldP spid="59" grpId="0"/>
      <p:bldP spid="60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5" y="162838"/>
            <a:ext cx="11298963" cy="651559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" b="57206" l="73526" r="96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05" b="42432"/>
          <a:stretch/>
        </p:blipFill>
        <p:spPr>
          <a:xfrm>
            <a:off x="11893505" y="0"/>
            <a:ext cx="2818189" cy="327344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04236" y="4641914"/>
            <a:ext cx="6394822" cy="21098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5925619" y="4853318"/>
            <a:ext cx="3642574" cy="843487"/>
            <a:chOff x="2079125" y="4386408"/>
            <a:chExt cx="3642574" cy="84348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353" y="4386408"/>
              <a:ext cx="728228" cy="84348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7015" y="4386408"/>
              <a:ext cx="728228" cy="84348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5243" y="4386408"/>
              <a:ext cx="728228" cy="84348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125" y="4386408"/>
              <a:ext cx="728228" cy="84348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89441" l="9353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3471" y="4386408"/>
              <a:ext cx="728228" cy="843487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8622294" y="5970543"/>
            <a:ext cx="2424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5 + 1 = 6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3" b="991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005" y="4853318"/>
            <a:ext cx="562053" cy="12184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4" b="96026" l="7947" r="89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782" y="4853318"/>
            <a:ext cx="790442" cy="79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40911 -0.0002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56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07604 0.0039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69967" y="1274564"/>
            <a:ext cx="6401543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Toaùn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Pheùp</a:t>
            </a:r>
            <a:r>
              <a:rPr lang="en-US" sz="8000" b="1" noProof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noProof="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coäng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58086 -0.15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36" y="-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7&quot;/&gt;&lt;/object&gt;&lt;object type=&quot;3&quot; unique_id=&quot;10004&quot;&gt;&lt;property id=&quot;20148&quot; value=&quot;5&quot;/&gt;&lt;property id=&quot;20300&quot; value=&quot;Slide 2&quot;/&gt;&lt;property id=&quot;20307&quot; value=&quot;358&quot;/&gt;&lt;/object&gt;&lt;object type=&quot;3&quot; unique_id=&quot;10005&quot;&gt;&lt;property id=&quot;20148&quot; value=&quot;5&quot;/&gt;&lt;property id=&quot;20300&quot; value=&quot;Slide 3&quot;/&gt;&lt;property id=&quot;20307&quot; value=&quot;359&quot;/&gt;&lt;/object&gt;&lt;object type=&quot;3&quot; unique_id=&quot;10006&quot;&gt;&lt;property id=&quot;20148&quot; value=&quot;5&quot;/&gt;&lt;property id=&quot;20300&quot; value=&quot;Slide 4&quot;/&gt;&lt;property id=&quot;20307&quot; value=&quot;361&quot;/&gt;&lt;/object&gt;&lt;object type=&quot;3&quot; unique_id=&quot;10007&quot;&gt;&lt;property id=&quot;20148&quot; value=&quot;5&quot;/&gt;&lt;property id=&quot;20300&quot; value=&quot;Slide 5&quot;/&gt;&lt;property id=&quot;20307&quot; value=&quot;362&quot;/&gt;&lt;/object&gt;&lt;object type=&quot;3&quot; unique_id=&quot;10008&quot;&gt;&lt;property id=&quot;20148&quot; value=&quot;5&quot;/&gt;&lt;property id=&quot;20300&quot; value=&quot;Slide 6&quot;/&gt;&lt;property id=&quot;20307&quot; value=&quot;363&quot;/&gt;&lt;/object&gt;&lt;object type=&quot;3&quot; unique_id=&quot;10009&quot;&gt;&lt;property id=&quot;20148&quot; value=&quot;5&quot;/&gt;&lt;property id=&quot;20300&quot; value=&quot;Slide 7&quot;/&gt;&lt;property id=&quot;20307&quot; value=&quot;319&quot;/&gt;&lt;/object&gt;&lt;object type=&quot;3&quot; unique_id=&quot;10010&quot;&gt;&lt;property id=&quot;20148&quot; value=&quot;5&quot;/&gt;&lt;property id=&quot;20300&quot; value=&quot;Slide 8&quot;/&gt;&lt;property id=&quot;20307&quot; value=&quot;365&quot;/&gt;&lt;/object&gt;&lt;object type=&quot;3&quot; unique_id=&quot;10011&quot;&gt;&lt;property id=&quot;20148&quot; value=&quot;5&quot;/&gt;&lt;property id=&quot;20300&quot; value=&quot;Slide 9&quot;/&gt;&lt;property id=&quot;20307&quot; value=&quot;307&quot;/&gt;&lt;/object&gt;&lt;object type=&quot;3&quot; unique_id=&quot;10012&quot;&gt;&lt;property id=&quot;20148&quot; value=&quot;5&quot;/&gt;&lt;property id=&quot;20300&quot; value=&quot;Slide 10&quot;/&gt;&lt;property id=&quot;20307&quot; value=&quot;367&quot;/&gt;&lt;/object&gt;&lt;object type=&quot;3&quot; unique_id=&quot;10013&quot;&gt;&lt;property id=&quot;20148&quot; value=&quot;5&quot;/&gt;&lt;property id=&quot;20300&quot; value=&quot;Slide 11&quot;/&gt;&lt;property id=&quot;20307&quot; value=&quot;366&quot;/&gt;&lt;/object&gt;&lt;object type=&quot;3&quot; unique_id=&quot;10014&quot;&gt;&lt;property id=&quot;20148&quot; value=&quot;5&quot;/&gt;&lt;property id=&quot;20300&quot; value=&quot;Slide 12&quot;/&gt;&lt;property id=&quot;20307&quot; value=&quot;274&quot;/&gt;&lt;/object&gt;&lt;object type=&quot;3&quot; unique_id=&quot;10015&quot;&gt;&lt;property id=&quot;20148&quot; value=&quot;5&quot;/&gt;&lt;property id=&quot;20300&quot; value=&quot;Slide 13&quot;/&gt;&lt;property id=&quot;20307&quot; value=&quot;368&quot;/&gt;&lt;/object&gt;&lt;object type=&quot;3&quot; unique_id=&quot;10016&quot;&gt;&lt;property id=&quot;20148&quot; value=&quot;5&quot;/&gt;&lt;property id=&quot;20300&quot; value=&quot;Slide 14&quot;/&gt;&lt;property id=&quot;20307&quot; value=&quot;369&quot;/&gt;&lt;/object&gt;&lt;object type=&quot;3&quot; unique_id=&quot;10017&quot;&gt;&lt;property id=&quot;20148&quot; value=&quot;5&quot;/&gt;&lt;property id=&quot;20300&quot; value=&quot;Slide 15&quot;/&gt;&lt;property id=&quot;20307&quot; value=&quot;370&quot;/&gt;&lt;/object&gt;&lt;object type=&quot;3&quot; unique_id=&quot;10018&quot;&gt;&lt;property id=&quot;20148&quot; value=&quot;5&quot;/&gt;&lt;property id=&quot;20300&quot; value=&quot;Slide 16&quot;/&gt;&lt;property id=&quot;20307&quot; value=&quot;372&quot;/&gt;&lt;/object&gt;&lt;object type=&quot;3&quot; unique_id=&quot;10019&quot;&gt;&lt;property id=&quot;20148&quot; value=&quot;5&quot;/&gt;&lt;property id=&quot;20300&quot; value=&quot;Slide 17&quot;/&gt;&lt;property id=&quot;20307&quot; value=&quot;371&quot;/&gt;&lt;/object&gt;&lt;object type=&quot;3&quot; unique_id=&quot;10020&quot;&gt;&lt;property id=&quot;20148&quot; value=&quot;5&quot;/&gt;&lt;property id=&quot;20300&quot; value=&quot;Slide 18&quot;/&gt;&lt;property id=&quot;20307&quot; value=&quot;373&quot;/&gt;&lt;/object&gt;&lt;object type=&quot;3&quot; unique_id=&quot;10021&quot;&gt;&lt;property id=&quot;20148&quot; value=&quot;5&quot;/&gt;&lt;property id=&quot;20300&quot; value=&quot;Slide 19&quot;/&gt;&lt;property id=&quot;20307&quot; value=&quot;374&quot;/&gt;&lt;/object&gt;&lt;object type=&quot;3&quot; unique_id=&quot;10022&quot;&gt;&lt;property id=&quot;20148&quot; value=&quot;5&quot;/&gt;&lt;property id=&quot;20300&quot; value=&quot;Slide 20&quot;/&gt;&lt;property id=&quot;20307&quot; value=&quot;283&quot;/&gt;&lt;/object&gt;&lt;object type=&quot;3&quot; unique_id=&quot;10023&quot;&gt;&lt;property id=&quot;20148&quot; value=&quot;5&quot;/&gt;&lt;property id=&quot;20300&quot; value=&quot;Slide 21&quot;/&gt;&lt;property id=&quot;20307&quot; value=&quot;375&quot;/&gt;&lt;/object&gt;&lt;object type=&quot;3&quot; unique_id=&quot;10024&quot;&gt;&lt;property id=&quot;20148&quot; value=&quot;5&quot;/&gt;&lt;property id=&quot;20300&quot; value=&quot;Slide 22&quot;/&gt;&lt;property id=&quot;20307&quot; value=&quot;376&quot;/&gt;&lt;/object&gt;&lt;object type=&quot;3&quot; unique_id=&quot;10025&quot;&gt;&lt;property id=&quot;20148&quot; value=&quot;5&quot;/&gt;&lt;property id=&quot;20300&quot; value=&quot;Slide 23&quot;/&gt;&lt;property id=&quot;20307&quot; value=&quot;298&quot;/&gt;&lt;/object&gt;&lt;/object&gt;&lt;object type=&quot;8&quot; unique_id=&quot;10050&quot;&gt;&lt;/object&gt;&lt;/object&gt;&lt;/database&gt;"/>
  <p:tag name="MMPROD_NEXTUNIQUEID" val="10009"/>
  <p:tag name="SECTOMILLISECCONVERTED" val="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221</Words>
  <Application>Microsoft Office PowerPoint</Application>
  <PresentationFormat>Custom</PresentationFormat>
  <Paragraphs>88</Paragraphs>
  <Slides>19</Slides>
  <Notes>9</Notes>
  <HiddenSlides>0</HiddenSlides>
  <MMClips>8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8_Office Theme</vt:lpstr>
      <vt:lpstr>3_Office Theme</vt:lpstr>
      <vt:lpstr>4_Office Theme</vt:lpstr>
      <vt:lpstr>Office 主题</vt:lpstr>
      <vt:lpstr>1_Office 主题</vt:lpstr>
      <vt:lpstr>Office Theme</vt:lpstr>
      <vt:lpstr>Organic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HGP</cp:lastModifiedBy>
  <cp:revision>354</cp:revision>
  <dcterms:created xsi:type="dcterms:W3CDTF">2020-10-14T03:32:31Z</dcterms:created>
  <dcterms:modified xsi:type="dcterms:W3CDTF">2021-11-26T02:22:35Z</dcterms:modified>
</cp:coreProperties>
</file>