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2" r:id="rId2"/>
    <p:sldMasterId id="2147483816" r:id="rId3"/>
    <p:sldMasterId id="2147483912" r:id="rId4"/>
    <p:sldMasterId id="2147483996" r:id="rId5"/>
    <p:sldMasterId id="2147484012" r:id="rId6"/>
  </p:sldMasterIdLst>
  <p:notesMasterIdLst>
    <p:notesMasterId r:id="rId22"/>
  </p:notesMasterIdLst>
  <p:sldIdLst>
    <p:sldId id="578" r:id="rId7"/>
    <p:sldId id="597" r:id="rId8"/>
    <p:sldId id="599" r:id="rId9"/>
    <p:sldId id="432" r:id="rId10"/>
    <p:sldId id="544" r:id="rId11"/>
    <p:sldId id="580" r:id="rId12"/>
    <p:sldId id="604" r:id="rId13"/>
    <p:sldId id="519" r:id="rId14"/>
    <p:sldId id="553" r:id="rId15"/>
    <p:sldId id="462" r:id="rId16"/>
    <p:sldId id="552" r:id="rId17"/>
    <p:sldId id="603" r:id="rId18"/>
    <p:sldId id="600" r:id="rId19"/>
    <p:sldId id="601" r:id="rId20"/>
    <p:sldId id="602" r:id="rId21"/>
  </p:sldIdLst>
  <p:sldSz cx="12033250" cy="6769100"/>
  <p:notesSz cx="6858000" cy="9144000"/>
  <p:custDataLst>
    <p:tags r:id="rId23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 varScale="1">
        <p:scale>
          <a:sx n="63" d="100"/>
          <a:sy n="63" d="100"/>
        </p:scale>
        <p:origin x="-270" y="-102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. </a:t>
            </a:r>
            <a:r>
              <a:rPr lang="en-US" baseline="0" dirty="0" err="1"/>
              <a:t>Lưu</a:t>
            </a:r>
            <a:r>
              <a:rPr lang="en-US" baseline="0" dirty="0"/>
              <a:t> ý GV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ung-ưng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lỗi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3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8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8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47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63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77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6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51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81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43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08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6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70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98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79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6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59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16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82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355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11/25/2024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3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" y="-8983"/>
            <a:ext cx="1201732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" y="0"/>
            <a:ext cx="12021286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8" y="5348169"/>
            <a:ext cx="2813836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2951907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861" y="1917912"/>
            <a:ext cx="4358388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74999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033251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9" y="2378749"/>
            <a:ext cx="509532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61515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1133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57" y="4835185"/>
            <a:ext cx="3779193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921"/>
            <a:ext cx="3139926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85354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73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09"/>
            <a:ext cx="2406651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4" y="5033648"/>
            <a:ext cx="5452566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622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22292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11/25/2024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2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1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033250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5" y="242875"/>
            <a:ext cx="1464463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1480"/>
            <a:ext cx="132658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599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3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861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935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56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811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54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431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983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7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251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2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6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6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27" y="-143843"/>
            <a:ext cx="12147177" cy="69397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96582" y="648246"/>
            <a:ext cx="3096344" cy="1440160"/>
            <a:chOff x="-24975" y="2887958"/>
            <a:chExt cx="3096344" cy="1440160"/>
          </a:xfrm>
        </p:grpSpPr>
        <p:sp>
          <p:nvSpPr>
            <p:cNvPr id="4" name="Rounded Rectangle 3"/>
            <p:cNvSpPr/>
            <p:nvPr/>
          </p:nvSpPr>
          <p:spPr>
            <a:xfrm>
              <a:off x="-24975" y="2887958"/>
              <a:ext cx="3096344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khủng</a:t>
              </a:r>
              <a:r>
                <a:rPr lang="en-US" sz="36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714748" y="3680046"/>
              <a:ext cx="527376" cy="64807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" name="Oval 5"/>
          <p:cNvSpPr/>
          <p:nvPr/>
        </p:nvSpPr>
        <p:spPr>
          <a:xfrm flipV="1">
            <a:off x="3017394" y="1847756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20881" y="2613358"/>
            <a:ext cx="3096344" cy="1458476"/>
            <a:chOff x="-24975" y="2221570"/>
            <a:chExt cx="3096344" cy="1458476"/>
          </a:xfrm>
        </p:grpSpPr>
        <p:sp>
          <p:nvSpPr>
            <p:cNvPr id="8" name="Rounded Rectangle 7"/>
            <p:cNvSpPr/>
            <p:nvPr/>
          </p:nvSpPr>
          <p:spPr>
            <a:xfrm>
              <a:off x="-24975" y="2887958"/>
              <a:ext cx="3096344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r>
                <a:rPr lang="en-US" sz="36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1467471" y="2221570"/>
              <a:ext cx="182048" cy="66638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Oval 9"/>
          <p:cNvSpPr/>
          <p:nvPr/>
        </p:nvSpPr>
        <p:spPr>
          <a:xfrm flipV="1">
            <a:off x="9608499" y="2613358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0321" y="72025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31100" y="3386291"/>
            <a:ext cx="1594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77065" y="3386291"/>
            <a:ext cx="1594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9888" y="4248646"/>
            <a:ext cx="2155681" cy="1495944"/>
            <a:chOff x="453023" y="2221570"/>
            <a:chExt cx="2456961" cy="1495944"/>
          </a:xfrm>
        </p:grpSpPr>
        <p:sp>
          <p:nvSpPr>
            <p:cNvPr id="16" name="Rounded Rectangle 15"/>
            <p:cNvSpPr/>
            <p:nvPr/>
          </p:nvSpPr>
          <p:spPr>
            <a:xfrm>
              <a:off x="453023" y="2925426"/>
              <a:ext cx="2456961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sừng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1467471" y="2221570"/>
              <a:ext cx="182048" cy="66638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2" name="Oval 21"/>
          <p:cNvSpPr/>
          <p:nvPr/>
        </p:nvSpPr>
        <p:spPr>
          <a:xfrm flipV="1">
            <a:off x="953557" y="4483960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flipV="1">
            <a:off x="8143336" y="5703779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48073" y="504073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 flipV="1">
            <a:off x="4717303" y="4225350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93261" y="518649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VNI-Avo" pitchFamily="2" charset="0"/>
              </a:rPr>
              <a:t>öng</a:t>
            </a:r>
            <a:endParaRPr lang="en-US" sz="3600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5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2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74068"/>
            <a:ext cx="789395" cy="913714"/>
          </a:xfrm>
          <a:prstGeom prst="rect">
            <a:avLst/>
          </a:prstGeom>
        </p:spPr>
      </p:pic>
      <p:pic>
        <p:nvPicPr>
          <p:cNvPr id="3" name="uw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1642" y="792261"/>
            <a:ext cx="7440193" cy="5580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" y="1512342"/>
            <a:ext cx="11946701" cy="362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76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OPKID - Vũ điệu khoẻ mạnh tự nhiên - Bài hát thiếu nhi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A6B900-D8A3-487E-84A6-439EA4680098}"/>
              </a:ext>
            </a:extLst>
          </p:cNvPr>
          <p:cNvSpPr txBox="1"/>
          <p:nvPr/>
        </p:nvSpPr>
        <p:spPr>
          <a:xfrm>
            <a:off x="1048073" y="864270"/>
            <a:ext cx="9865096" cy="87100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8000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.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  <a:p>
            <a:endParaRPr lang="en-US" sz="80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  <a:p>
            <a:endParaRPr lang="vi-VN" sz="8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200201" y="1800374"/>
            <a:ext cx="378042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60633" y="3312542"/>
            <a:ext cx="2500008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6465" y="4536678"/>
            <a:ext cx="378042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08172" y="5760814"/>
            <a:ext cx="2082239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44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24F8AE-F6D6-42CD-9AE5-ECBD889AD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025" y="1296318"/>
            <a:ext cx="11017224" cy="5976664"/>
          </a:xfrm>
        </p:spPr>
        <p:txBody>
          <a:bodyPr>
            <a:noAutofit/>
          </a:bodyPr>
          <a:lstStyle/>
          <a:p>
            <a:pPr algn="l"/>
            <a:r>
              <a:rPr kumimoji="0" lang="en-US" sz="5000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  <a:r>
              <a:rPr kumimoji="0" lang="en-US" sz="66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sz="6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600" b="1" i="0" u="none" strike="noStrike" kern="1200" cap="none" spc="30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6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66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kumimoji="0" lang="en-US" sz="6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kumimoji="0" lang="en-US" sz="6600" b="1" i="0" u="none" strike="noStrike" kern="1200" cap="none" spc="30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6600" b="1" i="0" u="none" strike="noStrike" kern="1200" cap="none" spc="300" normalizeH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6600" b="1" i="0" u="none" strike="noStrike" kern="1200" cap="none" spc="300" normalizeH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6600" b="1" i="0" u="none" strike="noStrike" kern="1200" cap="none" spc="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6600" spc="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9CB3C5-1888-47B7-AF32-971AECD3BF8F}"/>
              </a:ext>
            </a:extLst>
          </p:cNvPr>
          <p:cNvSpPr txBox="1"/>
          <p:nvPr/>
        </p:nvSpPr>
        <p:spPr>
          <a:xfrm>
            <a:off x="1192089" y="1080294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A75F78-D3B8-4C6B-A6FA-11AA835F3F73}"/>
              </a:ext>
            </a:extLst>
          </p:cNvPr>
          <p:cNvSpPr txBox="1"/>
          <p:nvPr/>
        </p:nvSpPr>
        <p:spPr>
          <a:xfrm>
            <a:off x="3418510" y="2100600"/>
            <a:ext cx="58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8FDE18-084D-4EB2-A071-9F17DB5DD28A}"/>
              </a:ext>
            </a:extLst>
          </p:cNvPr>
          <p:cNvSpPr txBox="1"/>
          <p:nvPr/>
        </p:nvSpPr>
        <p:spPr>
          <a:xfrm>
            <a:off x="255985" y="3888606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FD32F56-1DB6-4C05-B623-0C749B91ED89}"/>
              </a:ext>
            </a:extLst>
          </p:cNvPr>
          <p:cNvCxnSpPr>
            <a:cxnSpLocks/>
          </p:cNvCxnSpPr>
          <p:nvPr/>
        </p:nvCxnSpPr>
        <p:spPr>
          <a:xfrm>
            <a:off x="3425437" y="2057550"/>
            <a:ext cx="16550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3000FB9-7777-4B01-9112-1CECE8A41615}"/>
              </a:ext>
            </a:extLst>
          </p:cNvPr>
          <p:cNvCxnSpPr>
            <a:cxnSpLocks/>
          </p:cNvCxnSpPr>
          <p:nvPr/>
        </p:nvCxnSpPr>
        <p:spPr>
          <a:xfrm>
            <a:off x="810345" y="4104630"/>
            <a:ext cx="1982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3000FB9-7777-4B01-9112-1CECE8A41615}"/>
              </a:ext>
            </a:extLst>
          </p:cNvPr>
          <p:cNvCxnSpPr>
            <a:cxnSpLocks/>
          </p:cNvCxnSpPr>
          <p:nvPr/>
        </p:nvCxnSpPr>
        <p:spPr>
          <a:xfrm>
            <a:off x="5224537" y="3168526"/>
            <a:ext cx="230617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3000FB9-7777-4B01-9112-1CECE8A41615}"/>
              </a:ext>
            </a:extLst>
          </p:cNvPr>
          <p:cNvCxnSpPr>
            <a:cxnSpLocks/>
          </p:cNvCxnSpPr>
          <p:nvPr/>
        </p:nvCxnSpPr>
        <p:spPr>
          <a:xfrm>
            <a:off x="4972509" y="4063980"/>
            <a:ext cx="281023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3000FB9-7777-4B01-9112-1CECE8A41615}"/>
              </a:ext>
            </a:extLst>
          </p:cNvPr>
          <p:cNvCxnSpPr>
            <a:cxnSpLocks/>
          </p:cNvCxnSpPr>
          <p:nvPr/>
        </p:nvCxnSpPr>
        <p:spPr>
          <a:xfrm>
            <a:off x="8706266" y="4094882"/>
            <a:ext cx="203888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3000FB9-7777-4B01-9112-1CECE8A41615}"/>
              </a:ext>
            </a:extLst>
          </p:cNvPr>
          <p:cNvCxnSpPr>
            <a:cxnSpLocks/>
          </p:cNvCxnSpPr>
          <p:nvPr/>
        </p:nvCxnSpPr>
        <p:spPr>
          <a:xfrm>
            <a:off x="8429852" y="5112742"/>
            <a:ext cx="244827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6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" y="0"/>
            <a:ext cx="12009540" cy="6667406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C60E74-C856-45C9-8E32-934FDF3057F1}"/>
              </a:ext>
            </a:extLst>
          </p:cNvPr>
          <p:cNvSpPr txBox="1"/>
          <p:nvPr/>
        </p:nvSpPr>
        <p:spPr>
          <a:xfrm>
            <a:off x="1064396" y="4229693"/>
            <a:ext cx="9371500" cy="1027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60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0FBA29-0306-460A-9261-6FCD0B11B455}"/>
              </a:ext>
            </a:extLst>
          </p:cNvPr>
          <p:cNvSpPr txBox="1"/>
          <p:nvPr/>
        </p:nvSpPr>
        <p:spPr>
          <a:xfrm>
            <a:off x="659373" y="4018066"/>
            <a:ext cx="11621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Bé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tặng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một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chục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quả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trứng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1A4460-5E35-4785-BC65-97CBC0710E1E}"/>
              </a:ext>
            </a:extLst>
          </p:cNvPr>
          <p:cNvSpPr txBox="1"/>
          <p:nvPr/>
        </p:nvSpPr>
        <p:spPr>
          <a:xfrm>
            <a:off x="923022" y="1344886"/>
            <a:ext cx="1172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ung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đồ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dùng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tung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tăng</a:t>
            </a:r>
            <a:endParaRPr lang="en-US" sz="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6922A0F-2EF8-4D1E-B52B-14E03F1A68E2}"/>
              </a:ext>
            </a:extLst>
          </p:cNvPr>
          <p:cNvSpPr txBox="1"/>
          <p:nvPr/>
        </p:nvSpPr>
        <p:spPr>
          <a:xfrm>
            <a:off x="930934" y="2664470"/>
            <a:ext cx="1172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ưng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quả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trứng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thẳng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thừng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B0FBA29-0306-460A-9261-6FCD0B11B455}"/>
              </a:ext>
            </a:extLst>
          </p:cNvPr>
          <p:cNvSpPr txBox="1"/>
          <p:nvPr/>
        </p:nvSpPr>
        <p:spPr>
          <a:xfrm>
            <a:off x="659373" y="5328766"/>
            <a:ext cx="11621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K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75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188920-D695-44D8-A7DD-C86EACD73CE3}"/>
              </a:ext>
            </a:extLst>
          </p:cNvPr>
          <p:cNvSpPr txBox="1"/>
          <p:nvPr/>
        </p:nvSpPr>
        <p:spPr>
          <a:xfrm>
            <a:off x="904057" y="792262"/>
            <a:ext cx="9649072" cy="322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4"/>
            <a:endParaRPr lang="en-US" sz="533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02514"/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1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endParaRPr lang="en-US" sz="1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7C9BE4-DFC0-4924-9583-696EF82F69E8}"/>
              </a:ext>
            </a:extLst>
          </p:cNvPr>
          <p:cNvSpPr/>
          <p:nvPr/>
        </p:nvSpPr>
        <p:spPr>
          <a:xfrm>
            <a:off x="1336105" y="792262"/>
            <a:ext cx="2448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02514"/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02514"/>
            <a:endParaRPr lang="en-US" sz="6000" b="1" dirty="0"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9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188920-D695-44D8-A7DD-C86EACD73CE3}"/>
              </a:ext>
            </a:extLst>
          </p:cNvPr>
          <p:cNvSpPr txBox="1"/>
          <p:nvPr/>
        </p:nvSpPr>
        <p:spPr>
          <a:xfrm>
            <a:off x="3064297" y="288206"/>
            <a:ext cx="6552728" cy="322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4"/>
            <a:endParaRPr lang="en-US" sz="533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02514"/>
            <a:r>
              <a:rPr lang="en-US" sz="1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1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2459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15145" y="4979266"/>
            <a:ext cx="6998224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9626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4445" y="2520454"/>
            <a:ext cx="5832648" cy="3672408"/>
            <a:chOff x="6679345" y="2634855"/>
            <a:chExt cx="3931921" cy="22685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endParaRPr lang="en-US" sz="106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ung</a:t>
              </a:r>
              <a:endParaRPr lang="en-US" sz="106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khủng</a:t>
              </a:r>
              <a:endParaRPr lang="en-US" sz="106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1048073" y="394211"/>
            <a:ext cx="5172416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ung</a:t>
            </a:r>
            <a:endParaRPr lang="en-GB" sz="13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098" name="Picture 2" descr="Đèn lồng trung thu bằng giấy cỡ trung - Hình khủng long | Tiki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8500" l="0" r="100000">
                        <a14:backgroundMark x1="9833" y1="24083" x2="49417" y2="14417"/>
                        <a14:backgroundMark x1="25750" y1="30250" x2="47417" y2="23833"/>
                        <a14:backgroundMark x1="63750" y1="17917" x2="95333" y2="3333"/>
                        <a14:backgroundMark x1="73667" y1="30750" x2="95500" y2="210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40"/>
          <a:stretch/>
        </p:blipFill>
        <p:spPr bwMode="auto">
          <a:xfrm>
            <a:off x="6545507" y="-359866"/>
            <a:ext cx="5821270" cy="532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12169" y="4453924"/>
            <a:ext cx="3744416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0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ung</a:t>
            </a:r>
            <a:endParaRPr lang="en-GB" sz="107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4072409" y="1584350"/>
            <a:ext cx="4955434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5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ưng</a:t>
            </a:r>
            <a:endParaRPr kumimoji="0" lang="en-GB" sz="1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1510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3200" y="4907258"/>
            <a:ext cx="6998224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2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mứt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4445" y="2520454"/>
            <a:ext cx="5832648" cy="3672408"/>
            <a:chOff x="6679345" y="2634855"/>
            <a:chExt cx="3931921" cy="22685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ưng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gừng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688033" y="215848"/>
            <a:ext cx="5172416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3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ưng</a:t>
            </a:r>
            <a:endParaRPr kumimoji="0" lang="en-GB" sz="1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194" name="Picture 2" descr="Cách làm mứt gừng thơm ngon dẻ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46" y="495052"/>
            <a:ext cx="5703731" cy="4014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840433" y="4453924"/>
            <a:ext cx="5172416" cy="17389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07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ưng</a:t>
            </a:r>
            <a:endParaRPr kumimoji="0" lang="en-GB" sz="10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52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23257" y="4619226"/>
            <a:ext cx="6998224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9626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9626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26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kẻng</a:t>
            </a:r>
            <a:endParaRPr lang="en-US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5576" y="2497050"/>
            <a:ext cx="5985046" cy="3672408"/>
            <a:chOff x="6679346" y="2634855"/>
            <a:chExt cx="4034656" cy="22685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eng</a:t>
              </a:r>
              <a:endParaRPr lang="en-US" sz="106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82081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kẻng</a:t>
              </a:r>
              <a:endParaRPr lang="en-US" sz="106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810822" y="346512"/>
            <a:ext cx="5172416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3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eng</a:t>
            </a:r>
            <a:endParaRPr lang="en-GB" sz="13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AutoShape 2" descr="Kẻng trường | baotintuc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Kẻng trường | baotintuc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689" y="1080294"/>
            <a:ext cx="468052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963222" y="4453924"/>
            <a:ext cx="5172416" cy="17389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0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eng</a:t>
            </a:r>
            <a:endParaRPr lang="en-GB" sz="107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8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74068"/>
            <a:ext cx="789395" cy="913714"/>
          </a:xfrm>
          <a:prstGeom prst="rect">
            <a:avLst/>
          </a:prstGeom>
        </p:spPr>
      </p:pic>
      <p:pic>
        <p:nvPicPr>
          <p:cNvPr id="3" name="u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0241" y="720254"/>
            <a:ext cx="7560840" cy="5670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4" y="1741258"/>
            <a:ext cx="11906807" cy="329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1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581&quot;/&gt;&lt;/object&gt;&lt;object type=&quot;3&quot; unique_id=&quot;10004&quot;&gt;&lt;property id=&quot;20148&quot; value=&quot;5&quot;/&gt;&lt;property id=&quot;20300&quot; value=&quot;Slide 2&quot;/&gt;&lt;property id=&quot;20307&quot; value=&quot;477&quot;/&gt;&lt;/object&gt;&lt;object type=&quot;3&quot; unique_id=&quot;10005&quot;&gt;&lt;property id=&quot;20148&quot; value=&quot;5&quot;/&gt;&lt;property id=&quot;20300&quot; value=&quot;Slide 3&quot;/&gt;&lt;property id=&quot;20307&quot; value=&quot;453&quot;/&gt;&lt;/object&gt;&lt;object type=&quot;3&quot; unique_id=&quot;10006&quot;&gt;&lt;property id=&quot;20148&quot; value=&quot;5&quot;/&gt;&lt;property id=&quot;20300&quot; value=&quot;Slide 4&quot;/&gt;&lt;property id=&quot;20307&quot; value=&quot;571&quot;/&gt;&lt;/object&gt;&lt;object type=&quot;3&quot; unique_id=&quot;10007&quot;&gt;&lt;property id=&quot;20148&quot; value=&quot;5&quot;/&gt;&lt;property id=&quot;20300&quot; value=&quot;Slide 5&quot;/&gt;&lt;property id=&quot;20307&quot; value=&quot;572&quot;/&gt;&lt;/object&gt;&lt;object type=&quot;3&quot; unique_id=&quot;10008&quot;&gt;&lt;property id=&quot;20148&quot; value=&quot;5&quot;/&gt;&lt;property id=&quot;20300&quot; value=&quot;Slide 6&quot;/&gt;&lt;property id=&quot;20307&quot; value=&quot;573&quot;/&gt;&lt;/object&gt;&lt;object type=&quot;3&quot; unique_id=&quot;10009&quot;&gt;&lt;property id=&quot;20148&quot; value=&quot;5&quot;/&gt;&lt;property id=&quot;20300&quot; value=&quot;Slide 7&quot;/&gt;&lt;property id=&quot;20307&quot; value=&quot;574&quot;/&gt;&lt;/object&gt;&lt;object type=&quot;3&quot; unique_id=&quot;10010&quot;&gt;&lt;property id=&quot;20148&quot; value=&quot;5&quot;/&gt;&lt;property id=&quot;20300&quot; value=&quot;Slide 8&quot;/&gt;&lt;property id=&quot;20307&quot; value=&quot;575&quot;/&gt;&lt;/object&gt;&lt;object type=&quot;3&quot; unique_id=&quot;10011&quot;&gt;&lt;property id=&quot;20148&quot; value=&quot;5&quot;/&gt;&lt;property id=&quot;20300&quot; value=&quot;Slide 9&quot;/&gt;&lt;property id=&quot;20307&quot; value=&quot;576&quot;/&gt;&lt;/object&gt;&lt;object type=&quot;3&quot; unique_id=&quot;10012&quot;&gt;&lt;property id=&quot;20148&quot; value=&quot;5&quot;/&gt;&lt;property id=&quot;20300&quot; value=&quot;Slide 10&quot;/&gt;&lt;property id=&quot;20307&quot; value=&quot;577&quot;/&gt;&lt;/object&gt;&lt;object type=&quot;3&quot; unique_id=&quot;10013&quot;&gt;&lt;property id=&quot;20148&quot; value=&quot;5&quot;/&gt;&lt;property id=&quot;20300&quot; value=&quot;Slide 11&quot;/&gt;&lt;property id=&quot;20307&quot; value=&quot;540&quot;/&gt;&lt;/object&gt;&lt;object type=&quot;3&quot; unique_id=&quot;10014&quot;&gt;&lt;property id=&quot;20148&quot; value=&quot;5&quot;/&gt;&lt;property id=&quot;20300&quot; value=&quot;Slide 12&quot;/&gt;&lt;property id=&quot;20307&quot; value=&quot;578&quot;/&gt;&lt;/object&gt;&lt;object type=&quot;3&quot; unique_id=&quot;10015&quot;&gt;&lt;property id=&quot;20148&quot; value=&quot;5&quot;/&gt;&lt;property id=&quot;20300&quot; value=&quot;Slide 13&quot;/&gt;&lt;property id=&quot;20307&quot; value=&quot;455&quot;/&gt;&lt;/object&gt;&lt;object type=&quot;3&quot; unique_id=&quot;10016&quot;&gt;&lt;property id=&quot;20148&quot; value=&quot;5&quot;/&gt;&lt;property id=&quot;20300&quot; value=&quot;Slide 14&quot;/&gt;&lt;property id=&quot;20307&quot; value=&quot;542&quot;/&gt;&lt;/object&gt;&lt;object type=&quot;3&quot; unique_id=&quot;10017&quot;&gt;&lt;property id=&quot;20148&quot; value=&quot;5&quot;/&gt;&lt;property id=&quot;20300&quot; value=&quot;Slide 15&quot;/&gt;&lt;property id=&quot;20307&quot; value=&quot;457&quot;/&gt;&lt;/object&gt;&lt;object type=&quot;3&quot; unique_id=&quot;10018&quot;&gt;&lt;property id=&quot;20148&quot; value=&quot;5&quot;/&gt;&lt;property id=&quot;20300&quot; value=&quot;Slide 16&quot;/&gt;&lt;property id=&quot;20307&quot; value=&quot;432&quot;/&gt;&lt;/object&gt;&lt;object type=&quot;3&quot; unique_id=&quot;10019&quot;&gt;&lt;property id=&quot;20148&quot; value=&quot;5&quot;/&gt;&lt;property id=&quot;20300&quot; value=&quot;Slide 17&quot;/&gt;&lt;property id=&quot;20307&quot; value=&quot;543&quot;/&gt;&lt;/object&gt;&lt;object type=&quot;3&quot; unique_id=&quot;10020&quot;&gt;&lt;property id=&quot;20148&quot; value=&quot;5&quot;/&gt;&lt;property id=&quot;20300&quot; value=&quot;Slide 18&quot;/&gt;&lt;property id=&quot;20307&quot; value=&quot;544&quot;/&gt;&lt;/object&gt;&lt;object type=&quot;3&quot; unique_id=&quot;10021&quot;&gt;&lt;property id=&quot;20148&quot; value=&quot;5&quot;/&gt;&lt;property id=&quot;20300&quot; value=&quot;Slide 19&quot;/&gt;&lt;property id=&quot;20307&quot; value=&quot;580&quot;/&gt;&lt;/object&gt;&lt;object type=&quot;3&quot; unique_id=&quot;10022&quot;&gt;&lt;property id=&quot;20148&quot; value=&quot;5&quot;/&gt;&lt;property id=&quot;20300&quot; value=&quot;Slide 20&quot;/&gt;&lt;property id=&quot;20307&quot; value=&quot;579&quot;/&gt;&lt;/object&gt;&lt;object type=&quot;3&quot; unique_id=&quot;10023&quot;&gt;&lt;property id=&quot;20148&quot; value=&quot;5&quot;/&gt;&lt;property id=&quot;20300&quot; value=&quot;Slide 21&quot;/&gt;&lt;property id=&quot;20307&quot; value=&quot;516&quot;/&gt;&lt;/object&gt;&lt;object type=&quot;3&quot; unique_id=&quot;10024&quot;&gt;&lt;property id=&quot;20148&quot; value=&quot;5&quot;/&gt;&lt;property id=&quot;20300&quot; value=&quot;Slide 22&quot;/&gt;&lt;property id=&quot;20307&quot; value=&quot;517&quot;/&gt;&lt;/object&gt;&lt;object type=&quot;3&quot; unique_id=&quot;10025&quot;&gt;&lt;property id=&quot;20148&quot; value=&quot;5&quot;/&gt;&lt;property id=&quot;20300&quot; value=&quot;Slide 23&quot;/&gt;&lt;property id=&quot;20307&quot; value=&quot;461&quot;/&gt;&lt;/object&gt;&lt;object type=&quot;3&quot; unique_id=&quot;10026&quot;&gt;&lt;property id=&quot;20148&quot; value=&quot;5&quot;/&gt;&lt;property id=&quot;20300&quot; value=&quot;Slide 24&quot;/&gt;&lt;property id=&quot;20307&quot; value=&quot;519&quot;/&gt;&lt;/object&gt;&lt;object type=&quot;3&quot; unique_id=&quot;10027&quot;&gt;&lt;property id=&quot;20148&quot; value=&quot;5&quot;/&gt;&lt;property id=&quot;20300&quot; value=&quot;Slide 25&quot;/&gt;&lt;property id=&quot;20307&quot; value=&quot;553&quot;/&gt;&lt;/object&gt;&lt;object type=&quot;3&quot; unique_id=&quot;10028&quot;&gt;&lt;property id=&quot;20148&quot; value=&quot;5&quot;/&gt;&lt;property id=&quot;20300&quot; value=&quot;Slide 26&quot;/&gt;&lt;property id=&quot;20307&quot; value=&quot;462&quot;/&gt;&lt;/object&gt;&lt;object type=&quot;3&quot; unique_id=&quot;10029&quot;&gt;&lt;property id=&quot;20148&quot; value=&quot;5&quot;/&gt;&lt;property id=&quot;20300&quot; value=&quot;Slide 27&quot;/&gt;&lt;property id=&quot;20307&quot; value=&quot;552&quot;/&gt;&lt;/object&gt;&lt;object type=&quot;3&quot; unique_id=&quot;10030&quot;&gt;&lt;property id=&quot;20148&quot; value=&quot;5&quot;/&gt;&lt;property id=&quot;20300&quot; value=&quot;Slide 28&quot;/&gt;&lt;property id=&quot;20307&quot; value=&quot;463&quot;/&gt;&lt;/object&gt;&lt;object type=&quot;3&quot; unique_id=&quot;10031&quot;&gt;&lt;property id=&quot;20148&quot; value=&quot;5&quot;/&gt;&lt;property id=&quot;20300&quot; value=&quot;Slide 29&quot;/&gt;&lt;property id=&quot;20307&quot; value=&quot;584&quot;/&gt;&lt;/object&gt;&lt;object type=&quot;3&quot; unique_id=&quot;10032&quot;&gt;&lt;property id=&quot;20148&quot; value=&quot;5&quot;/&gt;&lt;property id=&quot;20300&quot; value=&quot;Slide 30&quot;/&gt;&lt;property id=&quot;20307&quot; value=&quot;585&quot;/&gt;&lt;/object&gt;&lt;object type=&quot;3&quot; unique_id=&quot;10033&quot;&gt;&lt;property id=&quot;20148&quot; value=&quot;5&quot;/&gt;&lt;property id=&quot;20300&quot; value=&quot;Slide 31&quot;/&gt;&lt;property id=&quot;20307&quot; value=&quot;586&quot;/&gt;&lt;/object&gt;&lt;object type=&quot;3&quot; unique_id=&quot;10034&quot;&gt;&lt;property id=&quot;20148&quot; value=&quot;5&quot;/&gt;&lt;property id=&quot;20300&quot; value=&quot;Slide 32&quot;/&gt;&lt;property id=&quot;20307&quot; value=&quot;587&quot;/&gt;&lt;/object&gt;&lt;object type=&quot;3&quot; unique_id=&quot;10035&quot;&gt;&lt;property id=&quot;20148&quot; value=&quot;5&quot;/&gt;&lt;property id=&quot;20300&quot; value=&quot;Slide 33&quot;/&gt;&lt;property id=&quot;20307&quot; value=&quot;588&quot;/&gt;&lt;/object&gt;&lt;object type=&quot;3&quot; unique_id=&quot;10036&quot;&gt;&lt;property id=&quot;20148&quot; value=&quot;5&quot;/&gt;&lt;property id=&quot;20300&quot; value=&quot;Slide 34&quot;/&gt;&lt;property id=&quot;20307&quot; value=&quot;589&quot;/&gt;&lt;/object&gt;&lt;object type=&quot;3&quot; unique_id=&quot;10037&quot;&gt;&lt;property id=&quot;20148&quot; value=&quot;5&quot;/&gt;&lt;property id=&quot;20300&quot; value=&quot;Slide 35&quot;/&gt;&lt;property id=&quot;20307&quot; value=&quot;590&quot;/&gt;&lt;/object&gt;&lt;object type=&quot;3&quot; unique_id=&quot;10038&quot;&gt;&lt;property id=&quot;20148&quot; value=&quot;5&quot;/&gt;&lt;property id=&quot;20300&quot; value=&quot;Slide 36&quot;/&gt;&lt;property id=&quot;20307&quot; value=&quot;591&quot;/&gt;&lt;/object&gt;&lt;object type=&quot;3&quot; unique_id=&quot;10039&quot;&gt;&lt;property id=&quot;20148&quot; value=&quot;5&quot;/&gt;&lt;property id=&quot;20300&quot; value=&quot;Slide 37&quot;/&gt;&lt;property id=&quot;20307&quot; value=&quot;592&quot;/&gt;&lt;/object&gt;&lt;object type=&quot;3&quot; unique_id=&quot;10040&quot;&gt;&lt;property id=&quot;20148&quot; value=&quot;5&quot;/&gt;&lt;property id=&quot;20300&quot; value=&quot;Slide 38&quot;/&gt;&lt;property id=&quot;20307&quot; value=&quot;593&quot;/&gt;&lt;/object&gt;&lt;object type=&quot;3&quot; unique_id=&quot;10041&quot;&gt;&lt;property id=&quot;20148&quot; value=&quot;5&quot;/&gt;&lt;property id=&quot;20300&quot; value=&quot;Slide 39&quot;/&gt;&lt;property id=&quot;20307&quot; value=&quot;594&quot;/&gt;&lt;/object&gt;&lt;object type=&quot;3&quot; unique_id=&quot;10042&quot;&gt;&lt;property id=&quot;20148&quot; value=&quot;5&quot;/&gt;&lt;property id=&quot;20300&quot; value=&quot;Slide 40&quot;/&gt;&lt;property id=&quot;20307&quot; value=&quot;473&quot;/&gt;&lt;/object&gt;&lt;object type=&quot;3&quot; unique_id=&quot;10043&quot;&gt;&lt;property id=&quot;20148&quot; value=&quot;5&quot;/&gt;&lt;property id=&quot;20300&quot; value=&quot;Slide 41&quot;/&gt;&lt;property id=&quot;20307&quot; value=&quot;582&quot;/&gt;&lt;/object&gt;&lt;object type=&quot;3&quot; unique_id=&quot;10044&quot;&gt;&lt;property id=&quot;20148&quot; value=&quot;5&quot;/&gt;&lt;property id=&quot;20300&quot; value=&quot;Slide 42&quot;/&gt;&lt;property id=&quot;20307&quot; value=&quot;583&quot;/&gt;&lt;/object&gt;&lt;object type=&quot;3&quot; unique_id=&quot;10045&quot;&gt;&lt;property id=&quot;20148&quot; value=&quot;5&quot;/&gt;&lt;property id=&quot;20300&quot; value=&quot;Slide 43&quot;/&gt;&lt;property id=&quot;20307&quot; value=&quot;596&quot;/&gt;&lt;/object&gt;&lt;/object&gt;&lt;object type=&quot;8&quot; unique_id=&quot;1009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3241</TotalTime>
  <Words>141</Words>
  <Application>Microsoft Office PowerPoint</Application>
  <PresentationFormat>Custom</PresentationFormat>
  <Paragraphs>52</Paragraphs>
  <Slides>15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Office Theme</vt:lpstr>
      <vt:lpstr>4_Office Theme</vt:lpstr>
      <vt:lpstr>1_Office Theme</vt:lpstr>
      <vt:lpstr>2_Office 主题​​</vt:lpstr>
      <vt:lpstr>Office 主题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479</cp:revision>
  <dcterms:created xsi:type="dcterms:W3CDTF">2020-08-29T13:29:14Z</dcterms:created>
  <dcterms:modified xsi:type="dcterms:W3CDTF">2024-11-25T14:47:59Z</dcterms:modified>
</cp:coreProperties>
</file>