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theme/theme1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52" r:id="rId5"/>
    <p:sldMasterId id="2147483914" r:id="rId6"/>
    <p:sldMasterId id="2147483929" r:id="rId7"/>
    <p:sldMasterId id="2147483954" r:id="rId8"/>
    <p:sldMasterId id="2147484025" r:id="rId9"/>
    <p:sldMasterId id="2147484092" r:id="rId10"/>
    <p:sldMasterId id="2147484107" r:id="rId11"/>
    <p:sldMasterId id="2147484109" r:id="rId12"/>
    <p:sldMasterId id="2147484112" r:id="rId13"/>
    <p:sldMasterId id="2147484126" r:id="rId14"/>
    <p:sldMasterId id="2147484140" r:id="rId15"/>
  </p:sldMasterIdLst>
  <p:notesMasterIdLst>
    <p:notesMasterId r:id="rId42"/>
  </p:notesMasterIdLst>
  <p:handoutMasterIdLst>
    <p:handoutMasterId r:id="rId43"/>
  </p:handoutMasterIdLst>
  <p:sldIdLst>
    <p:sldId id="777" r:id="rId16"/>
    <p:sldId id="823" r:id="rId17"/>
    <p:sldId id="808" r:id="rId18"/>
    <p:sldId id="297" r:id="rId19"/>
    <p:sldId id="260" r:id="rId20"/>
    <p:sldId id="275" r:id="rId21"/>
    <p:sldId id="809" r:id="rId22"/>
    <p:sldId id="810" r:id="rId23"/>
    <p:sldId id="811" r:id="rId24"/>
    <p:sldId id="812" r:id="rId25"/>
    <p:sldId id="813" r:id="rId26"/>
    <p:sldId id="822" r:id="rId27"/>
    <p:sldId id="814" r:id="rId28"/>
    <p:sldId id="815" r:id="rId29"/>
    <p:sldId id="817" r:id="rId30"/>
    <p:sldId id="818" r:id="rId31"/>
    <p:sldId id="819" r:id="rId32"/>
    <p:sldId id="821" r:id="rId33"/>
    <p:sldId id="346" r:id="rId34"/>
    <p:sldId id="349" r:id="rId35"/>
    <p:sldId id="347" r:id="rId36"/>
    <p:sldId id="348" r:id="rId37"/>
    <p:sldId id="350" r:id="rId38"/>
    <p:sldId id="351" r:id="rId39"/>
    <p:sldId id="352" r:id="rId40"/>
    <p:sldId id="262" r:id="rId41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EFCF"/>
    <a:srgbClr val="00AEEF"/>
    <a:srgbClr val="EA1ECD"/>
    <a:srgbClr val="F9BDB5"/>
    <a:srgbClr val="F7A397"/>
    <a:srgbClr val="ED0281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89565" autoAdjust="0"/>
  </p:normalViewPr>
  <p:slideViewPr>
    <p:cSldViewPr snapToGrid="0" showGuides="1">
      <p:cViewPr>
        <p:scale>
          <a:sx n="66" d="100"/>
          <a:sy n="66" d="100"/>
        </p:scale>
        <p:origin x="1266" y="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75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3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22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microsoft.com/office/2007/relationships/hdphoto" Target="../media/hdphoto3.wdp"/><Relationship Id="rId9" Type="http://schemas.openxmlformats.org/officeDocument/2006/relationships/image" Target="../media/image4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3" y="749641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6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43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52" y="1313593"/>
            <a:ext cx="8839521" cy="49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56" y="4403349"/>
            <a:ext cx="3044511" cy="45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19" y="998546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3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3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3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3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3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3" y="749641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6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6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20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6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36" y="172013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5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62" y="1045708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20" y="75637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5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2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1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278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64" y="564160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43" y="365302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20" y="75637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2893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5490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36086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31" y="1199786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5223191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99" y="3305744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99" y="2180556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5675949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31" y="1199786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7" y="1199786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729699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30" y="1150589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30" y="1631451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9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51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39388654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4923180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87325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9" y="204727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9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79857355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4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04552775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31" y="1199786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6495772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557889"/>
      </p:ext>
    </p:extLst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92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8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99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63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7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50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28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07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69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9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27384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8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1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31" y="1200155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7" indent="0">
              <a:buNone/>
              <a:defRPr sz="1400" b="1"/>
            </a:lvl3pPr>
            <a:lvl4pPr marL="1028665" indent="0">
              <a:buNone/>
              <a:defRPr sz="1200" b="1"/>
            </a:lvl4pPr>
            <a:lvl5pPr marL="1371555" indent="0">
              <a:buNone/>
              <a:defRPr sz="1200" b="1"/>
            </a:lvl5pPr>
            <a:lvl6pPr marL="1714441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7" indent="0">
              <a:buNone/>
              <a:defRPr sz="1400" b="1"/>
            </a:lvl3pPr>
            <a:lvl4pPr marL="1028665" indent="0">
              <a:buNone/>
              <a:defRPr sz="1200" b="1"/>
            </a:lvl4pPr>
            <a:lvl5pPr marL="1371555" indent="0">
              <a:buNone/>
              <a:defRPr sz="1200" b="1"/>
            </a:lvl5pPr>
            <a:lvl6pPr marL="1714441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82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86" indent="0">
              <a:buNone/>
              <a:defRPr sz="900"/>
            </a:lvl2pPr>
            <a:lvl3pPr marL="685777" indent="0">
              <a:buNone/>
              <a:defRPr sz="800"/>
            </a:lvl3pPr>
            <a:lvl4pPr marL="1028665" indent="0">
              <a:buNone/>
              <a:defRPr sz="700"/>
            </a:lvl4pPr>
            <a:lvl5pPr marL="1371555" indent="0">
              <a:buNone/>
              <a:defRPr sz="700"/>
            </a:lvl5pPr>
            <a:lvl6pPr marL="1714441" indent="0">
              <a:buNone/>
              <a:defRPr sz="700"/>
            </a:lvl6pPr>
            <a:lvl7pPr marL="2057332" indent="0">
              <a:buNone/>
              <a:defRPr sz="700"/>
            </a:lvl7pPr>
            <a:lvl8pPr marL="2400220" indent="0">
              <a:buNone/>
              <a:defRPr sz="700"/>
            </a:lvl8pPr>
            <a:lvl9pPr marL="274311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6" y="3600486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6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6" indent="0">
              <a:buNone/>
              <a:defRPr sz="2100"/>
            </a:lvl2pPr>
            <a:lvl3pPr marL="685777" indent="0">
              <a:buNone/>
              <a:defRPr sz="1800"/>
            </a:lvl3pPr>
            <a:lvl4pPr marL="1028665" indent="0">
              <a:buNone/>
              <a:defRPr sz="1500"/>
            </a:lvl4pPr>
            <a:lvl5pPr marL="1371555" indent="0">
              <a:buNone/>
              <a:defRPr sz="1500"/>
            </a:lvl5pPr>
            <a:lvl6pPr marL="1714441" indent="0">
              <a:buNone/>
              <a:defRPr sz="1500"/>
            </a:lvl6pPr>
            <a:lvl7pPr marL="2057332" indent="0">
              <a:buNone/>
              <a:defRPr sz="1500"/>
            </a:lvl7pPr>
            <a:lvl8pPr marL="2400220" indent="0">
              <a:buNone/>
              <a:defRPr sz="1500"/>
            </a:lvl8pPr>
            <a:lvl9pPr marL="274311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6" y="402554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86" indent="0">
              <a:buNone/>
              <a:defRPr sz="900"/>
            </a:lvl2pPr>
            <a:lvl3pPr marL="685777" indent="0">
              <a:buNone/>
              <a:defRPr sz="800"/>
            </a:lvl3pPr>
            <a:lvl4pPr marL="1028665" indent="0">
              <a:buNone/>
              <a:defRPr sz="700"/>
            </a:lvl4pPr>
            <a:lvl5pPr marL="1371555" indent="0">
              <a:buNone/>
              <a:defRPr sz="700"/>
            </a:lvl5pPr>
            <a:lvl6pPr marL="1714441" indent="0">
              <a:buNone/>
              <a:defRPr sz="700"/>
            </a:lvl6pPr>
            <a:lvl7pPr marL="2057332" indent="0">
              <a:buNone/>
              <a:defRPr sz="700"/>
            </a:lvl7pPr>
            <a:lvl8pPr marL="2400220" indent="0">
              <a:buNone/>
              <a:defRPr sz="700"/>
            </a:lvl8pPr>
            <a:lvl9pPr marL="274311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31" y="206016"/>
            <a:ext cx="2741612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016"/>
            <a:ext cx="8075613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377621" y="195944"/>
            <a:ext cx="8388758" cy="413483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292100" y="431800"/>
            <a:ext cx="8445500" cy="41021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5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9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6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35" y="172013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4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406" y="1045706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5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1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377621" y="195944"/>
            <a:ext cx="8388758" cy="413483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3998" cy="51435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8410576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5612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878" y="1613"/>
            <a:ext cx="9145759" cy="514027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834538"/>
            <a:ext cx="9145759" cy="2365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878" y="1"/>
            <a:ext cx="9145759" cy="236567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9101" y="166360"/>
            <a:ext cx="4800600" cy="23656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225"/>
            <a:ext cx="9144000" cy="5140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371601" y="4857750"/>
            <a:ext cx="5910145" cy="381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61130" y="1773169"/>
            <a:ext cx="3909131" cy="340117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2655" y="2626867"/>
            <a:ext cx="5910145" cy="25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7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730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44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03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84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64" y="564159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86" y="365302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6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2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29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35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6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38249"/>
            <a:ext cx="9143943" cy="5300844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05993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00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262893" y="344502"/>
            <a:ext cx="291053" cy="1000325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351333" y="334941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6183" y="1751603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40998" y="4092912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85644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43977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938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heme" Target="../theme/them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4711AA3C-C0C9-43CF-AFF5-BB731B46A49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35789" y="4096143"/>
            <a:ext cx="981838" cy="9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FDAA739-0AE3-4A93-BE9D-C071BBECD74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319" y="205979"/>
            <a:ext cx="82293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319" y="1200151"/>
            <a:ext cx="8229362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DF2242C-95BB-402A-B230-1684E6A69E6C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3" y="4767263"/>
            <a:ext cx="2896354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4767263"/>
            <a:ext cx="2132964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0021BDE-4651-4A21-B080-65C9B006A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txStyles>
    <p:titleStyle>
      <a:lvl1pPr algn="ctr" defTabSz="68351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31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62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94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726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4828" indent="-254828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905" indent="-211960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83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28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874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9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5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5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4C781E66-4FC4-4AC5-9C7B-74155128316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90949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5273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A72E867A-2636-4FD8-B32F-276890064D7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87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55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6AB2F56-2621-4F3E-89C1-6DB62774B43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81319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C8DFE0E7-F15D-43DA-8C26-7273E97C10A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9C3D1-3C5C-44E8-9DD3-DBE25119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5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3DEBADFD-2A27-4BBE-80DB-FA2D74FF1F4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AAF35-211C-4F98-8F95-8F55086F3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5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370DB8BB-BB6D-49E2-9599-FDB25BE57EE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3" y="274350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3" y="1369431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7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C3123F7-BC02-4965-828D-EBE7A7319C2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B930C0BC-7C63-48C7-962B-55DFD0FF26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0FCCBF47-2A7A-4839-A3F6-C2B79921938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74692C98-224B-4829-AC4F-AC8125AA16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3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2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6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5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4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74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6AD319E5-74C4-426A-AF2B-2A11318C2C5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26.xml"/><Relationship Id="rId7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slide" Target="slide20.xml"/><Relationship Id="rId11" Type="http://schemas.openxmlformats.org/officeDocument/2006/relationships/slide" Target="slide25.xml"/><Relationship Id="rId5" Type="http://schemas.microsoft.com/office/2007/relationships/hdphoto" Target="../media/hdphoto6.wdp"/><Relationship Id="rId10" Type="http://schemas.openxmlformats.org/officeDocument/2006/relationships/slide" Target="slide24.xml"/><Relationship Id="rId4" Type="http://schemas.openxmlformats.org/officeDocument/2006/relationships/image" Target="../media/image79.png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slide" Target="slide1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9.xml"/><Relationship Id="rId6" Type="http://schemas.openxmlformats.org/officeDocument/2006/relationships/slide" Target="slide1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9.xml"/><Relationship Id="rId6" Type="http://schemas.openxmlformats.org/officeDocument/2006/relationships/slide" Target="slide1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56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8"/>
            <a:ext cx="5127536" cy="2396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1" y="3373490"/>
            <a:ext cx="1221506" cy="1494549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1" y="1727723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88" y="2794493"/>
            <a:ext cx="3177116" cy="3428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92" y="522787"/>
            <a:ext cx="6537242" cy="16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09" y="3372325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2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0C9E44-B760-4800-B530-115CDED37EE8}"/>
              </a:ext>
            </a:extLst>
          </p:cNvPr>
          <p:cNvSpPr/>
          <p:nvPr/>
        </p:nvSpPr>
        <p:spPr>
          <a:xfrm>
            <a:off x="1145501" y="573153"/>
            <a:ext cx="680155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95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Thảo luận nhóm đôi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46278" y="2050514"/>
            <a:ext cx="1851353" cy="2374044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710285" y="1998809"/>
            <a:ext cx="1897637" cy="24333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43219" y="1626829"/>
            <a:ext cx="3156492" cy="1531345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28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28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28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5854478" y="1153099"/>
            <a:ext cx="3289522" cy="1767080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6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900213" y="589942"/>
            <a:ext cx="734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Tìm từ ngữ ở bài tập 1 phù hợp với mỗi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AF41E-78D6-E34D-DAAC-0F6BF7C2C1D8}"/>
              </a:ext>
            </a:extLst>
          </p:cNvPr>
          <p:cNvSpPr txBox="1"/>
          <p:nvPr/>
        </p:nvSpPr>
        <p:spPr>
          <a:xfrm>
            <a:off x="638277" y="1478892"/>
            <a:ext cx="7867445" cy="2372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Ê-đi-xơn là nhà khoa học, nhà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vĩ đại của thế giới. Ông đã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đèn điện, máy chiếu phim, máy hát,... Để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một vật dụng, có khi ông phải tiến hành hàng ngàn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. Tài năng, lòng say mê, kiên trì, nhẫn nại của ông đã đem lại cho nhân loại gần 2000 phát minh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                                                        </a:t>
            </a:r>
            <a:r>
              <a:rPr kumimoji="0" lang="vi-VN" sz="1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Quang Hy tổng hợp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55EC7-F6C5-462B-BBA3-936239D57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18" y="595306"/>
            <a:ext cx="492288" cy="47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911F5-2047-49DA-8353-09DFC96BA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18" y="1478892"/>
            <a:ext cx="492288" cy="47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2BBD4-BA98-443A-8951-93126CA2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76" y="1830708"/>
            <a:ext cx="492288" cy="47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79F10-3A53-4FE7-BA43-DF3D4A05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3" y="2191989"/>
            <a:ext cx="492288" cy="47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87DAF-22A9-4F7B-A918-DD4F47ACF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76" y="2574601"/>
            <a:ext cx="492288" cy="4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2D2671-AB71-4FB0-96D0-3D4140B166D4}"/>
              </a:ext>
            </a:extLst>
          </p:cNvPr>
          <p:cNvSpPr txBox="1"/>
          <p:nvPr/>
        </p:nvSpPr>
        <p:spPr>
          <a:xfrm>
            <a:off x="102694" y="1495777"/>
            <a:ext cx="8938612" cy="317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>
                <a:solidFill>
                  <a:srgbClr val="4F4F00"/>
                </a:solidFill>
                <a:effectLst/>
              </a:rPr>
              <a:t>	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Ê-đi-xơn là nhà khoa học, nhà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chế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vĩ đại của thế giới. Ông đã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minh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đèn điện, máy chiếu phim, máy hát,... Để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một vật dụng, có khi ông phải tiến hành hàng ngàn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. Tài năng, lòng say mê, kiên trì, nhẫn nại của ông đã đem lại cho nhân loại gần 2000 phát minh,</a:t>
            </a:r>
            <a:endParaRPr lang="vi-VN" sz="2800" b="0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201F00"/>
                </a:solidFill>
                <a:effectLst/>
              </a:rPr>
              <a:t>Quang Hy tổng hợp 3.</a:t>
            </a:r>
            <a:endParaRPr lang="vi-VN" sz="2800" b="0" dirty="0">
              <a:effectLst/>
            </a:endParaRPr>
          </a:p>
        </p:txBody>
      </p:sp>
      <p:sp>
        <p:nvSpPr>
          <p:cNvPr id="15" name="Google Shape;94;p2">
            <a:extLst>
              <a:ext uri="{FF2B5EF4-FFF2-40B4-BE49-F238E27FC236}">
                <a16:creationId xmlns:a16="http://schemas.microsoft.com/office/drawing/2014/main" id="{2003138F-3F04-434D-8DD1-642ECEB81B93}"/>
              </a:ext>
            </a:extLst>
          </p:cNvPr>
          <p:cNvSpPr txBox="1"/>
          <p:nvPr/>
        </p:nvSpPr>
        <p:spPr>
          <a:xfrm>
            <a:off x="475508" y="450648"/>
            <a:ext cx="827164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từ ngữ ở bài tập 1 phù hợp với mỗi __:</a:t>
            </a:r>
            <a:endParaRPr sz="32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9C9F3-73C0-4E90-B77B-6ADF6E73C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80" y="494916"/>
            <a:ext cx="492288" cy="4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Chặng 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31946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p2">
            <a:extLst>
              <a:ext uri="{FF2B5EF4-FFF2-40B4-BE49-F238E27FC236}">
                <a16:creationId xmlns:a16="http://schemas.microsoft.com/office/drawing/2014/main" id="{F5855A5D-9F75-9485-7ABC-515E7427B866}"/>
              </a:ext>
            </a:extLst>
          </p:cNvPr>
          <p:cNvSpPr txBox="1"/>
          <p:nvPr/>
        </p:nvSpPr>
        <p:spPr>
          <a:xfrm>
            <a:off x="618777" y="681006"/>
            <a:ext cx="827164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14C49-B155-D81F-D44F-43918E093479}"/>
              </a:ext>
            </a:extLst>
          </p:cNvPr>
          <p:cNvSpPr txBox="1"/>
          <p:nvPr/>
        </p:nvSpPr>
        <p:spPr>
          <a:xfrm>
            <a:off x="618777" y="1388926"/>
            <a:ext cx="791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Explosion 1 19">
            <a:extLst>
              <a:ext uri="{FF2B5EF4-FFF2-40B4-BE49-F238E27FC236}">
                <a16:creationId xmlns:a16="http://schemas.microsoft.com/office/drawing/2014/main" id="{7AD900B7-F165-1BCF-2BF4-B41FCD796E80}"/>
              </a:ext>
            </a:extLst>
          </p:cNvPr>
          <p:cNvSpPr/>
          <p:nvPr/>
        </p:nvSpPr>
        <p:spPr>
          <a:xfrm>
            <a:off x="2782712" y="2331769"/>
            <a:ext cx="3052260" cy="1974723"/>
          </a:xfrm>
          <a:prstGeom prst="irregularSeal1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Cá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nhân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C543F201-C35B-E617-1FF2-78F1D360F90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877325" y="1582891"/>
            <a:ext cx="142195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16CBA0BA-B88A-2EFE-8C47-0EDF91C4F450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3475374" y="1545005"/>
            <a:ext cx="142306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endParaRPr lang="zh-CN" altLang="en-US" sz="1399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FD03C4A-9944-074F-39B8-E1E41482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992" y="2131760"/>
            <a:ext cx="52930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E4C9609-FD38-C1ED-B862-CE8FFF7C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879" y="2131760"/>
            <a:ext cx="153632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1BBD5E97-281B-45F3-2648-4D58D5745840}"/>
              </a:ext>
            </a:extLst>
          </p:cNvPr>
          <p:cNvSpPr/>
          <p:nvPr/>
        </p:nvSpPr>
        <p:spPr>
          <a:xfrm>
            <a:off x="477240" y="1997228"/>
            <a:ext cx="3092746" cy="81724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Noùi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caâu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ñaõ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ñaët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tröôùc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lôùp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078CEF2-B6E6-0E45-A35F-5B40B8B18D75}"/>
              </a:ext>
            </a:extLst>
          </p:cNvPr>
          <p:cNvSpPr/>
          <p:nvPr/>
        </p:nvSpPr>
        <p:spPr>
          <a:xfrm>
            <a:off x="5387863" y="3142895"/>
            <a:ext cx="3479006" cy="81724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Nhaän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xeùt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goùp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yù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lòch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söï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caâu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cuûa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baïn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D390E-5570-A2A2-1464-AABBA6A027C0}"/>
              </a:ext>
            </a:extLst>
          </p:cNvPr>
          <p:cNvSpPr/>
          <p:nvPr/>
        </p:nvSpPr>
        <p:spPr>
          <a:xfrm>
            <a:off x="2214837" y="473934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95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495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95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1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Chặng 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621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8B58A2-E09D-8C67-04A0-487CACFA61B9}"/>
              </a:ext>
            </a:extLst>
          </p:cNvPr>
          <p:cNvSpPr txBox="1"/>
          <p:nvPr/>
        </p:nvSpPr>
        <p:spPr>
          <a:xfrm>
            <a:off x="183978" y="624624"/>
            <a:ext cx="9061622" cy="74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400" b="1" i="0" u="none" strike="noStrike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Giới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thiệu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sáng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tạo</a:t>
            </a:r>
            <a:r>
              <a:rPr lang="en-US" sz="2400" b="1" i="0" u="none" strike="noStrike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của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dirty="0">
              <a:solidFill>
                <a:sysClr val="windowText" lastClr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endParaRPr lang="en-US" sz="1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0FFDF-BEE7-2D92-2B95-2C607F7C04A4}"/>
              </a:ext>
            </a:extLst>
          </p:cNvPr>
          <p:cNvSpPr txBox="1"/>
          <p:nvPr/>
        </p:nvSpPr>
        <p:spPr>
          <a:xfrm>
            <a:off x="1050172" y="2784622"/>
            <a:ext cx="7358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Gợi</a:t>
            </a:r>
            <a:r>
              <a:rPr lang="en-US" sz="2400" dirty="0">
                <a:solidFill>
                  <a:srgbClr val="FF0000"/>
                </a:solidFill>
              </a:rPr>
              <a:t> ý: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sáng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tạo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em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muốn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giới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thiệu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là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gì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có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đặc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điểm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gì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nổi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bật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Cảm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xúc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của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em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ra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sao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khi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làm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được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32E1E-C5A2-4444-A2DC-C0BBB6FA3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6" y="1261125"/>
            <a:ext cx="7796599" cy="15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09" y="3372325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0C9E44-B760-4800-B530-115CDED37EE8}"/>
              </a:ext>
            </a:extLst>
          </p:cNvPr>
          <p:cNvSpPr/>
          <p:nvPr/>
        </p:nvSpPr>
        <p:spPr>
          <a:xfrm>
            <a:off x="1145501" y="573153"/>
            <a:ext cx="680155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Thảo luận nhóm đôi</a:t>
            </a:r>
            <a:endParaRPr kumimoji="0" lang="zh-CN" altLang="en-US" sz="495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46278" y="2050514"/>
            <a:ext cx="1851353" cy="2374044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710285" y="1998809"/>
            <a:ext cx="1897637" cy="24333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43219" y="1626829"/>
            <a:ext cx="3156492" cy="1531345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5854478" y="1153099"/>
            <a:ext cx="3289522" cy="1767080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2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170" y="1957857"/>
            <a:ext cx="2366367" cy="331291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3276600" y="3943350"/>
            <a:ext cx="630912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3920021" y="3270218"/>
            <a:ext cx="735543" cy="68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4737322" y="2564283"/>
            <a:ext cx="537545" cy="73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4487046" y="1838749"/>
            <a:ext cx="668736" cy="585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3961100" y="1374510"/>
            <a:ext cx="414987" cy="353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3804181" y="170384"/>
            <a:ext cx="627266" cy="1047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2698000" y="3702436"/>
            <a:ext cx="696248" cy="11949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33961" y="1495318"/>
            <a:ext cx="792214" cy="11091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125" y="467035"/>
            <a:ext cx="792214" cy="11091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5435374" y="0"/>
            <a:ext cx="3708627" cy="14465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CN" sz="4400" kern="0">
                <a:solidFill>
                  <a:srgbClr val="FFFF00"/>
                </a:solidFill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algn="ctr" defTabSz="914378">
              <a:buClr>
                <a:srgbClr val="000000"/>
              </a:buClr>
            </a:pPr>
            <a:r>
              <a:rPr lang="en-US" altLang="zh-CN" sz="4400" kern="0">
                <a:solidFill>
                  <a:srgbClr val="FFFF00"/>
                </a:solidFill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lang="zh-CN" altLang="en-US" sz="4400" kern="0" dirty="0">
              <a:solidFill>
                <a:srgbClr val="FFFF00"/>
              </a:solidFill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3685594" y="3899998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34" name="2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4509907" y="3173952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35" name="3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5163907" y="2476402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36" name="4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4376088" y="1616832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37" name="5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3771682" y="1185091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40" name="6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4398948" y="-19036"/>
            <a:ext cx="221918" cy="221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latin typeface="Calibri" panose="020F0502020204030204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2743201" y="274705"/>
            <a:ext cx="25309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vào từng chấm tròn để qua slide theo trình tự leo núi.</a:t>
            </a:r>
          </a:p>
          <a:p>
            <a:pPr defTabSz="914378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cậu bé qua slide 28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8.64198E-7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10841072">
            <a:hlinkClick r:id="" action="ppaction://media"/>
            <a:extLst>
              <a:ext uri="{FF2B5EF4-FFF2-40B4-BE49-F238E27FC236}">
                <a16:creationId xmlns:a16="http://schemas.microsoft.com/office/drawing/2014/main" id="{CB5812DF-874F-4FAA-B9CE-B4616BD29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331907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1156"/>
            <a:ext cx="8991600" cy="57888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sz="2800" kern="0">
                <a:sym typeface="Arial"/>
              </a:rPr>
              <a:t>Từ nào là từ chỉ sản phẩm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717391" y="4352573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 chế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717391" y="3414223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bền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717390" y="2475873"/>
            <a:ext cx="3709218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 tác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55123" y="1552637"/>
            <a:ext cx="3709218" cy="70037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 hồ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1" y="3429096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066492" y="147274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1" y="437608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442" y="2490746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478459"/>
            <a:ext cx="2717390" cy="37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595850" y="2572327"/>
            <a:ext cx="1548151" cy="2372525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32" y="169231"/>
            <a:ext cx="8311138" cy="64698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sz="3200" kern="0">
                <a:sym typeface="Arial"/>
              </a:rPr>
              <a:t>Từ nào là từ chỉ hoạt động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366436" y="4244931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độc đáo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331580" y="3316868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 đại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352801" y="2381218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 tác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352801" y="1478459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 bốt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30810" y="159809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32002" y="240998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18138" y="4298050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21449" y="340086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37" y="1478459"/>
            <a:ext cx="2667938" cy="37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130933"/>
            <a:ext cx="8686800" cy="66401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kern="0">
                <a:sym typeface="Arial"/>
              </a:rPr>
              <a:t>Từ nào là từ chỉ đặc điểm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54256" y="4242340"/>
            <a:ext cx="4176600" cy="83149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 minh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19400" y="3284074"/>
            <a:ext cx="4176600" cy="836514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êm ái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19400" y="2326226"/>
            <a:ext cx="4176599" cy="83609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nhạc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19400" y="1432443"/>
            <a:ext cx="4176599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đàn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9" y="148635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33006" y="3247579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06956" y="439513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9" y="229564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486352"/>
            <a:ext cx="2667938" cy="37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2191657" y="1788557"/>
            <a:ext cx="6647543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Đặt 1 câu với từ : Phát minh</a:t>
            </a:r>
            <a:endParaRPr sz="4000" kern="0" dirty="0">
              <a:sym typeface="Arial"/>
            </a:endParaRP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478459"/>
            <a:ext cx="2470239" cy="37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hlinkClick r:id="rId2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408389"/>
            <a:ext cx="2667938" cy="3735112"/>
          </a:xfrm>
          <a:prstGeom prst="rect">
            <a:avLst/>
          </a:prstGeom>
        </p:spPr>
      </p:pic>
      <p:sp>
        <p:nvSpPr>
          <p:cNvPr id="50" name="Google Shape;166;p1">
            <a:extLst>
              <a:ext uri="{FF2B5EF4-FFF2-40B4-BE49-F238E27FC236}">
                <a16:creationId xmlns:a16="http://schemas.microsoft.com/office/drawing/2014/main" id="{A75C34B0-1006-44A2-8334-77504C71F3B7}"/>
              </a:ext>
            </a:extLst>
          </p:cNvPr>
          <p:cNvSpPr txBox="1"/>
          <p:nvPr/>
        </p:nvSpPr>
        <p:spPr>
          <a:xfrm>
            <a:off x="1988457" y="1599872"/>
            <a:ext cx="6647543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Đặt 1 câu với từ : tinh xảo</a:t>
            </a:r>
            <a:endParaRPr sz="4000" kern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478459"/>
            <a:ext cx="2761118" cy="3735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2743201" y="274705"/>
            <a:ext cx="25309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cậu bé qua slide 8</a:t>
            </a:r>
          </a:p>
        </p:txBody>
      </p:sp>
      <p:sp>
        <p:nvSpPr>
          <p:cNvPr id="13" name="Google Shape;166;p1">
            <a:extLst>
              <a:ext uri="{FF2B5EF4-FFF2-40B4-BE49-F238E27FC236}">
                <a16:creationId xmlns:a16="http://schemas.microsoft.com/office/drawing/2014/main" id="{5687B761-513E-48FB-9F4F-6229704D2FC8}"/>
              </a:ext>
            </a:extLst>
          </p:cNvPr>
          <p:cNvSpPr txBox="1"/>
          <p:nvPr/>
        </p:nvSpPr>
        <p:spPr>
          <a:xfrm>
            <a:off x="2380344" y="1839634"/>
            <a:ext cx="5907314" cy="146423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Nói 1 câu về sản phẩm mà em đã làm ra.</a:t>
            </a:r>
            <a:endParaRPr sz="4000" kern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274016" y="519252"/>
            <a:ext cx="6717045" cy="3376888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8"/>
              <a:ext cx="7167852" cy="258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Tạm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biệt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</a:p>
            <a:p>
              <a:pPr algn="ctr" defTabSz="342900"/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hẹn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gặp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lại</a:t>
              </a:r>
              <a:endParaRPr lang="zh-CN" altLang="en-US" sz="6000" b="1" dirty="0">
                <a:solidFill>
                  <a:srgbClr val="FF0000"/>
                </a:solidFill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135784" y="254429"/>
            <a:ext cx="6772528" cy="4443845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505658" y="282560"/>
            <a:ext cx="4336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Thừ… ngày… tháng… năm…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DDB00-FACC-B78A-413C-CF0575AA6D45}"/>
              </a:ext>
            </a:extLst>
          </p:cNvPr>
          <p:cNvSpPr txBox="1"/>
          <p:nvPr/>
        </p:nvSpPr>
        <p:spPr>
          <a:xfrm>
            <a:off x="3118187" y="804647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Việt</a:t>
            </a:r>
            <a:endParaRPr kumimoji="0" lang="en-US" sz="54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98D6D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8397-1A77-B938-C8EC-F495A212A994}"/>
              </a:ext>
            </a:extLst>
          </p:cNvPr>
          <p:cNvSpPr txBox="1"/>
          <p:nvPr/>
        </p:nvSpPr>
        <p:spPr>
          <a:xfrm>
            <a:off x="1320471" y="1541373"/>
            <a:ext cx="6617693" cy="73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CHỦ </a:t>
            </a:r>
            <a:r>
              <a:rPr kumimoji="0" lang="en-US" sz="36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ĐIỂM : CÙNG EM SÁNG TẠO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7DDAD-C0D6-B0BD-F31C-02B7EAEC12A3}"/>
              </a:ext>
            </a:extLst>
          </p:cNvPr>
          <p:cNvSpPr txBox="1"/>
          <p:nvPr/>
        </p:nvSpPr>
        <p:spPr>
          <a:xfrm>
            <a:off x="2657865" y="2392250"/>
            <a:ext cx="381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 1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3F357-42B1-EDAB-16AF-D5759E2276B0}"/>
              </a:ext>
            </a:extLst>
          </p:cNvPr>
          <p:cNvSpPr txBox="1"/>
          <p:nvPr/>
        </p:nvSpPr>
        <p:spPr>
          <a:xfrm>
            <a:off x="1320470" y="3116118"/>
            <a:ext cx="641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White Xmas PERSONAL USE" pitchFamily="50" charset="0"/>
                <a:cs typeface="+mn-cs"/>
              </a:rPr>
              <a:t>Mở rộng vốn từ sáng tạo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White Xmas PERSONAL USE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438354" y="412238"/>
            <a:ext cx="7492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072770" y="1383833"/>
            <a:ext cx="6998459" cy="2985433"/>
            <a:chOff x="1079045" y="3034407"/>
            <a:chExt cx="5935623" cy="3982167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02538" y="4423120"/>
              <a:ext cx="156676" cy="4002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just" defTabSz="6857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398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1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vốn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  <a:p>
              <a:pPr marL="342900" marR="0" lvl="1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华康海报体W12(P)"/>
                <a:cs typeface="Times New Roman" pitchFamily="18" charset="0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华康海报体W12(P)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625" b="1">
                <a:solidFill>
                  <a:srgbClr val="002060"/>
                </a:solidFill>
                <a:latin typeface="UVN Banh Mi" pitchFamily="2" charset="0"/>
              </a:rPr>
              <a:t>Chặng 1</a:t>
            </a:r>
          </a:p>
          <a:p>
            <a:pPr algn="ctr">
              <a:defRPr/>
            </a:pPr>
            <a:r>
              <a:rPr lang="en-US" sz="8625" b="1">
                <a:solidFill>
                  <a:srgbClr val="002060"/>
                </a:solidFill>
                <a:latin typeface="UVN Banh Mi" pitchFamily="2" charset="0"/>
              </a:rPr>
              <a:t>LUYỆN TỪ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1467671" y="572622"/>
            <a:ext cx="7343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Xếp các từ ngữ dưới đây vào ba nhóm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70F96-1165-4293-953C-5033765A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4" y="918871"/>
            <a:ext cx="7704493" cy="1880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EDD77-D4F3-48C6-B52D-87B6992E9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8" y="2902670"/>
            <a:ext cx="8226224" cy="1321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756ED0-E253-4822-9EC5-B74D004B7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37" y="1115824"/>
            <a:ext cx="1301878" cy="397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B270E-426E-4072-AE55-989504B6D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80" y="1149703"/>
            <a:ext cx="1301877" cy="39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28B73-4868-42C0-ADCB-85F943619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656920"/>
            <a:ext cx="1324257" cy="4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63021 0.486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2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9913 0.503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7 L 0.66284 0.386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42" y="1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9">
            <a:extLst>
              <a:ext uri="{FF2B5EF4-FFF2-40B4-BE49-F238E27FC236}">
                <a16:creationId xmlns:a16="http://schemas.microsoft.com/office/drawing/2014/main" id="{A9447E00-6822-CF98-F44E-DFD8AA3FAE51}"/>
              </a:ext>
            </a:extLst>
          </p:cNvPr>
          <p:cNvSpPr/>
          <p:nvPr/>
        </p:nvSpPr>
        <p:spPr>
          <a:xfrm>
            <a:off x="1871999" y="781765"/>
            <a:ext cx="4833602" cy="862885"/>
          </a:xfrm>
          <a:custGeom>
            <a:avLst/>
            <a:gdLst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06577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218543 w 4833602"/>
              <a:gd name="connsiteY7" fmla="*/ 0 h 862885"/>
              <a:gd name="connsiteX8" fmla="*/ 3632020 w 4833602"/>
              <a:gd name="connsiteY8" fmla="*/ 0 h 862885"/>
              <a:gd name="connsiteX9" fmla="*/ 4181642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24955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81642 w 4833602"/>
              <a:gd name="connsiteY15" fmla="*/ 862885 h 862885"/>
              <a:gd name="connsiteX16" fmla="*/ 3768165 w 4833602"/>
              <a:gd name="connsiteY16" fmla="*/ 862885 h 862885"/>
              <a:gd name="connsiteX17" fmla="*/ 3173161 w 4833602"/>
              <a:gd name="connsiteY17" fmla="*/ 862885 h 862885"/>
              <a:gd name="connsiteX18" fmla="*/ 2623539 w 4833602"/>
              <a:gd name="connsiteY18" fmla="*/ 862885 h 862885"/>
              <a:gd name="connsiteX19" fmla="*/ 2073917 w 4833602"/>
              <a:gd name="connsiteY19" fmla="*/ 862885 h 862885"/>
              <a:gd name="connsiteX20" fmla="*/ 1660440 w 4833602"/>
              <a:gd name="connsiteY20" fmla="*/ 862885 h 862885"/>
              <a:gd name="connsiteX21" fmla="*/ 1065436 w 4833602"/>
              <a:gd name="connsiteY21" fmla="*/ 862885 h 862885"/>
              <a:gd name="connsiteX22" fmla="*/ 147718 w 4833602"/>
              <a:gd name="connsiteY22" fmla="*/ 862885 h 862885"/>
              <a:gd name="connsiteX23" fmla="*/ 0 w 4833602"/>
              <a:gd name="connsiteY23" fmla="*/ 755783 h 862885"/>
              <a:gd name="connsiteX24" fmla="*/ 0 w 4833602"/>
              <a:gd name="connsiteY24" fmla="*/ 444415 h 862885"/>
              <a:gd name="connsiteX25" fmla="*/ 0 w 4833602"/>
              <a:gd name="connsiteY25" fmla="*/ 107101 h 862885"/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97340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082398 w 4833602"/>
              <a:gd name="connsiteY7" fmla="*/ 0 h 862885"/>
              <a:gd name="connsiteX8" fmla="*/ 3495875 w 4833602"/>
              <a:gd name="connsiteY8" fmla="*/ 0 h 862885"/>
              <a:gd name="connsiteX9" fmla="*/ 4090879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18469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36261 w 4833602"/>
              <a:gd name="connsiteY15" fmla="*/ 862885 h 862885"/>
              <a:gd name="connsiteX16" fmla="*/ 3677402 w 4833602"/>
              <a:gd name="connsiteY16" fmla="*/ 862885 h 862885"/>
              <a:gd name="connsiteX17" fmla="*/ 3127780 w 4833602"/>
              <a:gd name="connsiteY17" fmla="*/ 862885 h 862885"/>
              <a:gd name="connsiteX18" fmla="*/ 2668920 w 4833602"/>
              <a:gd name="connsiteY18" fmla="*/ 862885 h 862885"/>
              <a:gd name="connsiteX19" fmla="*/ 2119298 w 4833602"/>
              <a:gd name="connsiteY19" fmla="*/ 862885 h 862885"/>
              <a:gd name="connsiteX20" fmla="*/ 1660440 w 4833602"/>
              <a:gd name="connsiteY20" fmla="*/ 862885 h 862885"/>
              <a:gd name="connsiteX21" fmla="*/ 1292344 w 4833602"/>
              <a:gd name="connsiteY21" fmla="*/ 862885 h 862885"/>
              <a:gd name="connsiteX22" fmla="*/ 924249 w 4833602"/>
              <a:gd name="connsiteY22" fmla="*/ 862885 h 862885"/>
              <a:gd name="connsiteX23" fmla="*/ 147718 w 4833602"/>
              <a:gd name="connsiteY23" fmla="*/ 862885 h 862885"/>
              <a:gd name="connsiteX24" fmla="*/ 0 w 4833602"/>
              <a:gd name="connsiteY24" fmla="*/ 755783 h 862885"/>
              <a:gd name="connsiteX25" fmla="*/ 0 w 4833602"/>
              <a:gd name="connsiteY25" fmla="*/ 444415 h 862885"/>
              <a:gd name="connsiteX26" fmla="*/ 0 w 4833602"/>
              <a:gd name="connsiteY26" fmla="*/ 107101 h 862885"/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06577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218543 w 4833602"/>
              <a:gd name="connsiteY7" fmla="*/ 0 h 862885"/>
              <a:gd name="connsiteX8" fmla="*/ 3632020 w 4833602"/>
              <a:gd name="connsiteY8" fmla="*/ 0 h 862885"/>
              <a:gd name="connsiteX9" fmla="*/ 4181642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24955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81642 w 4833602"/>
              <a:gd name="connsiteY15" fmla="*/ 862885 h 862885"/>
              <a:gd name="connsiteX16" fmla="*/ 3768165 w 4833602"/>
              <a:gd name="connsiteY16" fmla="*/ 862885 h 862885"/>
              <a:gd name="connsiteX17" fmla="*/ 3173161 w 4833602"/>
              <a:gd name="connsiteY17" fmla="*/ 862885 h 862885"/>
              <a:gd name="connsiteX18" fmla="*/ 2623539 w 4833602"/>
              <a:gd name="connsiteY18" fmla="*/ 862885 h 862885"/>
              <a:gd name="connsiteX19" fmla="*/ 2073917 w 4833602"/>
              <a:gd name="connsiteY19" fmla="*/ 862885 h 862885"/>
              <a:gd name="connsiteX20" fmla="*/ 1660440 w 4833602"/>
              <a:gd name="connsiteY20" fmla="*/ 862885 h 862885"/>
              <a:gd name="connsiteX21" fmla="*/ 1065436 w 4833602"/>
              <a:gd name="connsiteY21" fmla="*/ 862885 h 862885"/>
              <a:gd name="connsiteX22" fmla="*/ 147718 w 4833602"/>
              <a:gd name="connsiteY22" fmla="*/ 862885 h 862885"/>
              <a:gd name="connsiteX23" fmla="*/ 0 w 4833602"/>
              <a:gd name="connsiteY23" fmla="*/ 755783 h 862885"/>
              <a:gd name="connsiteX24" fmla="*/ 0 w 4833602"/>
              <a:gd name="connsiteY24" fmla="*/ 444415 h 862885"/>
              <a:gd name="connsiteX25" fmla="*/ 0 w 4833602"/>
              <a:gd name="connsiteY25" fmla="*/ 107101 h 8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33602" h="862885" fill="none" extrusionOk="0">
                <a:moveTo>
                  <a:pt x="0" y="107101"/>
                </a:moveTo>
                <a:cubicBezTo>
                  <a:pt x="-29747" y="31637"/>
                  <a:pt x="49806" y="-12343"/>
                  <a:pt x="147718" y="0"/>
                </a:cubicBezTo>
                <a:cubicBezTo>
                  <a:pt x="377050" y="-9684"/>
                  <a:pt x="503743" y="89353"/>
                  <a:pt x="606577" y="0"/>
                </a:cubicBezTo>
                <a:cubicBezTo>
                  <a:pt x="770190" y="-38585"/>
                  <a:pt x="843403" y="-14539"/>
                  <a:pt x="1065436" y="0"/>
                </a:cubicBezTo>
                <a:cubicBezTo>
                  <a:pt x="1269176" y="-36937"/>
                  <a:pt x="1467410" y="6798"/>
                  <a:pt x="1660440" y="0"/>
                </a:cubicBezTo>
                <a:cubicBezTo>
                  <a:pt x="1871673" y="37454"/>
                  <a:pt x="2013518" y="51760"/>
                  <a:pt x="2255443" y="0"/>
                </a:cubicBezTo>
                <a:cubicBezTo>
                  <a:pt x="2523206" y="-3035"/>
                  <a:pt x="2526523" y="7911"/>
                  <a:pt x="2623539" y="0"/>
                </a:cubicBezTo>
                <a:cubicBezTo>
                  <a:pt x="2796669" y="28752"/>
                  <a:pt x="3013371" y="5732"/>
                  <a:pt x="3218543" y="0"/>
                </a:cubicBezTo>
                <a:cubicBezTo>
                  <a:pt x="3486995" y="-28055"/>
                  <a:pt x="3435771" y="21046"/>
                  <a:pt x="3632020" y="0"/>
                </a:cubicBezTo>
                <a:cubicBezTo>
                  <a:pt x="3778936" y="37537"/>
                  <a:pt x="4035535" y="107909"/>
                  <a:pt x="4181642" y="0"/>
                </a:cubicBezTo>
                <a:cubicBezTo>
                  <a:pt x="4359481" y="922"/>
                  <a:pt x="4432253" y="9961"/>
                  <a:pt x="4685883" y="0"/>
                </a:cubicBezTo>
                <a:cubicBezTo>
                  <a:pt x="4749812" y="15944"/>
                  <a:pt x="4822678" y="5589"/>
                  <a:pt x="4833602" y="107101"/>
                </a:cubicBezTo>
                <a:cubicBezTo>
                  <a:pt x="4818855" y="185789"/>
                  <a:pt x="4818172" y="319237"/>
                  <a:pt x="4833602" y="424955"/>
                </a:cubicBezTo>
                <a:cubicBezTo>
                  <a:pt x="4822766" y="492213"/>
                  <a:pt x="4854269" y="650711"/>
                  <a:pt x="4833602" y="755783"/>
                </a:cubicBezTo>
                <a:cubicBezTo>
                  <a:pt x="4849917" y="835473"/>
                  <a:pt x="4811114" y="888527"/>
                  <a:pt x="4685883" y="862885"/>
                </a:cubicBezTo>
                <a:cubicBezTo>
                  <a:pt x="4416734" y="868882"/>
                  <a:pt x="4273438" y="892677"/>
                  <a:pt x="4181642" y="862885"/>
                </a:cubicBezTo>
                <a:cubicBezTo>
                  <a:pt x="4093456" y="863188"/>
                  <a:pt x="3952986" y="816114"/>
                  <a:pt x="3768165" y="862885"/>
                </a:cubicBezTo>
                <a:cubicBezTo>
                  <a:pt x="3540687" y="904715"/>
                  <a:pt x="3385224" y="915528"/>
                  <a:pt x="3173161" y="862885"/>
                </a:cubicBezTo>
                <a:cubicBezTo>
                  <a:pt x="2973636" y="856877"/>
                  <a:pt x="2851775" y="837180"/>
                  <a:pt x="2623539" y="862885"/>
                </a:cubicBezTo>
                <a:cubicBezTo>
                  <a:pt x="2361886" y="907051"/>
                  <a:pt x="2285991" y="832027"/>
                  <a:pt x="2073917" y="862885"/>
                </a:cubicBezTo>
                <a:cubicBezTo>
                  <a:pt x="1916974" y="904063"/>
                  <a:pt x="1737064" y="849463"/>
                  <a:pt x="1660440" y="862885"/>
                </a:cubicBezTo>
                <a:cubicBezTo>
                  <a:pt x="1533653" y="842687"/>
                  <a:pt x="1187876" y="818780"/>
                  <a:pt x="1065436" y="862885"/>
                </a:cubicBezTo>
                <a:cubicBezTo>
                  <a:pt x="907156" y="952811"/>
                  <a:pt x="404541" y="862842"/>
                  <a:pt x="147718" y="862885"/>
                </a:cubicBezTo>
                <a:cubicBezTo>
                  <a:pt x="55385" y="874746"/>
                  <a:pt x="10200" y="806090"/>
                  <a:pt x="0" y="755783"/>
                </a:cubicBezTo>
                <a:cubicBezTo>
                  <a:pt x="-44131" y="613177"/>
                  <a:pt x="-5859" y="528277"/>
                  <a:pt x="0" y="444415"/>
                </a:cubicBezTo>
                <a:cubicBezTo>
                  <a:pt x="9617" y="318608"/>
                  <a:pt x="26354" y="267001"/>
                  <a:pt x="0" y="107101"/>
                </a:cubicBezTo>
                <a:close/>
              </a:path>
              <a:path w="4833602" h="862885" stroke="0" extrusionOk="0">
                <a:moveTo>
                  <a:pt x="0" y="107101"/>
                </a:moveTo>
                <a:cubicBezTo>
                  <a:pt x="-7234" y="91657"/>
                  <a:pt x="65421" y="15828"/>
                  <a:pt x="147718" y="0"/>
                </a:cubicBezTo>
                <a:cubicBezTo>
                  <a:pt x="344731" y="-48728"/>
                  <a:pt x="504010" y="60925"/>
                  <a:pt x="697340" y="0"/>
                </a:cubicBezTo>
                <a:cubicBezTo>
                  <a:pt x="872751" y="-48819"/>
                  <a:pt x="900008" y="-5347"/>
                  <a:pt x="1065436" y="0"/>
                </a:cubicBezTo>
                <a:cubicBezTo>
                  <a:pt x="1184541" y="-26709"/>
                  <a:pt x="1382115" y="-17358"/>
                  <a:pt x="1660440" y="0"/>
                </a:cubicBezTo>
                <a:cubicBezTo>
                  <a:pt x="1989879" y="-44327"/>
                  <a:pt x="2059582" y="66733"/>
                  <a:pt x="2255443" y="0"/>
                </a:cubicBezTo>
                <a:cubicBezTo>
                  <a:pt x="2443041" y="-22353"/>
                  <a:pt x="2551503" y="24213"/>
                  <a:pt x="2623539" y="0"/>
                </a:cubicBezTo>
                <a:cubicBezTo>
                  <a:pt x="2643601" y="-26928"/>
                  <a:pt x="2806756" y="87146"/>
                  <a:pt x="3082398" y="0"/>
                </a:cubicBezTo>
                <a:cubicBezTo>
                  <a:pt x="3322822" y="-53472"/>
                  <a:pt x="3385230" y="51711"/>
                  <a:pt x="3495875" y="0"/>
                </a:cubicBezTo>
                <a:cubicBezTo>
                  <a:pt x="3572328" y="-94248"/>
                  <a:pt x="3945100" y="67206"/>
                  <a:pt x="4090879" y="0"/>
                </a:cubicBezTo>
                <a:cubicBezTo>
                  <a:pt x="4224506" y="13487"/>
                  <a:pt x="4452063" y="93238"/>
                  <a:pt x="4685883" y="0"/>
                </a:cubicBezTo>
                <a:cubicBezTo>
                  <a:pt x="4770744" y="-7991"/>
                  <a:pt x="4813915" y="64431"/>
                  <a:pt x="4833602" y="107101"/>
                </a:cubicBezTo>
                <a:cubicBezTo>
                  <a:pt x="4887289" y="209536"/>
                  <a:pt x="4829490" y="328312"/>
                  <a:pt x="4833602" y="418469"/>
                </a:cubicBezTo>
                <a:cubicBezTo>
                  <a:pt x="4814015" y="493025"/>
                  <a:pt x="4734881" y="680813"/>
                  <a:pt x="4833602" y="755783"/>
                </a:cubicBezTo>
                <a:cubicBezTo>
                  <a:pt x="4860594" y="768976"/>
                  <a:pt x="4792850" y="815879"/>
                  <a:pt x="4685883" y="862885"/>
                </a:cubicBezTo>
                <a:cubicBezTo>
                  <a:pt x="4478317" y="920185"/>
                  <a:pt x="4247259" y="828693"/>
                  <a:pt x="4136261" y="862885"/>
                </a:cubicBezTo>
                <a:cubicBezTo>
                  <a:pt x="4014654" y="905730"/>
                  <a:pt x="3814908" y="829625"/>
                  <a:pt x="3677402" y="862885"/>
                </a:cubicBezTo>
                <a:cubicBezTo>
                  <a:pt x="3555115" y="806378"/>
                  <a:pt x="3415533" y="845505"/>
                  <a:pt x="3127780" y="862885"/>
                </a:cubicBezTo>
                <a:cubicBezTo>
                  <a:pt x="2895240" y="915911"/>
                  <a:pt x="2874707" y="814558"/>
                  <a:pt x="2668920" y="862885"/>
                </a:cubicBezTo>
                <a:cubicBezTo>
                  <a:pt x="2443244" y="855864"/>
                  <a:pt x="2265729" y="773242"/>
                  <a:pt x="2119298" y="862885"/>
                </a:cubicBezTo>
                <a:cubicBezTo>
                  <a:pt x="1983980" y="879072"/>
                  <a:pt x="1805657" y="825662"/>
                  <a:pt x="1660440" y="862885"/>
                </a:cubicBezTo>
                <a:cubicBezTo>
                  <a:pt x="1556240" y="887602"/>
                  <a:pt x="1398700" y="865285"/>
                  <a:pt x="1292344" y="862885"/>
                </a:cubicBezTo>
                <a:cubicBezTo>
                  <a:pt x="1186085" y="875694"/>
                  <a:pt x="1096363" y="836872"/>
                  <a:pt x="924249" y="862885"/>
                </a:cubicBezTo>
                <a:cubicBezTo>
                  <a:pt x="898341" y="851246"/>
                  <a:pt x="403603" y="892273"/>
                  <a:pt x="147718" y="862885"/>
                </a:cubicBezTo>
                <a:cubicBezTo>
                  <a:pt x="86833" y="841984"/>
                  <a:pt x="-1036" y="802956"/>
                  <a:pt x="0" y="755783"/>
                </a:cubicBezTo>
                <a:cubicBezTo>
                  <a:pt x="-872" y="646545"/>
                  <a:pt x="-8295" y="572094"/>
                  <a:pt x="0" y="444415"/>
                </a:cubicBezTo>
                <a:cubicBezTo>
                  <a:pt x="16903" y="325719"/>
                  <a:pt x="-9244" y="203308"/>
                  <a:pt x="0" y="107101"/>
                </a:cubicBezTo>
                <a:close/>
              </a:path>
              <a:path w="4833602" h="862885" fill="none" stroke="0" extrusionOk="0">
                <a:moveTo>
                  <a:pt x="0" y="107101"/>
                </a:moveTo>
                <a:cubicBezTo>
                  <a:pt x="-9081" y="36632"/>
                  <a:pt x="75776" y="7607"/>
                  <a:pt x="147718" y="0"/>
                </a:cubicBezTo>
                <a:cubicBezTo>
                  <a:pt x="325531" y="-9301"/>
                  <a:pt x="510826" y="29416"/>
                  <a:pt x="606577" y="0"/>
                </a:cubicBezTo>
                <a:cubicBezTo>
                  <a:pt x="743029" y="-65634"/>
                  <a:pt x="906391" y="-11184"/>
                  <a:pt x="1065436" y="0"/>
                </a:cubicBezTo>
                <a:cubicBezTo>
                  <a:pt x="1272152" y="-48958"/>
                  <a:pt x="1560590" y="32734"/>
                  <a:pt x="1660440" y="0"/>
                </a:cubicBezTo>
                <a:cubicBezTo>
                  <a:pt x="1788291" y="12138"/>
                  <a:pt x="2005473" y="-9713"/>
                  <a:pt x="2255443" y="0"/>
                </a:cubicBezTo>
                <a:cubicBezTo>
                  <a:pt x="2521849" y="-2562"/>
                  <a:pt x="2525164" y="9533"/>
                  <a:pt x="2623539" y="0"/>
                </a:cubicBezTo>
                <a:cubicBezTo>
                  <a:pt x="2681413" y="19367"/>
                  <a:pt x="2975434" y="40703"/>
                  <a:pt x="3218543" y="0"/>
                </a:cubicBezTo>
                <a:cubicBezTo>
                  <a:pt x="3453825" y="-40237"/>
                  <a:pt x="3445494" y="22095"/>
                  <a:pt x="3632020" y="0"/>
                </a:cubicBezTo>
                <a:cubicBezTo>
                  <a:pt x="3800239" y="-53916"/>
                  <a:pt x="4015494" y="19823"/>
                  <a:pt x="4181642" y="0"/>
                </a:cubicBezTo>
                <a:cubicBezTo>
                  <a:pt x="4331011" y="-125379"/>
                  <a:pt x="4534585" y="-6736"/>
                  <a:pt x="4685883" y="0"/>
                </a:cubicBezTo>
                <a:cubicBezTo>
                  <a:pt x="4784392" y="21357"/>
                  <a:pt x="4829603" y="41940"/>
                  <a:pt x="4833602" y="107101"/>
                </a:cubicBezTo>
                <a:cubicBezTo>
                  <a:pt x="4852946" y="225899"/>
                  <a:pt x="4798242" y="363789"/>
                  <a:pt x="4833602" y="424955"/>
                </a:cubicBezTo>
                <a:cubicBezTo>
                  <a:pt x="4833336" y="475997"/>
                  <a:pt x="4811404" y="663016"/>
                  <a:pt x="4833602" y="755783"/>
                </a:cubicBezTo>
                <a:cubicBezTo>
                  <a:pt x="4833614" y="814598"/>
                  <a:pt x="4789994" y="869525"/>
                  <a:pt x="4685883" y="862885"/>
                </a:cubicBezTo>
                <a:cubicBezTo>
                  <a:pt x="4438431" y="923352"/>
                  <a:pt x="4280457" y="834182"/>
                  <a:pt x="4181642" y="862885"/>
                </a:cubicBezTo>
                <a:cubicBezTo>
                  <a:pt x="4116966" y="872470"/>
                  <a:pt x="3982157" y="883233"/>
                  <a:pt x="3768165" y="862885"/>
                </a:cubicBezTo>
                <a:cubicBezTo>
                  <a:pt x="3547949" y="872129"/>
                  <a:pt x="3389969" y="816049"/>
                  <a:pt x="3173161" y="862885"/>
                </a:cubicBezTo>
                <a:cubicBezTo>
                  <a:pt x="2927183" y="868841"/>
                  <a:pt x="2871524" y="797135"/>
                  <a:pt x="2623539" y="862885"/>
                </a:cubicBezTo>
                <a:cubicBezTo>
                  <a:pt x="2338568" y="874744"/>
                  <a:pt x="2276818" y="822002"/>
                  <a:pt x="2073917" y="862885"/>
                </a:cubicBezTo>
                <a:cubicBezTo>
                  <a:pt x="1890518" y="877526"/>
                  <a:pt x="1774668" y="860769"/>
                  <a:pt x="1660440" y="862885"/>
                </a:cubicBezTo>
                <a:cubicBezTo>
                  <a:pt x="1512585" y="794189"/>
                  <a:pt x="1193089" y="844946"/>
                  <a:pt x="1065436" y="862885"/>
                </a:cubicBezTo>
                <a:cubicBezTo>
                  <a:pt x="858143" y="847387"/>
                  <a:pt x="379989" y="776603"/>
                  <a:pt x="147718" y="862885"/>
                </a:cubicBezTo>
                <a:cubicBezTo>
                  <a:pt x="61977" y="841755"/>
                  <a:pt x="-15904" y="810242"/>
                  <a:pt x="0" y="755783"/>
                </a:cubicBezTo>
                <a:cubicBezTo>
                  <a:pt x="-22642" y="612367"/>
                  <a:pt x="-5701" y="534578"/>
                  <a:pt x="0" y="444415"/>
                </a:cubicBezTo>
                <a:cubicBezTo>
                  <a:pt x="-889" y="350788"/>
                  <a:pt x="-1044" y="234596"/>
                  <a:pt x="0" y="107101"/>
                </a:cubicBezTo>
                <a:close/>
              </a:path>
              <a:path w="4833602" h="862885" fill="none" stroke="0" extrusionOk="0">
                <a:moveTo>
                  <a:pt x="0" y="107101"/>
                </a:moveTo>
                <a:cubicBezTo>
                  <a:pt x="-18507" y="37999"/>
                  <a:pt x="61220" y="-22422"/>
                  <a:pt x="147718" y="0"/>
                </a:cubicBezTo>
                <a:cubicBezTo>
                  <a:pt x="364302" y="22807"/>
                  <a:pt x="517473" y="55639"/>
                  <a:pt x="606577" y="0"/>
                </a:cubicBezTo>
                <a:cubicBezTo>
                  <a:pt x="768664" y="-50939"/>
                  <a:pt x="883828" y="1840"/>
                  <a:pt x="1065436" y="0"/>
                </a:cubicBezTo>
                <a:cubicBezTo>
                  <a:pt x="1246624" y="-78780"/>
                  <a:pt x="1512330" y="8426"/>
                  <a:pt x="1660440" y="0"/>
                </a:cubicBezTo>
                <a:cubicBezTo>
                  <a:pt x="1823035" y="33988"/>
                  <a:pt x="2018537" y="7054"/>
                  <a:pt x="2255443" y="0"/>
                </a:cubicBezTo>
                <a:cubicBezTo>
                  <a:pt x="2520196" y="-5098"/>
                  <a:pt x="2526188" y="7103"/>
                  <a:pt x="2623539" y="0"/>
                </a:cubicBezTo>
                <a:cubicBezTo>
                  <a:pt x="2735734" y="12992"/>
                  <a:pt x="2942337" y="5446"/>
                  <a:pt x="3218543" y="0"/>
                </a:cubicBezTo>
                <a:cubicBezTo>
                  <a:pt x="3465565" y="-31750"/>
                  <a:pt x="3442003" y="2846"/>
                  <a:pt x="3632020" y="0"/>
                </a:cubicBezTo>
                <a:cubicBezTo>
                  <a:pt x="3769764" y="3712"/>
                  <a:pt x="4038587" y="28727"/>
                  <a:pt x="4181642" y="0"/>
                </a:cubicBezTo>
                <a:cubicBezTo>
                  <a:pt x="4334115" y="-38681"/>
                  <a:pt x="4474158" y="11608"/>
                  <a:pt x="4685883" y="0"/>
                </a:cubicBezTo>
                <a:cubicBezTo>
                  <a:pt x="4759690" y="13510"/>
                  <a:pt x="4830684" y="25451"/>
                  <a:pt x="4833602" y="107101"/>
                </a:cubicBezTo>
                <a:cubicBezTo>
                  <a:pt x="4837507" y="204315"/>
                  <a:pt x="4813300" y="353411"/>
                  <a:pt x="4833602" y="424955"/>
                </a:cubicBezTo>
                <a:cubicBezTo>
                  <a:pt x="4842474" y="492749"/>
                  <a:pt x="4850173" y="656557"/>
                  <a:pt x="4833602" y="755783"/>
                </a:cubicBezTo>
                <a:cubicBezTo>
                  <a:pt x="4844169" y="816865"/>
                  <a:pt x="4805672" y="880036"/>
                  <a:pt x="4685883" y="862885"/>
                </a:cubicBezTo>
                <a:cubicBezTo>
                  <a:pt x="4428639" y="885720"/>
                  <a:pt x="4281686" y="861341"/>
                  <a:pt x="4181642" y="862885"/>
                </a:cubicBezTo>
                <a:cubicBezTo>
                  <a:pt x="4099461" y="878281"/>
                  <a:pt x="3976361" y="816745"/>
                  <a:pt x="3768165" y="862885"/>
                </a:cubicBezTo>
                <a:cubicBezTo>
                  <a:pt x="3559774" y="866282"/>
                  <a:pt x="3391354" y="868393"/>
                  <a:pt x="3173161" y="862885"/>
                </a:cubicBezTo>
                <a:cubicBezTo>
                  <a:pt x="2963853" y="861358"/>
                  <a:pt x="2875440" y="820328"/>
                  <a:pt x="2623539" y="862885"/>
                </a:cubicBezTo>
                <a:cubicBezTo>
                  <a:pt x="2332530" y="906330"/>
                  <a:pt x="2286680" y="805593"/>
                  <a:pt x="2073917" y="862885"/>
                </a:cubicBezTo>
                <a:cubicBezTo>
                  <a:pt x="1912269" y="902733"/>
                  <a:pt x="1762514" y="847366"/>
                  <a:pt x="1660440" y="862885"/>
                </a:cubicBezTo>
                <a:cubicBezTo>
                  <a:pt x="1533022" y="839639"/>
                  <a:pt x="1178584" y="822787"/>
                  <a:pt x="1065436" y="862885"/>
                </a:cubicBezTo>
                <a:cubicBezTo>
                  <a:pt x="883771" y="911162"/>
                  <a:pt x="423319" y="843435"/>
                  <a:pt x="147718" y="862885"/>
                </a:cubicBezTo>
                <a:cubicBezTo>
                  <a:pt x="43307" y="869223"/>
                  <a:pt x="-3562" y="804554"/>
                  <a:pt x="0" y="755783"/>
                </a:cubicBezTo>
                <a:cubicBezTo>
                  <a:pt x="-29925" y="627369"/>
                  <a:pt x="-9201" y="506456"/>
                  <a:pt x="0" y="444415"/>
                </a:cubicBezTo>
                <a:cubicBezTo>
                  <a:pt x="-806" y="333156"/>
                  <a:pt x="4495" y="241946"/>
                  <a:pt x="0" y="107101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custGeom>
                    <a:avLst/>
                    <a:gdLst>
                      <a:gd name="connsiteX0" fmla="*/ 0 w 4833602"/>
                      <a:gd name="connsiteY0" fmla="*/ 107101 h 862885"/>
                      <a:gd name="connsiteX1" fmla="*/ 147718 w 4833602"/>
                      <a:gd name="connsiteY1" fmla="*/ 0 h 862885"/>
                      <a:gd name="connsiteX2" fmla="*/ 606577 w 4833602"/>
                      <a:gd name="connsiteY2" fmla="*/ 0 h 862885"/>
                      <a:gd name="connsiteX3" fmla="*/ 1065436 w 4833602"/>
                      <a:gd name="connsiteY3" fmla="*/ 0 h 862885"/>
                      <a:gd name="connsiteX4" fmla="*/ 1660440 w 4833602"/>
                      <a:gd name="connsiteY4" fmla="*/ 0 h 862885"/>
                      <a:gd name="connsiteX5" fmla="*/ 2255443 w 4833602"/>
                      <a:gd name="connsiteY5" fmla="*/ 0 h 862885"/>
                      <a:gd name="connsiteX6" fmla="*/ 2623539 w 4833602"/>
                      <a:gd name="connsiteY6" fmla="*/ 0 h 862885"/>
                      <a:gd name="connsiteX7" fmla="*/ 3218543 w 4833602"/>
                      <a:gd name="connsiteY7" fmla="*/ 0 h 862885"/>
                      <a:gd name="connsiteX8" fmla="*/ 3632020 w 4833602"/>
                      <a:gd name="connsiteY8" fmla="*/ 0 h 862885"/>
                      <a:gd name="connsiteX9" fmla="*/ 4181642 w 4833602"/>
                      <a:gd name="connsiteY9" fmla="*/ 0 h 862885"/>
                      <a:gd name="connsiteX10" fmla="*/ 4685883 w 4833602"/>
                      <a:gd name="connsiteY10" fmla="*/ 0 h 862885"/>
                      <a:gd name="connsiteX11" fmla="*/ 4833602 w 4833602"/>
                      <a:gd name="connsiteY11" fmla="*/ 107101 h 862885"/>
                      <a:gd name="connsiteX12" fmla="*/ 4833602 w 4833602"/>
                      <a:gd name="connsiteY12" fmla="*/ 424955 h 862885"/>
                      <a:gd name="connsiteX13" fmla="*/ 4833602 w 4833602"/>
                      <a:gd name="connsiteY13" fmla="*/ 755783 h 862885"/>
                      <a:gd name="connsiteX14" fmla="*/ 4685883 w 4833602"/>
                      <a:gd name="connsiteY14" fmla="*/ 862885 h 862885"/>
                      <a:gd name="connsiteX15" fmla="*/ 4181642 w 4833602"/>
                      <a:gd name="connsiteY15" fmla="*/ 862885 h 862885"/>
                      <a:gd name="connsiteX16" fmla="*/ 3768165 w 4833602"/>
                      <a:gd name="connsiteY16" fmla="*/ 862885 h 862885"/>
                      <a:gd name="connsiteX17" fmla="*/ 3173161 w 4833602"/>
                      <a:gd name="connsiteY17" fmla="*/ 862885 h 862885"/>
                      <a:gd name="connsiteX18" fmla="*/ 2623539 w 4833602"/>
                      <a:gd name="connsiteY18" fmla="*/ 862885 h 862885"/>
                      <a:gd name="connsiteX19" fmla="*/ 2073917 w 4833602"/>
                      <a:gd name="connsiteY19" fmla="*/ 862885 h 862885"/>
                      <a:gd name="connsiteX20" fmla="*/ 1660440 w 4833602"/>
                      <a:gd name="connsiteY20" fmla="*/ 862885 h 862885"/>
                      <a:gd name="connsiteX21" fmla="*/ 1065436 w 4833602"/>
                      <a:gd name="connsiteY21" fmla="*/ 862885 h 862885"/>
                      <a:gd name="connsiteX22" fmla="*/ 147718 w 4833602"/>
                      <a:gd name="connsiteY22" fmla="*/ 862885 h 862885"/>
                      <a:gd name="connsiteX23" fmla="*/ 0 w 4833602"/>
                      <a:gd name="connsiteY23" fmla="*/ 755783 h 862885"/>
                      <a:gd name="connsiteX24" fmla="*/ 0 w 4833602"/>
                      <a:gd name="connsiteY24" fmla="*/ 444415 h 862885"/>
                      <a:gd name="connsiteX25" fmla="*/ 0 w 4833602"/>
                      <a:gd name="connsiteY25" fmla="*/ 107101 h 862885"/>
                      <a:gd name="connsiteX0" fmla="*/ 0 w 4833602"/>
                      <a:gd name="connsiteY0" fmla="*/ 107101 h 862885"/>
                      <a:gd name="connsiteX1" fmla="*/ 147718 w 4833602"/>
                      <a:gd name="connsiteY1" fmla="*/ 0 h 862885"/>
                      <a:gd name="connsiteX2" fmla="*/ 697340 w 4833602"/>
                      <a:gd name="connsiteY2" fmla="*/ 0 h 862885"/>
                      <a:gd name="connsiteX3" fmla="*/ 1065436 w 4833602"/>
                      <a:gd name="connsiteY3" fmla="*/ 0 h 862885"/>
                      <a:gd name="connsiteX4" fmla="*/ 1660440 w 4833602"/>
                      <a:gd name="connsiteY4" fmla="*/ 0 h 862885"/>
                      <a:gd name="connsiteX5" fmla="*/ 2255443 w 4833602"/>
                      <a:gd name="connsiteY5" fmla="*/ 0 h 862885"/>
                      <a:gd name="connsiteX6" fmla="*/ 2623539 w 4833602"/>
                      <a:gd name="connsiteY6" fmla="*/ 0 h 862885"/>
                      <a:gd name="connsiteX7" fmla="*/ 3082398 w 4833602"/>
                      <a:gd name="connsiteY7" fmla="*/ 0 h 862885"/>
                      <a:gd name="connsiteX8" fmla="*/ 3495875 w 4833602"/>
                      <a:gd name="connsiteY8" fmla="*/ 0 h 862885"/>
                      <a:gd name="connsiteX9" fmla="*/ 4090879 w 4833602"/>
                      <a:gd name="connsiteY9" fmla="*/ 0 h 862885"/>
                      <a:gd name="connsiteX10" fmla="*/ 4685883 w 4833602"/>
                      <a:gd name="connsiteY10" fmla="*/ 0 h 862885"/>
                      <a:gd name="connsiteX11" fmla="*/ 4833602 w 4833602"/>
                      <a:gd name="connsiteY11" fmla="*/ 107101 h 862885"/>
                      <a:gd name="connsiteX12" fmla="*/ 4833602 w 4833602"/>
                      <a:gd name="connsiteY12" fmla="*/ 418469 h 862885"/>
                      <a:gd name="connsiteX13" fmla="*/ 4833602 w 4833602"/>
                      <a:gd name="connsiteY13" fmla="*/ 755783 h 862885"/>
                      <a:gd name="connsiteX14" fmla="*/ 4685883 w 4833602"/>
                      <a:gd name="connsiteY14" fmla="*/ 862885 h 862885"/>
                      <a:gd name="connsiteX15" fmla="*/ 4136261 w 4833602"/>
                      <a:gd name="connsiteY15" fmla="*/ 862885 h 862885"/>
                      <a:gd name="connsiteX16" fmla="*/ 3677402 w 4833602"/>
                      <a:gd name="connsiteY16" fmla="*/ 862885 h 862885"/>
                      <a:gd name="connsiteX17" fmla="*/ 3127780 w 4833602"/>
                      <a:gd name="connsiteY17" fmla="*/ 862885 h 862885"/>
                      <a:gd name="connsiteX18" fmla="*/ 2668920 w 4833602"/>
                      <a:gd name="connsiteY18" fmla="*/ 862885 h 862885"/>
                      <a:gd name="connsiteX19" fmla="*/ 2119298 w 4833602"/>
                      <a:gd name="connsiteY19" fmla="*/ 862885 h 862885"/>
                      <a:gd name="connsiteX20" fmla="*/ 1660440 w 4833602"/>
                      <a:gd name="connsiteY20" fmla="*/ 862885 h 862885"/>
                      <a:gd name="connsiteX21" fmla="*/ 1292344 w 4833602"/>
                      <a:gd name="connsiteY21" fmla="*/ 862885 h 862885"/>
                      <a:gd name="connsiteX22" fmla="*/ 924249 w 4833602"/>
                      <a:gd name="connsiteY22" fmla="*/ 862885 h 862885"/>
                      <a:gd name="connsiteX23" fmla="*/ 147718 w 4833602"/>
                      <a:gd name="connsiteY23" fmla="*/ 862885 h 862885"/>
                      <a:gd name="connsiteX24" fmla="*/ 0 w 4833602"/>
                      <a:gd name="connsiteY24" fmla="*/ 755783 h 862885"/>
                      <a:gd name="connsiteX25" fmla="*/ 0 w 4833602"/>
                      <a:gd name="connsiteY25" fmla="*/ 444415 h 862885"/>
                      <a:gd name="connsiteX26" fmla="*/ 0 w 4833602"/>
                      <a:gd name="connsiteY26" fmla="*/ 107101 h 862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833602" h="862885" fill="none" extrusionOk="0">
                        <a:moveTo>
                          <a:pt x="0" y="107101"/>
                        </a:moveTo>
                        <a:cubicBezTo>
                          <a:pt x="-18779" y="35554"/>
                          <a:pt x="65450" y="-108"/>
                          <a:pt x="147718" y="0"/>
                        </a:cubicBezTo>
                        <a:cubicBezTo>
                          <a:pt x="350745" y="-6538"/>
                          <a:pt x="499026" y="68658"/>
                          <a:pt x="606577" y="0"/>
                        </a:cubicBezTo>
                        <a:cubicBezTo>
                          <a:pt x="760312" y="-37540"/>
                          <a:pt x="858993" y="8576"/>
                          <a:pt x="1065436" y="0"/>
                        </a:cubicBezTo>
                        <a:cubicBezTo>
                          <a:pt x="1262342" y="-31104"/>
                          <a:pt x="1484329" y="7258"/>
                          <a:pt x="1660440" y="0"/>
                        </a:cubicBezTo>
                        <a:cubicBezTo>
                          <a:pt x="1831900" y="12285"/>
                          <a:pt x="2000733" y="28708"/>
                          <a:pt x="2255443" y="0"/>
                        </a:cubicBezTo>
                        <a:cubicBezTo>
                          <a:pt x="2523289" y="-4237"/>
                          <a:pt x="2525302" y="8185"/>
                          <a:pt x="2623539" y="0"/>
                        </a:cubicBezTo>
                        <a:cubicBezTo>
                          <a:pt x="2748416" y="4269"/>
                          <a:pt x="2985538" y="23414"/>
                          <a:pt x="3218543" y="0"/>
                        </a:cubicBezTo>
                        <a:cubicBezTo>
                          <a:pt x="3473905" y="-31431"/>
                          <a:pt x="3440591" y="21162"/>
                          <a:pt x="3632020" y="0"/>
                        </a:cubicBezTo>
                        <a:cubicBezTo>
                          <a:pt x="3800882" y="6357"/>
                          <a:pt x="4044612" y="71336"/>
                          <a:pt x="4181642" y="0"/>
                        </a:cubicBezTo>
                        <a:cubicBezTo>
                          <a:pt x="4335634" y="-20842"/>
                          <a:pt x="4456200" y="20564"/>
                          <a:pt x="4685883" y="0"/>
                        </a:cubicBezTo>
                        <a:cubicBezTo>
                          <a:pt x="4755464" y="11773"/>
                          <a:pt x="4823485" y="26327"/>
                          <a:pt x="4833602" y="107101"/>
                        </a:cubicBezTo>
                        <a:cubicBezTo>
                          <a:pt x="4839544" y="195919"/>
                          <a:pt x="4805138" y="341690"/>
                          <a:pt x="4833602" y="424955"/>
                        </a:cubicBezTo>
                        <a:cubicBezTo>
                          <a:pt x="4850413" y="493173"/>
                          <a:pt x="4825704" y="653853"/>
                          <a:pt x="4833602" y="755783"/>
                        </a:cubicBezTo>
                        <a:cubicBezTo>
                          <a:pt x="4836386" y="826055"/>
                          <a:pt x="4798443" y="874989"/>
                          <a:pt x="4685883" y="862885"/>
                        </a:cubicBezTo>
                        <a:cubicBezTo>
                          <a:pt x="4435790" y="888307"/>
                          <a:pt x="4278489" y="880377"/>
                          <a:pt x="4181642" y="862885"/>
                        </a:cubicBezTo>
                        <a:cubicBezTo>
                          <a:pt x="4088411" y="864248"/>
                          <a:pt x="3953915" y="838229"/>
                          <a:pt x="3768165" y="862885"/>
                        </a:cubicBezTo>
                        <a:cubicBezTo>
                          <a:pt x="3577918" y="867522"/>
                          <a:pt x="3391701" y="874423"/>
                          <a:pt x="3173161" y="862885"/>
                        </a:cubicBezTo>
                        <a:cubicBezTo>
                          <a:pt x="2971174" y="858488"/>
                          <a:pt x="2874196" y="824411"/>
                          <a:pt x="2623539" y="862885"/>
                        </a:cubicBezTo>
                        <a:cubicBezTo>
                          <a:pt x="2366364" y="904773"/>
                          <a:pt x="2269231" y="834844"/>
                          <a:pt x="2073917" y="862885"/>
                        </a:cubicBezTo>
                        <a:cubicBezTo>
                          <a:pt x="1900318" y="897236"/>
                          <a:pt x="1757581" y="853884"/>
                          <a:pt x="1660440" y="862885"/>
                        </a:cubicBezTo>
                        <a:cubicBezTo>
                          <a:pt x="1535184" y="856835"/>
                          <a:pt x="1203937" y="822974"/>
                          <a:pt x="1065436" y="862885"/>
                        </a:cubicBezTo>
                        <a:cubicBezTo>
                          <a:pt x="899295" y="933536"/>
                          <a:pt x="398310" y="842796"/>
                          <a:pt x="147718" y="862885"/>
                        </a:cubicBezTo>
                        <a:cubicBezTo>
                          <a:pt x="58302" y="868059"/>
                          <a:pt x="4334" y="815363"/>
                          <a:pt x="0" y="755783"/>
                        </a:cubicBezTo>
                        <a:cubicBezTo>
                          <a:pt x="-40698" y="615190"/>
                          <a:pt x="-2037" y="531124"/>
                          <a:pt x="0" y="444415"/>
                        </a:cubicBezTo>
                        <a:cubicBezTo>
                          <a:pt x="-2789" y="342532"/>
                          <a:pt x="14316" y="247117"/>
                          <a:pt x="0" y="107101"/>
                        </a:cubicBezTo>
                        <a:close/>
                      </a:path>
                      <a:path w="4833602" h="862885" stroke="0" extrusionOk="0">
                        <a:moveTo>
                          <a:pt x="0" y="107101"/>
                        </a:moveTo>
                        <a:cubicBezTo>
                          <a:pt x="-2551" y="73811"/>
                          <a:pt x="63021" y="-7642"/>
                          <a:pt x="147718" y="0"/>
                        </a:cubicBezTo>
                        <a:cubicBezTo>
                          <a:pt x="352300" y="-38172"/>
                          <a:pt x="505990" y="54411"/>
                          <a:pt x="697340" y="0"/>
                        </a:cubicBezTo>
                        <a:cubicBezTo>
                          <a:pt x="874725" y="-47490"/>
                          <a:pt x="902364" y="5430"/>
                          <a:pt x="1065436" y="0"/>
                        </a:cubicBezTo>
                        <a:cubicBezTo>
                          <a:pt x="1218498" y="-20126"/>
                          <a:pt x="1377362" y="594"/>
                          <a:pt x="1660440" y="0"/>
                        </a:cubicBezTo>
                        <a:cubicBezTo>
                          <a:pt x="1968292" y="-43431"/>
                          <a:pt x="2067736" y="37196"/>
                          <a:pt x="2255443" y="0"/>
                        </a:cubicBezTo>
                        <a:cubicBezTo>
                          <a:pt x="2442779" y="-25951"/>
                          <a:pt x="2537262" y="26023"/>
                          <a:pt x="2623539" y="0"/>
                        </a:cubicBezTo>
                        <a:cubicBezTo>
                          <a:pt x="2674027" y="-27023"/>
                          <a:pt x="2846887" y="61761"/>
                          <a:pt x="3082398" y="0"/>
                        </a:cubicBezTo>
                        <a:cubicBezTo>
                          <a:pt x="3295813" y="-43726"/>
                          <a:pt x="3384265" y="45593"/>
                          <a:pt x="3495875" y="0"/>
                        </a:cubicBezTo>
                        <a:cubicBezTo>
                          <a:pt x="3594120" y="-57351"/>
                          <a:pt x="3951923" y="51067"/>
                          <a:pt x="4090879" y="0"/>
                        </a:cubicBezTo>
                        <a:cubicBezTo>
                          <a:pt x="4224926" y="-7770"/>
                          <a:pt x="4418189" y="52161"/>
                          <a:pt x="4685883" y="0"/>
                        </a:cubicBezTo>
                        <a:cubicBezTo>
                          <a:pt x="4774686" y="-3082"/>
                          <a:pt x="4817759" y="59589"/>
                          <a:pt x="4833602" y="107101"/>
                        </a:cubicBezTo>
                        <a:cubicBezTo>
                          <a:pt x="4884917" y="215285"/>
                          <a:pt x="4813737" y="340662"/>
                          <a:pt x="4833602" y="418469"/>
                        </a:cubicBezTo>
                        <a:cubicBezTo>
                          <a:pt x="4841980" y="488531"/>
                          <a:pt x="4763425" y="671197"/>
                          <a:pt x="4833602" y="755783"/>
                        </a:cubicBezTo>
                        <a:cubicBezTo>
                          <a:pt x="4856732" y="782918"/>
                          <a:pt x="4782000" y="840203"/>
                          <a:pt x="4685883" y="862885"/>
                        </a:cubicBezTo>
                        <a:cubicBezTo>
                          <a:pt x="4473305" y="886187"/>
                          <a:pt x="4248385" y="834579"/>
                          <a:pt x="4136261" y="862885"/>
                        </a:cubicBezTo>
                        <a:cubicBezTo>
                          <a:pt x="4015815" y="898852"/>
                          <a:pt x="3813962" y="833856"/>
                          <a:pt x="3677402" y="862885"/>
                        </a:cubicBezTo>
                        <a:cubicBezTo>
                          <a:pt x="3550526" y="834838"/>
                          <a:pt x="3385702" y="838148"/>
                          <a:pt x="3127780" y="862885"/>
                        </a:cubicBezTo>
                        <a:cubicBezTo>
                          <a:pt x="2894239" y="898767"/>
                          <a:pt x="2885888" y="826326"/>
                          <a:pt x="2668920" y="862885"/>
                        </a:cubicBezTo>
                        <a:cubicBezTo>
                          <a:pt x="2444653" y="865209"/>
                          <a:pt x="2247378" y="804541"/>
                          <a:pt x="2119298" y="862885"/>
                        </a:cubicBezTo>
                        <a:cubicBezTo>
                          <a:pt x="1995157" y="887517"/>
                          <a:pt x="1791722" y="844631"/>
                          <a:pt x="1660440" y="862885"/>
                        </a:cubicBezTo>
                        <a:cubicBezTo>
                          <a:pt x="1548338" y="880312"/>
                          <a:pt x="1420770" y="844588"/>
                          <a:pt x="1292344" y="862885"/>
                        </a:cubicBezTo>
                        <a:cubicBezTo>
                          <a:pt x="1162712" y="883577"/>
                          <a:pt x="1087436" y="839355"/>
                          <a:pt x="924249" y="862885"/>
                        </a:cubicBezTo>
                        <a:cubicBezTo>
                          <a:pt x="838872" y="866330"/>
                          <a:pt x="424092" y="854584"/>
                          <a:pt x="147718" y="862885"/>
                        </a:cubicBezTo>
                        <a:cubicBezTo>
                          <a:pt x="80598" y="848420"/>
                          <a:pt x="-2012" y="801216"/>
                          <a:pt x="0" y="755783"/>
                        </a:cubicBezTo>
                        <a:cubicBezTo>
                          <a:pt x="-9199" y="642902"/>
                          <a:pt x="-3625" y="572511"/>
                          <a:pt x="0" y="444415"/>
                        </a:cubicBezTo>
                        <a:cubicBezTo>
                          <a:pt x="-8483" y="316554"/>
                          <a:pt x="-168" y="205595"/>
                          <a:pt x="0" y="107101"/>
                        </a:cubicBezTo>
                        <a:close/>
                      </a:path>
                      <a:path w="4833602" h="862885" fill="none" stroke="0" extrusionOk="0">
                        <a:moveTo>
                          <a:pt x="0" y="107101"/>
                        </a:moveTo>
                        <a:cubicBezTo>
                          <a:pt x="-8497" y="43181"/>
                          <a:pt x="75514" y="-1184"/>
                          <a:pt x="147718" y="0"/>
                        </a:cubicBezTo>
                        <a:cubicBezTo>
                          <a:pt x="332318" y="17208"/>
                          <a:pt x="508088" y="21448"/>
                          <a:pt x="606577" y="0"/>
                        </a:cubicBezTo>
                        <a:cubicBezTo>
                          <a:pt x="735519" y="-54960"/>
                          <a:pt x="903548" y="19515"/>
                          <a:pt x="1065436" y="0"/>
                        </a:cubicBezTo>
                        <a:cubicBezTo>
                          <a:pt x="1256935" y="-33552"/>
                          <a:pt x="1562248" y="9968"/>
                          <a:pt x="1660440" y="0"/>
                        </a:cubicBezTo>
                        <a:cubicBezTo>
                          <a:pt x="1788712" y="17950"/>
                          <a:pt x="1997958" y="-7724"/>
                          <a:pt x="2255443" y="0"/>
                        </a:cubicBezTo>
                        <a:cubicBezTo>
                          <a:pt x="2522752" y="-5100"/>
                          <a:pt x="2524087" y="8223"/>
                          <a:pt x="2623539" y="0"/>
                        </a:cubicBezTo>
                        <a:cubicBezTo>
                          <a:pt x="2691284" y="13461"/>
                          <a:pt x="2932770" y="17687"/>
                          <a:pt x="3218543" y="0"/>
                        </a:cubicBezTo>
                        <a:cubicBezTo>
                          <a:pt x="3452687" y="-33765"/>
                          <a:pt x="3444075" y="16814"/>
                          <a:pt x="3632020" y="0"/>
                        </a:cubicBezTo>
                        <a:cubicBezTo>
                          <a:pt x="3791187" y="-23714"/>
                          <a:pt x="4047488" y="13020"/>
                          <a:pt x="4181642" y="0"/>
                        </a:cubicBezTo>
                        <a:cubicBezTo>
                          <a:pt x="4307666" y="-88832"/>
                          <a:pt x="4520835" y="23229"/>
                          <a:pt x="4685883" y="0"/>
                        </a:cubicBezTo>
                        <a:cubicBezTo>
                          <a:pt x="4779103" y="6131"/>
                          <a:pt x="4830071" y="43310"/>
                          <a:pt x="4833602" y="107101"/>
                        </a:cubicBezTo>
                        <a:cubicBezTo>
                          <a:pt x="4857014" y="210196"/>
                          <a:pt x="4802853" y="364727"/>
                          <a:pt x="4833602" y="424955"/>
                        </a:cubicBezTo>
                        <a:cubicBezTo>
                          <a:pt x="4845617" y="492545"/>
                          <a:pt x="4816501" y="659136"/>
                          <a:pt x="4833602" y="755783"/>
                        </a:cubicBezTo>
                        <a:cubicBezTo>
                          <a:pt x="4842201" y="810726"/>
                          <a:pt x="4792696" y="867955"/>
                          <a:pt x="4685883" y="862885"/>
                        </a:cubicBezTo>
                        <a:cubicBezTo>
                          <a:pt x="4436407" y="890576"/>
                          <a:pt x="4292316" y="829064"/>
                          <a:pt x="4181642" y="862885"/>
                        </a:cubicBezTo>
                        <a:cubicBezTo>
                          <a:pt x="4091652" y="886761"/>
                          <a:pt x="3963274" y="853740"/>
                          <a:pt x="3768165" y="862885"/>
                        </a:cubicBezTo>
                        <a:cubicBezTo>
                          <a:pt x="3544983" y="861527"/>
                          <a:pt x="3393197" y="825466"/>
                          <a:pt x="3173161" y="862885"/>
                        </a:cubicBezTo>
                        <a:cubicBezTo>
                          <a:pt x="2927627" y="880735"/>
                          <a:pt x="2878390" y="815086"/>
                          <a:pt x="2623539" y="862885"/>
                        </a:cubicBezTo>
                        <a:cubicBezTo>
                          <a:pt x="2349933" y="903271"/>
                          <a:pt x="2271230" y="824734"/>
                          <a:pt x="2073917" y="862885"/>
                        </a:cubicBezTo>
                        <a:cubicBezTo>
                          <a:pt x="1890573" y="893617"/>
                          <a:pt x="1786112" y="857861"/>
                          <a:pt x="1660440" y="862885"/>
                        </a:cubicBezTo>
                        <a:cubicBezTo>
                          <a:pt x="1531997" y="832763"/>
                          <a:pt x="1235920" y="834619"/>
                          <a:pt x="1065436" y="862885"/>
                        </a:cubicBezTo>
                        <a:cubicBezTo>
                          <a:pt x="850079" y="845092"/>
                          <a:pt x="422620" y="802560"/>
                          <a:pt x="147718" y="862885"/>
                        </a:cubicBezTo>
                        <a:cubicBezTo>
                          <a:pt x="58961" y="854353"/>
                          <a:pt x="-4355" y="807923"/>
                          <a:pt x="0" y="755783"/>
                        </a:cubicBezTo>
                        <a:cubicBezTo>
                          <a:pt x="-21566" y="632884"/>
                          <a:pt x="2263" y="521225"/>
                          <a:pt x="0" y="444415"/>
                        </a:cubicBezTo>
                        <a:cubicBezTo>
                          <a:pt x="-5281" y="342190"/>
                          <a:pt x="-9787" y="228861"/>
                          <a:pt x="0" y="1071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 PHIẾU HỌC TẬP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</a:p>
        </p:txBody>
      </p:sp>
      <p:pic>
        <p:nvPicPr>
          <p:cNvPr id="3" name="Picture 2" descr="D:\KHOI 3-2021-2022\giao an lop 3 moi\PP-TIENG VIET\SHS Tiếng Việt 3 - Tập 1_093.png">
            <a:extLst>
              <a:ext uri="{FF2B5EF4-FFF2-40B4-BE49-F238E27FC236}">
                <a16:creationId xmlns:a16="http://schemas.microsoft.com/office/drawing/2014/main" id="{92F142A4-2B50-3446-4FB9-71B26821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739" t="45485" r="16049" b="45228"/>
          <a:stretch>
            <a:fillRect/>
          </a:stretch>
        </p:blipFill>
        <p:spPr bwMode="auto">
          <a:xfrm>
            <a:off x="767443" y="2065250"/>
            <a:ext cx="7609114" cy="143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9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050135-91DD-44ED-8513-031B034F549C}"/>
              </a:ext>
            </a:extLst>
          </p:cNvPr>
          <p:cNvSpPr/>
          <p:nvPr/>
        </p:nvSpPr>
        <p:spPr>
          <a:xfrm>
            <a:off x="148856" y="202019"/>
            <a:ext cx="8782493" cy="47421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6052F8-4C18-4623-B4CE-E36425B1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80" y="1103564"/>
            <a:ext cx="1580974" cy="61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E9E87-E684-42F7-82E7-EE9B2345A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1" y="346592"/>
            <a:ext cx="8399178" cy="133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02073B-5452-4693-9735-11E2029B6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7" y="3860879"/>
            <a:ext cx="1352714" cy="413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49ACCF-A1BE-43F6-8D61-5D9B8F87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4" y="1660037"/>
            <a:ext cx="1579602" cy="667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8788A1-9DAD-492A-8C82-962B80AB4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0" y="3190850"/>
            <a:ext cx="1352715" cy="413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B57FC7-BF57-417F-8FFA-842ADC9C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27" y="2590371"/>
            <a:ext cx="1352715" cy="413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966041-6835-4266-9F01-116BEF251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0" y="2357300"/>
            <a:ext cx="1591622" cy="67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9334A3-7E57-42DC-9B64-890B29CA6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8" y="1948885"/>
            <a:ext cx="1352715" cy="4132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67709F-D58F-49FF-B90B-1F2B188E2B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1948885"/>
            <a:ext cx="1501890" cy="519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C833B8-2DF6-4877-A992-81BC49CD4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94" y="2590371"/>
            <a:ext cx="1601179" cy="5501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AF839A-15F6-4BAB-9C3E-4812EB82F0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25" y="3206240"/>
            <a:ext cx="1554778" cy="478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9CCD52-28BB-4ABD-B263-790B73229D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52" y="3843252"/>
            <a:ext cx="1352715" cy="4132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5E019C-5EC5-4A1C-9AE7-1A07866BDF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7" y="1255797"/>
            <a:ext cx="1551535" cy="5697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5A81A-CC33-4767-AF05-EB4B80A7E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09" y="3895179"/>
            <a:ext cx="1352715" cy="413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11CE8F-6541-4B23-B943-CF6D020008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58" y="1181100"/>
            <a:ext cx="1352715" cy="4132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DE10BF-10B2-473F-BDBB-1238727C63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89" y="3202096"/>
            <a:ext cx="1301878" cy="3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900213" y="589942"/>
            <a:ext cx="734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Tìm từ ngữ ở bài tập 1 phù hợp với mỗi </a:t>
            </a:r>
            <a:r>
              <a:rPr lang="en-US" altLang="en-US" sz="2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altLang="en-US" sz="28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AF41E-78D6-E34D-DAAC-0F6BF7C2C1D8}"/>
              </a:ext>
            </a:extLst>
          </p:cNvPr>
          <p:cNvSpPr txBox="1"/>
          <p:nvPr/>
        </p:nvSpPr>
        <p:spPr>
          <a:xfrm>
            <a:off x="638277" y="1478892"/>
            <a:ext cx="7867445" cy="2372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	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Ê-đi-xơn là nhà khoa học, nhà </a:t>
            </a:r>
            <a:r>
              <a:rPr lang="en-US" sz="2400">
                <a:solidFill>
                  <a:sysClr val="windowText" lastClr="000000"/>
                </a:solidFill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vĩ đại của thế giới. Ông đã </a:t>
            </a:r>
            <a:r>
              <a:rPr lang="en-US" sz="2400">
                <a:solidFill>
                  <a:sysClr val="windowText" lastClr="000000"/>
                </a:solidFill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đèn điện, máy chiếu phim, máy hát,... Để </a:t>
            </a: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một vật dụng, có khi ông phải tiến hành hàng ngàn </a:t>
            </a: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. Tài năng, lòng say mê, kiên trì, nhẫn nại của ông đã đem lại cho nhân loại gần 2000 phát minh</a:t>
            </a:r>
            <a:r>
              <a:rPr lang="en-US" sz="2400">
                <a:solidFill>
                  <a:sysClr val="windowText" lastClr="000000"/>
                </a:solidFill>
              </a:rPr>
              <a:t>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i="1" u="none" strike="noStrike">
                <a:solidFill>
                  <a:sysClr val="windowText" lastClr="000000"/>
                </a:solidFill>
                <a:effectLst/>
              </a:rPr>
              <a:t>                                                             </a:t>
            </a:r>
            <a:r>
              <a:rPr lang="vi-VN" sz="1800" i="1" u="none" strike="noStrike">
                <a:solidFill>
                  <a:sysClr val="windowText" lastClr="000000"/>
                </a:solidFill>
                <a:effectLst/>
              </a:rPr>
              <a:t>Quang Hy tổng hợp 3.</a:t>
            </a:r>
            <a:endParaRPr lang="vi-VN" sz="1800" i="1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82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5287</TotalTime>
  <Words>635</Words>
  <PresentationFormat>On-screen Show (16:9)</PresentationFormat>
  <Paragraphs>82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26</vt:i4>
      </vt:variant>
    </vt:vector>
  </HeadingPairs>
  <TitlesOfParts>
    <vt:vector size="62" baseType="lpstr">
      <vt:lpstr>Arial</vt:lpstr>
      <vt:lpstr>Arial Rounded MT Bold</vt:lpstr>
      <vt:lpstr>Averta Std CY</vt:lpstr>
      <vt:lpstr>Averta Std CY Bold</vt:lpstr>
      <vt:lpstr>Calibri</vt:lpstr>
      <vt:lpstr>Calibri Light</vt:lpstr>
      <vt:lpstr>Coiny</vt:lpstr>
      <vt:lpstr>方正姚体</vt:lpstr>
      <vt:lpstr>Pattaya</vt:lpstr>
      <vt:lpstr>Quicksand Medium</vt:lpstr>
      <vt:lpstr>SVN-Hole Hearted</vt:lpstr>
      <vt:lpstr>Times New Roman</vt:lpstr>
      <vt:lpstr>UTM Showcard</vt:lpstr>
      <vt:lpstr>UVN Banh Mi</vt:lpstr>
      <vt:lpstr>UVN Da Lat</vt:lpstr>
      <vt:lpstr>Verdana</vt:lpstr>
      <vt:lpstr>VNI-Avo</vt:lpstr>
      <vt:lpstr>Wingdings</vt:lpstr>
      <vt:lpstr>华康海报体W12(P)</vt:lpstr>
      <vt:lpstr>字魂59号-创粗黑</vt:lpstr>
      <vt:lpstr>方正清刻本悦宋简体</vt:lpstr>
      <vt:lpstr>Hoạt động</vt:lpstr>
      <vt:lpstr>Khởi động</vt:lpstr>
      <vt:lpstr>Khám phá và Luyện tập</vt:lpstr>
      <vt:lpstr>9_www.33ppt.com</vt:lpstr>
      <vt:lpstr>1_Hoạt động</vt:lpstr>
      <vt:lpstr>1_Khởi động</vt:lpstr>
      <vt:lpstr>sample</vt:lpstr>
      <vt:lpstr>自定义设计方案</vt:lpstr>
      <vt:lpstr>3_Office 主题</vt:lpstr>
      <vt:lpstr>5_Office Theme</vt:lpstr>
      <vt:lpstr>Office Theme</vt:lpstr>
      <vt:lpstr>2_Office Theme</vt:lpstr>
      <vt:lpstr>3_Office Theme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2021-03-08T07:39:19Z</dcterms:created>
  <dcterms:modified xsi:type="dcterms:W3CDTF">2022-10-28T14:15:58Z</dcterms:modified>
  <cp:contentStatus/>
</cp:coreProperties>
</file>