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</p:sldMasterIdLst>
  <p:notesMasterIdLst>
    <p:notesMasterId r:id="rId20"/>
  </p:notesMasterIdLst>
  <p:sldIdLst>
    <p:sldId id="597" r:id="rId4"/>
    <p:sldId id="600" r:id="rId5"/>
    <p:sldId id="601" r:id="rId6"/>
    <p:sldId id="432" r:id="rId7"/>
    <p:sldId id="603" r:id="rId8"/>
    <p:sldId id="604" r:id="rId9"/>
    <p:sldId id="580" r:id="rId10"/>
    <p:sldId id="519" r:id="rId11"/>
    <p:sldId id="553" r:id="rId12"/>
    <p:sldId id="462" r:id="rId13"/>
    <p:sldId id="552" r:id="rId14"/>
    <p:sldId id="610" r:id="rId15"/>
    <p:sldId id="606" r:id="rId16"/>
    <p:sldId id="607" r:id="rId17"/>
    <p:sldId id="609" r:id="rId18"/>
    <p:sldId id="608" r:id="rId19"/>
  </p:sldIdLst>
  <p:sldSz cx="12033250" cy="6769100"/>
  <p:notesSz cx="6858000" cy="9144000"/>
  <p:custDataLst>
    <p:tags r:id="rId21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455" autoAdjust="0"/>
  </p:normalViewPr>
  <p:slideViewPr>
    <p:cSldViewPr>
      <p:cViewPr varScale="1">
        <p:scale>
          <a:sx n="63" d="100"/>
          <a:sy n="63" d="100"/>
        </p:scale>
        <p:origin x="836" y="48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. </a:t>
            </a:r>
            <a:r>
              <a:rPr lang="en-US" baseline="0" dirty="0" err="1"/>
              <a:t>Lưu</a:t>
            </a:r>
            <a:r>
              <a:rPr lang="en-US" baseline="0" dirty="0"/>
              <a:t> ý GV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ong-ông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lỗi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09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vần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2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5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0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4" cy="1480740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70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4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5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6" y="1515215"/>
            <a:ext cx="531886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3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6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4" y="269511"/>
            <a:ext cx="3958856" cy="1146986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9" y="269514"/>
            <a:ext cx="6726921" cy="5777239"/>
          </a:xfrm>
        </p:spPr>
        <p:txBody>
          <a:bodyPr/>
          <a:lstStyle>
            <a:lvl1pPr>
              <a:defRPr sz="3158"/>
            </a:lvl1pPr>
            <a:lvl2pPr>
              <a:defRPr sz="2763"/>
            </a:lvl2pPr>
            <a:lvl3pPr>
              <a:defRPr sz="2369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4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2"/>
            <a:ext cx="7219950" cy="559391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3"/>
            </a:lvl2pPr>
            <a:lvl3pPr marL="902514" indent="0">
              <a:buNone/>
              <a:defRPr sz="2369"/>
            </a:lvl3pPr>
            <a:lvl4pPr marL="1353770" indent="0">
              <a:buNone/>
              <a:defRPr sz="1975"/>
            </a:lvl4pPr>
            <a:lvl5pPr marL="1805028" indent="0">
              <a:buNone/>
              <a:defRPr sz="1975"/>
            </a:lvl5pPr>
            <a:lvl6pPr marL="2256285" indent="0">
              <a:buNone/>
              <a:defRPr sz="1975"/>
            </a:lvl6pPr>
            <a:lvl7pPr marL="2707541" indent="0">
              <a:buNone/>
              <a:defRPr sz="1975"/>
            </a:lvl7pPr>
            <a:lvl8pPr marL="3158799" indent="0">
              <a:buNone/>
              <a:defRPr sz="1975"/>
            </a:lvl8pPr>
            <a:lvl9pPr marL="361005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0"/>
            <a:ext cx="10829926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58"/>
            <a:ext cx="10829926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02514" rtl="0" eaLnBrk="1" latinLnBrk="0" hangingPunct="1">
        <a:spcBef>
          <a:spcPct val="0"/>
        </a:spcBef>
        <a:buNone/>
        <a:defRPr sz="4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3" indent="-338443" algn="l" defTabSz="902514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4" rtl="0" eaLnBrk="1" latinLnBrk="0" hangingPunct="1">
        <a:spcBef>
          <a:spcPct val="20000"/>
        </a:spcBef>
        <a:buFont typeface="Arial" pitchFamily="34" charset="0"/>
        <a:buChar char="–"/>
        <a:defRPr sz="2763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2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9" indent="-225629" algn="l" defTabSz="9025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6" indent="-225629" algn="l" defTabSz="9025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3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171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7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684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4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7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8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41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9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29" y="-1786"/>
            <a:ext cx="12064346" cy="69129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64097" y="0"/>
            <a:ext cx="3384376" cy="1368326"/>
            <a:chOff x="-24975" y="2887958"/>
            <a:chExt cx="3384376" cy="1368326"/>
          </a:xfrm>
        </p:grpSpPr>
        <p:sp>
          <p:nvSpPr>
            <p:cNvPr id="4" name="Rounded Rectangle 3"/>
            <p:cNvSpPr/>
            <p:nvPr/>
          </p:nvSpPr>
          <p:spPr>
            <a:xfrm>
              <a:off x="-24975" y="2887958"/>
              <a:ext cx="3384376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chon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g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choùng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1242124" y="3680046"/>
              <a:ext cx="965149" cy="57623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7" name="Oval 6"/>
          <p:cNvSpPr/>
          <p:nvPr/>
        </p:nvSpPr>
        <p:spPr>
          <a:xfrm flipV="1">
            <a:off x="3393931" y="1584176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36705" y="4680694"/>
            <a:ext cx="2088232" cy="1224136"/>
            <a:chOff x="1271169" y="2455910"/>
            <a:chExt cx="2088232" cy="1224136"/>
          </a:xfrm>
        </p:grpSpPr>
        <p:sp>
          <p:nvSpPr>
            <p:cNvPr id="9" name="Rounded Rectangle 8"/>
            <p:cNvSpPr/>
            <p:nvPr/>
          </p:nvSpPr>
          <p:spPr>
            <a:xfrm>
              <a:off x="1271169" y="2887958"/>
              <a:ext cx="2088232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voøng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919241" y="2455910"/>
              <a:ext cx="1440160" cy="43204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3" name="Oval 12"/>
          <p:cNvSpPr/>
          <p:nvPr/>
        </p:nvSpPr>
        <p:spPr>
          <a:xfrm flipV="1">
            <a:off x="8722523" y="4700958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6413" y="3783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9671" y="3783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84777" y="516191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76665" y="1209310"/>
            <a:ext cx="2448272" cy="1212806"/>
            <a:chOff x="47033" y="2467240"/>
            <a:chExt cx="2448272" cy="1212806"/>
          </a:xfrm>
        </p:grpSpPr>
        <p:sp>
          <p:nvSpPr>
            <p:cNvPr id="18" name="Rounded Rectangle 17"/>
            <p:cNvSpPr/>
            <p:nvPr/>
          </p:nvSpPr>
          <p:spPr>
            <a:xfrm>
              <a:off x="47033" y="2887958"/>
              <a:ext cx="2448272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r>
                <a:rPr lang="en-US" sz="3600" kern="0" noProof="0" dirty="0" err="1">
                  <a:solidFill>
                    <a:prstClr val="black"/>
                  </a:solidFill>
                  <a:latin typeface="VNI-Avo" pitchFamily="2" charset="0"/>
                </a:rPr>
                <a:t>oàng</a:t>
              </a:r>
              <a:r>
                <a:rPr lang="en-US" sz="3600" kern="0" noProof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noProof="0" dirty="0" err="1">
                  <a:solidFill>
                    <a:prstClr val="black"/>
                  </a:solidFill>
                  <a:latin typeface="VNI-Avo" pitchFamily="2" charset="0"/>
                </a:rPr>
                <a:t>ñeøn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1009396" y="2467240"/>
              <a:ext cx="981853" cy="42071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2" name="Oval 21"/>
          <p:cNvSpPr/>
          <p:nvPr/>
        </p:nvSpPr>
        <p:spPr>
          <a:xfrm flipV="1">
            <a:off x="7829954" y="1112728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546" y="3062963"/>
            <a:ext cx="2621727" cy="1833754"/>
            <a:chOff x="258081" y="2967091"/>
            <a:chExt cx="2621727" cy="2154086"/>
          </a:xfrm>
        </p:grpSpPr>
        <p:sp>
          <p:nvSpPr>
            <p:cNvPr id="24" name="Rounded Rectangle 23"/>
            <p:cNvSpPr/>
            <p:nvPr/>
          </p:nvSpPr>
          <p:spPr>
            <a:xfrm>
              <a:off x="258081" y="2967091"/>
              <a:ext cx="2621727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quaû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hoàng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1300608" y="3772867"/>
              <a:ext cx="720080" cy="134831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7" name="Oval 26"/>
          <p:cNvSpPr/>
          <p:nvPr/>
        </p:nvSpPr>
        <p:spPr>
          <a:xfrm flipV="1">
            <a:off x="7384777" y="3968120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043156" y="3804080"/>
            <a:ext cx="2939198" cy="1185199"/>
            <a:chOff x="47033" y="2287809"/>
            <a:chExt cx="2939198" cy="1392237"/>
          </a:xfrm>
        </p:grpSpPr>
        <p:sp>
          <p:nvSpPr>
            <p:cNvPr id="29" name="Rounded Rectangle 28"/>
            <p:cNvSpPr/>
            <p:nvPr/>
          </p:nvSpPr>
          <p:spPr>
            <a:xfrm>
              <a:off x="47033" y="2887959"/>
              <a:ext cx="2939198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boâng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hoàng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1604950" y="2287809"/>
              <a:ext cx="1152128" cy="60015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2" name="Oval 31"/>
          <p:cNvSpPr/>
          <p:nvPr/>
        </p:nvSpPr>
        <p:spPr>
          <a:xfrm flipV="1">
            <a:off x="1408113" y="4603078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976757" y="906946"/>
            <a:ext cx="2002687" cy="792088"/>
            <a:chOff x="2453985" y="2289028"/>
            <a:chExt cx="2002687" cy="792088"/>
          </a:xfrm>
        </p:grpSpPr>
        <p:sp>
          <p:nvSpPr>
            <p:cNvPr id="34" name="Rounded Rectangle 33"/>
            <p:cNvSpPr/>
            <p:nvPr/>
          </p:nvSpPr>
          <p:spPr>
            <a:xfrm>
              <a:off x="2453985" y="2289028"/>
              <a:ext cx="1283414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noProof="0" dirty="0" err="1">
                  <a:solidFill>
                    <a:prstClr val="black"/>
                  </a:solidFill>
                  <a:latin typeface="VNI-Avo" pitchFamily="2" charset="0"/>
                </a:rPr>
                <a:t>ong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3735236" y="2462289"/>
              <a:ext cx="721436" cy="18390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7" name="TextBox 36"/>
          <p:cNvSpPr txBox="1"/>
          <p:nvPr/>
        </p:nvSpPr>
        <p:spPr>
          <a:xfrm>
            <a:off x="4087922" y="94656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8" name="Oval 37"/>
          <p:cNvSpPr/>
          <p:nvPr/>
        </p:nvSpPr>
        <p:spPr>
          <a:xfrm flipV="1">
            <a:off x="5645914" y="1592894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51485" y="305131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VNI-Avo" pitchFamily="2" charset="0"/>
              </a:rPr>
              <a:t>oâng</a:t>
            </a:r>
            <a:endParaRPr lang="en-US" sz="36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92689" y="168148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VNI-Avo" pitchFamily="2" charset="0"/>
              </a:rPr>
              <a:t>oâng</a:t>
            </a:r>
            <a:endParaRPr lang="en-US" sz="36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76565" y="430642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VNI-Avo" pitchFamily="2" charset="0"/>
              </a:rPr>
              <a:t>oâng</a:t>
            </a:r>
            <a:endParaRPr lang="en-US" sz="36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82521" y="431498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VNI-Avo" pitchFamily="2" charset="0"/>
              </a:rPr>
              <a:t>oâng</a:t>
            </a:r>
            <a:endParaRPr lang="en-US" sz="3600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3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37" grpId="0"/>
      <p:bldP spid="39" grpId="0"/>
      <p:bldP spid="40" grpId="0"/>
      <p:bldP spid="41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74068"/>
            <a:ext cx="789395" cy="913714"/>
          </a:xfrm>
          <a:prstGeom prst="rect">
            <a:avLst/>
          </a:prstGeom>
        </p:spPr>
      </p:pic>
      <p:pic>
        <p:nvPicPr>
          <p:cNvPr id="5" name="o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contrast="40000"/>
          </a:blip>
          <a:stretch>
            <a:fillRect/>
          </a:stretch>
        </p:blipFill>
        <p:spPr>
          <a:xfrm>
            <a:off x="2344217" y="288206"/>
            <a:ext cx="796888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28812"/>
            <a:ext cx="12034877" cy="33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76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Chiếc Đèn Ông Sao - Nhạc Trung Thu 2019 Hay Nhất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0A4B54-4CE9-4FB5-B2C5-116B82386AA6}"/>
              </a:ext>
            </a:extLst>
          </p:cNvPr>
          <p:cNvSpPr txBox="1"/>
          <p:nvPr/>
        </p:nvSpPr>
        <p:spPr>
          <a:xfrm>
            <a:off x="832049" y="0"/>
            <a:ext cx="9865096" cy="104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8800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.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 </a:t>
            </a:r>
            <a:r>
              <a:rPr lang="en-US" sz="8000" b="1" dirty="0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8000" b="1" noProof="0" dirty="0" err="1">
                <a:solidFill>
                  <a:srgbClr val="FF0000"/>
                </a:solidFill>
                <a:latin typeface="VNI-Avo" pitchFamily="2" charset="0"/>
              </a:rPr>
              <a:t>oùng</a:t>
            </a:r>
            <a:r>
              <a:rPr lang="en-US" sz="8000" b="1" noProof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8000" b="1" noProof="0" dirty="0" err="1">
                <a:solidFill>
                  <a:prstClr val="black"/>
                </a:solidFill>
                <a:latin typeface="VNI-Avo" pitchFamily="2" charset="0"/>
              </a:rPr>
              <a:t>traêng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</a:endParaRPr>
          </a:p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8000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.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 </a:t>
            </a:r>
            <a:r>
              <a:rPr lang="en-US" sz="8000" b="1" dirty="0">
                <a:solidFill>
                  <a:prstClr val="black"/>
                </a:solidFill>
                <a:latin typeface="VNI-Avo" pitchFamily="2" charset="0"/>
              </a:rPr>
              <a:t>v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oøng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troøn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</a:endParaRPr>
          </a:p>
          <a:p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8000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.  </a:t>
            </a:r>
            <a:r>
              <a:rPr lang="en-US" sz="8000" b="1" dirty="0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oâng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</a:rPr>
              <a:t>h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oàng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  <a:p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8000" dirty="0">
                <a:latin typeface="VNI-Avo" pitchFamily="2" charset="0"/>
                <a:cs typeface="Arial-SGK-TV" pitchFamily="2" charset="0"/>
              </a:rPr>
              <a:t>.</a:t>
            </a:r>
            <a:r>
              <a:rPr lang="en-US" sz="8000" dirty="0">
                <a:solidFill>
                  <a:prstClr val="black"/>
                </a:solidFill>
                <a:latin typeface="VNI-Avo" pitchFamily="2" charset="0"/>
              </a:rPr>
              <a:t>  </a:t>
            </a:r>
            <a:r>
              <a:rPr lang="en-US" sz="8000" b="1" dirty="0">
                <a:solidFill>
                  <a:prstClr val="black"/>
                </a:solidFill>
                <a:latin typeface="VNI-Avo" pitchFamily="2" charset="0"/>
              </a:rPr>
              <a:t>d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oøng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</a:rPr>
              <a:t>s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oâng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  <a:p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endParaRPr lang="en-US" sz="80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  <a:p>
            <a:endParaRPr lang="en-US" sz="80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  <a:p>
            <a:endParaRPr lang="vi-VN" sz="8000" dirty="0"/>
          </a:p>
        </p:txBody>
      </p:sp>
    </p:spTree>
    <p:extLst>
      <p:ext uri="{BB962C8B-B14F-4D97-AF65-F5344CB8AC3E}">
        <p14:creationId xmlns:p14="http://schemas.microsoft.com/office/powerpoint/2010/main" val="1022478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CD6AD9-779A-49B3-BB83-841459B8B023}"/>
              </a:ext>
            </a:extLst>
          </p:cNvPr>
          <p:cNvSpPr txBox="1"/>
          <p:nvPr/>
        </p:nvSpPr>
        <p:spPr>
          <a:xfrm>
            <a:off x="904057" y="360214"/>
            <a:ext cx="108732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Vöøa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heát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thaùng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baûy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phoá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baùn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ñaõ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treo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ñaày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thöù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maët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naï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con,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ñeøn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oâng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ñeøn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ñeøn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,…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Taát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caû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ñeàu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röïc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rôõ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lang="vi-VN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033B2-0908-4D3D-99E4-7DACA78FF2FA}"/>
              </a:ext>
            </a:extLst>
          </p:cNvPr>
          <p:cNvSpPr txBox="1"/>
          <p:nvPr/>
        </p:nvSpPr>
        <p:spPr>
          <a:xfrm>
            <a:off x="1048073" y="87869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BC268-FA78-4F6A-87CB-163C67C73893}"/>
              </a:ext>
            </a:extLst>
          </p:cNvPr>
          <p:cNvSpPr txBox="1"/>
          <p:nvPr/>
        </p:nvSpPr>
        <p:spPr>
          <a:xfrm>
            <a:off x="6664697" y="3888606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44DE74-58AB-48EE-8E8E-5F5F5A385054}"/>
              </a:ext>
            </a:extLst>
          </p:cNvPr>
          <p:cNvCxnSpPr>
            <a:cxnSpLocks/>
          </p:cNvCxnSpPr>
          <p:nvPr/>
        </p:nvCxnSpPr>
        <p:spPr>
          <a:xfrm>
            <a:off x="7456785" y="3176369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01D954-4927-4758-A08D-7C30D43B6DE4}"/>
              </a:ext>
            </a:extLst>
          </p:cNvPr>
          <p:cNvCxnSpPr>
            <a:cxnSpLocks/>
          </p:cNvCxnSpPr>
          <p:nvPr/>
        </p:nvCxnSpPr>
        <p:spPr>
          <a:xfrm>
            <a:off x="4432449" y="5040734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ED4A3A-4155-4F69-BBB0-83DF840E9A2B}"/>
              </a:ext>
            </a:extLst>
          </p:cNvPr>
          <p:cNvCxnSpPr>
            <a:cxnSpLocks/>
          </p:cNvCxnSpPr>
          <p:nvPr/>
        </p:nvCxnSpPr>
        <p:spPr>
          <a:xfrm>
            <a:off x="9545017" y="4104630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561819-4DD3-4F45-9E41-8B98AC171A25}"/>
              </a:ext>
            </a:extLst>
          </p:cNvPr>
          <p:cNvCxnSpPr>
            <a:cxnSpLocks/>
          </p:cNvCxnSpPr>
          <p:nvPr/>
        </p:nvCxnSpPr>
        <p:spPr>
          <a:xfrm>
            <a:off x="2488233" y="4045223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1EACBD-0271-4EAF-B6C4-FB2A83E08844}"/>
              </a:ext>
            </a:extLst>
          </p:cNvPr>
          <p:cNvCxnSpPr>
            <a:cxnSpLocks/>
          </p:cNvCxnSpPr>
          <p:nvPr/>
        </p:nvCxnSpPr>
        <p:spPr>
          <a:xfrm>
            <a:off x="975550" y="5992525"/>
            <a:ext cx="22327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4FCB2E-6CAC-4975-8F9E-3EA8B1E7F0FE}"/>
              </a:ext>
            </a:extLst>
          </p:cNvPr>
          <p:cNvCxnSpPr>
            <a:cxnSpLocks/>
          </p:cNvCxnSpPr>
          <p:nvPr/>
        </p:nvCxnSpPr>
        <p:spPr>
          <a:xfrm>
            <a:off x="5022581" y="1368326"/>
            <a:ext cx="38023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8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công - Đồng dao - Thơ cho bé - Thơ thiếu nhi - Thơ mầm non - Book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3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" y="0"/>
            <a:ext cx="12009540" cy="6667406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C60E74-C856-45C9-8E32-934FDF3057F1}"/>
              </a:ext>
            </a:extLst>
          </p:cNvPr>
          <p:cNvSpPr txBox="1"/>
          <p:nvPr/>
        </p:nvSpPr>
        <p:spPr>
          <a:xfrm>
            <a:off x="1064396" y="4229693"/>
            <a:ext cx="9371500" cy="1027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60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0FBA29-0306-460A-9261-6FCD0B11B455}"/>
              </a:ext>
            </a:extLst>
          </p:cNvPr>
          <p:cNvSpPr txBox="1"/>
          <p:nvPr/>
        </p:nvSpPr>
        <p:spPr>
          <a:xfrm>
            <a:off x="659373" y="4018066"/>
            <a:ext cx="11621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Cô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mua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cho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Na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quả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bóng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tròn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A4460-5E35-4785-BC65-97CBC0710E1E}"/>
              </a:ext>
            </a:extLst>
          </p:cNvPr>
          <p:cNvSpPr txBox="1"/>
          <p:nvPr/>
        </p:nvSpPr>
        <p:spPr>
          <a:xfrm>
            <a:off x="923022" y="1344886"/>
            <a:ext cx="1172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ong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cái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vòng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mật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ong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cái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>
                <a:solidFill>
                  <a:schemeClr val="bg1"/>
                </a:solidFill>
                <a:latin typeface="HP001 4 hàng" panose="020B0603050302020204" pitchFamily="34" charset="0"/>
              </a:rPr>
              <a:t>võng</a:t>
            </a:r>
            <a:endParaRPr lang="en-US" sz="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922A0F-2EF8-4D1E-B52B-14E03F1A68E2}"/>
              </a:ext>
            </a:extLst>
          </p:cNvPr>
          <p:cNvSpPr txBox="1"/>
          <p:nvPr/>
        </p:nvSpPr>
        <p:spPr>
          <a:xfrm>
            <a:off x="930934" y="2664470"/>
            <a:ext cx="1172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dấu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cộng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đông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đúc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con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công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DC6D50-5521-4D29-9E18-253694F679AA}"/>
              </a:ext>
            </a:extLst>
          </p:cNvPr>
          <p:cNvSpPr txBox="1"/>
          <p:nvPr/>
        </p:nvSpPr>
        <p:spPr>
          <a:xfrm>
            <a:off x="930934" y="5328765"/>
            <a:ext cx="11102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I 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 </a:t>
            </a:r>
            <a:endParaRPr lang="en-US" sz="60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53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35A62A-C1E7-4185-B4B0-78CE58267D80}"/>
              </a:ext>
            </a:extLst>
          </p:cNvPr>
          <p:cNvSpPr/>
          <p:nvPr/>
        </p:nvSpPr>
        <p:spPr>
          <a:xfrm>
            <a:off x="1048073" y="576238"/>
            <a:ext cx="23042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02514"/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2 </a:t>
            </a:r>
          </a:p>
          <a:p>
            <a:pPr lvl="0" algn="ctr" defTabSz="902514"/>
            <a:endParaRPr lang="en-US" sz="5400" b="1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A3F50-F85D-44C3-8ECE-D6A24D61B169}"/>
              </a:ext>
            </a:extLst>
          </p:cNvPr>
          <p:cNvSpPr txBox="1"/>
          <p:nvPr/>
        </p:nvSpPr>
        <p:spPr>
          <a:xfrm>
            <a:off x="2344217" y="333949"/>
            <a:ext cx="7920880" cy="322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4"/>
            <a:endParaRPr lang="en-US" sz="533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02514"/>
            <a:r>
              <a:rPr lang="en-US" sz="12000" b="1" dirty="0" err="1">
                <a:solidFill>
                  <a:srgbClr val="FF0000"/>
                </a:solidFill>
                <a:latin typeface="VNI-Avo" pitchFamily="2" charset="0"/>
              </a:rPr>
              <a:t>ong</a:t>
            </a:r>
            <a:r>
              <a:rPr lang="en-US" sz="1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12000" b="1" dirty="0" err="1">
                <a:solidFill>
                  <a:srgbClr val="FF0000"/>
                </a:solidFill>
                <a:latin typeface="VNI-Avo" pitchFamily="2" charset="0"/>
              </a:rPr>
              <a:t>oâng</a:t>
            </a:r>
            <a:endParaRPr lang="en-US" sz="12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60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728954-54B6-40AB-BA95-70F8DF775D6A}"/>
              </a:ext>
            </a:extLst>
          </p:cNvPr>
          <p:cNvSpPr/>
          <p:nvPr/>
        </p:nvSpPr>
        <p:spPr>
          <a:xfrm>
            <a:off x="4144417" y="1512342"/>
            <a:ext cx="4374916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0" b="1" dirty="0" err="1">
                <a:solidFill>
                  <a:srgbClr val="FF0000"/>
                </a:solidFill>
                <a:latin typeface="VNI-Avo" pitchFamily="2" charset="0"/>
              </a:rPr>
              <a:t>ong</a:t>
            </a:r>
            <a:endParaRPr lang="en-US" sz="17000" dirty="0"/>
          </a:p>
        </p:txBody>
      </p:sp>
    </p:spTree>
    <p:extLst>
      <p:ext uri="{BB962C8B-B14F-4D97-AF65-F5344CB8AC3E}">
        <p14:creationId xmlns:p14="http://schemas.microsoft.com/office/powerpoint/2010/main" val="456206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96545" y="4973285"/>
            <a:ext cx="6998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200" b="1" dirty="0" err="1">
                <a:latin typeface="VNI-Avo" pitchFamily="2" charset="0"/>
                <a:cs typeface="Times New Roman" panose="02020603050405020304" pitchFamily="18" charset="0"/>
              </a:rPr>
              <a:t>chong</a:t>
            </a:r>
            <a:r>
              <a:rPr lang="en-US" sz="72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VNI-Avo" pitchFamily="2" charset="0"/>
                <a:cs typeface="Times New Roman" panose="02020603050405020304" pitchFamily="18" charset="0"/>
              </a:rPr>
              <a:t>ch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oùng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339" y="2592462"/>
            <a:ext cx="5600605" cy="3672408"/>
            <a:chOff x="6679345" y="2634855"/>
            <a:chExt cx="3931921" cy="22685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 err="1">
                  <a:solidFill>
                    <a:schemeClr val="tx1"/>
                  </a:solidFill>
                  <a:latin typeface="VNI-Avo" pitchFamily="2" charset="0"/>
                </a:rPr>
                <a:t>ch</a:t>
              </a:r>
              <a:endParaRPr lang="en-US" sz="96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 err="1">
                  <a:solidFill>
                    <a:srgbClr val="FF0000"/>
                  </a:solidFill>
                  <a:latin typeface="VNI-Avo" pitchFamily="2" charset="0"/>
                </a:rPr>
                <a:t>ong</a:t>
              </a:r>
              <a:endParaRPr lang="en-US" sz="96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 err="1">
                  <a:solidFill>
                    <a:schemeClr val="tx1"/>
                  </a:solidFill>
                  <a:latin typeface="VNI-Avo" pitchFamily="2" charset="0"/>
                </a:rPr>
                <a:t>ch</a:t>
              </a:r>
              <a:r>
                <a:rPr lang="en-US" sz="9600" b="1" dirty="0" err="1">
                  <a:solidFill>
                    <a:srgbClr val="FF0000"/>
                  </a:solidFill>
                  <a:latin typeface="VNI-Avo" pitchFamily="2" charset="0"/>
                </a:rPr>
                <a:t>oùng</a:t>
              </a:r>
              <a:endParaRPr lang="en-US" sz="96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4537" y="-251936"/>
            <a:ext cx="5172416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30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ong</a:t>
            </a:r>
            <a:endParaRPr lang="en-GB" sz="130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026" name="Picture 2" descr="Rainbow Spinning Sticker by Home Brew Agency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65" y="-251936"/>
            <a:ext cx="5392959" cy="53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39B06-8D66-46CA-9CE3-3343D67EB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329" y="1512342"/>
            <a:ext cx="5558978" cy="2712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0" b="1" dirty="0" err="1">
                <a:solidFill>
                  <a:srgbClr val="FF0000"/>
                </a:solidFill>
                <a:latin typeface="VNI-Avo" pitchFamily="2" charset="0"/>
              </a:rPr>
              <a:t>oâng</a:t>
            </a:r>
            <a:endParaRPr kumimoji="0" lang="en-US" sz="1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29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5FD960-CCD6-4431-ACEB-1C48FA5AE888}"/>
              </a:ext>
            </a:extLst>
          </p:cNvPr>
          <p:cNvSpPr/>
          <p:nvPr/>
        </p:nvSpPr>
        <p:spPr>
          <a:xfrm>
            <a:off x="1048073" y="2030333"/>
            <a:ext cx="4374916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0" b="1" dirty="0" err="1">
                <a:solidFill>
                  <a:srgbClr val="FF0000"/>
                </a:solidFill>
                <a:latin typeface="VNI-Avo" pitchFamily="2" charset="0"/>
              </a:rPr>
              <a:t>o</a:t>
            </a:r>
            <a:r>
              <a:rPr lang="en-US" sz="17000" b="1" dirty="0" err="1">
                <a:solidFill>
                  <a:srgbClr val="0070C0"/>
                </a:solidFill>
                <a:latin typeface="VNI-Avo" pitchFamily="2" charset="0"/>
              </a:rPr>
              <a:t>ng</a:t>
            </a:r>
            <a:endParaRPr lang="en-US" sz="17000" dirty="0">
              <a:solidFill>
                <a:srgbClr val="0070C0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4ADFB28-4B44-409D-BCB3-1BDDEF7B2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625" y="2026104"/>
            <a:ext cx="5558978" cy="2712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0" b="1" dirty="0" err="1">
                <a:solidFill>
                  <a:srgbClr val="FF0000"/>
                </a:solidFill>
                <a:latin typeface="VNI-Avo" pitchFamily="2" charset="0"/>
              </a:rPr>
              <a:t>oâ</a:t>
            </a:r>
            <a:r>
              <a:rPr lang="en-US" sz="17000" b="1" dirty="0" err="1">
                <a:solidFill>
                  <a:srgbClr val="0070C0"/>
                </a:solidFill>
                <a:latin typeface="VNI-Avo" pitchFamily="2" charset="0"/>
              </a:rPr>
              <a:t>ng</a:t>
            </a:r>
            <a:endParaRPr kumimoji="0" lang="en-US" sz="17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7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15305" y="4533587"/>
            <a:ext cx="6932177" cy="157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2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9600" b="1" noProof="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ñeøn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oàng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3977" y="2697383"/>
            <a:ext cx="5832648" cy="3672408"/>
            <a:chOff x="6679345" y="2634855"/>
            <a:chExt cx="3931921" cy="22685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noProof="0" dirty="0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noProof="0" dirty="0" err="1">
                  <a:solidFill>
                    <a:srgbClr val="FF0000"/>
                  </a:solidFill>
                  <a:latin typeface="VNI-Avo" pitchFamily="2" charset="0"/>
                </a:rPr>
                <a:t>oâ</a:t>
              </a:r>
              <a:r>
                <a:rPr kumimoji="0" lang="en-US" sz="1069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ng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 err="1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r>
                <a:rPr lang="en-US" sz="10695" b="1" dirty="0" err="1">
                  <a:solidFill>
                    <a:srgbClr val="FF0000"/>
                  </a:solidFill>
                  <a:latin typeface="VNI-Avo" pitchFamily="2" charset="0"/>
                </a:rPr>
                <a:t>oàng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0" y="-389673"/>
            <a:ext cx="5172416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50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oâ</a:t>
            </a:r>
            <a:r>
              <a:rPr kumimoji="0" lang="en-GB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Lato" panose="020F0502020204030203" pitchFamily="34" charset="0"/>
                <a:sym typeface="Arial"/>
              </a:rPr>
              <a:t>ng</a:t>
            </a:r>
          </a:p>
        </p:txBody>
      </p:sp>
      <p:pic>
        <p:nvPicPr>
          <p:cNvPr id="3074" name="Picture 2" descr="Ghim trên Lunar New Year 新年春节 舞狮 贺卡 鞭炮 舞龙 透明 贴图 Sticker 和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563" y="-475515"/>
            <a:ext cx="3087224" cy="492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2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74068"/>
            <a:ext cx="789395" cy="913714"/>
          </a:xfrm>
          <a:prstGeom prst="rect">
            <a:avLst/>
          </a:prstGeom>
        </p:spPr>
      </p:pic>
      <p:pic>
        <p:nvPicPr>
          <p:cNvPr id="5" name="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2344217" y="360213"/>
            <a:ext cx="7826196" cy="605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7" y="1728366"/>
            <a:ext cx="11906124" cy="33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159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477&quot;/&gt;&lt;/object&gt;&lt;object type=&quot;3&quot; unique_id=&quot;10004&quot;&gt;&lt;property id=&quot;20148&quot; value=&quot;5&quot;/&gt;&lt;property id=&quot;20300&quot; value=&quot;Slide 2&quot;/&gt;&lt;property id=&quot;20307&quot; value=&quot;453&quot;/&gt;&lt;/object&gt;&lt;object type=&quot;3&quot; unique_id=&quot;10005&quot;&gt;&lt;property id=&quot;20148&quot; value=&quot;5&quot;/&gt;&lt;property id=&quot;20300&quot; value=&quot;Slide 3&quot;/&gt;&lt;property id=&quot;20307&quot; value=&quot;600&quot;/&gt;&lt;/object&gt;&lt;object type=&quot;3&quot; unique_id=&quot;10006&quot;&gt;&lt;property id=&quot;20148&quot; value=&quot;5&quot;/&gt;&lt;property id=&quot;20300&quot; value=&quot;Slide 4&quot;/&gt;&lt;property id=&quot;20307&quot; value=&quot;540&quot;/&gt;&lt;/object&gt;&lt;object type=&quot;3&quot; unique_id=&quot;10007&quot;&gt;&lt;property id=&quot;20148&quot; value=&quot;5&quot;/&gt;&lt;property id=&quot;20300&quot; value=&quot;Slide 5&quot;/&gt;&lt;property id=&quot;20307&quot; value=&quot;597&quot;/&gt;&lt;/object&gt;&lt;object type=&quot;3&quot; unique_id=&quot;10008&quot;&gt;&lt;property id=&quot;20148&quot; value=&quot;5&quot;/&gt;&lt;property id=&quot;20300&quot; value=&quot;Slide 6&quot;/&gt;&lt;property id=&quot;20307&quot; value=&quot;455&quot;/&gt;&lt;/object&gt;&lt;object type=&quot;3&quot; unique_id=&quot;10009&quot;&gt;&lt;property id=&quot;20148&quot; value=&quot;5&quot;/&gt;&lt;property id=&quot;20300&quot; value=&quot;Slide 7&quot;/&gt;&lt;property id=&quot;20307&quot; value=&quot;542&quot;/&gt;&lt;/object&gt;&lt;object type=&quot;3&quot; unique_id=&quot;10010&quot;&gt;&lt;property id=&quot;20148&quot; value=&quot;5&quot;/&gt;&lt;property id=&quot;20300&quot; value=&quot;Slide 8&quot;/&gt;&lt;property id=&quot;20307&quot; value=&quot;457&quot;/&gt;&lt;/object&gt;&lt;object type=&quot;3&quot; unique_id=&quot;10011&quot;&gt;&lt;property id=&quot;20148&quot; value=&quot;5&quot;/&gt;&lt;property id=&quot;20300&quot; value=&quot;Slide 9&quot;/&gt;&lt;property id=&quot;20307&quot; value=&quot;432&quot;/&gt;&lt;/object&gt;&lt;object type=&quot;3&quot; unique_id=&quot;10012&quot;&gt;&lt;property id=&quot;20148&quot; value=&quot;5&quot;/&gt;&lt;property id=&quot;20300&quot; value=&quot;Slide 10&quot;/&gt;&lt;property id=&quot;20307&quot; value=&quot;543&quot;/&gt;&lt;/object&gt;&lt;object type=&quot;3&quot; unique_id=&quot;10013&quot;&gt;&lt;property id=&quot;20148&quot; value=&quot;5&quot;/&gt;&lt;property id=&quot;20300&quot; value=&quot;Slide 11&quot;/&gt;&lt;property id=&quot;20307&quot; value=&quot;544&quot;/&gt;&lt;/object&gt;&lt;object type=&quot;3&quot; unique_id=&quot;10014&quot;&gt;&lt;property id=&quot;20148&quot; value=&quot;5&quot;/&gt;&lt;property id=&quot;20300&quot; value=&quot;Slide 12&quot;/&gt;&lt;property id=&quot;20307&quot; value=&quot;580&quot;/&gt;&lt;/object&gt;&lt;object type=&quot;3&quot; unique_id=&quot;10015&quot;&gt;&lt;property id=&quot;20148&quot; value=&quot;5&quot;/&gt;&lt;property id=&quot;20300&quot; value=&quot;Slide 13&quot;/&gt;&lt;property id=&quot;20307&quot; value=&quot;579&quot;/&gt;&lt;/object&gt;&lt;object type=&quot;3&quot; unique_id=&quot;10016&quot;&gt;&lt;property id=&quot;20148&quot; value=&quot;5&quot;/&gt;&lt;property id=&quot;20300&quot; value=&quot;Slide 14&quot;/&gt;&lt;property id=&quot;20307&quot; value=&quot;516&quot;/&gt;&lt;/object&gt;&lt;object type=&quot;3&quot; unique_id=&quot;10017&quot;&gt;&lt;property id=&quot;20148&quot; value=&quot;5&quot;/&gt;&lt;property id=&quot;20300&quot; value=&quot;Slide 15&quot;/&gt;&lt;property id=&quot;20307&quot; value=&quot;517&quot;/&gt;&lt;/object&gt;&lt;object type=&quot;3&quot; unique_id=&quot;10018&quot;&gt;&lt;property id=&quot;20148&quot; value=&quot;5&quot;/&gt;&lt;property id=&quot;20300&quot; value=&quot;Slide 16&quot;/&gt;&lt;property id=&quot;20307&quot; value=&quot;461&quot;/&gt;&lt;/object&gt;&lt;object type=&quot;3&quot; unique_id=&quot;10019&quot;&gt;&lt;property id=&quot;20148&quot; value=&quot;5&quot;/&gt;&lt;property id=&quot;20300&quot; value=&quot;Slide 17&quot;/&gt;&lt;property id=&quot;20307&quot; value=&quot;519&quot;/&gt;&lt;/object&gt;&lt;object type=&quot;3&quot; unique_id=&quot;10020&quot;&gt;&lt;property id=&quot;20148&quot; value=&quot;5&quot;/&gt;&lt;property id=&quot;20300&quot; value=&quot;Slide 18&quot;/&gt;&lt;property id=&quot;20307&quot; value=&quot;553&quot;/&gt;&lt;/object&gt;&lt;object type=&quot;3&quot; unique_id=&quot;10021&quot;&gt;&lt;property id=&quot;20148&quot; value=&quot;5&quot;/&gt;&lt;property id=&quot;20300&quot; value=&quot;Slide 19&quot;/&gt;&lt;property id=&quot;20307&quot; value=&quot;462&quot;/&gt;&lt;/object&gt;&lt;object type=&quot;3&quot; unique_id=&quot;10022&quot;&gt;&lt;property id=&quot;20148&quot; value=&quot;5&quot;/&gt;&lt;property id=&quot;20300&quot; value=&quot;Slide 20&quot;/&gt;&lt;property id=&quot;20307&quot; value=&quot;552&quot;/&gt;&lt;/object&gt;&lt;object type=&quot;3&quot; unique_id=&quot;10023&quot;&gt;&lt;property id=&quot;20148&quot; value=&quot;5&quot;/&gt;&lt;property id=&quot;20300&quot; value=&quot;Slide 21&quot;/&gt;&lt;property id=&quot;20307&quot; value=&quot;463&quot;/&gt;&lt;/object&gt;&lt;object type=&quot;3&quot; unique_id=&quot;10024&quot;&gt;&lt;property id=&quot;20148&quot; value=&quot;5&quot;/&gt;&lt;property id=&quot;20300&quot; value=&quot;Slide 22&quot;/&gt;&lt;property id=&quot;20307&quot; value=&quot;598&quot;/&gt;&lt;/object&gt;&lt;object type=&quot;3&quot; unique_id=&quot;10025&quot;&gt;&lt;property id=&quot;20148&quot; value=&quot;5&quot;/&gt;&lt;property id=&quot;20300&quot; value=&quot;Slide 23&quot;/&gt;&lt;property id=&quot;20307&quot; value=&quot;587&quot;/&gt;&lt;/object&gt;&lt;object type=&quot;3&quot; unique_id=&quot;10026&quot;&gt;&lt;property id=&quot;20148&quot; value=&quot;5&quot;/&gt;&lt;property id=&quot;20300&quot; value=&quot;Slide 24&quot;/&gt;&lt;property id=&quot;20307&quot; value=&quot;584&quot;/&gt;&lt;/object&gt;&lt;object type=&quot;3&quot; unique_id=&quot;10027&quot;&gt;&lt;property id=&quot;20148&quot; value=&quot;5&quot;/&gt;&lt;property id=&quot;20300&quot; value=&quot;Slide 25&quot;/&gt;&lt;property id=&quot;20307&quot; value=&quot;585&quot;/&gt;&lt;/object&gt;&lt;object type=&quot;3&quot; unique_id=&quot;10028&quot;&gt;&lt;property id=&quot;20148&quot; value=&quot;5&quot;/&gt;&lt;property id=&quot;20300&quot; value=&quot;Slide 26&quot;/&gt;&lt;property id=&quot;20307&quot; value=&quot;586&quot;/&gt;&lt;/object&gt;&lt;object type=&quot;3&quot; unique_id=&quot;10029&quot;&gt;&lt;property id=&quot;20148&quot; value=&quot;5&quot;/&gt;&lt;property id=&quot;20300&quot; value=&quot;Slide 27&quot;/&gt;&lt;property id=&quot;20307&quot; value=&quot;588&quot;/&gt;&lt;/object&gt;&lt;object type=&quot;3&quot; unique_id=&quot;10030&quot;&gt;&lt;property id=&quot;20148&quot; value=&quot;5&quot;/&gt;&lt;property id=&quot;20300&quot; value=&quot;Slide 28&quot;/&gt;&lt;property id=&quot;20307&quot; value=&quot;589&quot;/&gt;&lt;/object&gt;&lt;object type=&quot;3&quot; unique_id=&quot;10031&quot;&gt;&lt;property id=&quot;20148&quot; value=&quot;5&quot;/&gt;&lt;property id=&quot;20300&quot; value=&quot;Slide 29&quot;/&gt;&lt;property id=&quot;20307&quot; value=&quot;590&quot;/&gt;&lt;/object&gt;&lt;object type=&quot;3&quot; unique_id=&quot;10032&quot;&gt;&lt;property id=&quot;20148&quot; value=&quot;5&quot;/&gt;&lt;property id=&quot;20300&quot; value=&quot;Slide 30&quot;/&gt;&lt;property id=&quot;20307&quot; value=&quot;592&quot;/&gt;&lt;/object&gt;&lt;object type=&quot;3&quot; unique_id=&quot;10033&quot;&gt;&lt;property id=&quot;20148&quot; value=&quot;5&quot;/&gt;&lt;property id=&quot;20300&quot; value=&quot;Slide 31&quot;/&gt;&lt;property id=&quot;20307&quot; value=&quot;593&quot;/&gt;&lt;/object&gt;&lt;object type=&quot;3&quot; unique_id=&quot;10034&quot;&gt;&lt;property id=&quot;20148&quot; value=&quot;5&quot;/&gt;&lt;property id=&quot;20300&quot; value=&quot;Slide 32&quot;/&gt;&lt;property id=&quot;20307&quot; value=&quot;594&quot;/&gt;&lt;/object&gt;&lt;object type=&quot;3&quot; unique_id=&quot;10035&quot;&gt;&lt;property id=&quot;20148&quot; value=&quot;5&quot;/&gt;&lt;property id=&quot;20300&quot; value=&quot;Slide 33&quot;/&gt;&lt;property id=&quot;20307&quot; value=&quot;473&quot;/&gt;&lt;/object&gt;&lt;object type=&quot;3&quot; unique_id=&quot;10036&quot;&gt;&lt;property id=&quot;20148&quot; value=&quot;5&quot;/&gt;&lt;property id=&quot;20300&quot; value=&quot;Slide 34&quot;/&gt;&lt;property id=&quot;20307&quot; value=&quot;599&quot;/&gt;&lt;/object&gt;&lt;object type=&quot;3&quot; unique_id=&quot;10037&quot;&gt;&lt;property id=&quot;20148&quot; value=&quot;5&quot;/&gt;&lt;property id=&quot;20300&quot; value=&quot;Slide 35&quot;/&gt;&lt;property id=&quot;20307&quot; value=&quot;596&quot;/&gt;&lt;/object&gt;&lt;/object&gt;&lt;object type=&quot;8&quot; unique_id=&quot;1007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3514</TotalTime>
  <Words>178</Words>
  <Application>Microsoft Office PowerPoint</Application>
  <PresentationFormat>Tùy chỉnh</PresentationFormat>
  <Paragraphs>49</Paragraphs>
  <Slides>16</Slides>
  <Notes>3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Arial</vt:lpstr>
      <vt:lpstr>Calibri</vt:lpstr>
      <vt:lpstr>HP001 4 hàng</vt:lpstr>
      <vt:lpstr>Times New Roman</vt:lpstr>
      <vt:lpstr>VNI-Avo</vt:lpstr>
      <vt:lpstr>Office Theme</vt:lpstr>
      <vt:lpstr>3_Office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499</cp:revision>
  <dcterms:created xsi:type="dcterms:W3CDTF">2020-08-29T13:29:14Z</dcterms:created>
  <dcterms:modified xsi:type="dcterms:W3CDTF">2022-11-19T14:59:48Z</dcterms:modified>
</cp:coreProperties>
</file>