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9.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1.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9" r:id="rId2"/>
    <p:sldMasterId id="2147483690" r:id="rId3"/>
    <p:sldMasterId id="2147483713" r:id="rId4"/>
    <p:sldMasterId id="2147483732" r:id="rId5"/>
    <p:sldMasterId id="2147483765" r:id="rId6"/>
    <p:sldMasterId id="2147483782" r:id="rId7"/>
    <p:sldMasterId id="2147483785" r:id="rId8"/>
    <p:sldMasterId id="2147483790" r:id="rId9"/>
    <p:sldMasterId id="2147483793" r:id="rId10"/>
    <p:sldMasterId id="2147483812" r:id="rId11"/>
    <p:sldMasterId id="2147483815" r:id="rId12"/>
  </p:sldMasterIdLst>
  <p:notesMasterIdLst>
    <p:notesMasterId r:id="rId41"/>
  </p:notesMasterIdLst>
  <p:sldIdLst>
    <p:sldId id="264" r:id="rId13"/>
    <p:sldId id="4385" r:id="rId14"/>
    <p:sldId id="4365" r:id="rId15"/>
    <p:sldId id="4370" r:id="rId16"/>
    <p:sldId id="4368" r:id="rId17"/>
    <p:sldId id="4386" r:id="rId18"/>
    <p:sldId id="4369" r:id="rId19"/>
    <p:sldId id="4364" r:id="rId20"/>
    <p:sldId id="4378" r:id="rId21"/>
    <p:sldId id="324" r:id="rId22"/>
    <p:sldId id="328" r:id="rId23"/>
    <p:sldId id="4387" r:id="rId24"/>
    <p:sldId id="388" r:id="rId25"/>
    <p:sldId id="4388" r:id="rId26"/>
    <p:sldId id="4389" r:id="rId27"/>
    <p:sldId id="4390" r:id="rId28"/>
    <p:sldId id="4391" r:id="rId29"/>
    <p:sldId id="4392" r:id="rId30"/>
    <p:sldId id="4393" r:id="rId31"/>
    <p:sldId id="4362" r:id="rId32"/>
    <p:sldId id="284" r:id="rId33"/>
    <p:sldId id="296" r:id="rId34"/>
    <p:sldId id="297" r:id="rId35"/>
    <p:sldId id="402" r:id="rId36"/>
    <p:sldId id="403" r:id="rId37"/>
    <p:sldId id="404" r:id="rId38"/>
    <p:sldId id="305" r:id="rId39"/>
    <p:sldId id="292" r:id="rId40"/>
  </p:sldIdLst>
  <p:sldSz cx="12188825"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5">
          <p15:clr>
            <a:srgbClr val="A4A3A4"/>
          </p15:clr>
        </p15:guide>
        <p15:guide id="2" pos="383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87313" autoAdjust="0"/>
  </p:normalViewPr>
  <p:slideViewPr>
    <p:cSldViewPr snapToGrid="0">
      <p:cViewPr varScale="1">
        <p:scale>
          <a:sx n="66" d="100"/>
          <a:sy n="66" d="100"/>
        </p:scale>
        <p:origin x="900" y="84"/>
      </p:cViewPr>
      <p:guideLst>
        <p:guide orient="horz" pos="2155"/>
        <p:guide pos="383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commentAuthors" Target="commentAuthor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51CF6-44E3-4ADF-B069-871E8C15E9CC}"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BC8FC-B0C4-457D-8AB7-E6D4931CBE62}" type="slidenum">
              <a:rPr lang="en-US" smtClean="0"/>
              <a:t>‹#›</a:t>
            </a:fld>
            <a:endParaRPr lang="en-US"/>
          </a:p>
        </p:txBody>
      </p:sp>
    </p:spTree>
    <p:extLst>
      <p:ext uri="{BB962C8B-B14F-4D97-AF65-F5344CB8AC3E}">
        <p14:creationId xmlns:p14="http://schemas.microsoft.com/office/powerpoint/2010/main" val="2840837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5570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44728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88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569" y="365126"/>
            <a:ext cx="10512862"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570" y="1744961"/>
            <a:ext cx="5156444"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570" y="2615609"/>
            <a:ext cx="5156444"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0593" y="1744961"/>
            <a:ext cx="5181838"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0593" y="2615609"/>
            <a:ext cx="518183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7657" y="2159000"/>
            <a:ext cx="5713512"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2024/11/24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7657" y="3733202"/>
            <a:ext cx="5713512"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7982" y="713674"/>
            <a:ext cx="4680435"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1047" y="713673"/>
            <a:ext cx="5710395" cy="5403600"/>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zh-CN" altLang="en-US" dirty="0"/>
          </a:p>
        </p:txBody>
      </p:sp>
      <p:sp>
        <p:nvSpPr>
          <p:cNvPr id="4" name="文本占位符 3"/>
          <p:cNvSpPr>
            <a:spLocks noGrp="1"/>
          </p:cNvSpPr>
          <p:nvPr>
            <p:ph type="body" sz="half" idx="2"/>
          </p:nvPr>
        </p:nvSpPr>
        <p:spPr>
          <a:xfrm>
            <a:off x="837982" y="2313873"/>
            <a:ext cx="4680435" cy="3811588"/>
          </a:xfrm>
        </p:spPr>
        <p:txBody>
          <a:bodyPr>
            <a:normAutofit/>
          </a:bodyPr>
          <a:lstStyle>
            <a:lvl1pPr marL="0" indent="0">
              <a:buNone/>
              <a:defRPr sz="18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2024/11/24</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2179" y="365125"/>
            <a:ext cx="908664"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7981" y="365125"/>
            <a:ext cx="944398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7982" y="551544"/>
            <a:ext cx="10512862"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81" y="6356756"/>
            <a:ext cx="2742073" cy="364275"/>
          </a:xfrm>
          <a:prstGeom prst="rect">
            <a:avLst/>
          </a:prstGeom>
        </p:spPr>
        <p:txBody>
          <a:bodyPr/>
          <a:lstStyle/>
          <a:p>
            <a:fld id="{3BED4874-415F-4462-8CBD-90FA9588F106}" type="datetimeFigureOut">
              <a:rPr lang="zh-CN" altLang="en-US" smtClean="0"/>
              <a:t>2024/11/24</a:t>
            </a:fld>
            <a:endParaRPr lang="zh-CN" altLang="en-US"/>
          </a:p>
        </p:txBody>
      </p:sp>
      <p:sp>
        <p:nvSpPr>
          <p:cNvPr id="3" name="页脚占位符 2"/>
          <p:cNvSpPr>
            <a:spLocks noGrp="1"/>
          </p:cNvSpPr>
          <p:nvPr>
            <p:ph type="ftr" sz="quarter" idx="11"/>
          </p:nvPr>
        </p:nvSpPr>
        <p:spPr>
          <a:xfrm>
            <a:off x="4037860" y="6356756"/>
            <a:ext cx="4113107" cy="36427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8486" y="6356756"/>
            <a:ext cx="2742073" cy="364275"/>
          </a:xfrm>
          <a:prstGeom prst="rect">
            <a:avLst/>
          </a:prstGeom>
        </p:spPr>
        <p:txBody>
          <a:bodyPr/>
          <a:lstStyle/>
          <a:p>
            <a:fld id="{8C92ADDF-ABC6-4EEC-846D-A1AE2D410679}"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节标题">
    <p:bg>
      <p:bgPr>
        <a:gradFill flip="none" rotWithShape="1">
          <a:gsLst>
            <a:gs pos="0">
              <a:srgbClr val="F4F4F4"/>
            </a:gs>
            <a:gs pos="35000">
              <a:srgbClr val="D4D4D4"/>
            </a:gs>
            <a:gs pos="100000">
              <a:srgbClr val="BABBBB"/>
            </a:gs>
          </a:gsLst>
          <a:lin ang="2700000" scaled="1"/>
          <a:tileRect/>
        </a:grad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srcRect/>
          <a:stretch>
            <a:fillRect/>
          </a:stretch>
        </p:blipFill>
        <p:spPr>
          <a:xfrm rot="5400000">
            <a:off x="9777963" y="-13082"/>
            <a:ext cx="2413160" cy="2408562"/>
          </a:xfrm>
          <a:prstGeom prst="rect">
            <a:avLst/>
          </a:prstGeom>
        </p:spPr>
      </p:pic>
      <p:pic>
        <p:nvPicPr>
          <p:cNvPr id="7" name="图片 6"/>
          <p:cNvPicPr>
            <a:picLocks noChangeAspect="1"/>
          </p:cNvPicPr>
          <p:nvPr userDrawn="1"/>
        </p:nvPicPr>
        <p:blipFill rotWithShape="1">
          <a:blip r:embed="rId3" cstate="print"/>
          <a:srcRect/>
          <a:stretch>
            <a:fillRect/>
          </a:stretch>
        </p:blipFill>
        <p:spPr>
          <a:xfrm>
            <a:off x="334" y="-121455"/>
            <a:ext cx="1316126" cy="1926884"/>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162" y="2130428"/>
            <a:ext cx="10360501"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324" y="3886200"/>
            <a:ext cx="8532178" cy="1752600"/>
          </a:xfrm>
          <a:prstGeom prst="rect">
            <a:avLst/>
          </a:prstGeom>
        </p:spPr>
        <p:txBody>
          <a:bodyPr/>
          <a:lstStyle>
            <a:lvl1pPr marL="0" indent="0" algn="ctr">
              <a:buNone/>
              <a:defRPr>
                <a:solidFill>
                  <a:schemeClr val="tx1">
                    <a:tint val="75000"/>
                  </a:schemeClr>
                </a:solidFill>
              </a:defRPr>
            </a:lvl1pPr>
            <a:lvl2pPr marL="609417" indent="0" algn="ctr">
              <a:buNone/>
              <a:defRPr>
                <a:solidFill>
                  <a:schemeClr val="tx1">
                    <a:tint val="75000"/>
                  </a:schemeClr>
                </a:solidFill>
              </a:defRPr>
            </a:lvl2pPr>
            <a:lvl3pPr marL="1218834" indent="0" algn="ctr">
              <a:buNone/>
              <a:defRPr>
                <a:solidFill>
                  <a:schemeClr val="tx1">
                    <a:tint val="75000"/>
                  </a:schemeClr>
                </a:solidFill>
              </a:defRPr>
            </a:lvl3pPr>
            <a:lvl4pPr marL="1828251" indent="0" algn="ctr">
              <a:buNone/>
              <a:defRPr>
                <a:solidFill>
                  <a:schemeClr val="tx1">
                    <a:tint val="75000"/>
                  </a:schemeClr>
                </a:solidFill>
              </a:defRPr>
            </a:lvl4pPr>
            <a:lvl5pPr marL="2437668" indent="0" algn="ctr">
              <a:buNone/>
              <a:defRPr>
                <a:solidFill>
                  <a:schemeClr val="tx1">
                    <a:tint val="75000"/>
                  </a:schemeClr>
                </a:solidFill>
              </a:defRPr>
            </a:lvl5pPr>
            <a:lvl6pPr marL="3047086" indent="0" algn="ctr">
              <a:buNone/>
              <a:defRPr>
                <a:solidFill>
                  <a:schemeClr val="tx1">
                    <a:tint val="75000"/>
                  </a:schemeClr>
                </a:solidFill>
              </a:defRPr>
            </a:lvl6pPr>
            <a:lvl7pPr marL="3656503" indent="0" algn="ctr">
              <a:buNone/>
              <a:defRPr>
                <a:solidFill>
                  <a:schemeClr val="tx1">
                    <a:tint val="75000"/>
                  </a:schemeClr>
                </a:solidFill>
              </a:defRPr>
            </a:lvl7pPr>
            <a:lvl8pPr marL="4265920" indent="0" algn="ctr">
              <a:buNone/>
              <a:defRPr>
                <a:solidFill>
                  <a:schemeClr val="tx1">
                    <a:tint val="75000"/>
                  </a:schemeClr>
                </a:solidFill>
              </a:defRPr>
            </a:lvl8pPr>
            <a:lvl9pPr marL="4875337"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5" name="页脚占位符 4"/>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953038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441" y="274637"/>
            <a:ext cx="10969943"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441" y="1600202"/>
            <a:ext cx="10969943"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5" name="页脚占位符 4"/>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377934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833" y="4406902"/>
            <a:ext cx="10360501"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2833" y="2906713"/>
            <a:ext cx="10360501" cy="1500187"/>
          </a:xfrm>
          <a:prstGeom prst="rect">
            <a:avLst/>
          </a:prstGeom>
        </p:spPr>
        <p:txBody>
          <a:bodyPr anchor="b"/>
          <a:lstStyle>
            <a:lvl1pPr marL="0" indent="0">
              <a:buNone/>
              <a:defRPr sz="2664">
                <a:solidFill>
                  <a:schemeClr val="tx1">
                    <a:tint val="75000"/>
                  </a:schemeClr>
                </a:solidFill>
              </a:defRPr>
            </a:lvl1pPr>
            <a:lvl2pPr marL="609417" indent="0">
              <a:buNone/>
              <a:defRPr sz="2399">
                <a:solidFill>
                  <a:schemeClr val="tx1">
                    <a:tint val="75000"/>
                  </a:schemeClr>
                </a:solidFill>
              </a:defRPr>
            </a:lvl2pPr>
            <a:lvl3pPr marL="1218834" indent="0">
              <a:buNone/>
              <a:defRPr sz="2134">
                <a:solidFill>
                  <a:schemeClr val="tx1">
                    <a:tint val="75000"/>
                  </a:schemeClr>
                </a:solidFill>
              </a:defRPr>
            </a:lvl3pPr>
            <a:lvl4pPr marL="1828251" indent="0">
              <a:buNone/>
              <a:defRPr sz="1864">
                <a:solidFill>
                  <a:schemeClr val="tx1">
                    <a:tint val="75000"/>
                  </a:schemeClr>
                </a:solidFill>
              </a:defRPr>
            </a:lvl4pPr>
            <a:lvl5pPr marL="2437668" indent="0">
              <a:buNone/>
              <a:defRPr sz="1864">
                <a:solidFill>
                  <a:schemeClr val="tx1">
                    <a:tint val="75000"/>
                  </a:schemeClr>
                </a:solidFill>
              </a:defRPr>
            </a:lvl5pPr>
            <a:lvl6pPr marL="3047086" indent="0">
              <a:buNone/>
              <a:defRPr sz="1864">
                <a:solidFill>
                  <a:schemeClr val="tx1">
                    <a:tint val="75000"/>
                  </a:schemeClr>
                </a:solidFill>
              </a:defRPr>
            </a:lvl6pPr>
            <a:lvl7pPr marL="3656503" indent="0">
              <a:buNone/>
              <a:defRPr sz="1864">
                <a:solidFill>
                  <a:schemeClr val="tx1">
                    <a:tint val="75000"/>
                  </a:schemeClr>
                </a:solidFill>
              </a:defRPr>
            </a:lvl7pPr>
            <a:lvl8pPr marL="4265920" indent="0">
              <a:buNone/>
              <a:defRPr sz="1864">
                <a:solidFill>
                  <a:schemeClr val="tx1">
                    <a:tint val="75000"/>
                  </a:schemeClr>
                </a:solidFill>
              </a:defRPr>
            </a:lvl8pPr>
            <a:lvl9pPr marL="4875337" indent="0">
              <a:buNone/>
              <a:defRPr sz="1864">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5" name="页脚占位符 4"/>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584256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441" y="274637"/>
            <a:ext cx="10969943"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441" y="1600202"/>
            <a:ext cx="5383398" cy="4525963"/>
          </a:xfrm>
          <a:prstGeom prst="rect">
            <a:avLst/>
          </a:prstGeom>
        </p:spPr>
        <p:txBody>
          <a:bodyPr/>
          <a:lstStyle>
            <a:lvl1pPr>
              <a:defRPr sz="3734"/>
            </a:lvl1pPr>
            <a:lvl2pPr>
              <a:defRPr sz="3199"/>
            </a:lvl2pPr>
            <a:lvl3pPr>
              <a:defRPr sz="2664"/>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5986" y="1600202"/>
            <a:ext cx="5383398" cy="4525963"/>
          </a:xfrm>
          <a:prstGeom prst="rect">
            <a:avLst/>
          </a:prstGeom>
        </p:spPr>
        <p:txBody>
          <a:bodyPr/>
          <a:lstStyle>
            <a:lvl1pPr>
              <a:defRPr sz="3734"/>
            </a:lvl1pPr>
            <a:lvl2pPr>
              <a:defRPr sz="3199"/>
            </a:lvl2pPr>
            <a:lvl3pPr>
              <a:defRPr sz="2664"/>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6" name="页脚占位符 5"/>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408001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41" y="274637"/>
            <a:ext cx="10969943"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442" y="1535114"/>
            <a:ext cx="5385514" cy="639763"/>
          </a:xfrm>
          <a:prstGeom prst="rect">
            <a:avLst/>
          </a:prstGeom>
        </p:spPr>
        <p:txBody>
          <a:bodyPr anchor="b"/>
          <a:lstStyle>
            <a:lvl1pPr marL="0" indent="0">
              <a:buNone/>
              <a:defRPr sz="3199" b="1"/>
            </a:lvl1pPr>
            <a:lvl2pPr marL="609417" indent="0">
              <a:buNone/>
              <a:defRPr sz="2664" b="1"/>
            </a:lvl2pPr>
            <a:lvl3pPr marL="1218834" indent="0">
              <a:buNone/>
              <a:defRPr sz="2399" b="1"/>
            </a:lvl3pPr>
            <a:lvl4pPr marL="1828251" indent="0">
              <a:buNone/>
              <a:defRPr sz="2134" b="1"/>
            </a:lvl4pPr>
            <a:lvl5pPr marL="2437668" indent="0">
              <a:buNone/>
              <a:defRPr sz="2134" b="1"/>
            </a:lvl5pPr>
            <a:lvl6pPr marL="3047086" indent="0">
              <a:buNone/>
              <a:defRPr sz="2134" b="1"/>
            </a:lvl6pPr>
            <a:lvl7pPr marL="3656503" indent="0">
              <a:buNone/>
              <a:defRPr sz="2134" b="1"/>
            </a:lvl7pPr>
            <a:lvl8pPr marL="4265920" indent="0">
              <a:buNone/>
              <a:defRPr sz="2134" b="1"/>
            </a:lvl8pPr>
            <a:lvl9pPr marL="4875337" indent="0">
              <a:buNone/>
              <a:defRPr sz="2134" b="1"/>
            </a:lvl9pPr>
          </a:lstStyle>
          <a:p>
            <a:pPr lvl="0"/>
            <a:r>
              <a:rPr lang="zh-CN" altLang="en-US"/>
              <a:t>单击此处编辑母版文本样式</a:t>
            </a:r>
          </a:p>
        </p:txBody>
      </p:sp>
      <p:sp>
        <p:nvSpPr>
          <p:cNvPr id="4" name="内容占位符 3"/>
          <p:cNvSpPr>
            <a:spLocks noGrp="1"/>
          </p:cNvSpPr>
          <p:nvPr>
            <p:ph sz="half" idx="2"/>
          </p:nvPr>
        </p:nvSpPr>
        <p:spPr>
          <a:xfrm>
            <a:off x="609442" y="2174875"/>
            <a:ext cx="5385514" cy="3951288"/>
          </a:xfrm>
          <a:prstGeom prst="rect">
            <a:avLst/>
          </a:prstGeom>
        </p:spPr>
        <p:txBody>
          <a:bodyPr/>
          <a:lstStyle>
            <a:lvl1pPr>
              <a:defRPr sz="3199"/>
            </a:lvl1pPr>
            <a:lvl2pPr>
              <a:defRPr sz="2664"/>
            </a:lvl2pPr>
            <a:lvl3pPr>
              <a:defRPr sz="2399"/>
            </a:lvl3pPr>
            <a:lvl4pPr>
              <a:defRPr sz="2134"/>
            </a:lvl4pPr>
            <a:lvl5pPr>
              <a:defRPr sz="2134"/>
            </a:lvl5pPr>
            <a:lvl6pPr>
              <a:defRPr sz="2134"/>
            </a:lvl6pPr>
            <a:lvl7pPr>
              <a:defRPr sz="2134"/>
            </a:lvl7pPr>
            <a:lvl8pPr>
              <a:defRPr sz="2134"/>
            </a:lvl8pPr>
            <a:lvl9pPr>
              <a:defRPr sz="213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1758" y="1535114"/>
            <a:ext cx="5387630" cy="639763"/>
          </a:xfrm>
          <a:prstGeom prst="rect">
            <a:avLst/>
          </a:prstGeom>
        </p:spPr>
        <p:txBody>
          <a:bodyPr anchor="b"/>
          <a:lstStyle>
            <a:lvl1pPr marL="0" indent="0">
              <a:buNone/>
              <a:defRPr sz="3199" b="1"/>
            </a:lvl1pPr>
            <a:lvl2pPr marL="609417" indent="0">
              <a:buNone/>
              <a:defRPr sz="2664" b="1"/>
            </a:lvl2pPr>
            <a:lvl3pPr marL="1218834" indent="0">
              <a:buNone/>
              <a:defRPr sz="2399" b="1"/>
            </a:lvl3pPr>
            <a:lvl4pPr marL="1828251" indent="0">
              <a:buNone/>
              <a:defRPr sz="2134" b="1"/>
            </a:lvl4pPr>
            <a:lvl5pPr marL="2437668" indent="0">
              <a:buNone/>
              <a:defRPr sz="2134" b="1"/>
            </a:lvl5pPr>
            <a:lvl6pPr marL="3047086" indent="0">
              <a:buNone/>
              <a:defRPr sz="2134" b="1"/>
            </a:lvl6pPr>
            <a:lvl7pPr marL="3656503" indent="0">
              <a:buNone/>
              <a:defRPr sz="2134" b="1"/>
            </a:lvl7pPr>
            <a:lvl8pPr marL="4265920" indent="0">
              <a:buNone/>
              <a:defRPr sz="2134" b="1"/>
            </a:lvl8pPr>
            <a:lvl9pPr marL="4875337" indent="0">
              <a:buNone/>
              <a:defRPr sz="2134" b="1"/>
            </a:lvl9pPr>
          </a:lstStyle>
          <a:p>
            <a:pPr lvl="0"/>
            <a:r>
              <a:rPr lang="zh-CN" altLang="en-US"/>
              <a:t>单击此处编辑母版文本样式</a:t>
            </a:r>
          </a:p>
        </p:txBody>
      </p:sp>
      <p:sp>
        <p:nvSpPr>
          <p:cNvPr id="6" name="内容占位符 5"/>
          <p:cNvSpPr>
            <a:spLocks noGrp="1"/>
          </p:cNvSpPr>
          <p:nvPr>
            <p:ph sz="quarter" idx="4"/>
          </p:nvPr>
        </p:nvSpPr>
        <p:spPr>
          <a:xfrm>
            <a:off x="6191758" y="2174875"/>
            <a:ext cx="5387630" cy="3951288"/>
          </a:xfrm>
          <a:prstGeom prst="rect">
            <a:avLst/>
          </a:prstGeom>
        </p:spPr>
        <p:txBody>
          <a:bodyPr/>
          <a:lstStyle>
            <a:lvl1pPr>
              <a:defRPr sz="3199"/>
            </a:lvl1pPr>
            <a:lvl2pPr>
              <a:defRPr sz="2664"/>
            </a:lvl2pPr>
            <a:lvl3pPr>
              <a:defRPr sz="2399"/>
            </a:lvl3pPr>
            <a:lvl4pPr>
              <a:defRPr sz="2134"/>
            </a:lvl4pPr>
            <a:lvl5pPr>
              <a:defRPr sz="2134"/>
            </a:lvl5pPr>
            <a:lvl6pPr>
              <a:defRPr sz="2134"/>
            </a:lvl6pPr>
            <a:lvl7pPr>
              <a:defRPr sz="2134"/>
            </a:lvl7pPr>
            <a:lvl8pPr>
              <a:defRPr sz="2134"/>
            </a:lvl8pPr>
            <a:lvl9pPr>
              <a:defRPr sz="213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8" name="页脚占位符 7"/>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123469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1" y="274637"/>
            <a:ext cx="10969943"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4" name="页脚占位符 3"/>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475596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3" name="页脚占位符 2"/>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4034064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4" y="273050"/>
            <a:ext cx="4010039" cy="1162051"/>
          </a:xfrm>
          <a:prstGeom prst="rect">
            <a:avLst/>
          </a:prstGeom>
        </p:spPr>
        <p:txBody>
          <a:bodyPr anchor="b"/>
          <a:lstStyle>
            <a:lvl1pPr algn="l">
              <a:defRPr sz="2664" b="1"/>
            </a:lvl1pPr>
          </a:lstStyle>
          <a:p>
            <a:r>
              <a:rPr lang="zh-CN" altLang="en-US"/>
              <a:t>单击此处编辑母版标题样式</a:t>
            </a:r>
          </a:p>
        </p:txBody>
      </p:sp>
      <p:sp>
        <p:nvSpPr>
          <p:cNvPr id="3" name="内容占位符 2"/>
          <p:cNvSpPr>
            <a:spLocks noGrp="1"/>
          </p:cNvSpPr>
          <p:nvPr>
            <p:ph idx="1"/>
          </p:nvPr>
        </p:nvSpPr>
        <p:spPr>
          <a:xfrm>
            <a:off x="4765492" y="273053"/>
            <a:ext cx="6813892" cy="5853113"/>
          </a:xfrm>
          <a:prstGeom prst="rect">
            <a:avLst/>
          </a:prstGeom>
        </p:spPr>
        <p:txBody>
          <a:bodyPr/>
          <a:lstStyle>
            <a:lvl1pPr>
              <a:defRPr sz="4264"/>
            </a:lvl1pPr>
            <a:lvl2pPr>
              <a:defRPr sz="3734"/>
            </a:lvl2pPr>
            <a:lvl3pPr>
              <a:defRPr sz="3199"/>
            </a:lvl3pPr>
            <a:lvl4pPr>
              <a:defRPr sz="2664"/>
            </a:lvl4pPr>
            <a:lvl5pPr>
              <a:defRPr sz="2664"/>
            </a:lvl5pPr>
            <a:lvl6pPr>
              <a:defRPr sz="2664"/>
            </a:lvl6pPr>
            <a:lvl7pPr>
              <a:defRPr sz="2664"/>
            </a:lvl7pPr>
            <a:lvl8pPr>
              <a:defRPr sz="2664"/>
            </a:lvl8pPr>
            <a:lvl9pPr>
              <a:defRPr sz="266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44" y="1435103"/>
            <a:ext cx="4010039" cy="4691063"/>
          </a:xfrm>
          <a:prstGeom prst="rect">
            <a:avLst/>
          </a:prstGeom>
        </p:spPr>
        <p:txBody>
          <a:bodyPr/>
          <a:lstStyle>
            <a:lvl1pPr marL="0" indent="0">
              <a:buNone/>
              <a:defRPr sz="1864"/>
            </a:lvl1pPr>
            <a:lvl2pPr marL="609417" indent="0">
              <a:buNone/>
              <a:defRPr sz="1600"/>
            </a:lvl2pPr>
            <a:lvl3pPr marL="1218834" indent="0">
              <a:buNone/>
              <a:defRPr sz="1335"/>
            </a:lvl3pPr>
            <a:lvl4pPr marL="1828251" indent="0">
              <a:buNone/>
              <a:defRPr sz="1200"/>
            </a:lvl4pPr>
            <a:lvl5pPr marL="2437668" indent="0">
              <a:buNone/>
              <a:defRPr sz="1200"/>
            </a:lvl5pPr>
            <a:lvl6pPr marL="3047086" indent="0">
              <a:buNone/>
              <a:defRPr sz="1200"/>
            </a:lvl6pPr>
            <a:lvl7pPr marL="3656503" indent="0">
              <a:buNone/>
              <a:defRPr sz="1200"/>
            </a:lvl7pPr>
            <a:lvl8pPr marL="4265920" indent="0">
              <a:buNone/>
              <a:defRPr sz="1200"/>
            </a:lvl8pPr>
            <a:lvl9pPr marL="487533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6" name="页脚占位符 5"/>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344794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095" y="4800601"/>
            <a:ext cx="7313295" cy="566739"/>
          </a:xfrm>
          <a:prstGeom prst="rect">
            <a:avLst/>
          </a:prstGeom>
        </p:spPr>
        <p:txBody>
          <a:bodyPr anchor="b"/>
          <a:lstStyle>
            <a:lvl1pPr algn="l">
              <a:defRPr sz="2664" b="1"/>
            </a:lvl1pPr>
          </a:lstStyle>
          <a:p>
            <a:r>
              <a:rPr lang="zh-CN" altLang="en-US"/>
              <a:t>单击此处编辑母版标题样式</a:t>
            </a:r>
          </a:p>
        </p:txBody>
      </p:sp>
      <p:sp>
        <p:nvSpPr>
          <p:cNvPr id="3" name="图片占位符 2"/>
          <p:cNvSpPr>
            <a:spLocks noGrp="1"/>
          </p:cNvSpPr>
          <p:nvPr>
            <p:ph type="pic" idx="1"/>
          </p:nvPr>
        </p:nvSpPr>
        <p:spPr>
          <a:xfrm>
            <a:off x="2389095" y="612775"/>
            <a:ext cx="7313295" cy="4114800"/>
          </a:xfrm>
          <a:prstGeom prst="rect">
            <a:avLst/>
          </a:prstGeom>
        </p:spPr>
        <p:txBody>
          <a:bodyPr/>
          <a:lstStyle>
            <a:lvl1pPr marL="0" indent="0">
              <a:buNone/>
              <a:defRPr sz="4264"/>
            </a:lvl1pPr>
            <a:lvl2pPr marL="609417" indent="0">
              <a:buNone/>
              <a:defRPr sz="3734"/>
            </a:lvl2pPr>
            <a:lvl3pPr marL="1218834" indent="0">
              <a:buNone/>
              <a:defRPr sz="3199"/>
            </a:lvl3pPr>
            <a:lvl4pPr marL="1828251" indent="0">
              <a:buNone/>
              <a:defRPr sz="2664"/>
            </a:lvl4pPr>
            <a:lvl5pPr marL="2437668" indent="0">
              <a:buNone/>
              <a:defRPr sz="2664"/>
            </a:lvl5pPr>
            <a:lvl6pPr marL="3047086" indent="0">
              <a:buNone/>
              <a:defRPr sz="2664"/>
            </a:lvl6pPr>
            <a:lvl7pPr marL="3656503" indent="0">
              <a:buNone/>
              <a:defRPr sz="2664"/>
            </a:lvl7pPr>
            <a:lvl8pPr marL="4265920" indent="0">
              <a:buNone/>
              <a:defRPr sz="2664"/>
            </a:lvl8pPr>
            <a:lvl9pPr marL="4875337" indent="0">
              <a:buNone/>
              <a:defRPr sz="2664"/>
            </a:lvl9pPr>
          </a:lstStyle>
          <a:p>
            <a:endParaRPr lang="zh-CN" altLang="en-US"/>
          </a:p>
        </p:txBody>
      </p:sp>
      <p:sp>
        <p:nvSpPr>
          <p:cNvPr id="4" name="文本占位符 3"/>
          <p:cNvSpPr>
            <a:spLocks noGrp="1"/>
          </p:cNvSpPr>
          <p:nvPr>
            <p:ph type="body" sz="half" idx="2"/>
          </p:nvPr>
        </p:nvSpPr>
        <p:spPr>
          <a:xfrm>
            <a:off x="2389095" y="5367340"/>
            <a:ext cx="7313295" cy="804863"/>
          </a:xfrm>
          <a:prstGeom prst="rect">
            <a:avLst/>
          </a:prstGeom>
        </p:spPr>
        <p:txBody>
          <a:bodyPr/>
          <a:lstStyle>
            <a:lvl1pPr marL="0" indent="0">
              <a:buNone/>
              <a:defRPr sz="1864"/>
            </a:lvl1pPr>
            <a:lvl2pPr marL="609417" indent="0">
              <a:buNone/>
              <a:defRPr sz="1600"/>
            </a:lvl2pPr>
            <a:lvl3pPr marL="1218834" indent="0">
              <a:buNone/>
              <a:defRPr sz="1335"/>
            </a:lvl3pPr>
            <a:lvl4pPr marL="1828251" indent="0">
              <a:buNone/>
              <a:defRPr sz="1200"/>
            </a:lvl4pPr>
            <a:lvl5pPr marL="2437668" indent="0">
              <a:buNone/>
              <a:defRPr sz="1200"/>
            </a:lvl5pPr>
            <a:lvl6pPr marL="3047086" indent="0">
              <a:buNone/>
              <a:defRPr sz="1200"/>
            </a:lvl6pPr>
            <a:lvl7pPr marL="3656503" indent="0">
              <a:buNone/>
              <a:defRPr sz="1200"/>
            </a:lvl7pPr>
            <a:lvl8pPr marL="4265920" indent="0">
              <a:buNone/>
              <a:defRPr sz="1200"/>
            </a:lvl8pPr>
            <a:lvl9pPr marL="487533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6" name="页脚占位符 5"/>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500252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441" y="274637"/>
            <a:ext cx="10969943"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441" y="1600202"/>
            <a:ext cx="10969943"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5" name="页脚占位符 4"/>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345862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6898" y="274641"/>
            <a:ext cx="2742486"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441" y="274641"/>
            <a:ext cx="802431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5" name="页脚占位符 4"/>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152531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398862" y="1905000"/>
            <a:ext cx="2552035"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40468436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128" y="1871004"/>
            <a:ext cx="3634977"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89934" y="667658"/>
            <a:ext cx="6031086"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4572" y="3657606"/>
            <a:ext cx="4926446"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3584681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3034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825"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141653921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88824"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6851" y="1156519"/>
            <a:ext cx="9196648" cy="5146631"/>
          </a:xfrm>
          <a:prstGeom prst="rect">
            <a:avLst/>
          </a:prstGeom>
        </p:spPr>
      </p:pic>
      <p:sp>
        <p:nvSpPr>
          <p:cNvPr id="8" name="Picture Placeholder 7"/>
          <p:cNvSpPr>
            <a:spLocks noGrp="1"/>
          </p:cNvSpPr>
          <p:nvPr>
            <p:ph type="pic" sz="quarter" idx="10"/>
          </p:nvPr>
        </p:nvSpPr>
        <p:spPr>
          <a:xfrm>
            <a:off x="4928857" y="1410613"/>
            <a:ext cx="5800080"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423257762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88825"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6" name="图片占位符 5"/>
          <p:cNvSpPr>
            <a:spLocks noGrp="1"/>
          </p:cNvSpPr>
          <p:nvPr>
            <p:ph type="pic" sz="quarter" idx="10"/>
          </p:nvPr>
        </p:nvSpPr>
        <p:spPr>
          <a:xfrm>
            <a:off x="535668" y="449028"/>
            <a:ext cx="11117490"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20070717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88824"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27630554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07599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46629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9649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6734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3603" y="1854200"/>
            <a:ext cx="9141619"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3603" y="3602038"/>
            <a:ext cx="9141619"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2024/11/24</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212900"/>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2024/11/24</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3145232"/>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2024/11/24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7982" y="2187444"/>
            <a:ext cx="10512862"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745220572"/>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7982" y="1825625"/>
            <a:ext cx="5180251"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0592" y="1825625"/>
            <a:ext cx="5180251"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2439176"/>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569" y="365126"/>
            <a:ext cx="10512862"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570" y="1744961"/>
            <a:ext cx="5156444"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570" y="2615609"/>
            <a:ext cx="5156444"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0593" y="1744961"/>
            <a:ext cx="5181838"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0593" y="2615609"/>
            <a:ext cx="518183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2184232"/>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7657" y="2159000"/>
            <a:ext cx="5713512"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2024/11/24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7657" y="3733202"/>
            <a:ext cx="5713512"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574816872"/>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16635211"/>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7982" y="713674"/>
            <a:ext cx="4680435"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1047" y="713673"/>
            <a:ext cx="5710395" cy="5403600"/>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zh-CN" altLang="en-US" dirty="0"/>
          </a:p>
        </p:txBody>
      </p:sp>
      <p:sp>
        <p:nvSpPr>
          <p:cNvPr id="4" name="文本占位符 3"/>
          <p:cNvSpPr>
            <a:spLocks noGrp="1"/>
          </p:cNvSpPr>
          <p:nvPr>
            <p:ph type="body" sz="half" idx="2"/>
          </p:nvPr>
        </p:nvSpPr>
        <p:spPr>
          <a:xfrm>
            <a:off x="837982" y="2313873"/>
            <a:ext cx="4680435" cy="3811588"/>
          </a:xfrm>
        </p:spPr>
        <p:txBody>
          <a:bodyPr>
            <a:normAutofit/>
          </a:bodyPr>
          <a:lstStyle>
            <a:lvl1pPr marL="0" indent="0">
              <a:buNone/>
              <a:defRPr sz="18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2024/11/24</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53110659"/>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2179" y="365125"/>
            <a:ext cx="908664"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7981" y="365125"/>
            <a:ext cx="944398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63672735"/>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7982" y="551544"/>
            <a:ext cx="10512862"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9375789"/>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88825"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72254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8505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4119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55011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2391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2198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88825"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60764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BB0ACB-03B5-48BD-9186-B463A0B9B3FB}"/>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 xmlns:a16="http://schemas.microsoft.com/office/drawing/2014/main" id="{58CA6FFA-1F2D-4E59-9F03-5582A1266059}"/>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24/11/2024</a:t>
            </a:fld>
            <a:endParaRPr lang="vi-VN"/>
          </a:p>
        </p:txBody>
      </p:sp>
      <p:sp>
        <p:nvSpPr>
          <p:cNvPr id="5" name="Footer Placeholder 4">
            <a:extLst>
              <a:ext uri="{FF2B5EF4-FFF2-40B4-BE49-F238E27FC236}">
                <a16:creationId xmlns=""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4566" y="5412067"/>
            <a:ext cx="1888074"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59116263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162" y="2130428"/>
            <a:ext cx="10360501"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324" y="3886200"/>
            <a:ext cx="8532178" cy="1752600"/>
          </a:xfrm>
          <a:prstGeom prst="rect">
            <a:avLst/>
          </a:prstGeom>
        </p:spPr>
        <p:txBody>
          <a:bodyPr/>
          <a:lstStyle>
            <a:lvl1pPr marL="0" indent="0" algn="ctr">
              <a:buNone/>
              <a:defRPr>
                <a:solidFill>
                  <a:schemeClr val="tx1">
                    <a:tint val="75000"/>
                  </a:schemeClr>
                </a:solidFill>
              </a:defRPr>
            </a:lvl1pPr>
            <a:lvl2pPr marL="609417" indent="0" algn="ctr">
              <a:buNone/>
              <a:defRPr>
                <a:solidFill>
                  <a:schemeClr val="tx1">
                    <a:tint val="75000"/>
                  </a:schemeClr>
                </a:solidFill>
              </a:defRPr>
            </a:lvl2pPr>
            <a:lvl3pPr marL="1218834" indent="0" algn="ctr">
              <a:buNone/>
              <a:defRPr>
                <a:solidFill>
                  <a:schemeClr val="tx1">
                    <a:tint val="75000"/>
                  </a:schemeClr>
                </a:solidFill>
              </a:defRPr>
            </a:lvl3pPr>
            <a:lvl4pPr marL="1828251" indent="0" algn="ctr">
              <a:buNone/>
              <a:defRPr>
                <a:solidFill>
                  <a:schemeClr val="tx1">
                    <a:tint val="75000"/>
                  </a:schemeClr>
                </a:solidFill>
              </a:defRPr>
            </a:lvl4pPr>
            <a:lvl5pPr marL="2437668" indent="0" algn="ctr">
              <a:buNone/>
              <a:defRPr>
                <a:solidFill>
                  <a:schemeClr val="tx1">
                    <a:tint val="75000"/>
                  </a:schemeClr>
                </a:solidFill>
              </a:defRPr>
            </a:lvl5pPr>
            <a:lvl6pPr marL="3047086" indent="0" algn="ctr">
              <a:buNone/>
              <a:defRPr>
                <a:solidFill>
                  <a:schemeClr val="tx1">
                    <a:tint val="75000"/>
                  </a:schemeClr>
                </a:solidFill>
              </a:defRPr>
            </a:lvl6pPr>
            <a:lvl7pPr marL="3656503" indent="0" algn="ctr">
              <a:buNone/>
              <a:defRPr>
                <a:solidFill>
                  <a:schemeClr val="tx1">
                    <a:tint val="75000"/>
                  </a:schemeClr>
                </a:solidFill>
              </a:defRPr>
            </a:lvl7pPr>
            <a:lvl8pPr marL="4265920" indent="0" algn="ctr">
              <a:buNone/>
              <a:defRPr>
                <a:solidFill>
                  <a:schemeClr val="tx1">
                    <a:tint val="75000"/>
                  </a:schemeClr>
                </a:solidFill>
              </a:defRPr>
            </a:lvl8pPr>
            <a:lvl9pPr marL="4875337"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5" name="页脚占位符 4"/>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835449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441" y="274637"/>
            <a:ext cx="10969943"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441" y="1600202"/>
            <a:ext cx="10969943"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5" name="页脚占位符 4"/>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289826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3603" y="1854200"/>
            <a:ext cx="9141619"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3603" y="3602038"/>
            <a:ext cx="9141619"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2024/11/24</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833" y="4406902"/>
            <a:ext cx="10360501"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2833" y="2906713"/>
            <a:ext cx="10360501" cy="1500187"/>
          </a:xfrm>
          <a:prstGeom prst="rect">
            <a:avLst/>
          </a:prstGeom>
        </p:spPr>
        <p:txBody>
          <a:bodyPr anchor="b"/>
          <a:lstStyle>
            <a:lvl1pPr marL="0" indent="0">
              <a:buNone/>
              <a:defRPr sz="2664">
                <a:solidFill>
                  <a:schemeClr val="tx1">
                    <a:tint val="75000"/>
                  </a:schemeClr>
                </a:solidFill>
              </a:defRPr>
            </a:lvl1pPr>
            <a:lvl2pPr marL="609417" indent="0">
              <a:buNone/>
              <a:defRPr sz="2399">
                <a:solidFill>
                  <a:schemeClr val="tx1">
                    <a:tint val="75000"/>
                  </a:schemeClr>
                </a:solidFill>
              </a:defRPr>
            </a:lvl2pPr>
            <a:lvl3pPr marL="1218834" indent="0">
              <a:buNone/>
              <a:defRPr sz="2134">
                <a:solidFill>
                  <a:schemeClr val="tx1">
                    <a:tint val="75000"/>
                  </a:schemeClr>
                </a:solidFill>
              </a:defRPr>
            </a:lvl3pPr>
            <a:lvl4pPr marL="1828251" indent="0">
              <a:buNone/>
              <a:defRPr sz="1864">
                <a:solidFill>
                  <a:schemeClr val="tx1">
                    <a:tint val="75000"/>
                  </a:schemeClr>
                </a:solidFill>
              </a:defRPr>
            </a:lvl4pPr>
            <a:lvl5pPr marL="2437668" indent="0">
              <a:buNone/>
              <a:defRPr sz="1864">
                <a:solidFill>
                  <a:schemeClr val="tx1">
                    <a:tint val="75000"/>
                  </a:schemeClr>
                </a:solidFill>
              </a:defRPr>
            </a:lvl5pPr>
            <a:lvl6pPr marL="3047086" indent="0">
              <a:buNone/>
              <a:defRPr sz="1864">
                <a:solidFill>
                  <a:schemeClr val="tx1">
                    <a:tint val="75000"/>
                  </a:schemeClr>
                </a:solidFill>
              </a:defRPr>
            </a:lvl6pPr>
            <a:lvl7pPr marL="3656503" indent="0">
              <a:buNone/>
              <a:defRPr sz="1864">
                <a:solidFill>
                  <a:schemeClr val="tx1">
                    <a:tint val="75000"/>
                  </a:schemeClr>
                </a:solidFill>
              </a:defRPr>
            </a:lvl7pPr>
            <a:lvl8pPr marL="4265920" indent="0">
              <a:buNone/>
              <a:defRPr sz="1864">
                <a:solidFill>
                  <a:schemeClr val="tx1">
                    <a:tint val="75000"/>
                  </a:schemeClr>
                </a:solidFill>
              </a:defRPr>
            </a:lvl8pPr>
            <a:lvl9pPr marL="4875337" indent="0">
              <a:buNone/>
              <a:defRPr sz="1864">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5" name="页脚占位符 4"/>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17579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441" y="274637"/>
            <a:ext cx="10969943"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441" y="1600202"/>
            <a:ext cx="5383398" cy="4525963"/>
          </a:xfrm>
          <a:prstGeom prst="rect">
            <a:avLst/>
          </a:prstGeom>
        </p:spPr>
        <p:txBody>
          <a:bodyPr/>
          <a:lstStyle>
            <a:lvl1pPr>
              <a:defRPr sz="3734"/>
            </a:lvl1pPr>
            <a:lvl2pPr>
              <a:defRPr sz="3199"/>
            </a:lvl2pPr>
            <a:lvl3pPr>
              <a:defRPr sz="2664"/>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5986" y="1600202"/>
            <a:ext cx="5383398" cy="4525963"/>
          </a:xfrm>
          <a:prstGeom prst="rect">
            <a:avLst/>
          </a:prstGeom>
        </p:spPr>
        <p:txBody>
          <a:bodyPr/>
          <a:lstStyle>
            <a:lvl1pPr>
              <a:defRPr sz="3734"/>
            </a:lvl1pPr>
            <a:lvl2pPr>
              <a:defRPr sz="3199"/>
            </a:lvl2pPr>
            <a:lvl3pPr>
              <a:defRPr sz="2664"/>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6" name="页脚占位符 5"/>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591349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41" y="274637"/>
            <a:ext cx="10969943"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442" y="1535114"/>
            <a:ext cx="5385514" cy="639763"/>
          </a:xfrm>
          <a:prstGeom prst="rect">
            <a:avLst/>
          </a:prstGeom>
        </p:spPr>
        <p:txBody>
          <a:bodyPr anchor="b"/>
          <a:lstStyle>
            <a:lvl1pPr marL="0" indent="0">
              <a:buNone/>
              <a:defRPr sz="3199" b="1"/>
            </a:lvl1pPr>
            <a:lvl2pPr marL="609417" indent="0">
              <a:buNone/>
              <a:defRPr sz="2664" b="1"/>
            </a:lvl2pPr>
            <a:lvl3pPr marL="1218834" indent="0">
              <a:buNone/>
              <a:defRPr sz="2399" b="1"/>
            </a:lvl3pPr>
            <a:lvl4pPr marL="1828251" indent="0">
              <a:buNone/>
              <a:defRPr sz="2134" b="1"/>
            </a:lvl4pPr>
            <a:lvl5pPr marL="2437668" indent="0">
              <a:buNone/>
              <a:defRPr sz="2134" b="1"/>
            </a:lvl5pPr>
            <a:lvl6pPr marL="3047086" indent="0">
              <a:buNone/>
              <a:defRPr sz="2134" b="1"/>
            </a:lvl6pPr>
            <a:lvl7pPr marL="3656503" indent="0">
              <a:buNone/>
              <a:defRPr sz="2134" b="1"/>
            </a:lvl7pPr>
            <a:lvl8pPr marL="4265920" indent="0">
              <a:buNone/>
              <a:defRPr sz="2134" b="1"/>
            </a:lvl8pPr>
            <a:lvl9pPr marL="4875337" indent="0">
              <a:buNone/>
              <a:defRPr sz="2134" b="1"/>
            </a:lvl9pPr>
          </a:lstStyle>
          <a:p>
            <a:pPr lvl="0"/>
            <a:r>
              <a:rPr lang="zh-CN" altLang="en-US"/>
              <a:t>单击此处编辑母版文本样式</a:t>
            </a:r>
          </a:p>
        </p:txBody>
      </p:sp>
      <p:sp>
        <p:nvSpPr>
          <p:cNvPr id="4" name="内容占位符 3"/>
          <p:cNvSpPr>
            <a:spLocks noGrp="1"/>
          </p:cNvSpPr>
          <p:nvPr>
            <p:ph sz="half" idx="2"/>
          </p:nvPr>
        </p:nvSpPr>
        <p:spPr>
          <a:xfrm>
            <a:off x="609442" y="2174875"/>
            <a:ext cx="5385514" cy="3951288"/>
          </a:xfrm>
          <a:prstGeom prst="rect">
            <a:avLst/>
          </a:prstGeom>
        </p:spPr>
        <p:txBody>
          <a:bodyPr/>
          <a:lstStyle>
            <a:lvl1pPr>
              <a:defRPr sz="3199"/>
            </a:lvl1pPr>
            <a:lvl2pPr>
              <a:defRPr sz="2664"/>
            </a:lvl2pPr>
            <a:lvl3pPr>
              <a:defRPr sz="2399"/>
            </a:lvl3pPr>
            <a:lvl4pPr>
              <a:defRPr sz="2134"/>
            </a:lvl4pPr>
            <a:lvl5pPr>
              <a:defRPr sz="2134"/>
            </a:lvl5pPr>
            <a:lvl6pPr>
              <a:defRPr sz="2134"/>
            </a:lvl6pPr>
            <a:lvl7pPr>
              <a:defRPr sz="2134"/>
            </a:lvl7pPr>
            <a:lvl8pPr>
              <a:defRPr sz="2134"/>
            </a:lvl8pPr>
            <a:lvl9pPr>
              <a:defRPr sz="213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1758" y="1535114"/>
            <a:ext cx="5387630" cy="639763"/>
          </a:xfrm>
          <a:prstGeom prst="rect">
            <a:avLst/>
          </a:prstGeom>
        </p:spPr>
        <p:txBody>
          <a:bodyPr anchor="b"/>
          <a:lstStyle>
            <a:lvl1pPr marL="0" indent="0">
              <a:buNone/>
              <a:defRPr sz="3199" b="1"/>
            </a:lvl1pPr>
            <a:lvl2pPr marL="609417" indent="0">
              <a:buNone/>
              <a:defRPr sz="2664" b="1"/>
            </a:lvl2pPr>
            <a:lvl3pPr marL="1218834" indent="0">
              <a:buNone/>
              <a:defRPr sz="2399" b="1"/>
            </a:lvl3pPr>
            <a:lvl4pPr marL="1828251" indent="0">
              <a:buNone/>
              <a:defRPr sz="2134" b="1"/>
            </a:lvl4pPr>
            <a:lvl5pPr marL="2437668" indent="0">
              <a:buNone/>
              <a:defRPr sz="2134" b="1"/>
            </a:lvl5pPr>
            <a:lvl6pPr marL="3047086" indent="0">
              <a:buNone/>
              <a:defRPr sz="2134" b="1"/>
            </a:lvl6pPr>
            <a:lvl7pPr marL="3656503" indent="0">
              <a:buNone/>
              <a:defRPr sz="2134" b="1"/>
            </a:lvl7pPr>
            <a:lvl8pPr marL="4265920" indent="0">
              <a:buNone/>
              <a:defRPr sz="2134" b="1"/>
            </a:lvl8pPr>
            <a:lvl9pPr marL="4875337" indent="0">
              <a:buNone/>
              <a:defRPr sz="2134" b="1"/>
            </a:lvl9pPr>
          </a:lstStyle>
          <a:p>
            <a:pPr lvl="0"/>
            <a:r>
              <a:rPr lang="zh-CN" altLang="en-US"/>
              <a:t>单击此处编辑母版文本样式</a:t>
            </a:r>
          </a:p>
        </p:txBody>
      </p:sp>
      <p:sp>
        <p:nvSpPr>
          <p:cNvPr id="6" name="内容占位符 5"/>
          <p:cNvSpPr>
            <a:spLocks noGrp="1"/>
          </p:cNvSpPr>
          <p:nvPr>
            <p:ph sz="quarter" idx="4"/>
          </p:nvPr>
        </p:nvSpPr>
        <p:spPr>
          <a:xfrm>
            <a:off x="6191758" y="2174875"/>
            <a:ext cx="5387630" cy="3951288"/>
          </a:xfrm>
          <a:prstGeom prst="rect">
            <a:avLst/>
          </a:prstGeom>
        </p:spPr>
        <p:txBody>
          <a:bodyPr/>
          <a:lstStyle>
            <a:lvl1pPr>
              <a:defRPr sz="3199"/>
            </a:lvl1pPr>
            <a:lvl2pPr>
              <a:defRPr sz="2664"/>
            </a:lvl2pPr>
            <a:lvl3pPr>
              <a:defRPr sz="2399"/>
            </a:lvl3pPr>
            <a:lvl4pPr>
              <a:defRPr sz="2134"/>
            </a:lvl4pPr>
            <a:lvl5pPr>
              <a:defRPr sz="2134"/>
            </a:lvl5pPr>
            <a:lvl6pPr>
              <a:defRPr sz="2134"/>
            </a:lvl6pPr>
            <a:lvl7pPr>
              <a:defRPr sz="2134"/>
            </a:lvl7pPr>
            <a:lvl8pPr>
              <a:defRPr sz="2134"/>
            </a:lvl8pPr>
            <a:lvl9pPr>
              <a:defRPr sz="213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8" name="页脚占位符 7"/>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844381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1" y="274637"/>
            <a:ext cx="10969943"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4" name="页脚占位符 3"/>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531155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3" name="页脚占位符 2"/>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356650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4" y="273050"/>
            <a:ext cx="4010039" cy="1162051"/>
          </a:xfrm>
          <a:prstGeom prst="rect">
            <a:avLst/>
          </a:prstGeom>
        </p:spPr>
        <p:txBody>
          <a:bodyPr anchor="b"/>
          <a:lstStyle>
            <a:lvl1pPr algn="l">
              <a:defRPr sz="2664" b="1"/>
            </a:lvl1pPr>
          </a:lstStyle>
          <a:p>
            <a:r>
              <a:rPr lang="zh-CN" altLang="en-US"/>
              <a:t>单击此处编辑母版标题样式</a:t>
            </a:r>
          </a:p>
        </p:txBody>
      </p:sp>
      <p:sp>
        <p:nvSpPr>
          <p:cNvPr id="3" name="内容占位符 2"/>
          <p:cNvSpPr>
            <a:spLocks noGrp="1"/>
          </p:cNvSpPr>
          <p:nvPr>
            <p:ph idx="1"/>
          </p:nvPr>
        </p:nvSpPr>
        <p:spPr>
          <a:xfrm>
            <a:off x="4765492" y="273053"/>
            <a:ext cx="6813892" cy="5853113"/>
          </a:xfrm>
          <a:prstGeom prst="rect">
            <a:avLst/>
          </a:prstGeom>
        </p:spPr>
        <p:txBody>
          <a:bodyPr/>
          <a:lstStyle>
            <a:lvl1pPr>
              <a:defRPr sz="4264"/>
            </a:lvl1pPr>
            <a:lvl2pPr>
              <a:defRPr sz="3734"/>
            </a:lvl2pPr>
            <a:lvl3pPr>
              <a:defRPr sz="3199"/>
            </a:lvl3pPr>
            <a:lvl4pPr>
              <a:defRPr sz="2664"/>
            </a:lvl4pPr>
            <a:lvl5pPr>
              <a:defRPr sz="2664"/>
            </a:lvl5pPr>
            <a:lvl6pPr>
              <a:defRPr sz="2664"/>
            </a:lvl6pPr>
            <a:lvl7pPr>
              <a:defRPr sz="2664"/>
            </a:lvl7pPr>
            <a:lvl8pPr>
              <a:defRPr sz="2664"/>
            </a:lvl8pPr>
            <a:lvl9pPr>
              <a:defRPr sz="266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44" y="1435103"/>
            <a:ext cx="4010039" cy="4691063"/>
          </a:xfrm>
          <a:prstGeom prst="rect">
            <a:avLst/>
          </a:prstGeom>
        </p:spPr>
        <p:txBody>
          <a:bodyPr/>
          <a:lstStyle>
            <a:lvl1pPr marL="0" indent="0">
              <a:buNone/>
              <a:defRPr sz="1864"/>
            </a:lvl1pPr>
            <a:lvl2pPr marL="609417" indent="0">
              <a:buNone/>
              <a:defRPr sz="1600"/>
            </a:lvl2pPr>
            <a:lvl3pPr marL="1218834" indent="0">
              <a:buNone/>
              <a:defRPr sz="1335"/>
            </a:lvl3pPr>
            <a:lvl4pPr marL="1828251" indent="0">
              <a:buNone/>
              <a:defRPr sz="1200"/>
            </a:lvl4pPr>
            <a:lvl5pPr marL="2437668" indent="0">
              <a:buNone/>
              <a:defRPr sz="1200"/>
            </a:lvl5pPr>
            <a:lvl6pPr marL="3047086" indent="0">
              <a:buNone/>
              <a:defRPr sz="1200"/>
            </a:lvl6pPr>
            <a:lvl7pPr marL="3656503" indent="0">
              <a:buNone/>
              <a:defRPr sz="1200"/>
            </a:lvl7pPr>
            <a:lvl8pPr marL="4265920" indent="0">
              <a:buNone/>
              <a:defRPr sz="1200"/>
            </a:lvl8pPr>
            <a:lvl9pPr marL="487533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6" name="页脚占位符 5"/>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08121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095" y="4800601"/>
            <a:ext cx="7313295" cy="566739"/>
          </a:xfrm>
          <a:prstGeom prst="rect">
            <a:avLst/>
          </a:prstGeom>
        </p:spPr>
        <p:txBody>
          <a:bodyPr anchor="b"/>
          <a:lstStyle>
            <a:lvl1pPr algn="l">
              <a:defRPr sz="2664" b="1"/>
            </a:lvl1pPr>
          </a:lstStyle>
          <a:p>
            <a:r>
              <a:rPr lang="zh-CN" altLang="en-US"/>
              <a:t>单击此处编辑母版标题样式</a:t>
            </a:r>
          </a:p>
        </p:txBody>
      </p:sp>
      <p:sp>
        <p:nvSpPr>
          <p:cNvPr id="3" name="图片占位符 2"/>
          <p:cNvSpPr>
            <a:spLocks noGrp="1"/>
          </p:cNvSpPr>
          <p:nvPr>
            <p:ph type="pic" idx="1"/>
          </p:nvPr>
        </p:nvSpPr>
        <p:spPr>
          <a:xfrm>
            <a:off x="2389095" y="612775"/>
            <a:ext cx="7313295" cy="4114800"/>
          </a:xfrm>
          <a:prstGeom prst="rect">
            <a:avLst/>
          </a:prstGeom>
        </p:spPr>
        <p:txBody>
          <a:bodyPr/>
          <a:lstStyle>
            <a:lvl1pPr marL="0" indent="0">
              <a:buNone/>
              <a:defRPr sz="4264"/>
            </a:lvl1pPr>
            <a:lvl2pPr marL="609417" indent="0">
              <a:buNone/>
              <a:defRPr sz="3734"/>
            </a:lvl2pPr>
            <a:lvl3pPr marL="1218834" indent="0">
              <a:buNone/>
              <a:defRPr sz="3199"/>
            </a:lvl3pPr>
            <a:lvl4pPr marL="1828251" indent="0">
              <a:buNone/>
              <a:defRPr sz="2664"/>
            </a:lvl4pPr>
            <a:lvl5pPr marL="2437668" indent="0">
              <a:buNone/>
              <a:defRPr sz="2664"/>
            </a:lvl5pPr>
            <a:lvl6pPr marL="3047086" indent="0">
              <a:buNone/>
              <a:defRPr sz="2664"/>
            </a:lvl6pPr>
            <a:lvl7pPr marL="3656503" indent="0">
              <a:buNone/>
              <a:defRPr sz="2664"/>
            </a:lvl7pPr>
            <a:lvl8pPr marL="4265920" indent="0">
              <a:buNone/>
              <a:defRPr sz="2664"/>
            </a:lvl8pPr>
            <a:lvl9pPr marL="4875337" indent="0">
              <a:buNone/>
              <a:defRPr sz="2664"/>
            </a:lvl9pPr>
          </a:lstStyle>
          <a:p>
            <a:endParaRPr lang="zh-CN" altLang="en-US"/>
          </a:p>
        </p:txBody>
      </p:sp>
      <p:sp>
        <p:nvSpPr>
          <p:cNvPr id="4" name="文本占位符 3"/>
          <p:cNvSpPr>
            <a:spLocks noGrp="1"/>
          </p:cNvSpPr>
          <p:nvPr>
            <p:ph type="body" sz="half" idx="2"/>
          </p:nvPr>
        </p:nvSpPr>
        <p:spPr>
          <a:xfrm>
            <a:off x="2389095" y="5367340"/>
            <a:ext cx="7313295" cy="804863"/>
          </a:xfrm>
          <a:prstGeom prst="rect">
            <a:avLst/>
          </a:prstGeom>
        </p:spPr>
        <p:txBody>
          <a:bodyPr/>
          <a:lstStyle>
            <a:lvl1pPr marL="0" indent="0">
              <a:buNone/>
              <a:defRPr sz="1864"/>
            </a:lvl1pPr>
            <a:lvl2pPr marL="609417" indent="0">
              <a:buNone/>
              <a:defRPr sz="1600"/>
            </a:lvl2pPr>
            <a:lvl3pPr marL="1218834" indent="0">
              <a:buNone/>
              <a:defRPr sz="1335"/>
            </a:lvl3pPr>
            <a:lvl4pPr marL="1828251" indent="0">
              <a:buNone/>
              <a:defRPr sz="1200"/>
            </a:lvl4pPr>
            <a:lvl5pPr marL="2437668" indent="0">
              <a:buNone/>
              <a:defRPr sz="1200"/>
            </a:lvl5pPr>
            <a:lvl6pPr marL="3047086" indent="0">
              <a:buNone/>
              <a:defRPr sz="1200"/>
            </a:lvl6pPr>
            <a:lvl7pPr marL="3656503" indent="0">
              <a:buNone/>
              <a:defRPr sz="1200"/>
            </a:lvl7pPr>
            <a:lvl8pPr marL="4265920" indent="0">
              <a:buNone/>
              <a:defRPr sz="1200"/>
            </a:lvl8pPr>
            <a:lvl9pPr marL="487533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6" name="页脚占位符 5"/>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9723752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441" y="274637"/>
            <a:ext cx="10969943"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441" y="1600202"/>
            <a:ext cx="10969943"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5" name="页脚占位符 4"/>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440192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6898" y="274641"/>
            <a:ext cx="2742486"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441" y="274641"/>
            <a:ext cx="802431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441" y="6356353"/>
            <a:ext cx="2844059" cy="365125"/>
          </a:xfrm>
          <a:prstGeom prst="rect">
            <a:avLst/>
          </a:prstGeom>
        </p:spPr>
        <p:txBody>
          <a:bodyPr/>
          <a:lstStyle/>
          <a:p>
            <a:fld id="{530820CF-B880-4189-942D-D702A7CBA730}" type="datetimeFigureOut">
              <a:rPr lang="zh-CN" altLang="en-US" smtClean="0"/>
              <a:t>2024/11/24</a:t>
            </a:fld>
            <a:endParaRPr lang="zh-CN" altLang="en-US"/>
          </a:p>
        </p:txBody>
      </p:sp>
      <p:sp>
        <p:nvSpPr>
          <p:cNvPr id="5" name="页脚占位符 4"/>
          <p:cNvSpPr>
            <a:spLocks noGrp="1"/>
          </p:cNvSpPr>
          <p:nvPr>
            <p:ph type="ftr" sz="quarter" idx="11"/>
          </p:nvPr>
        </p:nvSpPr>
        <p:spPr>
          <a:xfrm>
            <a:off x="4164515" y="6356353"/>
            <a:ext cx="385979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5325" y="6356353"/>
            <a:ext cx="2844059"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614657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398862" y="1905000"/>
            <a:ext cx="2552035"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404228164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2024/11/24</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128" y="1871004"/>
            <a:ext cx="3634977"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89934" y="667658"/>
            <a:ext cx="6031086"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4572" y="3657606"/>
            <a:ext cx="4926446"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517931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1361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825"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19902393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88824"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6851" y="1156519"/>
            <a:ext cx="9196648" cy="5146631"/>
          </a:xfrm>
          <a:prstGeom prst="rect">
            <a:avLst/>
          </a:prstGeom>
        </p:spPr>
      </p:pic>
      <p:sp>
        <p:nvSpPr>
          <p:cNvPr id="8" name="Picture Placeholder 7"/>
          <p:cNvSpPr>
            <a:spLocks noGrp="1"/>
          </p:cNvSpPr>
          <p:nvPr>
            <p:ph type="pic" sz="quarter" idx="10"/>
          </p:nvPr>
        </p:nvSpPr>
        <p:spPr>
          <a:xfrm>
            <a:off x="4928857" y="1410613"/>
            <a:ext cx="5800080"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81536061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88825"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6" name="图片占位符 5"/>
          <p:cNvSpPr>
            <a:spLocks noGrp="1"/>
          </p:cNvSpPr>
          <p:nvPr>
            <p:ph type="pic" sz="quarter" idx="10"/>
          </p:nvPr>
        </p:nvSpPr>
        <p:spPr>
          <a:xfrm>
            <a:off x="535668" y="449028"/>
            <a:ext cx="11117490"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408694331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88824"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179683011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88825"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032738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BB0ACB-03B5-48BD-9186-B463A0B9B3FB}"/>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 xmlns:a16="http://schemas.microsoft.com/office/drawing/2014/main" id="{58CA6FFA-1F2D-4E59-9F03-5582A1266059}"/>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24/11/2024</a:t>
            </a:fld>
            <a:endParaRPr lang="vi-VN"/>
          </a:p>
        </p:txBody>
      </p:sp>
      <p:sp>
        <p:nvSpPr>
          <p:cNvPr id="5" name="Footer Placeholder 4">
            <a:extLst>
              <a:ext uri="{FF2B5EF4-FFF2-40B4-BE49-F238E27FC236}">
                <a16:creationId xmlns=""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4566" y="5412067"/>
            <a:ext cx="1888074"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2155756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88825"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133902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3761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2024/11/24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7982" y="2187444"/>
            <a:ext cx="10512862" cy="2483115"/>
          </a:xfrm>
        </p:spPr>
        <p:txBody>
          <a:bodyPr>
            <a:normAutofit/>
          </a:bodyPr>
          <a:lstStyle>
            <a:lvl1pPr algn="ctr">
              <a:defRPr sz="6000" b="0"/>
            </a:lvl1pPr>
          </a:lstStyle>
          <a:p>
            <a:r>
              <a:rPr lang="zh-CN" altLang="en-US" dirty="0"/>
              <a:t>单击此处编辑标题</a:t>
            </a:r>
          </a:p>
        </p:txBody>
      </p:sp>
    </p:spTree>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BB0ACB-03B5-48BD-9186-B463A0B9B3FB}"/>
              </a:ext>
            </a:extLst>
          </p:cNvPr>
          <p:cNvSpPr>
            <a:spLocks noGrp="1"/>
          </p:cNvSpPr>
          <p:nvPr>
            <p:ph type="ctrTitle"/>
          </p:nvPr>
        </p:nvSpPr>
        <p:spPr>
          <a:xfrm>
            <a:off x="1523603" y="1122363"/>
            <a:ext cx="9141619" cy="2387600"/>
          </a:xfrm>
          <a:prstGeom prst="rect">
            <a:avLst/>
          </a:prstGeo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 xmlns:a16="http://schemas.microsoft.com/office/drawing/2014/main" id="{58CA6FFA-1F2D-4E59-9F03-5582A1266059}"/>
              </a:ext>
            </a:extLst>
          </p:cNvPr>
          <p:cNvSpPr>
            <a:spLocks noGrp="1"/>
          </p:cNvSpPr>
          <p:nvPr>
            <p:ph type="subTitle" idx="1"/>
          </p:nvPr>
        </p:nvSpPr>
        <p:spPr>
          <a:xfrm>
            <a:off x="1523603" y="3602038"/>
            <a:ext cx="9141619"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B4F825A9-39B3-421A-AA88-6D83D74C2C66}"/>
              </a:ext>
            </a:extLst>
          </p:cNvPr>
          <p:cNvSpPr>
            <a:spLocks noGrp="1"/>
          </p:cNvSpPr>
          <p:nvPr>
            <p:ph type="dt" sz="half" idx="10"/>
          </p:nvPr>
        </p:nvSpPr>
        <p:spPr>
          <a:xfrm>
            <a:off x="838171" y="6356748"/>
            <a:ext cx="2741733" cy="364275"/>
          </a:xfrm>
          <a:prstGeom prst="rect">
            <a:avLst/>
          </a:prstGeom>
        </p:spPr>
        <p:txBody>
          <a:bodyPr/>
          <a:lstStyle/>
          <a:p>
            <a:fld id="{A02D5873-6696-4EE0-B765-90B210B469DD}" type="datetimeFigureOut">
              <a:rPr lang="vi-VN" smtClean="0"/>
              <a:t>24/11/2024</a:t>
            </a:fld>
            <a:endParaRPr lang="vi-VN"/>
          </a:p>
        </p:txBody>
      </p:sp>
      <p:sp>
        <p:nvSpPr>
          <p:cNvPr id="5" name="Footer Placeholder 4">
            <a:extLst>
              <a:ext uri="{FF2B5EF4-FFF2-40B4-BE49-F238E27FC236}">
                <a16:creationId xmlns="" xmlns:a16="http://schemas.microsoft.com/office/drawing/2014/main" id="{82836F47-B750-48F1-A5AE-A645B147F617}"/>
              </a:ext>
            </a:extLst>
          </p:cNvPr>
          <p:cNvSpPr>
            <a:spLocks noGrp="1"/>
          </p:cNvSpPr>
          <p:nvPr>
            <p:ph type="ftr" sz="quarter" idx="11"/>
          </p:nvPr>
        </p:nvSpPr>
        <p:spPr>
          <a:xfrm>
            <a:off x="4037361" y="6356748"/>
            <a:ext cx="4114104" cy="36427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96367836-4DB5-4801-B9E6-FF72D868CD79}"/>
              </a:ext>
            </a:extLst>
          </p:cNvPr>
          <p:cNvSpPr>
            <a:spLocks noGrp="1"/>
          </p:cNvSpPr>
          <p:nvPr>
            <p:ph type="sldNum" sz="quarter" idx="12"/>
          </p:nvPr>
        </p:nvSpPr>
        <p:spPr>
          <a:xfrm>
            <a:off x="8608924" y="6356748"/>
            <a:ext cx="2741733" cy="36427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4566" y="5412067"/>
            <a:ext cx="1888074"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9159729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7265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9534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8818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22511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2807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6117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0685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7982" y="1825625"/>
            <a:ext cx="5180251"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0592" y="1825625"/>
            <a:ext cx="5180251"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1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77.xml"/><Relationship Id="rId1" Type="http://schemas.openxmlformats.org/officeDocument/2006/relationships/slideLayout" Target="../slideLayouts/slideLayout7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heme" Target="../theme/theme12.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ags" Target="../tags/tag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ags" Target="../tags/tag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4.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5.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ags" Target="../tags/tag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ags" Target="../tags/tag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6.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ags" Target="../tags/tag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theme" Target="../theme/theme8.xml"/><Relationship Id="rId4" Type="http://schemas.openxmlformats.org/officeDocument/2006/relationships/slideLayout" Target="../slideLayouts/slideLayout55.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 xmlns:a16="http://schemas.microsoft.com/office/drawing/2014/main" id="{E3C3553C-0D72-4B17-A20F-9BD814433916}"/>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5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 xmlns:a16="http://schemas.microsoft.com/office/drawing/2014/main" id="{E46A5B1E-CBF1-4431-9C31-F091280DAB8B}"/>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Tree>
    <p:extLst>
      <p:ext uri="{BB962C8B-B14F-4D97-AF65-F5344CB8AC3E}">
        <p14:creationId xmlns:p14="http://schemas.microsoft.com/office/powerpoint/2010/main" val="368826872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8834" rtl="0" eaLnBrk="1" latinLnBrk="0" hangingPunct="1">
        <a:spcBef>
          <a:spcPct val="0"/>
        </a:spcBef>
        <a:buNone/>
        <a:defRPr sz="5863"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063" indent="-457063" algn="l" defTabSz="1218834" rtl="0" eaLnBrk="1" latinLnBrk="0" hangingPunct="1">
        <a:spcBef>
          <a:spcPts val="130"/>
        </a:spcBef>
        <a:buFont typeface="Arial" panose="020B0604020202020204" pitchFamily="34" charset="0"/>
        <a:buChar char="•"/>
        <a:defRPr sz="4264" kern="1200">
          <a:solidFill>
            <a:schemeClr val="tx1"/>
          </a:solidFill>
          <a:latin typeface="+mn-lt"/>
          <a:ea typeface="思源黑体 CN Bold" panose="020B0800000000000000" pitchFamily="34" charset="-122"/>
          <a:cs typeface="字魂59号-创粗黑" panose="00000500000000000000" charset="-122"/>
        </a:defRPr>
      </a:lvl1pPr>
      <a:lvl2pPr marL="990303" indent="-380886" algn="l" defTabSz="1218834" rtl="0" eaLnBrk="1" latinLnBrk="0" hangingPunct="1">
        <a:spcBef>
          <a:spcPts val="130"/>
        </a:spcBef>
        <a:buFont typeface="Arial" panose="020B0604020202020204" pitchFamily="34" charset="0"/>
        <a:buChar char="–"/>
        <a:defRPr sz="3734" kern="1200">
          <a:solidFill>
            <a:schemeClr val="tx1"/>
          </a:solidFill>
          <a:latin typeface="+mn-lt"/>
          <a:ea typeface="思源黑体 CN Bold" panose="020B0800000000000000" pitchFamily="34" charset="-122"/>
          <a:cs typeface="字魂59号-创粗黑" panose="00000500000000000000" charset="-122"/>
        </a:defRPr>
      </a:lvl2pPr>
      <a:lvl3pPr marL="1523543" indent="-304709" algn="l" defTabSz="1218834" rtl="0" eaLnBrk="1" latinLnBrk="0" hangingPunct="1">
        <a:spcBef>
          <a:spcPts val="130"/>
        </a:spcBef>
        <a:buFont typeface="Arial" panose="020B0604020202020204" pitchFamily="34" charset="0"/>
        <a:buChar char="•"/>
        <a:defRPr sz="3199" kern="1200">
          <a:solidFill>
            <a:schemeClr val="tx1"/>
          </a:solidFill>
          <a:latin typeface="+mn-lt"/>
          <a:ea typeface="思源黑体 CN Bold" panose="020B0800000000000000" pitchFamily="34" charset="-122"/>
          <a:cs typeface="字魂59号-创粗黑" panose="00000500000000000000" charset="-122"/>
        </a:defRPr>
      </a:lvl3pPr>
      <a:lvl4pPr marL="2132960"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思源黑体 CN Bold" panose="020B0800000000000000" pitchFamily="34" charset="-122"/>
          <a:cs typeface="字魂59号-创粗黑" panose="00000500000000000000" charset="-122"/>
        </a:defRPr>
      </a:lvl4pPr>
      <a:lvl5pPr marL="2742377"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思源黑体 CN Bold" panose="020B0800000000000000" pitchFamily="34" charset="-122"/>
          <a:cs typeface="字魂59号-创粗黑" panose="00000500000000000000" charset="-122"/>
        </a:defRPr>
      </a:lvl5pPr>
      <a:lvl6pPr marL="3351794"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mn-ea"/>
          <a:cs typeface="+mn-cs"/>
        </a:defRPr>
      </a:lvl6pPr>
      <a:lvl7pPr marL="3961211"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mn-ea"/>
          <a:cs typeface="+mn-cs"/>
        </a:defRPr>
      </a:lvl7pPr>
      <a:lvl8pPr marL="4570628"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mn-ea"/>
          <a:cs typeface="+mn-cs"/>
        </a:defRPr>
      </a:lvl8pPr>
      <a:lvl9pPr marL="5180046"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mn-ea"/>
          <a:cs typeface="+mn-cs"/>
        </a:defRPr>
      </a:lvl9pPr>
    </p:bodyStyle>
    <p:otherStyle>
      <a:defPPr>
        <a:defRPr lang="zh-CN"/>
      </a:defPPr>
      <a:lvl1pPr marL="0" algn="l" defTabSz="1218834" rtl="0" eaLnBrk="1" latinLnBrk="0" hangingPunct="1">
        <a:defRPr sz="2399" kern="1200">
          <a:solidFill>
            <a:schemeClr val="tx1"/>
          </a:solidFill>
          <a:latin typeface="+mn-lt"/>
          <a:ea typeface="+mn-ea"/>
          <a:cs typeface="+mn-cs"/>
        </a:defRPr>
      </a:lvl1pPr>
      <a:lvl2pPr marL="609417" algn="l" defTabSz="1218834" rtl="0" eaLnBrk="1" latinLnBrk="0" hangingPunct="1">
        <a:defRPr sz="2399" kern="1200">
          <a:solidFill>
            <a:schemeClr val="tx1"/>
          </a:solidFill>
          <a:latin typeface="+mn-lt"/>
          <a:ea typeface="+mn-ea"/>
          <a:cs typeface="+mn-cs"/>
        </a:defRPr>
      </a:lvl2pPr>
      <a:lvl3pPr marL="1218834" algn="l" defTabSz="1218834" rtl="0" eaLnBrk="1" latinLnBrk="0" hangingPunct="1">
        <a:defRPr sz="2399" kern="1200">
          <a:solidFill>
            <a:schemeClr val="tx1"/>
          </a:solidFill>
          <a:latin typeface="+mn-lt"/>
          <a:ea typeface="+mn-ea"/>
          <a:cs typeface="+mn-cs"/>
        </a:defRPr>
      </a:lvl3pPr>
      <a:lvl4pPr marL="1828251" algn="l" defTabSz="1218834" rtl="0" eaLnBrk="1" latinLnBrk="0" hangingPunct="1">
        <a:defRPr sz="2399" kern="1200">
          <a:solidFill>
            <a:schemeClr val="tx1"/>
          </a:solidFill>
          <a:latin typeface="+mn-lt"/>
          <a:ea typeface="+mn-ea"/>
          <a:cs typeface="+mn-cs"/>
        </a:defRPr>
      </a:lvl4pPr>
      <a:lvl5pPr marL="2437668" algn="l" defTabSz="1218834" rtl="0" eaLnBrk="1" latinLnBrk="0" hangingPunct="1">
        <a:defRPr sz="2399" kern="1200">
          <a:solidFill>
            <a:schemeClr val="tx1"/>
          </a:solidFill>
          <a:latin typeface="+mn-lt"/>
          <a:ea typeface="+mn-ea"/>
          <a:cs typeface="+mn-cs"/>
        </a:defRPr>
      </a:lvl5pPr>
      <a:lvl6pPr marL="3047086" algn="l" defTabSz="1218834" rtl="0" eaLnBrk="1" latinLnBrk="0" hangingPunct="1">
        <a:defRPr sz="2399" kern="1200">
          <a:solidFill>
            <a:schemeClr val="tx1"/>
          </a:solidFill>
          <a:latin typeface="+mn-lt"/>
          <a:ea typeface="+mn-ea"/>
          <a:cs typeface="+mn-cs"/>
        </a:defRPr>
      </a:lvl6pPr>
      <a:lvl7pPr marL="3656503" algn="l" defTabSz="1218834" rtl="0" eaLnBrk="1" latinLnBrk="0" hangingPunct="1">
        <a:defRPr sz="2399" kern="1200">
          <a:solidFill>
            <a:schemeClr val="tx1"/>
          </a:solidFill>
          <a:latin typeface="+mn-lt"/>
          <a:ea typeface="+mn-ea"/>
          <a:cs typeface="+mn-cs"/>
        </a:defRPr>
      </a:lvl7pPr>
      <a:lvl8pPr marL="4265920" algn="l" defTabSz="1218834" rtl="0" eaLnBrk="1" latinLnBrk="0" hangingPunct="1">
        <a:defRPr sz="2399" kern="1200">
          <a:solidFill>
            <a:schemeClr val="tx1"/>
          </a:solidFill>
          <a:latin typeface="+mn-lt"/>
          <a:ea typeface="+mn-ea"/>
          <a:cs typeface="+mn-cs"/>
        </a:defRPr>
      </a:lvl8pPr>
      <a:lvl9pPr marL="4875337" algn="l" defTabSz="1218834" rtl="0" eaLnBrk="1" latinLnBrk="0" hangingPunct="1">
        <a:defRPr sz="23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 xmlns:a16="http://schemas.microsoft.com/office/drawing/2014/main" id="{2C495605-45F6-4175-881F-3F5AC8467ED9}"/>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838170" y="365780"/>
            <a:ext cx="10512486"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170" y="1825891"/>
            <a:ext cx="10512486"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171" y="6356748"/>
            <a:ext cx="2741733"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2024/11/24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7361" y="6356748"/>
            <a:ext cx="4114104"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08924" y="6356748"/>
            <a:ext cx="2741733"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992182332"/>
      </p:ext>
    </p:extLst>
  </p:cSld>
  <p:clrMap bg1="lt1" tx1="dk1" bg2="lt2" tx2="dk2" accent1="accent1" accent2="accent2" accent3="accent3" accent4="accent4" accent5="accent5" accent6="accent6" hlink="hlink" folHlink="folHlink"/>
  <p:sldLayoutIdLst>
    <p:sldLayoutId id="2147483813" r:id="rId1"/>
    <p:sldLayoutId id="2147483814"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 xmlns:a16="http://schemas.microsoft.com/office/drawing/2014/main" id="{13B04ADF-AD89-4551-811C-D41EE8258156}"/>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Tree>
    <p:extLst>
      <p:ext uri="{BB962C8B-B14F-4D97-AF65-F5344CB8AC3E}">
        <p14:creationId xmlns:p14="http://schemas.microsoft.com/office/powerpoint/2010/main" val="9103842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 name="9Slide.vn - 2019">
            <a:extLst>
              <a:ext uri="{FF2B5EF4-FFF2-40B4-BE49-F238E27FC236}">
                <a16:creationId xmlns="" xmlns:a16="http://schemas.microsoft.com/office/drawing/2014/main" id="{C6884F33-B13E-47E1-8FE9-F23522AF4963}"/>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7" name="标题占位符 1"/>
          <p:cNvSpPr>
            <a:spLocks noGrp="1"/>
          </p:cNvSpPr>
          <p:nvPr>
            <p:ph type="title"/>
            <p:custDataLst>
              <p:tags r:id="rId12"/>
            </p:custDataLst>
          </p:nvPr>
        </p:nvSpPr>
        <p:spPr>
          <a:xfrm>
            <a:off x="837982" y="365126"/>
            <a:ext cx="10512862"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7982" y="1825625"/>
            <a:ext cx="10512862"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7982" y="6356351"/>
            <a:ext cx="2742486"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D997B5FA-0921-464F-AAE1-844C04324D75}" type="datetimeFigureOut">
              <a:rPr lang="zh-CN" altLang="en-US" smtClean="0"/>
              <a:t>2024/11/24</a:t>
            </a:fld>
            <a:endParaRPr lang="zh-CN" altLang="en-US" dirty="0"/>
          </a:p>
        </p:txBody>
      </p:sp>
      <p:sp>
        <p:nvSpPr>
          <p:cNvPr id="10" name="页脚占位符 4"/>
          <p:cNvSpPr>
            <a:spLocks noGrp="1"/>
          </p:cNvSpPr>
          <p:nvPr>
            <p:ph type="ftr" sz="quarter" idx="3"/>
          </p:nvPr>
        </p:nvSpPr>
        <p:spPr>
          <a:xfrm>
            <a:off x="4037549" y="6356351"/>
            <a:ext cx="4113728"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endParaRPr lang="zh-CN" altLang="en-US"/>
          </a:p>
        </p:txBody>
      </p:sp>
      <p:sp>
        <p:nvSpPr>
          <p:cNvPr id="11" name="灯片编号占位符 5"/>
          <p:cNvSpPr>
            <a:spLocks noGrp="1"/>
          </p:cNvSpPr>
          <p:nvPr>
            <p:ph type="sldNum" sz="quarter" idx="4"/>
          </p:nvPr>
        </p:nvSpPr>
        <p:spPr>
          <a:xfrm>
            <a:off x="8608357" y="6356351"/>
            <a:ext cx="2742486"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565CE74E-AB26-4998-AD42-012C4C1AD076}" type="slidenum">
              <a:rPr lang="zh-CN" altLang="en-US" smtClean="0"/>
              <a:t>‹#›</a:t>
            </a:fld>
            <a:endParaRPr lang="zh-CN" altLang="en-US"/>
          </a:p>
        </p:txBody>
      </p:sp>
      <p:sp>
        <p:nvSpPr>
          <p:cNvPr id="2" name="KSO_TEMPLATE"/>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 xmlns:a16="http://schemas.microsoft.com/office/drawing/2014/main" id="{4E4C5A94-4737-4BF8-8624-EF7EBADD26FE}"/>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pic>
        <p:nvPicPr>
          <p:cNvPr id="2" name="图片 1"/>
          <p:cNvPicPr>
            <a:picLocks noChangeAspect="1"/>
          </p:cNvPicPr>
          <p:nvPr userDrawn="1"/>
        </p:nvPicPr>
        <p:blipFill>
          <a:blip r:embed="rId4"/>
          <a:stretch>
            <a:fillRect/>
          </a:stretch>
        </p:blipFill>
        <p:spPr>
          <a:xfrm>
            <a:off x="334" y="1"/>
            <a:ext cx="12188157" cy="6857999"/>
          </a:xfrm>
          <a:prstGeom prst="rect">
            <a:avLst/>
          </a:prstGeom>
        </p:spPr>
      </p:pic>
    </p:spTree>
  </p:cSld>
  <p:clrMap bg1="lt1" tx1="dk1" bg2="lt2" tx2="dk2" accent1="accent1" accent2="accent2" accent3="accent3" accent4="accent4" accent5="accent5" accent6="accent6" hlink="hlink" folHlink="folHlink"/>
  <p:sldLayoutIdLst>
    <p:sldLayoutId id="2147483691" r:id="rId1"/>
    <p:sldLayoutId id="2147483692"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310"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08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056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3550"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325"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100" algn="l" defTabSz="866775" rtl="0" eaLnBrk="1" latinLnBrk="0" hangingPunct="1">
        <a:defRPr sz="170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 xmlns:a16="http://schemas.microsoft.com/office/drawing/2014/main" id="{8F7124C8-8459-4DD8-A0AD-9931ADBF4B0A}"/>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Tree>
    <p:extLst>
      <p:ext uri="{BB962C8B-B14F-4D97-AF65-F5344CB8AC3E}">
        <p14:creationId xmlns:p14="http://schemas.microsoft.com/office/powerpoint/2010/main" val="294719188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8834" rtl="0" eaLnBrk="1" latinLnBrk="0" hangingPunct="1">
        <a:spcBef>
          <a:spcPct val="0"/>
        </a:spcBef>
        <a:buNone/>
        <a:defRPr sz="5863"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063" indent="-457063" algn="l" defTabSz="1218834" rtl="0" eaLnBrk="1" latinLnBrk="0" hangingPunct="1">
        <a:spcBef>
          <a:spcPts val="130"/>
        </a:spcBef>
        <a:buFont typeface="Arial" panose="020B0604020202020204" pitchFamily="34" charset="0"/>
        <a:buChar char="•"/>
        <a:defRPr sz="4264" kern="1200">
          <a:solidFill>
            <a:schemeClr val="tx1"/>
          </a:solidFill>
          <a:latin typeface="+mn-lt"/>
          <a:ea typeface="思源黑体 CN Bold" panose="020B0800000000000000" pitchFamily="34" charset="-122"/>
          <a:cs typeface="字魂59号-创粗黑" panose="00000500000000000000" charset="-122"/>
        </a:defRPr>
      </a:lvl1pPr>
      <a:lvl2pPr marL="990303" indent="-380886" algn="l" defTabSz="1218834" rtl="0" eaLnBrk="1" latinLnBrk="0" hangingPunct="1">
        <a:spcBef>
          <a:spcPts val="130"/>
        </a:spcBef>
        <a:buFont typeface="Arial" panose="020B0604020202020204" pitchFamily="34" charset="0"/>
        <a:buChar char="–"/>
        <a:defRPr sz="3734" kern="1200">
          <a:solidFill>
            <a:schemeClr val="tx1"/>
          </a:solidFill>
          <a:latin typeface="+mn-lt"/>
          <a:ea typeface="思源黑体 CN Bold" panose="020B0800000000000000" pitchFamily="34" charset="-122"/>
          <a:cs typeface="字魂59号-创粗黑" panose="00000500000000000000" charset="-122"/>
        </a:defRPr>
      </a:lvl2pPr>
      <a:lvl3pPr marL="1523543" indent="-304709" algn="l" defTabSz="1218834" rtl="0" eaLnBrk="1" latinLnBrk="0" hangingPunct="1">
        <a:spcBef>
          <a:spcPts val="130"/>
        </a:spcBef>
        <a:buFont typeface="Arial" panose="020B0604020202020204" pitchFamily="34" charset="0"/>
        <a:buChar char="•"/>
        <a:defRPr sz="3199" kern="1200">
          <a:solidFill>
            <a:schemeClr val="tx1"/>
          </a:solidFill>
          <a:latin typeface="+mn-lt"/>
          <a:ea typeface="思源黑体 CN Bold" panose="020B0800000000000000" pitchFamily="34" charset="-122"/>
          <a:cs typeface="字魂59号-创粗黑" panose="00000500000000000000" charset="-122"/>
        </a:defRPr>
      </a:lvl3pPr>
      <a:lvl4pPr marL="2132960"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思源黑体 CN Bold" panose="020B0800000000000000" pitchFamily="34" charset="-122"/>
          <a:cs typeface="字魂59号-创粗黑" panose="00000500000000000000" charset="-122"/>
        </a:defRPr>
      </a:lvl4pPr>
      <a:lvl5pPr marL="2742377"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思源黑体 CN Bold" panose="020B0800000000000000" pitchFamily="34" charset="-122"/>
          <a:cs typeface="字魂59号-创粗黑" panose="00000500000000000000" charset="-122"/>
        </a:defRPr>
      </a:lvl5pPr>
      <a:lvl6pPr marL="3351794"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mn-ea"/>
          <a:cs typeface="+mn-cs"/>
        </a:defRPr>
      </a:lvl6pPr>
      <a:lvl7pPr marL="3961211"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mn-ea"/>
          <a:cs typeface="+mn-cs"/>
        </a:defRPr>
      </a:lvl7pPr>
      <a:lvl8pPr marL="4570628"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mn-ea"/>
          <a:cs typeface="+mn-cs"/>
        </a:defRPr>
      </a:lvl8pPr>
      <a:lvl9pPr marL="5180046"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mn-ea"/>
          <a:cs typeface="+mn-cs"/>
        </a:defRPr>
      </a:lvl9pPr>
    </p:bodyStyle>
    <p:otherStyle>
      <a:defPPr>
        <a:defRPr lang="zh-CN"/>
      </a:defPPr>
      <a:lvl1pPr marL="0" algn="l" defTabSz="1218834" rtl="0" eaLnBrk="1" latinLnBrk="0" hangingPunct="1">
        <a:defRPr sz="2399" kern="1200">
          <a:solidFill>
            <a:schemeClr val="tx1"/>
          </a:solidFill>
          <a:latin typeface="+mn-lt"/>
          <a:ea typeface="+mn-ea"/>
          <a:cs typeface="+mn-cs"/>
        </a:defRPr>
      </a:lvl1pPr>
      <a:lvl2pPr marL="609417" algn="l" defTabSz="1218834" rtl="0" eaLnBrk="1" latinLnBrk="0" hangingPunct="1">
        <a:defRPr sz="2399" kern="1200">
          <a:solidFill>
            <a:schemeClr val="tx1"/>
          </a:solidFill>
          <a:latin typeface="+mn-lt"/>
          <a:ea typeface="+mn-ea"/>
          <a:cs typeface="+mn-cs"/>
        </a:defRPr>
      </a:lvl2pPr>
      <a:lvl3pPr marL="1218834" algn="l" defTabSz="1218834" rtl="0" eaLnBrk="1" latinLnBrk="0" hangingPunct="1">
        <a:defRPr sz="2399" kern="1200">
          <a:solidFill>
            <a:schemeClr val="tx1"/>
          </a:solidFill>
          <a:latin typeface="+mn-lt"/>
          <a:ea typeface="+mn-ea"/>
          <a:cs typeface="+mn-cs"/>
        </a:defRPr>
      </a:lvl3pPr>
      <a:lvl4pPr marL="1828251" algn="l" defTabSz="1218834" rtl="0" eaLnBrk="1" latinLnBrk="0" hangingPunct="1">
        <a:defRPr sz="2399" kern="1200">
          <a:solidFill>
            <a:schemeClr val="tx1"/>
          </a:solidFill>
          <a:latin typeface="+mn-lt"/>
          <a:ea typeface="+mn-ea"/>
          <a:cs typeface="+mn-cs"/>
        </a:defRPr>
      </a:lvl4pPr>
      <a:lvl5pPr marL="2437668" algn="l" defTabSz="1218834" rtl="0" eaLnBrk="1" latinLnBrk="0" hangingPunct="1">
        <a:defRPr sz="2399" kern="1200">
          <a:solidFill>
            <a:schemeClr val="tx1"/>
          </a:solidFill>
          <a:latin typeface="+mn-lt"/>
          <a:ea typeface="+mn-ea"/>
          <a:cs typeface="+mn-cs"/>
        </a:defRPr>
      </a:lvl5pPr>
      <a:lvl6pPr marL="3047086" algn="l" defTabSz="1218834" rtl="0" eaLnBrk="1" latinLnBrk="0" hangingPunct="1">
        <a:defRPr sz="2399" kern="1200">
          <a:solidFill>
            <a:schemeClr val="tx1"/>
          </a:solidFill>
          <a:latin typeface="+mn-lt"/>
          <a:ea typeface="+mn-ea"/>
          <a:cs typeface="+mn-cs"/>
        </a:defRPr>
      </a:lvl6pPr>
      <a:lvl7pPr marL="3656503" algn="l" defTabSz="1218834" rtl="0" eaLnBrk="1" latinLnBrk="0" hangingPunct="1">
        <a:defRPr sz="2399" kern="1200">
          <a:solidFill>
            <a:schemeClr val="tx1"/>
          </a:solidFill>
          <a:latin typeface="+mn-lt"/>
          <a:ea typeface="+mn-ea"/>
          <a:cs typeface="+mn-cs"/>
        </a:defRPr>
      </a:lvl7pPr>
      <a:lvl8pPr marL="4265920" algn="l" defTabSz="1218834" rtl="0" eaLnBrk="1" latinLnBrk="0" hangingPunct="1">
        <a:defRPr sz="2399" kern="1200">
          <a:solidFill>
            <a:schemeClr val="tx1"/>
          </a:solidFill>
          <a:latin typeface="+mn-lt"/>
          <a:ea typeface="+mn-ea"/>
          <a:cs typeface="+mn-cs"/>
        </a:defRPr>
      </a:lvl8pPr>
      <a:lvl9pPr marL="4875337" algn="l" defTabSz="1218834"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 xmlns:a16="http://schemas.microsoft.com/office/drawing/2014/main" id="{D56229E5-F27F-49DB-89FF-06EE71965FAA}"/>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Tree>
    <p:extLst>
      <p:ext uri="{BB962C8B-B14F-4D97-AF65-F5344CB8AC3E}">
        <p14:creationId xmlns:p14="http://schemas.microsoft.com/office/powerpoint/2010/main" val="279688733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 xmlns:a16="http://schemas.microsoft.com/office/drawing/2014/main" id="{A422EA2A-9C08-4B8D-BC83-AAAF783A1631}"/>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7" name="标题占位符 1"/>
          <p:cNvSpPr>
            <a:spLocks noGrp="1"/>
          </p:cNvSpPr>
          <p:nvPr>
            <p:ph type="title"/>
            <p:custDataLst>
              <p:tags r:id="rId12"/>
            </p:custDataLst>
          </p:nvPr>
        </p:nvSpPr>
        <p:spPr>
          <a:xfrm>
            <a:off x="837982" y="365126"/>
            <a:ext cx="10512862"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7982" y="1825625"/>
            <a:ext cx="10512862"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7982" y="6356351"/>
            <a:ext cx="2742486"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D997B5FA-0921-464F-AAE1-844C04324D75}" type="datetimeFigureOut">
              <a:rPr lang="zh-CN" altLang="en-US" smtClean="0"/>
              <a:t>2024/11/24</a:t>
            </a:fld>
            <a:endParaRPr lang="zh-CN" altLang="en-US" dirty="0"/>
          </a:p>
        </p:txBody>
      </p:sp>
      <p:sp>
        <p:nvSpPr>
          <p:cNvPr id="10" name="页脚占位符 4"/>
          <p:cNvSpPr>
            <a:spLocks noGrp="1"/>
          </p:cNvSpPr>
          <p:nvPr>
            <p:ph type="ftr" sz="quarter" idx="3"/>
          </p:nvPr>
        </p:nvSpPr>
        <p:spPr>
          <a:xfrm>
            <a:off x="4037549" y="6356351"/>
            <a:ext cx="4113728"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endParaRPr lang="zh-CN" altLang="en-US"/>
          </a:p>
        </p:txBody>
      </p:sp>
      <p:sp>
        <p:nvSpPr>
          <p:cNvPr id="11" name="灯片编号占位符 5"/>
          <p:cNvSpPr>
            <a:spLocks noGrp="1"/>
          </p:cNvSpPr>
          <p:nvPr>
            <p:ph type="sldNum" sz="quarter" idx="4"/>
          </p:nvPr>
        </p:nvSpPr>
        <p:spPr>
          <a:xfrm>
            <a:off x="8608357" y="6356351"/>
            <a:ext cx="2742486"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565CE74E-AB26-4998-AD42-012C4C1AD076}" type="slidenum">
              <a:rPr lang="zh-CN" altLang="en-US" smtClean="0"/>
              <a:t>‹#›</a:t>
            </a:fld>
            <a:endParaRPr lang="zh-CN" altLang="en-US"/>
          </a:p>
        </p:txBody>
      </p:sp>
      <p:sp>
        <p:nvSpPr>
          <p:cNvPr id="2" name="KSO_TEMPLATE"/>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42229472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Lst>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 xmlns:a16="http://schemas.microsoft.com/office/drawing/2014/main" id="{0B420118-6B7C-4077-BDF9-2F5F1B7CF039}"/>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838170" y="365780"/>
            <a:ext cx="10512486"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170" y="1825891"/>
            <a:ext cx="10512486"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171" y="6356748"/>
            <a:ext cx="2741733"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2024/11/24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7361" y="6356748"/>
            <a:ext cx="4114104"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08924" y="6356748"/>
            <a:ext cx="2741733"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395744150"/>
      </p:ext>
    </p:extLst>
  </p:cSld>
  <p:clrMap bg1="lt1" tx1="dk1" bg2="lt2" tx2="dk2" accent1="accent1" accent2="accent2" accent3="accent3" accent4="accent4" accent5="accent5" accent6="accent6" hlink="hlink" folHlink="folHlink"/>
  <p:sldLayoutIdLst>
    <p:sldLayoutId id="2147483783" r:id="rId1"/>
    <p:sldLayoutId id="2147483784"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 xmlns:a16="http://schemas.microsoft.com/office/drawing/2014/main" id="{27D8C2F3-0604-495A-B17D-F6FA57484772}"/>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Tree>
    <p:extLst>
      <p:ext uri="{BB962C8B-B14F-4D97-AF65-F5344CB8AC3E}">
        <p14:creationId xmlns:p14="http://schemas.microsoft.com/office/powerpoint/2010/main" val="6697071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 xmlns:a16="http://schemas.microsoft.com/office/drawing/2014/main" id="{097B2AEB-A3FD-4F4A-93ED-8E4A0EB1D524}"/>
              </a:ext>
            </a:extLst>
          </p:cNvPr>
          <p:cNvSpPr txBox="1"/>
          <p:nvPr userDrawn="1"/>
        </p:nvSpPr>
        <p:spPr>
          <a:xfrm>
            <a:off x="0" y="-1604537"/>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838170" y="365780"/>
            <a:ext cx="10512486"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170" y="1825891"/>
            <a:ext cx="10512486"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171" y="6356748"/>
            <a:ext cx="2741733"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2024/11/24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7361" y="6356748"/>
            <a:ext cx="4114104"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08924" y="6356748"/>
            <a:ext cx="2741733"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983195089"/>
      </p:ext>
    </p:extLst>
  </p:cSld>
  <p:clrMap bg1="lt1" tx1="dk1" bg2="lt2" tx2="dk2" accent1="accent1" accent2="accent2" accent3="accent3" accent4="accent4" accent5="accent5" accent6="accent6" hlink="hlink" folHlink="folHlink"/>
  <p:sldLayoutIdLst>
    <p:sldLayoutId id="2147483791" r:id="rId1"/>
    <p:sldLayoutId id="2147483792"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9.xml"/><Relationship Id="rId5" Type="http://schemas.openxmlformats.org/officeDocument/2006/relationships/image" Target="../media/image38.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5.png"/><Relationship Id="rId7"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3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4.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9.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78.xml"/><Relationship Id="rId6" Type="http://schemas.openxmlformats.org/officeDocument/2006/relationships/image" Target="../media/image44.png"/><Relationship Id="rId5" Type="http://schemas.openxmlformats.org/officeDocument/2006/relationships/image" Target="../media/image21.png"/><Relationship Id="rId4" Type="http://schemas.openxmlformats.org/officeDocument/2006/relationships/image" Target="../media/image25.sv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9.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3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9.xml"/><Relationship Id="rId6" Type="http://schemas.openxmlformats.org/officeDocument/2006/relationships/image" Target="../media/image50.png"/><Relationship Id="rId5" Type="http://schemas.openxmlformats.org/officeDocument/2006/relationships/image" Target="../media/image46.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9.xml"/><Relationship Id="rId6" Type="http://schemas.openxmlformats.org/officeDocument/2006/relationships/image" Target="../media/image47.png"/><Relationship Id="rId5" Type="http://schemas.openxmlformats.org/officeDocument/2006/relationships/image" Target="../media/image50.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78.xml"/><Relationship Id="rId6" Type="http://schemas.openxmlformats.org/officeDocument/2006/relationships/image" Target="../media/image44.png"/><Relationship Id="rId5" Type="http://schemas.openxmlformats.org/officeDocument/2006/relationships/image" Target="../media/image21.png"/><Relationship Id="rId4" Type="http://schemas.openxmlformats.org/officeDocument/2006/relationships/image" Target="../media/image25.sv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jpeg"/><Relationship Id="rId1" Type="http://schemas.openxmlformats.org/officeDocument/2006/relationships/slideLayout" Target="../slideLayouts/slideLayout7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9.sv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8.xml"/><Relationship Id="rId7" Type="http://schemas.openxmlformats.org/officeDocument/2006/relationships/image" Target="../media/image6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5" Type="http://schemas.openxmlformats.org/officeDocument/2006/relationships/image" Target="../media/image62.pn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78.xml"/><Relationship Id="rId6" Type="http://schemas.openxmlformats.org/officeDocument/2006/relationships/image" Target="../media/image73.svg"/><Relationship Id="rId5" Type="http://schemas.openxmlformats.org/officeDocument/2006/relationships/image" Target="../media/image66.png"/><Relationship Id="rId4" Type="http://schemas.openxmlformats.org/officeDocument/2006/relationships/image" Target="../media/image25.svg"/><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18" Type="http://schemas.openxmlformats.org/officeDocument/2006/relationships/image" Target="../media/image28.png"/><Relationship Id="rId3" Type="http://schemas.openxmlformats.org/officeDocument/2006/relationships/slideLayout" Target="../slideLayouts/slideLayout56.xml"/><Relationship Id="rId21" Type="http://schemas.openxmlformats.org/officeDocument/2006/relationships/image" Target="../media/image30.gif"/><Relationship Id="rId7" Type="http://schemas.openxmlformats.org/officeDocument/2006/relationships/image" Target="../media/image21.png"/><Relationship Id="rId12" Type="http://schemas.openxmlformats.org/officeDocument/2006/relationships/slide" Target="slide4.xml"/><Relationship Id="rId17" Type="http://schemas.openxmlformats.org/officeDocument/2006/relationships/slide" Target="slide9.xml"/><Relationship Id="rId2" Type="http://schemas.openxmlformats.org/officeDocument/2006/relationships/audio" Target="../media/media1.MP3"/><Relationship Id="rId16" Type="http://schemas.openxmlformats.org/officeDocument/2006/relationships/slide" Target="slide8.xml"/><Relationship Id="rId20" Type="http://schemas.openxmlformats.org/officeDocument/2006/relationships/image" Target="../media/image29.png"/><Relationship Id="rId1" Type="http://schemas.microsoft.com/office/2007/relationships/media" Target="../media/media1.MP3"/><Relationship Id="rId6" Type="http://schemas.openxmlformats.org/officeDocument/2006/relationships/image" Target="../media/image25.svg"/><Relationship Id="rId11" Type="http://schemas.openxmlformats.org/officeDocument/2006/relationships/image" Target="../media/image24.gif"/><Relationship Id="rId24" Type="http://schemas.openxmlformats.org/officeDocument/2006/relationships/image" Target="../media/image32.png"/><Relationship Id="rId5" Type="http://schemas.openxmlformats.org/officeDocument/2006/relationships/image" Target="../media/image20.png"/><Relationship Id="rId15" Type="http://schemas.openxmlformats.org/officeDocument/2006/relationships/image" Target="../media/image27.png"/><Relationship Id="rId23" Type="http://schemas.openxmlformats.org/officeDocument/2006/relationships/image" Target="../media/image31.png"/><Relationship Id="rId10" Type="http://schemas.openxmlformats.org/officeDocument/2006/relationships/image" Target="../media/image23.png"/><Relationship Id="rId19" Type="http://schemas.openxmlformats.org/officeDocument/2006/relationships/slide" Target="slide10.xml"/><Relationship Id="rId4" Type="http://schemas.openxmlformats.org/officeDocument/2006/relationships/notesSlide" Target="../notesSlides/notesSlide2.xml"/><Relationship Id="rId9" Type="http://schemas.microsoft.com/office/2007/relationships/hdphoto" Target="../media/hdphoto1.wdp"/><Relationship Id="rId14" Type="http://schemas.openxmlformats.org/officeDocument/2006/relationships/image" Target="../media/image26.png"/><Relationship Id="rId22"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6.xml"/><Relationship Id="rId18" Type="http://schemas.openxmlformats.org/officeDocument/2006/relationships/slide" Target="slide5.xml"/><Relationship Id="rId3" Type="http://schemas.openxmlformats.org/officeDocument/2006/relationships/slideLayout" Target="../slideLayouts/slideLayout56.xml"/><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0.gif"/><Relationship Id="rId2" Type="http://schemas.openxmlformats.org/officeDocument/2006/relationships/audio" Target="../media/media1.MP3"/><Relationship Id="rId16" Type="http://schemas.openxmlformats.org/officeDocument/2006/relationships/image" Target="../media/image29.png"/><Relationship Id="rId20" Type="http://schemas.openxmlformats.org/officeDocument/2006/relationships/slide" Target="slide8.xml"/><Relationship Id="rId1" Type="http://schemas.microsoft.com/office/2007/relationships/media" Target="../media/media1.MP3"/><Relationship Id="rId6" Type="http://schemas.openxmlformats.org/officeDocument/2006/relationships/image" Target="../media/image25.svg"/><Relationship Id="rId11" Type="http://schemas.openxmlformats.org/officeDocument/2006/relationships/image" Target="../media/image24.gif"/><Relationship Id="rId5" Type="http://schemas.openxmlformats.org/officeDocument/2006/relationships/image" Target="../media/image20.png"/><Relationship Id="rId15" Type="http://schemas.openxmlformats.org/officeDocument/2006/relationships/slide" Target="slide7.xml"/><Relationship Id="rId10" Type="http://schemas.openxmlformats.org/officeDocument/2006/relationships/image" Target="../media/image23.png"/><Relationship Id="rId19" Type="http://schemas.openxmlformats.org/officeDocument/2006/relationships/image" Target="../media/image27.png"/><Relationship Id="rId4" Type="http://schemas.openxmlformats.org/officeDocument/2006/relationships/notesSlide" Target="../notesSlides/notesSlide3.xml"/><Relationship Id="rId9" Type="http://schemas.microsoft.com/office/2007/relationships/hdphoto" Target="../media/hdphoto1.wdp"/><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5.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5.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55.xml"/><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5.png"/><Relationship Id="rId10"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png"/><Relationship Id="rId7"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64.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9.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E1CE0CEB-D53D-42C8-AC0E-233A410A665E}"/>
              </a:ext>
            </a:extLst>
          </p:cNvPr>
          <p:cNvPicPr>
            <a:picLocks noChangeAspect="1"/>
          </p:cNvPicPr>
          <p:nvPr/>
        </p:nvPicPr>
        <p:blipFill>
          <a:blip r:embed="rId2"/>
          <a:stretch>
            <a:fillRect/>
          </a:stretch>
        </p:blipFill>
        <p:spPr>
          <a:xfrm>
            <a:off x="-1" y="-131153"/>
            <a:ext cx="12188825" cy="7059361"/>
          </a:xfrm>
          <a:prstGeom prst="rect">
            <a:avLst/>
          </a:prstGeom>
        </p:spPr>
      </p:pic>
      <p:sp>
        <p:nvSpPr>
          <p:cNvPr id="12" name="TextBox 11">
            <a:extLst>
              <a:ext uri="{FF2B5EF4-FFF2-40B4-BE49-F238E27FC236}">
                <a16:creationId xmlns="" xmlns:a16="http://schemas.microsoft.com/office/drawing/2014/main" id="{4BB4A51C-2516-4EE0-8D70-BD7A13BC35B1}"/>
              </a:ext>
            </a:extLst>
          </p:cNvPr>
          <p:cNvSpPr txBox="1"/>
          <p:nvPr/>
        </p:nvSpPr>
        <p:spPr>
          <a:xfrm>
            <a:off x="1844026" y="4567104"/>
            <a:ext cx="7796941" cy="156966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4800" b="1">
                <a:ln w="9525">
                  <a:solidFill>
                    <a:prstClr val="white"/>
                  </a:solidFill>
                  <a:prstDash val="solid"/>
                </a:ln>
                <a:solidFill>
                  <a:srgbClr val="F87410"/>
                </a:solidFill>
                <a:effectLst>
                  <a:outerShdw blurRad="12700" dist="38100" dir="2700000" algn="tl" rotWithShape="0">
                    <a:srgbClr val="ED7D31">
                      <a:lumMod val="40000"/>
                      <a:lumOff val="60000"/>
                    </a:srgbClr>
                  </a:outerShdw>
                </a:effectLst>
                <a:latin typeface="UTM Avo" panose="02040603050506020204" pitchFamily="18" charset="0"/>
              </a:rPr>
              <a:t>ÔN TẬP CHỦ ĐỀ </a:t>
            </a:r>
            <a:r>
              <a:rPr kumimoji="0" lang="en-US" sz="4800" b="1" i="0" u="none" strike="noStrike" kern="1200" cap="none" spc="0" normalizeH="0" baseline="0" noProof="0">
                <a:ln w="9525">
                  <a:solidFill>
                    <a:prstClr val="white"/>
                  </a:solidFill>
                  <a:prstDash val="solid"/>
                </a:ln>
                <a:solidFill>
                  <a:srgbClr val="F87410"/>
                </a:solidFill>
                <a:effectLst>
                  <a:outerShdw blurRad="12700" dist="38100" dir="2700000" algn="tl" rotWithShape="0">
                    <a:srgbClr val="ED7D31">
                      <a:lumMod val="40000"/>
                      <a:lumOff val="60000"/>
                    </a:srgbClr>
                  </a:outerShdw>
                </a:effectLst>
                <a:uLnTx/>
                <a:uFillTx/>
                <a:latin typeface="UTM Avo" panose="02040603050506020204" pitchFamily="18" charset="0"/>
              </a:rPr>
              <a:t>TRƯỜNG HỌC</a:t>
            </a:r>
            <a:endParaRPr kumimoji="0" lang="vi-VN" sz="4800" b="1" i="0" u="none" strike="noStrike" kern="1200" cap="none" spc="0" normalizeH="0" baseline="0" noProof="0" dirty="0">
              <a:ln w="9525">
                <a:solidFill>
                  <a:prstClr val="white"/>
                </a:solidFill>
                <a:prstDash val="solid"/>
              </a:ln>
              <a:solidFill>
                <a:srgbClr val="F87410"/>
              </a:solidFill>
              <a:effectLst>
                <a:outerShdw blurRad="12700" dist="38100" dir="2700000" algn="tl" rotWithShape="0">
                  <a:srgbClr val="ED7D31">
                    <a:lumMod val="40000"/>
                    <a:lumOff val="60000"/>
                  </a:srgbClr>
                </a:outerShdw>
              </a:effectLst>
              <a:uLnTx/>
              <a:uFillTx/>
              <a:latin typeface="iCiel Crocante" panose="02000000000000000000" pitchFamily="50" charset="-93"/>
            </a:endParaRPr>
          </a:p>
        </p:txBody>
      </p:sp>
      <p:sp>
        <p:nvSpPr>
          <p:cNvPr id="15" name="Rectangle 14">
            <a:extLst>
              <a:ext uri="{FF2B5EF4-FFF2-40B4-BE49-F238E27FC236}">
                <a16:creationId xmlns="" xmlns:a16="http://schemas.microsoft.com/office/drawing/2014/main" id="{850A39C0-769F-43A3-B9D4-B7A8A90D755C}"/>
              </a:ext>
            </a:extLst>
          </p:cNvPr>
          <p:cNvSpPr/>
          <p:nvPr/>
        </p:nvSpPr>
        <p:spPr>
          <a:xfrm>
            <a:off x="4663978" y="3577023"/>
            <a:ext cx="1947837" cy="502608"/>
          </a:xfrm>
          <a:prstGeom prst="rect">
            <a:avLst/>
          </a:prstGeom>
        </p:spPr>
        <p:txBody>
          <a:bodyPr wrap="none">
            <a:prstTxWarp prst="textPlain">
              <a:avLst/>
            </a:prstTxWarp>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a:ln>
                  <a:noFill/>
                </a:ln>
                <a:solidFill>
                  <a:srgbClr val="00B050"/>
                </a:solidFill>
                <a:effectLst/>
                <a:uLnTx/>
                <a:uFillTx/>
                <a:latin typeface="UTM Avo" panose="02040603050506020204" pitchFamily="18" charset="0"/>
                <a:ea typeface="+mn-ea"/>
                <a:cs typeface="+mn-cs"/>
              </a:rPr>
              <a:t>Bài</a:t>
            </a:r>
            <a:r>
              <a:rPr kumimoji="0" lang="en-US" sz="4799" b="0" i="0" u="none" strike="noStrike" kern="1200" cap="none" spc="0" normalizeH="0" noProof="0">
                <a:ln>
                  <a:noFill/>
                </a:ln>
                <a:solidFill>
                  <a:srgbClr val="00B050"/>
                </a:solidFill>
                <a:effectLst/>
                <a:uLnTx/>
                <a:uFillTx/>
                <a:latin typeface="UTM Avo" panose="02040603050506020204" pitchFamily="18" charset="0"/>
                <a:ea typeface="+mn-ea"/>
                <a:cs typeface="+mn-cs"/>
              </a:rPr>
              <a:t> 9 - Tiết 2</a:t>
            </a:r>
            <a:endParaRPr kumimoji="0" lang="vi-VN" sz="4799" b="0" i="0" u="none" strike="noStrike" kern="1200" cap="none" spc="0" normalizeH="0" baseline="0" noProof="0" dirty="0">
              <a:ln>
                <a:noFill/>
              </a:ln>
              <a:solidFill>
                <a:srgbClr val="00B050"/>
              </a:solidFill>
              <a:effectLst/>
              <a:uLnTx/>
              <a:uFillTx/>
              <a:latin typeface="Arial" panose="020B0604020202020204" pitchFamily="34" charset="0"/>
              <a:ea typeface="+mn-ea"/>
              <a:cs typeface="+mn-cs"/>
            </a:endParaRPr>
          </a:p>
        </p:txBody>
      </p:sp>
      <p:sp>
        <p:nvSpPr>
          <p:cNvPr id="16" name="TextBox 15">
            <a:extLst>
              <a:ext uri="{FF2B5EF4-FFF2-40B4-BE49-F238E27FC236}">
                <a16:creationId xmlns="" xmlns:a16="http://schemas.microsoft.com/office/drawing/2014/main" id="{7776BDBD-5CE6-4E6B-851F-9F66AA2D8027}"/>
              </a:ext>
            </a:extLst>
          </p:cNvPr>
          <p:cNvSpPr txBox="1"/>
          <p:nvPr/>
        </p:nvSpPr>
        <p:spPr>
          <a:xfrm>
            <a:off x="1691980" y="2173271"/>
            <a:ext cx="8354033" cy="1107707"/>
          </a:xfrm>
          <a:prstGeom prst="rect">
            <a:avLst/>
          </a:prstGeom>
          <a:noFill/>
        </p:spPr>
        <p:txBody>
          <a:bodyPr wrap="square" rtlCol="0">
            <a:prstTxWarp prst="textChevron">
              <a:avLst/>
            </a:prstTxWarp>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UTM Avo" panose="02040603050506020204" pitchFamily="18" charset="0"/>
                <a:ea typeface="+mn-ea"/>
                <a:cs typeface="+mn-cs"/>
              </a:rPr>
              <a:t>Tự</a:t>
            </a:r>
            <a:r>
              <a:rPr kumimoji="0" lang="en-US" sz="5998" b="1" i="0" u="none" strike="noStrike" kern="1200" cap="none" spc="0" normalizeH="0" baseline="0" noProof="0" dirty="0">
                <a:ln w="22225">
                  <a:solidFill>
                    <a:srgbClr val="ED7D31"/>
                  </a:solidFill>
                  <a:prstDash val="solid"/>
                </a:ln>
                <a:solidFill>
                  <a:srgbClr val="FFFF00"/>
                </a:solidFill>
                <a:effectLst/>
                <a:uLnTx/>
                <a:uFillTx/>
                <a:latin typeface="UTM Avo" panose="02040603050506020204" pitchFamily="18" charset="0"/>
                <a:ea typeface="+mn-ea"/>
                <a:cs typeface="+mn-cs"/>
              </a:rPr>
              <a:t> </a:t>
            </a: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UTM Avo" panose="02040603050506020204" pitchFamily="18" charset="0"/>
                <a:ea typeface="+mn-ea"/>
                <a:cs typeface="+mn-cs"/>
              </a:rPr>
              <a:t>nhiên</a:t>
            </a:r>
            <a:r>
              <a:rPr kumimoji="0" lang="en-US" sz="5998" b="1" i="0" u="none" strike="noStrike" kern="1200" cap="none" spc="0" normalizeH="0" baseline="0" noProof="0" dirty="0">
                <a:ln w="22225">
                  <a:solidFill>
                    <a:srgbClr val="ED7D31"/>
                  </a:solidFill>
                  <a:prstDash val="solid"/>
                </a:ln>
                <a:solidFill>
                  <a:srgbClr val="FFFF00"/>
                </a:solidFill>
                <a:effectLst/>
                <a:uLnTx/>
                <a:uFillTx/>
                <a:latin typeface="UTM Avo" panose="02040603050506020204" pitchFamily="18" charset="0"/>
                <a:ea typeface="+mn-ea"/>
                <a:cs typeface="+mn-cs"/>
              </a:rPr>
              <a:t> </a:t>
            </a: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UTM Avo" panose="02040603050506020204" pitchFamily="18" charset="0"/>
                <a:ea typeface="+mn-ea"/>
                <a:cs typeface="+mn-cs"/>
              </a:rPr>
              <a:t>và</a:t>
            </a:r>
            <a:r>
              <a:rPr kumimoji="0" lang="en-US" sz="5998" b="1" i="0" u="none" strike="noStrike" kern="1200" cap="none" spc="0" normalizeH="0" baseline="0" noProof="0" dirty="0">
                <a:ln w="22225">
                  <a:solidFill>
                    <a:srgbClr val="ED7D31"/>
                  </a:solidFill>
                  <a:prstDash val="solid"/>
                </a:ln>
                <a:solidFill>
                  <a:srgbClr val="FFFF00"/>
                </a:solidFill>
                <a:effectLst/>
                <a:uLnTx/>
                <a:uFillTx/>
                <a:latin typeface="UTM Avo" panose="02040603050506020204" pitchFamily="18" charset="0"/>
                <a:ea typeface="+mn-ea"/>
                <a:cs typeface="+mn-cs"/>
              </a:rPr>
              <a:t> </a:t>
            </a: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UTM Avo" panose="02040603050506020204" pitchFamily="18" charset="0"/>
                <a:ea typeface="+mn-ea"/>
                <a:cs typeface="+mn-cs"/>
              </a:rPr>
              <a:t>xã</a:t>
            </a:r>
            <a:r>
              <a:rPr kumimoji="0" lang="en-US" sz="5998" b="1" i="0" u="none" strike="noStrike" kern="1200" cap="none" spc="0" normalizeH="0" baseline="0" noProof="0" dirty="0">
                <a:ln w="22225">
                  <a:solidFill>
                    <a:srgbClr val="ED7D31"/>
                  </a:solidFill>
                  <a:prstDash val="solid"/>
                </a:ln>
                <a:solidFill>
                  <a:srgbClr val="FFFF00"/>
                </a:solidFill>
                <a:effectLst/>
                <a:uLnTx/>
                <a:uFillTx/>
                <a:latin typeface="UTM Avo" panose="02040603050506020204" pitchFamily="18" charset="0"/>
                <a:ea typeface="+mn-ea"/>
                <a:cs typeface="+mn-cs"/>
              </a:rPr>
              <a:t> </a:t>
            </a: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UTM Avo" panose="02040603050506020204" pitchFamily="18" charset="0"/>
                <a:ea typeface="+mn-ea"/>
                <a:cs typeface="+mn-cs"/>
              </a:rPr>
              <a:t>hội</a:t>
            </a:r>
            <a:endParaRPr kumimoji="0" lang="vi-VN" sz="5998" b="1" i="0" u="none" strike="noStrike" kern="1200" cap="none" spc="0" normalizeH="0" baseline="0" noProof="0" dirty="0">
              <a:ln w="22225">
                <a:solidFill>
                  <a:srgbClr val="ED7D31"/>
                </a:solidFill>
                <a:prstDash val="solid"/>
              </a:ln>
              <a:solidFill>
                <a:srgbClr val="FFFF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5325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par>
                          <p:cTn id="20" fill="hold">
                            <p:stCondLst>
                              <p:cond delay="2000"/>
                            </p:stCondLst>
                            <p:childTnLst>
                              <p:par>
                                <p:cTn id="21" presetID="26" presetClass="emph" presetSubtype="0" fill="hold" grpId="1" nodeType="afterEffect">
                                  <p:stCondLst>
                                    <p:cond delay="0"/>
                                  </p:stCondLst>
                                  <p:childTnLst>
                                    <p:animEffect transition="out" filter="fade">
                                      <p:cBhvr>
                                        <p:cTn id="22" dur="1000" tmFilter="0, 0; .2, .5; .8, .5; 1, 0"/>
                                        <p:tgtEl>
                                          <p:spTgt spid="12"/>
                                        </p:tgtEl>
                                      </p:cBhvr>
                                    </p:animEffect>
                                    <p:animScale>
                                      <p:cBhvr>
                                        <p:cTn id="23" dur="5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7" name="Picture 6">
            <a:extLst>
              <a:ext uri="{FF2B5EF4-FFF2-40B4-BE49-F238E27FC236}">
                <a16:creationId xmlns="" xmlns:a16="http://schemas.microsoft.com/office/drawing/2014/main" id="{969D0F9B-D620-493E-B19A-7C9DA9C68A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0705" y="2266342"/>
            <a:ext cx="7987414" cy="3673641"/>
          </a:xfrm>
          <a:prstGeom prst="rect">
            <a:avLst/>
          </a:prstGeom>
        </p:spPr>
      </p:pic>
      <p:sp>
        <p:nvSpPr>
          <p:cNvPr id="14" name="TextBox 13">
            <a:extLst>
              <a:ext uri="{FF2B5EF4-FFF2-40B4-BE49-F238E27FC236}">
                <a16:creationId xmlns="" xmlns:a16="http://schemas.microsoft.com/office/drawing/2014/main" id="{E3D8FA5C-B6D1-4379-AE67-0E5F66125872}"/>
              </a:ext>
            </a:extLst>
          </p:cNvPr>
          <p:cNvSpPr txBox="1"/>
          <p:nvPr/>
        </p:nvSpPr>
        <p:spPr>
          <a:xfrm>
            <a:off x="1221276" y="961354"/>
            <a:ext cx="9811658" cy="8206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0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HS làm việc nhóm 2 vào phiếu học tập</a:t>
            </a:r>
          </a:p>
        </p:txBody>
      </p:sp>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8" name="TextBox 17">
            <a:extLst>
              <a:ext uri="{FF2B5EF4-FFF2-40B4-BE49-F238E27FC236}">
                <a16:creationId xmlns="" xmlns:a16="http://schemas.microsoft.com/office/drawing/2014/main" id="{78CFDCA2-5EF1-40A9-85DE-4CBC05E97AD1}"/>
              </a:ext>
            </a:extLst>
          </p:cNvPr>
          <p:cNvSpPr txBox="1"/>
          <p:nvPr/>
        </p:nvSpPr>
        <p:spPr>
          <a:xfrm>
            <a:off x="2442553" y="740919"/>
            <a:ext cx="9811658" cy="8206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0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CHIA SẺ TRƯỚC LỚP</a:t>
            </a:r>
          </a:p>
        </p:txBody>
      </p:sp>
      <p:pic>
        <p:nvPicPr>
          <p:cNvPr id="19" name="Picture 18">
            <a:extLst>
              <a:ext uri="{FF2B5EF4-FFF2-40B4-BE49-F238E27FC236}">
                <a16:creationId xmlns="" xmlns:a16="http://schemas.microsoft.com/office/drawing/2014/main" id="{E55FF161-A375-4B26-8955-AB9F3F0263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092" t="27821"/>
          <a:stretch/>
        </p:blipFill>
        <p:spPr>
          <a:xfrm>
            <a:off x="6636236" y="3942114"/>
            <a:ext cx="1562123" cy="2630903"/>
          </a:xfrm>
          <a:prstGeom prst="rect">
            <a:avLst/>
          </a:prstGeom>
        </p:spPr>
      </p:pic>
      <p:grpSp>
        <p:nvGrpSpPr>
          <p:cNvPr id="20" name="Group 19">
            <a:extLst>
              <a:ext uri="{FF2B5EF4-FFF2-40B4-BE49-F238E27FC236}">
                <a16:creationId xmlns="" xmlns:a16="http://schemas.microsoft.com/office/drawing/2014/main" id="{4F7522A1-18FE-447C-A42A-0C6F0A1059C4}"/>
              </a:ext>
            </a:extLst>
          </p:cNvPr>
          <p:cNvGrpSpPr/>
          <p:nvPr/>
        </p:nvGrpSpPr>
        <p:grpSpPr>
          <a:xfrm>
            <a:off x="3038139" y="4214876"/>
            <a:ext cx="2583841" cy="2453398"/>
            <a:chOff x="488751" y="3690298"/>
            <a:chExt cx="3408091" cy="3310254"/>
          </a:xfrm>
        </p:grpSpPr>
        <p:pic>
          <p:nvPicPr>
            <p:cNvPr id="24" name="Picture 23">
              <a:extLst>
                <a:ext uri="{FF2B5EF4-FFF2-40B4-BE49-F238E27FC236}">
                  <a16:creationId xmlns="" xmlns:a16="http://schemas.microsoft.com/office/drawing/2014/main" id="{9AEC4334-64A7-4EC5-A2E9-63BE7999B4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25" name="Picture 24">
              <a:extLst>
                <a:ext uri="{FF2B5EF4-FFF2-40B4-BE49-F238E27FC236}">
                  <a16:creationId xmlns="" xmlns:a16="http://schemas.microsoft.com/office/drawing/2014/main" id="{017BEC21-8C5D-4F98-A7F9-450367E148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6" name="Picture 25">
            <a:extLst>
              <a:ext uri="{FF2B5EF4-FFF2-40B4-BE49-F238E27FC236}">
                <a16:creationId xmlns="" xmlns:a16="http://schemas.microsoft.com/office/drawing/2014/main" id="{555BFE31-8AF6-4F8E-B7A0-92F4702099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89" t="37211" r="70260" b="836"/>
          <a:stretch/>
        </p:blipFill>
        <p:spPr>
          <a:xfrm flipH="1">
            <a:off x="5444799" y="4356658"/>
            <a:ext cx="1562123" cy="2216360"/>
          </a:xfrm>
          <a:prstGeom prst="rect">
            <a:avLst/>
          </a:prstGeom>
        </p:spPr>
      </p:pic>
      <p:pic>
        <p:nvPicPr>
          <p:cNvPr id="13" name="Picture 12">
            <a:extLst>
              <a:ext uri="{FF2B5EF4-FFF2-40B4-BE49-F238E27FC236}">
                <a16:creationId xmlns="" xmlns:a16="http://schemas.microsoft.com/office/drawing/2014/main" id="{DEC876CF-57E3-41B5-A0D7-FBAC44F7FB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3731" y="1681386"/>
            <a:ext cx="5317815" cy="2445816"/>
          </a:xfrm>
          <a:prstGeom prst="rect">
            <a:avLst/>
          </a:prstGeom>
        </p:spPr>
      </p:pic>
    </p:spTree>
    <p:extLst>
      <p:ext uri="{BB962C8B-B14F-4D97-AF65-F5344CB8AC3E}">
        <p14:creationId xmlns:p14="http://schemas.microsoft.com/office/powerpoint/2010/main" val="26773027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aphicFrame>
        <p:nvGraphicFramePr>
          <p:cNvPr id="14" name="Table 13">
            <a:extLst>
              <a:ext uri="{FF2B5EF4-FFF2-40B4-BE49-F238E27FC236}">
                <a16:creationId xmlns="" xmlns:a16="http://schemas.microsoft.com/office/drawing/2014/main" id="{1E262DA8-0F87-4A3C-A9BC-434B82654516}"/>
              </a:ext>
            </a:extLst>
          </p:cNvPr>
          <p:cNvGraphicFramePr/>
          <p:nvPr>
            <p:extLst>
              <p:ext uri="{D42A27DB-BD31-4B8C-83A1-F6EECF244321}">
                <p14:modId xmlns:p14="http://schemas.microsoft.com/office/powerpoint/2010/main" val="845001815"/>
              </p:ext>
            </p:extLst>
          </p:nvPr>
        </p:nvGraphicFramePr>
        <p:xfrm>
          <a:off x="1294129" y="910007"/>
          <a:ext cx="9823814" cy="5055364"/>
        </p:xfrm>
        <a:graphic>
          <a:graphicData uri="http://schemas.openxmlformats.org/drawingml/2006/table">
            <a:tbl>
              <a:tblPr firstRow="1" bandRow="1">
                <a:tableStyleId>{5940675A-B579-460E-94D1-54222C63F5DA}</a:tableStyleId>
              </a:tblPr>
              <a:tblGrid>
                <a:gridCol w="4911907">
                  <a:extLst>
                    <a:ext uri="{9D8B030D-6E8A-4147-A177-3AD203B41FA5}">
                      <a16:colId xmlns="" xmlns:a16="http://schemas.microsoft.com/office/drawing/2014/main" val="20000"/>
                    </a:ext>
                  </a:extLst>
                </a:gridCol>
                <a:gridCol w="4911907">
                  <a:extLst>
                    <a:ext uri="{9D8B030D-6E8A-4147-A177-3AD203B41FA5}">
                      <a16:colId xmlns="" xmlns:a16="http://schemas.microsoft.com/office/drawing/2014/main" val="20001"/>
                    </a:ext>
                  </a:extLst>
                </a:gridCol>
              </a:tblGrid>
              <a:tr h="400095">
                <a:tc>
                  <a:txBody>
                    <a:bodyPr/>
                    <a:lstStyle/>
                    <a:p>
                      <a:pPr indent="0" algn="ctr">
                        <a:buNone/>
                      </a:pPr>
                      <a:r>
                        <a:rPr lang="en-US" sz="2400" b="1">
                          <a:solidFill>
                            <a:srgbClr val="FF0000"/>
                          </a:solidFill>
                          <a:latin typeface="Times New Roman" panose="02020603050405020304" pitchFamily="18" charset="0"/>
                          <a:cs typeface="Times New Roman" panose="02020603050405020304" pitchFamily="18" charset="0"/>
                        </a:rPr>
                        <a:t>Việc nên làm</a:t>
                      </a:r>
                      <a:endPar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C5E0B3"/>
                      </a:solidFill>
                      <a:prstDash val="solid"/>
                      <a:headEnd type="none" w="med" len="med"/>
                      <a:tailEnd type="none" w="med" len="med"/>
                    </a:lnL>
                    <a:lnR w="12700" cap="flat" cmpd="sng">
                      <a:solidFill>
                        <a:srgbClr val="C5E0B3"/>
                      </a:solidFill>
                      <a:prstDash val="solid"/>
                      <a:headEnd type="none" w="med" len="med"/>
                      <a:tailEnd type="none" w="med" len="med"/>
                    </a:lnR>
                    <a:lnT w="12700" cap="flat" cmpd="sng">
                      <a:solidFill>
                        <a:srgbClr val="C5E0B3"/>
                      </a:solidFill>
                      <a:prstDash val="solid"/>
                      <a:headEnd type="none" w="med" len="med"/>
                      <a:tailEnd type="none" w="med" len="med"/>
                    </a:lnT>
                    <a:lnB w="19050" cap="flat" cmpd="sng">
                      <a:solidFill>
                        <a:srgbClr val="A8D08D"/>
                      </a:solidFill>
                      <a:prstDash val="solid"/>
                      <a:headEnd type="none" w="med" len="med"/>
                      <a:tailEnd type="none" w="med" len="med"/>
                    </a:lnB>
                    <a:lnTlToBr>
                      <a:noFill/>
                    </a:lnTlToBr>
                    <a:lnBlToTr>
                      <a:noFill/>
                    </a:lnBlToTr>
                    <a:solidFill>
                      <a:schemeClr val="accent6">
                        <a:lumMod val="60000"/>
                        <a:lumOff val="40000"/>
                      </a:schemeClr>
                    </a:solidFill>
                  </a:tcPr>
                </a:tc>
                <a:tc>
                  <a:txBody>
                    <a:bodyPr/>
                    <a:lstStyle/>
                    <a:p>
                      <a:pPr indent="0" algn="ctr">
                        <a:buNone/>
                      </a:pPr>
                      <a:r>
                        <a:rPr lang="en-US" sz="2400" b="1">
                          <a:solidFill>
                            <a:srgbClr val="FF0000"/>
                          </a:solidFill>
                          <a:latin typeface="Times New Roman" panose="02020603050405020304" pitchFamily="18" charset="0"/>
                          <a:cs typeface="Times New Roman" panose="02020603050405020304" pitchFamily="18" charset="0"/>
                        </a:rPr>
                        <a:t>Ý nghĩa</a:t>
                      </a:r>
                      <a:endPar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C5E0B3"/>
                      </a:solidFill>
                      <a:prstDash val="solid"/>
                      <a:headEnd type="none" w="med" len="med"/>
                      <a:tailEnd type="none" w="med" len="med"/>
                    </a:lnL>
                    <a:lnR w="12700" cap="flat" cmpd="sng">
                      <a:solidFill>
                        <a:srgbClr val="C5E0B3"/>
                      </a:solidFill>
                      <a:prstDash val="solid"/>
                      <a:headEnd type="none" w="med" len="med"/>
                      <a:tailEnd type="none" w="med" len="med"/>
                    </a:lnR>
                    <a:lnT w="12700" cap="flat" cmpd="sng">
                      <a:solidFill>
                        <a:srgbClr val="C5E0B3"/>
                      </a:solidFill>
                      <a:prstDash val="solid"/>
                      <a:headEnd type="none" w="med" len="med"/>
                      <a:tailEnd type="none" w="med" len="med"/>
                    </a:lnT>
                    <a:lnB w="19050" cap="flat" cmpd="sng">
                      <a:solidFill>
                        <a:srgbClr val="A8D08D"/>
                      </a:solidFill>
                      <a:prstDash val="solid"/>
                      <a:headEnd type="none" w="med" len="med"/>
                      <a:tailEnd type="none" w="med" len="med"/>
                    </a:lnB>
                    <a:lnTlToBr>
                      <a:noFill/>
                    </a:lnTlToBr>
                    <a:lnBlToTr>
                      <a:noFill/>
                    </a:lnBlToTr>
                    <a:solidFill>
                      <a:schemeClr val="accent6">
                        <a:lumMod val="60000"/>
                        <a:lumOff val="40000"/>
                      </a:schemeClr>
                    </a:solidFill>
                  </a:tcPr>
                </a:tc>
                <a:extLst>
                  <a:ext uri="{0D108BD9-81ED-4DB2-BD59-A6C34878D82A}">
                    <a16:rowId xmlns="" xmlns:a16="http://schemas.microsoft.com/office/drawing/2014/main" val="10000"/>
                  </a:ext>
                </a:extLst>
              </a:tr>
              <a:tr h="830752">
                <a:tc>
                  <a:txBody>
                    <a:bodyPr/>
                    <a:lstStyle/>
                    <a:p>
                      <a:pPr indent="0">
                        <a:buNone/>
                      </a:pPr>
                      <a:r>
                        <a:rPr lang="en-US" sz="2400" b="1">
                          <a:solidFill>
                            <a:sysClr val="windowText" lastClr="000000"/>
                          </a:solidFill>
                          <a:latin typeface="Times New Roman" panose="02020603050405020304" pitchFamily="18" charset="0"/>
                          <a:cs typeface="Times New Roman" panose="02020603050405020304" pitchFamily="18" charset="0"/>
                        </a:rPr>
                        <a:t>Tích cực tham gia phong trào “Nuôi heo đất”</a:t>
                      </a:r>
                      <a:endParaRPr lang="en-US" sz="2400" b="1">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C5E0B3"/>
                      </a:solidFill>
                      <a:prstDash val="solid"/>
                      <a:headEnd type="none" w="med" len="med"/>
                      <a:tailEnd type="none" w="med" len="med"/>
                    </a:lnL>
                    <a:lnR w="12700" cap="flat" cmpd="sng">
                      <a:solidFill>
                        <a:srgbClr val="C5E0B3"/>
                      </a:solidFill>
                      <a:prstDash val="solid"/>
                      <a:headEnd type="none" w="med" len="med"/>
                      <a:tailEnd type="none" w="med" len="med"/>
                    </a:lnR>
                    <a:lnT w="19050" cap="flat" cmpd="sng">
                      <a:solidFill>
                        <a:srgbClr val="A8D08D"/>
                      </a:solidFill>
                      <a:prstDash val="solid"/>
                      <a:headEnd type="none" w="med" len="med"/>
                      <a:tailEnd type="none" w="med" len="med"/>
                    </a:lnT>
                    <a:lnB w="12700" cap="flat" cmpd="sng">
                      <a:solidFill>
                        <a:srgbClr val="C5E0B3"/>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indent="0">
                        <a:buNone/>
                      </a:pPr>
                      <a:r>
                        <a:rPr lang="en-US" sz="2400" b="1">
                          <a:solidFill>
                            <a:sysClr val="windowText" lastClr="000000"/>
                          </a:solidFill>
                          <a:latin typeface="Times New Roman" panose="02020603050405020304" pitchFamily="18" charset="0"/>
                          <a:cs typeface="Times New Roman" panose="02020603050405020304" pitchFamily="18" charset="0"/>
                        </a:rPr>
                        <a:t>Phát huy tinh thần tương ái của nhà trường.</a:t>
                      </a:r>
                      <a:endParaRPr lang="en-US" sz="2400" b="1">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C5E0B3"/>
                      </a:solidFill>
                      <a:prstDash val="solid"/>
                      <a:headEnd type="none" w="med" len="med"/>
                      <a:tailEnd type="none" w="med" len="med"/>
                    </a:lnL>
                    <a:lnR w="12700" cap="flat" cmpd="sng">
                      <a:solidFill>
                        <a:srgbClr val="C5E0B3"/>
                      </a:solidFill>
                      <a:prstDash val="solid"/>
                      <a:headEnd type="none" w="med" len="med"/>
                      <a:tailEnd type="none" w="med" len="med"/>
                    </a:lnR>
                    <a:lnT w="19050" cap="flat" cmpd="sng">
                      <a:solidFill>
                        <a:srgbClr val="A8D08D"/>
                      </a:solidFill>
                      <a:prstDash val="solid"/>
                      <a:headEnd type="none" w="med" len="med"/>
                      <a:tailEnd type="none" w="med" len="med"/>
                    </a:lnT>
                    <a:lnB w="12700" cap="flat" cmpd="sng">
                      <a:solidFill>
                        <a:srgbClr val="C5E0B3"/>
                      </a:solidFill>
                      <a:prstDash val="soli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1"/>
                  </a:ext>
                </a:extLst>
              </a:tr>
              <a:tr h="1662894">
                <a:tc>
                  <a:txBody>
                    <a:bodyPr/>
                    <a:lstStyle/>
                    <a:p>
                      <a:pPr indent="0">
                        <a:buNone/>
                      </a:pPr>
                      <a:r>
                        <a:rPr lang="en-US" sz="2400" b="1">
                          <a:solidFill>
                            <a:sysClr val="windowText" lastClr="000000"/>
                          </a:solidFill>
                          <a:latin typeface="Times New Roman" panose="02020603050405020304" pitchFamily="18" charset="0"/>
                          <a:cs typeface="Times New Roman" panose="02020603050405020304" pitchFamily="18" charset="0"/>
                        </a:rPr>
                        <a:t>Tham gia phong trào “Quyên góp, ủng hộ sách vở và quần áo cho các bạn học sinh ở vùng lũ lụt”</a:t>
                      </a:r>
                      <a:endParaRPr lang="en-US" sz="2400" b="1">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C5E0B3"/>
                      </a:solidFill>
                      <a:prstDash val="solid"/>
                      <a:headEnd type="none" w="med" len="med"/>
                      <a:tailEnd type="none" w="med" len="med"/>
                    </a:lnL>
                    <a:lnR w="12700" cap="flat" cmpd="sng">
                      <a:solidFill>
                        <a:srgbClr val="C5E0B3"/>
                      </a:solidFill>
                      <a:prstDash val="solid"/>
                      <a:headEnd type="none" w="med" len="med"/>
                      <a:tailEnd type="none" w="med" len="med"/>
                    </a:lnR>
                    <a:lnT w="12700" cap="flat" cmpd="sng">
                      <a:solidFill>
                        <a:srgbClr val="C5E0B3"/>
                      </a:solidFill>
                      <a:prstDash val="solid"/>
                      <a:headEnd type="none" w="med" len="med"/>
                      <a:tailEnd type="none" w="med" len="med"/>
                    </a:lnT>
                    <a:lnB w="12700" cap="flat" cmpd="sng">
                      <a:solidFill>
                        <a:srgbClr val="C5E0B3"/>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indent="0">
                        <a:buNone/>
                      </a:pPr>
                      <a:r>
                        <a:rPr lang="en-US" sz="2400" b="1">
                          <a:solidFill>
                            <a:sysClr val="windowText" lastClr="000000"/>
                          </a:solidFill>
                          <a:latin typeface="Times New Roman" panose="02020603050405020304" pitchFamily="18" charset="0"/>
                          <a:cs typeface="Times New Roman" panose="02020603050405020304" pitchFamily="18" charset="0"/>
                        </a:rPr>
                        <a:t>Giúp đỡ các bạn nhỏ có hoàn cảnh khó khăn và phát huy tinh thần “lá lành đùm lá rách”</a:t>
                      </a:r>
                      <a:endParaRPr lang="en-US" sz="2400" b="1">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C5E0B3"/>
                      </a:solidFill>
                      <a:prstDash val="solid"/>
                      <a:headEnd type="none" w="med" len="med"/>
                      <a:tailEnd type="none" w="med" len="med"/>
                    </a:lnL>
                    <a:lnR w="12700" cap="flat" cmpd="sng">
                      <a:solidFill>
                        <a:srgbClr val="C5E0B3"/>
                      </a:solidFill>
                      <a:prstDash val="solid"/>
                      <a:headEnd type="none" w="med" len="med"/>
                      <a:tailEnd type="none" w="med" len="med"/>
                    </a:lnR>
                    <a:lnT w="12700" cap="flat" cmpd="sng">
                      <a:solidFill>
                        <a:srgbClr val="C5E0B3"/>
                      </a:solidFill>
                      <a:prstDash val="solid"/>
                      <a:headEnd type="none" w="med" len="med"/>
                      <a:tailEnd type="none" w="med" len="med"/>
                    </a:lnT>
                    <a:lnB w="12700" cap="flat" cmpd="sng">
                      <a:solidFill>
                        <a:srgbClr val="C5E0B3"/>
                      </a:solidFill>
                      <a:prstDash val="soli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2"/>
                  </a:ext>
                </a:extLst>
              </a:tr>
              <a:tr h="1330176">
                <a:tc>
                  <a:txBody>
                    <a:bodyPr/>
                    <a:lstStyle/>
                    <a:p>
                      <a:pPr indent="0" algn="ctr">
                        <a:buNone/>
                      </a:pPr>
                      <a:r>
                        <a:rPr lang="en-US" sz="2400" b="1">
                          <a:solidFill>
                            <a:sysClr val="windowText" lastClr="000000"/>
                          </a:solidFill>
                          <a:latin typeface="Times New Roman" panose="02020603050405020304" pitchFamily="18" charset="0"/>
                          <a:cs typeface="Times New Roman" panose="02020603050405020304" pitchFamily="18" charset="0"/>
                        </a:rPr>
                        <a:t>Tham gia ngày hội “An toàn giao thông”</a:t>
                      </a:r>
                      <a:endParaRPr lang="en-US" sz="2400" b="1">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C5E0B3"/>
                      </a:solidFill>
                      <a:prstDash val="solid"/>
                      <a:headEnd type="none" w="med" len="med"/>
                      <a:tailEnd type="none" w="med" len="med"/>
                    </a:lnL>
                    <a:lnR w="12700" cap="flat" cmpd="sng">
                      <a:solidFill>
                        <a:srgbClr val="C5E0B3"/>
                      </a:solidFill>
                      <a:prstDash val="solid"/>
                      <a:headEnd type="none" w="med" len="med"/>
                      <a:tailEnd type="none" w="med" len="med"/>
                    </a:lnR>
                    <a:lnT w="12700" cap="flat" cmpd="sng">
                      <a:solidFill>
                        <a:srgbClr val="C5E0B3"/>
                      </a:solidFill>
                      <a:prstDash val="solid"/>
                      <a:headEnd type="none" w="med" len="med"/>
                      <a:tailEnd type="none" w="med" len="med"/>
                    </a:lnT>
                    <a:lnB w="12700" cap="flat" cmpd="sng">
                      <a:solidFill>
                        <a:srgbClr val="C5E0B3"/>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indent="0">
                        <a:buNone/>
                      </a:pPr>
                      <a:r>
                        <a:rPr lang="en-US" sz="2400" b="1">
                          <a:solidFill>
                            <a:sysClr val="windowText" lastClr="000000"/>
                          </a:solidFill>
                          <a:latin typeface="Times New Roman" panose="02020603050405020304" pitchFamily="18" charset="0"/>
                          <a:cs typeface="Times New Roman" panose="02020603050405020304" pitchFamily="18" charset="0"/>
                        </a:rPr>
                        <a:t>Hiểu thêm về các điều luật, biển báo và các cách tham gia giao thông an toàn.</a:t>
                      </a:r>
                      <a:endParaRPr lang="en-US" sz="2400" b="1">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C5E0B3"/>
                      </a:solidFill>
                      <a:prstDash val="solid"/>
                      <a:headEnd type="none" w="med" len="med"/>
                      <a:tailEnd type="none" w="med" len="med"/>
                    </a:lnL>
                    <a:lnR w="12700" cap="flat" cmpd="sng">
                      <a:solidFill>
                        <a:srgbClr val="C5E0B3"/>
                      </a:solidFill>
                      <a:prstDash val="solid"/>
                      <a:headEnd type="none" w="med" len="med"/>
                      <a:tailEnd type="none" w="med" len="med"/>
                    </a:lnR>
                    <a:lnT w="12700" cap="flat" cmpd="sng">
                      <a:solidFill>
                        <a:srgbClr val="C5E0B3"/>
                      </a:solidFill>
                      <a:prstDash val="solid"/>
                      <a:headEnd type="none" w="med" len="med"/>
                      <a:tailEnd type="none" w="med" len="med"/>
                    </a:lnT>
                    <a:lnB w="12700" cap="flat" cmpd="sng">
                      <a:solidFill>
                        <a:srgbClr val="C5E0B3"/>
                      </a:solidFill>
                      <a:prstDash val="soli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3"/>
                  </a:ext>
                </a:extLst>
              </a:tr>
              <a:tr h="831447">
                <a:tc>
                  <a:txBody>
                    <a:bodyPr/>
                    <a:lstStyle/>
                    <a:p>
                      <a:pPr indent="0" algn="ctr">
                        <a:buNone/>
                      </a:pPr>
                      <a:r>
                        <a:rPr lang="en-US" sz="2400" b="1">
                          <a:solidFill>
                            <a:sysClr val="windowText" lastClr="000000"/>
                          </a:solidFill>
                          <a:latin typeface="Times New Roman" panose="02020603050405020304" pitchFamily="18" charset="0"/>
                          <a:cs typeface="Times New Roman" panose="02020603050405020304" pitchFamily="18" charset="0"/>
                        </a:rPr>
                        <a:t>Tham gia phong trào “Đổi rác lấy cây xanh”</a:t>
                      </a:r>
                      <a:endParaRPr lang="en-US" sz="2400" b="1">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C5E0B3"/>
                      </a:solidFill>
                      <a:prstDash val="solid"/>
                      <a:headEnd type="none" w="med" len="med"/>
                      <a:tailEnd type="none" w="med" len="med"/>
                    </a:lnL>
                    <a:lnR w="12700" cap="flat" cmpd="sng">
                      <a:solidFill>
                        <a:srgbClr val="C5E0B3"/>
                      </a:solidFill>
                      <a:prstDash val="solid"/>
                      <a:headEnd type="none" w="med" len="med"/>
                      <a:tailEnd type="none" w="med" len="med"/>
                    </a:lnR>
                    <a:lnT w="12700" cap="flat" cmpd="sng">
                      <a:solidFill>
                        <a:srgbClr val="C5E0B3"/>
                      </a:solidFill>
                      <a:prstDash val="solid"/>
                      <a:headEnd type="none" w="med" len="med"/>
                      <a:tailEnd type="none" w="med" len="med"/>
                    </a:lnT>
                    <a:lnB w="12700" cap="flat" cmpd="sng">
                      <a:solidFill>
                        <a:srgbClr val="C5E0B3"/>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indent="0">
                        <a:buNone/>
                      </a:pPr>
                      <a:r>
                        <a:rPr lang="en-US" sz="2400" b="1">
                          <a:solidFill>
                            <a:sysClr val="windowText" lastClr="000000"/>
                          </a:solidFill>
                          <a:latin typeface="Times New Roman" panose="02020603050405020304" pitchFamily="18" charset="0"/>
                          <a:cs typeface="Times New Roman" panose="02020603050405020304" pitchFamily="18" charset="0"/>
                        </a:rPr>
                        <a:t>Nâng cao ý thức bảo vệ môi trường.</a:t>
                      </a:r>
                      <a:endParaRPr lang="en-US" sz="2400" b="1">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C5E0B3"/>
                      </a:solidFill>
                      <a:prstDash val="solid"/>
                      <a:headEnd type="none" w="med" len="med"/>
                      <a:tailEnd type="none" w="med" len="med"/>
                    </a:lnL>
                    <a:lnR w="12700" cap="flat" cmpd="sng">
                      <a:solidFill>
                        <a:srgbClr val="C5E0B3"/>
                      </a:solidFill>
                      <a:prstDash val="solid"/>
                      <a:headEnd type="none" w="med" len="med"/>
                      <a:tailEnd type="none" w="med" len="med"/>
                    </a:lnR>
                    <a:lnT w="12700" cap="flat" cmpd="sng">
                      <a:solidFill>
                        <a:srgbClr val="C5E0B3"/>
                      </a:solidFill>
                      <a:prstDash val="solid"/>
                      <a:headEnd type="none" w="med" len="med"/>
                      <a:tailEnd type="none" w="med" len="med"/>
                    </a:lnT>
                    <a:lnB w="12700" cap="flat" cmpd="sng">
                      <a:solidFill>
                        <a:srgbClr val="C5E0B3"/>
                      </a:solidFill>
                      <a:prstDash val="soli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7296548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91662" y="-81148"/>
            <a:ext cx="12442167" cy="6856214"/>
          </a:xfrm>
          <a:prstGeom prst="rect">
            <a:avLst/>
          </a:prstGeom>
        </p:spPr>
      </p:pic>
      <p:pic>
        <p:nvPicPr>
          <p:cNvPr id="43" name="Picture 42">
            <a:extLst>
              <a:ext uri="{FF2B5EF4-FFF2-40B4-BE49-F238E27FC236}">
                <a16:creationId xmlns="" xmlns:a16="http://schemas.microsoft.com/office/drawing/2014/main" id="{A9E70A8A-9743-48D1-BCF4-9860C5996A2C}"/>
              </a:ext>
            </a:extLst>
          </p:cNvPr>
          <p:cNvPicPr>
            <a:picLocks noChangeAspect="1"/>
          </p:cNvPicPr>
          <p:nvPr/>
        </p:nvPicPr>
        <p:blipFill>
          <a:blip r:embed="rId5"/>
          <a:stretch>
            <a:fillRect/>
          </a:stretch>
        </p:blipFill>
        <p:spPr>
          <a:xfrm>
            <a:off x="1831709" y="82934"/>
            <a:ext cx="7903424" cy="4328956"/>
          </a:xfrm>
          <a:prstGeom prst="rect">
            <a:avLst/>
          </a:prstGeom>
        </p:spPr>
      </p:pic>
      <p:pic>
        <p:nvPicPr>
          <p:cNvPr id="47" name="Picture 46">
            <a:extLst>
              <a:ext uri="{FF2B5EF4-FFF2-40B4-BE49-F238E27FC236}">
                <a16:creationId xmlns="" xmlns:a16="http://schemas.microsoft.com/office/drawing/2014/main" id="{6CD90FAF-22DA-46DC-A861-DFFC230F5906}"/>
              </a:ext>
            </a:extLst>
          </p:cNvPr>
          <p:cNvPicPr>
            <a:picLocks noChangeAspect="1"/>
          </p:cNvPicPr>
          <p:nvPr/>
        </p:nvPicPr>
        <p:blipFill>
          <a:blip r:embed="rId6"/>
          <a:stretch>
            <a:fillRect/>
          </a:stretch>
        </p:blipFill>
        <p:spPr>
          <a:xfrm>
            <a:off x="10184320" y="915847"/>
            <a:ext cx="2066185" cy="1237273"/>
          </a:xfrm>
          <a:prstGeom prst="rect">
            <a:avLst/>
          </a:prstGeom>
        </p:spPr>
      </p:pic>
      <p:sp>
        <p:nvSpPr>
          <p:cNvPr id="24" name="Rectangle: Diagonal Corners Rounded 2">
            <a:extLst>
              <a:ext uri="{FF2B5EF4-FFF2-40B4-BE49-F238E27FC236}">
                <a16:creationId xmlns="" xmlns:a16="http://schemas.microsoft.com/office/drawing/2014/main" id="{7EDEF26C-B0E6-4016-8C06-A86D8F176D0F}"/>
              </a:ext>
            </a:extLst>
          </p:cNvPr>
          <p:cNvSpPr/>
          <p:nvPr/>
        </p:nvSpPr>
        <p:spPr>
          <a:xfrm>
            <a:off x="1694422" y="2695107"/>
            <a:ext cx="8875730" cy="3811423"/>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 xmlns:a16="http://schemas.microsoft.com/office/drawing/2014/main" id="{60CF03D9-437A-4639-8A47-3CEFCF3EF62E}"/>
              </a:ext>
            </a:extLst>
          </p:cNvPr>
          <p:cNvSpPr txBox="1"/>
          <p:nvPr/>
        </p:nvSpPr>
        <p:spPr>
          <a:xfrm>
            <a:off x="1423189" y="2878812"/>
            <a:ext cx="9342446" cy="3194328"/>
          </a:xfrm>
          <a:prstGeom prst="round2SameRect">
            <a:avLst/>
          </a:prstGeom>
          <a:noFill/>
        </p:spPr>
        <p:txBody>
          <a:bodyPr wrap="square" rtlCol="0">
            <a:spAutoFit/>
          </a:bodyPr>
          <a:lstStyle/>
          <a:p>
            <a:pPr lvl="0" algn="ctr" defTabSz="914126">
              <a:defRPr/>
            </a:pPr>
            <a:r>
              <a:rPr lang="vi-VN" sz="4800">
                <a:solidFill>
                  <a:prstClr val="black"/>
                </a:solidFill>
                <a:latin typeface="Calibri" panose="020F0502020204030204"/>
              </a:rPr>
              <a:t> Mỗi học sinh cần có ý thức và làm được một số việc để góp phần giữ gìn và phát huy các hoạt động truyền thống của nhà trường.</a:t>
            </a:r>
          </a:p>
        </p:txBody>
      </p:sp>
      <p:grpSp>
        <p:nvGrpSpPr>
          <p:cNvPr id="40" name="Group 39">
            <a:extLst>
              <a:ext uri="{FF2B5EF4-FFF2-40B4-BE49-F238E27FC236}">
                <a16:creationId xmlns="" xmlns:a16="http://schemas.microsoft.com/office/drawing/2014/main" id="{1424B65B-51EF-4138-925F-EBCF43DA6D86}"/>
              </a:ext>
            </a:extLst>
          </p:cNvPr>
          <p:cNvGrpSpPr/>
          <p:nvPr/>
        </p:nvGrpSpPr>
        <p:grpSpPr>
          <a:xfrm>
            <a:off x="3425534" y="1228798"/>
            <a:ext cx="4321983" cy="924321"/>
            <a:chOff x="6719591" y="2584562"/>
            <a:chExt cx="5324586" cy="1345879"/>
          </a:xfrm>
        </p:grpSpPr>
        <p:sp>
          <p:nvSpPr>
            <p:cNvPr id="41" name="Rectangle: Rounded Corners 40">
              <a:extLst>
                <a:ext uri="{FF2B5EF4-FFF2-40B4-BE49-F238E27FC236}">
                  <a16:creationId xmlns=""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23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TextBox 41">
              <a:extLst>
                <a:ext uri="{FF2B5EF4-FFF2-40B4-BE49-F238E27FC236}">
                  <a16:creationId xmlns="" xmlns:a16="http://schemas.microsoft.com/office/drawing/2014/main" id="{04D5A20C-D1BA-4DFE-BFB2-D38A100A90CE}"/>
                </a:ext>
              </a:extLst>
            </p:cNvPr>
            <p:cNvSpPr txBox="1"/>
            <p:nvPr/>
          </p:nvSpPr>
          <p:spPr>
            <a:xfrm>
              <a:off x="6842335" y="2707679"/>
              <a:ext cx="5201842" cy="1209677"/>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a:ln>
                    <a:noFill/>
                  </a:ln>
                  <a:solidFill>
                    <a:prstClr val="black"/>
                  </a:solidFill>
                  <a:effectLst/>
                  <a:uLnTx/>
                  <a:uFillTx/>
                  <a:latin typeface="Calibri" panose="020F0502020204030204"/>
                  <a:ea typeface="+mn-ea"/>
                  <a:cs typeface="+mn-cs"/>
                </a:rPr>
                <a:t>KẾT LUẬN</a:t>
              </a:r>
              <a:endParaRPr kumimoji="0" lang="vi-VN" sz="47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6" name="Picture 45">
            <a:extLst>
              <a:ext uri="{FF2B5EF4-FFF2-40B4-BE49-F238E27FC236}">
                <a16:creationId xmlns="" xmlns:a16="http://schemas.microsoft.com/office/drawing/2014/main" id="{F272FB61-7CF2-4ECB-AB8F-BEF5D2ED4636}"/>
              </a:ext>
            </a:extLst>
          </p:cNvPr>
          <p:cNvPicPr>
            <a:picLocks noChangeAspect="1"/>
          </p:cNvPicPr>
          <p:nvPr/>
        </p:nvPicPr>
        <p:blipFill>
          <a:blip r:embed="rId7"/>
          <a:stretch>
            <a:fillRect/>
          </a:stretch>
        </p:blipFill>
        <p:spPr>
          <a:xfrm>
            <a:off x="-61681" y="6202365"/>
            <a:ext cx="6219348" cy="657878"/>
          </a:xfrm>
          <a:prstGeom prst="rect">
            <a:avLst/>
          </a:prstGeom>
        </p:spPr>
      </p:pic>
      <p:pic>
        <p:nvPicPr>
          <p:cNvPr id="48" name="Picture 47">
            <a:extLst>
              <a:ext uri="{FF2B5EF4-FFF2-40B4-BE49-F238E27FC236}">
                <a16:creationId xmlns="" xmlns:a16="http://schemas.microsoft.com/office/drawing/2014/main" id="{FF0EC765-0516-4830-BC49-65A56B741D80}"/>
              </a:ext>
            </a:extLst>
          </p:cNvPr>
          <p:cNvPicPr>
            <a:picLocks noChangeAspect="1"/>
          </p:cNvPicPr>
          <p:nvPr/>
        </p:nvPicPr>
        <p:blipFill>
          <a:blip r:embed="rId8"/>
          <a:stretch>
            <a:fillRect/>
          </a:stretch>
        </p:blipFill>
        <p:spPr>
          <a:xfrm>
            <a:off x="21785" y="626497"/>
            <a:ext cx="1360737" cy="815477"/>
          </a:xfrm>
          <a:prstGeom prst="rect">
            <a:avLst/>
          </a:prstGeom>
        </p:spPr>
      </p:pic>
      <p:pic>
        <p:nvPicPr>
          <p:cNvPr id="977" name="Picture 976">
            <a:extLst>
              <a:ext uri="{FF2B5EF4-FFF2-40B4-BE49-F238E27FC236}">
                <a16:creationId xmlns="" xmlns:a16="http://schemas.microsoft.com/office/drawing/2014/main" id="{C43D06FD-5483-445B-A702-8896390B9D1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7092" t="27821"/>
          <a:stretch/>
        </p:blipFill>
        <p:spPr>
          <a:xfrm>
            <a:off x="9940903" y="3596399"/>
            <a:ext cx="2016883" cy="3396804"/>
          </a:xfrm>
          <a:prstGeom prst="rect">
            <a:avLst/>
          </a:prstGeom>
        </p:spPr>
      </p:pic>
      <p:pic>
        <p:nvPicPr>
          <p:cNvPr id="978" name="Picture 977">
            <a:extLst>
              <a:ext uri="{FF2B5EF4-FFF2-40B4-BE49-F238E27FC236}">
                <a16:creationId xmlns="" xmlns:a16="http://schemas.microsoft.com/office/drawing/2014/main" id="{AEF06DE4-DD41-4732-BAE3-4E3D708A26E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589" t="37211" r="70260" b="836"/>
          <a:stretch/>
        </p:blipFill>
        <p:spPr>
          <a:xfrm flipH="1">
            <a:off x="-121445" y="3913487"/>
            <a:ext cx="2016883" cy="2861579"/>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 y="-56817"/>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4" name="图片 5" descr="33">
            <a:extLst>
              <a:ext uri="{FF2B5EF4-FFF2-40B4-BE49-F238E27FC236}">
                <a16:creationId xmlns="" xmlns:a16="http://schemas.microsoft.com/office/drawing/2014/main" id="{F1AFA10A-09EA-B07B-C1CC-861442C5C379}"/>
              </a:ext>
            </a:extLst>
          </p:cNvPr>
          <p:cNvPicPr>
            <a:picLocks noChangeAspect="1"/>
          </p:cNvPicPr>
          <p:nvPr/>
        </p:nvPicPr>
        <p:blipFill>
          <a:blip r:embed="rId5"/>
          <a:stretch>
            <a:fillRect/>
          </a:stretch>
        </p:blipFill>
        <p:spPr>
          <a:xfrm>
            <a:off x="273030" y="1074886"/>
            <a:ext cx="6966142" cy="5782223"/>
          </a:xfrm>
          <a:prstGeom prst="rect">
            <a:avLst/>
          </a:prstGeom>
        </p:spPr>
      </p:pic>
      <p:grpSp>
        <p:nvGrpSpPr>
          <p:cNvPr id="5" name="Group 4">
            <a:extLst>
              <a:ext uri="{FF2B5EF4-FFF2-40B4-BE49-F238E27FC236}">
                <a16:creationId xmlns="" xmlns:a16="http://schemas.microsoft.com/office/drawing/2014/main" id="{DB83251F-276D-6B08-FC6E-8516F81AE58F}"/>
              </a:ext>
            </a:extLst>
          </p:cNvPr>
          <p:cNvGrpSpPr/>
          <p:nvPr/>
        </p:nvGrpSpPr>
        <p:grpSpPr>
          <a:xfrm>
            <a:off x="6963306" y="3180247"/>
            <a:ext cx="3407203" cy="3309392"/>
            <a:chOff x="488751" y="3690298"/>
            <a:chExt cx="3408091" cy="3310254"/>
          </a:xfrm>
        </p:grpSpPr>
        <p:pic>
          <p:nvPicPr>
            <p:cNvPr id="7" name="Picture 6">
              <a:extLst>
                <a:ext uri="{FF2B5EF4-FFF2-40B4-BE49-F238E27FC236}">
                  <a16:creationId xmlns="" xmlns:a16="http://schemas.microsoft.com/office/drawing/2014/main" id="{AB005937-50B3-2AC3-258B-0E9FC545DD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8" name="Picture 7">
              <a:extLst>
                <a:ext uri="{FF2B5EF4-FFF2-40B4-BE49-F238E27FC236}">
                  <a16:creationId xmlns="" xmlns:a16="http://schemas.microsoft.com/office/drawing/2014/main" id="{D91B761F-EC0E-C2A8-5B53-D015D7960E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grpSp>
        <p:nvGrpSpPr>
          <p:cNvPr id="9" name="Group 8">
            <a:extLst>
              <a:ext uri="{FF2B5EF4-FFF2-40B4-BE49-F238E27FC236}">
                <a16:creationId xmlns="" xmlns:a16="http://schemas.microsoft.com/office/drawing/2014/main" id="{2F1D0388-9C74-F0AE-5670-9D39CC682E9D}"/>
              </a:ext>
            </a:extLst>
          </p:cNvPr>
          <p:cNvGrpSpPr/>
          <p:nvPr/>
        </p:nvGrpSpPr>
        <p:grpSpPr>
          <a:xfrm>
            <a:off x="2631879" y="744576"/>
            <a:ext cx="8662856" cy="1771249"/>
            <a:chOff x="149417" y="2548464"/>
            <a:chExt cx="8665113" cy="1771710"/>
          </a:xfrm>
        </p:grpSpPr>
        <p:sp>
          <p:nvSpPr>
            <p:cNvPr id="10" name="Rectangle: Rounded Corners 9">
              <a:extLst>
                <a:ext uri="{FF2B5EF4-FFF2-40B4-BE49-F238E27FC236}">
                  <a16:creationId xmlns="" xmlns:a16="http://schemas.microsoft.com/office/drawing/2014/main" id="{4A94DC2A-E63C-B592-02FF-FEC61A44B720}"/>
                </a:ext>
              </a:extLst>
            </p:cNvPr>
            <p:cNvSpPr/>
            <p:nvPr/>
          </p:nvSpPr>
          <p:spPr>
            <a:xfrm>
              <a:off x="149417" y="2619739"/>
              <a:ext cx="8665113" cy="1700435"/>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等线"/>
                <a:ea typeface="+mn-ea"/>
                <a:cs typeface="+mn-cs"/>
              </a:endParaRPr>
            </a:p>
          </p:txBody>
        </p:sp>
        <p:sp>
          <p:nvSpPr>
            <p:cNvPr id="11" name="TextBox 10">
              <a:extLst>
                <a:ext uri="{FF2B5EF4-FFF2-40B4-BE49-F238E27FC236}">
                  <a16:creationId xmlns="" xmlns:a16="http://schemas.microsoft.com/office/drawing/2014/main" id="{2CC17E55-4E36-7E8F-637C-52B57CBE508D}"/>
                </a:ext>
              </a:extLst>
            </p:cNvPr>
            <p:cNvSpPr txBox="1"/>
            <p:nvPr/>
          </p:nvSpPr>
          <p:spPr>
            <a:xfrm>
              <a:off x="1039668" y="2548464"/>
              <a:ext cx="6850395" cy="1446926"/>
            </a:xfrm>
            <a:prstGeom prst="rect">
              <a:avLst/>
            </a:prstGeom>
            <a:noFill/>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0000"/>
                  </a:solidFill>
                  <a:effectLst/>
                  <a:uLnTx/>
                  <a:uFillTx/>
                  <a:latin typeface="Cambria" panose="02040503050406030204" pitchFamily="18" charset="0"/>
                  <a:ea typeface="Calibri" panose="020F0502020204030204" pitchFamily="34" charset="0"/>
                  <a:cs typeface="+mn-cs"/>
                </a:rPr>
                <a:t>HOẠT ĐỘNG</a:t>
              </a:r>
              <a:r>
                <a:rPr kumimoji="0" lang="en-US" sz="4400" b="1" i="0" u="none" strike="noStrike" kern="1200" cap="none" spc="0" normalizeH="0" baseline="0" noProof="0">
                  <a:ln>
                    <a:noFill/>
                  </a:ln>
                  <a:solidFill>
                    <a:srgbClr val="000000"/>
                  </a:solidFill>
                  <a:effectLst/>
                  <a:uLnTx/>
                  <a:uFillTx/>
                  <a:latin typeface="Cambria" panose="02040503050406030204" pitchFamily="18" charset="0"/>
                  <a:ea typeface="Calibri" panose="020F0502020204030204" pitchFamily="34" charset="0"/>
                  <a:cs typeface="+mn-cs"/>
                </a:rPr>
                <a:t> 2</a:t>
              </a:r>
              <a:r>
                <a:rPr kumimoji="0" lang="vi-VN" sz="4400" b="1" i="0" u="none" strike="noStrike" kern="1200" cap="none" spc="0" normalizeH="0" baseline="0" noProof="0">
                  <a:ln>
                    <a:noFill/>
                  </a:ln>
                  <a:solidFill>
                    <a:srgbClr val="000000"/>
                  </a:solidFill>
                  <a:effectLst/>
                  <a:uLnTx/>
                  <a:uFillTx/>
                  <a:latin typeface="Cambria" panose="02040503050406030204" pitchFamily="18" charset="0"/>
                  <a:ea typeface="Calibri" panose="020F0502020204030204" pitchFamily="34" charset="0"/>
                  <a:cs typeface="+mn-cs"/>
                </a:rPr>
                <a:t>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0000"/>
                  </a:solidFill>
                  <a:effectLst/>
                  <a:uLnTx/>
                  <a:uFillTx/>
                  <a:latin typeface="Cambria" panose="02040503050406030204" pitchFamily="18" charset="0"/>
                  <a:ea typeface="Calibri" panose="020F0502020204030204" pitchFamily="34" charset="0"/>
                  <a:cs typeface="+mn-cs"/>
                </a:rPr>
                <a:t>Xử lí tình huống</a:t>
              </a:r>
            </a:p>
          </p:txBody>
        </p:sp>
      </p:grpSp>
    </p:spTree>
    <p:extLst>
      <p:ext uri="{BB962C8B-B14F-4D97-AF65-F5344CB8AC3E}">
        <p14:creationId xmlns:p14="http://schemas.microsoft.com/office/powerpoint/2010/main" val="20734230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5" name="Picture 4">
            <a:extLst>
              <a:ext uri="{FF2B5EF4-FFF2-40B4-BE49-F238E27FC236}">
                <a16:creationId xmlns="" xmlns:a16="http://schemas.microsoft.com/office/drawing/2014/main" id="{459DFEB7-E7E4-471B-9F93-BC4A6E6DC4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915" y="2345815"/>
            <a:ext cx="5085451" cy="3669818"/>
          </a:xfrm>
          <a:prstGeom prst="rect">
            <a:avLst/>
          </a:prstGeom>
        </p:spPr>
      </p:pic>
      <p:pic>
        <p:nvPicPr>
          <p:cNvPr id="8" name="Picture 7">
            <a:extLst>
              <a:ext uri="{FF2B5EF4-FFF2-40B4-BE49-F238E27FC236}">
                <a16:creationId xmlns="" xmlns:a16="http://schemas.microsoft.com/office/drawing/2014/main" id="{C20FAE47-9E91-4878-AE6B-1680169D49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9650" y="2348712"/>
            <a:ext cx="5081436" cy="3666921"/>
          </a:xfrm>
          <a:prstGeom prst="rect">
            <a:avLst/>
          </a:prstGeom>
        </p:spPr>
      </p:pic>
      <p:sp>
        <p:nvSpPr>
          <p:cNvPr id="11" name="TextBox 10">
            <a:extLst>
              <a:ext uri="{FF2B5EF4-FFF2-40B4-BE49-F238E27FC236}">
                <a16:creationId xmlns="" xmlns:a16="http://schemas.microsoft.com/office/drawing/2014/main" id="{19B1878A-7143-4D7D-A72B-DE6EC7CB6CC5}"/>
              </a:ext>
            </a:extLst>
          </p:cNvPr>
          <p:cNvSpPr txBox="1"/>
          <p:nvPr/>
        </p:nvSpPr>
        <p:spPr>
          <a:xfrm>
            <a:off x="1418427" y="596369"/>
            <a:ext cx="9342446" cy="1645563"/>
          </a:xfrm>
          <a:prstGeom prst="round2SameRect">
            <a:avLst/>
          </a:prstGeom>
          <a:noFill/>
        </p:spPr>
        <p:txBody>
          <a:bodyPr wrap="square" rtlCol="0">
            <a:spAutoFit/>
          </a:bodyPr>
          <a:lstStyle/>
          <a:p>
            <a:pPr lvl="0" algn="ctr" defTabSz="914126">
              <a:defRPr/>
            </a:pPr>
            <a:r>
              <a:rPr lang="vi-VN" sz="4800">
                <a:solidFill>
                  <a:prstClr val="black"/>
                </a:solidFill>
                <a:latin typeface="Calibri" panose="020F0502020204030204"/>
              </a:rPr>
              <a:t> </a:t>
            </a:r>
            <a:r>
              <a:rPr lang="en-US" sz="4800">
                <a:solidFill>
                  <a:prstClr val="black"/>
                </a:solidFill>
                <a:latin typeface="Calibri" panose="020F0502020204030204"/>
              </a:rPr>
              <a:t>Em sẽ làm gì trong các</a:t>
            </a:r>
          </a:p>
          <a:p>
            <a:pPr lvl="0" algn="ctr" defTabSz="914126">
              <a:defRPr/>
            </a:pPr>
            <a:r>
              <a:rPr lang="en-US" sz="4800">
                <a:solidFill>
                  <a:prstClr val="black"/>
                </a:solidFill>
                <a:latin typeface="Calibri" panose="020F0502020204030204"/>
              </a:rPr>
              <a:t> tình huống sau? Vì sao?</a:t>
            </a:r>
            <a:endParaRPr lang="vi-VN" sz="4800">
              <a:solidFill>
                <a:prstClr val="black"/>
              </a:solidFill>
              <a:latin typeface="Calibri" panose="020F0502020204030204"/>
            </a:endParaRPr>
          </a:p>
        </p:txBody>
      </p:sp>
    </p:spTree>
    <p:extLst>
      <p:ext uri="{BB962C8B-B14F-4D97-AF65-F5344CB8AC3E}">
        <p14:creationId xmlns:p14="http://schemas.microsoft.com/office/powerpoint/2010/main" val="27556448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9" name="Picture 8">
            <a:extLst>
              <a:ext uri="{FF2B5EF4-FFF2-40B4-BE49-F238E27FC236}">
                <a16:creationId xmlns="" xmlns:a16="http://schemas.microsoft.com/office/drawing/2014/main" id="{9956A133-691A-499D-B60C-15E2887658CA}"/>
              </a:ext>
            </a:extLst>
          </p:cNvPr>
          <p:cNvPicPr>
            <a:picLocks noChangeAspect="1"/>
          </p:cNvPicPr>
          <p:nvPr/>
        </p:nvPicPr>
        <p:blipFill rotWithShape="1">
          <a:blip r:embed="rId5">
            <a:extLst>
              <a:ext uri="{28A0092B-C50C-407E-A947-70E740481C1C}">
                <a14:useLocalDpi xmlns:a14="http://schemas.microsoft.com/office/drawing/2010/main" val="0"/>
              </a:ext>
            </a:extLst>
          </a:blip>
          <a:srcRect l="50931"/>
          <a:stretch>
            <a:fillRect/>
          </a:stretch>
        </p:blipFill>
        <p:spPr>
          <a:xfrm>
            <a:off x="9999418" y="2351998"/>
            <a:ext cx="2442543" cy="5371041"/>
          </a:xfrm>
          <a:prstGeom prst="rect">
            <a:avLst/>
          </a:prstGeom>
        </p:spPr>
      </p:pic>
      <p:pic>
        <p:nvPicPr>
          <p:cNvPr id="10" name="Picture 9">
            <a:extLst>
              <a:ext uri="{FF2B5EF4-FFF2-40B4-BE49-F238E27FC236}">
                <a16:creationId xmlns="" xmlns:a16="http://schemas.microsoft.com/office/drawing/2014/main" id="{F2FB9D7C-0533-4AFA-BEE0-88E0E45C98AA}"/>
              </a:ext>
            </a:extLst>
          </p:cNvPr>
          <p:cNvPicPr>
            <a:picLocks noChangeAspect="1"/>
          </p:cNvPicPr>
          <p:nvPr/>
        </p:nvPicPr>
        <p:blipFill rotWithShape="1">
          <a:blip r:embed="rId5">
            <a:extLst>
              <a:ext uri="{28A0092B-C50C-407E-A947-70E740481C1C}">
                <a14:useLocalDpi xmlns:a14="http://schemas.microsoft.com/office/drawing/2010/main" val="0"/>
              </a:ext>
            </a:extLst>
          </a:blip>
          <a:srcRect r="49693"/>
          <a:stretch>
            <a:fillRect/>
          </a:stretch>
        </p:blipFill>
        <p:spPr>
          <a:xfrm>
            <a:off x="-339725" y="2498725"/>
            <a:ext cx="2576195" cy="5300980"/>
          </a:xfrm>
          <a:prstGeom prst="rect">
            <a:avLst/>
          </a:prstGeom>
        </p:spPr>
      </p:pic>
      <p:sp>
        <p:nvSpPr>
          <p:cNvPr id="13" name="Text Box 99">
            <a:extLst>
              <a:ext uri="{FF2B5EF4-FFF2-40B4-BE49-F238E27FC236}">
                <a16:creationId xmlns="" xmlns:a16="http://schemas.microsoft.com/office/drawing/2014/main" id="{32EE7336-0AE7-4430-BA58-547BE81FB180}"/>
              </a:ext>
            </a:extLst>
          </p:cNvPr>
          <p:cNvSpPr txBox="1"/>
          <p:nvPr/>
        </p:nvSpPr>
        <p:spPr>
          <a:xfrm>
            <a:off x="2379980" y="3587115"/>
            <a:ext cx="4181475" cy="2553335"/>
          </a:xfrm>
          <a:prstGeom prst="rect">
            <a:avLst/>
          </a:prstGeom>
          <a:solidFill>
            <a:schemeClr val="accent6">
              <a:lumMod val="40000"/>
              <a:lumOff val="60000"/>
            </a:schemeClr>
          </a:solidFill>
          <a:ln w="38100" cmpd="sng">
            <a:solidFill>
              <a:srgbClr val="FFC000"/>
            </a:solidFill>
            <a:prstDash val="solid"/>
          </a:ln>
        </p:spPr>
        <p:txBody>
          <a:bodyPr wrap="square">
            <a:spAutoFit/>
          </a:bodyPr>
          <a:lstStyle/>
          <a:p>
            <a:pPr indent="0" algn="ctr"/>
            <a:r>
              <a:rPr lang="en-US" sz="4000" b="1">
                <a:solidFill>
                  <a:schemeClr val="accent6">
                    <a:lumMod val="50000"/>
                  </a:schemeClr>
                </a:solidFill>
                <a:latin typeface="Calibri" panose="020F0502020204030204" charset="0"/>
                <a:cs typeface="Calibri" panose="020F0502020204030204" charset="0"/>
              </a:rPr>
              <a:t> Nếu có mặt ở đó thì em sẽ làm gì trong mỗi tình huống? Vì sao?</a:t>
            </a:r>
          </a:p>
        </p:txBody>
      </p:sp>
      <p:pic>
        <p:nvPicPr>
          <p:cNvPr id="14" name="Content Placeholder 18" descr="Picture1212">
            <a:extLst>
              <a:ext uri="{FF2B5EF4-FFF2-40B4-BE49-F238E27FC236}">
                <a16:creationId xmlns="" xmlns:a16="http://schemas.microsoft.com/office/drawing/2014/main" id="{77D7A546-CF59-4BFE-9E54-A48F7A8DA299}"/>
              </a:ext>
            </a:extLst>
          </p:cNvPr>
          <p:cNvPicPr>
            <a:picLocks noChangeAspect="1"/>
          </p:cNvPicPr>
          <p:nvPr/>
        </p:nvPicPr>
        <p:blipFill>
          <a:blip r:embed="rId6"/>
          <a:stretch>
            <a:fillRect/>
          </a:stretch>
        </p:blipFill>
        <p:spPr>
          <a:xfrm>
            <a:off x="-25082" y="224155"/>
            <a:ext cx="3327400" cy="1614805"/>
          </a:xfrm>
          <a:prstGeom prst="rect">
            <a:avLst/>
          </a:prstGeom>
        </p:spPr>
      </p:pic>
      <p:sp>
        <p:nvSpPr>
          <p:cNvPr id="15" name="Text Box 1">
            <a:extLst>
              <a:ext uri="{FF2B5EF4-FFF2-40B4-BE49-F238E27FC236}">
                <a16:creationId xmlns="" xmlns:a16="http://schemas.microsoft.com/office/drawing/2014/main" id="{8C54A7B4-2B94-4BF1-AA74-8BEE1A3E1EEF}"/>
              </a:ext>
            </a:extLst>
          </p:cNvPr>
          <p:cNvSpPr txBox="1"/>
          <p:nvPr/>
        </p:nvSpPr>
        <p:spPr>
          <a:xfrm>
            <a:off x="5135880" y="936625"/>
            <a:ext cx="4030980" cy="1938020"/>
          </a:xfrm>
          <a:prstGeom prst="rect">
            <a:avLst/>
          </a:prstGeom>
          <a:solidFill>
            <a:schemeClr val="accent6">
              <a:lumMod val="40000"/>
              <a:lumOff val="60000"/>
            </a:schemeClr>
          </a:solidFill>
          <a:ln w="38100" cmpd="sng">
            <a:solidFill>
              <a:srgbClr val="FFC000"/>
            </a:solidFill>
            <a:prstDash val="solid"/>
          </a:ln>
        </p:spPr>
        <p:txBody>
          <a:bodyPr wrap="square">
            <a:spAutoFit/>
          </a:bodyPr>
          <a:lstStyle/>
          <a:p>
            <a:pPr indent="0" algn="ctr"/>
            <a:r>
              <a:rPr lang="en-US" sz="4000" b="1">
                <a:solidFill>
                  <a:schemeClr val="accent6">
                    <a:lumMod val="50000"/>
                  </a:schemeClr>
                </a:solidFill>
                <a:latin typeface="Calibri" panose="020F0502020204030204" charset="0"/>
                <a:cs typeface="Calibri" panose="020F0502020204030204" charset="0"/>
              </a:rPr>
              <a:t> Điều gì có thể xảy ra trong tình huống sau? </a:t>
            </a:r>
          </a:p>
        </p:txBody>
      </p:sp>
      <p:pic>
        <p:nvPicPr>
          <p:cNvPr id="16" name="Content Placeholder 4" descr="—Pngtree—finger previous_3549984">
            <a:extLst>
              <a:ext uri="{FF2B5EF4-FFF2-40B4-BE49-F238E27FC236}">
                <a16:creationId xmlns="" xmlns:a16="http://schemas.microsoft.com/office/drawing/2014/main" id="{088B05DE-58DE-490E-B447-25D8E56F422F}"/>
              </a:ext>
            </a:extLst>
          </p:cNvPr>
          <p:cNvPicPr>
            <a:picLocks noChangeAspect="1"/>
          </p:cNvPicPr>
          <p:nvPr/>
        </p:nvPicPr>
        <p:blipFill>
          <a:blip r:embed="rId7"/>
          <a:stretch>
            <a:fillRect/>
          </a:stretch>
        </p:blipFill>
        <p:spPr>
          <a:xfrm>
            <a:off x="6561455" y="2975610"/>
            <a:ext cx="3049270" cy="3049270"/>
          </a:xfrm>
          <a:prstGeom prst="rect">
            <a:avLst/>
          </a:prstGeom>
        </p:spPr>
      </p:pic>
      <p:pic>
        <p:nvPicPr>
          <p:cNvPr id="17" name="Content Placeholder 4" descr="—Pngtree—finger previous_3549984">
            <a:extLst>
              <a:ext uri="{FF2B5EF4-FFF2-40B4-BE49-F238E27FC236}">
                <a16:creationId xmlns="" xmlns:a16="http://schemas.microsoft.com/office/drawing/2014/main" id="{92E285CB-F1DA-457D-AE89-712E8319E7AF}"/>
              </a:ext>
            </a:extLst>
          </p:cNvPr>
          <p:cNvPicPr>
            <a:picLocks noChangeAspect="1"/>
          </p:cNvPicPr>
          <p:nvPr/>
        </p:nvPicPr>
        <p:blipFill>
          <a:blip r:embed="rId7"/>
          <a:stretch>
            <a:fillRect/>
          </a:stretch>
        </p:blipFill>
        <p:spPr>
          <a:xfrm flipH="1">
            <a:off x="2273935" y="493395"/>
            <a:ext cx="2824480" cy="2824480"/>
          </a:xfrm>
          <a:prstGeom prst="rect">
            <a:avLst/>
          </a:prstGeom>
        </p:spPr>
      </p:pic>
    </p:spTree>
    <p:extLst>
      <p:ext uri="{BB962C8B-B14F-4D97-AF65-F5344CB8AC3E}">
        <p14:creationId xmlns:p14="http://schemas.microsoft.com/office/powerpoint/2010/main" val="18797559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4"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5" name="Picture 4">
            <a:extLst>
              <a:ext uri="{FF2B5EF4-FFF2-40B4-BE49-F238E27FC236}">
                <a16:creationId xmlns="" xmlns:a16="http://schemas.microsoft.com/office/drawing/2014/main" id="{459DFEB7-E7E4-471B-9F93-BC4A6E6DC4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199" y="1385864"/>
            <a:ext cx="5085451" cy="3669818"/>
          </a:xfrm>
          <a:prstGeom prst="rect">
            <a:avLst/>
          </a:prstGeom>
        </p:spPr>
      </p:pic>
      <p:sp>
        <p:nvSpPr>
          <p:cNvPr id="9" name="Text Box 1">
            <a:extLst>
              <a:ext uri="{FF2B5EF4-FFF2-40B4-BE49-F238E27FC236}">
                <a16:creationId xmlns="" xmlns:a16="http://schemas.microsoft.com/office/drawing/2014/main" id="{F6CF6B6E-B284-42B0-BA57-66F335B370FF}"/>
              </a:ext>
            </a:extLst>
          </p:cNvPr>
          <p:cNvSpPr txBox="1"/>
          <p:nvPr/>
        </p:nvSpPr>
        <p:spPr>
          <a:xfrm>
            <a:off x="6473617" y="1795417"/>
            <a:ext cx="4658360" cy="2553335"/>
          </a:xfrm>
          <a:prstGeom prst="rect">
            <a:avLst/>
          </a:prstGeom>
          <a:solidFill>
            <a:schemeClr val="accent6">
              <a:lumMod val="40000"/>
              <a:lumOff val="60000"/>
            </a:schemeClr>
          </a:solidFill>
          <a:ln w="38100" cmpd="sng">
            <a:solidFill>
              <a:srgbClr val="FFC000"/>
            </a:solidFill>
            <a:prstDash val="solid"/>
          </a:ln>
        </p:spPr>
        <p:txBody>
          <a:bodyPr wrap="square">
            <a:spAutoFit/>
          </a:bodyPr>
          <a:lstStyle/>
          <a:p>
            <a:pPr indent="0" algn="ctr"/>
            <a:r>
              <a:rPr lang="en-US" sz="4000" b="1">
                <a:solidFill>
                  <a:schemeClr val="accent6">
                    <a:lumMod val="50000"/>
                  </a:schemeClr>
                </a:solidFill>
                <a:latin typeface="Calibri" panose="020F0502020204030204" charset="0"/>
                <a:cs typeface="Calibri" panose="020F0502020204030204" charset="0"/>
              </a:rPr>
              <a:t> </a:t>
            </a:r>
            <a:r>
              <a:rPr lang="en-US" sz="4000">
                <a:solidFill>
                  <a:srgbClr val="333333"/>
                </a:solidFill>
                <a:latin typeface="Times New Roman" panose="02020603050405020304" pitchFamily="18" charset="0"/>
                <a:cs typeface="Calibri" panose="020F0502020204030204" charset="0"/>
                <a:sym typeface="+mn-ea"/>
              </a:rPr>
              <a:t> Em sẽ quay trở lại dội nước để không làm ảnh hưởng đến mọi người</a:t>
            </a:r>
            <a:endParaRPr lang="en-US" sz="4000" b="1">
              <a:solidFill>
                <a:schemeClr val="accent6">
                  <a:lumMod val="50000"/>
                </a:schemeClr>
              </a:solidFill>
              <a:latin typeface="Calibri" panose="020F0502020204030204" charset="0"/>
              <a:cs typeface="Calibri" panose="020F0502020204030204" charset="0"/>
            </a:endParaRPr>
          </a:p>
        </p:txBody>
      </p:sp>
      <p:pic>
        <p:nvPicPr>
          <p:cNvPr id="10" name="Content Placeholder 4" descr="—Pngtree—finger previous_3549984">
            <a:extLst>
              <a:ext uri="{FF2B5EF4-FFF2-40B4-BE49-F238E27FC236}">
                <a16:creationId xmlns="" xmlns:a16="http://schemas.microsoft.com/office/drawing/2014/main" id="{38945098-D58C-46CB-9BCE-571C4A65F57F}"/>
              </a:ext>
            </a:extLst>
          </p:cNvPr>
          <p:cNvPicPr>
            <a:picLocks noChangeAspect="1"/>
          </p:cNvPicPr>
          <p:nvPr/>
        </p:nvPicPr>
        <p:blipFill>
          <a:blip r:embed="rId6"/>
          <a:stretch>
            <a:fillRect/>
          </a:stretch>
        </p:blipFill>
        <p:spPr>
          <a:xfrm flipH="1">
            <a:off x="6317686" y="326528"/>
            <a:ext cx="1696085" cy="1713865"/>
          </a:xfrm>
          <a:prstGeom prst="rect">
            <a:avLst/>
          </a:prstGeom>
        </p:spPr>
      </p:pic>
    </p:spTree>
    <p:extLst>
      <p:ext uri="{BB962C8B-B14F-4D97-AF65-F5344CB8AC3E}">
        <p14:creationId xmlns:p14="http://schemas.microsoft.com/office/powerpoint/2010/main" val="181928431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9" name="Text Box 1">
            <a:extLst>
              <a:ext uri="{FF2B5EF4-FFF2-40B4-BE49-F238E27FC236}">
                <a16:creationId xmlns="" xmlns:a16="http://schemas.microsoft.com/office/drawing/2014/main" id="{F6CF6B6E-B284-42B0-BA57-66F335B370FF}"/>
              </a:ext>
            </a:extLst>
          </p:cNvPr>
          <p:cNvSpPr txBox="1"/>
          <p:nvPr/>
        </p:nvSpPr>
        <p:spPr>
          <a:xfrm>
            <a:off x="6127105" y="1111219"/>
            <a:ext cx="5094977" cy="4524315"/>
          </a:xfrm>
          <a:prstGeom prst="rect">
            <a:avLst/>
          </a:prstGeom>
          <a:solidFill>
            <a:schemeClr val="accent6">
              <a:lumMod val="40000"/>
              <a:lumOff val="60000"/>
            </a:schemeClr>
          </a:solidFill>
          <a:ln w="38100" cmpd="sng">
            <a:solidFill>
              <a:srgbClr val="FFC000"/>
            </a:solidFill>
            <a:prstDash val="solid"/>
          </a:ln>
        </p:spPr>
        <p:txBody>
          <a:bodyPr wrap="square">
            <a:spAutoFit/>
          </a:bodyPr>
          <a:lstStyle/>
          <a:p>
            <a:pPr lvl="0" algn="ctr"/>
            <a:r>
              <a:rPr kumimoji="0" lang="en-US" sz="3200" b="1" i="0" u="none" strike="noStrike" kern="1200" cap="none" spc="0" normalizeH="0" baseline="0" noProof="0">
                <a:ln>
                  <a:noFill/>
                </a:ln>
                <a:solidFill>
                  <a:srgbClr val="FFFFFF">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a:ln>
                  <a:noFill/>
                </a:ln>
                <a:solidFill>
                  <a:srgbClr val="333333"/>
                </a:solidFill>
                <a:effectLst/>
                <a:uLnTx/>
                <a:uFillTx/>
                <a:latin typeface="Times New Roman" panose="02020603050405020304" pitchFamily="18" charset="0"/>
                <a:cs typeface="Calibri" panose="020F0502020204030204" charset="0"/>
                <a:sym typeface="+mn-ea"/>
              </a:rPr>
              <a:t> </a:t>
            </a:r>
            <a:r>
              <a:rPr lang="vi-VN" sz="3200">
                <a:solidFill>
                  <a:srgbClr val="333333"/>
                </a:solidFill>
                <a:latin typeface="Times New Roman" panose="02020603050405020304" pitchFamily="18" charset="0"/>
                <a:cs typeface="Calibri" panose="020F0502020204030204" charset="0"/>
                <a:sym typeface="+mn-ea"/>
              </a:rPr>
              <a:t> Em sẽ nhắc nhở bạn phía trước có gạch bị vỡ. Khuyên bạn nên chú ý, cẩn thận khi đùa nghịch, trách xảy ra tai nạn. Vì việc đùa nghịch quá mức có thể đẫn đến những trường hợp tai nạn đột ngột do thiếu chú ý, chủ quan,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lumMod val="50000"/>
                </a:srgbClr>
              </a:solidFill>
              <a:effectLst/>
              <a:uLnTx/>
              <a:uFillTx/>
              <a:latin typeface="Calibri" panose="020F0502020204030204" charset="0"/>
              <a:cs typeface="Calibri" panose="020F0502020204030204" charset="0"/>
            </a:endParaRPr>
          </a:p>
        </p:txBody>
      </p:sp>
      <p:pic>
        <p:nvPicPr>
          <p:cNvPr id="10" name="Content Placeholder 4" descr="—Pngtree—finger previous_3549984">
            <a:extLst>
              <a:ext uri="{FF2B5EF4-FFF2-40B4-BE49-F238E27FC236}">
                <a16:creationId xmlns="" xmlns:a16="http://schemas.microsoft.com/office/drawing/2014/main" id="{38945098-D58C-46CB-9BCE-571C4A65F57F}"/>
              </a:ext>
            </a:extLst>
          </p:cNvPr>
          <p:cNvPicPr>
            <a:picLocks noChangeAspect="1"/>
          </p:cNvPicPr>
          <p:nvPr/>
        </p:nvPicPr>
        <p:blipFill>
          <a:blip r:embed="rId5"/>
          <a:stretch>
            <a:fillRect/>
          </a:stretch>
        </p:blipFill>
        <p:spPr>
          <a:xfrm flipH="1">
            <a:off x="5931712" y="-185022"/>
            <a:ext cx="1696085" cy="1713865"/>
          </a:xfrm>
          <a:prstGeom prst="rect">
            <a:avLst/>
          </a:prstGeom>
        </p:spPr>
      </p:pic>
      <p:pic>
        <p:nvPicPr>
          <p:cNvPr id="11" name="Picture 10">
            <a:extLst>
              <a:ext uri="{FF2B5EF4-FFF2-40B4-BE49-F238E27FC236}">
                <a16:creationId xmlns="" xmlns:a16="http://schemas.microsoft.com/office/drawing/2014/main" id="{9CA6747C-0A06-4D0F-9B83-7C78B0827A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276" y="1387312"/>
            <a:ext cx="5081436" cy="3666921"/>
          </a:xfrm>
          <a:prstGeom prst="rect">
            <a:avLst/>
          </a:prstGeom>
        </p:spPr>
      </p:pic>
    </p:spTree>
    <p:extLst>
      <p:ext uri="{BB962C8B-B14F-4D97-AF65-F5344CB8AC3E}">
        <p14:creationId xmlns:p14="http://schemas.microsoft.com/office/powerpoint/2010/main" val="18610910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91662" y="-81148"/>
            <a:ext cx="12442167" cy="6856214"/>
          </a:xfrm>
          <a:prstGeom prst="rect">
            <a:avLst/>
          </a:prstGeom>
        </p:spPr>
      </p:pic>
      <p:pic>
        <p:nvPicPr>
          <p:cNvPr id="43" name="Picture 42">
            <a:extLst>
              <a:ext uri="{FF2B5EF4-FFF2-40B4-BE49-F238E27FC236}">
                <a16:creationId xmlns="" xmlns:a16="http://schemas.microsoft.com/office/drawing/2014/main" id="{A9E70A8A-9743-48D1-BCF4-9860C5996A2C}"/>
              </a:ext>
            </a:extLst>
          </p:cNvPr>
          <p:cNvPicPr>
            <a:picLocks noChangeAspect="1"/>
          </p:cNvPicPr>
          <p:nvPr/>
        </p:nvPicPr>
        <p:blipFill>
          <a:blip r:embed="rId5"/>
          <a:stretch>
            <a:fillRect/>
          </a:stretch>
        </p:blipFill>
        <p:spPr>
          <a:xfrm>
            <a:off x="1831709" y="82934"/>
            <a:ext cx="7903424" cy="4328956"/>
          </a:xfrm>
          <a:prstGeom prst="rect">
            <a:avLst/>
          </a:prstGeom>
        </p:spPr>
      </p:pic>
      <p:pic>
        <p:nvPicPr>
          <p:cNvPr id="47" name="Picture 46">
            <a:extLst>
              <a:ext uri="{FF2B5EF4-FFF2-40B4-BE49-F238E27FC236}">
                <a16:creationId xmlns="" xmlns:a16="http://schemas.microsoft.com/office/drawing/2014/main" id="{6CD90FAF-22DA-46DC-A861-DFFC230F5906}"/>
              </a:ext>
            </a:extLst>
          </p:cNvPr>
          <p:cNvPicPr>
            <a:picLocks noChangeAspect="1"/>
          </p:cNvPicPr>
          <p:nvPr/>
        </p:nvPicPr>
        <p:blipFill>
          <a:blip r:embed="rId6"/>
          <a:stretch>
            <a:fillRect/>
          </a:stretch>
        </p:blipFill>
        <p:spPr>
          <a:xfrm>
            <a:off x="10184320" y="915847"/>
            <a:ext cx="2066185" cy="1237273"/>
          </a:xfrm>
          <a:prstGeom prst="rect">
            <a:avLst/>
          </a:prstGeom>
        </p:spPr>
      </p:pic>
      <p:sp>
        <p:nvSpPr>
          <p:cNvPr id="24" name="Rectangle: Diagonal Corners Rounded 2">
            <a:extLst>
              <a:ext uri="{FF2B5EF4-FFF2-40B4-BE49-F238E27FC236}">
                <a16:creationId xmlns="" xmlns:a16="http://schemas.microsoft.com/office/drawing/2014/main" id="{7EDEF26C-B0E6-4016-8C06-A86D8F176D0F}"/>
              </a:ext>
            </a:extLst>
          </p:cNvPr>
          <p:cNvSpPr/>
          <p:nvPr/>
        </p:nvSpPr>
        <p:spPr>
          <a:xfrm>
            <a:off x="1694422" y="2695107"/>
            <a:ext cx="8875730" cy="3811423"/>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 xmlns:a16="http://schemas.microsoft.com/office/drawing/2014/main" id="{60CF03D9-437A-4639-8A47-3CEFCF3EF62E}"/>
              </a:ext>
            </a:extLst>
          </p:cNvPr>
          <p:cNvSpPr txBox="1"/>
          <p:nvPr/>
        </p:nvSpPr>
        <p:spPr>
          <a:xfrm>
            <a:off x="1423189" y="2878812"/>
            <a:ext cx="9477040" cy="3968710"/>
          </a:xfrm>
          <a:prstGeom prst="round2SameRect">
            <a:avLst/>
          </a:prstGeom>
          <a:noFill/>
        </p:spPr>
        <p:txBody>
          <a:bodyPr wrap="square" rtlCol="0">
            <a:spAutoFit/>
          </a:bodyPr>
          <a:lstStyle/>
          <a:p>
            <a:pPr lvl="0" algn="ctr" defTabSz="914126">
              <a:defRPr/>
            </a:pPr>
            <a:r>
              <a:rPr kumimoji="0" lang="vi-VN" sz="4800" b="0" i="0" u="none" strike="noStrike" kern="1200" cap="none" spc="0" normalizeH="0" baseline="0" noProof="0">
                <a:ln>
                  <a:noFill/>
                </a:ln>
                <a:solidFill>
                  <a:prstClr val="black"/>
                </a:solidFill>
                <a:effectLst/>
                <a:uLnTx/>
                <a:uFillTx/>
                <a:latin typeface="Calibri" panose="020F0502020204030204"/>
                <a:ea typeface="+mn-ea"/>
                <a:cs typeface="+mn-cs"/>
              </a:rPr>
              <a:t> </a:t>
            </a:r>
            <a:r>
              <a:rPr lang="vi-VN" sz="4800">
                <a:solidFill>
                  <a:prstClr val="black"/>
                </a:solidFill>
                <a:latin typeface="Calibri" panose="020F0502020204030204"/>
              </a:rPr>
              <a:t>Trường học là nơi để học sinh học tập và vui chơi. Nếu thấy bạn bè vui chơi không an toàn hoặc chưa giữ vệ sinh thì em hãy nhắc nhở nhé.</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4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 xmlns:a16="http://schemas.microsoft.com/office/drawing/2014/main" id="{1424B65B-51EF-4138-925F-EBCF43DA6D86}"/>
              </a:ext>
            </a:extLst>
          </p:cNvPr>
          <p:cNvGrpSpPr/>
          <p:nvPr/>
        </p:nvGrpSpPr>
        <p:grpSpPr>
          <a:xfrm>
            <a:off x="3425534" y="1228798"/>
            <a:ext cx="4321983" cy="924321"/>
            <a:chOff x="6719591" y="2584562"/>
            <a:chExt cx="5324586" cy="1345879"/>
          </a:xfrm>
        </p:grpSpPr>
        <p:sp>
          <p:nvSpPr>
            <p:cNvPr id="41" name="Rectangle: Rounded Corners 40">
              <a:extLst>
                <a:ext uri="{FF2B5EF4-FFF2-40B4-BE49-F238E27FC236}">
                  <a16:creationId xmlns=""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2399"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TextBox 41">
              <a:extLst>
                <a:ext uri="{FF2B5EF4-FFF2-40B4-BE49-F238E27FC236}">
                  <a16:creationId xmlns="" xmlns:a16="http://schemas.microsoft.com/office/drawing/2014/main" id="{04D5A20C-D1BA-4DFE-BFB2-D38A100A90CE}"/>
                </a:ext>
              </a:extLst>
            </p:cNvPr>
            <p:cNvSpPr txBox="1"/>
            <p:nvPr/>
          </p:nvSpPr>
          <p:spPr>
            <a:xfrm>
              <a:off x="6842335" y="2707679"/>
              <a:ext cx="5201842" cy="1209677"/>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a:ln>
                    <a:noFill/>
                  </a:ln>
                  <a:solidFill>
                    <a:prstClr val="black"/>
                  </a:solidFill>
                  <a:effectLst/>
                  <a:uLnTx/>
                  <a:uFillTx/>
                  <a:latin typeface="Calibri" panose="020F0502020204030204"/>
                  <a:ea typeface="+mn-ea"/>
                  <a:cs typeface="+mn-cs"/>
                </a:rPr>
                <a:t>KẾT LUẬN</a:t>
              </a:r>
              <a:endParaRPr kumimoji="0" lang="vi-VN" sz="47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6" name="Picture 45">
            <a:extLst>
              <a:ext uri="{FF2B5EF4-FFF2-40B4-BE49-F238E27FC236}">
                <a16:creationId xmlns="" xmlns:a16="http://schemas.microsoft.com/office/drawing/2014/main" id="{F272FB61-7CF2-4ECB-AB8F-BEF5D2ED4636}"/>
              </a:ext>
            </a:extLst>
          </p:cNvPr>
          <p:cNvPicPr>
            <a:picLocks noChangeAspect="1"/>
          </p:cNvPicPr>
          <p:nvPr/>
        </p:nvPicPr>
        <p:blipFill>
          <a:blip r:embed="rId7"/>
          <a:stretch>
            <a:fillRect/>
          </a:stretch>
        </p:blipFill>
        <p:spPr>
          <a:xfrm>
            <a:off x="-61681" y="6202365"/>
            <a:ext cx="6219348" cy="657878"/>
          </a:xfrm>
          <a:prstGeom prst="rect">
            <a:avLst/>
          </a:prstGeom>
        </p:spPr>
      </p:pic>
      <p:pic>
        <p:nvPicPr>
          <p:cNvPr id="48" name="Picture 47">
            <a:extLst>
              <a:ext uri="{FF2B5EF4-FFF2-40B4-BE49-F238E27FC236}">
                <a16:creationId xmlns="" xmlns:a16="http://schemas.microsoft.com/office/drawing/2014/main" id="{FF0EC765-0516-4830-BC49-65A56B741D80}"/>
              </a:ext>
            </a:extLst>
          </p:cNvPr>
          <p:cNvPicPr>
            <a:picLocks noChangeAspect="1"/>
          </p:cNvPicPr>
          <p:nvPr/>
        </p:nvPicPr>
        <p:blipFill>
          <a:blip r:embed="rId8"/>
          <a:stretch>
            <a:fillRect/>
          </a:stretch>
        </p:blipFill>
        <p:spPr>
          <a:xfrm>
            <a:off x="21785" y="626497"/>
            <a:ext cx="1360737" cy="815477"/>
          </a:xfrm>
          <a:prstGeom prst="rect">
            <a:avLst/>
          </a:prstGeom>
        </p:spPr>
      </p:pic>
      <p:pic>
        <p:nvPicPr>
          <p:cNvPr id="977" name="Picture 976">
            <a:extLst>
              <a:ext uri="{FF2B5EF4-FFF2-40B4-BE49-F238E27FC236}">
                <a16:creationId xmlns="" xmlns:a16="http://schemas.microsoft.com/office/drawing/2014/main" id="{C43D06FD-5483-445B-A702-8896390B9D1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7092" t="27821"/>
          <a:stretch/>
        </p:blipFill>
        <p:spPr>
          <a:xfrm>
            <a:off x="9940903" y="3596399"/>
            <a:ext cx="2016883" cy="3396804"/>
          </a:xfrm>
          <a:prstGeom prst="rect">
            <a:avLst/>
          </a:prstGeom>
        </p:spPr>
      </p:pic>
      <p:pic>
        <p:nvPicPr>
          <p:cNvPr id="978" name="Picture 977">
            <a:extLst>
              <a:ext uri="{FF2B5EF4-FFF2-40B4-BE49-F238E27FC236}">
                <a16:creationId xmlns="" xmlns:a16="http://schemas.microsoft.com/office/drawing/2014/main" id="{AEF06DE4-DD41-4732-BAE3-4E3D708A26E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589" t="37211" r="70260" b="836"/>
          <a:stretch/>
        </p:blipFill>
        <p:spPr>
          <a:xfrm flipH="1">
            <a:off x="-121445" y="3913487"/>
            <a:ext cx="2016883" cy="2861579"/>
          </a:xfrm>
          <a:prstGeom prst="rect">
            <a:avLst/>
          </a:prstGeom>
        </p:spPr>
      </p:pic>
    </p:spTree>
    <p:extLst>
      <p:ext uri="{BB962C8B-B14F-4D97-AF65-F5344CB8AC3E}">
        <p14:creationId xmlns:p14="http://schemas.microsoft.com/office/powerpoint/2010/main" val="3382093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894"/>
            <a:ext cx="12179302" cy="5795405"/>
          </a:xfrm>
          <a:prstGeom prst="rect">
            <a:avLst/>
          </a:prstGeom>
        </p:spPr>
      </p:pic>
      <p:pic>
        <p:nvPicPr>
          <p:cNvPr id="5" name="图片 4" descr="34"/>
          <p:cNvPicPr>
            <a:picLocks noChangeAspect="1"/>
          </p:cNvPicPr>
          <p:nvPr/>
        </p:nvPicPr>
        <p:blipFill>
          <a:blip r:embed="rId5"/>
          <a:stretch>
            <a:fillRect/>
          </a:stretch>
        </p:blipFill>
        <p:spPr>
          <a:xfrm>
            <a:off x="0" y="3247438"/>
            <a:ext cx="12179302" cy="3663631"/>
          </a:xfrm>
          <a:prstGeom prst="rect">
            <a:avLst/>
          </a:prstGeom>
        </p:spPr>
      </p:pic>
      <p:cxnSp>
        <p:nvCxnSpPr>
          <p:cNvPr id="11" name="直接连接符 10"/>
          <p:cNvCxnSpPr/>
          <p:nvPr/>
        </p:nvCxnSpPr>
        <p:spPr>
          <a:xfrm>
            <a:off x="2469808"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6666"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5962" y="205132"/>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 xmlns:a16="http://schemas.microsoft.com/office/drawing/2014/main" id="{3D0E5807-DAF1-FD89-3577-78E2CF04A71D}"/>
              </a:ext>
            </a:extLst>
          </p:cNvPr>
          <p:cNvGrpSpPr/>
          <p:nvPr/>
        </p:nvGrpSpPr>
        <p:grpSpPr>
          <a:xfrm>
            <a:off x="488624" y="3690230"/>
            <a:ext cx="3407203" cy="3309392"/>
            <a:chOff x="488751" y="3690298"/>
            <a:chExt cx="3408091" cy="3310254"/>
          </a:xfrm>
        </p:grpSpPr>
        <p:pic>
          <p:nvPicPr>
            <p:cNvPr id="15" name="Picture 14">
              <a:extLst>
                <a:ext uri="{FF2B5EF4-FFF2-40B4-BE49-F238E27FC236}">
                  <a16:creationId xmlns=""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 xmlns:a16="http://schemas.microsoft.com/office/drawing/2014/main" id="{D218F60B-6E22-85B8-3574-8A1727C64D33}"/>
              </a:ext>
            </a:extLst>
          </p:cNvPr>
          <p:cNvPicPr>
            <a:picLocks noChangeAspect="1"/>
          </p:cNvPicPr>
          <p:nvPr/>
        </p:nvPicPr>
        <p:blipFill>
          <a:blip r:embed="rId7"/>
          <a:stretch>
            <a:fillRect/>
          </a:stretch>
        </p:blipFill>
        <p:spPr>
          <a:xfrm>
            <a:off x="4550053" y="3445572"/>
            <a:ext cx="4186971" cy="3475381"/>
          </a:xfrm>
          <a:prstGeom prst="rect">
            <a:avLst/>
          </a:prstGeom>
        </p:spPr>
      </p:pic>
      <p:pic>
        <p:nvPicPr>
          <p:cNvPr id="12" name="Picture 11">
            <a:extLst>
              <a:ext uri="{FF2B5EF4-FFF2-40B4-BE49-F238E27FC236}">
                <a16:creationId xmlns=""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0903" y="3596399"/>
            <a:ext cx="2016883" cy="3396804"/>
          </a:xfrm>
          <a:prstGeom prst="rect">
            <a:avLst/>
          </a:prstGeom>
        </p:spPr>
      </p:pic>
      <p:pic>
        <p:nvPicPr>
          <p:cNvPr id="17" name="Picture 16">
            <a:extLst>
              <a:ext uri="{FF2B5EF4-FFF2-40B4-BE49-F238E27FC236}">
                <a16:creationId xmlns=""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2504" y="4114506"/>
            <a:ext cx="2016883" cy="2861579"/>
          </a:xfrm>
          <a:prstGeom prst="rect">
            <a:avLst/>
          </a:prstGeom>
        </p:spPr>
      </p:pic>
      <p:pic>
        <p:nvPicPr>
          <p:cNvPr id="18" name="Picture 17">
            <a:extLst>
              <a:ext uri="{FF2B5EF4-FFF2-40B4-BE49-F238E27FC236}">
                <a16:creationId xmlns="" xmlns:a16="http://schemas.microsoft.com/office/drawing/2014/main" id="{5D4D3C31-C35B-C8E9-0AD3-2F821F6C1403}"/>
              </a:ext>
            </a:extLst>
          </p:cNvPr>
          <p:cNvPicPr>
            <a:picLocks noChangeAspect="1"/>
          </p:cNvPicPr>
          <p:nvPr/>
        </p:nvPicPr>
        <p:blipFill>
          <a:blip r:embed="rId8"/>
          <a:stretch>
            <a:fillRect/>
          </a:stretch>
        </p:blipFill>
        <p:spPr>
          <a:xfrm>
            <a:off x="5134434" y="328676"/>
            <a:ext cx="1353077" cy="1322602"/>
          </a:xfrm>
          <a:prstGeom prst="rect">
            <a:avLst/>
          </a:prstGeom>
        </p:spPr>
      </p:pic>
      <p:pic>
        <p:nvPicPr>
          <p:cNvPr id="19" name="Picture 18">
            <a:extLst>
              <a:ext uri="{FF2B5EF4-FFF2-40B4-BE49-F238E27FC236}">
                <a16:creationId xmlns="" xmlns:a16="http://schemas.microsoft.com/office/drawing/2014/main" id="{53389A76-2A53-AC56-2D95-9B31A81BF008}"/>
              </a:ext>
            </a:extLst>
          </p:cNvPr>
          <p:cNvPicPr>
            <a:picLocks noChangeAspect="1"/>
          </p:cNvPicPr>
          <p:nvPr/>
        </p:nvPicPr>
        <p:blipFill rotWithShape="1">
          <a:blip r:embed="rId9"/>
          <a:srcRect l="8432" r="7434" b="24976"/>
          <a:stretch/>
        </p:blipFill>
        <p:spPr>
          <a:xfrm>
            <a:off x="1754770" y="1061702"/>
            <a:ext cx="8773854" cy="25103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894"/>
            <a:ext cx="12179302" cy="5795405"/>
          </a:xfrm>
          <a:prstGeom prst="rect">
            <a:avLst/>
          </a:prstGeom>
        </p:spPr>
      </p:pic>
      <p:pic>
        <p:nvPicPr>
          <p:cNvPr id="5" name="图片 4" descr="34"/>
          <p:cNvPicPr>
            <a:picLocks noChangeAspect="1"/>
          </p:cNvPicPr>
          <p:nvPr/>
        </p:nvPicPr>
        <p:blipFill>
          <a:blip r:embed="rId5"/>
          <a:stretch>
            <a:fillRect/>
          </a:stretch>
        </p:blipFill>
        <p:spPr>
          <a:xfrm>
            <a:off x="0" y="3247438"/>
            <a:ext cx="12179302" cy="3663631"/>
          </a:xfrm>
          <a:prstGeom prst="rect">
            <a:avLst/>
          </a:prstGeom>
        </p:spPr>
      </p:pic>
      <p:cxnSp>
        <p:nvCxnSpPr>
          <p:cNvPr id="11" name="直接连接符 10"/>
          <p:cNvCxnSpPr/>
          <p:nvPr/>
        </p:nvCxnSpPr>
        <p:spPr>
          <a:xfrm>
            <a:off x="2469808"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6666"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5962" y="205132"/>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 xmlns:a16="http://schemas.microsoft.com/office/drawing/2014/main" id="{3D0E5807-DAF1-FD89-3577-78E2CF04A71D}"/>
              </a:ext>
            </a:extLst>
          </p:cNvPr>
          <p:cNvGrpSpPr/>
          <p:nvPr/>
        </p:nvGrpSpPr>
        <p:grpSpPr>
          <a:xfrm>
            <a:off x="488624" y="3690230"/>
            <a:ext cx="3407203" cy="3309392"/>
            <a:chOff x="488751" y="3690298"/>
            <a:chExt cx="3408091" cy="3310254"/>
          </a:xfrm>
        </p:grpSpPr>
        <p:pic>
          <p:nvPicPr>
            <p:cNvPr id="15" name="Picture 14">
              <a:extLst>
                <a:ext uri="{FF2B5EF4-FFF2-40B4-BE49-F238E27FC236}">
                  <a16:creationId xmlns=""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 xmlns:a16="http://schemas.microsoft.com/office/drawing/2014/main" id="{D218F60B-6E22-85B8-3574-8A1727C64D33}"/>
              </a:ext>
            </a:extLst>
          </p:cNvPr>
          <p:cNvPicPr>
            <a:picLocks noChangeAspect="1"/>
          </p:cNvPicPr>
          <p:nvPr/>
        </p:nvPicPr>
        <p:blipFill>
          <a:blip r:embed="rId7"/>
          <a:stretch>
            <a:fillRect/>
          </a:stretch>
        </p:blipFill>
        <p:spPr>
          <a:xfrm>
            <a:off x="4550053" y="3445572"/>
            <a:ext cx="4186971" cy="3475381"/>
          </a:xfrm>
          <a:prstGeom prst="rect">
            <a:avLst/>
          </a:prstGeom>
        </p:spPr>
      </p:pic>
      <p:pic>
        <p:nvPicPr>
          <p:cNvPr id="12" name="Picture 11">
            <a:extLst>
              <a:ext uri="{FF2B5EF4-FFF2-40B4-BE49-F238E27FC236}">
                <a16:creationId xmlns=""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0903" y="3596399"/>
            <a:ext cx="2016883" cy="3396804"/>
          </a:xfrm>
          <a:prstGeom prst="rect">
            <a:avLst/>
          </a:prstGeom>
        </p:spPr>
      </p:pic>
      <p:pic>
        <p:nvPicPr>
          <p:cNvPr id="17" name="Picture 16">
            <a:extLst>
              <a:ext uri="{FF2B5EF4-FFF2-40B4-BE49-F238E27FC236}">
                <a16:creationId xmlns=""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2504" y="4114506"/>
            <a:ext cx="2016883" cy="2861579"/>
          </a:xfrm>
          <a:prstGeom prst="rect">
            <a:avLst/>
          </a:prstGeom>
        </p:spPr>
      </p:pic>
      <p:pic>
        <p:nvPicPr>
          <p:cNvPr id="18" name="Picture 17">
            <a:extLst>
              <a:ext uri="{FF2B5EF4-FFF2-40B4-BE49-F238E27FC236}">
                <a16:creationId xmlns="" xmlns:a16="http://schemas.microsoft.com/office/drawing/2014/main" id="{D22A4E08-8855-413A-B97F-4AA80D3213A8}"/>
              </a:ext>
            </a:extLst>
          </p:cNvPr>
          <p:cNvPicPr>
            <a:picLocks noChangeAspect="1"/>
          </p:cNvPicPr>
          <p:nvPr/>
        </p:nvPicPr>
        <p:blipFill>
          <a:blip r:embed="rId8"/>
          <a:stretch>
            <a:fillRect/>
          </a:stretch>
        </p:blipFill>
        <p:spPr>
          <a:xfrm>
            <a:off x="2834105" y="1369162"/>
            <a:ext cx="6511092" cy="1682642"/>
          </a:xfrm>
          <a:prstGeom prst="rect">
            <a:avLst/>
          </a:prstGeom>
        </p:spPr>
      </p:pic>
    </p:spTree>
    <p:extLst>
      <p:ext uri="{BB962C8B-B14F-4D97-AF65-F5344CB8AC3E}">
        <p14:creationId xmlns:p14="http://schemas.microsoft.com/office/powerpoint/2010/main" val="26816676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4BBA1394-63E0-4BEE-8D30-1F1CDBF0B89D}"/>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588"/>
            <a:ext cx="12188825" cy="6802437"/>
          </a:xfrm>
          <a:prstGeom prst="rect">
            <a:avLst/>
          </a:prstGeom>
        </p:spPr>
      </p:pic>
      <p:pic>
        <p:nvPicPr>
          <p:cNvPr id="14" name="Graphic 13">
            <a:extLst>
              <a:ext uri="{FF2B5EF4-FFF2-40B4-BE49-F238E27FC236}">
                <a16:creationId xmlns="" xmlns:a16="http://schemas.microsoft.com/office/drawing/2014/main" id="{9D0E344E-5EE2-4E8E-B7C5-1867A7A8526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75290" y="1691139"/>
            <a:ext cx="6232719" cy="4385587"/>
          </a:xfrm>
          <a:prstGeom prst="rect">
            <a:avLst/>
          </a:prstGeom>
        </p:spPr>
      </p:pic>
      <p:pic>
        <p:nvPicPr>
          <p:cNvPr id="12" name="Picture 11">
            <a:extLst>
              <a:ext uri="{FF2B5EF4-FFF2-40B4-BE49-F238E27FC236}">
                <a16:creationId xmlns="" xmlns:a16="http://schemas.microsoft.com/office/drawing/2014/main" id="{3A71B2B1-15A0-4B40-A911-8C06A15E4BF4}"/>
              </a:ext>
            </a:extLst>
          </p:cNvPr>
          <p:cNvPicPr>
            <a:picLocks noChangeAspect="1"/>
          </p:cNvPicPr>
          <p:nvPr/>
        </p:nvPicPr>
        <p:blipFill>
          <a:blip r:embed="rId5"/>
          <a:stretch>
            <a:fillRect/>
          </a:stretch>
        </p:blipFill>
        <p:spPr>
          <a:xfrm>
            <a:off x="6545861" y="1234343"/>
            <a:ext cx="5409588" cy="5148719"/>
          </a:xfrm>
          <a:prstGeom prst="rect">
            <a:avLst/>
          </a:prstGeom>
        </p:spPr>
      </p:pic>
      <p:pic>
        <p:nvPicPr>
          <p:cNvPr id="3" name="Picture 2">
            <a:extLst>
              <a:ext uri="{FF2B5EF4-FFF2-40B4-BE49-F238E27FC236}">
                <a16:creationId xmlns="" xmlns:a16="http://schemas.microsoft.com/office/drawing/2014/main" id="{53DE9577-0665-4A8F-81B3-D5A356D26FF6}"/>
              </a:ext>
            </a:extLst>
          </p:cNvPr>
          <p:cNvPicPr>
            <a:picLocks noChangeAspect="1"/>
          </p:cNvPicPr>
          <p:nvPr/>
        </p:nvPicPr>
        <p:blipFill>
          <a:blip r:embed="rId6"/>
          <a:stretch>
            <a:fillRect/>
          </a:stretch>
        </p:blipFill>
        <p:spPr>
          <a:xfrm>
            <a:off x="636828" y="2277860"/>
            <a:ext cx="6302168" cy="2889001"/>
          </a:xfrm>
          <a:prstGeom prst="rect">
            <a:avLst/>
          </a:prstGeom>
        </p:spPr>
      </p:pic>
      <p:pic>
        <p:nvPicPr>
          <p:cNvPr id="4" name="Picture 3">
            <a:extLst>
              <a:ext uri="{FF2B5EF4-FFF2-40B4-BE49-F238E27FC236}">
                <a16:creationId xmlns="" xmlns:a16="http://schemas.microsoft.com/office/drawing/2014/main" id="{FB9FA8FB-28B1-4DE8-8B80-FA41288AF94B}"/>
              </a:ext>
            </a:extLst>
          </p:cNvPr>
          <p:cNvPicPr>
            <a:picLocks noChangeAspect="1"/>
          </p:cNvPicPr>
          <p:nvPr/>
        </p:nvPicPr>
        <p:blipFill>
          <a:blip r:embed="rId7"/>
          <a:stretch>
            <a:fillRect/>
          </a:stretch>
        </p:blipFill>
        <p:spPr>
          <a:xfrm>
            <a:off x="1459251" y="1001307"/>
            <a:ext cx="2913382" cy="1097089"/>
          </a:xfrm>
          <a:prstGeom prst="rect">
            <a:avLst/>
          </a:prstGeom>
        </p:spPr>
      </p:pic>
    </p:spTree>
    <p:extLst>
      <p:ext uri="{BB962C8B-B14F-4D97-AF65-F5344CB8AC3E}">
        <p14:creationId xmlns:p14="http://schemas.microsoft.com/office/powerpoint/2010/main" val="3416916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75" fill="hold">
                                          <p:stCondLst>
                                            <p:cond delay="0"/>
                                          </p:stCondLst>
                                        </p:cTn>
                                        <p:tgtEl>
                                          <p:spTgt spid="12"/>
                                        </p:tgtEl>
                                        <p:attrNameLst>
                                          <p:attrName>r</p:attrName>
                                        </p:attrNameLst>
                                      </p:cBhvr>
                                    </p:animRot>
                                    <p:animRot by="-240000">
                                      <p:cBhvr>
                                        <p:cTn id="7" dur="350" fill="hold">
                                          <p:stCondLst>
                                            <p:cond delay="350"/>
                                          </p:stCondLst>
                                        </p:cTn>
                                        <p:tgtEl>
                                          <p:spTgt spid="12"/>
                                        </p:tgtEl>
                                        <p:attrNameLst>
                                          <p:attrName>r</p:attrName>
                                        </p:attrNameLst>
                                      </p:cBhvr>
                                    </p:animRot>
                                    <p:animRot by="240000">
                                      <p:cBhvr>
                                        <p:cTn id="8" dur="350" fill="hold">
                                          <p:stCondLst>
                                            <p:cond delay="700"/>
                                          </p:stCondLst>
                                        </p:cTn>
                                        <p:tgtEl>
                                          <p:spTgt spid="12"/>
                                        </p:tgtEl>
                                        <p:attrNameLst>
                                          <p:attrName>r</p:attrName>
                                        </p:attrNameLst>
                                      </p:cBhvr>
                                    </p:animRot>
                                    <p:animRot by="-240000">
                                      <p:cBhvr>
                                        <p:cTn id="9" dur="350" fill="hold">
                                          <p:stCondLst>
                                            <p:cond delay="1050"/>
                                          </p:stCondLst>
                                        </p:cTn>
                                        <p:tgtEl>
                                          <p:spTgt spid="12"/>
                                        </p:tgtEl>
                                        <p:attrNameLst>
                                          <p:attrName>r</p:attrName>
                                        </p:attrNameLst>
                                      </p:cBhvr>
                                    </p:animRot>
                                    <p:animRot by="120000">
                                      <p:cBhvr>
                                        <p:cTn id="10" dur="350" fill="hold">
                                          <p:stCondLst>
                                            <p:cond delay="1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4BBA1394-63E0-4BEE-8D30-1F1CDBF0B89D}"/>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588"/>
            <a:ext cx="12188825" cy="6802437"/>
          </a:xfrm>
          <a:prstGeom prst="rect">
            <a:avLst/>
          </a:prstGeom>
        </p:spPr>
      </p:pic>
      <p:sp>
        <p:nvSpPr>
          <p:cNvPr id="3" name="TextBox 2">
            <a:extLst>
              <a:ext uri="{FF2B5EF4-FFF2-40B4-BE49-F238E27FC236}">
                <a16:creationId xmlns="" xmlns:a16="http://schemas.microsoft.com/office/drawing/2014/main" id="{C0B22856-F8DC-4EE1-BE98-71E047115686}"/>
              </a:ext>
            </a:extLst>
          </p:cNvPr>
          <p:cNvSpPr txBox="1"/>
          <p:nvPr/>
        </p:nvSpPr>
        <p:spPr>
          <a:xfrm>
            <a:off x="3795499" y="474678"/>
            <a:ext cx="5367641" cy="1107707"/>
          </a:xfrm>
          <a:prstGeom prst="rect">
            <a:avLst/>
          </a:prstGeom>
          <a:noFill/>
        </p:spPr>
        <p:txBody>
          <a:bodyPr wrap="square" rtlCol="0">
            <a:sp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6598"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iCiel Crocante" panose="02000000000000000000" pitchFamily="50" charset="-93"/>
                <a:ea typeface="+mn-ea"/>
                <a:cs typeface="+mn-cs"/>
              </a:rPr>
              <a:t>Luật</a:t>
            </a:r>
            <a:r>
              <a:rPr kumimoji="0" lang="en-US" sz="6598"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iCiel Crocante" panose="02000000000000000000" pitchFamily="50" charset="-93"/>
                <a:ea typeface="+mn-ea"/>
                <a:cs typeface="+mn-cs"/>
              </a:rPr>
              <a:t> </a:t>
            </a:r>
            <a:r>
              <a:rPr kumimoji="0" lang="en-US" sz="6598"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iCiel Crocante" panose="02000000000000000000" pitchFamily="50" charset="-93"/>
                <a:ea typeface="+mn-ea"/>
                <a:cs typeface="+mn-cs"/>
              </a:rPr>
              <a:t>ch</a:t>
            </a:r>
            <a:r>
              <a:rPr kumimoji="0" lang="vi-VN" sz="6598"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iCiel Crocante" panose="02000000000000000000" pitchFamily="50" charset="-93"/>
                <a:ea typeface="+mn-ea"/>
                <a:cs typeface="+mn-cs"/>
              </a:rPr>
              <a:t>ơ</a:t>
            </a:r>
            <a:r>
              <a:rPr kumimoji="0" lang="en-US" sz="6598"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iCiel Crocante" panose="02000000000000000000" pitchFamily="50" charset="-93"/>
                <a:ea typeface="+mn-ea"/>
                <a:cs typeface="+mn-cs"/>
              </a:rPr>
              <a:t>i</a:t>
            </a:r>
            <a:endParaRPr kumimoji="0" lang="vi-VN" sz="6598"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iCiel Crocante" panose="02000000000000000000" pitchFamily="50" charset="-93"/>
              <a:ea typeface="+mn-ea"/>
              <a:cs typeface="+mn-cs"/>
            </a:endParaRPr>
          </a:p>
        </p:txBody>
      </p:sp>
      <p:grpSp>
        <p:nvGrpSpPr>
          <p:cNvPr id="6" name="Group 5">
            <a:extLst>
              <a:ext uri="{FF2B5EF4-FFF2-40B4-BE49-F238E27FC236}">
                <a16:creationId xmlns="" xmlns:a16="http://schemas.microsoft.com/office/drawing/2014/main" id="{48E88C6A-0C81-45DB-9D49-DD3F8046243E}"/>
              </a:ext>
            </a:extLst>
          </p:cNvPr>
          <p:cNvGrpSpPr/>
          <p:nvPr/>
        </p:nvGrpSpPr>
        <p:grpSpPr>
          <a:xfrm>
            <a:off x="1967371" y="1873594"/>
            <a:ext cx="8254083" cy="4618484"/>
            <a:chOff x="838202" y="737756"/>
            <a:chExt cx="7619998" cy="5282044"/>
          </a:xfrm>
        </p:grpSpPr>
        <p:sp>
          <p:nvSpPr>
            <p:cNvPr id="7" name="Rectangle: Rounded Corners 6">
              <a:extLst>
                <a:ext uri="{FF2B5EF4-FFF2-40B4-BE49-F238E27FC236}">
                  <a16:creationId xmlns="" xmlns:a16="http://schemas.microsoft.com/office/drawing/2014/main" id="{1FA47F17-CA87-4120-89DA-29ABC27646C2}"/>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 xmlns:a16="http://schemas.microsoft.com/office/drawing/2014/main" id="{905FF4A1-AD12-47BE-8BC1-59BEEAFB3A78}"/>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 xmlns:a16="http://schemas.microsoft.com/office/drawing/2014/main" id="{C8BF1CE4-A6BB-4C44-B2D0-2C1DE55CC900}"/>
              </a:ext>
            </a:extLst>
          </p:cNvPr>
          <p:cNvGrpSpPr/>
          <p:nvPr/>
        </p:nvGrpSpPr>
        <p:grpSpPr>
          <a:xfrm>
            <a:off x="2551583" y="2398152"/>
            <a:ext cx="7270091" cy="707702"/>
            <a:chOff x="2738679" y="2345425"/>
            <a:chExt cx="7271985" cy="707886"/>
          </a:xfrm>
        </p:grpSpPr>
        <p:sp>
          <p:nvSpPr>
            <p:cNvPr id="12" name="TextBox 11">
              <a:extLst>
                <a:ext uri="{FF2B5EF4-FFF2-40B4-BE49-F238E27FC236}">
                  <a16:creationId xmlns="" xmlns:a16="http://schemas.microsoft.com/office/drawing/2014/main" id="{6EEEFABA-7249-46D3-99CE-FEEB245FB852}"/>
                </a:ext>
              </a:extLst>
            </p:cNvPr>
            <p:cNvSpPr txBox="1"/>
            <p:nvPr/>
          </p:nvSpPr>
          <p:spPr>
            <a:xfrm>
              <a:off x="3324215" y="2345425"/>
              <a:ext cx="6686449" cy="707886"/>
            </a:xfrm>
            <a:prstGeom prst="rect">
              <a:avLst/>
            </a:prstGeom>
            <a:noFill/>
          </p:spPr>
          <p:txBody>
            <a:bodyPr wrap="square" rtlCol="0">
              <a:sp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chia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đội</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39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28" name="Picture 4">
              <a:extLst>
                <a:ext uri="{FF2B5EF4-FFF2-40B4-BE49-F238E27FC236}">
                  <a16:creationId xmlns="" xmlns:a16="http://schemas.microsoft.com/office/drawing/2014/main" id="{DA025BF5-4F18-492F-86AE-B35BEC63A1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8679" y="2500009"/>
              <a:ext cx="398718" cy="398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 xmlns:a16="http://schemas.microsoft.com/office/drawing/2014/main" id="{50D148A9-A3B0-48E9-B969-DBA905EB1FDC}"/>
              </a:ext>
            </a:extLst>
          </p:cNvPr>
          <p:cNvGrpSpPr/>
          <p:nvPr/>
        </p:nvGrpSpPr>
        <p:grpSpPr>
          <a:xfrm>
            <a:off x="2631654" y="3302334"/>
            <a:ext cx="6726938" cy="1323183"/>
            <a:chOff x="2818771" y="3249843"/>
            <a:chExt cx="6728690" cy="1323529"/>
          </a:xfrm>
        </p:grpSpPr>
        <p:sp>
          <p:nvSpPr>
            <p:cNvPr id="9" name="TextBox 8">
              <a:extLst>
                <a:ext uri="{FF2B5EF4-FFF2-40B4-BE49-F238E27FC236}">
                  <a16:creationId xmlns="" xmlns:a16="http://schemas.microsoft.com/office/drawing/2014/main" id="{6B0C7697-B100-49FA-B4BC-58D85F3F86A1}"/>
                </a:ext>
              </a:extLst>
            </p:cNvPr>
            <p:cNvSpPr txBox="1"/>
            <p:nvPr/>
          </p:nvSpPr>
          <p:spPr>
            <a:xfrm>
              <a:off x="3324215" y="3249843"/>
              <a:ext cx="6223246" cy="1323529"/>
            </a:xfrm>
            <a:prstGeom prst="rect">
              <a:avLst/>
            </a:prstGeom>
            <a:noFill/>
          </p:spPr>
          <p:txBody>
            <a:bodyPr wrap="square" rtlCol="0">
              <a:sp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đội</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khoá</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0" u="none" strike="noStrike" kern="1200" cap="none" spc="0" normalizeH="0" baseline="0" noProof="0" err="1">
                  <a:ln>
                    <a:noFill/>
                  </a:ln>
                  <a:solidFill>
                    <a:prstClr val="black"/>
                  </a:solidFill>
                  <a:effectLst/>
                  <a:uLnTx/>
                  <a:uFillTx/>
                  <a:latin typeface="Calibri" panose="020F0502020204030204"/>
                  <a:ea typeface="+mn-ea"/>
                  <a:cs typeface="+mn-cs"/>
                </a:rPr>
                <a:t>của</a:t>
              </a:r>
              <a:r>
                <a:rPr kumimoji="0" lang="en-US" sz="3999" b="0" i="0" u="none" strike="noStrike" kern="1200" cap="none" spc="0" normalizeH="0" baseline="0" noProof="0">
                  <a:ln>
                    <a:noFill/>
                  </a:ln>
                  <a:solidFill>
                    <a:prstClr val="black"/>
                  </a:solidFill>
                  <a:effectLst/>
                  <a:uLnTx/>
                  <a:uFillTx/>
                  <a:latin typeface="Calibri" panose="020F0502020204030204"/>
                  <a:ea typeface="+mn-ea"/>
                  <a:cs typeface="+mn-cs"/>
                </a:rPr>
                <a:t> hình thông qua 1 số gợi ý</a:t>
              </a:r>
              <a:endParaRPr kumimoji="0" lang="vi-VN" sz="39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4" name="Picture 4">
              <a:extLst>
                <a:ext uri="{FF2B5EF4-FFF2-40B4-BE49-F238E27FC236}">
                  <a16:creationId xmlns="" xmlns:a16="http://schemas.microsoft.com/office/drawing/2014/main" id="{09F34BD4-7074-4AA6-8626-68084B64B2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8771" y="3418446"/>
              <a:ext cx="398718" cy="398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 xmlns:a16="http://schemas.microsoft.com/office/drawing/2014/main" id="{638FA869-3A82-4054-ACB4-4795D64FA67D}"/>
              </a:ext>
            </a:extLst>
          </p:cNvPr>
          <p:cNvGrpSpPr/>
          <p:nvPr/>
        </p:nvGrpSpPr>
        <p:grpSpPr>
          <a:xfrm>
            <a:off x="2673884" y="4625430"/>
            <a:ext cx="6684708" cy="1323094"/>
            <a:chOff x="2861012" y="4573282"/>
            <a:chExt cx="6686449" cy="1323439"/>
          </a:xfrm>
        </p:grpSpPr>
        <p:sp>
          <p:nvSpPr>
            <p:cNvPr id="11" name="TextBox 10">
              <a:extLst>
                <a:ext uri="{FF2B5EF4-FFF2-40B4-BE49-F238E27FC236}">
                  <a16:creationId xmlns="" xmlns:a16="http://schemas.microsoft.com/office/drawing/2014/main" id="{E41FB168-C0DE-4393-8001-07D55761DF6D}"/>
                </a:ext>
              </a:extLst>
            </p:cNvPr>
            <p:cNvSpPr txBox="1"/>
            <p:nvPr/>
          </p:nvSpPr>
          <p:spPr>
            <a:xfrm>
              <a:off x="3324215" y="4573282"/>
              <a:ext cx="6223246" cy="1323439"/>
            </a:xfrm>
            <a:prstGeom prst="rect">
              <a:avLst/>
            </a:prstGeom>
            <a:noFill/>
          </p:spPr>
          <p:txBody>
            <a:bodyPr wrap="square" rtlCol="0">
              <a:sp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Đội</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0" u="none" strike="noStrike" kern="1200" cap="none" spc="0" normalizeH="0" baseline="0" noProof="0" err="1">
                  <a:ln>
                    <a:noFill/>
                  </a:ln>
                  <a:solidFill>
                    <a:prstClr val="black"/>
                  </a:solidFill>
                  <a:effectLst/>
                  <a:uLnTx/>
                  <a:uFillTx/>
                  <a:latin typeface="Calibri" panose="020F0502020204030204"/>
                  <a:ea typeface="+mn-ea"/>
                  <a:cs typeface="+mn-cs"/>
                </a:rPr>
                <a:t>từ</a:t>
              </a:r>
              <a:r>
                <a:rPr kumimoji="0" lang="en-US" sz="3999" b="0" i="0" u="none" strike="noStrike" kern="1200" cap="none" spc="0" normalizeH="0" baseline="0" noProof="0">
                  <a:ln>
                    <a:noFill/>
                  </a:ln>
                  <a:solidFill>
                    <a:prstClr val="black"/>
                  </a:solidFill>
                  <a:effectLst/>
                  <a:uLnTx/>
                  <a:uFillTx/>
                  <a:latin typeface="Calibri" panose="020F0502020204030204"/>
                  <a:ea typeface="+mn-ea"/>
                  <a:cs typeface="+mn-cs"/>
                </a:rPr>
                <a:t> chính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xác</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nhanh</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nhất</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chiến</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thắng</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39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5" name="Picture 4">
              <a:extLst>
                <a:ext uri="{FF2B5EF4-FFF2-40B4-BE49-F238E27FC236}">
                  <a16:creationId xmlns="" xmlns:a16="http://schemas.microsoft.com/office/drawing/2014/main" id="{456D2B7C-2E60-4CC0-8D0A-C9412FD1E9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1012" y="4794654"/>
              <a:ext cx="398718" cy="3987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76149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4BBA1394-63E0-4BEE-8D30-1F1CDBF0B89D}"/>
              </a:ext>
            </a:extLst>
          </p:cNvPr>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0" y="1588"/>
            <a:ext cx="12188825" cy="6802437"/>
          </a:xfrm>
          <a:prstGeom prst="rect">
            <a:avLst/>
          </a:prstGeom>
        </p:spPr>
      </p:pic>
      <p:sp>
        <p:nvSpPr>
          <p:cNvPr id="30" name="Rectangle: Rounded Corners 29">
            <a:extLst>
              <a:ext uri="{FF2B5EF4-FFF2-40B4-BE49-F238E27FC236}">
                <a16:creationId xmlns="" xmlns:a16="http://schemas.microsoft.com/office/drawing/2014/main" id="{EC191225-A89C-4832-920B-1C860B939DF6}"/>
              </a:ext>
            </a:extLst>
          </p:cNvPr>
          <p:cNvSpPr/>
          <p:nvPr/>
        </p:nvSpPr>
        <p:spPr>
          <a:xfrm>
            <a:off x="158200" y="103612"/>
            <a:ext cx="11872425" cy="6462382"/>
          </a:xfrm>
          <a:prstGeom prst="roundRect">
            <a:avLst/>
          </a:prstGeom>
          <a:solidFill>
            <a:schemeClr val="bg1">
              <a:alpha val="88000"/>
            </a:schemeClr>
          </a:solidFill>
          <a:ln>
            <a:solidFill>
              <a:srgbClr val="99FF3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aphicFrame>
        <p:nvGraphicFramePr>
          <p:cNvPr id="12" name="Table 12">
            <a:extLst>
              <a:ext uri="{FF2B5EF4-FFF2-40B4-BE49-F238E27FC236}">
                <a16:creationId xmlns="" xmlns:a16="http://schemas.microsoft.com/office/drawing/2014/main" id="{591A64F7-DA89-41FC-BFAE-3E79CFE28889}"/>
              </a:ext>
            </a:extLst>
          </p:cNvPr>
          <p:cNvGraphicFramePr>
            <a:graphicFrameLocks noGrp="1"/>
          </p:cNvGraphicFramePr>
          <p:nvPr/>
        </p:nvGraphicFramePr>
        <p:xfrm>
          <a:off x="3417015" y="5056584"/>
          <a:ext cx="5226720" cy="970769"/>
        </p:xfrm>
        <a:graphic>
          <a:graphicData uri="http://schemas.openxmlformats.org/drawingml/2006/table">
            <a:tbl>
              <a:tblPr firstRow="1" bandRow="1">
                <a:tableStyleId>{5C22544A-7EE6-4342-B048-85BDC9FD1C3A}</a:tableStyleId>
              </a:tblPr>
              <a:tblGrid>
                <a:gridCol w="871120">
                  <a:extLst>
                    <a:ext uri="{9D8B030D-6E8A-4147-A177-3AD203B41FA5}">
                      <a16:colId xmlns="" xmlns:a16="http://schemas.microsoft.com/office/drawing/2014/main" val="146522292"/>
                    </a:ext>
                  </a:extLst>
                </a:gridCol>
                <a:gridCol w="871120">
                  <a:extLst>
                    <a:ext uri="{9D8B030D-6E8A-4147-A177-3AD203B41FA5}">
                      <a16:colId xmlns="" xmlns:a16="http://schemas.microsoft.com/office/drawing/2014/main" val="1602978505"/>
                    </a:ext>
                  </a:extLst>
                </a:gridCol>
                <a:gridCol w="871120">
                  <a:extLst>
                    <a:ext uri="{9D8B030D-6E8A-4147-A177-3AD203B41FA5}">
                      <a16:colId xmlns="" xmlns:a16="http://schemas.microsoft.com/office/drawing/2014/main" val="4073129662"/>
                    </a:ext>
                  </a:extLst>
                </a:gridCol>
                <a:gridCol w="871120">
                  <a:extLst>
                    <a:ext uri="{9D8B030D-6E8A-4147-A177-3AD203B41FA5}">
                      <a16:colId xmlns="" xmlns:a16="http://schemas.microsoft.com/office/drawing/2014/main" val="1764491956"/>
                    </a:ext>
                  </a:extLst>
                </a:gridCol>
                <a:gridCol w="871120">
                  <a:extLst>
                    <a:ext uri="{9D8B030D-6E8A-4147-A177-3AD203B41FA5}">
                      <a16:colId xmlns="" xmlns:a16="http://schemas.microsoft.com/office/drawing/2014/main" val="927963148"/>
                    </a:ext>
                  </a:extLst>
                </a:gridCol>
                <a:gridCol w="871120">
                  <a:extLst>
                    <a:ext uri="{9D8B030D-6E8A-4147-A177-3AD203B41FA5}">
                      <a16:colId xmlns="" xmlns:a16="http://schemas.microsoft.com/office/drawing/2014/main" val="4085944981"/>
                    </a:ext>
                  </a:extLst>
                </a:gridCol>
              </a:tblGrid>
              <a:tr h="970769">
                <a:tc>
                  <a:txBody>
                    <a:bodyPr/>
                    <a:lstStyle/>
                    <a:p>
                      <a:endParaRPr lang="vi-VN" sz="17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70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70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70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7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7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0485255"/>
                  </a:ext>
                </a:extLst>
              </a:tr>
            </a:tbl>
          </a:graphicData>
        </a:graphic>
      </p:graphicFrame>
      <p:sp>
        <p:nvSpPr>
          <p:cNvPr id="14" name="TextBox 13">
            <a:extLst>
              <a:ext uri="{FF2B5EF4-FFF2-40B4-BE49-F238E27FC236}">
                <a16:creationId xmlns="" xmlns:a16="http://schemas.microsoft.com/office/drawing/2014/main" id="{2838E935-41AC-4A32-940A-0EF659578EFD}"/>
              </a:ext>
            </a:extLst>
          </p:cNvPr>
          <p:cNvSpPr txBox="1"/>
          <p:nvPr/>
        </p:nvSpPr>
        <p:spPr>
          <a:xfrm>
            <a:off x="3585647" y="5097670"/>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T</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8" name="TextBox 17">
            <a:extLst>
              <a:ext uri="{FF2B5EF4-FFF2-40B4-BE49-F238E27FC236}">
                <a16:creationId xmlns="" xmlns:a16="http://schemas.microsoft.com/office/drawing/2014/main" id="{F59D0418-A430-4E53-89BB-6C0FD0232702}"/>
              </a:ext>
            </a:extLst>
          </p:cNvPr>
          <p:cNvSpPr txBox="1"/>
          <p:nvPr/>
        </p:nvSpPr>
        <p:spPr>
          <a:xfrm>
            <a:off x="4468274" y="5097670"/>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h</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9" name="TextBox 18">
            <a:extLst>
              <a:ext uri="{FF2B5EF4-FFF2-40B4-BE49-F238E27FC236}">
                <a16:creationId xmlns="" xmlns:a16="http://schemas.microsoft.com/office/drawing/2014/main" id="{2F37B6C5-EDE0-43C6-8195-DF5DDC48879E}"/>
              </a:ext>
            </a:extLst>
          </p:cNvPr>
          <p:cNvSpPr txBox="1"/>
          <p:nvPr/>
        </p:nvSpPr>
        <p:spPr>
          <a:xfrm>
            <a:off x="5241943" y="5114518"/>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ầ</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2" name="TextBox 21">
            <a:extLst>
              <a:ext uri="{FF2B5EF4-FFF2-40B4-BE49-F238E27FC236}">
                <a16:creationId xmlns="" xmlns:a16="http://schemas.microsoft.com/office/drawing/2014/main" id="{7A8FDB78-9B95-42B1-951E-8290FAE7A9F7}"/>
              </a:ext>
            </a:extLst>
          </p:cNvPr>
          <p:cNvSpPr txBox="1"/>
          <p:nvPr/>
        </p:nvSpPr>
        <p:spPr>
          <a:xfrm>
            <a:off x="7080664" y="5097670"/>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c</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3" name="TextBox 22">
            <a:extLst>
              <a:ext uri="{FF2B5EF4-FFF2-40B4-BE49-F238E27FC236}">
                <a16:creationId xmlns="" xmlns:a16="http://schemas.microsoft.com/office/drawing/2014/main" id="{DC0F49E7-0311-4284-A720-24CC3072FF6B}"/>
              </a:ext>
            </a:extLst>
          </p:cNvPr>
          <p:cNvSpPr txBox="1"/>
          <p:nvPr/>
        </p:nvSpPr>
        <p:spPr>
          <a:xfrm>
            <a:off x="6215781" y="5097670"/>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y</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8" name="TextBox 27">
            <a:extLst>
              <a:ext uri="{FF2B5EF4-FFF2-40B4-BE49-F238E27FC236}">
                <a16:creationId xmlns="" xmlns:a16="http://schemas.microsoft.com/office/drawing/2014/main" id="{1D07D3BB-9F18-4808-863B-CC775D59D54D}"/>
              </a:ext>
            </a:extLst>
          </p:cNvPr>
          <p:cNvSpPr txBox="1"/>
          <p:nvPr/>
        </p:nvSpPr>
        <p:spPr>
          <a:xfrm>
            <a:off x="7890875" y="5114518"/>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ô</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 xmlns:a16="http://schemas.microsoft.com/office/drawing/2014/main" id="{22056FFA-4461-49C6-844D-6FCB26D8A2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9616" y="183407"/>
            <a:ext cx="3389754" cy="4675522"/>
          </a:xfrm>
          <a:prstGeom prst="rect">
            <a:avLst/>
          </a:prstGeom>
        </p:spPr>
      </p:pic>
      <p:pic>
        <p:nvPicPr>
          <p:cNvPr id="15" name="Picture 14">
            <a:extLst>
              <a:ext uri="{FF2B5EF4-FFF2-40B4-BE49-F238E27FC236}">
                <a16:creationId xmlns="" xmlns:a16="http://schemas.microsoft.com/office/drawing/2014/main" id="{B2255099-EA8A-40B1-A73D-4A2C60C412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065" y="-431008"/>
            <a:ext cx="5904352" cy="5904352"/>
          </a:xfrm>
          <a:prstGeom prst="rect">
            <a:avLst/>
          </a:prstGeom>
        </p:spPr>
      </p:pic>
      <p:sp>
        <p:nvSpPr>
          <p:cNvPr id="13" name="Plus Sign 12">
            <a:extLst>
              <a:ext uri="{FF2B5EF4-FFF2-40B4-BE49-F238E27FC236}">
                <a16:creationId xmlns="" xmlns:a16="http://schemas.microsoft.com/office/drawing/2014/main" id="{464F13E8-E9EF-4D1D-88ED-0DAAD9A5390C}"/>
              </a:ext>
            </a:extLst>
          </p:cNvPr>
          <p:cNvSpPr/>
          <p:nvPr/>
        </p:nvSpPr>
        <p:spPr>
          <a:xfrm>
            <a:off x="5216896" y="1980023"/>
            <a:ext cx="1243356" cy="1200150"/>
          </a:xfrm>
          <a:prstGeom prst="mathPlus">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Tieng-vo-tay-tra-loi-dung-www_tiengdong_com">
            <a:hlinkClick r:id="" action="ppaction://media"/>
            <a:extLst>
              <a:ext uri="{FF2B5EF4-FFF2-40B4-BE49-F238E27FC236}">
                <a16:creationId xmlns="" xmlns:a16="http://schemas.microsoft.com/office/drawing/2014/main" id="{7925F72A-2578-401A-B892-A071AB6BAC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27322" y="3692237"/>
            <a:ext cx="609600" cy="609600"/>
          </a:xfrm>
          <a:prstGeom prst="rect">
            <a:avLst/>
          </a:prstGeom>
        </p:spPr>
      </p:pic>
    </p:spTree>
    <p:extLst>
      <p:ext uri="{BB962C8B-B14F-4D97-AF65-F5344CB8AC3E}">
        <p14:creationId xmlns:p14="http://schemas.microsoft.com/office/powerpoint/2010/main" val="39164530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80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6"/>
                </p:tgtEl>
              </p:cMediaNode>
            </p:audio>
          </p:childTnLst>
        </p:cTn>
      </p:par>
    </p:tnLst>
    <p:bldLst>
      <p:bldP spid="14" grpId="0"/>
      <p:bldP spid="18"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4BBA1394-63E0-4BEE-8D30-1F1CDBF0B89D}"/>
              </a:ext>
            </a:extLst>
          </p:cNvPr>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0" y="1588"/>
            <a:ext cx="12188825" cy="6802437"/>
          </a:xfrm>
          <a:prstGeom prst="rect">
            <a:avLst/>
          </a:prstGeom>
        </p:spPr>
      </p:pic>
      <p:sp>
        <p:nvSpPr>
          <p:cNvPr id="30" name="Rectangle: Rounded Corners 29">
            <a:extLst>
              <a:ext uri="{FF2B5EF4-FFF2-40B4-BE49-F238E27FC236}">
                <a16:creationId xmlns="" xmlns:a16="http://schemas.microsoft.com/office/drawing/2014/main" id="{EC191225-A89C-4832-920B-1C860B939DF6}"/>
              </a:ext>
            </a:extLst>
          </p:cNvPr>
          <p:cNvSpPr/>
          <p:nvPr/>
        </p:nvSpPr>
        <p:spPr>
          <a:xfrm>
            <a:off x="158200" y="103612"/>
            <a:ext cx="11872425" cy="6462382"/>
          </a:xfrm>
          <a:prstGeom prst="roundRect">
            <a:avLst/>
          </a:prstGeom>
          <a:solidFill>
            <a:schemeClr val="bg1">
              <a:alpha val="88000"/>
            </a:schemeClr>
          </a:solidFill>
          <a:ln>
            <a:solidFill>
              <a:srgbClr val="99FF3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 xmlns:a16="http://schemas.microsoft.com/office/drawing/2014/main" id="{12AB26A2-7811-4602-8AA5-53E2DF4429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287" y="267863"/>
            <a:ext cx="4549980" cy="4549980"/>
          </a:xfrm>
          <a:prstGeom prst="rect">
            <a:avLst/>
          </a:prstGeom>
        </p:spPr>
      </p:pic>
      <p:pic>
        <p:nvPicPr>
          <p:cNvPr id="7" name="Picture 6">
            <a:extLst>
              <a:ext uri="{FF2B5EF4-FFF2-40B4-BE49-F238E27FC236}">
                <a16:creationId xmlns="" xmlns:a16="http://schemas.microsoft.com/office/drawing/2014/main" id="{64EECA54-5ED4-434C-BDD1-7D4CC21751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4159" y="292008"/>
            <a:ext cx="5006379" cy="5006379"/>
          </a:xfrm>
          <a:prstGeom prst="rect">
            <a:avLst/>
          </a:prstGeom>
        </p:spPr>
      </p:pic>
      <p:graphicFrame>
        <p:nvGraphicFramePr>
          <p:cNvPr id="17" name="Table 12">
            <a:extLst>
              <a:ext uri="{FF2B5EF4-FFF2-40B4-BE49-F238E27FC236}">
                <a16:creationId xmlns="" xmlns:a16="http://schemas.microsoft.com/office/drawing/2014/main" id="{EDE8C972-2836-4570-86A5-968B85C31184}"/>
              </a:ext>
            </a:extLst>
          </p:cNvPr>
          <p:cNvGraphicFramePr>
            <a:graphicFrameLocks noGrp="1"/>
          </p:cNvGraphicFramePr>
          <p:nvPr/>
        </p:nvGraphicFramePr>
        <p:xfrm>
          <a:off x="3651590" y="5056584"/>
          <a:ext cx="4885640" cy="970769"/>
        </p:xfrm>
        <a:graphic>
          <a:graphicData uri="http://schemas.openxmlformats.org/drawingml/2006/table">
            <a:tbl>
              <a:tblPr firstRow="1" bandRow="1">
                <a:tableStyleId>{5C22544A-7EE6-4342-B048-85BDC9FD1C3A}</a:tableStyleId>
              </a:tblPr>
              <a:tblGrid>
                <a:gridCol w="977128">
                  <a:extLst>
                    <a:ext uri="{9D8B030D-6E8A-4147-A177-3AD203B41FA5}">
                      <a16:colId xmlns="" xmlns:a16="http://schemas.microsoft.com/office/drawing/2014/main" val="146522292"/>
                    </a:ext>
                  </a:extLst>
                </a:gridCol>
                <a:gridCol w="977128">
                  <a:extLst>
                    <a:ext uri="{9D8B030D-6E8A-4147-A177-3AD203B41FA5}">
                      <a16:colId xmlns="" xmlns:a16="http://schemas.microsoft.com/office/drawing/2014/main" val="1602978505"/>
                    </a:ext>
                  </a:extLst>
                </a:gridCol>
                <a:gridCol w="977128">
                  <a:extLst>
                    <a:ext uri="{9D8B030D-6E8A-4147-A177-3AD203B41FA5}">
                      <a16:colId xmlns="" xmlns:a16="http://schemas.microsoft.com/office/drawing/2014/main" val="4073129662"/>
                    </a:ext>
                  </a:extLst>
                </a:gridCol>
                <a:gridCol w="977128">
                  <a:extLst>
                    <a:ext uri="{9D8B030D-6E8A-4147-A177-3AD203B41FA5}">
                      <a16:colId xmlns="" xmlns:a16="http://schemas.microsoft.com/office/drawing/2014/main" val="1764491956"/>
                    </a:ext>
                  </a:extLst>
                </a:gridCol>
                <a:gridCol w="977128">
                  <a:extLst>
                    <a:ext uri="{9D8B030D-6E8A-4147-A177-3AD203B41FA5}">
                      <a16:colId xmlns="" xmlns:a16="http://schemas.microsoft.com/office/drawing/2014/main" val="927963148"/>
                    </a:ext>
                  </a:extLst>
                </a:gridCol>
              </a:tblGrid>
              <a:tr h="970769">
                <a:tc>
                  <a:txBody>
                    <a:bodyPr/>
                    <a:lstStyle/>
                    <a:p>
                      <a:endParaRPr lang="vi-VN" sz="17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70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70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70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7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0485255"/>
                  </a:ext>
                </a:extLst>
              </a:tr>
            </a:tbl>
          </a:graphicData>
        </a:graphic>
      </p:graphicFrame>
      <p:sp>
        <p:nvSpPr>
          <p:cNvPr id="20" name="TextBox 19">
            <a:extLst>
              <a:ext uri="{FF2B5EF4-FFF2-40B4-BE49-F238E27FC236}">
                <a16:creationId xmlns="" xmlns:a16="http://schemas.microsoft.com/office/drawing/2014/main" id="{47D7AEB6-7642-41C2-A876-A1B142AF3665}"/>
              </a:ext>
            </a:extLst>
          </p:cNvPr>
          <p:cNvSpPr txBox="1"/>
          <p:nvPr/>
        </p:nvSpPr>
        <p:spPr>
          <a:xfrm>
            <a:off x="3905157" y="5097733"/>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B</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1" name="TextBox 20">
            <a:extLst>
              <a:ext uri="{FF2B5EF4-FFF2-40B4-BE49-F238E27FC236}">
                <a16:creationId xmlns="" xmlns:a16="http://schemas.microsoft.com/office/drawing/2014/main" id="{6117C680-D80A-4D18-859F-EDA4E081D261}"/>
              </a:ext>
            </a:extLst>
          </p:cNvPr>
          <p:cNvSpPr txBox="1"/>
          <p:nvPr/>
        </p:nvSpPr>
        <p:spPr>
          <a:xfrm>
            <a:off x="4863697" y="5097733"/>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ạ</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4" name="TextBox 23">
            <a:extLst>
              <a:ext uri="{FF2B5EF4-FFF2-40B4-BE49-F238E27FC236}">
                <a16:creationId xmlns="" xmlns:a16="http://schemas.microsoft.com/office/drawing/2014/main" id="{7986CAB5-4D60-4AD3-9FC1-1A3451EF3A8A}"/>
              </a:ext>
            </a:extLst>
          </p:cNvPr>
          <p:cNvSpPr txBox="1"/>
          <p:nvPr/>
        </p:nvSpPr>
        <p:spPr>
          <a:xfrm>
            <a:off x="5825193" y="5097733"/>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n</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5" name="TextBox 24">
            <a:extLst>
              <a:ext uri="{FF2B5EF4-FFF2-40B4-BE49-F238E27FC236}">
                <a16:creationId xmlns="" xmlns:a16="http://schemas.microsoft.com/office/drawing/2014/main" id="{A3A1286B-F908-4EE7-825B-E50AD50B88E1}"/>
              </a:ext>
            </a:extLst>
          </p:cNvPr>
          <p:cNvSpPr txBox="1"/>
          <p:nvPr/>
        </p:nvSpPr>
        <p:spPr>
          <a:xfrm>
            <a:off x="7678042" y="5097733"/>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è</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6" name="TextBox 25">
            <a:extLst>
              <a:ext uri="{FF2B5EF4-FFF2-40B4-BE49-F238E27FC236}">
                <a16:creationId xmlns="" xmlns:a16="http://schemas.microsoft.com/office/drawing/2014/main" id="{CD7D009D-1A66-4156-92F9-9DFB8B56E6AE}"/>
              </a:ext>
            </a:extLst>
          </p:cNvPr>
          <p:cNvSpPr txBox="1"/>
          <p:nvPr/>
        </p:nvSpPr>
        <p:spPr>
          <a:xfrm>
            <a:off x="6817754" y="5097733"/>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b</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2" name="Plus Sign 11">
            <a:extLst>
              <a:ext uri="{FF2B5EF4-FFF2-40B4-BE49-F238E27FC236}">
                <a16:creationId xmlns="" xmlns:a16="http://schemas.microsoft.com/office/drawing/2014/main" id="{6D3F6392-97B7-4DFF-B2DF-D0D9AA5B108E}"/>
              </a:ext>
            </a:extLst>
          </p:cNvPr>
          <p:cNvSpPr/>
          <p:nvPr/>
        </p:nvSpPr>
        <p:spPr>
          <a:xfrm>
            <a:off x="5216896" y="1980023"/>
            <a:ext cx="1243356" cy="1200150"/>
          </a:xfrm>
          <a:prstGeom prst="mathPlus">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Tieng-vo-tay-tra-loi-dung-www_tiengdong_com">
            <a:hlinkClick r:id="" action="ppaction://media"/>
            <a:extLst>
              <a:ext uri="{FF2B5EF4-FFF2-40B4-BE49-F238E27FC236}">
                <a16:creationId xmlns="" xmlns:a16="http://schemas.microsoft.com/office/drawing/2014/main" id="{C169B5E5-0012-46BE-8379-32CD9F6BB3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27322" y="3692237"/>
            <a:ext cx="609600" cy="609600"/>
          </a:xfrm>
          <a:prstGeom prst="rect">
            <a:avLst/>
          </a:prstGeom>
        </p:spPr>
      </p:pic>
    </p:spTree>
    <p:extLst>
      <p:ext uri="{BB962C8B-B14F-4D97-AF65-F5344CB8AC3E}">
        <p14:creationId xmlns:p14="http://schemas.microsoft.com/office/powerpoint/2010/main" val="26148559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80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3"/>
                </p:tgtEl>
              </p:cMediaNode>
            </p:audio>
          </p:childTnLst>
        </p:cTn>
      </p:par>
    </p:tnLst>
    <p:bldLst>
      <p:bldP spid="20" grpId="0"/>
      <p:bldP spid="21" grpId="0"/>
      <p:bldP spid="24"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4BBA1394-63E0-4BEE-8D30-1F1CDBF0B89D}"/>
              </a:ext>
            </a:extLst>
          </p:cNvPr>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0" y="1588"/>
            <a:ext cx="12188825" cy="6802437"/>
          </a:xfrm>
          <a:prstGeom prst="rect">
            <a:avLst/>
          </a:prstGeom>
        </p:spPr>
      </p:pic>
      <p:sp>
        <p:nvSpPr>
          <p:cNvPr id="30" name="Rectangle: Rounded Corners 29">
            <a:extLst>
              <a:ext uri="{FF2B5EF4-FFF2-40B4-BE49-F238E27FC236}">
                <a16:creationId xmlns="" xmlns:a16="http://schemas.microsoft.com/office/drawing/2014/main" id="{EC191225-A89C-4832-920B-1C860B939DF6}"/>
              </a:ext>
            </a:extLst>
          </p:cNvPr>
          <p:cNvSpPr/>
          <p:nvPr/>
        </p:nvSpPr>
        <p:spPr>
          <a:xfrm>
            <a:off x="158200" y="103612"/>
            <a:ext cx="11872425" cy="6462382"/>
          </a:xfrm>
          <a:prstGeom prst="roundRect">
            <a:avLst/>
          </a:prstGeom>
          <a:solidFill>
            <a:schemeClr val="bg1">
              <a:alpha val="88000"/>
            </a:schemeClr>
          </a:solidFill>
          <a:ln>
            <a:solidFill>
              <a:srgbClr val="99FF3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030" name="Picture 6" descr="Hình ảnh Cúi đầu PNG, Vector, PSD, và biểu tượng để tải về miễn phí |  pngtree">
            <a:extLst>
              <a:ext uri="{FF2B5EF4-FFF2-40B4-BE49-F238E27FC236}">
                <a16:creationId xmlns="" xmlns:a16="http://schemas.microsoft.com/office/drawing/2014/main" id="{8CBC849D-7CBE-4581-849E-AE7C2FE7BE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7583" l="10000" r="90000">
                        <a14:foregroundMark x1="32583" y1="51417" x2="39250" y2="85333"/>
                        <a14:foregroundMark x1="39583" y1="47833" x2="42083" y2="80333"/>
                        <a14:foregroundMark x1="42083" y1="80333" x2="41750" y2="80333"/>
                        <a14:foregroundMark x1="66250" y1="89500" x2="67333" y2="89500"/>
                        <a14:foregroundMark x1="34250" y1="93083" x2="69583" y2="91417"/>
                        <a14:foregroundMark x1="16750" y1="87833" x2="40667" y2="90083"/>
                        <a14:foregroundMark x1="27083" y1="90333" x2="54250" y2="95583"/>
                        <a14:foregroundMark x1="33417" y1="97583" x2="52583" y2="95083"/>
                        <a14:foregroundMark x1="49000" y1="89500" x2="56250" y2="89750"/>
                        <a14:foregroundMark x1="56250" y1="89750" x2="64000" y2="89500"/>
                      </a14:backgroundRemoval>
                    </a14:imgEffect>
                  </a14:imgLayer>
                </a14:imgProps>
              </a:ext>
              <a:ext uri="{28A0092B-C50C-407E-A947-70E740481C1C}">
                <a14:useLocalDpi xmlns:a14="http://schemas.microsoft.com/office/drawing/2010/main" val="0"/>
              </a:ext>
            </a:extLst>
          </a:blip>
          <a:srcRect/>
          <a:stretch>
            <a:fillRect/>
          </a:stretch>
        </p:blipFill>
        <p:spPr bwMode="auto">
          <a:xfrm>
            <a:off x="1201689" y="-642581"/>
            <a:ext cx="5113973" cy="51139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2">
            <a:extLst>
              <a:ext uri="{FF2B5EF4-FFF2-40B4-BE49-F238E27FC236}">
                <a16:creationId xmlns="" xmlns:a16="http://schemas.microsoft.com/office/drawing/2014/main" id="{FE657217-5A5F-47A5-8C20-9BF405A1CC03}"/>
              </a:ext>
            </a:extLst>
          </p:cNvPr>
          <p:cNvGraphicFramePr>
            <a:graphicFrameLocks noGrp="1"/>
          </p:cNvGraphicFramePr>
          <p:nvPr/>
        </p:nvGraphicFramePr>
        <p:xfrm>
          <a:off x="3417015" y="5056584"/>
          <a:ext cx="5226720" cy="970769"/>
        </p:xfrm>
        <a:graphic>
          <a:graphicData uri="http://schemas.openxmlformats.org/drawingml/2006/table">
            <a:tbl>
              <a:tblPr firstRow="1" bandRow="1">
                <a:tableStyleId>{5C22544A-7EE6-4342-B048-85BDC9FD1C3A}</a:tableStyleId>
              </a:tblPr>
              <a:tblGrid>
                <a:gridCol w="871120">
                  <a:extLst>
                    <a:ext uri="{9D8B030D-6E8A-4147-A177-3AD203B41FA5}">
                      <a16:colId xmlns="" xmlns:a16="http://schemas.microsoft.com/office/drawing/2014/main" val="146522292"/>
                    </a:ext>
                  </a:extLst>
                </a:gridCol>
                <a:gridCol w="871120">
                  <a:extLst>
                    <a:ext uri="{9D8B030D-6E8A-4147-A177-3AD203B41FA5}">
                      <a16:colId xmlns="" xmlns:a16="http://schemas.microsoft.com/office/drawing/2014/main" val="1602978505"/>
                    </a:ext>
                  </a:extLst>
                </a:gridCol>
                <a:gridCol w="871120">
                  <a:extLst>
                    <a:ext uri="{9D8B030D-6E8A-4147-A177-3AD203B41FA5}">
                      <a16:colId xmlns="" xmlns:a16="http://schemas.microsoft.com/office/drawing/2014/main" val="4073129662"/>
                    </a:ext>
                  </a:extLst>
                </a:gridCol>
                <a:gridCol w="871120">
                  <a:extLst>
                    <a:ext uri="{9D8B030D-6E8A-4147-A177-3AD203B41FA5}">
                      <a16:colId xmlns="" xmlns:a16="http://schemas.microsoft.com/office/drawing/2014/main" val="1764491956"/>
                    </a:ext>
                  </a:extLst>
                </a:gridCol>
                <a:gridCol w="871120">
                  <a:extLst>
                    <a:ext uri="{9D8B030D-6E8A-4147-A177-3AD203B41FA5}">
                      <a16:colId xmlns="" xmlns:a16="http://schemas.microsoft.com/office/drawing/2014/main" val="927963148"/>
                    </a:ext>
                  </a:extLst>
                </a:gridCol>
                <a:gridCol w="871120">
                  <a:extLst>
                    <a:ext uri="{9D8B030D-6E8A-4147-A177-3AD203B41FA5}">
                      <a16:colId xmlns="" xmlns:a16="http://schemas.microsoft.com/office/drawing/2014/main" val="4085944981"/>
                    </a:ext>
                  </a:extLst>
                </a:gridCol>
              </a:tblGrid>
              <a:tr h="970769">
                <a:tc>
                  <a:txBody>
                    <a:bodyPr/>
                    <a:lstStyle/>
                    <a:p>
                      <a:endParaRPr lang="vi-VN" sz="17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70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70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70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7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7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0485255"/>
                  </a:ext>
                </a:extLst>
              </a:tr>
            </a:tbl>
          </a:graphicData>
        </a:graphic>
      </p:graphicFrame>
      <p:sp>
        <p:nvSpPr>
          <p:cNvPr id="16" name="TextBox 15">
            <a:extLst>
              <a:ext uri="{FF2B5EF4-FFF2-40B4-BE49-F238E27FC236}">
                <a16:creationId xmlns="" xmlns:a16="http://schemas.microsoft.com/office/drawing/2014/main" id="{37EEE9D3-E7F6-496B-8C3D-A708A418109E}"/>
              </a:ext>
            </a:extLst>
          </p:cNvPr>
          <p:cNvSpPr txBox="1"/>
          <p:nvPr/>
        </p:nvSpPr>
        <p:spPr>
          <a:xfrm>
            <a:off x="3585647" y="5097670"/>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C</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8" name="TextBox 17">
            <a:extLst>
              <a:ext uri="{FF2B5EF4-FFF2-40B4-BE49-F238E27FC236}">
                <a16:creationId xmlns="" xmlns:a16="http://schemas.microsoft.com/office/drawing/2014/main" id="{4D96F7CB-FA0E-445A-A9FD-2C1A20D18737}"/>
              </a:ext>
            </a:extLst>
          </p:cNvPr>
          <p:cNvSpPr txBox="1"/>
          <p:nvPr/>
        </p:nvSpPr>
        <p:spPr>
          <a:xfrm>
            <a:off x="4468274" y="5097670"/>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h</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9" name="TextBox 18">
            <a:extLst>
              <a:ext uri="{FF2B5EF4-FFF2-40B4-BE49-F238E27FC236}">
                <a16:creationId xmlns="" xmlns:a16="http://schemas.microsoft.com/office/drawing/2014/main" id="{05A2A547-E35D-4822-B53E-1B021D3AD60A}"/>
              </a:ext>
            </a:extLst>
          </p:cNvPr>
          <p:cNvSpPr txBox="1"/>
          <p:nvPr/>
        </p:nvSpPr>
        <p:spPr>
          <a:xfrm>
            <a:off x="5241943" y="5114518"/>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à</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2" name="TextBox 21">
            <a:extLst>
              <a:ext uri="{FF2B5EF4-FFF2-40B4-BE49-F238E27FC236}">
                <a16:creationId xmlns="" xmlns:a16="http://schemas.microsoft.com/office/drawing/2014/main" id="{D7D3A9B3-A149-43F4-8168-3B1AAEC5F95E}"/>
              </a:ext>
            </a:extLst>
          </p:cNvPr>
          <p:cNvSpPr txBox="1"/>
          <p:nvPr/>
        </p:nvSpPr>
        <p:spPr>
          <a:xfrm>
            <a:off x="7080664" y="5097670"/>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c</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3" name="TextBox 22">
            <a:extLst>
              <a:ext uri="{FF2B5EF4-FFF2-40B4-BE49-F238E27FC236}">
                <a16:creationId xmlns="" xmlns:a16="http://schemas.microsoft.com/office/drawing/2014/main" id="{B9FE95F2-DB51-42C4-934C-97305BDE5850}"/>
              </a:ext>
            </a:extLst>
          </p:cNvPr>
          <p:cNvSpPr txBox="1"/>
          <p:nvPr/>
        </p:nvSpPr>
        <p:spPr>
          <a:xfrm>
            <a:off x="6215781" y="5097670"/>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o</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7" name="TextBox 26">
            <a:extLst>
              <a:ext uri="{FF2B5EF4-FFF2-40B4-BE49-F238E27FC236}">
                <a16:creationId xmlns="" xmlns:a16="http://schemas.microsoft.com/office/drawing/2014/main" id="{8FE6DE30-F3DB-4114-861E-D280B8323BBE}"/>
              </a:ext>
            </a:extLst>
          </p:cNvPr>
          <p:cNvSpPr txBox="1"/>
          <p:nvPr/>
        </p:nvSpPr>
        <p:spPr>
          <a:xfrm>
            <a:off x="7909225" y="5097670"/>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ờ</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1026" name="Picture 2" descr="Quốc kỳ Việt Nam – Wikipedia tiếng Việt">
            <a:extLst>
              <a:ext uri="{FF2B5EF4-FFF2-40B4-BE49-F238E27FC236}">
                <a16:creationId xmlns="" xmlns:a16="http://schemas.microsoft.com/office/drawing/2014/main" id="{CF8D013B-6DA2-49F0-89AE-CA2424E95A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0658" y="1535108"/>
            <a:ext cx="3558178" cy="2366962"/>
          </a:xfrm>
          <a:prstGeom prst="rect">
            <a:avLst/>
          </a:prstGeom>
          <a:noFill/>
          <a:extLst>
            <a:ext uri="{909E8E84-426E-40DD-AFC4-6F175D3DCCD1}">
              <a14:hiddenFill xmlns:a14="http://schemas.microsoft.com/office/drawing/2010/main">
                <a:solidFill>
                  <a:srgbClr val="FFFFFF"/>
                </a:solidFill>
              </a14:hiddenFill>
            </a:ext>
          </a:extLst>
        </p:spPr>
      </p:pic>
      <p:sp>
        <p:nvSpPr>
          <p:cNvPr id="14" name="Plus Sign 13">
            <a:extLst>
              <a:ext uri="{FF2B5EF4-FFF2-40B4-BE49-F238E27FC236}">
                <a16:creationId xmlns="" xmlns:a16="http://schemas.microsoft.com/office/drawing/2014/main" id="{9609A999-0F89-46E8-AACD-79E52B6AB71C}"/>
              </a:ext>
            </a:extLst>
          </p:cNvPr>
          <p:cNvSpPr/>
          <p:nvPr/>
        </p:nvSpPr>
        <p:spPr>
          <a:xfrm>
            <a:off x="5216896" y="1980023"/>
            <a:ext cx="1243356" cy="1200150"/>
          </a:xfrm>
          <a:prstGeom prst="mathPlus">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Tieng-vo-tay-tra-loi-dung-www_tiengdong_com">
            <a:hlinkClick r:id="" action="ppaction://media"/>
            <a:extLst>
              <a:ext uri="{FF2B5EF4-FFF2-40B4-BE49-F238E27FC236}">
                <a16:creationId xmlns="" xmlns:a16="http://schemas.microsoft.com/office/drawing/2014/main" id="{59B9A08E-CA5E-4C2F-91E5-A4DCC76437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27322" y="3692237"/>
            <a:ext cx="609600" cy="609600"/>
          </a:xfrm>
          <a:prstGeom prst="rect">
            <a:avLst/>
          </a:prstGeom>
        </p:spPr>
      </p:pic>
    </p:spTree>
    <p:extLst>
      <p:ext uri="{BB962C8B-B14F-4D97-AF65-F5344CB8AC3E}">
        <p14:creationId xmlns:p14="http://schemas.microsoft.com/office/powerpoint/2010/main" val="5052870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80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16" grpId="0"/>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4BBA1394-63E0-4BEE-8D30-1F1CDBF0B89D}"/>
              </a:ext>
            </a:extLst>
          </p:cNvPr>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0" y="1588"/>
            <a:ext cx="12188825" cy="6802437"/>
          </a:xfrm>
          <a:prstGeom prst="rect">
            <a:avLst/>
          </a:prstGeom>
        </p:spPr>
      </p:pic>
      <p:sp>
        <p:nvSpPr>
          <p:cNvPr id="30" name="Rectangle: Rounded Corners 29">
            <a:extLst>
              <a:ext uri="{FF2B5EF4-FFF2-40B4-BE49-F238E27FC236}">
                <a16:creationId xmlns="" xmlns:a16="http://schemas.microsoft.com/office/drawing/2014/main" id="{EC191225-A89C-4832-920B-1C860B939DF6}"/>
              </a:ext>
            </a:extLst>
          </p:cNvPr>
          <p:cNvSpPr/>
          <p:nvPr/>
        </p:nvSpPr>
        <p:spPr>
          <a:xfrm>
            <a:off x="158200" y="103612"/>
            <a:ext cx="11872425" cy="6462382"/>
          </a:xfrm>
          <a:prstGeom prst="roundRect">
            <a:avLst/>
          </a:prstGeom>
          <a:solidFill>
            <a:schemeClr val="bg1">
              <a:alpha val="88000"/>
            </a:schemeClr>
          </a:solidFill>
          <a:ln>
            <a:solidFill>
              <a:srgbClr val="99FF3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 name="Picture 2" descr="Bộ bài Tây – Wikipedia tiếng Việt">
            <a:extLst>
              <a:ext uri="{FF2B5EF4-FFF2-40B4-BE49-F238E27FC236}">
                <a16:creationId xmlns="" xmlns:a16="http://schemas.microsoft.com/office/drawing/2014/main" id="{48A3B2D7-BA81-411F-B5F9-9E7948BBEB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6973" y="1108870"/>
            <a:ext cx="3891723" cy="26797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TẬP LÀM VĂN TẢ CÔ GIÁO LỚP 1 - YouTube">
            <a:extLst>
              <a:ext uri="{FF2B5EF4-FFF2-40B4-BE49-F238E27FC236}">
                <a16:creationId xmlns="" xmlns:a16="http://schemas.microsoft.com/office/drawing/2014/main" id="{90D603F7-EB00-4F7E-953C-51726B5A2C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520" b="16792"/>
          <a:stretch/>
        </p:blipFill>
        <p:spPr bwMode="auto">
          <a:xfrm>
            <a:off x="6533875" y="1339700"/>
            <a:ext cx="4572000" cy="2218135"/>
          </a:xfrm>
          <a:prstGeom prst="rect">
            <a:avLst/>
          </a:prstGeom>
          <a:noFill/>
          <a:extLst>
            <a:ext uri="{909E8E84-426E-40DD-AFC4-6F175D3DCCD1}">
              <a14:hiddenFill xmlns:a14="http://schemas.microsoft.com/office/drawing/2010/main">
                <a:solidFill>
                  <a:srgbClr val="FFFFFF"/>
                </a:solidFill>
              </a14:hiddenFill>
            </a:ext>
          </a:extLst>
        </p:spPr>
      </p:pic>
      <p:sp>
        <p:nvSpPr>
          <p:cNvPr id="3" name="Plus Sign 2">
            <a:extLst>
              <a:ext uri="{FF2B5EF4-FFF2-40B4-BE49-F238E27FC236}">
                <a16:creationId xmlns="" xmlns:a16="http://schemas.microsoft.com/office/drawing/2014/main" id="{74D0CB42-F225-4DC6-8128-A674C93341E4}"/>
              </a:ext>
            </a:extLst>
          </p:cNvPr>
          <p:cNvSpPr/>
          <p:nvPr/>
        </p:nvSpPr>
        <p:spPr>
          <a:xfrm>
            <a:off x="5216896" y="1980023"/>
            <a:ext cx="1243356" cy="1200150"/>
          </a:xfrm>
          <a:prstGeom prst="mathPlus">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Arrow: Right 3">
            <a:extLst>
              <a:ext uri="{FF2B5EF4-FFF2-40B4-BE49-F238E27FC236}">
                <a16:creationId xmlns="" xmlns:a16="http://schemas.microsoft.com/office/drawing/2014/main" id="{509FC2FA-CC60-4798-B06E-863FB58B24BF}"/>
              </a:ext>
            </a:extLst>
          </p:cNvPr>
          <p:cNvSpPr/>
          <p:nvPr/>
        </p:nvSpPr>
        <p:spPr>
          <a:xfrm rot="7682509">
            <a:off x="7239693" y="1045210"/>
            <a:ext cx="1304937" cy="332512"/>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5" name="Table 12">
            <a:extLst>
              <a:ext uri="{FF2B5EF4-FFF2-40B4-BE49-F238E27FC236}">
                <a16:creationId xmlns="" xmlns:a16="http://schemas.microsoft.com/office/drawing/2014/main" id="{42616BBC-B884-40C8-8CCF-013122D99D6D}"/>
              </a:ext>
            </a:extLst>
          </p:cNvPr>
          <p:cNvGraphicFramePr>
            <a:graphicFrameLocks noGrp="1"/>
          </p:cNvGraphicFramePr>
          <p:nvPr/>
        </p:nvGraphicFramePr>
        <p:xfrm>
          <a:off x="3417015" y="5056584"/>
          <a:ext cx="5226720" cy="970769"/>
        </p:xfrm>
        <a:graphic>
          <a:graphicData uri="http://schemas.openxmlformats.org/drawingml/2006/table">
            <a:tbl>
              <a:tblPr firstRow="1" bandRow="1">
                <a:tableStyleId>{5C22544A-7EE6-4342-B048-85BDC9FD1C3A}</a:tableStyleId>
              </a:tblPr>
              <a:tblGrid>
                <a:gridCol w="871120">
                  <a:extLst>
                    <a:ext uri="{9D8B030D-6E8A-4147-A177-3AD203B41FA5}">
                      <a16:colId xmlns="" xmlns:a16="http://schemas.microsoft.com/office/drawing/2014/main" val="146522292"/>
                    </a:ext>
                  </a:extLst>
                </a:gridCol>
                <a:gridCol w="871120">
                  <a:extLst>
                    <a:ext uri="{9D8B030D-6E8A-4147-A177-3AD203B41FA5}">
                      <a16:colId xmlns="" xmlns:a16="http://schemas.microsoft.com/office/drawing/2014/main" val="1602978505"/>
                    </a:ext>
                  </a:extLst>
                </a:gridCol>
                <a:gridCol w="871120">
                  <a:extLst>
                    <a:ext uri="{9D8B030D-6E8A-4147-A177-3AD203B41FA5}">
                      <a16:colId xmlns="" xmlns:a16="http://schemas.microsoft.com/office/drawing/2014/main" val="4073129662"/>
                    </a:ext>
                  </a:extLst>
                </a:gridCol>
                <a:gridCol w="871120">
                  <a:extLst>
                    <a:ext uri="{9D8B030D-6E8A-4147-A177-3AD203B41FA5}">
                      <a16:colId xmlns="" xmlns:a16="http://schemas.microsoft.com/office/drawing/2014/main" val="1764491956"/>
                    </a:ext>
                  </a:extLst>
                </a:gridCol>
                <a:gridCol w="871120">
                  <a:extLst>
                    <a:ext uri="{9D8B030D-6E8A-4147-A177-3AD203B41FA5}">
                      <a16:colId xmlns="" xmlns:a16="http://schemas.microsoft.com/office/drawing/2014/main" val="927963148"/>
                    </a:ext>
                  </a:extLst>
                </a:gridCol>
                <a:gridCol w="871120">
                  <a:extLst>
                    <a:ext uri="{9D8B030D-6E8A-4147-A177-3AD203B41FA5}">
                      <a16:colId xmlns="" xmlns:a16="http://schemas.microsoft.com/office/drawing/2014/main" val="4085944981"/>
                    </a:ext>
                  </a:extLst>
                </a:gridCol>
              </a:tblGrid>
              <a:tr h="970769">
                <a:tc>
                  <a:txBody>
                    <a:bodyPr/>
                    <a:lstStyle/>
                    <a:p>
                      <a:endParaRPr lang="vi-VN" sz="17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70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70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70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7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7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0485255"/>
                  </a:ext>
                </a:extLst>
              </a:tr>
            </a:tbl>
          </a:graphicData>
        </a:graphic>
      </p:graphicFrame>
      <p:sp>
        <p:nvSpPr>
          <p:cNvPr id="16" name="TextBox 15">
            <a:extLst>
              <a:ext uri="{FF2B5EF4-FFF2-40B4-BE49-F238E27FC236}">
                <a16:creationId xmlns="" xmlns:a16="http://schemas.microsoft.com/office/drawing/2014/main" id="{CA8CFF17-F9DF-413C-BCD7-8FF60B6BE250}"/>
              </a:ext>
            </a:extLst>
          </p:cNvPr>
          <p:cNvSpPr txBox="1"/>
          <p:nvPr/>
        </p:nvSpPr>
        <p:spPr>
          <a:xfrm>
            <a:off x="3585647" y="5097670"/>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B</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8" name="TextBox 17">
            <a:extLst>
              <a:ext uri="{FF2B5EF4-FFF2-40B4-BE49-F238E27FC236}">
                <a16:creationId xmlns="" xmlns:a16="http://schemas.microsoft.com/office/drawing/2014/main" id="{A3DDFAE2-5806-43EF-82F1-CDF5E2059619}"/>
              </a:ext>
            </a:extLst>
          </p:cNvPr>
          <p:cNvSpPr txBox="1"/>
          <p:nvPr/>
        </p:nvSpPr>
        <p:spPr>
          <a:xfrm>
            <a:off x="4468274" y="5097670"/>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à</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9" name="TextBox 18">
            <a:extLst>
              <a:ext uri="{FF2B5EF4-FFF2-40B4-BE49-F238E27FC236}">
                <a16:creationId xmlns="" xmlns:a16="http://schemas.microsoft.com/office/drawing/2014/main" id="{EE1F022A-2909-4AEC-8640-C00C152682A3}"/>
              </a:ext>
            </a:extLst>
          </p:cNvPr>
          <p:cNvSpPr txBox="1"/>
          <p:nvPr/>
        </p:nvSpPr>
        <p:spPr>
          <a:xfrm>
            <a:off x="5241943" y="5114518"/>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i</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2" name="TextBox 21">
            <a:extLst>
              <a:ext uri="{FF2B5EF4-FFF2-40B4-BE49-F238E27FC236}">
                <a16:creationId xmlns="" xmlns:a16="http://schemas.microsoft.com/office/drawing/2014/main" id="{5AD0454F-4419-4372-8005-8EF34F4E0D52}"/>
              </a:ext>
            </a:extLst>
          </p:cNvPr>
          <p:cNvSpPr txBox="1"/>
          <p:nvPr/>
        </p:nvSpPr>
        <p:spPr>
          <a:xfrm>
            <a:off x="7080664" y="5097670"/>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ậ</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3" name="TextBox 22">
            <a:extLst>
              <a:ext uri="{FF2B5EF4-FFF2-40B4-BE49-F238E27FC236}">
                <a16:creationId xmlns="" xmlns:a16="http://schemas.microsoft.com/office/drawing/2014/main" id="{2B9A48E3-7502-4E3F-9A3C-8EE2AA2618DA}"/>
              </a:ext>
            </a:extLst>
          </p:cNvPr>
          <p:cNvSpPr txBox="1"/>
          <p:nvPr/>
        </p:nvSpPr>
        <p:spPr>
          <a:xfrm>
            <a:off x="6215781" y="5097670"/>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t</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6" name="TextBox 25">
            <a:extLst>
              <a:ext uri="{FF2B5EF4-FFF2-40B4-BE49-F238E27FC236}">
                <a16:creationId xmlns="" xmlns:a16="http://schemas.microsoft.com/office/drawing/2014/main" id="{6DC6C018-2497-42EA-B40D-49DFEEB09FFE}"/>
              </a:ext>
            </a:extLst>
          </p:cNvPr>
          <p:cNvSpPr txBox="1"/>
          <p:nvPr/>
        </p:nvSpPr>
        <p:spPr>
          <a:xfrm>
            <a:off x="7909225" y="5097670"/>
            <a:ext cx="541397"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a:ln>
                  <a:noFill/>
                </a:ln>
                <a:solidFill>
                  <a:srgbClr val="FF0000"/>
                </a:solidFill>
                <a:effectLst/>
                <a:uLnTx/>
                <a:uFillTx/>
                <a:latin typeface="UTM Avo" panose="02040603050506020204" pitchFamily="18" charset="0"/>
                <a:ea typeface="+mn-ea"/>
                <a:cs typeface="+mn-cs"/>
              </a:rPr>
              <a:t>p</a:t>
            </a:r>
            <a:endParaRPr kumimoji="0" lang="vi-VN" sz="5398"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6" name="Tieng-vo-tay-tra-loi-dung-www_tiengdong_com">
            <a:hlinkClick r:id="" action="ppaction://media"/>
            <a:extLst>
              <a:ext uri="{FF2B5EF4-FFF2-40B4-BE49-F238E27FC236}">
                <a16:creationId xmlns="" xmlns:a16="http://schemas.microsoft.com/office/drawing/2014/main" id="{F7F2AE7B-3A0A-4B4C-B2A1-8FE64CCDCD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27322" y="3692237"/>
            <a:ext cx="609600" cy="609600"/>
          </a:xfrm>
          <a:prstGeom prst="rect">
            <a:avLst/>
          </a:prstGeom>
        </p:spPr>
      </p:pic>
    </p:spTree>
    <p:extLst>
      <p:ext uri="{BB962C8B-B14F-4D97-AF65-F5344CB8AC3E}">
        <p14:creationId xmlns:p14="http://schemas.microsoft.com/office/powerpoint/2010/main" val="19444845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80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6"/>
                </p:tgtEl>
              </p:cMediaNode>
            </p:audio>
          </p:childTnLst>
        </p:cTn>
      </p:par>
    </p:tnLst>
    <p:bldLst>
      <p:bldP spid="16" grpId="0"/>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46" y="893"/>
            <a:ext cx="12422444" cy="6856214"/>
          </a:xfrm>
          <a:prstGeom prst="rect">
            <a:avLst/>
          </a:prstGeom>
        </p:spPr>
      </p:pic>
      <p:pic>
        <p:nvPicPr>
          <p:cNvPr id="11" name="Graphic 10">
            <a:extLst>
              <a:ext uri="{FF2B5EF4-FFF2-40B4-BE49-F238E27FC236}">
                <a16:creationId xmlns="" xmlns:a16="http://schemas.microsoft.com/office/drawing/2014/main" id="{FBC495E2-D696-4DDC-82BD-8BB215A3D97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0" y="-29579"/>
            <a:ext cx="4180063" cy="5065132"/>
          </a:xfrm>
          <a:prstGeom prst="rect">
            <a:avLst/>
          </a:prstGeom>
        </p:spPr>
      </p:pic>
      <p:sp>
        <p:nvSpPr>
          <p:cNvPr id="2" name="Rectangle: Rounded Corners 1">
            <a:extLst>
              <a:ext uri="{FF2B5EF4-FFF2-40B4-BE49-F238E27FC236}">
                <a16:creationId xmlns="" xmlns:a16="http://schemas.microsoft.com/office/drawing/2014/main" id="{EA1ED2E1-86F5-6C3E-A072-49453168BD51}"/>
              </a:ext>
            </a:extLst>
          </p:cNvPr>
          <p:cNvSpPr/>
          <p:nvPr/>
        </p:nvSpPr>
        <p:spPr>
          <a:xfrm>
            <a:off x="235529" y="87234"/>
            <a:ext cx="11717766" cy="6683532"/>
          </a:xfrm>
          <a:custGeom>
            <a:avLst/>
            <a:gdLst>
              <a:gd name="connsiteX0" fmla="*/ 0 w 11717766"/>
              <a:gd name="connsiteY0" fmla="*/ 666482 h 6683532"/>
              <a:gd name="connsiteX1" fmla="*/ 666482 w 11717766"/>
              <a:gd name="connsiteY1" fmla="*/ 0 h 6683532"/>
              <a:gd name="connsiteX2" fmla="*/ 11051284 w 11717766"/>
              <a:gd name="connsiteY2" fmla="*/ 0 h 6683532"/>
              <a:gd name="connsiteX3" fmla="*/ 11717766 w 11717766"/>
              <a:gd name="connsiteY3" fmla="*/ 666482 h 6683532"/>
              <a:gd name="connsiteX4" fmla="*/ 11717766 w 11717766"/>
              <a:gd name="connsiteY4" fmla="*/ 6017050 h 6683532"/>
              <a:gd name="connsiteX5" fmla="*/ 11051284 w 11717766"/>
              <a:gd name="connsiteY5" fmla="*/ 6683532 h 6683532"/>
              <a:gd name="connsiteX6" fmla="*/ 666482 w 11717766"/>
              <a:gd name="connsiteY6" fmla="*/ 6683532 h 6683532"/>
              <a:gd name="connsiteX7" fmla="*/ 0 w 11717766"/>
              <a:gd name="connsiteY7" fmla="*/ 6017050 h 6683532"/>
              <a:gd name="connsiteX8" fmla="*/ 0 w 11717766"/>
              <a:gd name="connsiteY8" fmla="*/ 666482 h 668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66" h="6683532" fill="none" extrusionOk="0">
                <a:moveTo>
                  <a:pt x="0" y="666482"/>
                </a:moveTo>
                <a:cubicBezTo>
                  <a:pt x="568" y="313761"/>
                  <a:pt x="306316" y="13295"/>
                  <a:pt x="666482" y="0"/>
                </a:cubicBezTo>
                <a:cubicBezTo>
                  <a:pt x="5131406" y="72427"/>
                  <a:pt x="9522319" y="61419"/>
                  <a:pt x="11051284" y="0"/>
                </a:cubicBezTo>
                <a:cubicBezTo>
                  <a:pt x="11414603" y="-32832"/>
                  <a:pt x="11676519" y="285918"/>
                  <a:pt x="11717766" y="666482"/>
                </a:cubicBezTo>
                <a:cubicBezTo>
                  <a:pt x="11818642" y="2560088"/>
                  <a:pt x="11610453" y="3748220"/>
                  <a:pt x="11717766" y="6017050"/>
                </a:cubicBezTo>
                <a:cubicBezTo>
                  <a:pt x="11722798" y="6359600"/>
                  <a:pt x="11397948" y="6659515"/>
                  <a:pt x="11051284" y="6683532"/>
                </a:cubicBezTo>
                <a:cubicBezTo>
                  <a:pt x="9192923" y="6713359"/>
                  <a:pt x="5432985" y="6604226"/>
                  <a:pt x="666482" y="6683532"/>
                </a:cubicBezTo>
                <a:cubicBezTo>
                  <a:pt x="340392" y="6678784"/>
                  <a:pt x="-22790" y="6389645"/>
                  <a:pt x="0" y="6017050"/>
                </a:cubicBezTo>
                <a:cubicBezTo>
                  <a:pt x="50037" y="4601237"/>
                  <a:pt x="770" y="1700858"/>
                  <a:pt x="0" y="666482"/>
                </a:cubicBezTo>
                <a:close/>
              </a:path>
              <a:path w="11717766" h="6683532" stroke="0" extrusionOk="0">
                <a:moveTo>
                  <a:pt x="0" y="666482"/>
                </a:moveTo>
                <a:cubicBezTo>
                  <a:pt x="42518" y="309983"/>
                  <a:pt x="302844" y="9270"/>
                  <a:pt x="666482" y="0"/>
                </a:cubicBezTo>
                <a:cubicBezTo>
                  <a:pt x="4205303" y="123000"/>
                  <a:pt x="9574693" y="-96860"/>
                  <a:pt x="11051284" y="0"/>
                </a:cubicBezTo>
                <a:cubicBezTo>
                  <a:pt x="11384491" y="-26584"/>
                  <a:pt x="11748706" y="236018"/>
                  <a:pt x="11717766" y="666482"/>
                </a:cubicBezTo>
                <a:cubicBezTo>
                  <a:pt x="11720939" y="3256099"/>
                  <a:pt x="11812033" y="5368925"/>
                  <a:pt x="11717766" y="6017050"/>
                </a:cubicBezTo>
                <a:cubicBezTo>
                  <a:pt x="11659372" y="6406293"/>
                  <a:pt x="11404344" y="6681073"/>
                  <a:pt x="11051284" y="6683532"/>
                </a:cubicBezTo>
                <a:cubicBezTo>
                  <a:pt x="9676791" y="6522825"/>
                  <a:pt x="3005113" y="6723199"/>
                  <a:pt x="666482" y="6683532"/>
                </a:cubicBezTo>
                <a:cubicBezTo>
                  <a:pt x="236198" y="6670970"/>
                  <a:pt x="-23073" y="6374685"/>
                  <a:pt x="0" y="6017050"/>
                </a:cubicBezTo>
                <a:cubicBezTo>
                  <a:pt x="32216" y="4029839"/>
                  <a:pt x="57206" y="1835919"/>
                  <a:pt x="0" y="666482"/>
                </a:cubicBezTo>
                <a:close/>
              </a:path>
            </a:pathLst>
          </a:custGeom>
          <a:solidFill>
            <a:schemeClr val="bg1">
              <a:alpha val="73000"/>
            </a:schemeClr>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 xmlns:a16="http://schemas.microsoft.com/office/drawing/2014/main" id="{F04CE61F-142C-F51E-F4D8-D120B94AE09A}"/>
              </a:ext>
            </a:extLst>
          </p:cNvPr>
          <p:cNvSpPr/>
          <p:nvPr/>
        </p:nvSpPr>
        <p:spPr>
          <a:xfrm>
            <a:off x="580572" y="3039725"/>
            <a:ext cx="10654344" cy="1388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799"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Chuẩn</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bị</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bài</a:t>
            </a:r>
            <a:r>
              <a:rPr lang="en-US" sz="4799" i="1" dirty="0" smtClean="0">
                <a:solidFill>
                  <a:prstClr val="black"/>
                </a:solidFill>
                <a:latin typeface="Arial" panose="020B0604020202020204" pitchFamily="34" charset="0"/>
                <a:cs typeface="Arial" panose="020B0604020202020204" pitchFamily="34" charset="0"/>
              </a:rPr>
              <a:t> Di </a:t>
            </a:r>
            <a:r>
              <a:rPr lang="en-US" sz="4799" i="1" dirty="0" err="1" smtClean="0">
                <a:solidFill>
                  <a:prstClr val="black"/>
                </a:solidFill>
                <a:latin typeface="Arial" panose="020B0604020202020204" pitchFamily="34" charset="0"/>
                <a:cs typeface="Arial" panose="020B0604020202020204" pitchFamily="34" charset="0"/>
              </a:rPr>
              <a:t>tích</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lịch</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sử-văn</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hóa</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và</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cảnh</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quan</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thiên</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nhiên</a:t>
            </a:r>
            <a:endParaRPr kumimoji="0" lang="en-US" sz="4799"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 xmlns:a16="http://schemas.microsoft.com/office/drawing/2014/main" id="{F75241A7-726D-470E-42CF-5FF0886B3BA3}"/>
              </a:ext>
            </a:extLst>
          </p:cNvPr>
          <p:cNvSpPr/>
          <p:nvPr/>
        </p:nvSpPr>
        <p:spPr>
          <a:xfrm>
            <a:off x="710252" y="1801797"/>
            <a:ext cx="10524663" cy="9712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799"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Xem</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lại</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bài</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đã</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học</a:t>
            </a:r>
            <a:r>
              <a:rPr lang="en-US" sz="4799" i="1" dirty="0" smtClean="0">
                <a:solidFill>
                  <a:prstClr val="black"/>
                </a:solidFill>
                <a:latin typeface="Arial" panose="020B0604020202020204" pitchFamily="34" charset="0"/>
                <a:cs typeface="Arial" panose="020B0604020202020204" pitchFamily="34" charset="0"/>
              </a:rPr>
              <a:t>.</a:t>
            </a:r>
            <a:endParaRPr kumimoji="0" lang="en-US" sz="4799"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 xmlns:a16="http://schemas.microsoft.com/office/drawing/2014/main" id="{B2C0C117-1941-1ED4-3D99-DD1E561EE6F2}"/>
              </a:ext>
            </a:extLst>
          </p:cNvPr>
          <p:cNvSpPr/>
          <p:nvPr/>
        </p:nvSpPr>
        <p:spPr>
          <a:xfrm>
            <a:off x="580572" y="4620973"/>
            <a:ext cx="10654343" cy="14314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799"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Tìm</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hiểu</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về</a:t>
            </a:r>
            <a:r>
              <a:rPr lang="en-US" sz="4799" i="1" dirty="0" smtClean="0">
                <a:solidFill>
                  <a:prstClr val="black"/>
                </a:solidFill>
                <a:latin typeface="Arial" panose="020B0604020202020204" pitchFamily="34" charset="0"/>
                <a:cs typeface="Arial" panose="020B0604020202020204" pitchFamily="34" charset="0"/>
              </a:rPr>
              <a:t> di </a:t>
            </a:r>
            <a:r>
              <a:rPr lang="en-US" sz="4799" i="1" dirty="0" err="1" smtClean="0">
                <a:solidFill>
                  <a:prstClr val="black"/>
                </a:solidFill>
                <a:latin typeface="Arial" panose="020B0604020202020204" pitchFamily="34" charset="0"/>
                <a:cs typeface="Arial" panose="020B0604020202020204" pitchFamily="34" charset="0"/>
              </a:rPr>
              <a:t>tích</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lịch</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sử</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cảnh</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quan</a:t>
            </a:r>
            <a:r>
              <a:rPr lang="en-US" sz="4799" i="1" dirty="0" smtClean="0">
                <a:solidFill>
                  <a:prstClr val="black"/>
                </a:solidFill>
                <a:latin typeface="Arial" panose="020B0604020202020204" pitchFamily="34" charset="0"/>
                <a:cs typeface="Arial" panose="020B0604020202020204" pitchFamily="34" charset="0"/>
              </a:rPr>
              <a:t> ở </a:t>
            </a:r>
            <a:r>
              <a:rPr lang="en-US" sz="4799" i="1" dirty="0" err="1" smtClean="0">
                <a:solidFill>
                  <a:prstClr val="black"/>
                </a:solidFill>
                <a:latin typeface="Arial" panose="020B0604020202020204" pitchFamily="34" charset="0"/>
                <a:cs typeface="Arial" panose="020B0604020202020204" pitchFamily="34" charset="0"/>
              </a:rPr>
              <a:t>địa</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phương</a:t>
            </a:r>
            <a:r>
              <a:rPr lang="en-US" sz="4799" i="1" dirty="0" smtClean="0">
                <a:solidFill>
                  <a:prstClr val="black"/>
                </a:solidFill>
                <a:latin typeface="Arial" panose="020B0604020202020204" pitchFamily="34" charset="0"/>
                <a:cs typeface="Arial" panose="020B0604020202020204" pitchFamily="34" charset="0"/>
              </a:rPr>
              <a:t> </a:t>
            </a:r>
            <a:r>
              <a:rPr lang="en-US" sz="4799" i="1" dirty="0" err="1" smtClean="0">
                <a:solidFill>
                  <a:prstClr val="black"/>
                </a:solidFill>
                <a:latin typeface="Arial" panose="020B0604020202020204" pitchFamily="34" charset="0"/>
                <a:cs typeface="Arial" panose="020B0604020202020204" pitchFamily="34" charset="0"/>
              </a:rPr>
              <a:t>em</a:t>
            </a:r>
            <a:endParaRPr kumimoji="0" lang="en-US" sz="4799"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 xmlns:a16="http://schemas.microsoft.com/office/drawing/2014/main" id="{5C98FEB3-FC9B-75D4-16AB-8F6F8EB8B837}"/>
              </a:ext>
            </a:extLst>
          </p:cNvPr>
          <p:cNvGrpSpPr/>
          <p:nvPr/>
        </p:nvGrpSpPr>
        <p:grpSpPr>
          <a:xfrm>
            <a:off x="3454384" y="313067"/>
            <a:ext cx="6005204" cy="1355415"/>
            <a:chOff x="2885440" y="114256"/>
            <a:chExt cx="6421120" cy="1505753"/>
          </a:xfrm>
        </p:grpSpPr>
        <p:pic>
          <p:nvPicPr>
            <p:cNvPr id="8" name="Picture 7">
              <a:extLst>
                <a:ext uri="{FF2B5EF4-FFF2-40B4-BE49-F238E27FC236}">
                  <a16:creationId xmlns="" xmlns:a16="http://schemas.microsoft.com/office/drawing/2014/main" id="{E3BD1AD1-FD7D-4BDB-D87E-6533B12F150C}"/>
                </a:ext>
              </a:extLst>
            </p:cNvPr>
            <p:cNvPicPr>
              <a:picLocks noChangeAspect="1"/>
            </p:cNvPicPr>
            <p:nvPr/>
          </p:nvPicPr>
          <p:blipFill>
            <a:blip r:embed="rId7">
              <a:extLst>
                <a:ext uri="{BEBA8EAE-BF5A-486C-A8C5-ECC9F3942E4B}">
                  <a14:imgProps xmlns:a14="http://schemas.microsoft.com/office/drawing/2010/main">
                    <a14:imgLayer r:embed="rId8">
                      <a14:imgEffect>
                        <a14:saturation sat="309000"/>
                      </a14:imgEffect>
                    </a14:imgLayer>
                  </a14:imgProps>
                </a:ext>
              </a:extLst>
            </a:blip>
            <a:stretch>
              <a:fillRect/>
            </a:stretch>
          </p:blipFill>
          <p:spPr>
            <a:xfrm>
              <a:off x="2885440" y="114256"/>
              <a:ext cx="6421120" cy="1505753"/>
            </a:xfrm>
            <a:prstGeom prst="rect">
              <a:avLst/>
            </a:prstGeom>
          </p:spPr>
        </p:pic>
        <p:sp>
          <p:nvSpPr>
            <p:cNvPr id="12" name="TextBox 11">
              <a:extLst>
                <a:ext uri="{FF2B5EF4-FFF2-40B4-BE49-F238E27FC236}">
                  <a16:creationId xmlns="" xmlns:a16="http://schemas.microsoft.com/office/drawing/2014/main" id="{3B59B078-0C2D-AF72-A1BC-7F28E915D4CE}"/>
                </a:ext>
              </a:extLst>
            </p:cNvPr>
            <p:cNvSpPr txBox="1"/>
            <p:nvPr/>
          </p:nvSpPr>
          <p:spPr>
            <a:xfrm>
              <a:off x="4012694" y="114256"/>
              <a:ext cx="4166611" cy="1332762"/>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7198"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Dặn</a:t>
              </a:r>
              <a:r>
                <a:rPr kumimoji="0" lang="en-US" sz="7198"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 </a:t>
              </a:r>
              <a:r>
                <a:rPr kumimoji="0" lang="en-US" sz="7198"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dò</a:t>
              </a:r>
              <a:endParaRPr kumimoji="0" lang="vi-VN" sz="7198"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Arial" panose="020B0604020202020204" pitchFamily="34" charset="0"/>
                <a:ea typeface="+mn-ea"/>
                <a:cs typeface="+mn-cs"/>
              </a:endParaRPr>
            </a:p>
          </p:txBody>
        </p:sp>
      </p:grpSp>
      <p:pic>
        <p:nvPicPr>
          <p:cNvPr id="17" name="Picture 2">
            <a:extLst>
              <a:ext uri="{FF2B5EF4-FFF2-40B4-BE49-F238E27FC236}">
                <a16:creationId xmlns="" xmlns:a16="http://schemas.microsoft.com/office/drawing/2014/main" id="{E245C3BF-68C2-7233-A0D5-6F4879D226E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0916" y="2085175"/>
            <a:ext cx="495171" cy="4951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 xmlns:a16="http://schemas.microsoft.com/office/drawing/2014/main" id="{F400B6B2-5B41-EE43-D6D6-FE521D6A2C1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0916" y="3291888"/>
            <a:ext cx="495171" cy="4951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 xmlns:a16="http://schemas.microsoft.com/office/drawing/2014/main" id="{D2B0755E-6DFE-7440-84AB-A8C6F1777EB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0916" y="5892111"/>
            <a:ext cx="495171" cy="4951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 xmlns:a16="http://schemas.microsoft.com/office/drawing/2014/main" id="{7EAA1B63-5C12-EA4F-8A4D-73A282A947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0916" y="4545811"/>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10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1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10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nodeType="withEffect">
                                  <p:stCondLst>
                                    <p:cond delay="10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nodeType="withEffect">
                                  <p:stCondLst>
                                    <p:cond delay="10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par>
                                <p:cTn id="27" presetID="22" presetClass="entr" presetSubtype="8" fill="hold" nodeType="withEffect">
                                  <p:stCondLst>
                                    <p:cond delay="10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2" presetClass="entr" presetSubtype="8" fill="hold" nodeType="withEffect">
                                  <p:stCondLst>
                                    <p:cond delay="10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3" y="303994"/>
            <a:ext cx="12179302" cy="5795405"/>
          </a:xfrm>
          <a:prstGeom prst="rect">
            <a:avLst/>
          </a:prstGeom>
        </p:spPr>
      </p:pic>
      <p:pic>
        <p:nvPicPr>
          <p:cNvPr id="5" name="图片 4" descr="34"/>
          <p:cNvPicPr>
            <a:picLocks noChangeAspect="1"/>
          </p:cNvPicPr>
          <p:nvPr/>
        </p:nvPicPr>
        <p:blipFill>
          <a:blip r:embed="rId4"/>
          <a:stretch>
            <a:fillRect/>
          </a:stretch>
        </p:blipFill>
        <p:spPr>
          <a:xfrm>
            <a:off x="0" y="3188065"/>
            <a:ext cx="12179302" cy="3663631"/>
          </a:xfrm>
          <a:prstGeom prst="rect">
            <a:avLst/>
          </a:prstGeom>
        </p:spPr>
      </p:pic>
      <p:pic>
        <p:nvPicPr>
          <p:cNvPr id="6" name="图片 5" descr="33"/>
          <p:cNvPicPr>
            <a:picLocks noChangeAspect="1"/>
          </p:cNvPicPr>
          <p:nvPr/>
        </p:nvPicPr>
        <p:blipFill>
          <a:blip r:embed="rId5"/>
          <a:stretch>
            <a:fillRect/>
          </a:stretch>
        </p:blipFill>
        <p:spPr>
          <a:xfrm>
            <a:off x="273030" y="2163249"/>
            <a:ext cx="5654935" cy="4693859"/>
          </a:xfrm>
          <a:prstGeom prst="rect">
            <a:avLst/>
          </a:prstGeom>
        </p:spPr>
      </p:pic>
      <p:pic>
        <p:nvPicPr>
          <p:cNvPr id="7" name="图片 6" descr="32"/>
          <p:cNvPicPr>
            <a:picLocks noChangeAspect="1"/>
          </p:cNvPicPr>
          <p:nvPr/>
        </p:nvPicPr>
        <p:blipFill>
          <a:blip r:embed="rId6"/>
          <a:stretch>
            <a:fillRect/>
          </a:stretch>
        </p:blipFill>
        <p:spPr>
          <a:xfrm>
            <a:off x="-1" y="4555832"/>
            <a:ext cx="2219382" cy="2301276"/>
          </a:xfrm>
          <a:prstGeom prst="rect">
            <a:avLst/>
          </a:prstGeom>
        </p:spPr>
      </p:pic>
      <p:pic>
        <p:nvPicPr>
          <p:cNvPr id="3" name="Picture 2">
            <a:extLst>
              <a:ext uri="{FF2B5EF4-FFF2-40B4-BE49-F238E27FC236}">
                <a16:creationId xmlns="" xmlns:a16="http://schemas.microsoft.com/office/drawing/2014/main" id="{E57E0C4C-86EA-3F8C-AABA-EFF057B044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7092" t="27821"/>
          <a:stretch/>
        </p:blipFill>
        <p:spPr>
          <a:xfrm>
            <a:off x="9940903" y="3596399"/>
            <a:ext cx="2016883" cy="3396804"/>
          </a:xfrm>
          <a:prstGeom prst="rect">
            <a:avLst/>
          </a:prstGeom>
        </p:spPr>
      </p:pic>
      <p:grpSp>
        <p:nvGrpSpPr>
          <p:cNvPr id="11" name="Group 10">
            <a:extLst>
              <a:ext uri="{FF2B5EF4-FFF2-40B4-BE49-F238E27FC236}">
                <a16:creationId xmlns="" xmlns:a16="http://schemas.microsoft.com/office/drawing/2014/main" id="{70552448-00A0-3AF6-DD03-88B0EBE729A5}"/>
              </a:ext>
            </a:extLst>
          </p:cNvPr>
          <p:cNvGrpSpPr/>
          <p:nvPr/>
        </p:nvGrpSpPr>
        <p:grpSpPr>
          <a:xfrm>
            <a:off x="488624" y="3690230"/>
            <a:ext cx="3407203" cy="3309392"/>
            <a:chOff x="488751" y="3690298"/>
            <a:chExt cx="3408091" cy="3310254"/>
          </a:xfrm>
        </p:grpSpPr>
        <p:pic>
          <p:nvPicPr>
            <p:cNvPr id="8" name="Picture 7">
              <a:extLst>
                <a:ext uri="{FF2B5EF4-FFF2-40B4-BE49-F238E27FC236}">
                  <a16:creationId xmlns="" xmlns:a16="http://schemas.microsoft.com/office/drawing/2014/main" id="{E55952B6-EF6F-AC4C-D4D7-ADDB9E59FC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 xmlns:a16="http://schemas.microsoft.com/office/drawing/2014/main" id="{B58E0AF7-BEDB-A79B-F11A-540E1E9579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 xmlns:a16="http://schemas.microsoft.com/office/drawing/2014/main" id="{00579191-0543-0BC9-D8F1-C1D0DB2CE3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89" t="37211" r="70260" b="836"/>
          <a:stretch/>
        </p:blipFill>
        <p:spPr>
          <a:xfrm flipH="1">
            <a:off x="7702504" y="4114506"/>
            <a:ext cx="2016883" cy="2861579"/>
          </a:xfrm>
          <a:prstGeom prst="rect">
            <a:avLst/>
          </a:prstGeom>
        </p:spPr>
      </p:pic>
      <p:pic>
        <p:nvPicPr>
          <p:cNvPr id="2" name="Picture 1">
            <a:extLst>
              <a:ext uri="{FF2B5EF4-FFF2-40B4-BE49-F238E27FC236}">
                <a16:creationId xmlns="" xmlns:a16="http://schemas.microsoft.com/office/drawing/2014/main" id="{CC383C2A-BBA3-44D1-ADFE-293A69FFBE33}"/>
              </a:ext>
            </a:extLst>
          </p:cNvPr>
          <p:cNvPicPr>
            <a:picLocks noChangeAspect="1"/>
          </p:cNvPicPr>
          <p:nvPr/>
        </p:nvPicPr>
        <p:blipFill>
          <a:blip r:embed="rId8"/>
          <a:stretch>
            <a:fillRect/>
          </a:stretch>
        </p:blipFill>
        <p:spPr>
          <a:xfrm>
            <a:off x="1616027" y="269831"/>
            <a:ext cx="9150889" cy="4029805"/>
          </a:xfrm>
          <a:prstGeom prst="rect">
            <a:avLst/>
          </a:prstGeom>
        </p:spPr>
      </p:pic>
    </p:spTree>
    <p:extLst>
      <p:ext uri="{BB962C8B-B14F-4D97-AF65-F5344CB8AC3E}">
        <p14:creationId xmlns:p14="http://schemas.microsoft.com/office/powerpoint/2010/main" val="389459804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BB34A4F3-2982-4EBC-A721-B09135484AA3}"/>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1091" t="29953" r="18371" b="4322"/>
          <a:stretch/>
        </p:blipFill>
        <p:spPr>
          <a:xfrm>
            <a:off x="-132046" y="893"/>
            <a:ext cx="12320871" cy="6856214"/>
          </a:xfrm>
          <a:prstGeom prst="rect">
            <a:avLst/>
          </a:prstGeom>
        </p:spPr>
      </p:pic>
      <p:pic>
        <p:nvPicPr>
          <p:cNvPr id="14" name="Picture 13">
            <a:extLst>
              <a:ext uri="{FF2B5EF4-FFF2-40B4-BE49-F238E27FC236}">
                <a16:creationId xmlns="" xmlns:a16="http://schemas.microsoft.com/office/drawing/2014/main" id="{6B5CD68E-648B-4724-80E9-88674E4C065A}"/>
              </a:ext>
            </a:extLst>
          </p:cNvPr>
          <p:cNvPicPr>
            <a:picLocks noChangeAspect="1"/>
          </p:cNvPicPr>
          <p:nvPr/>
        </p:nvPicPr>
        <p:blipFill>
          <a:blip r:embed="rId7"/>
          <a:stretch>
            <a:fillRect/>
          </a:stretch>
        </p:blipFill>
        <p:spPr>
          <a:xfrm>
            <a:off x="1923526" y="840004"/>
            <a:ext cx="7903424" cy="4328956"/>
          </a:xfrm>
          <a:prstGeom prst="rect">
            <a:avLst/>
          </a:prstGeom>
        </p:spPr>
      </p:pic>
      <p:grpSp>
        <p:nvGrpSpPr>
          <p:cNvPr id="18" name="Group 17">
            <a:extLst>
              <a:ext uri="{FF2B5EF4-FFF2-40B4-BE49-F238E27FC236}">
                <a16:creationId xmlns="" xmlns:a16="http://schemas.microsoft.com/office/drawing/2014/main" id="{1909875C-67B4-4133-BDCD-80CAD350D736}"/>
              </a:ext>
            </a:extLst>
          </p:cNvPr>
          <p:cNvGrpSpPr/>
          <p:nvPr/>
        </p:nvGrpSpPr>
        <p:grpSpPr>
          <a:xfrm>
            <a:off x="-132045" y="-135477"/>
            <a:ext cx="2563251" cy="1625730"/>
            <a:chOff x="-213452" y="-612324"/>
            <a:chExt cx="3561591" cy="2359908"/>
          </a:xfrm>
        </p:grpSpPr>
        <p:pic>
          <p:nvPicPr>
            <p:cNvPr id="19" name="Picture 18">
              <a:extLst>
                <a:ext uri="{FF2B5EF4-FFF2-40B4-BE49-F238E27FC236}">
                  <a16:creationId xmlns=""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9057" y="4114621"/>
            <a:ext cx="2742486" cy="2742486"/>
          </a:xfrm>
          <a:prstGeom prst="rect">
            <a:avLst/>
          </a:prstGeom>
        </p:spPr>
      </p:pic>
      <p:pic>
        <p:nvPicPr>
          <p:cNvPr id="12" name="Picture 11">
            <a:hlinkClick r:id="rId12" action="ppaction://hlinksldjump"/>
            <a:extLst>
              <a:ext uri="{FF2B5EF4-FFF2-40B4-BE49-F238E27FC236}">
                <a16:creationId xmlns="" xmlns:a16="http://schemas.microsoft.com/office/drawing/2014/main" id="{B3224159-34E8-4529-B537-07C9B6A126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5502" y="1246778"/>
            <a:ext cx="2037820" cy="620694"/>
          </a:xfrm>
          <a:prstGeom prst="rect">
            <a:avLst/>
          </a:prstGeom>
        </p:spPr>
      </p:pic>
      <p:sp>
        <p:nvSpPr>
          <p:cNvPr id="13" name="TextBox 12">
            <a:extLst>
              <a:ext uri="{FF2B5EF4-FFF2-40B4-BE49-F238E27FC236}">
                <a16:creationId xmlns="" xmlns:a16="http://schemas.microsoft.com/office/drawing/2014/main" id="{6696856D-3299-492C-9E6D-7987ED54A02E}"/>
              </a:ext>
            </a:extLst>
          </p:cNvPr>
          <p:cNvSpPr txBox="1"/>
          <p:nvPr/>
        </p:nvSpPr>
        <p:spPr>
          <a:xfrm>
            <a:off x="2645254" y="268963"/>
            <a:ext cx="6500707" cy="666612"/>
          </a:xfrm>
          <a:prstGeom prst="rect">
            <a:avLst/>
          </a:prstGeom>
          <a:solidFill>
            <a:schemeClr val="bg1"/>
          </a:solid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732"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ffany" pitchFamily="18" charset="0"/>
              </a:rPr>
              <a:t>GIẢI CỨU TRƯỜNG HỌC</a:t>
            </a:r>
          </a:p>
        </p:txBody>
      </p:sp>
      <p:pic>
        <p:nvPicPr>
          <p:cNvPr id="21" name="Zen Gardent">
            <a:hlinkClick r:id="" action="ppaction://media"/>
            <a:extLst>
              <a:ext uri="{FF2B5EF4-FFF2-40B4-BE49-F238E27FC236}">
                <a16:creationId xmlns=""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10509" y="3733721"/>
            <a:ext cx="812588" cy="812588"/>
          </a:xfrm>
          <a:prstGeom prst="rect">
            <a:avLst/>
          </a:prstGeom>
        </p:spPr>
      </p:pic>
      <p:pic>
        <p:nvPicPr>
          <p:cNvPr id="22" name="Picture 21">
            <a:extLst>
              <a:ext uri="{FF2B5EF4-FFF2-40B4-BE49-F238E27FC236}">
                <a16:creationId xmlns="" xmlns:a16="http://schemas.microsoft.com/office/drawing/2014/main" id="{6C5A5AD5-8E82-46EA-BB2A-8EB55DFF34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7867" y="5221019"/>
            <a:ext cx="1422030" cy="1291492"/>
          </a:xfrm>
          <a:prstGeom prst="rect">
            <a:avLst/>
          </a:prstGeom>
        </p:spPr>
      </p:pic>
      <p:pic>
        <p:nvPicPr>
          <p:cNvPr id="23" name="Picture 22">
            <a:hlinkClick r:id="rId16" action="ppaction://hlinksldjump"/>
            <a:extLst>
              <a:ext uri="{FF2B5EF4-FFF2-40B4-BE49-F238E27FC236}">
                <a16:creationId xmlns="" xmlns:a16="http://schemas.microsoft.com/office/drawing/2014/main" id="{95F7CCEB-70E0-474B-872A-DA35DEC167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427931">
            <a:off x="1015735" y="5394607"/>
            <a:ext cx="1422030" cy="1291492"/>
          </a:xfrm>
          <a:prstGeom prst="rect">
            <a:avLst/>
          </a:prstGeom>
        </p:spPr>
      </p:pic>
      <p:pic>
        <p:nvPicPr>
          <p:cNvPr id="24" name="Picture 2" descr="200+ Free Plastic Recycling &amp; Plastic Images - Pixabay">
            <a:hlinkClick r:id="rId17" action="ppaction://hlinksldjump"/>
            <a:extLst>
              <a:ext uri="{FF2B5EF4-FFF2-40B4-BE49-F238E27FC236}">
                <a16:creationId xmlns="" xmlns:a16="http://schemas.microsoft.com/office/drawing/2014/main" id="{B88FDFB1-FC41-43B0-8605-1EDF857277A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4319" y="5568194"/>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9" action="ppaction://hlinksldjump"/>
            <a:extLst>
              <a:ext uri="{FF2B5EF4-FFF2-40B4-BE49-F238E27FC236}">
                <a16:creationId xmlns="" xmlns:a16="http://schemas.microsoft.com/office/drawing/2014/main" id="{858EC762-3DF8-4017-932E-40D8A15B05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49866">
            <a:off x="9638164" y="5086054"/>
            <a:ext cx="1145291" cy="1145291"/>
          </a:xfrm>
          <a:prstGeom prst="rect">
            <a:avLst/>
          </a:prstGeom>
        </p:spPr>
      </p:pic>
      <p:pic>
        <p:nvPicPr>
          <p:cNvPr id="26" name="Picture 25">
            <a:extLst>
              <a:ext uri="{FF2B5EF4-FFF2-40B4-BE49-F238E27FC236}">
                <a16:creationId xmlns="" xmlns:a16="http://schemas.microsoft.com/office/drawing/2014/main" id="{303AFD93-011E-474C-833A-DE37A69D95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26750" y="4404859"/>
            <a:ext cx="2107651" cy="2107651"/>
          </a:xfrm>
          <a:prstGeom prst="rect">
            <a:avLst/>
          </a:prstGeom>
        </p:spPr>
      </p:pic>
      <p:pic>
        <p:nvPicPr>
          <p:cNvPr id="27" name="Picture 26">
            <a:hlinkClick r:id="rId22" action="ppaction://hlinksldjump"/>
            <a:extLst>
              <a:ext uri="{FF2B5EF4-FFF2-40B4-BE49-F238E27FC236}">
                <a16:creationId xmlns="" xmlns:a16="http://schemas.microsoft.com/office/drawing/2014/main" id="{3E774B5D-4506-4B57-90D4-E7F2BD8AA9A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86941" flipH="1">
            <a:off x="3770314" y="5110564"/>
            <a:ext cx="915259" cy="915259"/>
          </a:xfrm>
          <a:prstGeom prst="rect">
            <a:avLst/>
          </a:prstGeom>
        </p:spPr>
      </p:pic>
      <p:pic>
        <p:nvPicPr>
          <p:cNvPr id="28" name="Picture 27">
            <a:extLst>
              <a:ext uri="{FF2B5EF4-FFF2-40B4-BE49-F238E27FC236}">
                <a16:creationId xmlns="" xmlns:a16="http://schemas.microsoft.com/office/drawing/2014/main" id="{8C9EF152-816C-4086-96E6-C75EF006E43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6424"/>
          <a:stretch/>
        </p:blipFill>
        <p:spPr>
          <a:xfrm>
            <a:off x="1380223" y="91369"/>
            <a:ext cx="7516447" cy="7033615"/>
          </a:xfrm>
          <a:prstGeom prst="rect">
            <a:avLst/>
          </a:prstGeom>
        </p:spPr>
      </p:pic>
      <p:sp>
        <p:nvSpPr>
          <p:cNvPr id="29" name="Rectangle 28">
            <a:extLst>
              <a:ext uri="{FF2B5EF4-FFF2-40B4-BE49-F238E27FC236}">
                <a16:creationId xmlns="" xmlns:a16="http://schemas.microsoft.com/office/drawing/2014/main" id="{8407C785-964E-40E1-BD32-77F611D0FF87}"/>
              </a:ext>
            </a:extLst>
          </p:cNvPr>
          <p:cNvSpPr/>
          <p:nvPr/>
        </p:nvSpPr>
        <p:spPr>
          <a:xfrm>
            <a:off x="1774363" y="1719817"/>
            <a:ext cx="6602277" cy="1569251"/>
          </a:xfrm>
          <a:prstGeom prst="rect">
            <a:avLst/>
          </a:prstGeom>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Trường</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học</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đang</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bị</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ô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nhiễm</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bởi</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rác</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thải</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a:t>
            </a:r>
          </a:p>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Em</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hãy</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giúp</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các</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bạn</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nhỏ</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dọn</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dẹp</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vệ</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sinh</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làm</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sạch</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mái</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trường</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thân</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yêu</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bằng</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cách</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trả</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lời</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đúng</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các</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câu</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hỏi</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nhé</a:t>
            </a:r>
            <a:r>
              <a:rPr kumimoji="0" lang="en-US" sz="2399"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mes New Roman" pitchFamily="18" charset="0"/>
              </a:rPr>
              <a:t>!</a:t>
            </a:r>
          </a:p>
        </p:txBody>
      </p:sp>
    </p:spTree>
    <p:extLst>
      <p:ext uri="{BB962C8B-B14F-4D97-AF65-F5344CB8AC3E}">
        <p14:creationId xmlns:p14="http://schemas.microsoft.com/office/powerpoint/2010/main" val="9387561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1" fill="hold"/>
                                        <p:tgtEl>
                                          <p:spTgt spid="2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5"/>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5"/>
                                        </p:tgtEl>
                                        <p:attrNameLst>
                                          <p:attrName>ppt_x</p:attrName>
                                        </p:attrNameLst>
                                      </p:cBhvr>
                                      <p:tavLst>
                                        <p:tav tm="0">
                                          <p:val>
                                            <p:strVal val="ppt_x"/>
                                          </p:val>
                                        </p:tav>
                                        <p:tav tm="100000">
                                          <p:val>
                                            <p:strVal val="ppt_x"/>
                                          </p:val>
                                        </p:tav>
                                      </p:tavLst>
                                    </p:anim>
                                    <p:anim calcmode="lin" valueType="num">
                                      <p:cBhvr additive="base">
                                        <p:cTn id="35" dur="500"/>
                                        <p:tgtEl>
                                          <p:spTgt spid="25"/>
                                        </p:tgtEl>
                                        <p:attrNameLst>
                                          <p:attrName>ppt_y</p:attrName>
                                        </p:attrNameLst>
                                      </p:cBhvr>
                                      <p:tavLst>
                                        <p:tav tm="0">
                                          <p:val>
                                            <p:strVal val="ppt_y"/>
                                          </p:val>
                                        </p:tav>
                                        <p:tav tm="100000">
                                          <p:val>
                                            <p:strVal val="1+ppt_h/2"/>
                                          </p:val>
                                        </p:tav>
                                      </p:tavLst>
                                    </p:anim>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7"/>
                                        </p:tgtEl>
                                        <p:attrNameLst>
                                          <p:attrName>ppt_x</p:attrName>
                                        </p:attrNameLst>
                                      </p:cBhvr>
                                      <p:tavLst>
                                        <p:tav tm="0">
                                          <p:val>
                                            <p:strVal val="ppt_x"/>
                                          </p:val>
                                        </p:tav>
                                        <p:tav tm="100000">
                                          <p:val>
                                            <p:strVal val="ppt_x"/>
                                          </p:val>
                                        </p:tav>
                                      </p:tavLst>
                                    </p:anim>
                                    <p:anim calcmode="lin" valueType="num">
                                      <p:cBhvr additive="base">
                                        <p:cTn id="45" dur="500"/>
                                        <p:tgtEl>
                                          <p:spTgt spid="27"/>
                                        </p:tgtEl>
                                        <p:attrNameLst>
                                          <p:attrName>ppt_y</p:attrName>
                                        </p:attrNameLst>
                                      </p:cBhvr>
                                      <p:tavLst>
                                        <p:tav tm="0">
                                          <p:val>
                                            <p:strVal val="ppt_y"/>
                                          </p:val>
                                        </p:tav>
                                        <p:tav tm="100000">
                                          <p:val>
                                            <p:strVal val="1+ppt_h/2"/>
                                          </p:val>
                                        </p:tav>
                                      </p:tavLst>
                                    </p:anim>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3"/>
                                        </p:tgtEl>
                                        <p:attrNameLst>
                                          <p:attrName>ppt_x</p:attrName>
                                        </p:attrNameLst>
                                      </p:cBhvr>
                                      <p:tavLst>
                                        <p:tav tm="0">
                                          <p:val>
                                            <p:strVal val="ppt_x"/>
                                          </p:val>
                                        </p:tav>
                                        <p:tav tm="100000">
                                          <p:val>
                                            <p:strVal val="ppt_x"/>
                                          </p:val>
                                        </p:tav>
                                      </p:tavLst>
                                    </p:anim>
                                    <p:anim calcmode="lin" valueType="num">
                                      <p:cBhvr additive="base">
                                        <p:cTn id="52" dur="500"/>
                                        <p:tgtEl>
                                          <p:spTgt spid="23"/>
                                        </p:tgtEl>
                                        <p:attrNameLst>
                                          <p:attrName>ppt_y</p:attrName>
                                        </p:attrNameLst>
                                      </p:cBhvr>
                                      <p:tavLst>
                                        <p:tav tm="0">
                                          <p:val>
                                            <p:strVal val="ppt_y"/>
                                          </p:val>
                                        </p:tav>
                                        <p:tav tm="100000">
                                          <p:val>
                                            <p:strVal val="1+ppt_h/2"/>
                                          </p:val>
                                        </p:tav>
                                      </p:tavLst>
                                    </p:anim>
                                    <p:set>
                                      <p:cBhvr>
                                        <p:cTn id="53" dur="1" fill="hold">
                                          <p:stCondLst>
                                            <p:cond delay="499"/>
                                          </p:stCondLst>
                                        </p:cTn>
                                        <p:tgtEl>
                                          <p:spTgt spid="2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24"/>
                                        </p:tgtEl>
                                        <p:attrNameLst>
                                          <p:attrName>ppt_x</p:attrName>
                                        </p:attrNameLst>
                                      </p:cBhvr>
                                      <p:tavLst>
                                        <p:tav tm="0">
                                          <p:val>
                                            <p:strVal val="ppt_x"/>
                                          </p:val>
                                        </p:tav>
                                        <p:tav tm="100000">
                                          <p:val>
                                            <p:strVal val="ppt_x"/>
                                          </p:val>
                                        </p:tav>
                                      </p:tavLst>
                                    </p:anim>
                                    <p:anim calcmode="lin" valueType="num">
                                      <p:cBhvr additive="base">
                                        <p:cTn id="66" dur="500"/>
                                        <p:tgtEl>
                                          <p:spTgt spid="24"/>
                                        </p:tgtEl>
                                        <p:attrNameLst>
                                          <p:attrName>ppt_y</p:attrName>
                                        </p:attrNameLst>
                                      </p:cBhvr>
                                      <p:tavLst>
                                        <p:tav tm="0">
                                          <p:val>
                                            <p:strVal val="ppt_y"/>
                                          </p:val>
                                        </p:tav>
                                        <p:tav tm="100000">
                                          <p:val>
                                            <p:strVal val="1+ppt_h/2"/>
                                          </p:val>
                                        </p:tav>
                                      </p:tavLst>
                                    </p:anim>
                                    <p:set>
                                      <p:cBhvr>
                                        <p:cTn id="6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68" repeatCount="indefinite" fill="hold" display="0">
                  <p:stCondLst>
                    <p:cond delay="indefinite"/>
                  </p:stCondLst>
                  <p:endCondLst>
                    <p:cond evt="onStopAudio" delay="0">
                      <p:tgtEl>
                        <p:sldTgt/>
                      </p:tgtEl>
                    </p:cond>
                  </p:endCondLst>
                </p:cTn>
                <p:tgtEl>
                  <p:spTgt spid="21"/>
                </p:tgtEl>
              </p:cMediaNode>
            </p:audio>
          </p:childTnLst>
        </p:cTn>
      </p:par>
    </p:tnLst>
    <p:bldLst>
      <p:bldP spid="29" grpId="0"/>
      <p:bldP spid="2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BB34A4F3-2982-4EBC-A721-B09135484AA3}"/>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1091" t="29953" r="18371" b="4322"/>
          <a:stretch/>
        </p:blipFill>
        <p:spPr>
          <a:xfrm>
            <a:off x="-132046" y="893"/>
            <a:ext cx="12320871" cy="6856214"/>
          </a:xfrm>
          <a:prstGeom prst="rect">
            <a:avLst/>
          </a:prstGeom>
        </p:spPr>
      </p:pic>
      <p:pic>
        <p:nvPicPr>
          <p:cNvPr id="14" name="Picture 13">
            <a:extLst>
              <a:ext uri="{FF2B5EF4-FFF2-40B4-BE49-F238E27FC236}">
                <a16:creationId xmlns="" xmlns:a16="http://schemas.microsoft.com/office/drawing/2014/main" id="{6B5CD68E-648B-4724-80E9-88674E4C065A}"/>
              </a:ext>
            </a:extLst>
          </p:cNvPr>
          <p:cNvPicPr>
            <a:picLocks noChangeAspect="1"/>
          </p:cNvPicPr>
          <p:nvPr/>
        </p:nvPicPr>
        <p:blipFill>
          <a:blip r:embed="rId7"/>
          <a:stretch>
            <a:fillRect/>
          </a:stretch>
        </p:blipFill>
        <p:spPr>
          <a:xfrm>
            <a:off x="1923526" y="840004"/>
            <a:ext cx="7903424" cy="4328956"/>
          </a:xfrm>
          <a:prstGeom prst="rect">
            <a:avLst/>
          </a:prstGeom>
        </p:spPr>
      </p:pic>
      <p:grpSp>
        <p:nvGrpSpPr>
          <p:cNvPr id="18" name="Group 17">
            <a:extLst>
              <a:ext uri="{FF2B5EF4-FFF2-40B4-BE49-F238E27FC236}">
                <a16:creationId xmlns="" xmlns:a16="http://schemas.microsoft.com/office/drawing/2014/main" id="{1909875C-67B4-4133-BDCD-80CAD350D736}"/>
              </a:ext>
            </a:extLst>
          </p:cNvPr>
          <p:cNvGrpSpPr/>
          <p:nvPr/>
        </p:nvGrpSpPr>
        <p:grpSpPr>
          <a:xfrm>
            <a:off x="-132045" y="-135477"/>
            <a:ext cx="2563251" cy="1625730"/>
            <a:chOff x="-213452" y="-612324"/>
            <a:chExt cx="3561591" cy="2359908"/>
          </a:xfrm>
        </p:grpSpPr>
        <p:pic>
          <p:nvPicPr>
            <p:cNvPr id="19" name="Picture 18">
              <a:extLst>
                <a:ext uri="{FF2B5EF4-FFF2-40B4-BE49-F238E27FC236}">
                  <a16:creationId xmlns=""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9057" y="4114621"/>
            <a:ext cx="2742486" cy="2742486"/>
          </a:xfrm>
          <a:prstGeom prst="rect">
            <a:avLst/>
          </a:prstGeom>
        </p:spPr>
      </p:pic>
      <p:sp>
        <p:nvSpPr>
          <p:cNvPr id="13" name="TextBox 12">
            <a:extLst>
              <a:ext uri="{FF2B5EF4-FFF2-40B4-BE49-F238E27FC236}">
                <a16:creationId xmlns="" xmlns:a16="http://schemas.microsoft.com/office/drawing/2014/main" id="{6696856D-3299-492C-9E6D-7987ED54A02E}"/>
              </a:ext>
            </a:extLst>
          </p:cNvPr>
          <p:cNvSpPr txBox="1"/>
          <p:nvPr/>
        </p:nvSpPr>
        <p:spPr>
          <a:xfrm>
            <a:off x="2658885" y="162101"/>
            <a:ext cx="6500707" cy="666612"/>
          </a:xfrm>
          <a:prstGeom prst="rect">
            <a:avLst/>
          </a:prstGeom>
          <a:solidFill>
            <a:schemeClr val="bg1"/>
          </a:solid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732"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Tiffany" pitchFamily="18" charset="0"/>
                <a:cs typeface="Tiffany" pitchFamily="18" charset="0"/>
              </a:rPr>
              <a:t>GIẢI CỨU TRƯỜNG HỌC</a:t>
            </a:r>
          </a:p>
        </p:txBody>
      </p:sp>
      <p:pic>
        <p:nvPicPr>
          <p:cNvPr id="21" name="Zen Gardent">
            <a:hlinkClick r:id="" action="ppaction://media"/>
            <a:extLst>
              <a:ext uri="{FF2B5EF4-FFF2-40B4-BE49-F238E27FC236}">
                <a16:creationId xmlns=""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0509" y="3733721"/>
            <a:ext cx="812588" cy="812588"/>
          </a:xfrm>
          <a:prstGeom prst="rect">
            <a:avLst/>
          </a:prstGeom>
        </p:spPr>
      </p:pic>
      <p:pic>
        <p:nvPicPr>
          <p:cNvPr id="24" name="Picture 2" descr="200+ Free Plastic Recycling &amp; Plastic Images - Pixabay">
            <a:hlinkClick r:id="rId13" action="ppaction://hlinksldjump"/>
            <a:extLst>
              <a:ext uri="{FF2B5EF4-FFF2-40B4-BE49-F238E27FC236}">
                <a16:creationId xmlns="" xmlns:a16="http://schemas.microsoft.com/office/drawing/2014/main" id="{B88FDFB1-FC41-43B0-8605-1EDF857277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8231" y="5458910"/>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 xmlns:a16="http://schemas.microsoft.com/office/drawing/2014/main" id="{858EC762-3DF8-4017-932E-40D8A15B05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9866">
            <a:off x="8416210" y="5073698"/>
            <a:ext cx="1145291" cy="1145291"/>
          </a:xfrm>
          <a:prstGeom prst="rect">
            <a:avLst/>
          </a:prstGeom>
        </p:spPr>
      </p:pic>
      <p:pic>
        <p:nvPicPr>
          <p:cNvPr id="26" name="Picture 25">
            <a:extLst>
              <a:ext uri="{FF2B5EF4-FFF2-40B4-BE49-F238E27FC236}">
                <a16:creationId xmlns="" xmlns:a16="http://schemas.microsoft.com/office/drawing/2014/main" id="{303AFD93-011E-474C-833A-DE37A69D95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56366" y="4153686"/>
            <a:ext cx="2107651" cy="2107651"/>
          </a:xfrm>
          <a:prstGeom prst="rect">
            <a:avLst/>
          </a:prstGeom>
        </p:spPr>
      </p:pic>
      <p:pic>
        <p:nvPicPr>
          <p:cNvPr id="23" name="Picture 22">
            <a:hlinkClick r:id="rId18" action="ppaction://hlinksldjump"/>
            <a:extLst>
              <a:ext uri="{FF2B5EF4-FFF2-40B4-BE49-F238E27FC236}">
                <a16:creationId xmlns="" xmlns:a16="http://schemas.microsoft.com/office/drawing/2014/main" id="{95F7CCEB-70E0-474B-872A-DA35DEC167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427931">
            <a:off x="1834337" y="4750154"/>
            <a:ext cx="1422030" cy="1291492"/>
          </a:xfrm>
          <a:prstGeom prst="rect">
            <a:avLst/>
          </a:prstGeom>
        </p:spPr>
      </p:pic>
      <p:sp>
        <p:nvSpPr>
          <p:cNvPr id="2" name="Arrow: Right 1">
            <a:hlinkClick r:id="rId20" action="ppaction://hlinksldjump"/>
            <a:extLst>
              <a:ext uri="{FF2B5EF4-FFF2-40B4-BE49-F238E27FC236}">
                <a16:creationId xmlns="" xmlns:a16="http://schemas.microsoft.com/office/drawing/2014/main" id="{BA67C7A7-5CDC-4329-986A-70812738C7FF}"/>
              </a:ext>
            </a:extLst>
          </p:cNvPr>
          <p:cNvSpPr/>
          <p:nvPr/>
        </p:nvSpPr>
        <p:spPr>
          <a:xfrm>
            <a:off x="11132457" y="6019875"/>
            <a:ext cx="887882" cy="652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1121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 presetClass="mediacall" presetSubtype="0" fill="hold" nodeType="withEffect">
                                  <p:stCondLst>
                                    <p:cond delay="0"/>
                                  </p:stCondLst>
                                  <p:childTnLst>
                                    <p:cmd type="call" cmd="playFrom(0.0)">
                                      <p:cBhvr>
                                        <p:cTn id="8" dur="6936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5"/>
                                        </p:tgtEl>
                                        <p:attrNameLst>
                                          <p:attrName>ppt_x</p:attrName>
                                        </p:attrNameLst>
                                      </p:cBhvr>
                                      <p:tavLst>
                                        <p:tav tm="0">
                                          <p:val>
                                            <p:strVal val="ppt_x"/>
                                          </p:val>
                                        </p:tav>
                                        <p:tav tm="100000">
                                          <p:val>
                                            <p:strVal val="ppt_x"/>
                                          </p:val>
                                        </p:tav>
                                      </p:tavLst>
                                    </p:anim>
                                    <p:anim calcmode="lin" valueType="num">
                                      <p:cBhvr additive="base">
                                        <p:cTn id="14" dur="500"/>
                                        <p:tgtEl>
                                          <p:spTgt spid="25"/>
                                        </p:tgtEl>
                                        <p:attrNameLst>
                                          <p:attrName>ppt_y</p:attrName>
                                        </p:attrNameLst>
                                      </p:cBhvr>
                                      <p:tavLst>
                                        <p:tav tm="0">
                                          <p:val>
                                            <p:strVal val="ppt_y"/>
                                          </p:val>
                                        </p:tav>
                                        <p:tav tm="100000">
                                          <p:val>
                                            <p:strVal val="1+ppt_h/2"/>
                                          </p:val>
                                        </p:tav>
                                      </p:tavLst>
                                    </p:anim>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gtEl>
                                        <p:attrNameLst>
                                          <p:attrName>ppt_x</p:attrName>
                                        </p:attrNameLst>
                                      </p:cBhvr>
                                      <p:tavLst>
                                        <p:tav tm="0">
                                          <p:val>
                                            <p:strVal val="ppt_x"/>
                                          </p:val>
                                        </p:tav>
                                        <p:tav tm="100000">
                                          <p:val>
                                            <p:strVal val="ppt_x"/>
                                          </p:val>
                                        </p:tav>
                                      </p:tavLst>
                                    </p:anim>
                                    <p:anim calcmode="lin" valueType="num">
                                      <p:cBhvr additive="base">
                                        <p:cTn id="34" dur="500"/>
                                        <p:tgtEl>
                                          <p:spTgt spid="24"/>
                                        </p:tgtEl>
                                        <p:attrNameLst>
                                          <p:attrName>ppt_y</p:attrName>
                                        </p:attrNameLst>
                                      </p:cBhvr>
                                      <p:tavLst>
                                        <p:tav tm="0">
                                          <p:val>
                                            <p:strVal val="ppt_y"/>
                                          </p:val>
                                        </p:tav>
                                        <p:tav tm="100000">
                                          <p:val>
                                            <p:strVal val="1+ppt_h/2"/>
                                          </p:val>
                                        </p:tav>
                                      </p:tavLst>
                                    </p:anim>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36"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 y="3189727"/>
            <a:ext cx="12179303" cy="3663631"/>
          </a:xfrm>
          <a:prstGeom prst="rect">
            <a:avLst/>
          </a:prstGeom>
        </p:spPr>
      </p:pic>
      <p:sp>
        <p:nvSpPr>
          <p:cNvPr id="2" name="矩形 1"/>
          <p:cNvSpPr/>
          <p:nvPr/>
        </p:nvSpPr>
        <p:spPr>
          <a:xfrm>
            <a:off x="620232"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1" y="-56817"/>
            <a:ext cx="12179303" cy="5795405"/>
          </a:xfrm>
          <a:prstGeom prst="rect">
            <a:avLst/>
          </a:prstGeom>
        </p:spPr>
      </p:pic>
      <p:grpSp>
        <p:nvGrpSpPr>
          <p:cNvPr id="14" name="Group 13">
            <a:extLst>
              <a:ext uri="{FF2B5EF4-FFF2-40B4-BE49-F238E27FC236}">
                <a16:creationId xmlns="" xmlns:a16="http://schemas.microsoft.com/office/drawing/2014/main" id="{2E85990F-CF93-47BE-A072-3F44C3D09166}"/>
              </a:ext>
            </a:extLst>
          </p:cNvPr>
          <p:cNvGrpSpPr/>
          <p:nvPr/>
        </p:nvGrpSpPr>
        <p:grpSpPr>
          <a:xfrm>
            <a:off x="1810908" y="3714812"/>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16" name="TextBox 15">
              <a:extLst>
                <a:ext uri="{FF2B5EF4-FFF2-40B4-BE49-F238E27FC236}">
                  <a16:creationId xmlns="" xmlns:a16="http://schemas.microsoft.com/office/drawing/2014/main" id="{B1E8005E-1CBF-4A9D-B130-ACA49CE6A803}"/>
                </a:ext>
              </a:extLst>
            </p:cNvPr>
            <p:cNvSpPr txBox="1"/>
            <p:nvPr/>
          </p:nvSpPr>
          <p:spPr>
            <a:xfrm>
              <a:off x="1578427" y="1907722"/>
              <a:ext cx="6418218" cy="577081"/>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399" b="0" i="0" u="none" strike="noStrike" kern="1200" cap="none" spc="0" normalizeH="0" baseline="0" noProof="0">
                  <a:ln>
                    <a:noFill/>
                  </a:ln>
                  <a:solidFill>
                    <a:prstClr val="black"/>
                  </a:solidFill>
                  <a:effectLst/>
                  <a:uLnTx/>
                  <a:uFillTx/>
                  <a:latin typeface="UTM Avo" panose="02040603050506020204" pitchFamily="18" charset="0"/>
                  <a:ea typeface="AvantGarde" pitchFamily="2" charset="0"/>
                  <a:cs typeface="Arial" panose="020B0604020202020204" pitchFamily="34" charset="0"/>
                </a:rPr>
                <a:t>B. Trường học trường trong</a:t>
              </a:r>
              <a:endParaRPr kumimoji="0" lang="vi-VN" sz="43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 name="Group 16">
            <a:extLst>
              <a:ext uri="{FF2B5EF4-FFF2-40B4-BE49-F238E27FC236}">
                <a16:creationId xmlns="" xmlns:a16="http://schemas.microsoft.com/office/drawing/2014/main" id="{71C881C8-316C-44FE-9DCF-74C3941E9F13}"/>
              </a:ext>
            </a:extLst>
          </p:cNvPr>
          <p:cNvGrpSpPr/>
          <p:nvPr/>
        </p:nvGrpSpPr>
        <p:grpSpPr>
          <a:xfrm>
            <a:off x="1759442" y="2259698"/>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19" name="TextBox 18">
              <a:extLst>
                <a:ext uri="{FF2B5EF4-FFF2-40B4-BE49-F238E27FC236}">
                  <a16:creationId xmlns="" xmlns:a16="http://schemas.microsoft.com/office/drawing/2014/main" id="{EE1CDB6C-9318-4F7E-8498-25E0C882777A}"/>
                </a:ext>
              </a:extLst>
            </p:cNvPr>
            <p:cNvSpPr txBox="1"/>
            <p:nvPr/>
          </p:nvSpPr>
          <p:spPr>
            <a:xfrm>
              <a:off x="1578427" y="1907722"/>
              <a:ext cx="6418218" cy="577081"/>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399" b="0" i="0" u="none" strike="noStrike" kern="1200" cap="none" spc="0" normalizeH="0" baseline="0" noProof="0">
                  <a:ln>
                    <a:noFill/>
                  </a:ln>
                  <a:solidFill>
                    <a:prstClr val="black"/>
                  </a:solidFill>
                  <a:effectLst/>
                  <a:uLnTx/>
                  <a:uFillTx/>
                  <a:latin typeface="UTM Avo" panose="02040603050506020204" pitchFamily="18" charset="0"/>
                  <a:ea typeface="AvantGarde" pitchFamily="2" charset="0"/>
                  <a:cs typeface="Arial" panose="020B0604020202020204" pitchFamily="34" charset="0"/>
                </a:rPr>
                <a:t>A. An toàn trong trường học</a:t>
              </a:r>
              <a:endParaRPr kumimoji="0" lang="vi-VN" sz="43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 xmlns:a16="http://schemas.microsoft.com/office/drawing/2014/main" id="{F1C32525-5403-4788-A47C-EFCA9285A537}"/>
              </a:ext>
            </a:extLst>
          </p:cNvPr>
          <p:cNvGrpSpPr/>
          <p:nvPr/>
        </p:nvGrpSpPr>
        <p:grpSpPr>
          <a:xfrm>
            <a:off x="1828324" y="5054178"/>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2" name="TextBox 21">
              <a:extLst>
                <a:ext uri="{FF2B5EF4-FFF2-40B4-BE49-F238E27FC236}">
                  <a16:creationId xmlns="" xmlns:a16="http://schemas.microsoft.com/office/drawing/2014/main" id="{0847AF57-716B-4E2B-9960-0CA140F31192}"/>
                </a:ext>
              </a:extLst>
            </p:cNvPr>
            <p:cNvSpPr txBox="1"/>
            <p:nvPr/>
          </p:nvSpPr>
          <p:spPr>
            <a:xfrm>
              <a:off x="1578427" y="1907722"/>
              <a:ext cx="6418218" cy="577081"/>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399" b="0" i="0" u="none" strike="noStrike" kern="1200" cap="none" spc="0" normalizeH="0" baseline="0" noProof="0" dirty="0">
                  <a:ln>
                    <a:noFill/>
                  </a:ln>
                  <a:solidFill>
                    <a:prstClr val="black"/>
                  </a:solidFill>
                  <a:effectLst/>
                  <a:uLnTx/>
                  <a:uFillTx/>
                  <a:latin typeface="UTM Avo" panose="02040603050506020204" pitchFamily="18" charset="0"/>
                  <a:ea typeface="AvantGarde" pitchFamily="2" charset="0"/>
                  <a:cs typeface="Arial" panose="020B0604020202020204" pitchFamily="34" charset="0"/>
                </a:rPr>
                <a:t>C</a:t>
              </a:r>
              <a:r>
                <a:rPr kumimoji="0" lang="en-US" sz="4399" b="0" i="0" u="none" strike="noStrike" kern="1200" cap="none" spc="0" normalizeH="0" baseline="0" noProof="0">
                  <a:ln>
                    <a:noFill/>
                  </a:ln>
                  <a:solidFill>
                    <a:prstClr val="black"/>
                  </a:solidFill>
                  <a:effectLst/>
                  <a:uLnTx/>
                  <a:uFillTx/>
                  <a:latin typeface="UTM Avo" panose="02040603050506020204" pitchFamily="18" charset="0"/>
                  <a:ea typeface="AvantGarde" pitchFamily="2" charset="0"/>
                  <a:cs typeface="Arial" panose="020B0604020202020204" pitchFamily="34" charset="0"/>
                </a:rPr>
                <a:t>. </a:t>
              </a:r>
              <a:r>
                <a:rPr kumimoji="0" lang="en-US" sz="4399"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Trường học toàn an trong</a:t>
              </a:r>
              <a:endParaRPr kumimoji="0" lang="vi-VN" sz="43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3" name="Picture 22">
            <a:extLst>
              <a:ext uri="{FF2B5EF4-FFF2-40B4-BE49-F238E27FC236}">
                <a16:creationId xmlns=""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6040" y="2121480"/>
            <a:ext cx="1088288" cy="1064710"/>
          </a:xfrm>
          <a:prstGeom prst="rect">
            <a:avLst/>
          </a:prstGeom>
        </p:spPr>
      </p:pic>
      <p:pic>
        <p:nvPicPr>
          <p:cNvPr id="24" name="Picture 23">
            <a:extLst>
              <a:ext uri="{FF2B5EF4-FFF2-40B4-BE49-F238E27FC236}">
                <a16:creationId xmlns=""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0859" y="5053070"/>
            <a:ext cx="1001223" cy="962629"/>
          </a:xfrm>
          <a:prstGeom prst="rect">
            <a:avLst/>
          </a:prstGeom>
        </p:spPr>
      </p:pic>
      <p:pic>
        <p:nvPicPr>
          <p:cNvPr id="25" name="Picture 24">
            <a:extLst>
              <a:ext uri="{FF2B5EF4-FFF2-40B4-BE49-F238E27FC236}">
                <a16:creationId xmlns=""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0293" y="3608248"/>
            <a:ext cx="1001223" cy="962629"/>
          </a:xfrm>
          <a:prstGeom prst="rect">
            <a:avLst/>
          </a:prstGeom>
        </p:spPr>
      </p:pic>
      <p:sp>
        <p:nvSpPr>
          <p:cNvPr id="27" name="Rounded Rectangle 3">
            <a:extLst>
              <a:ext uri="{FF2B5EF4-FFF2-40B4-BE49-F238E27FC236}">
                <a16:creationId xmlns="" xmlns:a16="http://schemas.microsoft.com/office/drawing/2014/main" id="{D9EBC2F1-1253-4E50-80AB-5AF0C813EB1F}"/>
              </a:ext>
            </a:extLst>
          </p:cNvPr>
          <p:cNvSpPr/>
          <p:nvPr/>
        </p:nvSpPr>
        <p:spPr>
          <a:xfrm>
            <a:off x="735662"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6" b="0" i="0" u="none" strike="noStrike" kern="1200" cap="none" spc="0" normalizeH="0" baseline="0" noProof="0">
                <a:ln>
                  <a:noFill/>
                </a:ln>
                <a:solidFill>
                  <a:prstClr val="black"/>
                </a:solidFill>
                <a:effectLst/>
                <a:uLnTx/>
                <a:uFillTx/>
                <a:latin typeface="UTM Avo" panose="02040603050506020204" pitchFamily="18" charset="0"/>
                <a:ea typeface="+mn-ea"/>
                <a:cs typeface="+mn-cs"/>
              </a:rPr>
              <a:t>Nói câu có ý nghĩa với từ "Trường học"</a:t>
            </a:r>
            <a:endParaRPr kumimoji="0" lang="vi-VN" sz="4266"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Right Arrow 16">
            <a:hlinkClick r:id="rId9" action="ppaction://hlinksldjump"/>
            <a:extLst>
              <a:ext uri="{FF2B5EF4-FFF2-40B4-BE49-F238E27FC236}">
                <a16:creationId xmlns="" xmlns:a16="http://schemas.microsoft.com/office/drawing/2014/main" id="{5C75408D-7F42-4530-AC8F-35811F14B94A}"/>
              </a:ext>
            </a:extLst>
          </p:cNvPr>
          <p:cNvSpPr/>
          <p:nvPr/>
        </p:nvSpPr>
        <p:spPr>
          <a:xfrm>
            <a:off x="10766795" y="5968339"/>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5760789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 y="3189727"/>
            <a:ext cx="12179303" cy="3663631"/>
          </a:xfrm>
          <a:prstGeom prst="rect">
            <a:avLst/>
          </a:prstGeom>
        </p:spPr>
      </p:pic>
      <p:sp>
        <p:nvSpPr>
          <p:cNvPr id="2" name="矩形 1"/>
          <p:cNvSpPr/>
          <p:nvPr/>
        </p:nvSpPr>
        <p:spPr>
          <a:xfrm>
            <a:off x="620232"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1" y="-56817"/>
            <a:ext cx="12179303" cy="5795405"/>
          </a:xfrm>
          <a:prstGeom prst="rect">
            <a:avLst/>
          </a:prstGeom>
        </p:spPr>
      </p:pic>
      <p:grpSp>
        <p:nvGrpSpPr>
          <p:cNvPr id="14" name="Group 13">
            <a:extLst>
              <a:ext uri="{FF2B5EF4-FFF2-40B4-BE49-F238E27FC236}">
                <a16:creationId xmlns="" xmlns:a16="http://schemas.microsoft.com/office/drawing/2014/main" id="{2E85990F-CF93-47BE-A072-3F44C3D09166}"/>
              </a:ext>
            </a:extLst>
          </p:cNvPr>
          <p:cNvGrpSpPr/>
          <p:nvPr/>
        </p:nvGrpSpPr>
        <p:grpSpPr>
          <a:xfrm>
            <a:off x="1828323" y="2601903"/>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16" name="TextBox 15">
              <a:extLst>
                <a:ext uri="{FF2B5EF4-FFF2-40B4-BE49-F238E27FC236}">
                  <a16:creationId xmlns="" xmlns:a16="http://schemas.microsoft.com/office/drawing/2014/main" id="{B1E8005E-1CBF-4A9D-B130-ACA49CE6A803}"/>
                </a:ext>
              </a:extLst>
            </p:cNvPr>
            <p:cNvSpPr txBox="1"/>
            <p:nvPr/>
          </p:nvSpPr>
          <p:spPr>
            <a:xfrm>
              <a:off x="1578427" y="1907722"/>
              <a:ext cx="6418218" cy="531053"/>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AvantGarde" pitchFamily="2" charset="0"/>
                  <a:cs typeface="Arial" panose="020B0604020202020204" pitchFamily="34" charset="0"/>
                </a:rPr>
                <a:t>A</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AvantGarde" pitchFamily="2" charset="0"/>
                  <a:cs typeface="Arial" panose="020B0604020202020204" pitchFamily="34" charset="0"/>
                </a:rPr>
                <a:t>. Truyền thống là trong trường</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 name="Group 16">
            <a:extLst>
              <a:ext uri="{FF2B5EF4-FFF2-40B4-BE49-F238E27FC236}">
                <a16:creationId xmlns="" xmlns:a16="http://schemas.microsoft.com/office/drawing/2014/main" id="{71C881C8-316C-44FE-9DCF-74C3941E9F13}"/>
              </a:ext>
            </a:extLst>
          </p:cNvPr>
          <p:cNvGrpSpPr/>
          <p:nvPr/>
        </p:nvGrpSpPr>
        <p:grpSpPr>
          <a:xfrm>
            <a:off x="1828324" y="3820785"/>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19" name="TextBox 18">
              <a:extLst>
                <a:ext uri="{FF2B5EF4-FFF2-40B4-BE49-F238E27FC236}">
                  <a16:creationId xmlns="" xmlns:a16="http://schemas.microsoft.com/office/drawing/2014/main" id="{EE1CDB6C-9318-4F7E-8498-25E0C882777A}"/>
                </a:ext>
              </a:extLst>
            </p:cNvPr>
            <p:cNvSpPr txBox="1"/>
            <p:nvPr/>
          </p:nvSpPr>
          <p:spPr>
            <a:xfrm>
              <a:off x="1578427" y="1907722"/>
              <a:ext cx="6418218" cy="531053"/>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AvantGarde" pitchFamily="2" charset="0"/>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AvantGarde" pitchFamily="2" charset="0"/>
                  <a:cs typeface="Arial" panose="020B0604020202020204" pitchFamily="34" charset="0"/>
                </a:rPr>
                <a:t>. Truyền thống của trường em</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 xmlns:a16="http://schemas.microsoft.com/office/drawing/2014/main" id="{F1C32525-5403-4788-A47C-EFCA9285A537}"/>
              </a:ext>
            </a:extLst>
          </p:cNvPr>
          <p:cNvGrpSpPr/>
          <p:nvPr/>
        </p:nvGrpSpPr>
        <p:grpSpPr>
          <a:xfrm>
            <a:off x="1828324" y="5054178"/>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2" name="TextBox 21">
              <a:extLst>
                <a:ext uri="{FF2B5EF4-FFF2-40B4-BE49-F238E27FC236}">
                  <a16:creationId xmlns="" xmlns:a16="http://schemas.microsoft.com/office/drawing/2014/main" id="{0847AF57-716B-4E2B-9960-0CA140F31192}"/>
                </a:ext>
              </a:extLst>
            </p:cNvPr>
            <p:cNvSpPr txBox="1"/>
            <p:nvPr/>
          </p:nvSpPr>
          <p:spPr>
            <a:xfrm>
              <a:off x="1578427" y="1907722"/>
              <a:ext cx="6418218" cy="531053"/>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AvantGarde" pitchFamily="2" charset="0"/>
                  <a:cs typeface="Arial" panose="020B0604020202020204" pitchFamily="34" charset="0"/>
                </a:rPr>
                <a:t>C</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AvantGarde" pitchFamily="2" charset="0"/>
                  <a:cs typeface="Arial" panose="020B0604020202020204" pitchFamily="34" charset="0"/>
                </a:rPr>
                <a:t>. </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Truyền thống thông tin</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3" name="Picture 22">
            <a:extLst>
              <a:ext uri="{FF2B5EF4-FFF2-40B4-BE49-F238E27FC236}">
                <a16:creationId xmlns=""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0501" y="3767704"/>
            <a:ext cx="1088288" cy="1064710"/>
          </a:xfrm>
          <a:prstGeom prst="rect">
            <a:avLst/>
          </a:prstGeom>
        </p:spPr>
      </p:pic>
      <p:pic>
        <p:nvPicPr>
          <p:cNvPr id="24" name="Picture 23">
            <a:extLst>
              <a:ext uri="{FF2B5EF4-FFF2-40B4-BE49-F238E27FC236}">
                <a16:creationId xmlns=""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7792" y="5063750"/>
            <a:ext cx="1001223" cy="962629"/>
          </a:xfrm>
          <a:prstGeom prst="rect">
            <a:avLst/>
          </a:prstGeom>
        </p:spPr>
      </p:pic>
      <p:pic>
        <p:nvPicPr>
          <p:cNvPr id="25" name="Picture 24">
            <a:extLst>
              <a:ext uri="{FF2B5EF4-FFF2-40B4-BE49-F238E27FC236}">
                <a16:creationId xmlns=""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6726" y="2526831"/>
            <a:ext cx="1001223" cy="962629"/>
          </a:xfrm>
          <a:prstGeom prst="rect">
            <a:avLst/>
          </a:prstGeom>
        </p:spPr>
      </p:pic>
      <p:sp>
        <p:nvSpPr>
          <p:cNvPr id="26" name="Right Arrow 16">
            <a:hlinkClick r:id="rId9" action="ppaction://hlinksldjump"/>
            <a:extLst>
              <a:ext uri="{FF2B5EF4-FFF2-40B4-BE49-F238E27FC236}">
                <a16:creationId xmlns="" xmlns:a16="http://schemas.microsoft.com/office/drawing/2014/main" id="{54217E0F-A223-40A5-A531-759776E50464}"/>
              </a:ext>
            </a:extLst>
          </p:cNvPr>
          <p:cNvSpPr/>
          <p:nvPr/>
        </p:nvSpPr>
        <p:spPr>
          <a:xfrm>
            <a:off x="10766795" y="5968339"/>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7" name="Rounded Rectangle 3">
            <a:extLst>
              <a:ext uri="{FF2B5EF4-FFF2-40B4-BE49-F238E27FC236}">
                <a16:creationId xmlns="" xmlns:a16="http://schemas.microsoft.com/office/drawing/2014/main" id="{D9EBC2F1-1253-4E50-80AB-5AF0C813EB1F}"/>
              </a:ext>
            </a:extLst>
          </p:cNvPr>
          <p:cNvSpPr/>
          <p:nvPr/>
        </p:nvSpPr>
        <p:spPr>
          <a:xfrm>
            <a:off x="735662"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vi-VN" sz="4266" b="0" i="0" u="none" strike="noStrike" kern="1200" cap="none" spc="0" normalizeH="0" baseline="0" noProof="0">
                <a:ln>
                  <a:noFill/>
                </a:ln>
                <a:solidFill>
                  <a:prstClr val="black"/>
                </a:solidFill>
                <a:effectLst/>
                <a:uLnTx/>
                <a:uFillTx/>
                <a:latin typeface="UTM Avo" panose="02040603050506020204" pitchFamily="18" charset="0"/>
                <a:ea typeface="+mn-ea"/>
                <a:cs typeface="+mn-cs"/>
              </a:rPr>
              <a:t>Nói câu có ý nghĩa với từ "T</a:t>
            </a:r>
            <a:r>
              <a:rPr lang="en-US" sz="4266">
                <a:solidFill>
                  <a:prstClr val="black"/>
                </a:solidFill>
                <a:latin typeface="UTM Avo" panose="02040603050506020204" pitchFamily="18" charset="0"/>
              </a:rPr>
              <a:t>ruyền thống</a:t>
            </a:r>
            <a:r>
              <a:rPr kumimoji="0" lang="vi-VN" sz="4266" b="0" i="0" u="none" strike="noStrike" kern="1200" cap="none" spc="0" normalizeH="0" baseline="0" noProof="0">
                <a:ln>
                  <a:noFill/>
                </a:ln>
                <a:solidFill>
                  <a:prstClr val="black"/>
                </a:solidFill>
                <a:effectLst/>
                <a:uLnTx/>
                <a:uFillTx/>
                <a:latin typeface="UTM Avo" panose="02040603050506020204" pitchFamily="18" charset="0"/>
                <a:ea typeface="+mn-ea"/>
                <a:cs typeface="+mn-cs"/>
              </a:rPr>
              <a:t>"</a:t>
            </a:r>
          </a:p>
        </p:txBody>
      </p:sp>
    </p:spTree>
    <p:extLst>
      <p:ext uri="{BB962C8B-B14F-4D97-AF65-F5344CB8AC3E}">
        <p14:creationId xmlns:p14="http://schemas.microsoft.com/office/powerpoint/2010/main" val="368877167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 y="3189727"/>
            <a:ext cx="12179303" cy="3663631"/>
          </a:xfrm>
          <a:prstGeom prst="rect">
            <a:avLst/>
          </a:prstGeom>
        </p:spPr>
      </p:pic>
      <p:sp>
        <p:nvSpPr>
          <p:cNvPr id="2" name="矩形 1"/>
          <p:cNvSpPr/>
          <p:nvPr/>
        </p:nvSpPr>
        <p:spPr>
          <a:xfrm>
            <a:off x="620232"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1" y="-56817"/>
            <a:ext cx="12179303" cy="5795405"/>
          </a:xfrm>
          <a:prstGeom prst="rect">
            <a:avLst/>
          </a:prstGeom>
        </p:spPr>
      </p:pic>
      <p:sp>
        <p:nvSpPr>
          <p:cNvPr id="27" name="Rounded Rectangle 3">
            <a:extLst>
              <a:ext uri="{FF2B5EF4-FFF2-40B4-BE49-F238E27FC236}">
                <a16:creationId xmlns="" xmlns:a16="http://schemas.microsoft.com/office/drawing/2014/main" id="{D9EBC2F1-1253-4E50-80AB-5AF0C813EB1F}"/>
              </a:ext>
            </a:extLst>
          </p:cNvPr>
          <p:cNvSpPr/>
          <p:nvPr/>
        </p:nvSpPr>
        <p:spPr>
          <a:xfrm>
            <a:off x="1240529" y="1451752"/>
            <a:ext cx="938057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6" b="0" i="0" u="none" strike="noStrike" kern="1200" cap="none" spc="0" normalizeH="0" baseline="0" noProof="0">
                <a:ln>
                  <a:noFill/>
                </a:ln>
                <a:solidFill>
                  <a:prstClr val="black"/>
                </a:solidFill>
                <a:effectLst/>
                <a:uLnTx/>
                <a:uFillTx/>
                <a:latin typeface="UTM Avo" panose="02040603050506020204" pitchFamily="18" charset="0"/>
                <a:ea typeface="+mn-ea"/>
                <a:cs typeface="+mn-cs"/>
              </a:rPr>
              <a:t>Em hãy kể tên một số truyền thống</a:t>
            </a:r>
            <a:r>
              <a:rPr lang="en-US" sz="4266">
                <a:solidFill>
                  <a:prstClr val="black"/>
                </a:solidFill>
                <a:latin typeface="UTM Avo" panose="02040603050506020204" pitchFamily="18" charset="0"/>
              </a:rPr>
              <a:t> </a:t>
            </a:r>
            <a:r>
              <a:rPr kumimoji="0" lang="en-US" sz="4266" b="0" i="0" u="none" strike="noStrike" kern="1200" cap="none" spc="0" normalizeH="0" baseline="0" noProof="0">
                <a:ln>
                  <a:noFill/>
                </a:ln>
                <a:solidFill>
                  <a:prstClr val="black"/>
                </a:solidFill>
                <a:effectLst/>
                <a:uLnTx/>
                <a:uFillTx/>
                <a:latin typeface="UTM Avo" panose="02040603050506020204" pitchFamily="18" charset="0"/>
                <a:ea typeface="+mn-ea"/>
                <a:cs typeface="+mn-cs"/>
              </a:rPr>
              <a:t>ở trường em?</a:t>
            </a:r>
            <a:endParaRPr kumimoji="0" lang="vi-VN" sz="4266"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 xmlns:a16="http://schemas.microsoft.com/office/drawing/2014/main" id="{C8FBFB89-76C2-4D51-8442-C3C6130DC458}"/>
              </a:ext>
            </a:extLst>
          </p:cNvPr>
          <p:cNvPicPr>
            <a:picLocks noChangeAspect="1"/>
          </p:cNvPicPr>
          <p:nvPr/>
        </p:nvPicPr>
        <p:blipFill>
          <a:blip r:embed="rId7"/>
          <a:stretch>
            <a:fillRect/>
          </a:stretch>
        </p:blipFill>
        <p:spPr>
          <a:xfrm>
            <a:off x="6217957" y="4041140"/>
            <a:ext cx="5590013" cy="2742641"/>
          </a:xfrm>
          <a:prstGeom prst="rect">
            <a:avLst/>
          </a:prstGeom>
        </p:spPr>
      </p:pic>
      <p:pic>
        <p:nvPicPr>
          <p:cNvPr id="29" name="Picture 28">
            <a:extLst>
              <a:ext uri="{FF2B5EF4-FFF2-40B4-BE49-F238E27FC236}">
                <a16:creationId xmlns="" xmlns:a16="http://schemas.microsoft.com/office/drawing/2014/main" id="{6D8E1A8B-9003-402D-89B0-453B407A99ED}"/>
              </a:ext>
            </a:extLst>
          </p:cNvPr>
          <p:cNvPicPr>
            <a:picLocks noChangeAspect="1"/>
          </p:cNvPicPr>
          <p:nvPr/>
        </p:nvPicPr>
        <p:blipFill>
          <a:blip r:embed="rId8"/>
          <a:stretch>
            <a:fillRect/>
          </a:stretch>
        </p:blipFill>
        <p:spPr>
          <a:xfrm>
            <a:off x="620232" y="4404147"/>
            <a:ext cx="4716003" cy="2379634"/>
          </a:xfrm>
          <a:prstGeom prst="rect">
            <a:avLst/>
          </a:prstGeom>
        </p:spPr>
      </p:pic>
      <p:sp>
        <p:nvSpPr>
          <p:cNvPr id="30" name="Right Arrow 16">
            <a:hlinkClick r:id="rId9" action="ppaction://hlinksldjump"/>
            <a:extLst>
              <a:ext uri="{FF2B5EF4-FFF2-40B4-BE49-F238E27FC236}">
                <a16:creationId xmlns="" xmlns:a16="http://schemas.microsoft.com/office/drawing/2014/main" id="{6987ECE0-1261-48A8-8CD1-5824607CAB99}"/>
              </a:ext>
            </a:extLst>
          </p:cNvPr>
          <p:cNvSpPr/>
          <p:nvPr/>
        </p:nvSpPr>
        <p:spPr>
          <a:xfrm>
            <a:off x="10789331" y="143155"/>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pic>
        <p:nvPicPr>
          <p:cNvPr id="4" name="Tieng-vo-tay-tra-loi-dung-www_tiengdong_com">
            <a:hlinkClick r:id="" action="ppaction://media"/>
            <a:extLst>
              <a:ext uri="{FF2B5EF4-FFF2-40B4-BE49-F238E27FC236}">
                <a16:creationId xmlns="" xmlns:a16="http://schemas.microsoft.com/office/drawing/2014/main" id="{FB73B70A-ABA1-4EA3-9063-E727F572936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02239" y="2332791"/>
            <a:ext cx="609600" cy="609600"/>
          </a:xfrm>
          <a:prstGeom prst="rect">
            <a:avLst/>
          </a:prstGeom>
        </p:spPr>
      </p:pic>
    </p:spTree>
    <p:extLst>
      <p:ext uri="{BB962C8B-B14F-4D97-AF65-F5344CB8AC3E}">
        <p14:creationId xmlns:p14="http://schemas.microsoft.com/office/powerpoint/2010/main" val="335989365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3" y="303994"/>
            <a:ext cx="12179302" cy="5795405"/>
          </a:xfrm>
          <a:prstGeom prst="rect">
            <a:avLst/>
          </a:prstGeom>
        </p:spPr>
      </p:pic>
      <p:pic>
        <p:nvPicPr>
          <p:cNvPr id="5" name="图片 4" descr="34"/>
          <p:cNvPicPr>
            <a:picLocks noChangeAspect="1"/>
          </p:cNvPicPr>
          <p:nvPr/>
        </p:nvPicPr>
        <p:blipFill>
          <a:blip r:embed="rId4"/>
          <a:stretch>
            <a:fillRect/>
          </a:stretch>
        </p:blipFill>
        <p:spPr>
          <a:xfrm>
            <a:off x="0" y="3188065"/>
            <a:ext cx="12179302" cy="3663631"/>
          </a:xfrm>
          <a:prstGeom prst="rect">
            <a:avLst/>
          </a:prstGeom>
        </p:spPr>
      </p:pic>
      <p:pic>
        <p:nvPicPr>
          <p:cNvPr id="6" name="图片 5" descr="33"/>
          <p:cNvPicPr>
            <a:picLocks noChangeAspect="1"/>
          </p:cNvPicPr>
          <p:nvPr/>
        </p:nvPicPr>
        <p:blipFill>
          <a:blip r:embed="rId5"/>
          <a:stretch>
            <a:fillRect/>
          </a:stretch>
        </p:blipFill>
        <p:spPr>
          <a:xfrm>
            <a:off x="273030" y="2163249"/>
            <a:ext cx="5654935" cy="4693859"/>
          </a:xfrm>
          <a:prstGeom prst="rect">
            <a:avLst/>
          </a:prstGeom>
        </p:spPr>
      </p:pic>
      <p:pic>
        <p:nvPicPr>
          <p:cNvPr id="7" name="图片 6" descr="32"/>
          <p:cNvPicPr>
            <a:picLocks noChangeAspect="1"/>
          </p:cNvPicPr>
          <p:nvPr/>
        </p:nvPicPr>
        <p:blipFill>
          <a:blip r:embed="rId6"/>
          <a:stretch>
            <a:fillRect/>
          </a:stretch>
        </p:blipFill>
        <p:spPr>
          <a:xfrm>
            <a:off x="-1" y="4555832"/>
            <a:ext cx="2219382" cy="2301276"/>
          </a:xfrm>
          <a:prstGeom prst="rect">
            <a:avLst/>
          </a:prstGeom>
        </p:spPr>
      </p:pic>
      <p:sp>
        <p:nvSpPr>
          <p:cNvPr id="15" name="Rectangle: Rounded Corners 14">
            <a:extLst>
              <a:ext uri="{FF2B5EF4-FFF2-40B4-BE49-F238E27FC236}">
                <a16:creationId xmlns="" xmlns:a16="http://schemas.microsoft.com/office/drawing/2014/main" id="{A76C1DBE-A60B-437E-B53F-DCB5C50A6400}"/>
              </a:ext>
            </a:extLst>
          </p:cNvPr>
          <p:cNvSpPr/>
          <p:nvPr/>
        </p:nvSpPr>
        <p:spPr>
          <a:xfrm>
            <a:off x="1814259" y="229947"/>
            <a:ext cx="8452482" cy="4382386"/>
          </a:xfrm>
          <a:prstGeom prst="roundRect">
            <a:avLst/>
          </a:prstGeom>
          <a:solidFill>
            <a:schemeClr val="bg1">
              <a:alpha val="88000"/>
            </a:schemeClr>
          </a:solidFill>
          <a:ln>
            <a:solidFill>
              <a:srgbClr val="99FF3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TextBox 16">
            <a:extLst>
              <a:ext uri="{FF2B5EF4-FFF2-40B4-BE49-F238E27FC236}">
                <a16:creationId xmlns="" xmlns:a16="http://schemas.microsoft.com/office/drawing/2014/main" id="{6132AD4B-5350-4B53-B517-167EDD88463B}"/>
              </a:ext>
            </a:extLst>
          </p:cNvPr>
          <p:cNvSpPr txBox="1"/>
          <p:nvPr/>
        </p:nvSpPr>
        <p:spPr>
          <a:xfrm>
            <a:off x="2033832" y="478098"/>
            <a:ext cx="8269649" cy="707702"/>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Thứ</a:t>
            </a:r>
            <a:r>
              <a:rPr kumimoji="0" lang="en-US" sz="3999"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 </a:t>
            </a:r>
            <a:r>
              <a:rPr kumimoji="0" lang="en-US" sz="3999"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ngày</a:t>
            </a:r>
            <a:r>
              <a:rPr kumimoji="0" lang="en-US" sz="3999"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 </a:t>
            </a:r>
            <a:r>
              <a:rPr kumimoji="0" lang="en-US" sz="3999"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tháng</a:t>
            </a:r>
            <a:r>
              <a:rPr kumimoji="0" lang="en-US" sz="3999"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 </a:t>
            </a:r>
            <a:r>
              <a:rPr kumimoji="0" lang="en-US" sz="3999"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năm</a:t>
            </a:r>
            <a:r>
              <a:rPr kumimoji="0" lang="en-US" sz="3999"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endParaRPr kumimoji="0" lang="vi-VN" sz="3999" b="0" i="0" u="none" strike="noStrike" kern="1200" cap="none" spc="0" normalizeH="0" baseline="0" noProof="0" dirty="0">
              <a:ln>
                <a:noFill/>
              </a:ln>
              <a:solidFill>
                <a:srgbClr val="00B050"/>
              </a:solidFill>
              <a:effectLst/>
              <a:uLnTx/>
              <a:uFillTx/>
              <a:latin typeface="Arial" panose="020B0604020202020204" pitchFamily="34" charset="0"/>
              <a:ea typeface="+mn-ea"/>
              <a:cs typeface="+mn-cs"/>
            </a:endParaRPr>
          </a:p>
        </p:txBody>
      </p:sp>
      <p:sp>
        <p:nvSpPr>
          <p:cNvPr id="18" name="TextBox 17">
            <a:extLst>
              <a:ext uri="{FF2B5EF4-FFF2-40B4-BE49-F238E27FC236}">
                <a16:creationId xmlns="" xmlns:a16="http://schemas.microsoft.com/office/drawing/2014/main" id="{45BAB4B3-092F-4681-B95C-F2E27F6023BB}"/>
              </a:ext>
            </a:extLst>
          </p:cNvPr>
          <p:cNvSpPr txBox="1"/>
          <p:nvPr/>
        </p:nvSpPr>
        <p:spPr>
          <a:xfrm>
            <a:off x="3817962" y="1389992"/>
            <a:ext cx="4445076" cy="646163"/>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3599" b="0"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UTM Avo" panose="02040603050506020204" pitchFamily="18" charset="0"/>
                <a:ea typeface="+mn-ea"/>
                <a:cs typeface="+mn-cs"/>
              </a:rPr>
              <a:t>Tự</a:t>
            </a:r>
            <a:r>
              <a:rPr kumimoji="0" lang="en-US" sz="3599" b="0"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UTM Avo" panose="02040603050506020204" pitchFamily="18" charset="0"/>
                <a:ea typeface="+mn-ea"/>
                <a:cs typeface="+mn-cs"/>
              </a:rPr>
              <a:t> </a:t>
            </a:r>
            <a:r>
              <a:rPr kumimoji="0" lang="en-US" sz="3599" b="0"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UTM Avo" panose="02040603050506020204" pitchFamily="18" charset="0"/>
                <a:ea typeface="+mn-ea"/>
                <a:cs typeface="+mn-cs"/>
              </a:rPr>
              <a:t>nhiên</a:t>
            </a:r>
            <a:r>
              <a:rPr kumimoji="0" lang="en-US" sz="3599" b="0"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UTM Avo" panose="02040603050506020204" pitchFamily="18" charset="0"/>
                <a:ea typeface="+mn-ea"/>
                <a:cs typeface="+mn-cs"/>
              </a:rPr>
              <a:t> </a:t>
            </a:r>
            <a:r>
              <a:rPr kumimoji="0" lang="en-US" sz="3599" b="0"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UTM Avo" panose="02040603050506020204" pitchFamily="18" charset="0"/>
                <a:ea typeface="+mn-ea"/>
                <a:cs typeface="+mn-cs"/>
              </a:rPr>
              <a:t>và</a:t>
            </a:r>
            <a:r>
              <a:rPr kumimoji="0" lang="en-US" sz="3599" b="0"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UTM Avo" panose="02040603050506020204" pitchFamily="18" charset="0"/>
                <a:ea typeface="+mn-ea"/>
                <a:cs typeface="+mn-cs"/>
              </a:rPr>
              <a:t> </a:t>
            </a:r>
            <a:r>
              <a:rPr kumimoji="0" lang="en-US" sz="3599" b="0"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UTM Avo" panose="02040603050506020204" pitchFamily="18" charset="0"/>
                <a:ea typeface="+mn-ea"/>
                <a:cs typeface="+mn-cs"/>
              </a:rPr>
              <a:t>xã</a:t>
            </a:r>
            <a:r>
              <a:rPr kumimoji="0" lang="en-US" sz="3599" b="0"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UTM Avo" panose="02040603050506020204" pitchFamily="18" charset="0"/>
                <a:ea typeface="+mn-ea"/>
                <a:cs typeface="+mn-cs"/>
              </a:rPr>
              <a:t> </a:t>
            </a:r>
            <a:r>
              <a:rPr kumimoji="0" lang="en-US" sz="3599" b="0"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UTM Avo" panose="02040603050506020204" pitchFamily="18" charset="0"/>
                <a:ea typeface="+mn-ea"/>
                <a:cs typeface="+mn-cs"/>
              </a:rPr>
              <a:t>hội</a:t>
            </a:r>
            <a:endParaRPr kumimoji="0" lang="vi-VN" sz="3599" b="0"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Arial" panose="020B0604020202020204" pitchFamily="34" charset="0"/>
              <a:ea typeface="+mn-ea"/>
              <a:cs typeface="+mn-cs"/>
            </a:endParaRPr>
          </a:p>
        </p:txBody>
      </p:sp>
      <p:sp>
        <p:nvSpPr>
          <p:cNvPr id="21" name="TextBox 20">
            <a:extLst>
              <a:ext uri="{FF2B5EF4-FFF2-40B4-BE49-F238E27FC236}">
                <a16:creationId xmlns="" xmlns:a16="http://schemas.microsoft.com/office/drawing/2014/main" id="{D43A3B68-B12A-4CEC-8CE2-0D4850E26137}"/>
              </a:ext>
            </a:extLst>
          </p:cNvPr>
          <p:cNvSpPr txBox="1"/>
          <p:nvPr/>
        </p:nvSpPr>
        <p:spPr>
          <a:xfrm>
            <a:off x="871264" y="2323047"/>
            <a:ext cx="10446296" cy="707886"/>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4000" b="1">
                <a:ln w="22225">
                  <a:solidFill>
                    <a:srgbClr val="ED7D31"/>
                  </a:solidFill>
                  <a:prstDash val="solid"/>
                </a:ln>
                <a:solidFill>
                  <a:srgbClr val="FFFF00"/>
                </a:solidFill>
                <a:latin typeface="UTM Avo" panose="02040603050506020204" pitchFamily="18" charset="0"/>
              </a:rPr>
              <a:t>ÔN TẬP CHỦ ĐỀ TRƯỜNG HỌC</a:t>
            </a:r>
            <a:endParaRPr kumimoji="0" lang="vi-VN" sz="4000" b="1" i="0" u="none" strike="noStrike" kern="1200" cap="none" spc="0" normalizeH="0" baseline="0" noProof="0">
              <a:ln w="22225">
                <a:solidFill>
                  <a:srgbClr val="ED7D31"/>
                </a:solidFill>
                <a:prstDash val="solid"/>
              </a:ln>
              <a:solidFill>
                <a:srgbClr val="FFFF00"/>
              </a:solidFill>
              <a:effectLst/>
              <a:uLnTx/>
              <a:uFillTx/>
              <a:latin typeface="UTM Avo" panose="02040603050506020204" pitchFamily="18" charset="0"/>
            </a:endParaRPr>
          </a:p>
        </p:txBody>
      </p:sp>
      <p:pic>
        <p:nvPicPr>
          <p:cNvPr id="22" name="Picture 21">
            <a:extLst>
              <a:ext uri="{FF2B5EF4-FFF2-40B4-BE49-F238E27FC236}">
                <a16:creationId xmlns="" xmlns:a16="http://schemas.microsoft.com/office/drawing/2014/main" id="{A227BC0B-C662-4EF8-BF15-4CC85880958D}"/>
              </a:ext>
            </a:extLst>
          </p:cNvPr>
          <p:cNvPicPr>
            <a:picLocks noChangeAspect="1"/>
          </p:cNvPicPr>
          <p:nvPr/>
        </p:nvPicPr>
        <p:blipFill>
          <a:blip r:embed="rId7"/>
          <a:stretch>
            <a:fillRect/>
          </a:stretch>
        </p:blipFill>
        <p:spPr>
          <a:xfrm>
            <a:off x="6217957" y="4041140"/>
            <a:ext cx="5590013" cy="2742641"/>
          </a:xfrm>
          <a:prstGeom prst="rect">
            <a:avLst/>
          </a:prstGeom>
        </p:spPr>
      </p:pic>
      <p:sp>
        <p:nvSpPr>
          <p:cNvPr id="23" name="Rectangle 22">
            <a:extLst>
              <a:ext uri="{FF2B5EF4-FFF2-40B4-BE49-F238E27FC236}">
                <a16:creationId xmlns="" xmlns:a16="http://schemas.microsoft.com/office/drawing/2014/main" id="{8524BAEB-1016-4B14-9B16-54C7EFA7C389}"/>
              </a:ext>
            </a:extLst>
          </p:cNvPr>
          <p:cNvSpPr/>
          <p:nvPr/>
        </p:nvSpPr>
        <p:spPr>
          <a:xfrm>
            <a:off x="4376884" y="3294102"/>
            <a:ext cx="3026563" cy="830781"/>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err="1">
                <a:ln>
                  <a:noFill/>
                </a:ln>
                <a:solidFill>
                  <a:srgbClr val="0070C0"/>
                </a:solidFill>
                <a:effectLst/>
                <a:uLnTx/>
                <a:uFillTx/>
                <a:latin typeface="UTM Avo" panose="02040603050506020204" pitchFamily="18" charset="0"/>
                <a:ea typeface="LNTH-LuoLuoNotangYuanTi 1" panose="020B0604020202020204" charset="-128"/>
                <a:cs typeface="LNTH-LuoLuoNotangYuanTi 1" panose="020B0604020202020204" charset="-128"/>
              </a:rPr>
              <a:t>Tiết</a:t>
            </a:r>
            <a:r>
              <a:rPr kumimoji="0" lang="en-US" sz="4799" b="1" i="0" u="none" strike="noStrike" kern="1200" cap="none" spc="0" normalizeH="0" baseline="0" noProof="0">
                <a:ln>
                  <a:noFill/>
                </a:ln>
                <a:solidFill>
                  <a:srgbClr val="0070C0"/>
                </a:solidFill>
                <a:effectLst/>
                <a:uLnTx/>
                <a:uFillTx/>
                <a:latin typeface="UTM Avo" panose="02040603050506020204" pitchFamily="18" charset="0"/>
                <a:ea typeface="LNTH-LuoLuoNotangYuanTi 1" panose="020B0604020202020204" charset="-128"/>
                <a:cs typeface="LNTH-LuoLuoNotangYuanTi 1" panose="020B0604020202020204" charset="-128"/>
              </a:rPr>
              <a:t> 2</a:t>
            </a:r>
            <a:endParaRPr kumimoji="0" lang="en-US" sz="4799" b="1" i="0" u="none" strike="noStrike" kern="1200" cap="none" spc="0" normalizeH="0" baseline="0" noProof="0" dirty="0">
              <a:ln>
                <a:noFill/>
              </a:ln>
              <a:solidFill>
                <a:srgbClr val="0070C0"/>
              </a:solidFill>
              <a:effectLst/>
              <a:uLnTx/>
              <a:uFillTx/>
              <a:latin typeface="UTM Avo" panose="02040603050506020204" pitchFamily="18" charset="0"/>
              <a:ea typeface="LNTH-LuoLuoNotangYuanTi 1" panose="020B0604020202020204" charset="-128"/>
              <a:cs typeface="LNTH-LuoLuoNotangYuanTi 1" panose="020B0604020202020204" charset="-128"/>
            </a:endParaRPr>
          </a:p>
        </p:txBody>
      </p:sp>
      <p:pic>
        <p:nvPicPr>
          <p:cNvPr id="24" name="Picture 23">
            <a:extLst>
              <a:ext uri="{FF2B5EF4-FFF2-40B4-BE49-F238E27FC236}">
                <a16:creationId xmlns="" xmlns:a16="http://schemas.microsoft.com/office/drawing/2014/main" id="{9C639517-B6A6-4722-BADE-20003B86CA4D}"/>
              </a:ext>
            </a:extLst>
          </p:cNvPr>
          <p:cNvPicPr>
            <a:picLocks noChangeAspect="1"/>
          </p:cNvPicPr>
          <p:nvPr/>
        </p:nvPicPr>
        <p:blipFill>
          <a:blip r:embed="rId8"/>
          <a:stretch>
            <a:fillRect/>
          </a:stretch>
        </p:blipFill>
        <p:spPr>
          <a:xfrm>
            <a:off x="327142" y="4337066"/>
            <a:ext cx="4716003" cy="2379634"/>
          </a:xfrm>
          <a:prstGeom prst="rect">
            <a:avLst/>
          </a:prstGeom>
        </p:spPr>
      </p:pic>
    </p:spTree>
    <p:extLst>
      <p:ext uri="{BB962C8B-B14F-4D97-AF65-F5344CB8AC3E}">
        <p14:creationId xmlns:p14="http://schemas.microsoft.com/office/powerpoint/2010/main" val="28928144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8" grpId="0"/>
      <p:bldP spid="21"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 y="-56817"/>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4" name="图片 5" descr="33">
            <a:extLst>
              <a:ext uri="{FF2B5EF4-FFF2-40B4-BE49-F238E27FC236}">
                <a16:creationId xmlns="" xmlns:a16="http://schemas.microsoft.com/office/drawing/2014/main" id="{F1AFA10A-09EA-B07B-C1CC-861442C5C379}"/>
              </a:ext>
            </a:extLst>
          </p:cNvPr>
          <p:cNvPicPr>
            <a:picLocks noChangeAspect="1"/>
          </p:cNvPicPr>
          <p:nvPr/>
        </p:nvPicPr>
        <p:blipFill>
          <a:blip r:embed="rId5"/>
          <a:stretch>
            <a:fillRect/>
          </a:stretch>
        </p:blipFill>
        <p:spPr>
          <a:xfrm>
            <a:off x="273030" y="1074886"/>
            <a:ext cx="6966142" cy="5782223"/>
          </a:xfrm>
          <a:prstGeom prst="rect">
            <a:avLst/>
          </a:prstGeom>
        </p:spPr>
      </p:pic>
      <p:grpSp>
        <p:nvGrpSpPr>
          <p:cNvPr id="5" name="Group 4">
            <a:extLst>
              <a:ext uri="{FF2B5EF4-FFF2-40B4-BE49-F238E27FC236}">
                <a16:creationId xmlns="" xmlns:a16="http://schemas.microsoft.com/office/drawing/2014/main" id="{DB83251F-276D-6B08-FC6E-8516F81AE58F}"/>
              </a:ext>
            </a:extLst>
          </p:cNvPr>
          <p:cNvGrpSpPr/>
          <p:nvPr/>
        </p:nvGrpSpPr>
        <p:grpSpPr>
          <a:xfrm>
            <a:off x="6963306" y="3180247"/>
            <a:ext cx="3407203" cy="3309392"/>
            <a:chOff x="488751" y="3690298"/>
            <a:chExt cx="3408091" cy="3310254"/>
          </a:xfrm>
        </p:grpSpPr>
        <p:pic>
          <p:nvPicPr>
            <p:cNvPr id="7" name="Picture 6">
              <a:extLst>
                <a:ext uri="{FF2B5EF4-FFF2-40B4-BE49-F238E27FC236}">
                  <a16:creationId xmlns="" xmlns:a16="http://schemas.microsoft.com/office/drawing/2014/main" id="{AB005937-50B3-2AC3-258B-0E9FC545DD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8" name="Picture 7">
              <a:extLst>
                <a:ext uri="{FF2B5EF4-FFF2-40B4-BE49-F238E27FC236}">
                  <a16:creationId xmlns="" xmlns:a16="http://schemas.microsoft.com/office/drawing/2014/main" id="{D91B761F-EC0E-C2A8-5B53-D015D7960E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grpSp>
        <p:nvGrpSpPr>
          <p:cNvPr id="9" name="Group 8">
            <a:extLst>
              <a:ext uri="{FF2B5EF4-FFF2-40B4-BE49-F238E27FC236}">
                <a16:creationId xmlns="" xmlns:a16="http://schemas.microsoft.com/office/drawing/2014/main" id="{2F1D0388-9C74-F0AE-5670-9D39CC682E9D}"/>
              </a:ext>
            </a:extLst>
          </p:cNvPr>
          <p:cNvGrpSpPr/>
          <p:nvPr/>
        </p:nvGrpSpPr>
        <p:grpSpPr>
          <a:xfrm>
            <a:off x="2631879" y="744576"/>
            <a:ext cx="8662856" cy="1771249"/>
            <a:chOff x="149417" y="2548464"/>
            <a:chExt cx="8665113" cy="1771710"/>
          </a:xfrm>
        </p:grpSpPr>
        <p:sp>
          <p:nvSpPr>
            <p:cNvPr id="10" name="Rectangle: Rounded Corners 9">
              <a:extLst>
                <a:ext uri="{FF2B5EF4-FFF2-40B4-BE49-F238E27FC236}">
                  <a16:creationId xmlns="" xmlns:a16="http://schemas.microsoft.com/office/drawing/2014/main" id="{4A94DC2A-E63C-B592-02FF-FEC61A44B720}"/>
                </a:ext>
              </a:extLst>
            </p:cNvPr>
            <p:cNvSpPr/>
            <p:nvPr/>
          </p:nvSpPr>
          <p:spPr>
            <a:xfrm>
              <a:off x="149417" y="2619739"/>
              <a:ext cx="8665113" cy="1700435"/>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等线"/>
                <a:ea typeface="+mn-ea"/>
                <a:cs typeface="+mn-cs"/>
              </a:endParaRPr>
            </a:p>
          </p:txBody>
        </p:sp>
        <p:sp>
          <p:nvSpPr>
            <p:cNvPr id="11" name="TextBox 10">
              <a:extLst>
                <a:ext uri="{FF2B5EF4-FFF2-40B4-BE49-F238E27FC236}">
                  <a16:creationId xmlns="" xmlns:a16="http://schemas.microsoft.com/office/drawing/2014/main" id="{2CC17E55-4E36-7E8F-637C-52B57CBE508D}"/>
                </a:ext>
              </a:extLst>
            </p:cNvPr>
            <p:cNvSpPr txBox="1"/>
            <p:nvPr/>
          </p:nvSpPr>
          <p:spPr>
            <a:xfrm>
              <a:off x="1039668" y="2548464"/>
              <a:ext cx="6850395" cy="1754783"/>
            </a:xfrm>
            <a:prstGeom prst="rect">
              <a:avLst/>
            </a:prstGeom>
            <a:noFill/>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mbria" panose="02040503050406030204" pitchFamily="18" charset="0"/>
                  <a:ea typeface="Calibri" panose="020F0502020204030204" pitchFamily="34" charset="0"/>
                  <a:cs typeface="+mn-cs"/>
                </a:rPr>
                <a:t>HOẠT ĐỘNG</a:t>
              </a: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libri" panose="020F0502020204030204" pitchFamily="34" charset="0"/>
                  <a:cs typeface="+mn-cs"/>
                </a:rPr>
                <a:t> 1</a:t>
              </a:r>
              <a:r>
                <a:rPr kumimoji="0" lang="vi-VN" sz="3600" b="1" i="0" u="none" strike="noStrike" kern="1200" cap="none" spc="0" normalizeH="0" baseline="0" noProof="0">
                  <a:ln>
                    <a:noFill/>
                  </a:ln>
                  <a:solidFill>
                    <a:srgbClr val="000000"/>
                  </a:solidFill>
                  <a:effectLst/>
                  <a:uLnTx/>
                  <a:uFillTx/>
                  <a:latin typeface="Cambria" panose="02040503050406030204" pitchFamily="18" charset="0"/>
                  <a:ea typeface="Calibri" panose="020F0502020204030204" pitchFamily="34" charset="0"/>
                  <a:cs typeface="+mn-cs"/>
                </a:rPr>
                <a:t>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mbria" panose="02040503050406030204" pitchFamily="18" charset="0"/>
                  <a:ea typeface="Calibri" panose="020F0502020204030204" pitchFamily="34" charset="0"/>
                  <a:cs typeface="+mn-cs"/>
                </a:rPr>
                <a:t>Giữ gìn và phát huy truyền thống của nhà trường</a:t>
              </a:r>
            </a:p>
          </p:txBody>
        </p:sp>
      </p:gr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10&quot;&gt;&lt;property id=&quot;20148&quot; value=&quot;5&quot;/&gt;&lt;property id=&quot;20300&quot; value=&quot;Slide 2&quot;/&gt;&lt;property id=&quot;20307&quot; value=&quot;258&quot;/&gt;&lt;/object&gt;&lt;object type=&quot;3&quot; unique_id=&quot;433186&quot;&gt;&lt;property id=&quot;20148&quot; value=&quot;5&quot;/&gt;&lt;property id=&quot;20300&quot; value=&quot;Slide 13&quot;/&gt;&lt;property id=&quot;20307&quot; value=&quot;298&quot;/&gt;&lt;/object&gt;&lt;object type=&quot;3&quot; unique_id=&quot;433263&quot;&gt;&lt;property id=&quot;20148&quot; value=&quot;5&quot;/&gt;&lt;property id=&quot;20300&quot; value=&quot;Slide 4&quot;/&gt;&lt;property id=&quot;20307&quot; value=&quot;299&quot;/&gt;&lt;/object&gt;&lt;object type=&quot;3&quot; unique_id=&quot;473196&quot;&gt;&lt;property id=&quot;20148&quot; value=&quot;5&quot;/&gt;&lt;property id=&quot;20300&quot; value=&quot;Slide 6&quot;/&gt;&lt;property id=&quot;20307&quot; value=&quot;302&quot;/&gt;&lt;/object&gt;&lt;object type=&quot;3&quot; unique_id=&quot;473518&quot;&gt;&lt;property id=&quot;20148&quot; value=&quot;5&quot;/&gt;&lt;property id=&quot;20300&quot; value=&quot;Slide 12&quot;/&gt;&lt;property id=&quot;20307&quot; value=&quot;306&quot;/&gt;&lt;/object&gt;&lt;object type=&quot;3&quot; unique_id=&quot;474418&quot;&gt;&lt;property id=&quot;20148&quot; value=&quot;5&quot;/&gt;&lt;property id=&quot;20300&quot; value=&quot;Slide 1&quot;/&gt;&lt;property id=&quot;20307&quot; value=&quot;320&quot;/&gt;&lt;/object&gt;&lt;object type=&quot;3&quot; unique_id=&quot;474419&quot;&gt;&lt;property id=&quot;20148&quot; value=&quot;5&quot;/&gt;&lt;property id=&quot;20300&quot; value=&quot;Slide 3&quot;/&gt;&lt;property id=&quot;20307&quot; value=&quot;321&quot;/&gt;&lt;/object&gt;&lt;object type=&quot;3&quot; unique_id=&quot;474524&quot;&gt;&lt;property id=&quot;20148&quot; value=&quot;5&quot;/&gt;&lt;property id=&quot;20300&quot; value=&quot;Slide 5&quot;/&gt;&lt;property id=&quot;20307&quot; value=&quot;322&quot;/&gt;&lt;/object&gt;&lt;object type=&quot;3&quot; unique_id=&quot;474757&quot;&gt;&lt;property id=&quot;20148&quot; value=&quot;5&quot;/&gt;&lt;property id=&quot;20300&quot; value=&quot;Slide 14&quot;/&gt;&lt;property id=&quot;20307&quot; value=&quot;323&quot;/&gt;&lt;/object&gt;&lt;object type=&quot;3&quot; unique_id=&quot;475012&quot;&gt;&lt;property id=&quot;20148&quot; value=&quot;5&quot;/&gt;&lt;property id=&quot;20300&quot; value=&quot;Slide 7&quot;/&gt;&lt;property id=&quot;20307&quot; value=&quot;325&quot;/&gt;&lt;/object&gt;&lt;object type=&quot;3&quot; unique_id=&quot;475013&quot;&gt;&lt;property id=&quot;20148&quot; value=&quot;5&quot;/&gt;&lt;property id=&quot;20300&quot; value=&quot;Slide 8&quot;/&gt;&lt;property id=&quot;20307&quot; value=&quot;326&quot;/&gt;&lt;/object&gt;&lt;object type=&quot;3&quot; unique_id=&quot;475014&quot;&gt;&lt;property id=&quot;20148&quot; value=&quot;5&quot;/&gt;&lt;property id=&quot;20300&quot; value=&quot;Slide 9&quot;/&gt;&lt;property id=&quot;20307&quot; value=&quot;327&quot;/&gt;&lt;/object&gt;&lt;object type=&quot;3&quot; unique_id=&quot;475015&quot;&gt;&lt;property id=&quot;20148&quot; value=&quot;5&quot;/&gt;&lt;property id=&quot;20300&quot; value=&quot;Slide 10&quot;/&gt;&lt;property id=&quot;20307&quot; value=&quot;328&quot;/&gt;&lt;/object&gt;&lt;object type=&quot;3&quot; unique_id=&quot;475257&quot;&gt;&lt;property id=&quot;20148&quot; value=&quot;5&quot;/&gt;&lt;property id=&quot;20300&quot; value=&quot;Slide 11&quot;/&gt;&lt;property id=&quot;20307&quot; value=&quot;330&quot;/&gt;&lt;/object&gt;&lt;/object&gt;&lt;object type=&quot;8&quot; unique_id=&quot;10056&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4.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4nw0jox">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ww.home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4nw0jox">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TotalTime>
  <Words>593</Words>
  <Application>Microsoft Office PowerPoint</Application>
  <PresentationFormat>Custom</PresentationFormat>
  <Paragraphs>84</Paragraphs>
  <Slides>28</Slides>
  <Notes>7</Notes>
  <HiddenSlides>0</HiddenSlides>
  <MMClips>7</MMClips>
  <ScaleCrop>false</ScaleCrop>
  <HeadingPairs>
    <vt:vector size="6" baseType="variant">
      <vt:variant>
        <vt:lpstr>Fonts Used</vt:lpstr>
      </vt:variant>
      <vt:variant>
        <vt:i4>18</vt:i4>
      </vt:variant>
      <vt:variant>
        <vt:lpstr>Theme</vt:lpstr>
      </vt:variant>
      <vt:variant>
        <vt:i4>12</vt:i4>
      </vt:variant>
      <vt:variant>
        <vt:lpstr>Slide Titles</vt:lpstr>
      </vt:variant>
      <vt:variant>
        <vt:i4>28</vt:i4>
      </vt:variant>
    </vt:vector>
  </HeadingPairs>
  <TitlesOfParts>
    <vt:vector size="58" baseType="lpstr">
      <vt:lpstr>微软雅黑</vt:lpstr>
      <vt:lpstr>宋体</vt:lpstr>
      <vt:lpstr>Arial</vt:lpstr>
      <vt:lpstr>AvantGarde</vt:lpstr>
      <vt:lpstr>Calibri</vt:lpstr>
      <vt:lpstr>Calibri Light</vt:lpstr>
      <vt:lpstr>Cambria</vt:lpstr>
      <vt:lpstr>iCiel Crocante</vt:lpstr>
      <vt:lpstr>LNTH-LuoLuoNotangYuanTi 1</vt:lpstr>
      <vt:lpstr>黑体</vt:lpstr>
      <vt:lpstr>SVN-Poky's</vt:lpstr>
      <vt:lpstr>Tiffany</vt:lpstr>
      <vt:lpstr>Times New Roman</vt:lpstr>
      <vt:lpstr>UTM Avo</vt:lpstr>
      <vt:lpstr>字魂105号-简雅黑</vt:lpstr>
      <vt:lpstr>字魂59号-创粗黑</vt:lpstr>
      <vt:lpstr>思源黑体 CN Bold</vt:lpstr>
      <vt:lpstr>等线</vt:lpstr>
      <vt:lpstr>Hoạt động</vt:lpstr>
      <vt:lpstr>3_Office 主题</vt:lpstr>
      <vt:lpstr>www.homeppt.com</vt:lpstr>
      <vt:lpstr>4_Office 主题</vt:lpstr>
      <vt:lpstr>Office 主题​​</vt:lpstr>
      <vt:lpstr>5_Office 主题</vt:lpstr>
      <vt:lpstr>www.33ppt.com</vt:lpstr>
      <vt:lpstr>4_Office 主题​​</vt:lpstr>
      <vt:lpstr>1_www.33ppt.com</vt:lpstr>
      <vt:lpstr>6_Office 主题</vt:lpstr>
      <vt:lpstr>2_www.33ppt.com</vt:lpstr>
      <vt:lpstr>4_www.33ppt.com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Le Tien Duat</cp:lastModifiedBy>
  <cp:revision>2</cp:revision>
  <dcterms:created xsi:type="dcterms:W3CDTF">2020-10-17T01:03:00Z</dcterms:created>
  <dcterms:modified xsi:type="dcterms:W3CDTF">2024-11-24T07:53:37Z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842061363A954C78BCE4F13EA7D0EB56</vt:lpwstr>
  </property>
  <property fmtid="{D5CDD505-2E9C-101B-9397-08002B2CF9AE}" pid="3" name="KSOProductBuildVer">
    <vt:lpwstr>1033-11.2.0.11191</vt:lpwstr>
  </property>
</Properties>
</file>