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75" r:id="rId3"/>
    <p:sldMasterId id="2147483687" r:id="rId4"/>
  </p:sldMasterIdLst>
  <p:notesMasterIdLst>
    <p:notesMasterId r:id="rId28"/>
  </p:notesMasterIdLst>
  <p:sldIdLst>
    <p:sldId id="263" r:id="rId5"/>
    <p:sldId id="265" r:id="rId6"/>
    <p:sldId id="270" r:id="rId7"/>
    <p:sldId id="288" r:id="rId8"/>
    <p:sldId id="289" r:id="rId9"/>
    <p:sldId id="293" r:id="rId10"/>
    <p:sldId id="262" r:id="rId11"/>
    <p:sldId id="290" r:id="rId12"/>
    <p:sldId id="291" r:id="rId13"/>
    <p:sldId id="257" r:id="rId14"/>
    <p:sldId id="292"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Lst>
  <p:sldSz cx="12192000" cy="6858000"/>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FF"/>
    <a:srgbClr val="CC99FF"/>
    <a:srgbClr val="99CCFF"/>
    <a:srgbClr val="CCCCFF"/>
    <a:srgbClr val="DA974C"/>
    <a:srgbClr val="472F10"/>
    <a:srgbClr val="D09A71"/>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71" autoAdjust="0"/>
    <p:restoredTop sz="94660"/>
  </p:normalViewPr>
  <p:slideViewPr>
    <p:cSldViewPr snapToGrid="0">
      <p:cViewPr>
        <p:scale>
          <a:sx n="33" d="100"/>
          <a:sy n="33" d="100"/>
        </p:scale>
        <p:origin x="1818"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090496BF-82C0-4F3E-BBCC-610010993E63}" type="datetimeFigureOut">
              <a:rPr lang="zh-CN" altLang="en-US" smtClean="0"/>
              <a:pPr/>
              <a:t>2022/10/1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62FC850D-79ED-424D-AD10-24B0EF067A0C}" type="slidenum">
              <a:rPr lang="zh-CN" altLang="en-US" smtClean="0"/>
              <a:pPr/>
              <a:t>‹#›</a:t>
            </a:fld>
            <a:endParaRPr lang="zh-CN" altLang="en-US" dirty="0"/>
          </a:p>
        </p:txBody>
      </p:sp>
    </p:spTree>
    <p:extLst>
      <p:ext uri="{BB962C8B-B14F-4D97-AF65-F5344CB8AC3E}">
        <p14:creationId xmlns:p14="http://schemas.microsoft.com/office/powerpoint/2010/main" val="773624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FC850D-79ED-424D-AD10-24B0EF067A0C}" type="slidenum">
              <a:rPr lang="zh-CN" altLang="en-US" smtClean="0"/>
              <a:t>2</a:t>
            </a:fld>
            <a:endParaRPr lang="zh-CN" altLang="en-US"/>
          </a:p>
        </p:txBody>
      </p:sp>
    </p:spTree>
    <p:extLst>
      <p:ext uri="{BB962C8B-B14F-4D97-AF65-F5344CB8AC3E}">
        <p14:creationId xmlns:p14="http://schemas.microsoft.com/office/powerpoint/2010/main" val="2160978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43836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857343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44767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68725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63940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66301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2796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FC850D-79ED-424D-AD10-24B0EF067A0C}" type="slidenum">
              <a:rPr lang="zh-CN" altLang="en-US" smtClean="0"/>
              <a:t>3</a:t>
            </a:fld>
            <a:endParaRPr lang="zh-CN" altLang="en-US"/>
          </a:p>
        </p:txBody>
      </p:sp>
    </p:spTree>
    <p:extLst>
      <p:ext uri="{BB962C8B-B14F-4D97-AF65-F5344CB8AC3E}">
        <p14:creationId xmlns:p14="http://schemas.microsoft.com/office/powerpoint/2010/main" val="809963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188899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FC850D-79ED-424D-AD10-24B0EF067A0C}" type="slidenum">
              <a:rPr lang="zh-CN" altLang="en-US" smtClean="0"/>
              <a:t>7</a:t>
            </a:fld>
            <a:endParaRPr lang="zh-CN" altLang="en-US"/>
          </a:p>
        </p:txBody>
      </p:sp>
    </p:spTree>
    <p:extLst>
      <p:ext uri="{BB962C8B-B14F-4D97-AF65-F5344CB8AC3E}">
        <p14:creationId xmlns:p14="http://schemas.microsoft.com/office/powerpoint/2010/main" val="529718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72665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6641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3917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116633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213381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5000">
        <p159:morph option="byObject"/>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76473-C9ED-4A06-99D3-4150DD629D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78A428-C581-4BDF-A940-48FB893FF6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92FFEA-05FE-4F2B-B615-58332735D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B0FB82-EB1D-4517-8C19-086177C371DA}"/>
              </a:ext>
            </a:extLst>
          </p:cNvPr>
          <p:cNvSpPr>
            <a:spLocks noGrp="1"/>
          </p:cNvSpPr>
          <p:nvPr>
            <p:ph type="dt" sz="half" idx="10"/>
          </p:nvPr>
        </p:nvSpPr>
        <p:spPr/>
        <p:txBody>
          <a:bodyPr/>
          <a:lstStyle/>
          <a:p>
            <a:fld id="{9F407563-579F-4D63-90FE-CFF655AB1E5E}" type="datetimeFigureOut">
              <a:rPr lang="en-US" smtClean="0"/>
              <a:t>10/1/2022</a:t>
            </a:fld>
            <a:endParaRPr lang="en-US"/>
          </a:p>
        </p:txBody>
      </p:sp>
      <p:sp>
        <p:nvSpPr>
          <p:cNvPr id="6" name="Footer Placeholder 5">
            <a:extLst>
              <a:ext uri="{FF2B5EF4-FFF2-40B4-BE49-F238E27FC236}">
                <a16:creationId xmlns:a16="http://schemas.microsoft.com/office/drawing/2014/main" id="{8AE1D482-0B02-478A-8CF3-EAE2ECD38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548570-484A-4D29-BD5A-5FFC03EE96A3}"/>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2689065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7B2A-8300-4776-88F6-5729F63C96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F72544-00E3-41F2-A603-3E075C89E3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474A46-33BA-40A4-814E-5B25303117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C4A32C-9714-4105-B27C-34088BC0A624}"/>
              </a:ext>
            </a:extLst>
          </p:cNvPr>
          <p:cNvSpPr>
            <a:spLocks noGrp="1"/>
          </p:cNvSpPr>
          <p:nvPr>
            <p:ph type="dt" sz="half" idx="10"/>
          </p:nvPr>
        </p:nvSpPr>
        <p:spPr/>
        <p:txBody>
          <a:bodyPr/>
          <a:lstStyle/>
          <a:p>
            <a:fld id="{9F407563-579F-4D63-90FE-CFF655AB1E5E}" type="datetimeFigureOut">
              <a:rPr lang="en-US" smtClean="0"/>
              <a:t>10/1/2022</a:t>
            </a:fld>
            <a:endParaRPr lang="en-US"/>
          </a:p>
        </p:txBody>
      </p:sp>
      <p:sp>
        <p:nvSpPr>
          <p:cNvPr id="6" name="Footer Placeholder 5">
            <a:extLst>
              <a:ext uri="{FF2B5EF4-FFF2-40B4-BE49-F238E27FC236}">
                <a16:creationId xmlns:a16="http://schemas.microsoft.com/office/drawing/2014/main" id="{9A73805E-25A6-487A-8A2F-E1A3935ADE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17407-9155-4913-9304-54E7BEB2F0D9}"/>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263759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72C04-3F2A-4B28-9878-3197AC7F93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B2E27E-8873-4BB3-9145-E67204085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90F2F4-A805-414B-B9FD-815C813DADE2}"/>
              </a:ext>
            </a:extLst>
          </p:cNvPr>
          <p:cNvSpPr>
            <a:spLocks noGrp="1"/>
          </p:cNvSpPr>
          <p:nvPr>
            <p:ph type="dt" sz="half" idx="10"/>
          </p:nvPr>
        </p:nvSpPr>
        <p:spPr/>
        <p:txBody>
          <a:bodyPr/>
          <a:lstStyle/>
          <a:p>
            <a:fld id="{9F407563-579F-4D63-90FE-CFF655AB1E5E}" type="datetimeFigureOut">
              <a:rPr lang="en-US" smtClean="0"/>
              <a:t>10/1/2022</a:t>
            </a:fld>
            <a:endParaRPr lang="en-US"/>
          </a:p>
        </p:txBody>
      </p:sp>
      <p:sp>
        <p:nvSpPr>
          <p:cNvPr id="5" name="Footer Placeholder 4">
            <a:extLst>
              <a:ext uri="{FF2B5EF4-FFF2-40B4-BE49-F238E27FC236}">
                <a16:creationId xmlns:a16="http://schemas.microsoft.com/office/drawing/2014/main" id="{3CB3D8D5-F9C5-409F-B36F-0F688F8E3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7229B4-C8F7-40EE-90C0-ABAAE632B6A6}"/>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3349748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21AE70-2C26-4042-BA3A-E2579E1A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C10A71-A6F2-4952-A0F4-496490565F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4E4C1-8BA6-4358-81C1-A67BFE6DC9A8}"/>
              </a:ext>
            </a:extLst>
          </p:cNvPr>
          <p:cNvSpPr>
            <a:spLocks noGrp="1"/>
          </p:cNvSpPr>
          <p:nvPr>
            <p:ph type="dt" sz="half" idx="10"/>
          </p:nvPr>
        </p:nvSpPr>
        <p:spPr/>
        <p:txBody>
          <a:bodyPr/>
          <a:lstStyle/>
          <a:p>
            <a:fld id="{9F407563-579F-4D63-90FE-CFF655AB1E5E}" type="datetimeFigureOut">
              <a:rPr lang="en-US" smtClean="0"/>
              <a:t>10/1/2022</a:t>
            </a:fld>
            <a:endParaRPr lang="en-US"/>
          </a:p>
        </p:txBody>
      </p:sp>
      <p:sp>
        <p:nvSpPr>
          <p:cNvPr id="5" name="Footer Placeholder 4">
            <a:extLst>
              <a:ext uri="{FF2B5EF4-FFF2-40B4-BE49-F238E27FC236}">
                <a16:creationId xmlns:a16="http://schemas.microsoft.com/office/drawing/2014/main" id="{0CDFA599-A91D-4AE6-949C-9701A361E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AEA832-FCB9-472C-8DC6-FF510568ADD8}"/>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4279669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45B0E-E96B-4570-A3E5-4D0466853797}"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4195908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2719113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245B0E-E96B-4570-A3E5-4D0466853797}"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3860036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45B0E-E96B-4570-A3E5-4D0466853797}"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3679699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45B0E-E96B-4570-A3E5-4D0466853797}" type="datetimeFigureOut">
              <a:rPr lang="en-US" smtClean="0"/>
              <a:t>10/1/2022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F14B87-94C1-4DC8-98AA-05E8F8BF8269}" type="slidenum">
              <a:rPr lang="en-US" smtClean="0"/>
              <a:t>‹#›</a:t>
            </a:fld>
            <a:endParaRPr lang="en-US"/>
          </a:p>
        </p:txBody>
      </p:sp>
      <p:pic>
        <p:nvPicPr>
          <p:cNvPr id="10" name="Picture 9">
            <a:extLst>
              <a:ext uri="{FF2B5EF4-FFF2-40B4-BE49-F238E27FC236}">
                <a16:creationId xmlns:a16="http://schemas.microsoft.com/office/drawing/2014/main" id="{8062E502-2BA3-4281-9AC7-F69B08A57D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C923C46F-8BD3-4462-801F-D71472E4FC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446F2876-0881-416A-BD0D-30BF958DF9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112769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45B0E-E96B-4570-A3E5-4D0466853797}" type="datetimeFigureOut">
              <a:rPr lang="en-US" smtClean="0"/>
              <a:t>10/1/2022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2353504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3E161A-3AF2-421D-ACB7-740083CD4A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3" name="Picture 2">
            <a:extLst>
              <a:ext uri="{FF2B5EF4-FFF2-40B4-BE49-F238E27FC236}">
                <a16:creationId xmlns:a16="http://schemas.microsoft.com/office/drawing/2014/main" id="{1EC6BC21-4E2A-4BD1-86DF-4CB540E5DE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4" name="Picture 3">
            <a:extLst>
              <a:ext uri="{FF2B5EF4-FFF2-40B4-BE49-F238E27FC236}">
                <a16:creationId xmlns:a16="http://schemas.microsoft.com/office/drawing/2014/main" id="{38AB3B80-2689-4F31-990D-0E2B731AB9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3806681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5000">
        <p159:morph option="byObject"/>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45B0E-E96B-4570-A3E5-4D0466853797}" type="datetimeFigureOut">
              <a:rPr lang="en-US" smtClean="0"/>
              <a:t>10/1/2022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2963300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1097005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2670722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3657377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4242124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45B0E-E96B-4570-A3E5-4D0466853797}"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4201530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3902272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245B0E-E96B-4570-A3E5-4D0466853797}"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979957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45B0E-E96B-4570-A3E5-4D0466853797}"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3284610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45B0E-E96B-4570-A3E5-4D0466853797}" type="datetimeFigureOut">
              <a:rPr lang="en-US" smtClean="0"/>
              <a:t>10/1/2022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2660119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FF37C-C699-4DF4-95B2-E41B7957B1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D68EDC-E918-4E77-8354-F8E575AD0C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B6078C-197E-4AAD-BF3F-981DF4E8B2D4}"/>
              </a:ext>
            </a:extLst>
          </p:cNvPr>
          <p:cNvSpPr>
            <a:spLocks noGrp="1"/>
          </p:cNvSpPr>
          <p:nvPr>
            <p:ph type="dt" sz="half" idx="10"/>
          </p:nvPr>
        </p:nvSpPr>
        <p:spPr/>
        <p:txBody>
          <a:bodyPr/>
          <a:lstStyle/>
          <a:p>
            <a:fld id="{9F407563-579F-4D63-90FE-CFF655AB1E5E}" type="datetimeFigureOut">
              <a:rPr lang="en-US" smtClean="0"/>
              <a:t>10/1/2022</a:t>
            </a:fld>
            <a:endParaRPr lang="en-US"/>
          </a:p>
        </p:txBody>
      </p:sp>
      <p:sp>
        <p:nvSpPr>
          <p:cNvPr id="5" name="Footer Placeholder 4">
            <a:extLst>
              <a:ext uri="{FF2B5EF4-FFF2-40B4-BE49-F238E27FC236}">
                <a16:creationId xmlns:a16="http://schemas.microsoft.com/office/drawing/2014/main" id="{F778684C-F978-476E-8371-1020B6769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AF649-2EBF-4061-85BC-3A64293089BD}"/>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2621107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45B0E-E96B-4570-A3E5-4D0466853797}" type="datetimeFigureOut">
              <a:rPr lang="en-US" smtClean="0"/>
              <a:t>10/1/2022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1256598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45B0E-E96B-4570-A3E5-4D0466853797}" type="datetimeFigureOut">
              <a:rPr lang="en-US" smtClean="0"/>
              <a:t>10/1/2022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3348537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14B87-94C1-4DC8-98AA-05E8F8BF8269}" type="slidenum">
              <a:rPr lang="en-US" smtClean="0"/>
              <a:t>‹#›</a:t>
            </a:fld>
            <a:endParaRPr lang="en-US"/>
          </a:p>
        </p:txBody>
      </p:sp>
      <p:pic>
        <p:nvPicPr>
          <p:cNvPr id="8" name="Picture 7">
            <a:extLst>
              <a:ext uri="{FF2B5EF4-FFF2-40B4-BE49-F238E27FC236}">
                <a16:creationId xmlns:a16="http://schemas.microsoft.com/office/drawing/2014/main" id="{A534C98F-61D4-4BD0-A0DC-4FC4F8207C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A0E8E792-D9AC-4BE4-AC9E-D7C60B4BC8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126E5082-0F55-4F5B-B2F5-3CDCCEFC9C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1949263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3024022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2698764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pic>
        <p:nvPicPr>
          <p:cNvPr id="7" name="Picture 6">
            <a:extLst>
              <a:ext uri="{FF2B5EF4-FFF2-40B4-BE49-F238E27FC236}">
                <a16:creationId xmlns:a16="http://schemas.microsoft.com/office/drawing/2014/main" id="{8A91C078-B202-435E-8F8F-229E71C73F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78E6DB40-8C92-420C-889A-C41DA7BED5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F7049EAD-806D-4BB8-A7A8-500528C73E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2424033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31798-80B1-49DC-9686-F65B10EF0B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7AC8C6-5252-4AAA-8448-03B0E3FB1E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FC12E-75D2-4EC2-9713-BE072F89A6F0}"/>
              </a:ext>
            </a:extLst>
          </p:cNvPr>
          <p:cNvSpPr>
            <a:spLocks noGrp="1"/>
          </p:cNvSpPr>
          <p:nvPr>
            <p:ph type="dt" sz="half" idx="10"/>
          </p:nvPr>
        </p:nvSpPr>
        <p:spPr/>
        <p:txBody>
          <a:bodyPr/>
          <a:lstStyle/>
          <a:p>
            <a:fld id="{9F407563-579F-4D63-90FE-CFF655AB1E5E}" type="datetimeFigureOut">
              <a:rPr lang="en-US" smtClean="0"/>
              <a:t>10/1/2022</a:t>
            </a:fld>
            <a:endParaRPr lang="en-US"/>
          </a:p>
        </p:txBody>
      </p:sp>
      <p:sp>
        <p:nvSpPr>
          <p:cNvPr id="5" name="Footer Placeholder 4">
            <a:extLst>
              <a:ext uri="{FF2B5EF4-FFF2-40B4-BE49-F238E27FC236}">
                <a16:creationId xmlns:a16="http://schemas.microsoft.com/office/drawing/2014/main" id="{AD9857CE-6A65-4AA7-A18D-9D7B056027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F0DEB-E6FF-416D-96D2-7A0F94DE2036}"/>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4279118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E8A10-7D71-4B2E-9FBC-C1DEB79855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A6B34A-DAEA-47A7-9E5D-6E6906518E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BB9C4E-44B3-4C3D-845B-0EE891EF55AF}"/>
              </a:ext>
            </a:extLst>
          </p:cNvPr>
          <p:cNvSpPr>
            <a:spLocks noGrp="1"/>
          </p:cNvSpPr>
          <p:nvPr>
            <p:ph type="dt" sz="half" idx="10"/>
          </p:nvPr>
        </p:nvSpPr>
        <p:spPr/>
        <p:txBody>
          <a:bodyPr/>
          <a:lstStyle/>
          <a:p>
            <a:fld id="{9F407563-579F-4D63-90FE-CFF655AB1E5E}" type="datetimeFigureOut">
              <a:rPr lang="en-US" smtClean="0"/>
              <a:t>10/1/2022</a:t>
            </a:fld>
            <a:endParaRPr lang="en-US"/>
          </a:p>
        </p:txBody>
      </p:sp>
      <p:sp>
        <p:nvSpPr>
          <p:cNvPr id="5" name="Footer Placeholder 4">
            <a:extLst>
              <a:ext uri="{FF2B5EF4-FFF2-40B4-BE49-F238E27FC236}">
                <a16:creationId xmlns:a16="http://schemas.microsoft.com/office/drawing/2014/main" id="{F728020B-3ADE-4331-A0DC-DBC344D3B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FBC9B2-2FF1-478A-98AC-4B2399C7C901}"/>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407859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AC73D-F78D-4E12-9011-3157560AF2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68B93-AEBB-4E9D-857D-46B4AD19A1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536A12-CBDC-40F8-B06F-08EAD9F2D7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328613-CDEC-463C-AF07-11C86F1C5C8C}"/>
              </a:ext>
            </a:extLst>
          </p:cNvPr>
          <p:cNvSpPr>
            <a:spLocks noGrp="1"/>
          </p:cNvSpPr>
          <p:nvPr>
            <p:ph type="dt" sz="half" idx="10"/>
          </p:nvPr>
        </p:nvSpPr>
        <p:spPr/>
        <p:txBody>
          <a:bodyPr/>
          <a:lstStyle/>
          <a:p>
            <a:fld id="{9F407563-579F-4D63-90FE-CFF655AB1E5E}" type="datetimeFigureOut">
              <a:rPr lang="en-US" smtClean="0"/>
              <a:t>10/1/2022</a:t>
            </a:fld>
            <a:endParaRPr lang="en-US"/>
          </a:p>
        </p:txBody>
      </p:sp>
      <p:sp>
        <p:nvSpPr>
          <p:cNvPr id="6" name="Footer Placeholder 5">
            <a:extLst>
              <a:ext uri="{FF2B5EF4-FFF2-40B4-BE49-F238E27FC236}">
                <a16:creationId xmlns:a16="http://schemas.microsoft.com/office/drawing/2014/main" id="{B255F0A2-D498-4B88-942F-36DE2FDD35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C9605B-4458-4AE4-8B4A-0166268F1151}"/>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259877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19D3-9DB4-4DFF-AE72-1ED97A74CB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259544-4F8D-436D-B5E6-8D5CFB029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CB7CC7-AA20-483C-92BD-48A0354DE9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996F0-4FAA-4392-BA3D-63E5F63BDA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65564-95BD-479E-BF64-4A257094F8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03F162-7C8C-43F8-91B2-F764C8F72A50}"/>
              </a:ext>
            </a:extLst>
          </p:cNvPr>
          <p:cNvSpPr>
            <a:spLocks noGrp="1"/>
          </p:cNvSpPr>
          <p:nvPr>
            <p:ph type="dt" sz="half" idx="10"/>
          </p:nvPr>
        </p:nvSpPr>
        <p:spPr/>
        <p:txBody>
          <a:bodyPr/>
          <a:lstStyle/>
          <a:p>
            <a:fld id="{9F407563-579F-4D63-90FE-CFF655AB1E5E}" type="datetimeFigureOut">
              <a:rPr lang="en-US" smtClean="0"/>
              <a:t>10/1/2022</a:t>
            </a:fld>
            <a:endParaRPr lang="en-US"/>
          </a:p>
        </p:txBody>
      </p:sp>
      <p:sp>
        <p:nvSpPr>
          <p:cNvPr id="8" name="Footer Placeholder 7">
            <a:extLst>
              <a:ext uri="{FF2B5EF4-FFF2-40B4-BE49-F238E27FC236}">
                <a16:creationId xmlns:a16="http://schemas.microsoft.com/office/drawing/2014/main" id="{4AD1F24D-41D8-4F31-B218-6A77723A8C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A1FE2E-8E74-40E7-AD21-9EB4601E2CCB}"/>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1926910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10A08-30EF-4E09-B6BC-65FB4E4CFC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4ED3F-A3E3-4DBC-BC67-0DA97DFFB0AB}"/>
              </a:ext>
            </a:extLst>
          </p:cNvPr>
          <p:cNvSpPr>
            <a:spLocks noGrp="1"/>
          </p:cNvSpPr>
          <p:nvPr>
            <p:ph type="dt" sz="half" idx="10"/>
          </p:nvPr>
        </p:nvSpPr>
        <p:spPr/>
        <p:txBody>
          <a:bodyPr/>
          <a:lstStyle/>
          <a:p>
            <a:fld id="{9F407563-579F-4D63-90FE-CFF655AB1E5E}" type="datetimeFigureOut">
              <a:rPr lang="en-US" smtClean="0"/>
              <a:t>10/1/2022</a:t>
            </a:fld>
            <a:endParaRPr lang="en-US"/>
          </a:p>
        </p:txBody>
      </p:sp>
      <p:sp>
        <p:nvSpPr>
          <p:cNvPr id="4" name="Footer Placeholder 3">
            <a:extLst>
              <a:ext uri="{FF2B5EF4-FFF2-40B4-BE49-F238E27FC236}">
                <a16:creationId xmlns:a16="http://schemas.microsoft.com/office/drawing/2014/main" id="{DD6ACBC6-498C-4A25-9EBC-DA8AC90AC6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4BF0C3-54B6-4CC0-A526-DA18CF98602C}"/>
              </a:ext>
            </a:extLst>
          </p:cNvPr>
          <p:cNvSpPr>
            <a:spLocks noGrp="1"/>
          </p:cNvSpPr>
          <p:nvPr>
            <p:ph type="sldNum" sz="quarter" idx="12"/>
          </p:nvPr>
        </p:nvSpPr>
        <p:spPr/>
        <p:txBody>
          <a:bodyPr/>
          <a:lstStyle/>
          <a:p>
            <a:fld id="{9B9CDE7B-BD87-40E7-9C3C-BFB9B9B92FF8}" type="slidenum">
              <a:rPr lang="en-US" smtClean="0"/>
              <a:t>‹#›</a:t>
            </a:fld>
            <a:endParaRPr lang="en-US"/>
          </a:p>
        </p:txBody>
      </p:sp>
      <p:pic>
        <p:nvPicPr>
          <p:cNvPr id="6" name="Picture 5">
            <a:extLst>
              <a:ext uri="{FF2B5EF4-FFF2-40B4-BE49-F238E27FC236}">
                <a16:creationId xmlns:a16="http://schemas.microsoft.com/office/drawing/2014/main" id="{7B27B500-E4F5-4188-A287-A9FB8A999E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7" name="Picture 6">
            <a:extLst>
              <a:ext uri="{FF2B5EF4-FFF2-40B4-BE49-F238E27FC236}">
                <a16:creationId xmlns:a16="http://schemas.microsoft.com/office/drawing/2014/main" id="{3D4A04C2-E229-4919-BD72-5D4FDD1303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9F7B7C84-7621-4406-AD17-50DA6FA30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2028165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8AD98-270F-4FFF-8973-801629FD5EE2}"/>
              </a:ext>
            </a:extLst>
          </p:cNvPr>
          <p:cNvSpPr>
            <a:spLocks noGrp="1"/>
          </p:cNvSpPr>
          <p:nvPr>
            <p:ph type="dt" sz="half" idx="10"/>
          </p:nvPr>
        </p:nvSpPr>
        <p:spPr/>
        <p:txBody>
          <a:bodyPr/>
          <a:lstStyle/>
          <a:p>
            <a:fld id="{9F407563-579F-4D63-90FE-CFF655AB1E5E}" type="datetimeFigureOut">
              <a:rPr lang="en-US" smtClean="0"/>
              <a:t>10/1/2022</a:t>
            </a:fld>
            <a:endParaRPr lang="en-US"/>
          </a:p>
        </p:txBody>
      </p:sp>
      <p:sp>
        <p:nvSpPr>
          <p:cNvPr id="3" name="Footer Placeholder 2">
            <a:extLst>
              <a:ext uri="{FF2B5EF4-FFF2-40B4-BE49-F238E27FC236}">
                <a16:creationId xmlns:a16="http://schemas.microsoft.com/office/drawing/2014/main" id="{C21F39A4-9260-4D80-A067-0FBF9092F0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7039BE-D9AC-40BB-B4FB-11884B9849BC}"/>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19656142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242E58B-374F-476E-B0BC-EB50ECE5A46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b="0" i="0" dirty="0">
                <a:solidFill>
                  <a:schemeClr val="bg1"/>
                </a:solidFill>
                <a:latin typeface="inpin heiti" charset="-122"/>
                <a:ea typeface="inpin heiti" charset="-122"/>
                <a:sym typeface="+mn-ea"/>
              </a:rPr>
              <a:t>感谢您下载包图网平台上提供的</a:t>
            </a:r>
            <a:r>
              <a:rPr lang="en-US" altLang="zh-CN" sz="300" b="0" i="0" dirty="0">
                <a:solidFill>
                  <a:schemeClr val="bg1"/>
                </a:solidFill>
                <a:latin typeface="inpin heiti" charset="-122"/>
                <a:ea typeface="inpin heiti" charset="-122"/>
                <a:sym typeface="+mn-ea"/>
              </a:rPr>
              <a:t>PPT</a:t>
            </a:r>
            <a:r>
              <a:rPr lang="zh-CN" altLang="en-US" sz="300" b="0" i="0" dirty="0">
                <a:solidFill>
                  <a:schemeClr val="bg1"/>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r>
              <a:rPr lang="en-US" altLang="zh-CN" sz="600" b="0" i="0" dirty="0">
                <a:solidFill>
                  <a:schemeClr val="bg1"/>
                </a:solidFill>
                <a:latin typeface="inpin heiti" charset="-122"/>
                <a:ea typeface="inpin heiti" charset="-122"/>
                <a:sym typeface="+mn-ea"/>
              </a:rPr>
              <a:t>ibaotu.com</a:t>
            </a:r>
          </a:p>
        </p:txBody>
      </p:sp>
      <p:pic>
        <p:nvPicPr>
          <p:cNvPr id="4" name="Picture 3">
            <a:extLst>
              <a:ext uri="{FF2B5EF4-FFF2-40B4-BE49-F238E27FC236}">
                <a16:creationId xmlns:a16="http://schemas.microsoft.com/office/drawing/2014/main" id="{8053A96B-A26D-4651-B20D-43FACC1417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5" name="Picture 4">
            <a:extLst>
              <a:ext uri="{FF2B5EF4-FFF2-40B4-BE49-F238E27FC236}">
                <a16:creationId xmlns:a16="http://schemas.microsoft.com/office/drawing/2014/main" id="{F87F2A93-5558-404D-98C0-3FCA7805BAB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6" name="Picture 5">
            <a:extLst>
              <a:ext uri="{FF2B5EF4-FFF2-40B4-BE49-F238E27FC236}">
                <a16:creationId xmlns:a16="http://schemas.microsoft.com/office/drawing/2014/main" id="{8957E71A-3039-4E9A-96CE-F7C81309BC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49"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1750" advClick="0" advTm="5000">
        <p159:morph option="byObject"/>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47B3625-5D26-4DB6-ADA1-8873B8DA0A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8DCFFA9-B72F-4F0F-9BB9-796B51E004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7C42CB-F8B1-4B69-A434-D640EDA2CE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25505-14ED-4961-B9DF-524882EE63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407563-579F-4D63-90FE-CFF655AB1E5E}" type="datetimeFigureOut">
              <a:rPr lang="en-US" smtClean="0"/>
              <a:t>10/1/2022</a:t>
            </a:fld>
            <a:endParaRPr lang="en-US"/>
          </a:p>
        </p:txBody>
      </p:sp>
      <p:sp>
        <p:nvSpPr>
          <p:cNvPr id="5" name="Footer Placeholder 4">
            <a:extLst>
              <a:ext uri="{FF2B5EF4-FFF2-40B4-BE49-F238E27FC236}">
                <a16:creationId xmlns:a16="http://schemas.microsoft.com/office/drawing/2014/main" id="{91E10789-60A9-44E7-82C7-1879D40047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4A5B99-03CB-43C6-9A37-0646977C40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CDE7B-BD87-40E7-9C3C-BFB9B9B92FF8}" type="slidenum">
              <a:rPr lang="en-US" smtClean="0"/>
              <a:t>‹#›</a:t>
            </a:fld>
            <a:endParaRPr lang="en-US"/>
          </a:p>
        </p:txBody>
      </p:sp>
      <p:pic>
        <p:nvPicPr>
          <p:cNvPr id="8" name="Picture 7">
            <a:extLst>
              <a:ext uri="{FF2B5EF4-FFF2-40B4-BE49-F238E27FC236}">
                <a16:creationId xmlns:a16="http://schemas.microsoft.com/office/drawing/2014/main" id="{091DBD55-E03E-41A2-A029-81E5BCA0950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B54654E-B58D-4C39-8BFB-AA417067E46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D13917CC-E51C-42D9-B30D-B4D5157A86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269673250"/>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BEA1908-080D-4413-A7D9-8E8F49B9928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45B0E-E96B-4570-A3E5-4D0466853797}" type="datetimeFigureOut">
              <a:rPr lang="en-US" smtClean="0"/>
              <a:t>10/1/2022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14B87-94C1-4DC8-98AA-05E8F8BF8269}" type="slidenum">
              <a:rPr lang="en-US" smtClean="0"/>
              <a:t>‹#›</a:t>
            </a:fld>
            <a:endParaRPr lang="en-US"/>
          </a:p>
        </p:txBody>
      </p:sp>
      <p:pic>
        <p:nvPicPr>
          <p:cNvPr id="8" name="Picture 7">
            <a:extLst>
              <a:ext uri="{FF2B5EF4-FFF2-40B4-BE49-F238E27FC236}">
                <a16:creationId xmlns:a16="http://schemas.microsoft.com/office/drawing/2014/main" id="{3B9D6F1E-060E-4918-9158-18A0519F3C8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A4FBDC8B-B437-47E9-B51F-F0DCDACD03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6E3A8EED-0D6D-47C9-8D5C-0BBAB2CF967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31531363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70FE998-229C-4FCB-A379-7E9A0820780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45B0E-E96B-4570-A3E5-4D0466853797}" type="datetimeFigureOut">
              <a:rPr lang="en-US" smtClean="0"/>
              <a:t>10/1/2022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14B87-94C1-4DC8-98AA-05E8F8BF8269}" type="slidenum">
              <a:rPr lang="en-US" smtClean="0"/>
              <a:t>‹#›</a:t>
            </a:fld>
            <a:endParaRPr lang="en-US"/>
          </a:p>
        </p:txBody>
      </p:sp>
    </p:spTree>
    <p:extLst>
      <p:ext uri="{BB962C8B-B14F-4D97-AF65-F5344CB8AC3E}">
        <p14:creationId xmlns:p14="http://schemas.microsoft.com/office/powerpoint/2010/main" val="36533256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gif"/><Relationship Id="rId7"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2.gif"/><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23.gif"/><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gif"/><Relationship Id="rId7"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31.xml"/><Relationship Id="rId6" Type="http://schemas.openxmlformats.org/officeDocument/2006/relationships/image" Target="../media/image16.jpeg"/><Relationship Id="rId5" Type="http://schemas.microsoft.com/office/2007/relationships/hdphoto" Target="../media/hdphoto2.wdp"/><Relationship Id="rId10" Type="http://schemas.openxmlformats.org/officeDocument/2006/relationships/image" Target="../media/image20.jpeg"/><Relationship Id="rId4" Type="http://schemas.openxmlformats.org/officeDocument/2006/relationships/image" Target="../media/image15.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F050EF7-454B-4CF6-89A2-BA8232D633A4}"/>
              </a:ext>
            </a:extLst>
          </p:cNvPr>
          <p:cNvPicPr>
            <a:picLocks noChangeAspect="1"/>
          </p:cNvPicPr>
          <p:nvPr/>
        </p:nvPicPr>
        <p:blipFill rotWithShape="1">
          <a:blip r:embed="rId2"/>
          <a:srcRect l="23922" t="9374" r="22958" b="19001"/>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144CE6EB-3CD8-4AB4-B9A3-A46F8BCF89D3}"/>
              </a:ext>
            </a:extLst>
          </p:cNvPr>
          <p:cNvPicPr>
            <a:picLocks noChangeAspect="1"/>
          </p:cNvPicPr>
          <p:nvPr/>
        </p:nvPicPr>
        <p:blipFill>
          <a:blip r:embed="rId3"/>
          <a:stretch>
            <a:fillRect/>
          </a:stretch>
        </p:blipFill>
        <p:spPr>
          <a:xfrm>
            <a:off x="9318292" y="3275365"/>
            <a:ext cx="1209748" cy="1296159"/>
          </a:xfrm>
          <a:prstGeom prst="rect">
            <a:avLst/>
          </a:prstGeom>
          <a:effectLst>
            <a:glow rad="101600">
              <a:schemeClr val="bg1">
                <a:alpha val="60000"/>
              </a:schemeClr>
            </a:glow>
          </a:effectLst>
        </p:spPr>
      </p:pic>
      <p:pic>
        <p:nvPicPr>
          <p:cNvPr id="16" name="图片 22">
            <a:extLst>
              <a:ext uri="{FF2B5EF4-FFF2-40B4-BE49-F238E27FC236}">
                <a16:creationId xmlns:a16="http://schemas.microsoft.com/office/drawing/2014/main" id="{C03287AC-3F85-4985-A72A-1D8C76B656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355269">
            <a:off x="10515832" y="1113576"/>
            <a:ext cx="1464336" cy="1355967"/>
          </a:xfrm>
          <a:prstGeom prst="rect">
            <a:avLst/>
          </a:prstGeom>
        </p:spPr>
      </p:pic>
      <p:pic>
        <p:nvPicPr>
          <p:cNvPr id="18" name="Picture 4" descr="Cute bear cartoon walking Royalty Free Vector Image">
            <a:extLst>
              <a:ext uri="{FF2B5EF4-FFF2-40B4-BE49-F238E27FC236}">
                <a16:creationId xmlns:a16="http://schemas.microsoft.com/office/drawing/2014/main" id="{A61461B9-7985-486B-8598-1E9793395EE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a:off x="7953774" y="2376757"/>
            <a:ext cx="1941374" cy="299526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1FDB6E5C-18E1-43A3-9274-B173BC78E9FB}"/>
              </a:ext>
            </a:extLst>
          </p:cNvPr>
          <p:cNvSpPr/>
          <p:nvPr/>
        </p:nvSpPr>
        <p:spPr>
          <a:xfrm>
            <a:off x="2296852" y="1175058"/>
            <a:ext cx="7647071" cy="3993838"/>
          </a:xfrm>
          <a:custGeom>
            <a:avLst/>
            <a:gdLst>
              <a:gd name="connsiteX0" fmla="*/ 0 w 7647071"/>
              <a:gd name="connsiteY0" fmla="*/ 398266 h 3993838"/>
              <a:gd name="connsiteX1" fmla="*/ 398266 w 7647071"/>
              <a:gd name="connsiteY1" fmla="*/ 0 h 3993838"/>
              <a:gd name="connsiteX2" fmla="*/ 7248805 w 7647071"/>
              <a:gd name="connsiteY2" fmla="*/ 0 h 3993838"/>
              <a:gd name="connsiteX3" fmla="*/ 7647071 w 7647071"/>
              <a:gd name="connsiteY3" fmla="*/ 398266 h 3993838"/>
              <a:gd name="connsiteX4" fmla="*/ 7647071 w 7647071"/>
              <a:gd name="connsiteY4" fmla="*/ 3595572 h 3993838"/>
              <a:gd name="connsiteX5" fmla="*/ 7248805 w 7647071"/>
              <a:gd name="connsiteY5" fmla="*/ 3993838 h 3993838"/>
              <a:gd name="connsiteX6" fmla="*/ 398266 w 7647071"/>
              <a:gd name="connsiteY6" fmla="*/ 3993838 h 3993838"/>
              <a:gd name="connsiteX7" fmla="*/ 0 w 7647071"/>
              <a:gd name="connsiteY7" fmla="*/ 3595572 h 3993838"/>
              <a:gd name="connsiteX8" fmla="*/ 0 w 7647071"/>
              <a:gd name="connsiteY8" fmla="*/ 398266 h 399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7071" h="3993838" fill="none" extrusionOk="0">
                <a:moveTo>
                  <a:pt x="0" y="398266"/>
                </a:moveTo>
                <a:cubicBezTo>
                  <a:pt x="564" y="193570"/>
                  <a:pt x="188642" y="17341"/>
                  <a:pt x="398266" y="0"/>
                </a:cubicBezTo>
                <a:cubicBezTo>
                  <a:pt x="2062509" y="72427"/>
                  <a:pt x="6198788" y="61419"/>
                  <a:pt x="7248805" y="0"/>
                </a:cubicBezTo>
                <a:cubicBezTo>
                  <a:pt x="7466648" y="-14545"/>
                  <a:pt x="7610350" y="167203"/>
                  <a:pt x="7647071" y="398266"/>
                </a:cubicBezTo>
                <a:cubicBezTo>
                  <a:pt x="7747947" y="755982"/>
                  <a:pt x="7539758" y="3155574"/>
                  <a:pt x="7647071" y="3595572"/>
                </a:cubicBezTo>
                <a:cubicBezTo>
                  <a:pt x="7650769" y="3796758"/>
                  <a:pt x="7439766" y="3961334"/>
                  <a:pt x="7248805" y="3993838"/>
                </a:cubicBezTo>
                <a:cubicBezTo>
                  <a:pt x="6302002" y="4023665"/>
                  <a:pt x="2811713" y="3914532"/>
                  <a:pt x="398266" y="3993838"/>
                </a:cubicBezTo>
                <a:cubicBezTo>
                  <a:pt x="213630" y="3989845"/>
                  <a:pt x="-4315" y="3816381"/>
                  <a:pt x="0" y="3595572"/>
                </a:cubicBezTo>
                <a:cubicBezTo>
                  <a:pt x="50037" y="3091101"/>
                  <a:pt x="770" y="916856"/>
                  <a:pt x="0" y="398266"/>
                </a:cubicBezTo>
                <a:close/>
              </a:path>
              <a:path w="7647071" h="3993838" stroke="0" extrusionOk="0">
                <a:moveTo>
                  <a:pt x="0" y="398266"/>
                </a:moveTo>
                <a:cubicBezTo>
                  <a:pt x="41740" y="189687"/>
                  <a:pt x="192402" y="29361"/>
                  <a:pt x="398266" y="0"/>
                </a:cubicBezTo>
                <a:cubicBezTo>
                  <a:pt x="1192219" y="123000"/>
                  <a:pt x="6252282" y="-96860"/>
                  <a:pt x="7248805" y="0"/>
                </a:cubicBezTo>
                <a:cubicBezTo>
                  <a:pt x="7458225" y="-8030"/>
                  <a:pt x="7656456" y="159389"/>
                  <a:pt x="7647071" y="398266"/>
                </a:cubicBezTo>
                <a:cubicBezTo>
                  <a:pt x="7650244" y="1894068"/>
                  <a:pt x="7741338" y="2922794"/>
                  <a:pt x="7647071" y="3595572"/>
                </a:cubicBezTo>
                <a:cubicBezTo>
                  <a:pt x="7626476" y="3822989"/>
                  <a:pt x="7444220" y="3989822"/>
                  <a:pt x="7248805" y="3993838"/>
                </a:cubicBezTo>
                <a:cubicBezTo>
                  <a:pt x="4252541" y="3833131"/>
                  <a:pt x="3012432" y="4033505"/>
                  <a:pt x="398266" y="3993838"/>
                </a:cubicBezTo>
                <a:cubicBezTo>
                  <a:pt x="162467" y="3990638"/>
                  <a:pt x="-17465" y="3807616"/>
                  <a:pt x="0" y="3595572"/>
                </a:cubicBezTo>
                <a:cubicBezTo>
                  <a:pt x="32216" y="2920138"/>
                  <a:pt x="57206" y="763025"/>
                  <a:pt x="0" y="398266"/>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78F58A0-D589-4AAF-B1DF-4B0FE2B6C074}"/>
              </a:ext>
            </a:extLst>
          </p:cNvPr>
          <p:cNvSpPr txBox="1"/>
          <p:nvPr/>
        </p:nvSpPr>
        <p:spPr>
          <a:xfrm>
            <a:off x="3912711" y="1721524"/>
            <a:ext cx="5982437" cy="523220"/>
          </a:xfrm>
          <a:prstGeom prst="rect">
            <a:avLst/>
          </a:prstGeom>
          <a:noFill/>
        </p:spPr>
        <p:txBody>
          <a:bodyPr wrap="square" rtlCol="0">
            <a:spAutoFit/>
          </a:bodyPr>
          <a:lstStyle/>
          <a:p>
            <a:r>
              <a:rPr lang="en-US" sz="2800">
                <a:solidFill>
                  <a:srgbClr val="002060"/>
                </a:solidFill>
                <a:latin typeface="Arial" panose="020B0604020202020204" pitchFamily="34" charset="0"/>
                <a:cs typeface="Arial" panose="020B0604020202020204" pitchFamily="34" charset="0"/>
              </a:rPr>
              <a:t>Thứ … ngày … tháng … năm …</a:t>
            </a:r>
          </a:p>
        </p:txBody>
      </p:sp>
      <p:sp>
        <p:nvSpPr>
          <p:cNvPr id="13" name="TextBox 12">
            <a:extLst>
              <a:ext uri="{FF2B5EF4-FFF2-40B4-BE49-F238E27FC236}">
                <a16:creationId xmlns:a16="http://schemas.microsoft.com/office/drawing/2014/main" id="{154FD8A9-39E7-49C2-88C6-14C8410EA579}"/>
              </a:ext>
            </a:extLst>
          </p:cNvPr>
          <p:cNvSpPr txBox="1"/>
          <p:nvPr/>
        </p:nvSpPr>
        <p:spPr>
          <a:xfrm>
            <a:off x="5520050" y="2268046"/>
            <a:ext cx="1503473" cy="584775"/>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Toán</a:t>
            </a:r>
          </a:p>
        </p:txBody>
      </p:sp>
      <p:sp>
        <p:nvSpPr>
          <p:cNvPr id="14" name="TextBox 13">
            <a:extLst>
              <a:ext uri="{FF2B5EF4-FFF2-40B4-BE49-F238E27FC236}">
                <a16:creationId xmlns:a16="http://schemas.microsoft.com/office/drawing/2014/main" id="{6922D754-016F-48F1-8649-D1B33DA1A41A}"/>
              </a:ext>
            </a:extLst>
          </p:cNvPr>
          <p:cNvSpPr txBox="1"/>
          <p:nvPr/>
        </p:nvSpPr>
        <p:spPr>
          <a:xfrm>
            <a:off x="3852135" y="2900171"/>
            <a:ext cx="4536504" cy="1323439"/>
          </a:xfrm>
          <a:prstGeom prst="rect">
            <a:avLst/>
          </a:prstGeom>
          <a:noFill/>
        </p:spPr>
        <p:txBody>
          <a:bodyPr wrap="square" rtlCol="0">
            <a:spAutoFit/>
          </a:bodyPr>
          <a:lstStyle/>
          <a:p>
            <a:pPr algn="ctr"/>
            <a:r>
              <a:rPr lang="en-US" sz="4000">
                <a:ln w="6350">
                  <a:solidFill>
                    <a:schemeClr val="tx1"/>
                  </a:solidFill>
                </a:ln>
                <a:solidFill>
                  <a:srgbClr val="FF0000"/>
                </a:solidFill>
                <a:latin typeface="Coiny" panose="02000903060500060000" pitchFamily="2" charset="0"/>
                <a:cs typeface="Arial" panose="020B0604020202020204" pitchFamily="34" charset="0"/>
              </a:rPr>
              <a:t>Phép chia hết và phép chia có dư</a:t>
            </a:r>
          </a:p>
        </p:txBody>
      </p:sp>
      <p:sp>
        <p:nvSpPr>
          <p:cNvPr id="15" name="TextBox 14">
            <a:extLst>
              <a:ext uri="{FF2B5EF4-FFF2-40B4-BE49-F238E27FC236}">
                <a16:creationId xmlns:a16="http://schemas.microsoft.com/office/drawing/2014/main" id="{E594E62F-1729-455C-9593-4DAD3DF5FB06}"/>
              </a:ext>
            </a:extLst>
          </p:cNvPr>
          <p:cNvSpPr txBox="1"/>
          <p:nvPr/>
        </p:nvSpPr>
        <p:spPr>
          <a:xfrm>
            <a:off x="5607785" y="4309914"/>
            <a:ext cx="1296144" cy="523220"/>
          </a:xfrm>
          <a:prstGeom prst="rect">
            <a:avLst/>
          </a:prstGeom>
          <a:noFill/>
        </p:spPr>
        <p:txBody>
          <a:bodyPr wrap="square" rtlCol="0">
            <a:spAutoFit/>
          </a:bodyPr>
          <a:lstStyle/>
          <a:p>
            <a:r>
              <a:rPr lang="en-US" sz="2800">
                <a:solidFill>
                  <a:srgbClr val="002060"/>
                </a:solidFill>
                <a:latin typeface="Arial" panose="020B0604020202020204" pitchFamily="34" charset="0"/>
                <a:cs typeface="Arial" panose="020B0604020202020204" pitchFamily="34" charset="0"/>
              </a:rPr>
              <a:t>Tiết 2</a:t>
            </a:r>
          </a:p>
        </p:txBody>
      </p:sp>
    </p:spTree>
    <p:extLst>
      <p:ext uri="{BB962C8B-B14F-4D97-AF65-F5344CB8AC3E}">
        <p14:creationId xmlns:p14="http://schemas.microsoft.com/office/powerpoint/2010/main" val="148489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18"/>
                                        </p:tgtEl>
                                        <p:attrNameLst>
                                          <p:attrName>r</p:attrName>
                                        </p:attrNameLst>
                                      </p:cBhvr>
                                    </p:animRot>
                                    <p:animRot by="-240000">
                                      <p:cBhvr>
                                        <p:cTn id="28" dur="200" fill="hold">
                                          <p:stCondLst>
                                            <p:cond delay="200"/>
                                          </p:stCondLst>
                                        </p:cTn>
                                        <p:tgtEl>
                                          <p:spTgt spid="18"/>
                                        </p:tgtEl>
                                        <p:attrNameLst>
                                          <p:attrName>r</p:attrName>
                                        </p:attrNameLst>
                                      </p:cBhvr>
                                    </p:animRot>
                                    <p:animRot by="240000">
                                      <p:cBhvr>
                                        <p:cTn id="29" dur="200" fill="hold">
                                          <p:stCondLst>
                                            <p:cond delay="400"/>
                                          </p:stCondLst>
                                        </p:cTn>
                                        <p:tgtEl>
                                          <p:spTgt spid="18"/>
                                        </p:tgtEl>
                                        <p:attrNameLst>
                                          <p:attrName>r</p:attrName>
                                        </p:attrNameLst>
                                      </p:cBhvr>
                                    </p:animRot>
                                    <p:animRot by="-240000">
                                      <p:cBhvr>
                                        <p:cTn id="30" dur="200" fill="hold">
                                          <p:stCondLst>
                                            <p:cond delay="600"/>
                                          </p:stCondLst>
                                        </p:cTn>
                                        <p:tgtEl>
                                          <p:spTgt spid="18"/>
                                        </p:tgtEl>
                                        <p:attrNameLst>
                                          <p:attrName>r</p:attrName>
                                        </p:attrNameLst>
                                      </p:cBhvr>
                                    </p:animRot>
                                    <p:animRot by="120000">
                                      <p:cBhvr>
                                        <p:cTn id="31" dur="200" fill="hold">
                                          <p:stCondLst>
                                            <p:cond delay="800"/>
                                          </p:stCondLst>
                                        </p:cTn>
                                        <p:tgtEl>
                                          <p:spTgt spid="18"/>
                                        </p:tgtEl>
                                        <p:attrNameLst>
                                          <p:attrName>r</p:attrName>
                                        </p:attrNameLst>
                                      </p:cBhvr>
                                    </p:animRo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p:bldP spid="13" grpId="0"/>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2"/>
          <a:srcRect l="-164" t="14186" r="164" b="3656"/>
          <a:stretch/>
        </p:blipFill>
        <p:spPr>
          <a:xfrm>
            <a:off x="-12198" y="0"/>
            <a:ext cx="12192000" cy="6858000"/>
          </a:xfrm>
          <a:prstGeom prst="rect">
            <a:avLst/>
          </a:prstGeom>
        </p:spPr>
      </p:pic>
      <p:grpSp>
        <p:nvGrpSpPr>
          <p:cNvPr id="34" name="Group 33"/>
          <p:cNvGrpSpPr/>
          <p:nvPr/>
        </p:nvGrpSpPr>
        <p:grpSpPr>
          <a:xfrm>
            <a:off x="6502722" y="2822136"/>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1" name="Picture 16" descr="Bubble Tea Drink GIF - BubbleTea Drink Cute GIFs"/>
            <p:cNvPicPr>
              <a:picLocks noChangeAspect="1" noChangeArrowheads="1" noCrop="1"/>
            </p:cNvPicPr>
            <p:nvPr/>
          </p:nvPicPr>
          <p:blipFill>
            <a:blip r:embed="rId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CẤM BUÔN BÁN, CẤM REUP"/>
          <p:cNvGrpSpPr/>
          <p:nvPr/>
        </p:nvGrpSpPr>
        <p:grpSpPr>
          <a:xfrm>
            <a:off x="9698813" y="3384019"/>
            <a:ext cx="1563026" cy="379630"/>
            <a:chOff x="7228907" y="3039248"/>
            <a:chExt cx="1563026" cy="37963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5" name="Vào http://fb.com/nkpowerskills tải game miễn phí"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8"/>
          <a:srcRect t="17199" b="17907"/>
          <a:stretch/>
        </p:blipFill>
        <p:spPr>
          <a:xfrm>
            <a:off x="3761459" y="4460165"/>
            <a:ext cx="888647" cy="719065"/>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79799" y="3292757"/>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Rounded Corners 42">
            <a:extLst>
              <a:ext uri="{FF2B5EF4-FFF2-40B4-BE49-F238E27FC236}">
                <a16:creationId xmlns:a16="http://schemas.microsoft.com/office/drawing/2014/main" id="{FEB33D10-EAC0-4F7A-B218-DB00A2C830B6}"/>
              </a:ext>
            </a:extLst>
          </p:cNvPr>
          <p:cNvSpPr/>
          <p:nvPr/>
        </p:nvSpPr>
        <p:spPr>
          <a:xfrm>
            <a:off x="2002057" y="472471"/>
            <a:ext cx="7468214" cy="3040804"/>
          </a:xfrm>
          <a:custGeom>
            <a:avLst/>
            <a:gdLst>
              <a:gd name="connsiteX0" fmla="*/ 0 w 7468214"/>
              <a:gd name="connsiteY0" fmla="*/ 303229 h 3040804"/>
              <a:gd name="connsiteX1" fmla="*/ 303229 w 7468214"/>
              <a:gd name="connsiteY1" fmla="*/ 0 h 3040804"/>
              <a:gd name="connsiteX2" fmla="*/ 7164985 w 7468214"/>
              <a:gd name="connsiteY2" fmla="*/ 0 h 3040804"/>
              <a:gd name="connsiteX3" fmla="*/ 7468214 w 7468214"/>
              <a:gd name="connsiteY3" fmla="*/ 303229 h 3040804"/>
              <a:gd name="connsiteX4" fmla="*/ 7468214 w 7468214"/>
              <a:gd name="connsiteY4" fmla="*/ 2737575 h 3040804"/>
              <a:gd name="connsiteX5" fmla="*/ 7164985 w 7468214"/>
              <a:gd name="connsiteY5" fmla="*/ 3040804 h 3040804"/>
              <a:gd name="connsiteX6" fmla="*/ 303229 w 7468214"/>
              <a:gd name="connsiteY6" fmla="*/ 3040804 h 3040804"/>
              <a:gd name="connsiteX7" fmla="*/ 0 w 7468214"/>
              <a:gd name="connsiteY7" fmla="*/ 2737575 h 3040804"/>
              <a:gd name="connsiteX8" fmla="*/ 0 w 7468214"/>
              <a:gd name="connsiteY8" fmla="*/ 303229 h 304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8214" h="3040804" fill="none" extrusionOk="0">
                <a:moveTo>
                  <a:pt x="0" y="303229"/>
                </a:moveTo>
                <a:cubicBezTo>
                  <a:pt x="918" y="160600"/>
                  <a:pt x="144045" y="13905"/>
                  <a:pt x="303229" y="0"/>
                </a:cubicBezTo>
                <a:cubicBezTo>
                  <a:pt x="1277627" y="72427"/>
                  <a:pt x="6274153" y="61419"/>
                  <a:pt x="7164985" y="0"/>
                </a:cubicBezTo>
                <a:cubicBezTo>
                  <a:pt x="7328112" y="-29891"/>
                  <a:pt x="7457756" y="132597"/>
                  <a:pt x="7468214" y="303229"/>
                </a:cubicBezTo>
                <a:cubicBezTo>
                  <a:pt x="7569090" y="629351"/>
                  <a:pt x="7360901" y="2041249"/>
                  <a:pt x="7468214" y="2737575"/>
                </a:cubicBezTo>
                <a:cubicBezTo>
                  <a:pt x="7470141" y="2895264"/>
                  <a:pt x="7329815" y="3037846"/>
                  <a:pt x="7164985" y="3040804"/>
                </a:cubicBezTo>
                <a:cubicBezTo>
                  <a:pt x="4309338" y="3070631"/>
                  <a:pt x="1350542" y="2961498"/>
                  <a:pt x="303229" y="3040804"/>
                </a:cubicBezTo>
                <a:cubicBezTo>
                  <a:pt x="141029" y="3040208"/>
                  <a:pt x="-21001" y="2909197"/>
                  <a:pt x="0" y="2737575"/>
                </a:cubicBezTo>
                <a:cubicBezTo>
                  <a:pt x="50037" y="2255248"/>
                  <a:pt x="770" y="838493"/>
                  <a:pt x="0" y="303229"/>
                </a:cubicBezTo>
                <a:close/>
              </a:path>
              <a:path w="7468214" h="3040804" stroke="0" extrusionOk="0">
                <a:moveTo>
                  <a:pt x="0" y="303229"/>
                </a:moveTo>
                <a:cubicBezTo>
                  <a:pt x="8503" y="138078"/>
                  <a:pt x="137797" y="4244"/>
                  <a:pt x="303229" y="0"/>
                </a:cubicBezTo>
                <a:cubicBezTo>
                  <a:pt x="1039975" y="123000"/>
                  <a:pt x="6079655" y="-96860"/>
                  <a:pt x="7164985" y="0"/>
                </a:cubicBezTo>
                <a:cubicBezTo>
                  <a:pt x="7323641" y="-6717"/>
                  <a:pt x="7476369" y="119319"/>
                  <a:pt x="7468214" y="303229"/>
                </a:cubicBezTo>
                <a:cubicBezTo>
                  <a:pt x="7471387" y="832841"/>
                  <a:pt x="7562481" y="2040019"/>
                  <a:pt x="7468214" y="2737575"/>
                </a:cubicBezTo>
                <a:cubicBezTo>
                  <a:pt x="7451913" y="2910949"/>
                  <a:pt x="7306997" y="3036638"/>
                  <a:pt x="7164985" y="3040804"/>
                </a:cubicBezTo>
                <a:cubicBezTo>
                  <a:pt x="4079082" y="2880097"/>
                  <a:pt x="3035173" y="3080471"/>
                  <a:pt x="303229" y="3040804"/>
                </a:cubicBezTo>
                <a:cubicBezTo>
                  <a:pt x="106648" y="3034924"/>
                  <a:pt x="-11764" y="2899715"/>
                  <a:pt x="0" y="2737575"/>
                </a:cubicBezTo>
                <a:cubicBezTo>
                  <a:pt x="32216" y="1862946"/>
                  <a:pt x="57206" y="1232045"/>
                  <a:pt x="0" y="303229"/>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4" name="TextBox 43">
            <a:extLst>
              <a:ext uri="{FF2B5EF4-FFF2-40B4-BE49-F238E27FC236}">
                <a16:creationId xmlns:a16="http://schemas.microsoft.com/office/drawing/2014/main" id="{E3DF46A6-41F3-4A10-B6F4-1667EC0CAC44}"/>
              </a:ext>
            </a:extLst>
          </p:cNvPr>
          <p:cNvSpPr txBox="1"/>
          <p:nvPr/>
        </p:nvSpPr>
        <p:spPr>
          <a:xfrm>
            <a:off x="2683935" y="1163676"/>
            <a:ext cx="6362700" cy="1754326"/>
          </a:xfrm>
          <a:prstGeom prst="rect">
            <a:avLst/>
          </a:prstGeom>
          <a:noFill/>
        </p:spPr>
        <p:txBody>
          <a:bodyPr wrap="square" rtlCol="0">
            <a:spAutoFit/>
          </a:bodyPr>
          <a:lstStyle/>
          <a:p>
            <a:pPr algn="ctr"/>
            <a:r>
              <a:rPr lang="en-US" sz="5400">
                <a:solidFill>
                  <a:srgbClr val="FF0000"/>
                </a:solidFill>
              </a:rPr>
              <a:t>TRÀ SỮA NGON QUÁ!</a:t>
            </a:r>
          </a:p>
          <a:p>
            <a:pPr algn="ctr"/>
            <a:r>
              <a:rPr lang="en-US" sz="5400">
                <a:solidFill>
                  <a:srgbClr val="FF0000"/>
                </a:solidFill>
              </a:rPr>
              <a:t>CẢM ƠN CÁC BẠN~!</a:t>
            </a:r>
          </a:p>
        </p:txBody>
      </p:sp>
    </p:spTree>
    <p:extLst>
      <p:ext uri="{BB962C8B-B14F-4D97-AF65-F5344CB8AC3E}">
        <p14:creationId xmlns:p14="http://schemas.microsoft.com/office/powerpoint/2010/main" val="1105464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14490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8E8CFA26-E2B3-4AA1-B47A-A22DEBF2EBA7}"/>
              </a:ext>
            </a:extLst>
          </p:cNvPr>
          <p:cNvSpPr txBox="1"/>
          <p:nvPr/>
        </p:nvSpPr>
        <p:spPr>
          <a:xfrm>
            <a:off x="888235" y="1519919"/>
            <a:ext cx="329738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800">
                <a:solidFill>
                  <a:srgbClr val="FF0000"/>
                </a:solidFill>
                <a:latin typeface="Arial" panose="020B0604020202020204" pitchFamily="34" charset="0"/>
                <a:cs typeface="Arial" panose="020B0604020202020204" pitchFamily="34" charset="0"/>
              </a:rPr>
              <a:t>b</a:t>
            </a:r>
            <a:r>
              <a:rPr kumimoji="0" lang="en-US" sz="4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9 : 4</a:t>
            </a:r>
          </a:p>
        </p:txBody>
      </p:sp>
      <p:sp>
        <p:nvSpPr>
          <p:cNvPr id="53" name="Rectangle 52">
            <a:extLst>
              <a:ext uri="{FF2B5EF4-FFF2-40B4-BE49-F238E27FC236}">
                <a16:creationId xmlns:a16="http://schemas.microsoft.com/office/drawing/2014/main" id="{E8E52007-9AE7-4F96-8E0E-3FCCA4F04289}"/>
              </a:ext>
            </a:extLst>
          </p:cNvPr>
          <p:cNvSpPr/>
          <p:nvPr/>
        </p:nvSpPr>
        <p:spPr>
          <a:xfrm>
            <a:off x="5176985" y="1498956"/>
            <a:ext cx="1728358"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32 : 5</a:t>
            </a:r>
          </a:p>
        </p:txBody>
      </p:sp>
      <p:sp>
        <p:nvSpPr>
          <p:cNvPr id="54" name="Rectangle 53">
            <a:extLst>
              <a:ext uri="{FF2B5EF4-FFF2-40B4-BE49-F238E27FC236}">
                <a16:creationId xmlns:a16="http://schemas.microsoft.com/office/drawing/2014/main" id="{107FE066-1C6A-46F6-843B-DA074C9C83DF}"/>
              </a:ext>
            </a:extLst>
          </p:cNvPr>
          <p:cNvSpPr/>
          <p:nvPr/>
        </p:nvSpPr>
        <p:spPr>
          <a:xfrm>
            <a:off x="8862887" y="1594723"/>
            <a:ext cx="1728358"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18 : 5</a:t>
            </a:r>
          </a:p>
        </p:txBody>
      </p:sp>
      <p:grpSp>
        <p:nvGrpSpPr>
          <p:cNvPr id="55" name="Group 54">
            <a:extLst>
              <a:ext uri="{FF2B5EF4-FFF2-40B4-BE49-F238E27FC236}">
                <a16:creationId xmlns:a16="http://schemas.microsoft.com/office/drawing/2014/main" id="{C3F24047-E160-43C9-83BD-896BAE62F8A8}"/>
              </a:ext>
            </a:extLst>
          </p:cNvPr>
          <p:cNvGrpSpPr/>
          <p:nvPr/>
        </p:nvGrpSpPr>
        <p:grpSpPr>
          <a:xfrm>
            <a:off x="1726435" y="2425720"/>
            <a:ext cx="2204181" cy="2108798"/>
            <a:chOff x="2421116" y="2368570"/>
            <a:chExt cx="2204181" cy="2108798"/>
          </a:xfrm>
        </p:grpSpPr>
        <p:grpSp>
          <p:nvGrpSpPr>
            <p:cNvPr id="56" name="Group 55">
              <a:extLst>
                <a:ext uri="{FF2B5EF4-FFF2-40B4-BE49-F238E27FC236}">
                  <a16:creationId xmlns:a16="http://schemas.microsoft.com/office/drawing/2014/main" id="{C59625A7-C230-4198-8D37-48DFEBE60656}"/>
                </a:ext>
              </a:extLst>
            </p:cNvPr>
            <p:cNvGrpSpPr/>
            <p:nvPr/>
          </p:nvGrpSpPr>
          <p:grpSpPr>
            <a:xfrm>
              <a:off x="3336255" y="2666862"/>
              <a:ext cx="549814" cy="1389789"/>
              <a:chOff x="5449206" y="2039211"/>
              <a:chExt cx="549814" cy="1419079"/>
            </a:xfrm>
          </p:grpSpPr>
          <p:cxnSp>
            <p:nvCxnSpPr>
              <p:cNvPr id="63" name="Straight Connector 62">
                <a:extLst>
                  <a:ext uri="{FF2B5EF4-FFF2-40B4-BE49-F238E27FC236}">
                    <a16:creationId xmlns:a16="http://schemas.microsoft.com/office/drawing/2014/main" id="{58989B20-1850-41AA-9EF9-DF7D0CAE9D81}"/>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5E09214A-A1FE-4BE4-A18E-C2889A42BE68}"/>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57" name="Straight Connector 56">
              <a:extLst>
                <a:ext uri="{FF2B5EF4-FFF2-40B4-BE49-F238E27FC236}">
                  <a16:creationId xmlns:a16="http://schemas.microsoft.com/office/drawing/2014/main" id="{211023BA-8F90-4ECE-A4AE-BA71AF7B21BC}"/>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58" name="Group 57">
              <a:extLst>
                <a:ext uri="{FF2B5EF4-FFF2-40B4-BE49-F238E27FC236}">
                  <a16:creationId xmlns:a16="http://schemas.microsoft.com/office/drawing/2014/main" id="{80563F94-72FC-443B-A34C-E99220A417E6}"/>
                </a:ext>
              </a:extLst>
            </p:cNvPr>
            <p:cNvGrpSpPr/>
            <p:nvPr/>
          </p:nvGrpSpPr>
          <p:grpSpPr>
            <a:xfrm>
              <a:off x="2697542" y="2368570"/>
              <a:ext cx="1927755" cy="2108798"/>
              <a:chOff x="2697542" y="2368570"/>
              <a:chExt cx="1927755" cy="2108798"/>
            </a:xfrm>
          </p:grpSpPr>
          <p:sp>
            <p:nvSpPr>
              <p:cNvPr id="59" name="TextBox 58">
                <a:extLst>
                  <a:ext uri="{FF2B5EF4-FFF2-40B4-BE49-F238E27FC236}">
                    <a16:creationId xmlns:a16="http://schemas.microsoft.com/office/drawing/2014/main" id="{5248C0AE-CF83-472F-ABC6-B2909592978A}"/>
                  </a:ext>
                </a:extLst>
              </p:cNvPr>
              <p:cNvSpPr txBox="1"/>
              <p:nvPr/>
            </p:nvSpPr>
            <p:spPr>
              <a:xfrm>
                <a:off x="2714318" y="2368570"/>
                <a:ext cx="191097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9   2</a:t>
                </a:r>
              </a:p>
            </p:txBody>
          </p:sp>
          <p:sp>
            <p:nvSpPr>
              <p:cNvPr id="60" name="TextBox 59">
                <a:extLst>
                  <a:ext uri="{FF2B5EF4-FFF2-40B4-BE49-F238E27FC236}">
                    <a16:creationId xmlns:a16="http://schemas.microsoft.com/office/drawing/2014/main" id="{EB8EA1F5-05E9-4FD9-ABF3-C0CD7D6B6391}"/>
                  </a:ext>
                </a:extLst>
              </p:cNvPr>
              <p:cNvSpPr txBox="1"/>
              <p:nvPr/>
            </p:nvSpPr>
            <p:spPr>
              <a:xfrm>
                <a:off x="2697542" y="2997904"/>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8</a:t>
                </a:r>
              </a:p>
            </p:txBody>
          </p:sp>
          <p:sp>
            <p:nvSpPr>
              <p:cNvPr id="61" name="TextBox 60">
                <a:extLst>
                  <a:ext uri="{FF2B5EF4-FFF2-40B4-BE49-F238E27FC236}">
                    <a16:creationId xmlns:a16="http://schemas.microsoft.com/office/drawing/2014/main" id="{4B6B5BA0-3B94-4B78-A3AA-A2D5E5D16C4C}"/>
                  </a:ext>
                </a:extLst>
              </p:cNvPr>
              <p:cNvSpPr txBox="1"/>
              <p:nvPr/>
            </p:nvSpPr>
            <p:spPr>
              <a:xfrm>
                <a:off x="3427641" y="3030052"/>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400">
                    <a:solidFill>
                      <a:prstClr val="black"/>
                    </a:solidFill>
                    <a:latin typeface="Arial" panose="020B0604020202020204" pitchFamily="34" charset="0"/>
                    <a:cs typeface="Arial" panose="020B0604020202020204" pitchFamily="34" charset="0"/>
                  </a:rPr>
                  <a:t>4</a:t>
                </a:r>
                <a:endPar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5BA08F76-60D6-453D-AF60-C42BD5A39F2A}"/>
                  </a:ext>
                </a:extLst>
              </p:cNvPr>
              <p:cNvSpPr txBox="1"/>
              <p:nvPr/>
            </p:nvSpPr>
            <p:spPr>
              <a:xfrm>
                <a:off x="2718034" y="3707927"/>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1</a:t>
                </a:r>
              </a:p>
            </p:txBody>
          </p:sp>
        </p:grpSp>
      </p:grpSp>
      <p:sp>
        <p:nvSpPr>
          <p:cNvPr id="65" name="Rectangle 64">
            <a:extLst>
              <a:ext uri="{FF2B5EF4-FFF2-40B4-BE49-F238E27FC236}">
                <a16:creationId xmlns:a16="http://schemas.microsoft.com/office/drawing/2014/main" id="{75274BA1-FC78-44AB-9F31-797A6E163C13}"/>
              </a:ext>
            </a:extLst>
          </p:cNvPr>
          <p:cNvSpPr/>
          <p:nvPr/>
        </p:nvSpPr>
        <p:spPr>
          <a:xfrm>
            <a:off x="673554" y="4398458"/>
            <a:ext cx="3595856"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9 : 2 = 4 (dư 1)</a:t>
            </a:r>
          </a:p>
        </p:txBody>
      </p:sp>
      <p:grpSp>
        <p:nvGrpSpPr>
          <p:cNvPr id="66" name="Group 65">
            <a:extLst>
              <a:ext uri="{FF2B5EF4-FFF2-40B4-BE49-F238E27FC236}">
                <a16:creationId xmlns:a16="http://schemas.microsoft.com/office/drawing/2014/main" id="{019D7B84-0F9B-418A-B59E-4A7EB492752A}"/>
              </a:ext>
            </a:extLst>
          </p:cNvPr>
          <p:cNvGrpSpPr/>
          <p:nvPr/>
        </p:nvGrpSpPr>
        <p:grpSpPr>
          <a:xfrm>
            <a:off x="5052834" y="2411215"/>
            <a:ext cx="2149825" cy="2108798"/>
            <a:chOff x="2201149" y="2368570"/>
            <a:chExt cx="2149825" cy="2108798"/>
          </a:xfrm>
        </p:grpSpPr>
        <p:grpSp>
          <p:nvGrpSpPr>
            <p:cNvPr id="67" name="Group 66">
              <a:extLst>
                <a:ext uri="{FF2B5EF4-FFF2-40B4-BE49-F238E27FC236}">
                  <a16:creationId xmlns:a16="http://schemas.microsoft.com/office/drawing/2014/main" id="{FA6A6258-1122-416F-B138-B8128A73041D}"/>
                </a:ext>
              </a:extLst>
            </p:cNvPr>
            <p:cNvGrpSpPr/>
            <p:nvPr/>
          </p:nvGrpSpPr>
          <p:grpSpPr>
            <a:xfrm>
              <a:off x="3336255" y="2666862"/>
              <a:ext cx="549814" cy="1389789"/>
              <a:chOff x="5449206" y="2039211"/>
              <a:chExt cx="549814" cy="1419079"/>
            </a:xfrm>
          </p:grpSpPr>
          <p:cxnSp>
            <p:nvCxnSpPr>
              <p:cNvPr id="74" name="Straight Connector 73">
                <a:extLst>
                  <a:ext uri="{FF2B5EF4-FFF2-40B4-BE49-F238E27FC236}">
                    <a16:creationId xmlns:a16="http://schemas.microsoft.com/office/drawing/2014/main" id="{B1E12BFC-885F-43A8-B92C-20487B154536}"/>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8D88ED5D-8D01-4946-8261-ACBF3AACEB2B}"/>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68" name="Straight Connector 67">
              <a:extLst>
                <a:ext uri="{FF2B5EF4-FFF2-40B4-BE49-F238E27FC236}">
                  <a16:creationId xmlns:a16="http://schemas.microsoft.com/office/drawing/2014/main" id="{8E844310-03F1-48EC-840E-90704D544F0B}"/>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69" name="Group 68">
              <a:extLst>
                <a:ext uri="{FF2B5EF4-FFF2-40B4-BE49-F238E27FC236}">
                  <a16:creationId xmlns:a16="http://schemas.microsoft.com/office/drawing/2014/main" id="{FF225F70-63AF-4CC6-974C-C64E7BDC4383}"/>
                </a:ext>
              </a:extLst>
            </p:cNvPr>
            <p:cNvGrpSpPr/>
            <p:nvPr/>
          </p:nvGrpSpPr>
          <p:grpSpPr>
            <a:xfrm>
              <a:off x="2201149" y="2368570"/>
              <a:ext cx="2149825" cy="2108798"/>
              <a:chOff x="2201149" y="2368570"/>
              <a:chExt cx="2149825" cy="2108798"/>
            </a:xfrm>
          </p:grpSpPr>
          <p:sp>
            <p:nvSpPr>
              <p:cNvPr id="70" name="TextBox 69">
                <a:extLst>
                  <a:ext uri="{FF2B5EF4-FFF2-40B4-BE49-F238E27FC236}">
                    <a16:creationId xmlns:a16="http://schemas.microsoft.com/office/drawing/2014/main" id="{8EBC0BF4-EDC9-4F43-9181-81574DD9D8A6}"/>
                  </a:ext>
                </a:extLst>
              </p:cNvPr>
              <p:cNvSpPr txBox="1"/>
              <p:nvPr/>
            </p:nvSpPr>
            <p:spPr>
              <a:xfrm>
                <a:off x="2439995" y="2368570"/>
                <a:ext cx="191097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32   5</a:t>
                </a:r>
              </a:p>
            </p:txBody>
          </p:sp>
          <p:sp>
            <p:nvSpPr>
              <p:cNvPr id="71" name="TextBox 70">
                <a:extLst>
                  <a:ext uri="{FF2B5EF4-FFF2-40B4-BE49-F238E27FC236}">
                    <a16:creationId xmlns:a16="http://schemas.microsoft.com/office/drawing/2014/main" id="{59FEC4A1-3FA9-47EC-A3CE-2FCD4F981DCA}"/>
                  </a:ext>
                </a:extLst>
              </p:cNvPr>
              <p:cNvSpPr txBox="1"/>
              <p:nvPr/>
            </p:nvSpPr>
            <p:spPr>
              <a:xfrm>
                <a:off x="2201149" y="2984628"/>
                <a:ext cx="1191073"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30</a:t>
                </a:r>
              </a:p>
            </p:txBody>
          </p:sp>
          <p:sp>
            <p:nvSpPr>
              <p:cNvPr id="72" name="TextBox 71">
                <a:extLst>
                  <a:ext uri="{FF2B5EF4-FFF2-40B4-BE49-F238E27FC236}">
                    <a16:creationId xmlns:a16="http://schemas.microsoft.com/office/drawing/2014/main" id="{DE07FBC1-44DE-482B-9DFF-3DBDA96438B4}"/>
                  </a:ext>
                </a:extLst>
              </p:cNvPr>
              <p:cNvSpPr txBox="1"/>
              <p:nvPr/>
            </p:nvSpPr>
            <p:spPr>
              <a:xfrm>
                <a:off x="3427641" y="3030052"/>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6</a:t>
                </a:r>
              </a:p>
            </p:txBody>
          </p:sp>
          <p:sp>
            <p:nvSpPr>
              <p:cNvPr id="73" name="TextBox 72">
                <a:extLst>
                  <a:ext uri="{FF2B5EF4-FFF2-40B4-BE49-F238E27FC236}">
                    <a16:creationId xmlns:a16="http://schemas.microsoft.com/office/drawing/2014/main" id="{DA5ECEB7-78EF-4AF7-BC82-EE45E3A45F06}"/>
                  </a:ext>
                </a:extLst>
              </p:cNvPr>
              <p:cNvSpPr txBox="1"/>
              <p:nvPr/>
            </p:nvSpPr>
            <p:spPr>
              <a:xfrm>
                <a:off x="2718034" y="3707927"/>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2</a:t>
                </a:r>
              </a:p>
            </p:txBody>
          </p:sp>
        </p:grpSp>
      </p:grpSp>
      <p:sp>
        <p:nvSpPr>
          <p:cNvPr id="76" name="Rectangle 75">
            <a:extLst>
              <a:ext uri="{FF2B5EF4-FFF2-40B4-BE49-F238E27FC236}">
                <a16:creationId xmlns:a16="http://schemas.microsoft.com/office/drawing/2014/main" id="{EA7B1D7B-2676-4957-ACE8-C34C64106BC3}"/>
              </a:ext>
            </a:extLst>
          </p:cNvPr>
          <p:cNvSpPr/>
          <p:nvPr/>
        </p:nvSpPr>
        <p:spPr>
          <a:xfrm>
            <a:off x="4330169" y="4439289"/>
            <a:ext cx="3881191"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32 : 5 = 6 (dư 2)</a:t>
            </a:r>
          </a:p>
        </p:txBody>
      </p:sp>
      <p:grpSp>
        <p:nvGrpSpPr>
          <p:cNvPr id="77" name="Group 76">
            <a:extLst>
              <a:ext uri="{FF2B5EF4-FFF2-40B4-BE49-F238E27FC236}">
                <a16:creationId xmlns:a16="http://schemas.microsoft.com/office/drawing/2014/main" id="{19AB9A20-F407-43D2-9EDB-482F7B62B5E4}"/>
              </a:ext>
            </a:extLst>
          </p:cNvPr>
          <p:cNvGrpSpPr/>
          <p:nvPr/>
        </p:nvGrpSpPr>
        <p:grpSpPr>
          <a:xfrm>
            <a:off x="8965242" y="2357594"/>
            <a:ext cx="1929858" cy="2108798"/>
            <a:chOff x="2421116" y="2368570"/>
            <a:chExt cx="1929858" cy="2108798"/>
          </a:xfrm>
        </p:grpSpPr>
        <p:grpSp>
          <p:nvGrpSpPr>
            <p:cNvPr id="78" name="Group 77">
              <a:extLst>
                <a:ext uri="{FF2B5EF4-FFF2-40B4-BE49-F238E27FC236}">
                  <a16:creationId xmlns:a16="http://schemas.microsoft.com/office/drawing/2014/main" id="{2A492B83-F237-4E7D-A3BC-088C9848F176}"/>
                </a:ext>
              </a:extLst>
            </p:cNvPr>
            <p:cNvGrpSpPr/>
            <p:nvPr/>
          </p:nvGrpSpPr>
          <p:grpSpPr>
            <a:xfrm>
              <a:off x="3336255" y="2666862"/>
              <a:ext cx="549814" cy="1389789"/>
              <a:chOff x="5449206" y="2039211"/>
              <a:chExt cx="549814" cy="1419079"/>
            </a:xfrm>
          </p:grpSpPr>
          <p:cxnSp>
            <p:nvCxnSpPr>
              <p:cNvPr id="85" name="Straight Connector 84">
                <a:extLst>
                  <a:ext uri="{FF2B5EF4-FFF2-40B4-BE49-F238E27FC236}">
                    <a16:creationId xmlns:a16="http://schemas.microsoft.com/office/drawing/2014/main" id="{D9691905-706F-4AE4-BB57-7FC4C36F7894}"/>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C8CAB300-CB3E-459C-B53B-B0E6BFC802E8}"/>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79" name="Straight Connector 78">
              <a:extLst>
                <a:ext uri="{FF2B5EF4-FFF2-40B4-BE49-F238E27FC236}">
                  <a16:creationId xmlns:a16="http://schemas.microsoft.com/office/drawing/2014/main" id="{ECC172DC-80F1-46AD-8579-23450E74238C}"/>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80" name="Group 79">
              <a:extLst>
                <a:ext uri="{FF2B5EF4-FFF2-40B4-BE49-F238E27FC236}">
                  <a16:creationId xmlns:a16="http://schemas.microsoft.com/office/drawing/2014/main" id="{0D0C8B6B-A400-4E8C-95FC-C5AFE6C1EFDD}"/>
                </a:ext>
              </a:extLst>
            </p:cNvPr>
            <p:cNvGrpSpPr/>
            <p:nvPr/>
          </p:nvGrpSpPr>
          <p:grpSpPr>
            <a:xfrm>
              <a:off x="2423220" y="2368570"/>
              <a:ext cx="1927754" cy="2108798"/>
              <a:chOff x="2423220" y="2368570"/>
              <a:chExt cx="1927754" cy="2108798"/>
            </a:xfrm>
          </p:grpSpPr>
          <p:sp>
            <p:nvSpPr>
              <p:cNvPr id="81" name="TextBox 80">
                <a:extLst>
                  <a:ext uri="{FF2B5EF4-FFF2-40B4-BE49-F238E27FC236}">
                    <a16:creationId xmlns:a16="http://schemas.microsoft.com/office/drawing/2014/main" id="{78415349-334D-427D-95F4-D29B042A64AC}"/>
                  </a:ext>
                </a:extLst>
              </p:cNvPr>
              <p:cNvSpPr txBox="1"/>
              <p:nvPr/>
            </p:nvSpPr>
            <p:spPr>
              <a:xfrm>
                <a:off x="2439995" y="2368570"/>
                <a:ext cx="191097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18   5</a:t>
                </a:r>
              </a:p>
            </p:txBody>
          </p:sp>
          <p:sp>
            <p:nvSpPr>
              <p:cNvPr id="82" name="TextBox 81">
                <a:extLst>
                  <a:ext uri="{FF2B5EF4-FFF2-40B4-BE49-F238E27FC236}">
                    <a16:creationId xmlns:a16="http://schemas.microsoft.com/office/drawing/2014/main" id="{AFB0F6D7-91AB-46EA-AB9E-9C1555A4959C}"/>
                  </a:ext>
                </a:extLst>
              </p:cNvPr>
              <p:cNvSpPr txBox="1"/>
              <p:nvPr/>
            </p:nvSpPr>
            <p:spPr>
              <a:xfrm>
                <a:off x="2423220" y="2984628"/>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15</a:t>
                </a:r>
              </a:p>
            </p:txBody>
          </p:sp>
          <p:sp>
            <p:nvSpPr>
              <p:cNvPr id="83" name="TextBox 82">
                <a:extLst>
                  <a:ext uri="{FF2B5EF4-FFF2-40B4-BE49-F238E27FC236}">
                    <a16:creationId xmlns:a16="http://schemas.microsoft.com/office/drawing/2014/main" id="{913727F9-AA53-4145-B971-16B77F1CDD72}"/>
                  </a:ext>
                </a:extLst>
              </p:cNvPr>
              <p:cNvSpPr txBox="1"/>
              <p:nvPr/>
            </p:nvSpPr>
            <p:spPr>
              <a:xfrm>
                <a:off x="3427641" y="3030052"/>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3</a:t>
                </a:r>
              </a:p>
            </p:txBody>
          </p:sp>
          <p:sp>
            <p:nvSpPr>
              <p:cNvPr id="84" name="TextBox 83">
                <a:extLst>
                  <a:ext uri="{FF2B5EF4-FFF2-40B4-BE49-F238E27FC236}">
                    <a16:creationId xmlns:a16="http://schemas.microsoft.com/office/drawing/2014/main" id="{59F045E4-0E28-428E-90F2-F7F3A8EEA297}"/>
                  </a:ext>
                </a:extLst>
              </p:cNvPr>
              <p:cNvSpPr txBox="1"/>
              <p:nvPr/>
            </p:nvSpPr>
            <p:spPr>
              <a:xfrm>
                <a:off x="2718034" y="3707927"/>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3</a:t>
                </a:r>
              </a:p>
            </p:txBody>
          </p:sp>
        </p:grpSp>
      </p:grpSp>
      <p:sp>
        <p:nvSpPr>
          <p:cNvPr id="87" name="Rectangle 86">
            <a:extLst>
              <a:ext uri="{FF2B5EF4-FFF2-40B4-BE49-F238E27FC236}">
                <a16:creationId xmlns:a16="http://schemas.microsoft.com/office/drawing/2014/main" id="{C5412903-7D70-4995-9B8F-FD674637D965}"/>
              </a:ext>
            </a:extLst>
          </p:cNvPr>
          <p:cNvSpPr/>
          <p:nvPr/>
        </p:nvSpPr>
        <p:spPr>
          <a:xfrm>
            <a:off x="8066768" y="4417369"/>
            <a:ext cx="3881191"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18 : 5 = 3 (dư 3)</a:t>
            </a:r>
          </a:p>
        </p:txBody>
      </p:sp>
    </p:spTree>
    <p:extLst>
      <p:ext uri="{BB962C8B-B14F-4D97-AF65-F5344CB8AC3E}">
        <p14:creationId xmlns:p14="http://schemas.microsoft.com/office/powerpoint/2010/main" val="42171329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arn(inVertical)">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barn(inVertical)">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arn(inVertical)">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barn(inVertical)">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barn(inVertical)">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barn(inVertical)">
                                      <p:cBhvr>
                                        <p:cTn id="4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65" grpId="0"/>
      <p:bldP spid="76" grpId="0"/>
      <p:bldP spid="8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2"/>
          <a:srcRect l="-164" t="14186" r="164" b="3656"/>
          <a:stretch/>
        </p:blipFill>
        <p:spPr>
          <a:xfrm>
            <a:off x="-12198" y="0"/>
            <a:ext cx="12192000" cy="6858000"/>
          </a:xfrm>
          <a:prstGeom prst="rect">
            <a:avLst/>
          </a:prstGeom>
        </p:spPr>
      </p:pic>
      <p:grpSp>
        <p:nvGrpSpPr>
          <p:cNvPr id="65" name="CẤM BUÔN BÁN, CẤM REUP"/>
          <p:cNvGrpSpPr/>
          <p:nvPr/>
        </p:nvGrpSpPr>
        <p:grpSpPr>
          <a:xfrm>
            <a:off x="9698813" y="3384019"/>
            <a:ext cx="1563026" cy="379630"/>
            <a:chOff x="7228907" y="3039248"/>
            <a:chExt cx="1563026" cy="37963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6" name="ĐC SHARE MIỄN PHÍ BỞI NK POWERSKILLS" descr="Cartoon biscuit eating pastry breakfast cookies Vector Image"/>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5"/>
          <a:srcRect t="17199" b="17907"/>
          <a:stretch/>
        </p:blipFill>
        <p:spPr>
          <a:xfrm>
            <a:off x="3761459" y="4460165"/>
            <a:ext cx="888647" cy="719065"/>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3020477" y="3256041"/>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Rounded Corners 42">
            <a:extLst>
              <a:ext uri="{FF2B5EF4-FFF2-40B4-BE49-F238E27FC236}">
                <a16:creationId xmlns:a16="http://schemas.microsoft.com/office/drawing/2014/main" id="{FEB33D10-EAC0-4F7A-B218-DB00A2C830B6}"/>
              </a:ext>
            </a:extLst>
          </p:cNvPr>
          <p:cNvSpPr/>
          <p:nvPr/>
        </p:nvSpPr>
        <p:spPr>
          <a:xfrm>
            <a:off x="2002057" y="472471"/>
            <a:ext cx="7468214" cy="3040804"/>
          </a:xfrm>
          <a:custGeom>
            <a:avLst/>
            <a:gdLst>
              <a:gd name="connsiteX0" fmla="*/ 0 w 7468214"/>
              <a:gd name="connsiteY0" fmla="*/ 303229 h 3040804"/>
              <a:gd name="connsiteX1" fmla="*/ 303229 w 7468214"/>
              <a:gd name="connsiteY1" fmla="*/ 0 h 3040804"/>
              <a:gd name="connsiteX2" fmla="*/ 7164985 w 7468214"/>
              <a:gd name="connsiteY2" fmla="*/ 0 h 3040804"/>
              <a:gd name="connsiteX3" fmla="*/ 7468214 w 7468214"/>
              <a:gd name="connsiteY3" fmla="*/ 303229 h 3040804"/>
              <a:gd name="connsiteX4" fmla="*/ 7468214 w 7468214"/>
              <a:gd name="connsiteY4" fmla="*/ 2737575 h 3040804"/>
              <a:gd name="connsiteX5" fmla="*/ 7164985 w 7468214"/>
              <a:gd name="connsiteY5" fmla="*/ 3040804 h 3040804"/>
              <a:gd name="connsiteX6" fmla="*/ 303229 w 7468214"/>
              <a:gd name="connsiteY6" fmla="*/ 3040804 h 3040804"/>
              <a:gd name="connsiteX7" fmla="*/ 0 w 7468214"/>
              <a:gd name="connsiteY7" fmla="*/ 2737575 h 3040804"/>
              <a:gd name="connsiteX8" fmla="*/ 0 w 7468214"/>
              <a:gd name="connsiteY8" fmla="*/ 303229 h 304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8214" h="3040804" fill="none" extrusionOk="0">
                <a:moveTo>
                  <a:pt x="0" y="303229"/>
                </a:moveTo>
                <a:cubicBezTo>
                  <a:pt x="918" y="160600"/>
                  <a:pt x="144045" y="13905"/>
                  <a:pt x="303229" y="0"/>
                </a:cubicBezTo>
                <a:cubicBezTo>
                  <a:pt x="1277627" y="72427"/>
                  <a:pt x="6274153" y="61419"/>
                  <a:pt x="7164985" y="0"/>
                </a:cubicBezTo>
                <a:cubicBezTo>
                  <a:pt x="7328112" y="-29891"/>
                  <a:pt x="7457756" y="132597"/>
                  <a:pt x="7468214" y="303229"/>
                </a:cubicBezTo>
                <a:cubicBezTo>
                  <a:pt x="7569090" y="629351"/>
                  <a:pt x="7360901" y="2041249"/>
                  <a:pt x="7468214" y="2737575"/>
                </a:cubicBezTo>
                <a:cubicBezTo>
                  <a:pt x="7470141" y="2895264"/>
                  <a:pt x="7329815" y="3037846"/>
                  <a:pt x="7164985" y="3040804"/>
                </a:cubicBezTo>
                <a:cubicBezTo>
                  <a:pt x="4309338" y="3070631"/>
                  <a:pt x="1350542" y="2961498"/>
                  <a:pt x="303229" y="3040804"/>
                </a:cubicBezTo>
                <a:cubicBezTo>
                  <a:pt x="141029" y="3040208"/>
                  <a:pt x="-21001" y="2909197"/>
                  <a:pt x="0" y="2737575"/>
                </a:cubicBezTo>
                <a:cubicBezTo>
                  <a:pt x="50037" y="2255248"/>
                  <a:pt x="770" y="838493"/>
                  <a:pt x="0" y="303229"/>
                </a:cubicBezTo>
                <a:close/>
              </a:path>
              <a:path w="7468214" h="3040804" stroke="0" extrusionOk="0">
                <a:moveTo>
                  <a:pt x="0" y="303229"/>
                </a:moveTo>
                <a:cubicBezTo>
                  <a:pt x="8503" y="138078"/>
                  <a:pt x="137797" y="4244"/>
                  <a:pt x="303229" y="0"/>
                </a:cubicBezTo>
                <a:cubicBezTo>
                  <a:pt x="1039975" y="123000"/>
                  <a:pt x="6079655" y="-96860"/>
                  <a:pt x="7164985" y="0"/>
                </a:cubicBezTo>
                <a:cubicBezTo>
                  <a:pt x="7323641" y="-6717"/>
                  <a:pt x="7476369" y="119319"/>
                  <a:pt x="7468214" y="303229"/>
                </a:cubicBezTo>
                <a:cubicBezTo>
                  <a:pt x="7471387" y="832841"/>
                  <a:pt x="7562481" y="2040019"/>
                  <a:pt x="7468214" y="2737575"/>
                </a:cubicBezTo>
                <a:cubicBezTo>
                  <a:pt x="7451913" y="2910949"/>
                  <a:pt x="7306997" y="3036638"/>
                  <a:pt x="7164985" y="3040804"/>
                </a:cubicBezTo>
                <a:cubicBezTo>
                  <a:pt x="4079082" y="2880097"/>
                  <a:pt x="3035173" y="3080471"/>
                  <a:pt x="303229" y="3040804"/>
                </a:cubicBezTo>
                <a:cubicBezTo>
                  <a:pt x="106648" y="3034924"/>
                  <a:pt x="-11764" y="2899715"/>
                  <a:pt x="0" y="2737575"/>
                </a:cubicBezTo>
                <a:cubicBezTo>
                  <a:pt x="32216" y="1862946"/>
                  <a:pt x="57206" y="1232045"/>
                  <a:pt x="0" y="303229"/>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4" name="TextBox 43">
            <a:extLst>
              <a:ext uri="{FF2B5EF4-FFF2-40B4-BE49-F238E27FC236}">
                <a16:creationId xmlns:a16="http://schemas.microsoft.com/office/drawing/2014/main" id="{E3DF46A6-41F3-4A10-B6F4-1667EC0CAC44}"/>
              </a:ext>
            </a:extLst>
          </p:cNvPr>
          <p:cNvSpPr txBox="1"/>
          <p:nvPr/>
        </p:nvSpPr>
        <p:spPr>
          <a:xfrm>
            <a:off x="2683935" y="1163676"/>
            <a:ext cx="6362700"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Calibri" panose="020F0502020204030204"/>
                <a:ea typeface="+mn-ea"/>
                <a:cs typeface="+mn-cs"/>
              </a:rPr>
              <a:t>BÁNH NGON QUÁ!</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Calibri" panose="020F0502020204030204"/>
                <a:ea typeface="+mn-ea"/>
                <a:cs typeface="+mn-cs"/>
              </a:rPr>
              <a:t>CẢM ƠN CÁC BẠN~!</a:t>
            </a:r>
          </a:p>
        </p:txBody>
      </p:sp>
      <p:grpSp>
        <p:nvGrpSpPr>
          <p:cNvPr id="23" name="Group 22">
            <a:extLst>
              <a:ext uri="{FF2B5EF4-FFF2-40B4-BE49-F238E27FC236}">
                <a16:creationId xmlns:a16="http://schemas.microsoft.com/office/drawing/2014/main" id="{B8038310-B797-4D8D-94B4-C249451A4025}"/>
              </a:ext>
            </a:extLst>
          </p:cNvPr>
          <p:cNvGrpSpPr/>
          <p:nvPr/>
        </p:nvGrpSpPr>
        <p:grpSpPr>
          <a:xfrm>
            <a:off x="6449362" y="2854122"/>
            <a:ext cx="3561237" cy="3561237"/>
            <a:chOff x="4475181" y="3174988"/>
            <a:chExt cx="3241638" cy="3241638"/>
          </a:xfrm>
        </p:grpSpPr>
        <p:sp>
          <p:nvSpPr>
            <p:cNvPr id="25" name="Oval 24">
              <a:extLst>
                <a:ext uri="{FF2B5EF4-FFF2-40B4-BE49-F238E27FC236}">
                  <a16:creationId xmlns:a16="http://schemas.microsoft.com/office/drawing/2014/main" id="{1BCC8001-C9AE-4E44-B816-0279EED4E33F}"/>
                </a:ext>
              </a:extLst>
            </p:cNvPr>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Oval 25">
              <a:extLst>
                <a:ext uri="{FF2B5EF4-FFF2-40B4-BE49-F238E27FC236}">
                  <a16:creationId xmlns:a16="http://schemas.microsoft.com/office/drawing/2014/main" id="{2758F69E-0711-48F9-A243-9E82344AFC53}"/>
                </a:ext>
              </a:extLst>
            </p:cNvPr>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7" name="Oval 26">
              <a:extLst>
                <a:ext uri="{FF2B5EF4-FFF2-40B4-BE49-F238E27FC236}">
                  <a16:creationId xmlns:a16="http://schemas.microsoft.com/office/drawing/2014/main" id="{70992216-C79B-4112-A289-3DC48B21363B}"/>
                </a:ext>
              </a:extLst>
            </p:cNvPr>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8" name="Oval 27">
              <a:extLst>
                <a:ext uri="{FF2B5EF4-FFF2-40B4-BE49-F238E27FC236}">
                  <a16:creationId xmlns:a16="http://schemas.microsoft.com/office/drawing/2014/main" id="{A833FAE7-A19D-40ED-A035-D3C6CBD01160}"/>
                </a:ext>
              </a:extLst>
            </p:cNvPr>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9" name="Oval 28">
              <a:extLst>
                <a:ext uri="{FF2B5EF4-FFF2-40B4-BE49-F238E27FC236}">
                  <a16:creationId xmlns:a16="http://schemas.microsoft.com/office/drawing/2014/main" id="{69598F03-B698-442B-8F9A-63F581E5B078}"/>
                </a:ext>
              </a:extLst>
            </p:cNvPr>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0" name="Oval 29">
              <a:extLst>
                <a:ext uri="{FF2B5EF4-FFF2-40B4-BE49-F238E27FC236}">
                  <a16:creationId xmlns:a16="http://schemas.microsoft.com/office/drawing/2014/main" id="{4B58F5C7-3978-4C5B-A8A9-3DE553DB97F2}"/>
                </a:ext>
              </a:extLst>
            </p:cNvPr>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1" name="Picture 30">
              <a:extLst>
                <a:ext uri="{FF2B5EF4-FFF2-40B4-BE49-F238E27FC236}">
                  <a16:creationId xmlns:a16="http://schemas.microsoft.com/office/drawing/2014/main" id="{07FE4511-E0AA-4912-AE16-49FAEE044A67}"/>
                </a:ext>
              </a:extLst>
            </p:cNvPr>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spTree>
    <p:extLst>
      <p:ext uri="{BB962C8B-B14F-4D97-AF65-F5344CB8AC3E}">
        <p14:creationId xmlns:p14="http://schemas.microsoft.com/office/powerpoint/2010/main" val="1488106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08394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p:cNvSpPr/>
          <p:nvPr/>
        </p:nvSpPr>
        <p:spPr>
          <a:xfrm>
            <a:off x="939586" y="755416"/>
            <a:ext cx="838200" cy="8572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7" name="TextBox 6"/>
          <p:cNvSpPr txBox="1"/>
          <p:nvPr/>
        </p:nvSpPr>
        <p:spPr>
          <a:xfrm>
            <a:off x="1911136" y="839539"/>
            <a:ext cx="542925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Số?</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4" descr="Cute bear cartoon walking Royalty Free Vector Image">
            <a:extLst>
              <a:ext uri="{FF2B5EF4-FFF2-40B4-BE49-F238E27FC236}">
                <a16:creationId xmlns:a16="http://schemas.microsoft.com/office/drawing/2014/main" id="{1E720D7B-85BA-4387-92FD-A2E041F6205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9892" y="3258221"/>
            <a:ext cx="2454415" cy="37868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17">
            <a:extLst>
              <a:ext uri="{FF2B5EF4-FFF2-40B4-BE49-F238E27FC236}">
                <a16:creationId xmlns:a16="http://schemas.microsoft.com/office/drawing/2014/main" id="{3AB01C44-DA79-4CCD-842D-AF9A19F6E945}"/>
              </a:ext>
            </a:extLst>
          </p:cNvPr>
          <p:cNvGraphicFramePr>
            <a:graphicFrameLocks noGrp="1"/>
          </p:cNvGraphicFramePr>
          <p:nvPr>
            <p:extLst>
              <p:ext uri="{D42A27DB-BD31-4B8C-83A1-F6EECF244321}">
                <p14:modId xmlns:p14="http://schemas.microsoft.com/office/powerpoint/2010/main" val="704201904"/>
              </p:ext>
            </p:extLst>
          </p:nvPr>
        </p:nvGraphicFramePr>
        <p:xfrm>
          <a:off x="1588995" y="2110489"/>
          <a:ext cx="8128000" cy="2804160"/>
        </p:xfrm>
        <a:graphic>
          <a:graphicData uri="http://schemas.openxmlformats.org/drawingml/2006/table">
            <a:tbl>
              <a:tblPr firstRow="1" bandRow="1">
                <a:tableStyleId>{5940675A-B579-460E-94D1-54222C63F5DA}</a:tableStyleId>
              </a:tblPr>
              <a:tblGrid>
                <a:gridCol w="3055655">
                  <a:extLst>
                    <a:ext uri="{9D8B030D-6E8A-4147-A177-3AD203B41FA5}">
                      <a16:colId xmlns:a16="http://schemas.microsoft.com/office/drawing/2014/main" val="2768016898"/>
                    </a:ext>
                  </a:extLst>
                </a:gridCol>
                <a:gridCol w="1685108">
                  <a:extLst>
                    <a:ext uri="{9D8B030D-6E8A-4147-A177-3AD203B41FA5}">
                      <a16:colId xmlns:a16="http://schemas.microsoft.com/office/drawing/2014/main" val="1820410118"/>
                    </a:ext>
                  </a:extLst>
                </a:gridCol>
                <a:gridCol w="1567543">
                  <a:extLst>
                    <a:ext uri="{9D8B030D-6E8A-4147-A177-3AD203B41FA5}">
                      <a16:colId xmlns:a16="http://schemas.microsoft.com/office/drawing/2014/main" val="761494372"/>
                    </a:ext>
                  </a:extLst>
                </a:gridCol>
                <a:gridCol w="1819694">
                  <a:extLst>
                    <a:ext uri="{9D8B030D-6E8A-4147-A177-3AD203B41FA5}">
                      <a16:colId xmlns:a16="http://schemas.microsoft.com/office/drawing/2014/main" val="1077698178"/>
                    </a:ext>
                  </a:extLst>
                </a:gridCol>
              </a:tblGrid>
              <a:tr h="370840">
                <a:tc>
                  <a:txBody>
                    <a:bodyPr/>
                    <a:lstStyle/>
                    <a:p>
                      <a:pPr algn="ctr"/>
                      <a:r>
                        <a:rPr lang="en-US" sz="3200"/>
                        <a:t>Số</a:t>
                      </a:r>
                      <a:r>
                        <a:rPr lang="en-US" sz="3200" baseline="0"/>
                        <a:t> cái bánh để xếp vào hộp</a:t>
                      </a:r>
                      <a:endParaRPr lang="en-US" sz="3200"/>
                    </a:p>
                  </a:txBody>
                  <a:tcPr>
                    <a:solidFill>
                      <a:srgbClr val="99CCFF"/>
                    </a:solidFill>
                  </a:tcPr>
                </a:tc>
                <a:tc>
                  <a:txBody>
                    <a:bodyPr/>
                    <a:lstStyle/>
                    <a:p>
                      <a:pPr algn="ctr"/>
                      <a:r>
                        <a:rPr lang="en-US" sz="3200"/>
                        <a:t>Số</a:t>
                      </a:r>
                      <a:r>
                        <a:rPr lang="en-US" sz="3200" baseline="0"/>
                        <a:t> bánh mỗi hộp</a:t>
                      </a:r>
                      <a:endParaRPr lang="en-US" sz="3200"/>
                    </a:p>
                  </a:txBody>
                  <a:tcPr>
                    <a:solidFill>
                      <a:srgbClr val="99CCFF"/>
                    </a:solidFill>
                  </a:tcPr>
                </a:tc>
                <a:tc>
                  <a:txBody>
                    <a:bodyPr/>
                    <a:lstStyle/>
                    <a:p>
                      <a:pPr algn="ctr"/>
                      <a:r>
                        <a:rPr lang="en-US" sz="3200"/>
                        <a:t>Số</a:t>
                      </a:r>
                      <a:r>
                        <a:rPr lang="en-US" sz="3200" baseline="0"/>
                        <a:t> hộp bánh</a:t>
                      </a:r>
                      <a:endParaRPr lang="en-US" sz="3200"/>
                    </a:p>
                  </a:txBody>
                  <a:tcPr>
                    <a:solidFill>
                      <a:srgbClr val="99CCFF"/>
                    </a:solidFill>
                  </a:tcPr>
                </a:tc>
                <a:tc>
                  <a:txBody>
                    <a:bodyPr/>
                    <a:lstStyle/>
                    <a:p>
                      <a:pPr algn="ctr"/>
                      <a:r>
                        <a:rPr lang="en-US" sz="3200"/>
                        <a:t>Số</a:t>
                      </a:r>
                      <a:r>
                        <a:rPr lang="en-US" sz="3200" baseline="0"/>
                        <a:t> bánh còn dư</a:t>
                      </a:r>
                      <a:endParaRPr lang="en-US" sz="3200"/>
                    </a:p>
                  </a:txBody>
                  <a:tcPr>
                    <a:solidFill>
                      <a:srgbClr val="99CCFF"/>
                    </a:solidFill>
                  </a:tcPr>
                </a:tc>
                <a:extLst>
                  <a:ext uri="{0D108BD9-81ED-4DB2-BD59-A6C34878D82A}">
                    <a16:rowId xmlns:a16="http://schemas.microsoft.com/office/drawing/2014/main" val="1797171334"/>
                  </a:ext>
                </a:extLst>
              </a:tr>
              <a:tr h="370840">
                <a:tc>
                  <a:txBody>
                    <a:bodyPr/>
                    <a:lstStyle/>
                    <a:p>
                      <a:pPr algn="ctr"/>
                      <a:endParaRPr lang="en-US" sz="3200" b="1">
                        <a:solidFill>
                          <a:srgbClr val="002060"/>
                        </a:solidFill>
                      </a:endParaRPr>
                    </a:p>
                  </a:txBody>
                  <a:tcPr>
                    <a:solidFill>
                      <a:schemeClr val="bg1"/>
                    </a:solidFill>
                  </a:tcPr>
                </a:tc>
                <a:tc>
                  <a:txBody>
                    <a:bodyPr/>
                    <a:lstStyle/>
                    <a:p>
                      <a:pPr algn="ctr"/>
                      <a:endParaRPr lang="en-US" sz="3200" b="1">
                        <a:solidFill>
                          <a:srgbClr val="002060"/>
                        </a:solidFill>
                      </a:endParaRPr>
                    </a:p>
                  </a:txBody>
                  <a:tcPr>
                    <a:solidFill>
                      <a:schemeClr val="bg1"/>
                    </a:solidFill>
                  </a:tcPr>
                </a:tc>
                <a:tc>
                  <a:txBody>
                    <a:bodyPr/>
                    <a:lstStyle/>
                    <a:p>
                      <a:pPr algn="ctr"/>
                      <a:endParaRPr lang="en-US" sz="3200" b="1">
                        <a:solidFill>
                          <a:srgbClr val="002060"/>
                        </a:solidFill>
                      </a:endParaRPr>
                    </a:p>
                  </a:txBody>
                  <a:tcPr>
                    <a:solidFill>
                      <a:schemeClr val="bg1"/>
                    </a:solidFill>
                  </a:tcPr>
                </a:tc>
                <a:tc>
                  <a:txBody>
                    <a:bodyPr/>
                    <a:lstStyle/>
                    <a:p>
                      <a:pPr algn="ctr"/>
                      <a:endParaRPr lang="en-US" sz="3200" b="1">
                        <a:solidFill>
                          <a:srgbClr val="002060"/>
                        </a:solidFill>
                      </a:endParaRPr>
                    </a:p>
                  </a:txBody>
                  <a:tcPr>
                    <a:solidFill>
                      <a:schemeClr val="bg1"/>
                    </a:solidFill>
                  </a:tcPr>
                </a:tc>
                <a:extLst>
                  <a:ext uri="{0D108BD9-81ED-4DB2-BD59-A6C34878D82A}">
                    <a16:rowId xmlns:a16="http://schemas.microsoft.com/office/drawing/2014/main" val="169079770"/>
                  </a:ext>
                </a:extLst>
              </a:tr>
              <a:tr h="370840">
                <a:tc>
                  <a:txBody>
                    <a:bodyPr/>
                    <a:lstStyle/>
                    <a:p>
                      <a:pPr algn="ctr"/>
                      <a:endParaRPr lang="en-US" sz="3200"/>
                    </a:p>
                  </a:txBody>
                  <a:tcPr>
                    <a:solidFill>
                      <a:schemeClr val="bg1"/>
                    </a:solidFill>
                  </a:tcPr>
                </a:tc>
                <a:tc>
                  <a:txBody>
                    <a:bodyPr/>
                    <a:lstStyle/>
                    <a:p>
                      <a:pPr algn="ctr"/>
                      <a:endParaRPr lang="en-US" sz="3200"/>
                    </a:p>
                  </a:txBody>
                  <a:tcPr>
                    <a:solidFill>
                      <a:schemeClr val="bg1"/>
                    </a:solidFill>
                  </a:tcPr>
                </a:tc>
                <a:tc>
                  <a:txBody>
                    <a:bodyPr/>
                    <a:lstStyle/>
                    <a:p>
                      <a:pPr algn="ctr"/>
                      <a:endParaRPr lang="en-US" sz="3200">
                        <a:solidFill>
                          <a:srgbClr val="002060"/>
                        </a:solidFill>
                      </a:endParaRPr>
                    </a:p>
                  </a:txBody>
                  <a:tcPr>
                    <a:solidFill>
                      <a:schemeClr val="bg1"/>
                    </a:solidFill>
                  </a:tcPr>
                </a:tc>
                <a:tc>
                  <a:txBody>
                    <a:bodyPr/>
                    <a:lstStyle/>
                    <a:p>
                      <a:pPr algn="ctr"/>
                      <a:endParaRPr lang="en-US" sz="3200">
                        <a:solidFill>
                          <a:srgbClr val="002060"/>
                        </a:solidFill>
                      </a:endParaRPr>
                    </a:p>
                  </a:txBody>
                  <a:tcPr>
                    <a:solidFill>
                      <a:schemeClr val="bg1"/>
                    </a:solidFill>
                  </a:tcPr>
                </a:tc>
                <a:extLst>
                  <a:ext uri="{0D108BD9-81ED-4DB2-BD59-A6C34878D82A}">
                    <a16:rowId xmlns:a16="http://schemas.microsoft.com/office/drawing/2014/main" val="335615870"/>
                  </a:ext>
                </a:extLst>
              </a:tr>
              <a:tr h="370840">
                <a:tc>
                  <a:txBody>
                    <a:bodyPr/>
                    <a:lstStyle/>
                    <a:p>
                      <a:pPr algn="ctr"/>
                      <a:endParaRPr lang="en-US" sz="3200"/>
                    </a:p>
                  </a:txBody>
                  <a:tcPr>
                    <a:solidFill>
                      <a:schemeClr val="bg1"/>
                    </a:solidFill>
                  </a:tcPr>
                </a:tc>
                <a:tc>
                  <a:txBody>
                    <a:bodyPr/>
                    <a:lstStyle/>
                    <a:p>
                      <a:pPr algn="ctr"/>
                      <a:endParaRPr lang="en-US" sz="3200"/>
                    </a:p>
                  </a:txBody>
                  <a:tcPr>
                    <a:solidFill>
                      <a:schemeClr val="bg1"/>
                    </a:solidFill>
                  </a:tcPr>
                </a:tc>
                <a:tc>
                  <a:txBody>
                    <a:bodyPr/>
                    <a:lstStyle/>
                    <a:p>
                      <a:pPr algn="ctr"/>
                      <a:endParaRPr lang="en-US" sz="3200">
                        <a:solidFill>
                          <a:srgbClr val="002060"/>
                        </a:solidFill>
                      </a:endParaRPr>
                    </a:p>
                  </a:txBody>
                  <a:tcPr>
                    <a:solidFill>
                      <a:schemeClr val="bg1"/>
                    </a:solidFill>
                  </a:tcPr>
                </a:tc>
                <a:tc>
                  <a:txBody>
                    <a:bodyPr/>
                    <a:lstStyle/>
                    <a:p>
                      <a:pPr algn="ctr"/>
                      <a:endParaRPr lang="en-US" sz="3200">
                        <a:solidFill>
                          <a:srgbClr val="002060"/>
                        </a:solidFill>
                      </a:endParaRPr>
                    </a:p>
                  </a:txBody>
                  <a:tcPr>
                    <a:solidFill>
                      <a:schemeClr val="bg1"/>
                    </a:solidFill>
                  </a:tcPr>
                </a:tc>
                <a:extLst>
                  <a:ext uri="{0D108BD9-81ED-4DB2-BD59-A6C34878D82A}">
                    <a16:rowId xmlns:a16="http://schemas.microsoft.com/office/drawing/2014/main" val="1179055096"/>
                  </a:ext>
                </a:extLst>
              </a:tr>
            </a:tbl>
          </a:graphicData>
        </a:graphic>
      </p:graphicFrame>
      <p:sp>
        <p:nvSpPr>
          <p:cNvPr id="21" name="Rectangle 20">
            <a:extLst>
              <a:ext uri="{FF2B5EF4-FFF2-40B4-BE49-F238E27FC236}">
                <a16:creationId xmlns:a16="http://schemas.microsoft.com/office/drawing/2014/main" id="{B0F81249-0E3C-4DD2-80D5-6C03C1081BBF}"/>
              </a:ext>
            </a:extLst>
          </p:cNvPr>
          <p:cNvSpPr/>
          <p:nvPr/>
        </p:nvSpPr>
        <p:spPr>
          <a:xfrm>
            <a:off x="2804668" y="3220181"/>
            <a:ext cx="60144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a:ea typeface="+mn-ea"/>
                <a:cs typeface="+mn-cs"/>
              </a:rPr>
              <a:t>19</a:t>
            </a:r>
          </a:p>
        </p:txBody>
      </p:sp>
      <p:sp>
        <p:nvSpPr>
          <p:cNvPr id="22" name="Rectangle 21">
            <a:extLst>
              <a:ext uri="{FF2B5EF4-FFF2-40B4-BE49-F238E27FC236}">
                <a16:creationId xmlns:a16="http://schemas.microsoft.com/office/drawing/2014/main" id="{D36B8C26-0FF4-4C8B-A3D8-B413B4BC23CC}"/>
              </a:ext>
            </a:extLst>
          </p:cNvPr>
          <p:cNvSpPr/>
          <p:nvPr/>
        </p:nvSpPr>
        <p:spPr>
          <a:xfrm>
            <a:off x="5259939" y="3205438"/>
            <a:ext cx="393056"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a:ea typeface="+mn-ea"/>
                <a:cs typeface="+mn-cs"/>
              </a:rPr>
              <a:t>2</a:t>
            </a:r>
          </a:p>
        </p:txBody>
      </p:sp>
      <p:sp>
        <p:nvSpPr>
          <p:cNvPr id="23" name="Rectangle 22">
            <a:extLst>
              <a:ext uri="{FF2B5EF4-FFF2-40B4-BE49-F238E27FC236}">
                <a16:creationId xmlns:a16="http://schemas.microsoft.com/office/drawing/2014/main" id="{9897FCBD-B804-4C8E-BD2C-46DC055BB5E0}"/>
              </a:ext>
            </a:extLst>
          </p:cNvPr>
          <p:cNvSpPr/>
          <p:nvPr/>
        </p:nvSpPr>
        <p:spPr>
          <a:xfrm>
            <a:off x="6947330" y="3180291"/>
            <a:ext cx="393056"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a:ea typeface="+mn-ea"/>
                <a:cs typeface="+mn-cs"/>
              </a:rPr>
              <a:t>9</a:t>
            </a:r>
          </a:p>
        </p:txBody>
      </p:sp>
      <p:sp>
        <p:nvSpPr>
          <p:cNvPr id="24" name="Rectangle 23">
            <a:extLst>
              <a:ext uri="{FF2B5EF4-FFF2-40B4-BE49-F238E27FC236}">
                <a16:creationId xmlns:a16="http://schemas.microsoft.com/office/drawing/2014/main" id="{25CF7BD6-E23F-4D34-8C80-8148D93A15F1}"/>
              </a:ext>
            </a:extLst>
          </p:cNvPr>
          <p:cNvSpPr/>
          <p:nvPr/>
        </p:nvSpPr>
        <p:spPr>
          <a:xfrm>
            <a:off x="8603283" y="3169649"/>
            <a:ext cx="393056"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a:ea typeface="+mn-ea"/>
                <a:cs typeface="+mn-cs"/>
              </a:rPr>
              <a:t>1</a:t>
            </a:r>
          </a:p>
        </p:txBody>
      </p:sp>
      <p:sp>
        <p:nvSpPr>
          <p:cNvPr id="25" name="Pentagon 1">
            <a:extLst>
              <a:ext uri="{FF2B5EF4-FFF2-40B4-BE49-F238E27FC236}">
                <a16:creationId xmlns:a16="http://schemas.microsoft.com/office/drawing/2014/main" id="{F72D8AC2-2C64-475F-8425-DDB2AD1E3E3E}"/>
              </a:ext>
            </a:extLst>
          </p:cNvPr>
          <p:cNvSpPr/>
          <p:nvPr/>
        </p:nvSpPr>
        <p:spPr>
          <a:xfrm>
            <a:off x="1597296" y="5033004"/>
            <a:ext cx="8361181" cy="1610922"/>
          </a:xfrm>
          <a:prstGeom prst="homePlat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Muốn  tìm số hộp bánh ta lấy số cái bánh để xếp vào hộp chia cho số bánh mỗi hộp.</a:t>
            </a:r>
          </a:p>
        </p:txBody>
      </p:sp>
      <p:sp>
        <p:nvSpPr>
          <p:cNvPr id="26" name="TextBox 25">
            <a:extLst>
              <a:ext uri="{FF2B5EF4-FFF2-40B4-BE49-F238E27FC236}">
                <a16:creationId xmlns:a16="http://schemas.microsoft.com/office/drawing/2014/main" id="{D8C4C740-7A0F-49B2-BAAA-DFA5B6DCAD3D}"/>
              </a:ext>
            </a:extLst>
          </p:cNvPr>
          <p:cNvSpPr txBox="1"/>
          <p:nvPr/>
        </p:nvSpPr>
        <p:spPr>
          <a:xfrm>
            <a:off x="4710063" y="1045916"/>
            <a:ext cx="1687391" cy="646331"/>
          </a:xfrm>
          <a:prstGeom prst="rect">
            <a:avLst/>
          </a:prstGeom>
          <a:solidFill>
            <a:srgbClr val="FFFF00"/>
          </a:solidFill>
        </p:spPr>
        <p:txBody>
          <a:bodyPr wrap="square" rtlCol="0">
            <a:spAutoFit/>
          </a:bodyPr>
          <a:lstStyle/>
          <a:p>
            <a:r>
              <a:rPr lang="en-US" sz="3600"/>
              <a:t>Thương</a:t>
            </a:r>
          </a:p>
        </p:txBody>
      </p:sp>
      <p:sp>
        <p:nvSpPr>
          <p:cNvPr id="27" name="TextBox 26">
            <a:extLst>
              <a:ext uri="{FF2B5EF4-FFF2-40B4-BE49-F238E27FC236}">
                <a16:creationId xmlns:a16="http://schemas.microsoft.com/office/drawing/2014/main" id="{0A64FDD1-CBD8-4944-896E-979FB7D7376F}"/>
              </a:ext>
            </a:extLst>
          </p:cNvPr>
          <p:cNvSpPr txBox="1"/>
          <p:nvPr/>
        </p:nvSpPr>
        <p:spPr>
          <a:xfrm>
            <a:off x="10006044" y="1226640"/>
            <a:ext cx="1188826" cy="584775"/>
          </a:xfrm>
          <a:prstGeom prst="rect">
            <a:avLst/>
          </a:prstGeom>
          <a:solidFill>
            <a:srgbClr val="FFCCFF"/>
          </a:solidFill>
        </p:spPr>
        <p:txBody>
          <a:bodyPr wrap="square" rtlCol="0">
            <a:spAutoFit/>
          </a:bodyPr>
          <a:lstStyle/>
          <a:p>
            <a:r>
              <a:rPr lang="en-US" sz="3200"/>
              <a:t>Số dư</a:t>
            </a:r>
          </a:p>
        </p:txBody>
      </p:sp>
      <p:cxnSp>
        <p:nvCxnSpPr>
          <p:cNvPr id="29" name="Straight Arrow Connector 28">
            <a:extLst>
              <a:ext uri="{FF2B5EF4-FFF2-40B4-BE49-F238E27FC236}">
                <a16:creationId xmlns:a16="http://schemas.microsoft.com/office/drawing/2014/main" id="{48E72F6E-6B2D-4CA8-8300-D47D8D792F63}"/>
              </a:ext>
            </a:extLst>
          </p:cNvPr>
          <p:cNvCxnSpPr/>
          <p:nvPr/>
        </p:nvCxnSpPr>
        <p:spPr>
          <a:xfrm>
            <a:off x="6413863" y="1519027"/>
            <a:ext cx="836023" cy="46904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a:extLst>
              <a:ext uri="{FF2B5EF4-FFF2-40B4-BE49-F238E27FC236}">
                <a16:creationId xmlns:a16="http://schemas.microsoft.com/office/drawing/2014/main" id="{A94A9A86-FF94-4428-8A6C-9CB7F2581DD1}"/>
              </a:ext>
            </a:extLst>
          </p:cNvPr>
          <p:cNvCxnSpPr/>
          <p:nvPr/>
        </p:nvCxnSpPr>
        <p:spPr>
          <a:xfrm flipH="1">
            <a:off x="9290853" y="1547961"/>
            <a:ext cx="608979" cy="44010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377355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barn(inVertical)">
                                      <p:cBhvr>
                                        <p:cTn id="48" dur="500"/>
                                        <p:tgtEl>
                                          <p:spTgt spid="3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barn(inVertic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1" grpId="0"/>
      <p:bldP spid="22" grpId="0"/>
      <p:bldP spid="23" grpId="0"/>
      <p:bldP spid="24" grpId="0"/>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08394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p:cNvSpPr/>
          <p:nvPr/>
        </p:nvSpPr>
        <p:spPr>
          <a:xfrm>
            <a:off x="939586" y="755416"/>
            <a:ext cx="838200" cy="8572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7" name="TextBox 6"/>
          <p:cNvSpPr txBox="1"/>
          <p:nvPr/>
        </p:nvSpPr>
        <p:spPr>
          <a:xfrm>
            <a:off x="1911136" y="839539"/>
            <a:ext cx="542925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Số?</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4" descr="Cute bear cartoon walking Royalty Free Vector Image">
            <a:extLst>
              <a:ext uri="{FF2B5EF4-FFF2-40B4-BE49-F238E27FC236}">
                <a16:creationId xmlns:a16="http://schemas.microsoft.com/office/drawing/2014/main" id="{1E720D7B-85BA-4387-92FD-A2E041F6205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9892" y="3258221"/>
            <a:ext cx="2454415" cy="37868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6">
            <a:extLst>
              <a:ext uri="{FF2B5EF4-FFF2-40B4-BE49-F238E27FC236}">
                <a16:creationId xmlns:a16="http://schemas.microsoft.com/office/drawing/2014/main" id="{EF58B31B-915B-481A-8E73-2CF1CBC6ED4D}"/>
              </a:ext>
            </a:extLst>
          </p:cNvPr>
          <p:cNvGraphicFramePr>
            <a:graphicFrameLocks noGrp="1"/>
          </p:cNvGraphicFramePr>
          <p:nvPr>
            <p:extLst>
              <p:ext uri="{D42A27DB-BD31-4B8C-83A1-F6EECF244321}">
                <p14:modId xmlns:p14="http://schemas.microsoft.com/office/powerpoint/2010/main" val="3499638979"/>
              </p:ext>
            </p:extLst>
          </p:nvPr>
        </p:nvGraphicFramePr>
        <p:xfrm>
          <a:off x="1305378" y="2042724"/>
          <a:ext cx="8943522" cy="3157925"/>
        </p:xfrm>
        <a:graphic>
          <a:graphicData uri="http://schemas.openxmlformats.org/drawingml/2006/table">
            <a:tbl>
              <a:tblPr firstRow="1" bandRow="1">
                <a:tableStyleId>{5940675A-B579-460E-94D1-54222C63F5DA}</a:tableStyleId>
              </a:tblPr>
              <a:tblGrid>
                <a:gridCol w="3362244">
                  <a:extLst>
                    <a:ext uri="{9D8B030D-6E8A-4147-A177-3AD203B41FA5}">
                      <a16:colId xmlns:a16="http://schemas.microsoft.com/office/drawing/2014/main" val="2768016898"/>
                    </a:ext>
                  </a:extLst>
                </a:gridCol>
                <a:gridCol w="1854183">
                  <a:extLst>
                    <a:ext uri="{9D8B030D-6E8A-4147-A177-3AD203B41FA5}">
                      <a16:colId xmlns:a16="http://schemas.microsoft.com/office/drawing/2014/main" val="1820410118"/>
                    </a:ext>
                  </a:extLst>
                </a:gridCol>
                <a:gridCol w="1724822">
                  <a:extLst>
                    <a:ext uri="{9D8B030D-6E8A-4147-A177-3AD203B41FA5}">
                      <a16:colId xmlns:a16="http://schemas.microsoft.com/office/drawing/2014/main" val="761494372"/>
                    </a:ext>
                  </a:extLst>
                </a:gridCol>
                <a:gridCol w="2002273">
                  <a:extLst>
                    <a:ext uri="{9D8B030D-6E8A-4147-A177-3AD203B41FA5}">
                      <a16:colId xmlns:a16="http://schemas.microsoft.com/office/drawing/2014/main" val="1077698178"/>
                    </a:ext>
                  </a:extLst>
                </a:gridCol>
              </a:tblGrid>
              <a:tr h="1201385">
                <a:tc>
                  <a:txBody>
                    <a:bodyPr/>
                    <a:lstStyle/>
                    <a:p>
                      <a:pPr algn="ctr"/>
                      <a:r>
                        <a:rPr lang="en-US" sz="3200"/>
                        <a:t>Số</a:t>
                      </a:r>
                      <a:r>
                        <a:rPr lang="en-US" sz="3200" baseline="0"/>
                        <a:t> cái bánh để xếp vào hộp</a:t>
                      </a:r>
                      <a:endParaRPr lang="en-US" sz="3200"/>
                    </a:p>
                  </a:txBody>
                  <a:tcPr>
                    <a:solidFill>
                      <a:srgbClr val="99CCFF"/>
                    </a:solidFill>
                  </a:tcPr>
                </a:tc>
                <a:tc>
                  <a:txBody>
                    <a:bodyPr/>
                    <a:lstStyle/>
                    <a:p>
                      <a:pPr algn="ctr"/>
                      <a:r>
                        <a:rPr lang="en-US" sz="3200"/>
                        <a:t>Số</a:t>
                      </a:r>
                      <a:r>
                        <a:rPr lang="en-US" sz="3200" baseline="0"/>
                        <a:t> bánh mỗi hộp</a:t>
                      </a:r>
                      <a:endParaRPr lang="en-US" sz="3200"/>
                    </a:p>
                  </a:txBody>
                  <a:tcPr>
                    <a:solidFill>
                      <a:srgbClr val="99CCFF"/>
                    </a:solidFill>
                  </a:tcPr>
                </a:tc>
                <a:tc>
                  <a:txBody>
                    <a:bodyPr/>
                    <a:lstStyle/>
                    <a:p>
                      <a:pPr algn="ctr"/>
                      <a:r>
                        <a:rPr lang="en-US" sz="3200"/>
                        <a:t>Số</a:t>
                      </a:r>
                      <a:r>
                        <a:rPr lang="en-US" sz="3200" baseline="0"/>
                        <a:t> hộp bánh</a:t>
                      </a:r>
                      <a:endParaRPr lang="en-US" sz="3200"/>
                    </a:p>
                  </a:txBody>
                  <a:tcPr>
                    <a:solidFill>
                      <a:srgbClr val="99CCFF"/>
                    </a:solidFill>
                  </a:tcPr>
                </a:tc>
                <a:tc>
                  <a:txBody>
                    <a:bodyPr/>
                    <a:lstStyle/>
                    <a:p>
                      <a:pPr algn="ctr"/>
                      <a:r>
                        <a:rPr lang="en-US" sz="3200"/>
                        <a:t>Số</a:t>
                      </a:r>
                      <a:r>
                        <a:rPr lang="en-US" sz="3200" baseline="0"/>
                        <a:t> bánh còn dư</a:t>
                      </a:r>
                      <a:endParaRPr lang="en-US" sz="3200"/>
                    </a:p>
                  </a:txBody>
                  <a:tcPr>
                    <a:solidFill>
                      <a:srgbClr val="99CCFF"/>
                    </a:solidFill>
                  </a:tcPr>
                </a:tc>
                <a:extLst>
                  <a:ext uri="{0D108BD9-81ED-4DB2-BD59-A6C34878D82A}">
                    <a16:rowId xmlns:a16="http://schemas.microsoft.com/office/drawing/2014/main" val="1797171334"/>
                  </a:ext>
                </a:extLst>
              </a:tr>
              <a:tr h="652180">
                <a:tc>
                  <a:txBody>
                    <a:bodyPr/>
                    <a:lstStyle/>
                    <a:p>
                      <a:pPr algn="ctr"/>
                      <a:endParaRPr lang="en-US" sz="3200" b="1">
                        <a:solidFill>
                          <a:srgbClr val="002060"/>
                        </a:solidFill>
                      </a:endParaRPr>
                    </a:p>
                  </a:txBody>
                  <a:tcPr>
                    <a:solidFill>
                      <a:schemeClr val="bg1"/>
                    </a:solidFill>
                  </a:tcPr>
                </a:tc>
                <a:tc>
                  <a:txBody>
                    <a:bodyPr/>
                    <a:lstStyle/>
                    <a:p>
                      <a:pPr algn="ctr"/>
                      <a:endParaRPr lang="en-US" sz="3200" b="1">
                        <a:solidFill>
                          <a:srgbClr val="002060"/>
                        </a:solidFill>
                      </a:endParaRPr>
                    </a:p>
                  </a:txBody>
                  <a:tcPr>
                    <a:solidFill>
                      <a:schemeClr val="bg1"/>
                    </a:solidFill>
                  </a:tcPr>
                </a:tc>
                <a:tc>
                  <a:txBody>
                    <a:bodyPr/>
                    <a:lstStyle/>
                    <a:p>
                      <a:pPr algn="ctr"/>
                      <a:endParaRPr lang="en-US" sz="3200" b="1">
                        <a:solidFill>
                          <a:srgbClr val="002060"/>
                        </a:solidFill>
                      </a:endParaRPr>
                    </a:p>
                  </a:txBody>
                  <a:tcPr>
                    <a:solidFill>
                      <a:schemeClr val="bg1"/>
                    </a:solidFill>
                  </a:tcPr>
                </a:tc>
                <a:tc>
                  <a:txBody>
                    <a:bodyPr/>
                    <a:lstStyle/>
                    <a:p>
                      <a:pPr algn="ctr"/>
                      <a:endParaRPr lang="en-US" sz="3200" b="1">
                        <a:solidFill>
                          <a:srgbClr val="002060"/>
                        </a:solidFill>
                      </a:endParaRPr>
                    </a:p>
                  </a:txBody>
                  <a:tcPr>
                    <a:solidFill>
                      <a:schemeClr val="bg1"/>
                    </a:solidFill>
                  </a:tcPr>
                </a:tc>
                <a:extLst>
                  <a:ext uri="{0D108BD9-81ED-4DB2-BD59-A6C34878D82A}">
                    <a16:rowId xmlns:a16="http://schemas.microsoft.com/office/drawing/2014/main" val="169079770"/>
                  </a:ext>
                </a:extLst>
              </a:tr>
              <a:tr h="652180">
                <a:tc>
                  <a:txBody>
                    <a:bodyPr/>
                    <a:lstStyle/>
                    <a:p>
                      <a:pPr algn="ctr"/>
                      <a:endParaRPr lang="en-US" sz="3200"/>
                    </a:p>
                  </a:txBody>
                  <a:tcPr>
                    <a:solidFill>
                      <a:schemeClr val="bg1"/>
                    </a:solidFill>
                  </a:tcPr>
                </a:tc>
                <a:tc>
                  <a:txBody>
                    <a:bodyPr/>
                    <a:lstStyle/>
                    <a:p>
                      <a:pPr algn="ctr"/>
                      <a:endParaRPr lang="en-US" sz="3200"/>
                    </a:p>
                  </a:txBody>
                  <a:tcPr>
                    <a:solidFill>
                      <a:schemeClr val="bg1"/>
                    </a:solidFill>
                  </a:tcPr>
                </a:tc>
                <a:tc>
                  <a:txBody>
                    <a:bodyPr/>
                    <a:lstStyle/>
                    <a:p>
                      <a:pPr algn="ctr"/>
                      <a:endParaRPr lang="en-US" sz="3200">
                        <a:solidFill>
                          <a:srgbClr val="002060"/>
                        </a:solidFill>
                      </a:endParaRPr>
                    </a:p>
                  </a:txBody>
                  <a:tcPr>
                    <a:solidFill>
                      <a:schemeClr val="bg1"/>
                    </a:solidFill>
                  </a:tcPr>
                </a:tc>
                <a:tc>
                  <a:txBody>
                    <a:bodyPr/>
                    <a:lstStyle/>
                    <a:p>
                      <a:pPr algn="ctr"/>
                      <a:endParaRPr lang="en-US" sz="3200">
                        <a:solidFill>
                          <a:srgbClr val="002060"/>
                        </a:solidFill>
                      </a:endParaRPr>
                    </a:p>
                  </a:txBody>
                  <a:tcPr>
                    <a:solidFill>
                      <a:schemeClr val="bg1"/>
                    </a:solidFill>
                  </a:tcPr>
                </a:tc>
                <a:extLst>
                  <a:ext uri="{0D108BD9-81ED-4DB2-BD59-A6C34878D82A}">
                    <a16:rowId xmlns:a16="http://schemas.microsoft.com/office/drawing/2014/main" val="335615870"/>
                  </a:ext>
                </a:extLst>
              </a:tr>
              <a:tr h="652180">
                <a:tc>
                  <a:txBody>
                    <a:bodyPr/>
                    <a:lstStyle/>
                    <a:p>
                      <a:pPr algn="ctr"/>
                      <a:endParaRPr lang="en-US" sz="3200"/>
                    </a:p>
                  </a:txBody>
                  <a:tcPr>
                    <a:solidFill>
                      <a:schemeClr val="bg1"/>
                    </a:solidFill>
                  </a:tcPr>
                </a:tc>
                <a:tc>
                  <a:txBody>
                    <a:bodyPr/>
                    <a:lstStyle/>
                    <a:p>
                      <a:pPr algn="ctr"/>
                      <a:endParaRPr lang="en-US" sz="3200"/>
                    </a:p>
                  </a:txBody>
                  <a:tcPr>
                    <a:solidFill>
                      <a:schemeClr val="bg1"/>
                    </a:solidFill>
                  </a:tcPr>
                </a:tc>
                <a:tc>
                  <a:txBody>
                    <a:bodyPr/>
                    <a:lstStyle/>
                    <a:p>
                      <a:pPr algn="ctr"/>
                      <a:endParaRPr lang="en-US" sz="3200">
                        <a:solidFill>
                          <a:srgbClr val="002060"/>
                        </a:solidFill>
                      </a:endParaRPr>
                    </a:p>
                  </a:txBody>
                  <a:tcPr>
                    <a:solidFill>
                      <a:schemeClr val="bg1"/>
                    </a:solidFill>
                  </a:tcPr>
                </a:tc>
                <a:tc>
                  <a:txBody>
                    <a:bodyPr/>
                    <a:lstStyle/>
                    <a:p>
                      <a:pPr algn="ctr"/>
                      <a:endParaRPr lang="en-US" sz="3200">
                        <a:solidFill>
                          <a:srgbClr val="002060"/>
                        </a:solidFill>
                      </a:endParaRPr>
                    </a:p>
                  </a:txBody>
                  <a:tcPr>
                    <a:solidFill>
                      <a:schemeClr val="bg1"/>
                    </a:solidFill>
                  </a:tcPr>
                </a:tc>
                <a:extLst>
                  <a:ext uri="{0D108BD9-81ED-4DB2-BD59-A6C34878D82A}">
                    <a16:rowId xmlns:a16="http://schemas.microsoft.com/office/drawing/2014/main" val="1179055096"/>
                  </a:ext>
                </a:extLst>
              </a:tr>
            </a:tbl>
          </a:graphicData>
        </a:graphic>
      </p:graphicFrame>
      <p:grpSp>
        <p:nvGrpSpPr>
          <p:cNvPr id="28" name="Group 27">
            <a:extLst>
              <a:ext uri="{FF2B5EF4-FFF2-40B4-BE49-F238E27FC236}">
                <a16:creationId xmlns:a16="http://schemas.microsoft.com/office/drawing/2014/main" id="{74481554-0B25-45E7-9E5D-8D6D016876FD}"/>
              </a:ext>
            </a:extLst>
          </p:cNvPr>
          <p:cNvGrpSpPr/>
          <p:nvPr/>
        </p:nvGrpSpPr>
        <p:grpSpPr>
          <a:xfrm>
            <a:off x="7191301" y="3879567"/>
            <a:ext cx="710208" cy="596600"/>
            <a:chOff x="7421399" y="22498"/>
            <a:chExt cx="645447" cy="529767"/>
          </a:xfrm>
        </p:grpSpPr>
        <p:sp>
          <p:nvSpPr>
            <p:cNvPr id="30" name="TextBox 29">
              <a:extLst>
                <a:ext uri="{FF2B5EF4-FFF2-40B4-BE49-F238E27FC236}">
                  <a16:creationId xmlns:a16="http://schemas.microsoft.com/office/drawing/2014/main" id="{8A8A3912-005D-4124-A066-3A8DBA849810}"/>
                </a:ext>
              </a:extLst>
            </p:cNvPr>
            <p:cNvSpPr txBox="1"/>
            <p:nvPr/>
          </p:nvSpPr>
          <p:spPr>
            <a:xfrm>
              <a:off x="7421399" y="32999"/>
              <a:ext cx="645447"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38234309-2CB5-4018-9450-5ABD15FFA212}"/>
                </a:ext>
              </a:extLst>
            </p:cNvPr>
            <p:cNvSpPr txBox="1"/>
            <p:nvPr/>
          </p:nvSpPr>
          <p:spPr>
            <a:xfrm>
              <a:off x="7473651" y="22498"/>
              <a:ext cx="287383"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grpSp>
      <p:sp>
        <p:nvSpPr>
          <p:cNvPr id="32" name="Rectangle 31">
            <a:extLst>
              <a:ext uri="{FF2B5EF4-FFF2-40B4-BE49-F238E27FC236}">
                <a16:creationId xmlns:a16="http://schemas.microsoft.com/office/drawing/2014/main" id="{664AB949-61A0-4C75-A102-899F8CF35AAF}"/>
              </a:ext>
            </a:extLst>
          </p:cNvPr>
          <p:cNvSpPr/>
          <p:nvPr/>
        </p:nvSpPr>
        <p:spPr>
          <a:xfrm>
            <a:off x="2562281" y="3258221"/>
            <a:ext cx="661793" cy="584775"/>
          </a:xfrm>
          <a:prstGeom prst="rect">
            <a:avLst/>
          </a:prstGeom>
        </p:spPr>
        <p:txBody>
          <a:bodyPr wrap="square">
            <a:spAutoFit/>
          </a:bodyPr>
          <a:lstStyle/>
          <a:p>
            <a:pPr lvl="0" algn="ctr" defTabSz="914400"/>
            <a:r>
              <a:rPr lang="en-US" sz="3200" b="1">
                <a:solidFill>
                  <a:srgbClr val="002060"/>
                </a:solidFill>
                <a:latin typeface="Arial" panose="020B0604020202020204" pitchFamily="34" charset="0"/>
                <a:cs typeface="Arial" panose="020B0604020202020204" pitchFamily="34" charset="0"/>
              </a:rPr>
              <a:t>19</a:t>
            </a:r>
          </a:p>
        </p:txBody>
      </p:sp>
      <p:sp>
        <p:nvSpPr>
          <p:cNvPr id="34" name="Rectangle 33">
            <a:extLst>
              <a:ext uri="{FF2B5EF4-FFF2-40B4-BE49-F238E27FC236}">
                <a16:creationId xmlns:a16="http://schemas.microsoft.com/office/drawing/2014/main" id="{41610AB0-32DC-40BE-8D5C-5D5E28A78B61}"/>
              </a:ext>
            </a:extLst>
          </p:cNvPr>
          <p:cNvSpPr/>
          <p:nvPr/>
        </p:nvSpPr>
        <p:spPr>
          <a:xfrm>
            <a:off x="5399710" y="3248025"/>
            <a:ext cx="432493" cy="584775"/>
          </a:xfrm>
          <a:prstGeom prst="rect">
            <a:avLst/>
          </a:prstGeom>
        </p:spPr>
        <p:txBody>
          <a:bodyPr wrap="square">
            <a:spAutoFit/>
          </a:bodyPr>
          <a:lstStyle/>
          <a:p>
            <a:pPr algn="ctr"/>
            <a:r>
              <a:rPr lang="en-US" sz="3200" b="1">
                <a:solidFill>
                  <a:srgbClr val="002060"/>
                </a:solidFill>
                <a:latin typeface="Arial" panose="020B0604020202020204" pitchFamily="34" charset="0"/>
                <a:cs typeface="Arial" panose="020B0604020202020204" pitchFamily="34" charset="0"/>
              </a:rPr>
              <a:t>2</a:t>
            </a:r>
          </a:p>
        </p:txBody>
      </p:sp>
      <p:sp>
        <p:nvSpPr>
          <p:cNvPr id="35" name="Rectangle 34">
            <a:extLst>
              <a:ext uri="{FF2B5EF4-FFF2-40B4-BE49-F238E27FC236}">
                <a16:creationId xmlns:a16="http://schemas.microsoft.com/office/drawing/2014/main" id="{94033A73-5A39-4C89-A3FC-FC9DE7AC6ED3}"/>
              </a:ext>
            </a:extLst>
          </p:cNvPr>
          <p:cNvSpPr/>
          <p:nvPr/>
        </p:nvSpPr>
        <p:spPr>
          <a:xfrm>
            <a:off x="7269333" y="3282436"/>
            <a:ext cx="432493" cy="584775"/>
          </a:xfrm>
          <a:prstGeom prst="rect">
            <a:avLst/>
          </a:prstGeom>
        </p:spPr>
        <p:txBody>
          <a:bodyPr wrap="square">
            <a:spAutoFit/>
          </a:bodyPr>
          <a:lstStyle/>
          <a:p>
            <a:pPr algn="ctr"/>
            <a:r>
              <a:rPr lang="en-US" sz="3200" b="1">
                <a:solidFill>
                  <a:srgbClr val="002060"/>
                </a:solidFill>
                <a:latin typeface="Arial" panose="020B0604020202020204" pitchFamily="34" charset="0"/>
                <a:cs typeface="Arial" panose="020B0604020202020204" pitchFamily="34" charset="0"/>
              </a:rPr>
              <a:t>9</a:t>
            </a:r>
          </a:p>
        </p:txBody>
      </p:sp>
      <p:sp>
        <p:nvSpPr>
          <p:cNvPr id="36" name="Rectangle 35">
            <a:extLst>
              <a:ext uri="{FF2B5EF4-FFF2-40B4-BE49-F238E27FC236}">
                <a16:creationId xmlns:a16="http://schemas.microsoft.com/office/drawing/2014/main" id="{F570734E-1BCF-4B8A-824B-A0858CFC7478}"/>
              </a:ext>
            </a:extLst>
          </p:cNvPr>
          <p:cNvSpPr/>
          <p:nvPr/>
        </p:nvSpPr>
        <p:spPr>
          <a:xfrm>
            <a:off x="9075625" y="3258221"/>
            <a:ext cx="432493" cy="584775"/>
          </a:xfrm>
          <a:prstGeom prst="rect">
            <a:avLst/>
          </a:prstGeom>
        </p:spPr>
        <p:txBody>
          <a:bodyPr wrap="square">
            <a:spAutoFit/>
          </a:bodyPr>
          <a:lstStyle/>
          <a:p>
            <a:pPr algn="ctr"/>
            <a:r>
              <a:rPr lang="en-US" sz="3200" b="1">
                <a:solidFill>
                  <a:srgbClr val="002060"/>
                </a:solidFill>
                <a:latin typeface="Arial" panose="020B0604020202020204" pitchFamily="34" charset="0"/>
                <a:cs typeface="Arial" panose="020B0604020202020204" pitchFamily="34" charset="0"/>
              </a:rPr>
              <a:t>1</a:t>
            </a:r>
          </a:p>
        </p:txBody>
      </p:sp>
      <p:sp>
        <p:nvSpPr>
          <p:cNvPr id="37" name="Rectangle 36">
            <a:extLst>
              <a:ext uri="{FF2B5EF4-FFF2-40B4-BE49-F238E27FC236}">
                <a16:creationId xmlns:a16="http://schemas.microsoft.com/office/drawing/2014/main" id="{66B5F987-398C-4430-AB62-FBA3238F66E0}"/>
              </a:ext>
            </a:extLst>
          </p:cNvPr>
          <p:cNvSpPr/>
          <p:nvPr/>
        </p:nvSpPr>
        <p:spPr>
          <a:xfrm>
            <a:off x="2543292" y="3989260"/>
            <a:ext cx="661793" cy="584775"/>
          </a:xfrm>
          <a:prstGeom prst="rect">
            <a:avLst/>
          </a:prstGeom>
        </p:spPr>
        <p:txBody>
          <a:bodyPr wrap="square">
            <a:spAutoFit/>
          </a:bodyPr>
          <a:lstStyle/>
          <a:p>
            <a:pPr algn="ctr"/>
            <a:r>
              <a:rPr lang="en-US" sz="3200">
                <a:latin typeface="Arial" panose="020B0604020202020204" pitchFamily="34" charset="0"/>
                <a:cs typeface="Arial" panose="020B0604020202020204" pitchFamily="34" charset="0"/>
              </a:rPr>
              <a:t>19</a:t>
            </a:r>
          </a:p>
        </p:txBody>
      </p:sp>
      <p:sp>
        <p:nvSpPr>
          <p:cNvPr id="38" name="Rectangle 37">
            <a:extLst>
              <a:ext uri="{FF2B5EF4-FFF2-40B4-BE49-F238E27FC236}">
                <a16:creationId xmlns:a16="http://schemas.microsoft.com/office/drawing/2014/main" id="{C6AB0EA3-7E17-465A-B726-F5893F0F7EC1}"/>
              </a:ext>
            </a:extLst>
          </p:cNvPr>
          <p:cNvSpPr/>
          <p:nvPr/>
        </p:nvSpPr>
        <p:spPr>
          <a:xfrm>
            <a:off x="2623913" y="4550550"/>
            <a:ext cx="661793" cy="584775"/>
          </a:xfrm>
          <a:prstGeom prst="rect">
            <a:avLst/>
          </a:prstGeom>
        </p:spPr>
        <p:txBody>
          <a:bodyPr wrap="square">
            <a:spAutoFit/>
          </a:bodyPr>
          <a:lstStyle/>
          <a:p>
            <a:pPr algn="ctr"/>
            <a:r>
              <a:rPr lang="en-US" sz="3200">
                <a:latin typeface="Arial" panose="020B0604020202020204" pitchFamily="34" charset="0"/>
                <a:cs typeface="Arial" panose="020B0604020202020204" pitchFamily="34" charset="0"/>
              </a:rPr>
              <a:t>19</a:t>
            </a:r>
          </a:p>
        </p:txBody>
      </p:sp>
      <p:sp>
        <p:nvSpPr>
          <p:cNvPr id="39" name="Rectangle 38">
            <a:extLst>
              <a:ext uri="{FF2B5EF4-FFF2-40B4-BE49-F238E27FC236}">
                <a16:creationId xmlns:a16="http://schemas.microsoft.com/office/drawing/2014/main" id="{2A58D5A0-D2C1-449F-8245-EB1A18466F1F}"/>
              </a:ext>
            </a:extLst>
          </p:cNvPr>
          <p:cNvSpPr/>
          <p:nvPr/>
        </p:nvSpPr>
        <p:spPr>
          <a:xfrm>
            <a:off x="5377504" y="3965774"/>
            <a:ext cx="432493" cy="584775"/>
          </a:xfrm>
          <a:prstGeom prst="rect">
            <a:avLst/>
          </a:prstGeom>
        </p:spPr>
        <p:txBody>
          <a:bodyPr wrap="square">
            <a:spAutoFit/>
          </a:bodyPr>
          <a:lstStyle/>
          <a:p>
            <a:pPr algn="ctr"/>
            <a:r>
              <a:rPr lang="en-US" sz="3200">
                <a:latin typeface="Arial" panose="020B0604020202020204" pitchFamily="34" charset="0"/>
                <a:cs typeface="Arial" panose="020B0604020202020204" pitchFamily="34" charset="0"/>
              </a:rPr>
              <a:t>5</a:t>
            </a:r>
          </a:p>
        </p:txBody>
      </p:sp>
      <p:sp>
        <p:nvSpPr>
          <p:cNvPr id="40" name="Rectangle 39">
            <a:extLst>
              <a:ext uri="{FF2B5EF4-FFF2-40B4-BE49-F238E27FC236}">
                <a16:creationId xmlns:a16="http://schemas.microsoft.com/office/drawing/2014/main" id="{456E0BCC-19F1-4CD7-917A-E77D5444977F}"/>
              </a:ext>
            </a:extLst>
          </p:cNvPr>
          <p:cNvSpPr/>
          <p:nvPr/>
        </p:nvSpPr>
        <p:spPr>
          <a:xfrm>
            <a:off x="5371934" y="4615874"/>
            <a:ext cx="432493" cy="584775"/>
          </a:xfrm>
          <a:prstGeom prst="rect">
            <a:avLst/>
          </a:prstGeom>
        </p:spPr>
        <p:txBody>
          <a:bodyPr wrap="square">
            <a:spAutoFit/>
          </a:bodyPr>
          <a:lstStyle/>
          <a:p>
            <a:pPr algn="ctr"/>
            <a:r>
              <a:rPr lang="en-US" sz="3200">
                <a:latin typeface="Arial" panose="020B0604020202020204" pitchFamily="34" charset="0"/>
                <a:cs typeface="Arial" panose="020B0604020202020204" pitchFamily="34" charset="0"/>
              </a:rPr>
              <a:t>4</a:t>
            </a:r>
          </a:p>
        </p:txBody>
      </p:sp>
      <p:grpSp>
        <p:nvGrpSpPr>
          <p:cNvPr id="41" name="Group 40">
            <a:extLst>
              <a:ext uri="{FF2B5EF4-FFF2-40B4-BE49-F238E27FC236}">
                <a16:creationId xmlns:a16="http://schemas.microsoft.com/office/drawing/2014/main" id="{42B90958-58D2-4978-BE32-60104D0E9F0C}"/>
              </a:ext>
            </a:extLst>
          </p:cNvPr>
          <p:cNvGrpSpPr/>
          <p:nvPr/>
        </p:nvGrpSpPr>
        <p:grpSpPr>
          <a:xfrm>
            <a:off x="7172789" y="4461891"/>
            <a:ext cx="710208" cy="596600"/>
            <a:chOff x="7421399" y="22498"/>
            <a:chExt cx="645447" cy="529767"/>
          </a:xfrm>
        </p:grpSpPr>
        <p:sp>
          <p:nvSpPr>
            <p:cNvPr id="42" name="TextBox 41">
              <a:extLst>
                <a:ext uri="{FF2B5EF4-FFF2-40B4-BE49-F238E27FC236}">
                  <a16:creationId xmlns:a16="http://schemas.microsoft.com/office/drawing/2014/main" id="{DAA94BEA-E514-4292-97D2-DFC3A6E11595}"/>
                </a:ext>
              </a:extLst>
            </p:cNvPr>
            <p:cNvSpPr txBox="1"/>
            <p:nvPr/>
          </p:nvSpPr>
          <p:spPr>
            <a:xfrm>
              <a:off x="7421399" y="32999"/>
              <a:ext cx="645447"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id="{C634DDED-9DEA-4947-A170-9370F0C56EFC}"/>
                </a:ext>
              </a:extLst>
            </p:cNvPr>
            <p:cNvSpPr txBox="1"/>
            <p:nvPr/>
          </p:nvSpPr>
          <p:spPr>
            <a:xfrm>
              <a:off x="7473651" y="22498"/>
              <a:ext cx="287383"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grpSp>
      <p:grpSp>
        <p:nvGrpSpPr>
          <p:cNvPr id="44" name="Group 43">
            <a:extLst>
              <a:ext uri="{FF2B5EF4-FFF2-40B4-BE49-F238E27FC236}">
                <a16:creationId xmlns:a16="http://schemas.microsoft.com/office/drawing/2014/main" id="{41DBFAA7-EBC9-45A3-A80D-F2CFC4E342A9}"/>
              </a:ext>
            </a:extLst>
          </p:cNvPr>
          <p:cNvGrpSpPr/>
          <p:nvPr/>
        </p:nvGrpSpPr>
        <p:grpSpPr>
          <a:xfrm>
            <a:off x="8985653" y="4538962"/>
            <a:ext cx="710208" cy="596600"/>
            <a:chOff x="7421399" y="22498"/>
            <a:chExt cx="645447" cy="529767"/>
          </a:xfrm>
        </p:grpSpPr>
        <p:sp>
          <p:nvSpPr>
            <p:cNvPr id="45" name="TextBox 44">
              <a:extLst>
                <a:ext uri="{FF2B5EF4-FFF2-40B4-BE49-F238E27FC236}">
                  <a16:creationId xmlns:a16="http://schemas.microsoft.com/office/drawing/2014/main" id="{3FC8B27E-8017-4CDB-B4DA-E26A0EE7437B}"/>
                </a:ext>
              </a:extLst>
            </p:cNvPr>
            <p:cNvSpPr txBox="1"/>
            <p:nvPr/>
          </p:nvSpPr>
          <p:spPr>
            <a:xfrm>
              <a:off x="7421399" y="32999"/>
              <a:ext cx="645447"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sp>
          <p:nvSpPr>
            <p:cNvPr id="46" name="TextBox 45">
              <a:extLst>
                <a:ext uri="{FF2B5EF4-FFF2-40B4-BE49-F238E27FC236}">
                  <a16:creationId xmlns:a16="http://schemas.microsoft.com/office/drawing/2014/main" id="{FBB4D3A5-83A4-46FE-B1B0-FA95CF6D49BA}"/>
                </a:ext>
              </a:extLst>
            </p:cNvPr>
            <p:cNvSpPr txBox="1"/>
            <p:nvPr/>
          </p:nvSpPr>
          <p:spPr>
            <a:xfrm>
              <a:off x="7473651" y="22498"/>
              <a:ext cx="287383"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grpSp>
      <p:grpSp>
        <p:nvGrpSpPr>
          <p:cNvPr id="47" name="Group 46">
            <a:extLst>
              <a:ext uri="{FF2B5EF4-FFF2-40B4-BE49-F238E27FC236}">
                <a16:creationId xmlns:a16="http://schemas.microsoft.com/office/drawing/2014/main" id="{07D66714-9F33-4A39-969D-A2F8857B9C9F}"/>
              </a:ext>
            </a:extLst>
          </p:cNvPr>
          <p:cNvGrpSpPr/>
          <p:nvPr/>
        </p:nvGrpSpPr>
        <p:grpSpPr>
          <a:xfrm>
            <a:off x="9016289" y="3998020"/>
            <a:ext cx="710208" cy="596600"/>
            <a:chOff x="7421399" y="22498"/>
            <a:chExt cx="645447" cy="529767"/>
          </a:xfrm>
        </p:grpSpPr>
        <p:sp>
          <p:nvSpPr>
            <p:cNvPr id="48" name="TextBox 47">
              <a:extLst>
                <a:ext uri="{FF2B5EF4-FFF2-40B4-BE49-F238E27FC236}">
                  <a16:creationId xmlns:a16="http://schemas.microsoft.com/office/drawing/2014/main" id="{50C83121-62F5-4BD6-800F-0A7CA134931F}"/>
                </a:ext>
              </a:extLst>
            </p:cNvPr>
            <p:cNvSpPr txBox="1"/>
            <p:nvPr/>
          </p:nvSpPr>
          <p:spPr>
            <a:xfrm>
              <a:off x="7421399" y="32999"/>
              <a:ext cx="645447"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sp>
          <p:nvSpPr>
            <p:cNvPr id="49" name="TextBox 48">
              <a:extLst>
                <a:ext uri="{FF2B5EF4-FFF2-40B4-BE49-F238E27FC236}">
                  <a16:creationId xmlns:a16="http://schemas.microsoft.com/office/drawing/2014/main" id="{CC7F2F4A-498B-4333-8297-3AB222ECA39F}"/>
                </a:ext>
              </a:extLst>
            </p:cNvPr>
            <p:cNvSpPr txBox="1"/>
            <p:nvPr/>
          </p:nvSpPr>
          <p:spPr>
            <a:xfrm>
              <a:off x="7473651" y="22498"/>
              <a:ext cx="287383"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grpSp>
      <p:sp>
        <p:nvSpPr>
          <p:cNvPr id="50" name="Rectangle 49">
            <a:extLst>
              <a:ext uri="{FF2B5EF4-FFF2-40B4-BE49-F238E27FC236}">
                <a16:creationId xmlns:a16="http://schemas.microsoft.com/office/drawing/2014/main" id="{A5D605E3-A820-4AFC-B263-6BC7544C3114}"/>
              </a:ext>
            </a:extLst>
          </p:cNvPr>
          <p:cNvSpPr/>
          <p:nvPr/>
        </p:nvSpPr>
        <p:spPr>
          <a:xfrm>
            <a:off x="7243552" y="3865985"/>
            <a:ext cx="432493" cy="584775"/>
          </a:xfrm>
          <a:prstGeom prst="rect">
            <a:avLst/>
          </a:prstGeom>
        </p:spPr>
        <p:txBody>
          <a:bodyPr wrap="square">
            <a:spAutoFit/>
          </a:bodyPr>
          <a:lstStyle/>
          <a:p>
            <a:pPr algn="ctr"/>
            <a:r>
              <a:rPr lang="en-US" sz="3200" b="1">
                <a:solidFill>
                  <a:srgbClr val="C00000"/>
                </a:solidFill>
                <a:latin typeface="Arial" panose="020B0604020202020204" pitchFamily="34" charset="0"/>
                <a:cs typeface="Arial" panose="020B0604020202020204" pitchFamily="34" charset="0"/>
              </a:rPr>
              <a:t>3</a:t>
            </a:r>
          </a:p>
        </p:txBody>
      </p:sp>
      <p:sp>
        <p:nvSpPr>
          <p:cNvPr id="51" name="Rectangle 50">
            <a:extLst>
              <a:ext uri="{FF2B5EF4-FFF2-40B4-BE49-F238E27FC236}">
                <a16:creationId xmlns:a16="http://schemas.microsoft.com/office/drawing/2014/main" id="{B165F406-0F55-464F-8E5D-D6196251D53D}"/>
              </a:ext>
            </a:extLst>
          </p:cNvPr>
          <p:cNvSpPr/>
          <p:nvPr/>
        </p:nvSpPr>
        <p:spPr>
          <a:xfrm>
            <a:off x="9042070" y="3979481"/>
            <a:ext cx="410818" cy="584775"/>
          </a:xfrm>
          <a:prstGeom prst="rect">
            <a:avLst/>
          </a:prstGeom>
        </p:spPr>
        <p:txBody>
          <a:bodyPr wrap="square">
            <a:spAutoFit/>
          </a:bodyPr>
          <a:lstStyle/>
          <a:p>
            <a:pPr algn="ctr"/>
            <a:r>
              <a:rPr lang="en-US" sz="3200" b="1">
                <a:solidFill>
                  <a:srgbClr val="C00000"/>
                </a:solidFill>
                <a:latin typeface="Arial" panose="020B0604020202020204" pitchFamily="34" charset="0"/>
                <a:cs typeface="Arial" panose="020B0604020202020204" pitchFamily="34" charset="0"/>
              </a:rPr>
              <a:t>4</a:t>
            </a:r>
          </a:p>
        </p:txBody>
      </p:sp>
      <p:sp>
        <p:nvSpPr>
          <p:cNvPr id="52" name="Rectangle 51">
            <a:extLst>
              <a:ext uri="{FF2B5EF4-FFF2-40B4-BE49-F238E27FC236}">
                <a16:creationId xmlns:a16="http://schemas.microsoft.com/office/drawing/2014/main" id="{CF2F1677-CAFF-4B6E-8449-0C9BD2D2C47E}"/>
              </a:ext>
            </a:extLst>
          </p:cNvPr>
          <p:cNvSpPr/>
          <p:nvPr/>
        </p:nvSpPr>
        <p:spPr>
          <a:xfrm>
            <a:off x="7207039" y="4546883"/>
            <a:ext cx="410818" cy="584775"/>
          </a:xfrm>
          <a:prstGeom prst="rect">
            <a:avLst/>
          </a:prstGeom>
        </p:spPr>
        <p:txBody>
          <a:bodyPr wrap="square">
            <a:spAutoFit/>
          </a:bodyPr>
          <a:lstStyle/>
          <a:p>
            <a:pPr algn="ctr"/>
            <a:r>
              <a:rPr lang="en-US" sz="3200" b="1">
                <a:solidFill>
                  <a:srgbClr val="C00000"/>
                </a:solidFill>
                <a:latin typeface="Arial" panose="020B0604020202020204" pitchFamily="34" charset="0"/>
                <a:cs typeface="Arial" panose="020B0604020202020204" pitchFamily="34" charset="0"/>
              </a:rPr>
              <a:t>4</a:t>
            </a:r>
          </a:p>
        </p:txBody>
      </p:sp>
      <p:sp>
        <p:nvSpPr>
          <p:cNvPr id="53" name="Rectangle 52">
            <a:extLst>
              <a:ext uri="{FF2B5EF4-FFF2-40B4-BE49-F238E27FC236}">
                <a16:creationId xmlns:a16="http://schemas.microsoft.com/office/drawing/2014/main" id="{1E8E3D2B-FD42-4477-8A47-F76686AE5C4C}"/>
              </a:ext>
            </a:extLst>
          </p:cNvPr>
          <p:cNvSpPr/>
          <p:nvPr/>
        </p:nvSpPr>
        <p:spPr>
          <a:xfrm>
            <a:off x="9007633" y="4543170"/>
            <a:ext cx="432493" cy="584775"/>
          </a:xfrm>
          <a:prstGeom prst="rect">
            <a:avLst/>
          </a:prstGeom>
        </p:spPr>
        <p:txBody>
          <a:bodyPr wrap="square">
            <a:spAutoFit/>
          </a:bodyPr>
          <a:lstStyle/>
          <a:p>
            <a:pPr algn="ctr"/>
            <a:r>
              <a:rPr lang="en-US" sz="3200" b="1">
                <a:solidFill>
                  <a:srgbClr val="C0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8466313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arn(inVertical)">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47"/>
                                        </p:tgtEl>
                                      </p:cBhvr>
                                    </p:animEffect>
                                    <p:set>
                                      <p:cBhvr>
                                        <p:cTn id="15" dur="1" fill="hold">
                                          <p:stCondLst>
                                            <p:cond delay="499"/>
                                          </p:stCondLst>
                                        </p:cTn>
                                        <p:tgtEl>
                                          <p:spTgt spid="47"/>
                                        </p:tgtEl>
                                        <p:attrNameLst>
                                          <p:attrName>style.visibility</p:attrName>
                                        </p:attrNameLst>
                                      </p:cBhvr>
                                      <p:to>
                                        <p:strVal val="hidden"/>
                                      </p:to>
                                    </p:set>
                                  </p:childTnLst>
                                </p:cTn>
                              </p:par>
                              <p:par>
                                <p:cTn id="16" presetID="16" presetClass="entr" presetSubtype="21"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barn(inVertical)">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41"/>
                                        </p:tgtEl>
                                      </p:cBhvr>
                                    </p:animEffect>
                                    <p:set>
                                      <p:cBhvr>
                                        <p:cTn id="23" dur="1" fill="hold">
                                          <p:stCondLst>
                                            <p:cond delay="499"/>
                                          </p:stCondLst>
                                        </p:cTn>
                                        <p:tgtEl>
                                          <p:spTgt spid="41"/>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barn(inVertical)">
                                      <p:cBhvr>
                                        <p:cTn id="26" dur="5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par>
                                <p:cTn id="32" presetID="16" presetClass="entr" presetSubtype="21"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barn(inVertical)">
                                      <p:cBhvr>
                                        <p:cTn id="3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2"/>
          <a:srcRect l="-164" t="14186" r="164" b="3656"/>
          <a:stretch/>
        </p:blipFill>
        <p:spPr>
          <a:xfrm>
            <a:off x="-12198" y="0"/>
            <a:ext cx="12192000" cy="6858000"/>
          </a:xfrm>
          <a:prstGeom prst="rect">
            <a:avLst/>
          </a:prstGeom>
        </p:spPr>
      </p:pic>
      <p:grpSp>
        <p:nvGrpSpPr>
          <p:cNvPr id="65" name="CẤM BUÔN BÁN, CẤM REUP"/>
          <p:cNvGrpSpPr/>
          <p:nvPr/>
        </p:nvGrpSpPr>
        <p:grpSpPr>
          <a:xfrm>
            <a:off x="9698813" y="3384019"/>
            <a:ext cx="1563026" cy="379630"/>
            <a:chOff x="7228907" y="3039248"/>
            <a:chExt cx="1563026" cy="37963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8" name="Vào http://fb.com/nkpowerskills tải game miễn phí" descr="Beef Steak Clipart"/>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4"/>
          <a:srcRect t="17199" b="17907"/>
          <a:stretch/>
        </p:blipFill>
        <p:spPr>
          <a:xfrm>
            <a:off x="3761459" y="4460165"/>
            <a:ext cx="888647" cy="719065"/>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917116" y="3343225"/>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Rounded Corners 42">
            <a:extLst>
              <a:ext uri="{FF2B5EF4-FFF2-40B4-BE49-F238E27FC236}">
                <a16:creationId xmlns:a16="http://schemas.microsoft.com/office/drawing/2014/main" id="{FEB33D10-EAC0-4F7A-B218-DB00A2C830B6}"/>
              </a:ext>
            </a:extLst>
          </p:cNvPr>
          <p:cNvSpPr/>
          <p:nvPr/>
        </p:nvSpPr>
        <p:spPr>
          <a:xfrm>
            <a:off x="2002057" y="472471"/>
            <a:ext cx="7468214" cy="3040804"/>
          </a:xfrm>
          <a:custGeom>
            <a:avLst/>
            <a:gdLst>
              <a:gd name="connsiteX0" fmla="*/ 0 w 7468214"/>
              <a:gd name="connsiteY0" fmla="*/ 303229 h 3040804"/>
              <a:gd name="connsiteX1" fmla="*/ 303229 w 7468214"/>
              <a:gd name="connsiteY1" fmla="*/ 0 h 3040804"/>
              <a:gd name="connsiteX2" fmla="*/ 7164985 w 7468214"/>
              <a:gd name="connsiteY2" fmla="*/ 0 h 3040804"/>
              <a:gd name="connsiteX3" fmla="*/ 7468214 w 7468214"/>
              <a:gd name="connsiteY3" fmla="*/ 303229 h 3040804"/>
              <a:gd name="connsiteX4" fmla="*/ 7468214 w 7468214"/>
              <a:gd name="connsiteY4" fmla="*/ 2737575 h 3040804"/>
              <a:gd name="connsiteX5" fmla="*/ 7164985 w 7468214"/>
              <a:gd name="connsiteY5" fmla="*/ 3040804 h 3040804"/>
              <a:gd name="connsiteX6" fmla="*/ 303229 w 7468214"/>
              <a:gd name="connsiteY6" fmla="*/ 3040804 h 3040804"/>
              <a:gd name="connsiteX7" fmla="*/ 0 w 7468214"/>
              <a:gd name="connsiteY7" fmla="*/ 2737575 h 3040804"/>
              <a:gd name="connsiteX8" fmla="*/ 0 w 7468214"/>
              <a:gd name="connsiteY8" fmla="*/ 303229 h 304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8214" h="3040804" fill="none" extrusionOk="0">
                <a:moveTo>
                  <a:pt x="0" y="303229"/>
                </a:moveTo>
                <a:cubicBezTo>
                  <a:pt x="918" y="160600"/>
                  <a:pt x="144045" y="13905"/>
                  <a:pt x="303229" y="0"/>
                </a:cubicBezTo>
                <a:cubicBezTo>
                  <a:pt x="1277627" y="72427"/>
                  <a:pt x="6274153" y="61419"/>
                  <a:pt x="7164985" y="0"/>
                </a:cubicBezTo>
                <a:cubicBezTo>
                  <a:pt x="7328112" y="-29891"/>
                  <a:pt x="7457756" y="132597"/>
                  <a:pt x="7468214" y="303229"/>
                </a:cubicBezTo>
                <a:cubicBezTo>
                  <a:pt x="7569090" y="629351"/>
                  <a:pt x="7360901" y="2041249"/>
                  <a:pt x="7468214" y="2737575"/>
                </a:cubicBezTo>
                <a:cubicBezTo>
                  <a:pt x="7470141" y="2895264"/>
                  <a:pt x="7329815" y="3037846"/>
                  <a:pt x="7164985" y="3040804"/>
                </a:cubicBezTo>
                <a:cubicBezTo>
                  <a:pt x="4309338" y="3070631"/>
                  <a:pt x="1350542" y="2961498"/>
                  <a:pt x="303229" y="3040804"/>
                </a:cubicBezTo>
                <a:cubicBezTo>
                  <a:pt x="141029" y="3040208"/>
                  <a:pt x="-21001" y="2909197"/>
                  <a:pt x="0" y="2737575"/>
                </a:cubicBezTo>
                <a:cubicBezTo>
                  <a:pt x="50037" y="2255248"/>
                  <a:pt x="770" y="838493"/>
                  <a:pt x="0" y="303229"/>
                </a:cubicBezTo>
                <a:close/>
              </a:path>
              <a:path w="7468214" h="3040804" stroke="0" extrusionOk="0">
                <a:moveTo>
                  <a:pt x="0" y="303229"/>
                </a:moveTo>
                <a:cubicBezTo>
                  <a:pt x="8503" y="138078"/>
                  <a:pt x="137797" y="4244"/>
                  <a:pt x="303229" y="0"/>
                </a:cubicBezTo>
                <a:cubicBezTo>
                  <a:pt x="1039975" y="123000"/>
                  <a:pt x="6079655" y="-96860"/>
                  <a:pt x="7164985" y="0"/>
                </a:cubicBezTo>
                <a:cubicBezTo>
                  <a:pt x="7323641" y="-6717"/>
                  <a:pt x="7476369" y="119319"/>
                  <a:pt x="7468214" y="303229"/>
                </a:cubicBezTo>
                <a:cubicBezTo>
                  <a:pt x="7471387" y="832841"/>
                  <a:pt x="7562481" y="2040019"/>
                  <a:pt x="7468214" y="2737575"/>
                </a:cubicBezTo>
                <a:cubicBezTo>
                  <a:pt x="7451913" y="2910949"/>
                  <a:pt x="7306997" y="3036638"/>
                  <a:pt x="7164985" y="3040804"/>
                </a:cubicBezTo>
                <a:cubicBezTo>
                  <a:pt x="4079082" y="2880097"/>
                  <a:pt x="3035173" y="3080471"/>
                  <a:pt x="303229" y="3040804"/>
                </a:cubicBezTo>
                <a:cubicBezTo>
                  <a:pt x="106648" y="3034924"/>
                  <a:pt x="-11764" y="2899715"/>
                  <a:pt x="0" y="2737575"/>
                </a:cubicBezTo>
                <a:cubicBezTo>
                  <a:pt x="32216" y="1862946"/>
                  <a:pt x="57206" y="1232045"/>
                  <a:pt x="0" y="303229"/>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4" name="TextBox 43">
            <a:extLst>
              <a:ext uri="{FF2B5EF4-FFF2-40B4-BE49-F238E27FC236}">
                <a16:creationId xmlns:a16="http://schemas.microsoft.com/office/drawing/2014/main" id="{E3DF46A6-41F3-4A10-B6F4-1667EC0CAC44}"/>
              </a:ext>
            </a:extLst>
          </p:cNvPr>
          <p:cNvSpPr txBox="1"/>
          <p:nvPr/>
        </p:nvSpPr>
        <p:spPr>
          <a:xfrm>
            <a:off x="2683935" y="1163676"/>
            <a:ext cx="6362700"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Calibri" panose="020F0502020204030204"/>
                <a:ea typeface="+mn-ea"/>
                <a:cs typeface="+mn-cs"/>
              </a:rPr>
              <a:t>BÁNH NGON QUÁ!</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Calibri" panose="020F0502020204030204"/>
                <a:ea typeface="+mn-ea"/>
                <a:cs typeface="+mn-cs"/>
              </a:rPr>
              <a:t>CẢM ƠN CÁC BẠN~!</a:t>
            </a:r>
          </a:p>
        </p:txBody>
      </p:sp>
      <p:grpSp>
        <p:nvGrpSpPr>
          <p:cNvPr id="22" name="Group 21">
            <a:extLst>
              <a:ext uri="{FF2B5EF4-FFF2-40B4-BE49-F238E27FC236}">
                <a16:creationId xmlns:a16="http://schemas.microsoft.com/office/drawing/2014/main" id="{46D4A340-2DE6-49F4-B2E2-ADE3AD5BC372}"/>
              </a:ext>
            </a:extLst>
          </p:cNvPr>
          <p:cNvGrpSpPr/>
          <p:nvPr/>
        </p:nvGrpSpPr>
        <p:grpSpPr>
          <a:xfrm>
            <a:off x="6355449" y="2798136"/>
            <a:ext cx="3212795" cy="3212795"/>
            <a:chOff x="4089117" y="3323779"/>
            <a:chExt cx="3165123" cy="3165123"/>
          </a:xfrm>
        </p:grpSpPr>
        <p:sp>
          <p:nvSpPr>
            <p:cNvPr id="24" name="Oval 23">
              <a:extLst>
                <a:ext uri="{FF2B5EF4-FFF2-40B4-BE49-F238E27FC236}">
                  <a16:creationId xmlns:a16="http://schemas.microsoft.com/office/drawing/2014/main" id="{628F51E3-B3B1-4D77-BCAA-83D7DE079B99}"/>
                </a:ext>
              </a:extLst>
            </p:cNvPr>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 name="Oval 31">
              <a:extLst>
                <a:ext uri="{FF2B5EF4-FFF2-40B4-BE49-F238E27FC236}">
                  <a16:creationId xmlns:a16="http://schemas.microsoft.com/office/drawing/2014/main" id="{2CDA51CD-5787-40A8-9AAE-BABBD181E62E}"/>
                </a:ext>
              </a:extLst>
            </p:cNvPr>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 name="Oval 32">
              <a:extLst>
                <a:ext uri="{FF2B5EF4-FFF2-40B4-BE49-F238E27FC236}">
                  <a16:creationId xmlns:a16="http://schemas.microsoft.com/office/drawing/2014/main" id="{B8A784B5-B9D5-4B05-8744-4599FA9D4C87}"/>
                </a:ext>
              </a:extLst>
            </p:cNvPr>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 name="Oval 33">
              <a:extLst>
                <a:ext uri="{FF2B5EF4-FFF2-40B4-BE49-F238E27FC236}">
                  <a16:creationId xmlns:a16="http://schemas.microsoft.com/office/drawing/2014/main" id="{9431E1F6-C2B3-4662-B885-EDDE90E9619D}"/>
                </a:ext>
              </a:extLst>
            </p:cNvPr>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B21C239A-5F1E-4DB0-89DD-BAB123667B92}"/>
                </a:ext>
              </a:extLst>
            </p:cNvPr>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6" name="Oval 35">
              <a:extLst>
                <a:ext uri="{FF2B5EF4-FFF2-40B4-BE49-F238E27FC236}">
                  <a16:creationId xmlns:a16="http://schemas.microsoft.com/office/drawing/2014/main" id="{563C4839-ACA7-42BC-BF84-E8805ABA85F2}"/>
                </a:ext>
              </a:extLst>
            </p:cNvPr>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7" name="Oval 36">
              <a:extLst>
                <a:ext uri="{FF2B5EF4-FFF2-40B4-BE49-F238E27FC236}">
                  <a16:creationId xmlns:a16="http://schemas.microsoft.com/office/drawing/2014/main" id="{CCE4E655-167C-4E02-B3FC-8A383B2BEE1B}"/>
                </a:ext>
              </a:extLst>
            </p:cNvPr>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 name="Oval 37">
              <a:extLst>
                <a:ext uri="{FF2B5EF4-FFF2-40B4-BE49-F238E27FC236}">
                  <a16:creationId xmlns:a16="http://schemas.microsoft.com/office/drawing/2014/main" id="{C183F784-48BB-44B8-8384-F44EC756CC06}"/>
                </a:ext>
              </a:extLst>
            </p:cNvPr>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9" name="Picture 38">
              <a:extLst>
                <a:ext uri="{FF2B5EF4-FFF2-40B4-BE49-F238E27FC236}">
                  <a16:creationId xmlns:a16="http://schemas.microsoft.com/office/drawing/2014/main" id="{668C9B02-4C99-4249-9B84-B1D71971517C}"/>
                </a:ext>
              </a:extLst>
            </p:cNvPr>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spTree>
    <p:extLst>
      <p:ext uri="{BB962C8B-B14F-4D97-AF65-F5344CB8AC3E}">
        <p14:creationId xmlns:p14="http://schemas.microsoft.com/office/powerpoint/2010/main" val="2448372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B6C14E-067F-473B-BC41-6AE8C7C3C364}"/>
              </a:ext>
            </a:extLst>
          </p:cNvPr>
          <p:cNvPicPr>
            <a:picLocks noChangeAspect="1"/>
          </p:cNvPicPr>
          <p:nvPr/>
        </p:nvPicPr>
        <p:blipFill rotWithShape="1">
          <a:blip r:embed="rId3"/>
          <a:srcRect l="-164" t="14186" r="164" b="3656"/>
          <a:stretch/>
        </p:blipFill>
        <p:spPr>
          <a:xfrm>
            <a:off x="-12198" y="0"/>
            <a:ext cx="12192000" cy="6858000"/>
          </a:xfrm>
          <a:prstGeom prst="rect">
            <a:avLst/>
          </a:prstGeom>
        </p:spPr>
      </p:pic>
      <p:pic>
        <p:nvPicPr>
          <p:cNvPr id="3" name="图片 2">
            <a:extLst>
              <a:ext uri="{FF2B5EF4-FFF2-40B4-BE49-F238E27FC236}">
                <a16:creationId xmlns:a16="http://schemas.microsoft.com/office/drawing/2014/main" id="{8F4B4BD3-D0D9-44AF-8F9E-62E5E3B24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43144" y="3429000"/>
            <a:ext cx="5548856" cy="3429000"/>
          </a:xfrm>
          <a:prstGeom prst="rect">
            <a:avLst/>
          </a:prstGeom>
        </p:spPr>
      </p:pic>
      <p:pic>
        <p:nvPicPr>
          <p:cNvPr id="4" name="图片 3">
            <a:extLst>
              <a:ext uri="{FF2B5EF4-FFF2-40B4-BE49-F238E27FC236}">
                <a16:creationId xmlns:a16="http://schemas.microsoft.com/office/drawing/2014/main" id="{EDC91D04-654F-49EF-BD8F-0C4A3F93DA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00914" y="4491318"/>
            <a:ext cx="6390171" cy="2366682"/>
          </a:xfrm>
          <a:prstGeom prst="rect">
            <a:avLst/>
          </a:prstGeom>
        </p:spPr>
      </p:pic>
      <p:pic>
        <p:nvPicPr>
          <p:cNvPr id="5" name="图片 4">
            <a:extLst>
              <a:ext uri="{FF2B5EF4-FFF2-40B4-BE49-F238E27FC236}">
                <a16:creationId xmlns:a16="http://schemas.microsoft.com/office/drawing/2014/main" id="{F68A51D7-6CA1-4E5C-BF8E-FEC38193F8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491318"/>
            <a:ext cx="5275192" cy="2366682"/>
          </a:xfrm>
          <a:prstGeom prst="rect">
            <a:avLst/>
          </a:prstGeom>
        </p:spPr>
      </p:pic>
      <p:pic>
        <p:nvPicPr>
          <p:cNvPr id="8" name="图片 7">
            <a:extLst>
              <a:ext uri="{FF2B5EF4-FFF2-40B4-BE49-F238E27FC236}">
                <a16:creationId xmlns:a16="http://schemas.microsoft.com/office/drawing/2014/main" id="{5C64EEEB-1014-4599-B19A-7EE68E9D25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55103"/>
            <a:ext cx="9708776" cy="5143109"/>
          </a:xfrm>
          <a:prstGeom prst="rect">
            <a:avLst/>
          </a:prstGeom>
        </p:spPr>
      </p:pic>
      <p:sp>
        <p:nvSpPr>
          <p:cNvPr id="12" name="文本框 11">
            <a:extLst>
              <a:ext uri="{FF2B5EF4-FFF2-40B4-BE49-F238E27FC236}">
                <a16:creationId xmlns:a16="http://schemas.microsoft.com/office/drawing/2014/main" id="{67C943A5-428F-4BD1-BD9E-0226AD81A574}"/>
              </a:ext>
            </a:extLst>
          </p:cNvPr>
          <p:cNvSpPr txBox="1"/>
          <p:nvPr/>
        </p:nvSpPr>
        <p:spPr>
          <a:xfrm rot="21246745">
            <a:off x="1819897" y="2104747"/>
            <a:ext cx="6068982"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w="3175">
                  <a:solidFill>
                    <a:prstClr val="black"/>
                  </a:solidFill>
                </a:ln>
                <a:solidFill>
                  <a:srgbClr val="C00000"/>
                </a:solidFill>
                <a:effectLst/>
                <a:uLnTx/>
                <a:uFillTx/>
                <a:latin typeface="SVN-Gretoon" panose="02040603050506020204" pitchFamily="18" charset="0"/>
                <a:ea typeface="inpin heiti" charset="-122"/>
                <a:cs typeface="+mn-cs"/>
              </a:rPr>
              <a:t>Vận</a:t>
            </a:r>
            <a:r>
              <a:rPr kumimoji="0" lang="en-US" altLang="zh-CN" sz="6000" b="0" i="0" u="none" strike="noStrike" kern="1200" cap="none" spc="0" normalizeH="0" noProof="0">
                <a:ln w="3175">
                  <a:solidFill>
                    <a:prstClr val="black"/>
                  </a:solidFill>
                </a:ln>
                <a:solidFill>
                  <a:srgbClr val="C00000"/>
                </a:solidFill>
                <a:effectLst/>
                <a:uLnTx/>
                <a:uFillTx/>
                <a:latin typeface="SVN-Gretoon" panose="02040603050506020204" pitchFamily="18" charset="0"/>
                <a:ea typeface="inpin heiti" charset="-122"/>
                <a:cs typeface="+mn-cs"/>
              </a:rPr>
              <a:t> dụng</a:t>
            </a:r>
            <a:endParaRPr kumimoji="0" lang="zh-CN" altLang="en-US" sz="6000" b="0" i="0" u="none" strike="noStrike" kern="1200" cap="none" spc="0" normalizeH="0" baseline="0" noProof="0" dirty="0">
              <a:ln w="3175">
                <a:solidFill>
                  <a:prstClr val="black"/>
                </a:solidFill>
              </a:ln>
              <a:solidFill>
                <a:srgbClr val="C00000"/>
              </a:solidFill>
              <a:effectLst/>
              <a:uLnTx/>
              <a:uFillTx/>
              <a:latin typeface="SVN-Gretoon" panose="02040603050506020204" pitchFamily="18" charset="0"/>
              <a:ea typeface="inpin heiti" charset="-122"/>
              <a:cs typeface="+mn-cs"/>
            </a:endParaRPr>
          </a:p>
        </p:txBody>
      </p:sp>
      <p:pic>
        <p:nvPicPr>
          <p:cNvPr id="11" name="Picture 4" descr="Cute bear cartoon walking Royalty Free Vector Image">
            <a:extLst>
              <a:ext uri="{FF2B5EF4-FFF2-40B4-BE49-F238E27FC236}">
                <a16:creationId xmlns:a16="http://schemas.microsoft.com/office/drawing/2014/main" id="{C8899C68-28C6-4584-8E84-052EAC2C0FF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3877" y="2597912"/>
            <a:ext cx="2454415" cy="378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796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08394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TextBox 57">
            <a:extLst>
              <a:ext uri="{FF2B5EF4-FFF2-40B4-BE49-F238E27FC236}">
                <a16:creationId xmlns:a16="http://schemas.microsoft.com/office/drawing/2014/main" id="{08F66D55-5CBF-460A-ABD6-3D0149EFD074}"/>
              </a:ext>
            </a:extLst>
          </p:cNvPr>
          <p:cNvSpPr txBox="1"/>
          <p:nvPr/>
        </p:nvSpPr>
        <p:spPr>
          <a:xfrm>
            <a:off x="2482883" y="990626"/>
            <a:ext cx="7882313" cy="3785652"/>
          </a:xfrm>
          <a:prstGeom prst="rect">
            <a:avLst/>
          </a:prstGeom>
          <a:noFill/>
        </p:spPr>
        <p:txBody>
          <a:bodyPr wrap="square" rtlCol="0">
            <a:spAutoFit/>
          </a:bodyPr>
          <a:lstStyle/>
          <a:p>
            <a:pPr algn="just"/>
            <a:r>
              <a:rPr lang="en-US" sz="4000">
                <a:solidFill>
                  <a:srgbClr val="002060"/>
                </a:solidFill>
              </a:rPr>
              <a:t>Cáo nhận nhiệm vụ chia đều 18 cái kẹo thành 3 phần.</a:t>
            </a:r>
          </a:p>
          <a:p>
            <a:pPr algn="just"/>
            <a:r>
              <a:rPr lang="en-US" sz="4000">
                <a:solidFill>
                  <a:srgbClr val="002060"/>
                </a:solidFill>
              </a:rPr>
              <a:t>Cáo chia cho hai chú gấu mỗi chú 5 cái kẹo, phần còn lại là của cáo.</a:t>
            </a:r>
          </a:p>
          <a:p>
            <a:pPr algn="just"/>
            <a:r>
              <a:rPr lang="en-US" sz="4000">
                <a:solidFill>
                  <a:srgbClr val="002060"/>
                </a:solidFill>
              </a:rPr>
              <a:t>Em có đồng ý với cách chia này không? Tại sao?</a:t>
            </a:r>
          </a:p>
        </p:txBody>
      </p:sp>
      <p:grpSp>
        <p:nvGrpSpPr>
          <p:cNvPr id="60" name="Group 59">
            <a:extLst>
              <a:ext uri="{FF2B5EF4-FFF2-40B4-BE49-F238E27FC236}">
                <a16:creationId xmlns:a16="http://schemas.microsoft.com/office/drawing/2014/main" id="{06D311D5-FD4F-4277-823B-4DE753BDBBD5}"/>
              </a:ext>
            </a:extLst>
          </p:cNvPr>
          <p:cNvGrpSpPr/>
          <p:nvPr/>
        </p:nvGrpSpPr>
        <p:grpSpPr>
          <a:xfrm>
            <a:off x="997130" y="2591065"/>
            <a:ext cx="1929858" cy="2108798"/>
            <a:chOff x="2421116" y="2368570"/>
            <a:chExt cx="1929858" cy="2108798"/>
          </a:xfrm>
        </p:grpSpPr>
        <p:grpSp>
          <p:nvGrpSpPr>
            <p:cNvPr id="61" name="Group 60">
              <a:extLst>
                <a:ext uri="{FF2B5EF4-FFF2-40B4-BE49-F238E27FC236}">
                  <a16:creationId xmlns:a16="http://schemas.microsoft.com/office/drawing/2014/main" id="{A1D675BB-ADD4-4D89-9EBB-BCC38DDFF776}"/>
                </a:ext>
              </a:extLst>
            </p:cNvPr>
            <p:cNvGrpSpPr/>
            <p:nvPr/>
          </p:nvGrpSpPr>
          <p:grpSpPr>
            <a:xfrm>
              <a:off x="3336255" y="2666862"/>
              <a:ext cx="549814" cy="1389789"/>
              <a:chOff x="5449206" y="2039211"/>
              <a:chExt cx="549814" cy="1419079"/>
            </a:xfrm>
          </p:grpSpPr>
          <p:cxnSp>
            <p:nvCxnSpPr>
              <p:cNvPr id="68" name="Straight Connector 67">
                <a:extLst>
                  <a:ext uri="{FF2B5EF4-FFF2-40B4-BE49-F238E27FC236}">
                    <a16:creationId xmlns:a16="http://schemas.microsoft.com/office/drawing/2014/main" id="{EFF1C24C-C311-4475-B9D0-FBC64B993671}"/>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9929A927-15C4-403D-AE80-1B5E4C65A114}"/>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62" name="Straight Connector 61">
              <a:extLst>
                <a:ext uri="{FF2B5EF4-FFF2-40B4-BE49-F238E27FC236}">
                  <a16:creationId xmlns:a16="http://schemas.microsoft.com/office/drawing/2014/main" id="{54119237-E862-420D-987B-97416EE26855}"/>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63" name="Group 62">
              <a:extLst>
                <a:ext uri="{FF2B5EF4-FFF2-40B4-BE49-F238E27FC236}">
                  <a16:creationId xmlns:a16="http://schemas.microsoft.com/office/drawing/2014/main" id="{F0C717F0-5ACF-40D2-B220-BF4F5D023B55}"/>
                </a:ext>
              </a:extLst>
            </p:cNvPr>
            <p:cNvGrpSpPr/>
            <p:nvPr/>
          </p:nvGrpSpPr>
          <p:grpSpPr>
            <a:xfrm>
              <a:off x="2423220" y="2368570"/>
              <a:ext cx="1927754" cy="2108798"/>
              <a:chOff x="2423220" y="2368570"/>
              <a:chExt cx="1927754" cy="2108798"/>
            </a:xfrm>
          </p:grpSpPr>
          <p:sp>
            <p:nvSpPr>
              <p:cNvPr id="64" name="TextBox 63">
                <a:extLst>
                  <a:ext uri="{FF2B5EF4-FFF2-40B4-BE49-F238E27FC236}">
                    <a16:creationId xmlns:a16="http://schemas.microsoft.com/office/drawing/2014/main" id="{F7C4FFB8-F15A-4DC6-9907-2871D3C93B37}"/>
                  </a:ext>
                </a:extLst>
              </p:cNvPr>
              <p:cNvSpPr txBox="1"/>
              <p:nvPr/>
            </p:nvSpPr>
            <p:spPr>
              <a:xfrm>
                <a:off x="2439995" y="2368570"/>
                <a:ext cx="191097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18   3</a:t>
                </a:r>
              </a:p>
            </p:txBody>
          </p:sp>
          <p:sp>
            <p:nvSpPr>
              <p:cNvPr id="65" name="TextBox 64">
                <a:extLst>
                  <a:ext uri="{FF2B5EF4-FFF2-40B4-BE49-F238E27FC236}">
                    <a16:creationId xmlns:a16="http://schemas.microsoft.com/office/drawing/2014/main" id="{47630EAB-20E0-4A9C-BD6E-BFC5C29C91FD}"/>
                  </a:ext>
                </a:extLst>
              </p:cNvPr>
              <p:cNvSpPr txBox="1"/>
              <p:nvPr/>
            </p:nvSpPr>
            <p:spPr>
              <a:xfrm>
                <a:off x="2423220" y="2984628"/>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15</a:t>
                </a:r>
              </a:p>
            </p:txBody>
          </p:sp>
          <p:sp>
            <p:nvSpPr>
              <p:cNvPr id="66" name="TextBox 65">
                <a:extLst>
                  <a:ext uri="{FF2B5EF4-FFF2-40B4-BE49-F238E27FC236}">
                    <a16:creationId xmlns:a16="http://schemas.microsoft.com/office/drawing/2014/main" id="{9B06C5EC-1036-46D0-BB34-2ABDA82B5E58}"/>
                  </a:ext>
                </a:extLst>
              </p:cNvPr>
              <p:cNvSpPr txBox="1"/>
              <p:nvPr/>
            </p:nvSpPr>
            <p:spPr>
              <a:xfrm>
                <a:off x="3427641" y="3030052"/>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5</a:t>
                </a:r>
              </a:p>
            </p:txBody>
          </p:sp>
          <p:sp>
            <p:nvSpPr>
              <p:cNvPr id="67" name="TextBox 66">
                <a:extLst>
                  <a:ext uri="{FF2B5EF4-FFF2-40B4-BE49-F238E27FC236}">
                    <a16:creationId xmlns:a16="http://schemas.microsoft.com/office/drawing/2014/main" id="{C85113D8-6951-46B7-8759-00952EED4C3C}"/>
                  </a:ext>
                </a:extLst>
              </p:cNvPr>
              <p:cNvSpPr txBox="1"/>
              <p:nvPr/>
            </p:nvSpPr>
            <p:spPr>
              <a:xfrm>
                <a:off x="2718034" y="3707927"/>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3</a:t>
                </a:r>
              </a:p>
            </p:txBody>
          </p:sp>
        </p:grpSp>
      </p:grpSp>
      <p:pic>
        <p:nvPicPr>
          <p:cNvPr id="3" name="Picture 2">
            <a:extLst>
              <a:ext uri="{FF2B5EF4-FFF2-40B4-BE49-F238E27FC236}">
                <a16:creationId xmlns:a16="http://schemas.microsoft.com/office/drawing/2014/main" id="{65AAA68B-54BD-41B3-9027-18788626FC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261"/>
            <a:ext cx="1655759" cy="1394322"/>
          </a:xfrm>
          <a:prstGeom prst="rect">
            <a:avLst/>
          </a:prstGeom>
        </p:spPr>
      </p:pic>
      <p:pic>
        <p:nvPicPr>
          <p:cNvPr id="5" name="Picture 4">
            <a:extLst>
              <a:ext uri="{FF2B5EF4-FFF2-40B4-BE49-F238E27FC236}">
                <a16:creationId xmlns:a16="http://schemas.microsoft.com/office/drawing/2014/main" id="{E28C4EF9-C6E1-4A99-BDB6-6986B7079E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6358" y="4171574"/>
            <a:ext cx="4228366" cy="2990886"/>
          </a:xfrm>
          <a:prstGeom prst="rect">
            <a:avLst/>
          </a:prstGeom>
        </p:spPr>
      </p:pic>
      <p:sp>
        <p:nvSpPr>
          <p:cNvPr id="70" name="Pentagon 1">
            <a:extLst>
              <a:ext uri="{FF2B5EF4-FFF2-40B4-BE49-F238E27FC236}">
                <a16:creationId xmlns:a16="http://schemas.microsoft.com/office/drawing/2014/main" id="{5740026A-7C13-4195-B0E2-462F71ABE347}"/>
              </a:ext>
            </a:extLst>
          </p:cNvPr>
          <p:cNvSpPr/>
          <p:nvPr/>
        </p:nvSpPr>
        <p:spPr>
          <a:xfrm>
            <a:off x="1597297" y="5033004"/>
            <a:ext cx="7882314" cy="1610922"/>
          </a:xfrm>
          <a:prstGeom prst="homePlat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50"/>
                </a:solidFill>
                <a:latin typeface="Arial" panose="020B0604020202020204" pitchFamily="34" charset="0"/>
                <a:cs typeface="Arial" panose="020B0604020202020204" pitchFamily="34" charset="0"/>
              </a:rPr>
              <a:t>Không đồng ý. </a:t>
            </a:r>
          </a:p>
          <a:p>
            <a:pPr algn="ctr"/>
            <a:r>
              <a:rPr lang="en-US" sz="3600">
                <a:solidFill>
                  <a:schemeClr val="tx1"/>
                </a:solidFill>
                <a:latin typeface="Arial" panose="020B0604020202020204" pitchFamily="34" charset="0"/>
                <a:cs typeface="Arial" panose="020B0604020202020204" pitchFamily="34" charset="0"/>
              </a:rPr>
              <a:t>Vì </a:t>
            </a:r>
            <a:r>
              <a:rPr lang="vi-VN" sz="3600">
                <a:solidFill>
                  <a:schemeClr val="tx1"/>
                </a:solidFill>
                <a:latin typeface="Arial" panose="020B0604020202020204" pitchFamily="34" charset="0"/>
                <a:cs typeface="Arial" panose="020B0604020202020204" pitchFamily="34" charset="0"/>
              </a:rPr>
              <a:t>Để chia 18 cái kẹo thành 3 phần </a:t>
            </a:r>
            <a:endParaRPr lang="en-US" sz="3600">
              <a:solidFill>
                <a:schemeClr val="tx1"/>
              </a:solidFill>
              <a:latin typeface="Arial" panose="020B0604020202020204" pitchFamily="34" charset="0"/>
              <a:cs typeface="Arial" panose="020B0604020202020204" pitchFamily="34" charset="0"/>
            </a:endParaRPr>
          </a:p>
          <a:p>
            <a:pPr algn="ctr"/>
            <a:r>
              <a:rPr lang="vi-VN" sz="3600">
                <a:solidFill>
                  <a:schemeClr val="tx1"/>
                </a:solidFill>
                <a:latin typeface="Arial" panose="020B0604020202020204" pitchFamily="34" charset="0"/>
                <a:cs typeface="Arial" panose="020B0604020202020204" pitchFamily="34" charset="0"/>
              </a:rPr>
              <a:t>ta lấy </a:t>
            </a:r>
            <a:r>
              <a:rPr lang="vi-VN" sz="3600">
                <a:solidFill>
                  <a:srgbClr val="C00000"/>
                </a:solidFill>
                <a:latin typeface="Arial" panose="020B0604020202020204" pitchFamily="34" charset="0"/>
                <a:cs typeface="Arial" panose="020B0604020202020204" pitchFamily="34" charset="0"/>
              </a:rPr>
              <a:t>18 chia 3.</a:t>
            </a:r>
          </a:p>
        </p:txBody>
      </p:sp>
    </p:spTree>
    <p:extLst>
      <p:ext uri="{BB962C8B-B14F-4D97-AF65-F5344CB8AC3E}">
        <p14:creationId xmlns:p14="http://schemas.microsoft.com/office/powerpoint/2010/main" val="33750255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par>
                                <p:cTn id="8" presetID="16" presetClass="entr" presetSubtype="21"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barn(inVertic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barn(inVertical)">
                                      <p:cBhvr>
                                        <p:cTn id="1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08394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0" name="Group 59">
            <a:extLst>
              <a:ext uri="{FF2B5EF4-FFF2-40B4-BE49-F238E27FC236}">
                <a16:creationId xmlns:a16="http://schemas.microsoft.com/office/drawing/2014/main" id="{06D311D5-FD4F-4277-823B-4DE753BDBBD5}"/>
              </a:ext>
            </a:extLst>
          </p:cNvPr>
          <p:cNvGrpSpPr/>
          <p:nvPr/>
        </p:nvGrpSpPr>
        <p:grpSpPr>
          <a:xfrm>
            <a:off x="2427524" y="1578406"/>
            <a:ext cx="1929858" cy="2108798"/>
            <a:chOff x="2421116" y="2368570"/>
            <a:chExt cx="1929858" cy="2108798"/>
          </a:xfrm>
        </p:grpSpPr>
        <p:grpSp>
          <p:nvGrpSpPr>
            <p:cNvPr id="61" name="Group 60">
              <a:extLst>
                <a:ext uri="{FF2B5EF4-FFF2-40B4-BE49-F238E27FC236}">
                  <a16:creationId xmlns:a16="http://schemas.microsoft.com/office/drawing/2014/main" id="{A1D675BB-ADD4-4D89-9EBB-BCC38DDFF776}"/>
                </a:ext>
              </a:extLst>
            </p:cNvPr>
            <p:cNvGrpSpPr/>
            <p:nvPr/>
          </p:nvGrpSpPr>
          <p:grpSpPr>
            <a:xfrm>
              <a:off x="3336255" y="2666862"/>
              <a:ext cx="549814" cy="1389789"/>
              <a:chOff x="5449206" y="2039211"/>
              <a:chExt cx="549814" cy="1419079"/>
            </a:xfrm>
          </p:grpSpPr>
          <p:cxnSp>
            <p:nvCxnSpPr>
              <p:cNvPr id="68" name="Straight Connector 67">
                <a:extLst>
                  <a:ext uri="{FF2B5EF4-FFF2-40B4-BE49-F238E27FC236}">
                    <a16:creationId xmlns:a16="http://schemas.microsoft.com/office/drawing/2014/main" id="{EFF1C24C-C311-4475-B9D0-FBC64B993671}"/>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9929A927-15C4-403D-AE80-1B5E4C65A114}"/>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62" name="Straight Connector 61">
              <a:extLst>
                <a:ext uri="{FF2B5EF4-FFF2-40B4-BE49-F238E27FC236}">
                  <a16:creationId xmlns:a16="http://schemas.microsoft.com/office/drawing/2014/main" id="{54119237-E862-420D-987B-97416EE26855}"/>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63" name="Group 62">
              <a:extLst>
                <a:ext uri="{FF2B5EF4-FFF2-40B4-BE49-F238E27FC236}">
                  <a16:creationId xmlns:a16="http://schemas.microsoft.com/office/drawing/2014/main" id="{F0C717F0-5ACF-40D2-B220-BF4F5D023B55}"/>
                </a:ext>
              </a:extLst>
            </p:cNvPr>
            <p:cNvGrpSpPr/>
            <p:nvPr/>
          </p:nvGrpSpPr>
          <p:grpSpPr>
            <a:xfrm>
              <a:off x="2423220" y="2368570"/>
              <a:ext cx="1927754" cy="2108798"/>
              <a:chOff x="2423220" y="2368570"/>
              <a:chExt cx="1927754" cy="2108798"/>
            </a:xfrm>
          </p:grpSpPr>
          <p:sp>
            <p:nvSpPr>
              <p:cNvPr id="64" name="TextBox 63">
                <a:extLst>
                  <a:ext uri="{FF2B5EF4-FFF2-40B4-BE49-F238E27FC236}">
                    <a16:creationId xmlns:a16="http://schemas.microsoft.com/office/drawing/2014/main" id="{F7C4FFB8-F15A-4DC6-9907-2871D3C93B37}"/>
                  </a:ext>
                </a:extLst>
              </p:cNvPr>
              <p:cNvSpPr txBox="1"/>
              <p:nvPr/>
            </p:nvSpPr>
            <p:spPr>
              <a:xfrm>
                <a:off x="2439995" y="2368570"/>
                <a:ext cx="191097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18   3</a:t>
                </a:r>
              </a:p>
            </p:txBody>
          </p:sp>
          <p:sp>
            <p:nvSpPr>
              <p:cNvPr id="65" name="TextBox 64">
                <a:extLst>
                  <a:ext uri="{FF2B5EF4-FFF2-40B4-BE49-F238E27FC236}">
                    <a16:creationId xmlns:a16="http://schemas.microsoft.com/office/drawing/2014/main" id="{47630EAB-20E0-4A9C-BD6E-BFC5C29C91FD}"/>
                  </a:ext>
                </a:extLst>
              </p:cNvPr>
              <p:cNvSpPr txBox="1"/>
              <p:nvPr/>
            </p:nvSpPr>
            <p:spPr>
              <a:xfrm>
                <a:off x="2423220" y="2984628"/>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15</a:t>
                </a:r>
              </a:p>
            </p:txBody>
          </p:sp>
          <p:sp>
            <p:nvSpPr>
              <p:cNvPr id="66" name="TextBox 65">
                <a:extLst>
                  <a:ext uri="{FF2B5EF4-FFF2-40B4-BE49-F238E27FC236}">
                    <a16:creationId xmlns:a16="http://schemas.microsoft.com/office/drawing/2014/main" id="{9B06C5EC-1036-46D0-BB34-2ABDA82B5E58}"/>
                  </a:ext>
                </a:extLst>
              </p:cNvPr>
              <p:cNvSpPr txBox="1"/>
              <p:nvPr/>
            </p:nvSpPr>
            <p:spPr>
              <a:xfrm>
                <a:off x="3427641" y="3030052"/>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5</a:t>
                </a:r>
              </a:p>
            </p:txBody>
          </p:sp>
          <p:sp>
            <p:nvSpPr>
              <p:cNvPr id="67" name="TextBox 66">
                <a:extLst>
                  <a:ext uri="{FF2B5EF4-FFF2-40B4-BE49-F238E27FC236}">
                    <a16:creationId xmlns:a16="http://schemas.microsoft.com/office/drawing/2014/main" id="{C85113D8-6951-46B7-8759-00952EED4C3C}"/>
                  </a:ext>
                </a:extLst>
              </p:cNvPr>
              <p:cNvSpPr txBox="1"/>
              <p:nvPr/>
            </p:nvSpPr>
            <p:spPr>
              <a:xfrm>
                <a:off x="2718034" y="3707927"/>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3</a:t>
                </a:r>
              </a:p>
            </p:txBody>
          </p:sp>
        </p:grpSp>
      </p:grpSp>
      <p:pic>
        <p:nvPicPr>
          <p:cNvPr id="3" name="Picture 2">
            <a:extLst>
              <a:ext uri="{FF2B5EF4-FFF2-40B4-BE49-F238E27FC236}">
                <a16:creationId xmlns:a16="http://schemas.microsoft.com/office/drawing/2014/main" id="{65AAA68B-54BD-41B3-9027-18788626FC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261"/>
            <a:ext cx="1655759" cy="1394322"/>
          </a:xfrm>
          <a:prstGeom prst="rect">
            <a:avLst/>
          </a:prstGeom>
        </p:spPr>
      </p:pic>
      <p:pic>
        <p:nvPicPr>
          <p:cNvPr id="5" name="Picture 4">
            <a:extLst>
              <a:ext uri="{FF2B5EF4-FFF2-40B4-BE49-F238E27FC236}">
                <a16:creationId xmlns:a16="http://schemas.microsoft.com/office/drawing/2014/main" id="{E28C4EF9-C6E1-4A99-BDB6-6986B7079E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5887" y="4320362"/>
            <a:ext cx="4228366" cy="2990886"/>
          </a:xfrm>
          <a:prstGeom prst="rect">
            <a:avLst/>
          </a:prstGeom>
        </p:spPr>
      </p:pic>
      <p:grpSp>
        <p:nvGrpSpPr>
          <p:cNvPr id="18" name="Group 17">
            <a:extLst>
              <a:ext uri="{FF2B5EF4-FFF2-40B4-BE49-F238E27FC236}">
                <a16:creationId xmlns:a16="http://schemas.microsoft.com/office/drawing/2014/main" id="{8780D6BD-F63E-4D72-8622-4CCA647ED173}"/>
              </a:ext>
            </a:extLst>
          </p:cNvPr>
          <p:cNvGrpSpPr/>
          <p:nvPr/>
        </p:nvGrpSpPr>
        <p:grpSpPr>
          <a:xfrm>
            <a:off x="7946026" y="1637997"/>
            <a:ext cx="1929858" cy="2108798"/>
            <a:chOff x="2421116" y="2368570"/>
            <a:chExt cx="1929858" cy="2108798"/>
          </a:xfrm>
        </p:grpSpPr>
        <p:grpSp>
          <p:nvGrpSpPr>
            <p:cNvPr id="20" name="Group 19">
              <a:extLst>
                <a:ext uri="{FF2B5EF4-FFF2-40B4-BE49-F238E27FC236}">
                  <a16:creationId xmlns:a16="http://schemas.microsoft.com/office/drawing/2014/main" id="{5D2EB0A6-AA4E-40F3-AEA7-9EAC47B10E00}"/>
                </a:ext>
              </a:extLst>
            </p:cNvPr>
            <p:cNvGrpSpPr/>
            <p:nvPr/>
          </p:nvGrpSpPr>
          <p:grpSpPr>
            <a:xfrm>
              <a:off x="3336255" y="2666862"/>
              <a:ext cx="549814" cy="1389789"/>
              <a:chOff x="5449206" y="2039211"/>
              <a:chExt cx="549814" cy="1419079"/>
            </a:xfrm>
          </p:grpSpPr>
          <p:cxnSp>
            <p:nvCxnSpPr>
              <p:cNvPr id="27" name="Straight Connector 26">
                <a:extLst>
                  <a:ext uri="{FF2B5EF4-FFF2-40B4-BE49-F238E27FC236}">
                    <a16:creationId xmlns:a16="http://schemas.microsoft.com/office/drawing/2014/main" id="{CDA2F403-BB09-4530-AD8D-C3E4AA3DDC77}"/>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3248F399-D466-42C8-A5F7-F1932100EFDD}"/>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21" name="Straight Connector 20">
              <a:extLst>
                <a:ext uri="{FF2B5EF4-FFF2-40B4-BE49-F238E27FC236}">
                  <a16:creationId xmlns:a16="http://schemas.microsoft.com/office/drawing/2014/main" id="{4A5D448F-33E7-403F-B305-712D99112971}"/>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D222C77B-6CDA-44AD-A6EC-4D8A9D813114}"/>
                </a:ext>
              </a:extLst>
            </p:cNvPr>
            <p:cNvGrpSpPr/>
            <p:nvPr/>
          </p:nvGrpSpPr>
          <p:grpSpPr>
            <a:xfrm>
              <a:off x="2423220" y="2368570"/>
              <a:ext cx="1927754" cy="2108798"/>
              <a:chOff x="2423220" y="2368570"/>
              <a:chExt cx="1927754" cy="2108798"/>
            </a:xfrm>
          </p:grpSpPr>
          <p:sp>
            <p:nvSpPr>
              <p:cNvPr id="23" name="TextBox 22">
                <a:extLst>
                  <a:ext uri="{FF2B5EF4-FFF2-40B4-BE49-F238E27FC236}">
                    <a16:creationId xmlns:a16="http://schemas.microsoft.com/office/drawing/2014/main" id="{6E873476-3A01-42DC-98A7-2969D3C52A24}"/>
                  </a:ext>
                </a:extLst>
              </p:cNvPr>
              <p:cNvSpPr txBox="1"/>
              <p:nvPr/>
            </p:nvSpPr>
            <p:spPr>
              <a:xfrm>
                <a:off x="2439995" y="2368570"/>
                <a:ext cx="191097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18   3</a:t>
                </a:r>
              </a:p>
            </p:txBody>
          </p:sp>
          <p:sp>
            <p:nvSpPr>
              <p:cNvPr id="24" name="TextBox 23">
                <a:extLst>
                  <a:ext uri="{FF2B5EF4-FFF2-40B4-BE49-F238E27FC236}">
                    <a16:creationId xmlns:a16="http://schemas.microsoft.com/office/drawing/2014/main" id="{E0A5AC4B-D2C2-4E34-B8E5-D778537DC1E6}"/>
                  </a:ext>
                </a:extLst>
              </p:cNvPr>
              <p:cNvSpPr txBox="1"/>
              <p:nvPr/>
            </p:nvSpPr>
            <p:spPr>
              <a:xfrm>
                <a:off x="2423220" y="2984628"/>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18</a:t>
                </a:r>
              </a:p>
            </p:txBody>
          </p:sp>
          <p:sp>
            <p:nvSpPr>
              <p:cNvPr id="25" name="TextBox 24">
                <a:extLst>
                  <a:ext uri="{FF2B5EF4-FFF2-40B4-BE49-F238E27FC236}">
                    <a16:creationId xmlns:a16="http://schemas.microsoft.com/office/drawing/2014/main" id="{9FE981FF-D680-4C18-9386-C61810FD33A9}"/>
                  </a:ext>
                </a:extLst>
              </p:cNvPr>
              <p:cNvSpPr txBox="1"/>
              <p:nvPr/>
            </p:nvSpPr>
            <p:spPr>
              <a:xfrm>
                <a:off x="3427641" y="3030052"/>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6</a:t>
                </a:r>
              </a:p>
            </p:txBody>
          </p:sp>
          <p:sp>
            <p:nvSpPr>
              <p:cNvPr id="26" name="TextBox 25">
                <a:extLst>
                  <a:ext uri="{FF2B5EF4-FFF2-40B4-BE49-F238E27FC236}">
                    <a16:creationId xmlns:a16="http://schemas.microsoft.com/office/drawing/2014/main" id="{CC45D8DC-598E-4B31-B9A1-59EC5F37BD59}"/>
                  </a:ext>
                </a:extLst>
              </p:cNvPr>
              <p:cNvSpPr txBox="1"/>
              <p:nvPr/>
            </p:nvSpPr>
            <p:spPr>
              <a:xfrm>
                <a:off x="2718034" y="3707927"/>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0</a:t>
                </a:r>
              </a:p>
            </p:txBody>
          </p:sp>
        </p:grpSp>
      </p:grpSp>
      <p:sp>
        <p:nvSpPr>
          <p:cNvPr id="29" name="Pentagon 1">
            <a:extLst>
              <a:ext uri="{FF2B5EF4-FFF2-40B4-BE49-F238E27FC236}">
                <a16:creationId xmlns:a16="http://schemas.microsoft.com/office/drawing/2014/main" id="{3D984666-9ADA-4C6A-81C7-FF77D4F8CA36}"/>
              </a:ext>
            </a:extLst>
          </p:cNvPr>
          <p:cNvSpPr/>
          <p:nvPr/>
        </p:nvSpPr>
        <p:spPr>
          <a:xfrm>
            <a:off x="1913819" y="3757925"/>
            <a:ext cx="2517503" cy="715808"/>
          </a:xfrm>
          <a:prstGeom prst="homePlate">
            <a:avLst>
              <a:gd name="adj" fmla="val 2096"/>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50"/>
                </a:solidFill>
                <a:latin typeface="Arial" panose="020B0604020202020204" pitchFamily="34" charset="0"/>
                <a:cs typeface="Arial" panose="020B0604020202020204" pitchFamily="34" charset="0"/>
              </a:rPr>
              <a:t>Cáo chia</a:t>
            </a:r>
            <a:endParaRPr lang="vi-VN" sz="3600">
              <a:solidFill>
                <a:srgbClr val="C00000"/>
              </a:solidFill>
              <a:latin typeface="Arial" panose="020B0604020202020204" pitchFamily="34" charset="0"/>
              <a:cs typeface="Arial" panose="020B0604020202020204" pitchFamily="34" charset="0"/>
            </a:endParaRPr>
          </a:p>
        </p:txBody>
      </p:sp>
      <p:sp>
        <p:nvSpPr>
          <p:cNvPr id="30" name="Pentagon 1">
            <a:extLst>
              <a:ext uri="{FF2B5EF4-FFF2-40B4-BE49-F238E27FC236}">
                <a16:creationId xmlns:a16="http://schemas.microsoft.com/office/drawing/2014/main" id="{9DC267CC-EC3A-4AC1-B149-196E019ECF39}"/>
              </a:ext>
            </a:extLst>
          </p:cNvPr>
          <p:cNvSpPr/>
          <p:nvPr/>
        </p:nvSpPr>
        <p:spPr>
          <a:xfrm>
            <a:off x="7556287" y="3757925"/>
            <a:ext cx="2517503" cy="715808"/>
          </a:xfrm>
          <a:prstGeom prst="homePlate">
            <a:avLst>
              <a:gd name="adj" fmla="val 2096"/>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50"/>
                </a:solidFill>
                <a:latin typeface="Arial" panose="020B0604020202020204" pitchFamily="34" charset="0"/>
                <a:cs typeface="Arial" panose="020B0604020202020204" pitchFamily="34" charset="0"/>
              </a:rPr>
              <a:t>Em chia lại</a:t>
            </a:r>
            <a:endParaRPr lang="vi-VN" sz="36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1901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B6C14E-067F-473B-BC41-6AE8C7C3C364}"/>
              </a:ext>
            </a:extLst>
          </p:cNvPr>
          <p:cNvPicPr>
            <a:picLocks noChangeAspect="1"/>
          </p:cNvPicPr>
          <p:nvPr/>
        </p:nvPicPr>
        <p:blipFill rotWithShape="1">
          <a:blip r:embed="rId3"/>
          <a:srcRect l="-164" t="14186" r="164" b="3656"/>
          <a:stretch/>
        </p:blipFill>
        <p:spPr>
          <a:xfrm>
            <a:off x="-12198" y="0"/>
            <a:ext cx="12192000" cy="6858000"/>
          </a:xfrm>
          <a:prstGeom prst="rect">
            <a:avLst/>
          </a:prstGeom>
        </p:spPr>
      </p:pic>
      <p:pic>
        <p:nvPicPr>
          <p:cNvPr id="3" name="图片 2">
            <a:extLst>
              <a:ext uri="{FF2B5EF4-FFF2-40B4-BE49-F238E27FC236}">
                <a16:creationId xmlns:a16="http://schemas.microsoft.com/office/drawing/2014/main" id="{8F4B4BD3-D0D9-44AF-8F9E-62E5E3B24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43144" y="3429000"/>
            <a:ext cx="5548856" cy="3429000"/>
          </a:xfrm>
          <a:prstGeom prst="rect">
            <a:avLst/>
          </a:prstGeom>
        </p:spPr>
      </p:pic>
      <p:pic>
        <p:nvPicPr>
          <p:cNvPr id="4" name="图片 3">
            <a:extLst>
              <a:ext uri="{FF2B5EF4-FFF2-40B4-BE49-F238E27FC236}">
                <a16:creationId xmlns:a16="http://schemas.microsoft.com/office/drawing/2014/main" id="{EDC91D04-654F-49EF-BD8F-0C4A3F93DA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00914" y="4491318"/>
            <a:ext cx="6390171" cy="2366682"/>
          </a:xfrm>
          <a:prstGeom prst="rect">
            <a:avLst/>
          </a:prstGeom>
        </p:spPr>
      </p:pic>
      <p:pic>
        <p:nvPicPr>
          <p:cNvPr id="5" name="图片 4">
            <a:extLst>
              <a:ext uri="{FF2B5EF4-FFF2-40B4-BE49-F238E27FC236}">
                <a16:creationId xmlns:a16="http://schemas.microsoft.com/office/drawing/2014/main" id="{F68A51D7-6CA1-4E5C-BF8E-FEC38193F8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491318"/>
            <a:ext cx="5275192" cy="2366682"/>
          </a:xfrm>
          <a:prstGeom prst="rect">
            <a:avLst/>
          </a:prstGeom>
        </p:spPr>
      </p:pic>
      <p:pic>
        <p:nvPicPr>
          <p:cNvPr id="8" name="图片 7">
            <a:extLst>
              <a:ext uri="{FF2B5EF4-FFF2-40B4-BE49-F238E27FC236}">
                <a16:creationId xmlns:a16="http://schemas.microsoft.com/office/drawing/2014/main" id="{5C64EEEB-1014-4599-B19A-7EE68E9D25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55103"/>
            <a:ext cx="9708776" cy="5143109"/>
          </a:xfrm>
          <a:prstGeom prst="rect">
            <a:avLst/>
          </a:prstGeom>
        </p:spPr>
      </p:pic>
      <p:sp>
        <p:nvSpPr>
          <p:cNvPr id="12" name="文本框 11">
            <a:extLst>
              <a:ext uri="{FF2B5EF4-FFF2-40B4-BE49-F238E27FC236}">
                <a16:creationId xmlns:a16="http://schemas.microsoft.com/office/drawing/2014/main" id="{67C943A5-428F-4BD1-BD9E-0226AD81A574}"/>
              </a:ext>
            </a:extLst>
          </p:cNvPr>
          <p:cNvSpPr txBox="1"/>
          <p:nvPr/>
        </p:nvSpPr>
        <p:spPr>
          <a:xfrm rot="21246745">
            <a:off x="1819897" y="2104747"/>
            <a:ext cx="6068982"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w="3175">
                  <a:solidFill>
                    <a:prstClr val="black"/>
                  </a:solidFill>
                </a:ln>
                <a:solidFill>
                  <a:srgbClr val="C00000"/>
                </a:solidFill>
                <a:effectLst/>
                <a:uLnTx/>
                <a:uFillTx/>
                <a:latin typeface="SVN-Gretoon" panose="02040603050506020204" pitchFamily="18" charset="0"/>
                <a:ea typeface="inpin heiti" charset="-122"/>
                <a:cs typeface="+mn-cs"/>
              </a:rPr>
              <a:t>Thử</a:t>
            </a:r>
            <a:r>
              <a:rPr kumimoji="0" lang="en-US" altLang="zh-CN" sz="6000" b="0" i="0" u="none" strike="noStrike" kern="1200" cap="none" spc="0" normalizeH="0" noProof="0">
                <a:ln w="3175">
                  <a:solidFill>
                    <a:prstClr val="black"/>
                  </a:solidFill>
                </a:ln>
                <a:solidFill>
                  <a:srgbClr val="C00000"/>
                </a:solidFill>
                <a:effectLst/>
                <a:uLnTx/>
                <a:uFillTx/>
                <a:latin typeface="SVN-Gretoon" panose="02040603050506020204" pitchFamily="18" charset="0"/>
                <a:ea typeface="inpin heiti" charset="-122"/>
                <a:cs typeface="+mn-cs"/>
              </a:rPr>
              <a:t> thách</a:t>
            </a:r>
            <a:endParaRPr kumimoji="0" lang="zh-CN" altLang="en-US" sz="6000" b="0" i="0" u="none" strike="noStrike" kern="1200" cap="none" spc="0" normalizeH="0" baseline="0" noProof="0" dirty="0">
              <a:ln w="3175">
                <a:solidFill>
                  <a:prstClr val="black"/>
                </a:solidFill>
              </a:ln>
              <a:solidFill>
                <a:srgbClr val="C00000"/>
              </a:solidFill>
              <a:effectLst/>
              <a:uLnTx/>
              <a:uFillTx/>
              <a:latin typeface="SVN-Gretoon" panose="02040603050506020204" pitchFamily="18" charset="0"/>
              <a:ea typeface="inpin heiti" charset="-122"/>
              <a:cs typeface="+mn-cs"/>
            </a:endParaRPr>
          </a:p>
        </p:txBody>
      </p:sp>
      <p:pic>
        <p:nvPicPr>
          <p:cNvPr id="11" name="Picture 4" descr="Cute bear cartoon walking Royalty Free Vector Image">
            <a:extLst>
              <a:ext uri="{FF2B5EF4-FFF2-40B4-BE49-F238E27FC236}">
                <a16:creationId xmlns:a16="http://schemas.microsoft.com/office/drawing/2014/main" id="{C8899C68-28C6-4584-8E84-052EAC2C0FF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3877" y="2597912"/>
            <a:ext cx="2454415" cy="378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458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B6C14E-067F-473B-BC41-6AE8C7C3C364}"/>
              </a:ext>
            </a:extLst>
          </p:cNvPr>
          <p:cNvPicPr>
            <a:picLocks noChangeAspect="1"/>
          </p:cNvPicPr>
          <p:nvPr/>
        </p:nvPicPr>
        <p:blipFill rotWithShape="1">
          <a:blip r:embed="rId3"/>
          <a:srcRect l="-164" t="14186" r="164" b="3656"/>
          <a:stretch/>
        </p:blipFill>
        <p:spPr>
          <a:xfrm>
            <a:off x="-12198" y="0"/>
            <a:ext cx="12192000" cy="6858000"/>
          </a:xfrm>
          <a:prstGeom prst="rect">
            <a:avLst/>
          </a:prstGeom>
        </p:spPr>
      </p:pic>
      <p:pic>
        <p:nvPicPr>
          <p:cNvPr id="3" name="图片 2">
            <a:extLst>
              <a:ext uri="{FF2B5EF4-FFF2-40B4-BE49-F238E27FC236}">
                <a16:creationId xmlns:a16="http://schemas.microsoft.com/office/drawing/2014/main" id="{8F4B4BD3-D0D9-44AF-8F9E-62E5E3B24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43144" y="3429000"/>
            <a:ext cx="5548856" cy="3429000"/>
          </a:xfrm>
          <a:prstGeom prst="rect">
            <a:avLst/>
          </a:prstGeom>
        </p:spPr>
      </p:pic>
      <p:pic>
        <p:nvPicPr>
          <p:cNvPr id="4" name="图片 3">
            <a:extLst>
              <a:ext uri="{FF2B5EF4-FFF2-40B4-BE49-F238E27FC236}">
                <a16:creationId xmlns:a16="http://schemas.microsoft.com/office/drawing/2014/main" id="{EDC91D04-654F-49EF-BD8F-0C4A3F93DA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00914" y="4491318"/>
            <a:ext cx="6390171" cy="2366682"/>
          </a:xfrm>
          <a:prstGeom prst="rect">
            <a:avLst/>
          </a:prstGeom>
        </p:spPr>
      </p:pic>
      <p:pic>
        <p:nvPicPr>
          <p:cNvPr id="5" name="图片 4">
            <a:extLst>
              <a:ext uri="{FF2B5EF4-FFF2-40B4-BE49-F238E27FC236}">
                <a16:creationId xmlns:a16="http://schemas.microsoft.com/office/drawing/2014/main" id="{F68A51D7-6CA1-4E5C-BF8E-FEC38193F8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491318"/>
            <a:ext cx="5275192" cy="2366682"/>
          </a:xfrm>
          <a:prstGeom prst="rect">
            <a:avLst/>
          </a:prstGeom>
        </p:spPr>
      </p:pic>
      <p:pic>
        <p:nvPicPr>
          <p:cNvPr id="8" name="图片 7">
            <a:extLst>
              <a:ext uri="{FF2B5EF4-FFF2-40B4-BE49-F238E27FC236}">
                <a16:creationId xmlns:a16="http://schemas.microsoft.com/office/drawing/2014/main" id="{5C64EEEB-1014-4599-B19A-7EE68E9D25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55103"/>
            <a:ext cx="9708776" cy="5143109"/>
          </a:xfrm>
          <a:prstGeom prst="rect">
            <a:avLst/>
          </a:prstGeom>
        </p:spPr>
      </p:pic>
      <p:sp>
        <p:nvSpPr>
          <p:cNvPr id="12" name="文本框 11">
            <a:extLst>
              <a:ext uri="{FF2B5EF4-FFF2-40B4-BE49-F238E27FC236}">
                <a16:creationId xmlns:a16="http://schemas.microsoft.com/office/drawing/2014/main" id="{67C943A5-428F-4BD1-BD9E-0226AD81A574}"/>
              </a:ext>
            </a:extLst>
          </p:cNvPr>
          <p:cNvSpPr txBox="1"/>
          <p:nvPr/>
        </p:nvSpPr>
        <p:spPr>
          <a:xfrm rot="21246745">
            <a:off x="1819897" y="2104747"/>
            <a:ext cx="6068982" cy="1015663"/>
          </a:xfrm>
          <a:prstGeom prst="rect">
            <a:avLst/>
          </a:prstGeom>
          <a:noFill/>
        </p:spPr>
        <p:txBody>
          <a:bodyPr wrap="square" rtlCol="0">
            <a:spAutoFit/>
          </a:bodyPr>
          <a:lstStyle/>
          <a:p>
            <a:r>
              <a:rPr lang="en-US" altLang="zh-CN" sz="6000">
                <a:ln w="3175">
                  <a:solidFill>
                    <a:schemeClr val="tx1"/>
                  </a:solidFill>
                </a:ln>
                <a:solidFill>
                  <a:srgbClr val="C00000"/>
                </a:solidFill>
                <a:latin typeface="SVN-Gretoon" panose="02040603050506020204" pitchFamily="18" charset="0"/>
                <a:ea typeface="inpin heiti" charset="-122"/>
              </a:rPr>
              <a:t>Khởi động</a:t>
            </a:r>
            <a:endParaRPr lang="zh-CN" altLang="en-US" sz="6000" dirty="0">
              <a:ln w="3175">
                <a:solidFill>
                  <a:schemeClr val="tx1"/>
                </a:solidFill>
              </a:ln>
              <a:solidFill>
                <a:srgbClr val="C00000"/>
              </a:solidFill>
              <a:latin typeface="SVN-Gretoon" panose="02040603050506020204" pitchFamily="18" charset="0"/>
              <a:ea typeface="inpin heiti" charset="-122"/>
            </a:endParaRPr>
          </a:p>
        </p:txBody>
      </p:sp>
      <p:pic>
        <p:nvPicPr>
          <p:cNvPr id="11" name="Picture 4" descr="Cute bear cartoon walking Royalty Free Vector Image">
            <a:extLst>
              <a:ext uri="{FF2B5EF4-FFF2-40B4-BE49-F238E27FC236}">
                <a16:creationId xmlns:a16="http://schemas.microsoft.com/office/drawing/2014/main" id="{C8899C68-28C6-4584-8E84-052EAC2C0FF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3877" y="2597912"/>
            <a:ext cx="2454415" cy="378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0726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1372850" cy="594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AC6065EC-2151-441A-92FE-F3E5E1BDF239}"/>
              </a:ext>
            </a:extLst>
          </p:cNvPr>
          <p:cNvSpPr txBox="1"/>
          <p:nvPr/>
        </p:nvSpPr>
        <p:spPr>
          <a:xfrm>
            <a:off x="1530634" y="746483"/>
            <a:ext cx="9531533" cy="2308324"/>
          </a:xfrm>
          <a:prstGeom prst="rect">
            <a:avLst/>
          </a:prstGeom>
          <a:noFill/>
        </p:spPr>
        <p:txBody>
          <a:bodyPr wrap="square" rtlCol="0">
            <a:spAutoFit/>
          </a:bodyPr>
          <a:lstStyle/>
          <a:p>
            <a:r>
              <a:rPr lang="en-US" sz="3600">
                <a:solidFill>
                  <a:srgbClr val="002060"/>
                </a:solidFill>
                <a:latin typeface="Arial" panose="020B0604020202020204" pitchFamily="34" charset="0"/>
                <a:cs typeface="Arial" panose="020B0604020202020204" pitchFamily="34" charset="0"/>
              </a:rPr>
              <a:t>Các con bọ rùa màu màu vàng và màu đỏ có cách chọn khác nhau để đậu vào các lá cây. Tiếp theo, chiếc lá nào sẽ có cả bọ rùa màu vàng và bọ rùa màu đỏ cùng đậu?</a:t>
            </a:r>
          </a:p>
        </p:txBody>
      </p:sp>
      <p:pic>
        <p:nvPicPr>
          <p:cNvPr id="4" name="Picture 3">
            <a:extLst>
              <a:ext uri="{FF2B5EF4-FFF2-40B4-BE49-F238E27FC236}">
                <a16:creationId xmlns:a16="http://schemas.microsoft.com/office/drawing/2014/main" id="{4519B8CD-7D84-4DA3-A39B-EE3A075312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 y="-105683"/>
            <a:ext cx="2510087" cy="1161942"/>
          </a:xfrm>
          <a:prstGeom prst="rect">
            <a:avLst/>
          </a:prstGeom>
        </p:spPr>
      </p:pic>
      <p:pic>
        <p:nvPicPr>
          <p:cNvPr id="7" name="Picture 6">
            <a:extLst>
              <a:ext uri="{FF2B5EF4-FFF2-40B4-BE49-F238E27FC236}">
                <a16:creationId xmlns:a16="http://schemas.microsoft.com/office/drawing/2014/main" id="{5C3B4A4C-E2F1-48E7-9611-83619136D4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149" y="3112012"/>
            <a:ext cx="10966851" cy="2308324"/>
          </a:xfrm>
          <a:prstGeom prst="rect">
            <a:avLst/>
          </a:prstGeom>
        </p:spPr>
      </p:pic>
      <p:pic>
        <p:nvPicPr>
          <p:cNvPr id="10" name="Picture 9">
            <a:extLst>
              <a:ext uri="{FF2B5EF4-FFF2-40B4-BE49-F238E27FC236}">
                <a16:creationId xmlns:a16="http://schemas.microsoft.com/office/drawing/2014/main" id="{7A8AC150-0FE9-4C1F-990A-279C43F5EA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1735" y="4703987"/>
            <a:ext cx="442663" cy="390441"/>
          </a:xfrm>
          <a:prstGeom prst="rect">
            <a:avLst/>
          </a:prstGeom>
        </p:spPr>
      </p:pic>
      <p:pic>
        <p:nvPicPr>
          <p:cNvPr id="12" name="Picture 11">
            <a:extLst>
              <a:ext uri="{FF2B5EF4-FFF2-40B4-BE49-F238E27FC236}">
                <a16:creationId xmlns:a16="http://schemas.microsoft.com/office/drawing/2014/main" id="{10240A5F-7069-4701-8A4C-E2AD297341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4821" y="4803442"/>
            <a:ext cx="377400" cy="400956"/>
          </a:xfrm>
          <a:prstGeom prst="rect">
            <a:avLst/>
          </a:prstGeom>
        </p:spPr>
      </p:pic>
      <p:sp>
        <p:nvSpPr>
          <p:cNvPr id="13" name="Rectangle: Rounded Corners 12">
            <a:extLst>
              <a:ext uri="{FF2B5EF4-FFF2-40B4-BE49-F238E27FC236}">
                <a16:creationId xmlns:a16="http://schemas.microsoft.com/office/drawing/2014/main" id="{320A881C-CDF1-4033-B901-FC01224DD447}"/>
              </a:ext>
            </a:extLst>
          </p:cNvPr>
          <p:cNvSpPr/>
          <p:nvPr/>
        </p:nvSpPr>
        <p:spPr>
          <a:xfrm>
            <a:off x="2066924" y="5811244"/>
            <a:ext cx="8429625" cy="837206"/>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C00000"/>
                </a:solidFill>
              </a:rPr>
              <a:t> Bọ rùa màu vàng chọn lá số </a:t>
            </a:r>
            <a:r>
              <a:rPr lang="en-US" sz="4000">
                <a:solidFill>
                  <a:srgbClr val="00B050"/>
                </a:solidFill>
              </a:rPr>
              <a:t>3, 6, 9, 12.</a:t>
            </a:r>
          </a:p>
        </p:txBody>
      </p:sp>
      <p:sp>
        <p:nvSpPr>
          <p:cNvPr id="15" name="Oval 14">
            <a:extLst>
              <a:ext uri="{FF2B5EF4-FFF2-40B4-BE49-F238E27FC236}">
                <a16:creationId xmlns:a16="http://schemas.microsoft.com/office/drawing/2014/main" id="{95407456-5996-4E84-BD2D-9E1D25C31575}"/>
              </a:ext>
            </a:extLst>
          </p:cNvPr>
          <p:cNvSpPr/>
          <p:nvPr/>
        </p:nvSpPr>
        <p:spPr>
          <a:xfrm>
            <a:off x="3105150" y="3538526"/>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0C91ED5-743A-4621-9829-C26548183A93}"/>
              </a:ext>
            </a:extLst>
          </p:cNvPr>
          <p:cNvSpPr/>
          <p:nvPr/>
        </p:nvSpPr>
        <p:spPr>
          <a:xfrm>
            <a:off x="5448300" y="4266174"/>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DDEE491-F349-41DC-9AF1-ED1B64F29ECC}"/>
              </a:ext>
            </a:extLst>
          </p:cNvPr>
          <p:cNvSpPr/>
          <p:nvPr/>
        </p:nvSpPr>
        <p:spPr>
          <a:xfrm>
            <a:off x="7753350" y="3702838"/>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3293B6B-C663-43AF-9D46-653BE2CE2763}"/>
              </a:ext>
            </a:extLst>
          </p:cNvPr>
          <p:cNvSpPr/>
          <p:nvPr/>
        </p:nvSpPr>
        <p:spPr>
          <a:xfrm>
            <a:off x="10204851" y="3924300"/>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F37FFEF-DFCD-4591-87E2-95B07D4725EF}"/>
              </a:ext>
            </a:extLst>
          </p:cNvPr>
          <p:cNvSpPr/>
          <p:nvPr/>
        </p:nvSpPr>
        <p:spPr>
          <a:xfrm>
            <a:off x="3911199" y="3769848"/>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3E7E119-A72D-4127-9F6E-1842D8F42EC4}"/>
              </a:ext>
            </a:extLst>
          </p:cNvPr>
          <p:cNvSpPr/>
          <p:nvPr/>
        </p:nvSpPr>
        <p:spPr>
          <a:xfrm>
            <a:off x="6943725" y="3991310"/>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5D52242-83F1-4969-ADB6-76CE6CE676D7}"/>
              </a:ext>
            </a:extLst>
          </p:cNvPr>
          <p:cNvSpPr/>
          <p:nvPr/>
        </p:nvSpPr>
        <p:spPr>
          <a:xfrm>
            <a:off x="10204851" y="3924300"/>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1B46CE1-12AF-4CFB-8586-7CBBAAF13B3E}"/>
              </a:ext>
            </a:extLst>
          </p:cNvPr>
          <p:cNvSpPr/>
          <p:nvPr/>
        </p:nvSpPr>
        <p:spPr>
          <a:xfrm>
            <a:off x="8871351" y="4899208"/>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2CFE0D44-F430-4E42-A62E-E0FF9A58501B}"/>
              </a:ext>
            </a:extLst>
          </p:cNvPr>
          <p:cNvSpPr/>
          <p:nvPr/>
        </p:nvSpPr>
        <p:spPr>
          <a:xfrm>
            <a:off x="2066923" y="5796145"/>
            <a:ext cx="8429625" cy="837206"/>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C00000"/>
                </a:solidFill>
              </a:rPr>
              <a:t> Bọ rùa màu đỏ chọn lá số </a:t>
            </a:r>
            <a:r>
              <a:rPr lang="en-US" sz="4000">
                <a:solidFill>
                  <a:srgbClr val="00B050"/>
                </a:solidFill>
              </a:rPr>
              <a:t>4, 8, 12, 16.</a:t>
            </a:r>
          </a:p>
        </p:txBody>
      </p:sp>
      <p:pic>
        <p:nvPicPr>
          <p:cNvPr id="50" name="Picture 49">
            <a:extLst>
              <a:ext uri="{FF2B5EF4-FFF2-40B4-BE49-F238E27FC236}">
                <a16:creationId xmlns:a16="http://schemas.microsoft.com/office/drawing/2014/main" id="{807D0DD9-59CB-45BC-999A-57437A6D69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4782" y="4675387"/>
            <a:ext cx="442663" cy="390441"/>
          </a:xfrm>
          <a:prstGeom prst="rect">
            <a:avLst/>
          </a:prstGeom>
        </p:spPr>
      </p:pic>
      <p:pic>
        <p:nvPicPr>
          <p:cNvPr id="51" name="Picture 50">
            <a:extLst>
              <a:ext uri="{FF2B5EF4-FFF2-40B4-BE49-F238E27FC236}">
                <a16:creationId xmlns:a16="http://schemas.microsoft.com/office/drawing/2014/main" id="{3F30FB44-8A64-4268-BC46-9A54C7B676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173" y="4172003"/>
            <a:ext cx="442663" cy="390441"/>
          </a:xfrm>
          <a:prstGeom prst="rect">
            <a:avLst/>
          </a:prstGeom>
        </p:spPr>
      </p:pic>
      <p:pic>
        <p:nvPicPr>
          <p:cNvPr id="52" name="Picture 51">
            <a:extLst>
              <a:ext uri="{FF2B5EF4-FFF2-40B4-BE49-F238E27FC236}">
                <a16:creationId xmlns:a16="http://schemas.microsoft.com/office/drawing/2014/main" id="{D4386514-62AC-4A6F-BFA1-0E662C30BF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6373" y="4719714"/>
            <a:ext cx="377400" cy="400956"/>
          </a:xfrm>
          <a:prstGeom prst="rect">
            <a:avLst/>
          </a:prstGeom>
        </p:spPr>
      </p:pic>
      <p:sp>
        <p:nvSpPr>
          <p:cNvPr id="53" name="Oval 52">
            <a:extLst>
              <a:ext uri="{FF2B5EF4-FFF2-40B4-BE49-F238E27FC236}">
                <a16:creationId xmlns:a16="http://schemas.microsoft.com/office/drawing/2014/main" id="{6705C2E1-996B-4EE3-9F3D-9990D636D4F9}"/>
              </a:ext>
            </a:extLst>
          </p:cNvPr>
          <p:cNvSpPr/>
          <p:nvPr/>
        </p:nvSpPr>
        <p:spPr>
          <a:xfrm>
            <a:off x="1346424" y="4420048"/>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301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xit" presetSubtype="10" fill="hold" grpId="1" nodeType="clickEffect">
                                  <p:stCondLst>
                                    <p:cond delay="0"/>
                                  </p:stCondLst>
                                  <p:childTnLst>
                                    <p:animEffect transition="out" filter="randombar(horizontal)">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4" presetClass="exit" presetSubtype="10" fill="hold" grpId="1" nodeType="withEffect">
                                  <p:stCondLst>
                                    <p:cond delay="0"/>
                                  </p:stCondLst>
                                  <p:childTnLst>
                                    <p:animEffect transition="out" filter="randombar(horizontal)">
                                      <p:cBhvr>
                                        <p:cTn id="40" dur="500"/>
                                        <p:tgtEl>
                                          <p:spTgt spid="42"/>
                                        </p:tgtEl>
                                      </p:cBhvr>
                                    </p:animEffect>
                                    <p:set>
                                      <p:cBhvr>
                                        <p:cTn id="41" dur="1" fill="hold">
                                          <p:stCondLst>
                                            <p:cond delay="499"/>
                                          </p:stCondLst>
                                        </p:cTn>
                                        <p:tgtEl>
                                          <p:spTgt spid="42"/>
                                        </p:tgtEl>
                                        <p:attrNameLst>
                                          <p:attrName>style.visibility</p:attrName>
                                        </p:attrNameLst>
                                      </p:cBhvr>
                                      <p:to>
                                        <p:strVal val="hidden"/>
                                      </p:to>
                                    </p:set>
                                  </p:childTnLst>
                                </p:cTn>
                              </p:par>
                              <p:par>
                                <p:cTn id="42" presetID="14" presetClass="exit" presetSubtype="10" fill="hold" grpId="1" nodeType="withEffect">
                                  <p:stCondLst>
                                    <p:cond delay="0"/>
                                  </p:stCondLst>
                                  <p:childTnLst>
                                    <p:animEffect transition="out" filter="randombar(horizontal)">
                                      <p:cBhvr>
                                        <p:cTn id="43" dur="500"/>
                                        <p:tgtEl>
                                          <p:spTgt spid="43"/>
                                        </p:tgtEl>
                                      </p:cBhvr>
                                    </p:animEffect>
                                    <p:set>
                                      <p:cBhvr>
                                        <p:cTn id="44" dur="1" fill="hold">
                                          <p:stCondLst>
                                            <p:cond delay="499"/>
                                          </p:stCondLst>
                                        </p:cTn>
                                        <p:tgtEl>
                                          <p:spTgt spid="43"/>
                                        </p:tgtEl>
                                        <p:attrNameLst>
                                          <p:attrName>style.visibility</p:attrName>
                                        </p:attrNameLst>
                                      </p:cBhvr>
                                      <p:to>
                                        <p:strVal val="hidden"/>
                                      </p:to>
                                    </p:set>
                                  </p:childTnLst>
                                </p:cTn>
                              </p:par>
                              <p:par>
                                <p:cTn id="45" presetID="14" presetClass="exit" presetSubtype="10" fill="hold" grpId="1" nodeType="withEffect">
                                  <p:stCondLst>
                                    <p:cond delay="0"/>
                                  </p:stCondLst>
                                  <p:childTnLst>
                                    <p:animEffect transition="out" filter="randombar(horizontal)">
                                      <p:cBhvr>
                                        <p:cTn id="46" dur="500"/>
                                        <p:tgtEl>
                                          <p:spTgt spid="44"/>
                                        </p:tgtEl>
                                      </p:cBhvr>
                                    </p:animEffect>
                                    <p:set>
                                      <p:cBhvr>
                                        <p:cTn id="47" dur="1" fill="hold">
                                          <p:stCondLst>
                                            <p:cond delay="499"/>
                                          </p:stCondLst>
                                        </p:cTn>
                                        <p:tgtEl>
                                          <p:spTgt spid="4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barn(inVertical)">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barn(inVertical)">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barn(inVertical)">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barn(inVertical)">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 calcmode="lin" valueType="num">
                                      <p:cBhvr additive="base">
                                        <p:cTn id="72" dur="500" fill="hold"/>
                                        <p:tgtEl>
                                          <p:spTgt spid="49"/>
                                        </p:tgtEl>
                                        <p:attrNameLst>
                                          <p:attrName>ppt_x</p:attrName>
                                        </p:attrNameLst>
                                      </p:cBhvr>
                                      <p:tavLst>
                                        <p:tav tm="0">
                                          <p:val>
                                            <p:strVal val="#ppt_x"/>
                                          </p:val>
                                        </p:tav>
                                        <p:tav tm="100000">
                                          <p:val>
                                            <p:strVal val="#ppt_x"/>
                                          </p:val>
                                        </p:tav>
                                      </p:tavLst>
                                    </p:anim>
                                    <p:anim calcmode="lin" valueType="num">
                                      <p:cBhvr additive="base">
                                        <p:cTn id="73"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4" presetClass="exit" presetSubtype="10" fill="hold" grpId="1" nodeType="clickEffect">
                                  <p:stCondLst>
                                    <p:cond delay="0"/>
                                  </p:stCondLst>
                                  <p:childTnLst>
                                    <p:animEffect transition="out" filter="randombar(horizontal)">
                                      <p:cBhvr>
                                        <p:cTn id="77" dur="500"/>
                                        <p:tgtEl>
                                          <p:spTgt spid="45"/>
                                        </p:tgtEl>
                                      </p:cBhvr>
                                    </p:animEffect>
                                    <p:set>
                                      <p:cBhvr>
                                        <p:cTn id="78" dur="1" fill="hold">
                                          <p:stCondLst>
                                            <p:cond delay="499"/>
                                          </p:stCondLst>
                                        </p:cTn>
                                        <p:tgtEl>
                                          <p:spTgt spid="45"/>
                                        </p:tgtEl>
                                        <p:attrNameLst>
                                          <p:attrName>style.visibility</p:attrName>
                                        </p:attrNameLst>
                                      </p:cBhvr>
                                      <p:to>
                                        <p:strVal val="hidden"/>
                                      </p:to>
                                    </p:set>
                                  </p:childTnLst>
                                </p:cTn>
                              </p:par>
                              <p:par>
                                <p:cTn id="79" presetID="14" presetClass="exit" presetSubtype="10" fill="hold" grpId="1" nodeType="withEffect">
                                  <p:stCondLst>
                                    <p:cond delay="0"/>
                                  </p:stCondLst>
                                  <p:childTnLst>
                                    <p:animEffect transition="out" filter="randombar(horizontal)">
                                      <p:cBhvr>
                                        <p:cTn id="80" dur="500"/>
                                        <p:tgtEl>
                                          <p:spTgt spid="46"/>
                                        </p:tgtEl>
                                      </p:cBhvr>
                                    </p:animEffect>
                                    <p:set>
                                      <p:cBhvr>
                                        <p:cTn id="81" dur="1" fill="hold">
                                          <p:stCondLst>
                                            <p:cond delay="499"/>
                                          </p:stCondLst>
                                        </p:cTn>
                                        <p:tgtEl>
                                          <p:spTgt spid="46"/>
                                        </p:tgtEl>
                                        <p:attrNameLst>
                                          <p:attrName>style.visibility</p:attrName>
                                        </p:attrNameLst>
                                      </p:cBhvr>
                                      <p:to>
                                        <p:strVal val="hidden"/>
                                      </p:to>
                                    </p:set>
                                  </p:childTnLst>
                                </p:cTn>
                              </p:par>
                              <p:par>
                                <p:cTn id="82" presetID="14" presetClass="exit" presetSubtype="10" fill="hold" grpId="1" nodeType="withEffect">
                                  <p:stCondLst>
                                    <p:cond delay="0"/>
                                  </p:stCondLst>
                                  <p:childTnLst>
                                    <p:animEffect transition="out" filter="randombar(horizontal)">
                                      <p:cBhvr>
                                        <p:cTn id="83" dur="500"/>
                                        <p:tgtEl>
                                          <p:spTgt spid="47"/>
                                        </p:tgtEl>
                                      </p:cBhvr>
                                    </p:animEffect>
                                    <p:set>
                                      <p:cBhvr>
                                        <p:cTn id="84" dur="1" fill="hold">
                                          <p:stCondLst>
                                            <p:cond delay="499"/>
                                          </p:stCondLst>
                                        </p:cTn>
                                        <p:tgtEl>
                                          <p:spTgt spid="47"/>
                                        </p:tgtEl>
                                        <p:attrNameLst>
                                          <p:attrName>style.visibility</p:attrName>
                                        </p:attrNameLst>
                                      </p:cBhvr>
                                      <p:to>
                                        <p:strVal val="hidden"/>
                                      </p:to>
                                    </p:set>
                                  </p:childTnLst>
                                </p:cTn>
                              </p:par>
                              <p:par>
                                <p:cTn id="85" presetID="14" presetClass="exit" presetSubtype="10" fill="hold" grpId="1" nodeType="withEffect">
                                  <p:stCondLst>
                                    <p:cond delay="0"/>
                                  </p:stCondLst>
                                  <p:childTnLst>
                                    <p:animEffect transition="out" filter="randombar(horizontal)">
                                      <p:cBhvr>
                                        <p:cTn id="86" dur="500"/>
                                        <p:tgtEl>
                                          <p:spTgt spid="48"/>
                                        </p:tgtEl>
                                      </p:cBhvr>
                                    </p:animEffect>
                                    <p:set>
                                      <p:cBhvr>
                                        <p:cTn id="87" dur="1" fill="hold">
                                          <p:stCondLst>
                                            <p:cond delay="499"/>
                                          </p:stCondLst>
                                        </p:cTn>
                                        <p:tgtEl>
                                          <p:spTgt spid="4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arn(inVertical)">
                                      <p:cBhvr>
                                        <p:cTn id="92" dur="500"/>
                                        <p:tgtEl>
                                          <p:spTgt spid="1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barn(inVertical)">
                                      <p:cBhvr>
                                        <p:cTn id="97" dur="500"/>
                                        <p:tgtEl>
                                          <p:spTgt spid="50"/>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barn(inVertical)">
                                      <p:cBhvr>
                                        <p:cTn id="102" dur="500"/>
                                        <p:tgtEl>
                                          <p:spTgt spid="51"/>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barn(inVertical)">
                                      <p:cBhvr>
                                        <p:cTn id="107" dur="500"/>
                                        <p:tgtEl>
                                          <p:spTgt spid="12"/>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barn(inVertical)">
                                      <p:cBhvr>
                                        <p:cTn id="112" dur="500"/>
                                        <p:tgtEl>
                                          <p:spTgt spid="52"/>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barn(inVertical)">
                                      <p:cBhvr>
                                        <p:cTn id="1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3" grpId="0" animBg="1"/>
      <p:bldP spid="15" grpId="0" animBg="1"/>
      <p:bldP spid="15"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B6C14E-067F-473B-BC41-6AE8C7C3C364}"/>
              </a:ext>
            </a:extLst>
          </p:cNvPr>
          <p:cNvPicPr>
            <a:picLocks noChangeAspect="1"/>
          </p:cNvPicPr>
          <p:nvPr/>
        </p:nvPicPr>
        <p:blipFill rotWithShape="1">
          <a:blip r:embed="rId3"/>
          <a:srcRect l="-164" t="14186" r="164" b="3656"/>
          <a:stretch/>
        </p:blipFill>
        <p:spPr>
          <a:xfrm>
            <a:off x="-12198" y="0"/>
            <a:ext cx="12192000" cy="6858000"/>
          </a:xfrm>
          <a:prstGeom prst="rect">
            <a:avLst/>
          </a:prstGeom>
        </p:spPr>
      </p:pic>
      <p:pic>
        <p:nvPicPr>
          <p:cNvPr id="3" name="图片 2">
            <a:extLst>
              <a:ext uri="{FF2B5EF4-FFF2-40B4-BE49-F238E27FC236}">
                <a16:creationId xmlns:a16="http://schemas.microsoft.com/office/drawing/2014/main" id="{8F4B4BD3-D0D9-44AF-8F9E-62E5E3B24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43144" y="3429000"/>
            <a:ext cx="5548856" cy="3429000"/>
          </a:xfrm>
          <a:prstGeom prst="rect">
            <a:avLst/>
          </a:prstGeom>
        </p:spPr>
      </p:pic>
      <p:pic>
        <p:nvPicPr>
          <p:cNvPr id="4" name="图片 3">
            <a:extLst>
              <a:ext uri="{FF2B5EF4-FFF2-40B4-BE49-F238E27FC236}">
                <a16:creationId xmlns:a16="http://schemas.microsoft.com/office/drawing/2014/main" id="{EDC91D04-654F-49EF-BD8F-0C4A3F93DA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00914" y="4491318"/>
            <a:ext cx="6390171" cy="2366682"/>
          </a:xfrm>
          <a:prstGeom prst="rect">
            <a:avLst/>
          </a:prstGeom>
        </p:spPr>
      </p:pic>
      <p:pic>
        <p:nvPicPr>
          <p:cNvPr id="5" name="图片 4">
            <a:extLst>
              <a:ext uri="{FF2B5EF4-FFF2-40B4-BE49-F238E27FC236}">
                <a16:creationId xmlns:a16="http://schemas.microsoft.com/office/drawing/2014/main" id="{F68A51D7-6CA1-4E5C-BF8E-FEC38193F8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491318"/>
            <a:ext cx="5275192" cy="2366682"/>
          </a:xfrm>
          <a:prstGeom prst="rect">
            <a:avLst/>
          </a:prstGeom>
        </p:spPr>
      </p:pic>
      <p:pic>
        <p:nvPicPr>
          <p:cNvPr id="8" name="图片 7">
            <a:extLst>
              <a:ext uri="{FF2B5EF4-FFF2-40B4-BE49-F238E27FC236}">
                <a16:creationId xmlns:a16="http://schemas.microsoft.com/office/drawing/2014/main" id="{5C64EEEB-1014-4599-B19A-7EE68E9D25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55103"/>
            <a:ext cx="9708776" cy="5143109"/>
          </a:xfrm>
          <a:prstGeom prst="rect">
            <a:avLst/>
          </a:prstGeom>
        </p:spPr>
      </p:pic>
      <p:sp>
        <p:nvSpPr>
          <p:cNvPr id="12" name="文本框 11">
            <a:extLst>
              <a:ext uri="{FF2B5EF4-FFF2-40B4-BE49-F238E27FC236}">
                <a16:creationId xmlns:a16="http://schemas.microsoft.com/office/drawing/2014/main" id="{67C943A5-428F-4BD1-BD9E-0226AD81A574}"/>
              </a:ext>
            </a:extLst>
          </p:cNvPr>
          <p:cNvSpPr txBox="1"/>
          <p:nvPr/>
        </p:nvSpPr>
        <p:spPr>
          <a:xfrm rot="21246745">
            <a:off x="2240700" y="2013492"/>
            <a:ext cx="6068982"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w="3175">
                  <a:solidFill>
                    <a:prstClr val="black"/>
                  </a:solidFill>
                </a:ln>
                <a:solidFill>
                  <a:srgbClr val="C00000"/>
                </a:solidFill>
                <a:effectLst/>
                <a:uLnTx/>
                <a:uFillTx/>
                <a:latin typeface="SVN-Gretoon" panose="02040603050506020204" pitchFamily="18" charset="0"/>
                <a:ea typeface="inpin heiti" charset="-122"/>
                <a:cs typeface="+mn-cs"/>
              </a:rPr>
              <a:t>Củng</a:t>
            </a:r>
            <a:r>
              <a:rPr kumimoji="0" lang="en-US" altLang="zh-CN" sz="6000" b="0" i="0" u="none" strike="noStrike" kern="1200" cap="none" spc="0" normalizeH="0" noProof="0">
                <a:ln w="3175">
                  <a:solidFill>
                    <a:prstClr val="black"/>
                  </a:solidFill>
                </a:ln>
                <a:solidFill>
                  <a:srgbClr val="C00000"/>
                </a:solidFill>
                <a:effectLst/>
                <a:uLnTx/>
                <a:uFillTx/>
                <a:latin typeface="SVN-Gretoon" panose="02040603050506020204" pitchFamily="18" charset="0"/>
                <a:ea typeface="inpin heiti" charset="-122"/>
                <a:cs typeface="+mn-cs"/>
              </a:rPr>
              <a:t> cố</a:t>
            </a:r>
            <a:endParaRPr kumimoji="0" lang="zh-CN" altLang="en-US" sz="6000" b="0" i="0" u="none" strike="noStrike" kern="1200" cap="none" spc="0" normalizeH="0" baseline="0" noProof="0" dirty="0">
              <a:ln w="3175">
                <a:solidFill>
                  <a:prstClr val="black"/>
                </a:solidFill>
              </a:ln>
              <a:solidFill>
                <a:srgbClr val="C00000"/>
              </a:solidFill>
              <a:effectLst/>
              <a:uLnTx/>
              <a:uFillTx/>
              <a:latin typeface="SVN-Gretoon" panose="02040603050506020204" pitchFamily="18" charset="0"/>
              <a:ea typeface="inpin heiti" charset="-122"/>
              <a:cs typeface="+mn-cs"/>
            </a:endParaRPr>
          </a:p>
        </p:txBody>
      </p:sp>
      <p:pic>
        <p:nvPicPr>
          <p:cNvPr id="11" name="Picture 4" descr="Cute bear cartoon walking Royalty Free Vector Image">
            <a:extLst>
              <a:ext uri="{FF2B5EF4-FFF2-40B4-BE49-F238E27FC236}">
                <a16:creationId xmlns:a16="http://schemas.microsoft.com/office/drawing/2014/main" id="{C8899C68-28C6-4584-8E84-052EAC2C0FF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3877" y="2597912"/>
            <a:ext cx="2454415" cy="378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6920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1372850" cy="594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文本框 12">
            <a:extLst>
              <a:ext uri="{FF2B5EF4-FFF2-40B4-BE49-F238E27FC236}">
                <a16:creationId xmlns:a16="http://schemas.microsoft.com/office/drawing/2014/main" id="{7F204B17-BB96-4F7F-9F7C-FB55360A0D16}"/>
              </a:ext>
            </a:extLst>
          </p:cNvPr>
          <p:cNvSpPr txBox="1"/>
          <p:nvPr/>
        </p:nvSpPr>
        <p:spPr>
          <a:xfrm>
            <a:off x="3254016" y="1142083"/>
            <a:ext cx="5372100" cy="1107996"/>
          </a:xfrm>
          <a:prstGeom prst="rect">
            <a:avLst/>
          </a:prstGeom>
          <a:noFill/>
        </p:spPr>
        <p:txBody>
          <a:bodyPr wrap="square" rtlCol="0">
            <a:spAutoFit/>
          </a:bodyPr>
          <a:lstStyle/>
          <a:p>
            <a:r>
              <a:rPr lang="en-US" altLang="zh-CN" sz="6600" b="1">
                <a:solidFill>
                  <a:srgbClr val="002060"/>
                </a:solidFill>
                <a:latin typeface="iCiel Smoothy Sans" panose="00000500000000000000" pitchFamily="2" charset="0"/>
                <a:ea typeface="inpin heiti" charset="-122"/>
              </a:rPr>
              <a:t>Tính : 35 : 4</a:t>
            </a:r>
            <a:endParaRPr lang="zh-CN" altLang="en-US" sz="11500" b="1" dirty="0">
              <a:solidFill>
                <a:srgbClr val="002060"/>
              </a:solidFill>
              <a:latin typeface="iCiel Smoothy Sans" panose="00000500000000000000" pitchFamily="2" charset="0"/>
              <a:ea typeface="inpin heiti" charset="-122"/>
            </a:endParaRPr>
          </a:p>
        </p:txBody>
      </p:sp>
      <p:grpSp>
        <p:nvGrpSpPr>
          <p:cNvPr id="29" name="Group 28">
            <a:extLst>
              <a:ext uri="{FF2B5EF4-FFF2-40B4-BE49-F238E27FC236}">
                <a16:creationId xmlns:a16="http://schemas.microsoft.com/office/drawing/2014/main" id="{77E41C1A-B5AF-412E-A1D1-C5D1A60FC8FE}"/>
              </a:ext>
            </a:extLst>
          </p:cNvPr>
          <p:cNvGrpSpPr/>
          <p:nvPr/>
        </p:nvGrpSpPr>
        <p:grpSpPr>
          <a:xfrm>
            <a:off x="4847706" y="2494841"/>
            <a:ext cx="3368850" cy="3486436"/>
            <a:chOff x="2525764" y="2227869"/>
            <a:chExt cx="2010717" cy="2847282"/>
          </a:xfrm>
        </p:grpSpPr>
        <p:grpSp>
          <p:nvGrpSpPr>
            <p:cNvPr id="30" name="Group 29">
              <a:extLst>
                <a:ext uri="{FF2B5EF4-FFF2-40B4-BE49-F238E27FC236}">
                  <a16:creationId xmlns:a16="http://schemas.microsoft.com/office/drawing/2014/main" id="{723586F9-7348-4D96-9C59-4E6CBC2A2202}"/>
                </a:ext>
              </a:extLst>
            </p:cNvPr>
            <p:cNvGrpSpPr/>
            <p:nvPr/>
          </p:nvGrpSpPr>
          <p:grpSpPr>
            <a:xfrm>
              <a:off x="3336255" y="2666862"/>
              <a:ext cx="549814" cy="1389789"/>
              <a:chOff x="5449206" y="2039211"/>
              <a:chExt cx="549814" cy="1419079"/>
            </a:xfrm>
          </p:grpSpPr>
          <p:cxnSp>
            <p:nvCxnSpPr>
              <p:cNvPr id="38" name="Straight Connector 37">
                <a:extLst>
                  <a:ext uri="{FF2B5EF4-FFF2-40B4-BE49-F238E27FC236}">
                    <a16:creationId xmlns:a16="http://schemas.microsoft.com/office/drawing/2014/main" id="{03462D42-627A-4EA5-96CE-5E266E693834}"/>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E057D64B-197B-404A-AC4A-5B61629C4FB1}"/>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32" name="Straight Connector 31">
              <a:extLst>
                <a:ext uri="{FF2B5EF4-FFF2-40B4-BE49-F238E27FC236}">
                  <a16:creationId xmlns:a16="http://schemas.microsoft.com/office/drawing/2014/main" id="{B13E81B4-409C-4FDD-8AED-D28DCA1AB57F}"/>
                </a:ext>
              </a:extLst>
            </p:cNvPr>
            <p:cNvCxnSpPr/>
            <p:nvPr/>
          </p:nvCxnSpPr>
          <p:spPr>
            <a:xfrm>
              <a:off x="2525764" y="3845580"/>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33" name="Group 32">
              <a:extLst>
                <a:ext uri="{FF2B5EF4-FFF2-40B4-BE49-F238E27FC236}">
                  <a16:creationId xmlns:a16="http://schemas.microsoft.com/office/drawing/2014/main" id="{4B98795C-2FD5-41A2-8386-FEF7D5D16248}"/>
                </a:ext>
              </a:extLst>
            </p:cNvPr>
            <p:cNvGrpSpPr/>
            <p:nvPr/>
          </p:nvGrpSpPr>
          <p:grpSpPr>
            <a:xfrm>
              <a:off x="2624708" y="2227869"/>
              <a:ext cx="1911773" cy="2847282"/>
              <a:chOff x="2624708" y="2227869"/>
              <a:chExt cx="1911773" cy="2847282"/>
            </a:xfrm>
          </p:grpSpPr>
          <p:sp>
            <p:nvSpPr>
              <p:cNvPr id="34" name="TextBox 33">
                <a:extLst>
                  <a:ext uri="{FF2B5EF4-FFF2-40B4-BE49-F238E27FC236}">
                    <a16:creationId xmlns:a16="http://schemas.microsoft.com/office/drawing/2014/main" id="{CA9F31CC-DA06-4C2D-97EE-1332EF5B6108}"/>
                  </a:ext>
                </a:extLst>
              </p:cNvPr>
              <p:cNvSpPr txBox="1"/>
              <p:nvPr/>
            </p:nvSpPr>
            <p:spPr>
              <a:xfrm>
                <a:off x="2625502" y="2227869"/>
                <a:ext cx="1910979"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Calibri"/>
                    <a:ea typeface="+mn-ea"/>
                    <a:cs typeface="+mn-cs"/>
                  </a:rPr>
                  <a:t>35   4</a:t>
                </a:r>
              </a:p>
            </p:txBody>
          </p:sp>
          <p:sp>
            <p:nvSpPr>
              <p:cNvPr id="35" name="TextBox 34">
                <a:extLst>
                  <a:ext uri="{FF2B5EF4-FFF2-40B4-BE49-F238E27FC236}">
                    <a16:creationId xmlns:a16="http://schemas.microsoft.com/office/drawing/2014/main" id="{BC92B878-9892-4C76-BDFB-6F6B5349DCFC}"/>
                  </a:ext>
                </a:extLst>
              </p:cNvPr>
              <p:cNvSpPr txBox="1"/>
              <p:nvPr/>
            </p:nvSpPr>
            <p:spPr>
              <a:xfrm>
                <a:off x="2624708" y="2951493"/>
                <a:ext cx="896259"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Calibri"/>
                    <a:ea typeface="+mn-ea"/>
                    <a:cs typeface="+mn-cs"/>
                  </a:rPr>
                  <a:t>32</a:t>
                </a:r>
              </a:p>
            </p:txBody>
          </p:sp>
          <p:sp>
            <p:nvSpPr>
              <p:cNvPr id="36" name="TextBox 35">
                <a:extLst>
                  <a:ext uri="{FF2B5EF4-FFF2-40B4-BE49-F238E27FC236}">
                    <a16:creationId xmlns:a16="http://schemas.microsoft.com/office/drawing/2014/main" id="{57B2D093-E16B-4EC1-9A5C-0E14FB429C0F}"/>
                  </a:ext>
                </a:extLst>
              </p:cNvPr>
              <p:cNvSpPr txBox="1"/>
              <p:nvPr/>
            </p:nvSpPr>
            <p:spPr>
              <a:xfrm>
                <a:off x="3478472" y="3038055"/>
                <a:ext cx="896259"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Calibri"/>
                    <a:ea typeface="+mn-ea"/>
                    <a:cs typeface="+mn-cs"/>
                  </a:rPr>
                  <a:t>8</a:t>
                </a:r>
              </a:p>
            </p:txBody>
          </p:sp>
          <p:sp>
            <p:nvSpPr>
              <p:cNvPr id="37" name="TextBox 36">
                <a:extLst>
                  <a:ext uri="{FF2B5EF4-FFF2-40B4-BE49-F238E27FC236}">
                    <a16:creationId xmlns:a16="http://schemas.microsoft.com/office/drawing/2014/main" id="{C3E74EC9-B5BE-42AA-AEE9-624524F7359A}"/>
                  </a:ext>
                </a:extLst>
              </p:cNvPr>
              <p:cNvSpPr txBox="1"/>
              <p:nvPr/>
            </p:nvSpPr>
            <p:spPr>
              <a:xfrm>
                <a:off x="2718034" y="3707927"/>
                <a:ext cx="896259"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Calibri"/>
                    <a:ea typeface="+mn-ea"/>
                    <a:cs typeface="+mn-cs"/>
                  </a:rPr>
                  <a:t>3</a:t>
                </a:r>
              </a:p>
            </p:txBody>
          </p:sp>
        </p:grpSp>
      </p:grpSp>
    </p:spTree>
    <p:extLst>
      <p:ext uri="{BB962C8B-B14F-4D97-AF65-F5344CB8AC3E}">
        <p14:creationId xmlns:p14="http://schemas.microsoft.com/office/powerpoint/2010/main" val="42736044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F050EF7-454B-4CF6-89A2-BA8232D633A4}"/>
              </a:ext>
            </a:extLst>
          </p:cNvPr>
          <p:cNvPicPr>
            <a:picLocks noChangeAspect="1"/>
          </p:cNvPicPr>
          <p:nvPr/>
        </p:nvPicPr>
        <p:blipFill rotWithShape="1">
          <a:blip r:embed="rId2"/>
          <a:srcRect l="23922" t="9374" r="22958" b="19001"/>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144CE6EB-3CD8-4AB4-B9A3-A46F8BCF89D3}"/>
              </a:ext>
            </a:extLst>
          </p:cNvPr>
          <p:cNvPicPr>
            <a:picLocks noChangeAspect="1"/>
          </p:cNvPicPr>
          <p:nvPr/>
        </p:nvPicPr>
        <p:blipFill>
          <a:blip r:embed="rId3"/>
          <a:stretch>
            <a:fillRect/>
          </a:stretch>
        </p:blipFill>
        <p:spPr>
          <a:xfrm>
            <a:off x="9318292" y="3275365"/>
            <a:ext cx="1209748" cy="1296159"/>
          </a:xfrm>
          <a:prstGeom prst="rect">
            <a:avLst/>
          </a:prstGeom>
          <a:effectLst>
            <a:glow rad="101600">
              <a:schemeClr val="bg1">
                <a:alpha val="60000"/>
              </a:schemeClr>
            </a:glow>
          </a:effectLst>
        </p:spPr>
      </p:pic>
      <p:pic>
        <p:nvPicPr>
          <p:cNvPr id="16" name="图片 22">
            <a:extLst>
              <a:ext uri="{FF2B5EF4-FFF2-40B4-BE49-F238E27FC236}">
                <a16:creationId xmlns:a16="http://schemas.microsoft.com/office/drawing/2014/main" id="{C03287AC-3F85-4985-A72A-1D8C76B656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355269">
            <a:off x="10515832" y="1113576"/>
            <a:ext cx="1464336" cy="1355967"/>
          </a:xfrm>
          <a:prstGeom prst="rect">
            <a:avLst/>
          </a:prstGeom>
        </p:spPr>
      </p:pic>
      <p:pic>
        <p:nvPicPr>
          <p:cNvPr id="18" name="Picture 4" descr="Cute bear cartoon walking Royalty Free Vector Image">
            <a:extLst>
              <a:ext uri="{FF2B5EF4-FFF2-40B4-BE49-F238E27FC236}">
                <a16:creationId xmlns:a16="http://schemas.microsoft.com/office/drawing/2014/main" id="{A61461B9-7985-486B-8598-1E9793395EE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a:off x="7953774" y="2376757"/>
            <a:ext cx="1941374" cy="299526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1FDB6E5C-18E1-43A3-9274-B173BC78E9FB}"/>
              </a:ext>
            </a:extLst>
          </p:cNvPr>
          <p:cNvSpPr/>
          <p:nvPr/>
        </p:nvSpPr>
        <p:spPr>
          <a:xfrm>
            <a:off x="2296852" y="1175058"/>
            <a:ext cx="7647071" cy="3993838"/>
          </a:xfrm>
          <a:custGeom>
            <a:avLst/>
            <a:gdLst>
              <a:gd name="connsiteX0" fmla="*/ 0 w 7647071"/>
              <a:gd name="connsiteY0" fmla="*/ 398266 h 3993838"/>
              <a:gd name="connsiteX1" fmla="*/ 398266 w 7647071"/>
              <a:gd name="connsiteY1" fmla="*/ 0 h 3993838"/>
              <a:gd name="connsiteX2" fmla="*/ 7248805 w 7647071"/>
              <a:gd name="connsiteY2" fmla="*/ 0 h 3993838"/>
              <a:gd name="connsiteX3" fmla="*/ 7647071 w 7647071"/>
              <a:gd name="connsiteY3" fmla="*/ 398266 h 3993838"/>
              <a:gd name="connsiteX4" fmla="*/ 7647071 w 7647071"/>
              <a:gd name="connsiteY4" fmla="*/ 3595572 h 3993838"/>
              <a:gd name="connsiteX5" fmla="*/ 7248805 w 7647071"/>
              <a:gd name="connsiteY5" fmla="*/ 3993838 h 3993838"/>
              <a:gd name="connsiteX6" fmla="*/ 398266 w 7647071"/>
              <a:gd name="connsiteY6" fmla="*/ 3993838 h 3993838"/>
              <a:gd name="connsiteX7" fmla="*/ 0 w 7647071"/>
              <a:gd name="connsiteY7" fmla="*/ 3595572 h 3993838"/>
              <a:gd name="connsiteX8" fmla="*/ 0 w 7647071"/>
              <a:gd name="connsiteY8" fmla="*/ 398266 h 399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7071" h="3993838" fill="none" extrusionOk="0">
                <a:moveTo>
                  <a:pt x="0" y="398266"/>
                </a:moveTo>
                <a:cubicBezTo>
                  <a:pt x="564" y="193570"/>
                  <a:pt x="188642" y="17341"/>
                  <a:pt x="398266" y="0"/>
                </a:cubicBezTo>
                <a:cubicBezTo>
                  <a:pt x="2062509" y="72427"/>
                  <a:pt x="6198788" y="61419"/>
                  <a:pt x="7248805" y="0"/>
                </a:cubicBezTo>
                <a:cubicBezTo>
                  <a:pt x="7466648" y="-14545"/>
                  <a:pt x="7610350" y="167203"/>
                  <a:pt x="7647071" y="398266"/>
                </a:cubicBezTo>
                <a:cubicBezTo>
                  <a:pt x="7747947" y="755982"/>
                  <a:pt x="7539758" y="3155574"/>
                  <a:pt x="7647071" y="3595572"/>
                </a:cubicBezTo>
                <a:cubicBezTo>
                  <a:pt x="7650769" y="3796758"/>
                  <a:pt x="7439766" y="3961334"/>
                  <a:pt x="7248805" y="3993838"/>
                </a:cubicBezTo>
                <a:cubicBezTo>
                  <a:pt x="6302002" y="4023665"/>
                  <a:pt x="2811713" y="3914532"/>
                  <a:pt x="398266" y="3993838"/>
                </a:cubicBezTo>
                <a:cubicBezTo>
                  <a:pt x="213630" y="3989845"/>
                  <a:pt x="-4315" y="3816381"/>
                  <a:pt x="0" y="3595572"/>
                </a:cubicBezTo>
                <a:cubicBezTo>
                  <a:pt x="50037" y="3091101"/>
                  <a:pt x="770" y="916856"/>
                  <a:pt x="0" y="398266"/>
                </a:cubicBezTo>
                <a:close/>
              </a:path>
              <a:path w="7647071" h="3993838" stroke="0" extrusionOk="0">
                <a:moveTo>
                  <a:pt x="0" y="398266"/>
                </a:moveTo>
                <a:cubicBezTo>
                  <a:pt x="41740" y="189687"/>
                  <a:pt x="192402" y="29361"/>
                  <a:pt x="398266" y="0"/>
                </a:cubicBezTo>
                <a:cubicBezTo>
                  <a:pt x="1192219" y="123000"/>
                  <a:pt x="6252282" y="-96860"/>
                  <a:pt x="7248805" y="0"/>
                </a:cubicBezTo>
                <a:cubicBezTo>
                  <a:pt x="7458225" y="-8030"/>
                  <a:pt x="7656456" y="159389"/>
                  <a:pt x="7647071" y="398266"/>
                </a:cubicBezTo>
                <a:cubicBezTo>
                  <a:pt x="7650244" y="1894068"/>
                  <a:pt x="7741338" y="2922794"/>
                  <a:pt x="7647071" y="3595572"/>
                </a:cubicBezTo>
                <a:cubicBezTo>
                  <a:pt x="7626476" y="3822989"/>
                  <a:pt x="7444220" y="3989822"/>
                  <a:pt x="7248805" y="3993838"/>
                </a:cubicBezTo>
                <a:cubicBezTo>
                  <a:pt x="4252541" y="3833131"/>
                  <a:pt x="3012432" y="4033505"/>
                  <a:pt x="398266" y="3993838"/>
                </a:cubicBezTo>
                <a:cubicBezTo>
                  <a:pt x="162467" y="3990638"/>
                  <a:pt x="-17465" y="3807616"/>
                  <a:pt x="0" y="3595572"/>
                </a:cubicBezTo>
                <a:cubicBezTo>
                  <a:pt x="32216" y="2920138"/>
                  <a:pt x="57206" y="763025"/>
                  <a:pt x="0" y="398266"/>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C66549C1-C6C7-4CB5-BDD4-4EFFED69E726}"/>
              </a:ext>
            </a:extLst>
          </p:cNvPr>
          <p:cNvPicPr>
            <a:picLocks noChangeAspect="1"/>
          </p:cNvPicPr>
          <p:nvPr/>
        </p:nvPicPr>
        <p:blipFill>
          <a:blip r:embed="rId7"/>
          <a:stretch>
            <a:fillRect/>
          </a:stretch>
        </p:blipFill>
        <p:spPr>
          <a:xfrm>
            <a:off x="2684992" y="2252370"/>
            <a:ext cx="6822015" cy="2353260"/>
          </a:xfrm>
          <a:prstGeom prst="rect">
            <a:avLst/>
          </a:prstGeom>
        </p:spPr>
      </p:pic>
    </p:spTree>
    <p:extLst>
      <p:ext uri="{BB962C8B-B14F-4D97-AF65-F5344CB8AC3E}">
        <p14:creationId xmlns:p14="http://schemas.microsoft.com/office/powerpoint/2010/main" val="2301763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F4B4BD3-D0D9-44AF-8F9E-62E5E3B240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43144" y="3429000"/>
            <a:ext cx="5548856" cy="3429000"/>
          </a:xfrm>
          <a:prstGeom prst="rect">
            <a:avLst/>
          </a:prstGeom>
        </p:spPr>
      </p:pic>
      <p:pic>
        <p:nvPicPr>
          <p:cNvPr id="4" name="图片 3">
            <a:extLst>
              <a:ext uri="{FF2B5EF4-FFF2-40B4-BE49-F238E27FC236}">
                <a16:creationId xmlns:a16="http://schemas.microsoft.com/office/drawing/2014/main" id="{EDC91D04-654F-49EF-BD8F-0C4A3F93DA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00914" y="4491318"/>
            <a:ext cx="6390171" cy="2366682"/>
          </a:xfrm>
          <a:prstGeom prst="rect">
            <a:avLst/>
          </a:prstGeom>
        </p:spPr>
      </p:pic>
      <p:pic>
        <p:nvPicPr>
          <p:cNvPr id="5" name="图片 4">
            <a:extLst>
              <a:ext uri="{FF2B5EF4-FFF2-40B4-BE49-F238E27FC236}">
                <a16:creationId xmlns:a16="http://schemas.microsoft.com/office/drawing/2014/main" id="{F68A51D7-6CA1-4E5C-BF8E-FEC38193F88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4491318"/>
            <a:ext cx="5275192" cy="2366682"/>
          </a:xfrm>
          <a:prstGeom prst="rect">
            <a:avLst/>
          </a:prstGeom>
        </p:spPr>
      </p:pic>
      <p:pic>
        <p:nvPicPr>
          <p:cNvPr id="6" name="图片 5">
            <a:extLst>
              <a:ext uri="{FF2B5EF4-FFF2-40B4-BE49-F238E27FC236}">
                <a16:creationId xmlns:a16="http://schemas.microsoft.com/office/drawing/2014/main" id="{3A16D904-1377-428D-9575-53051C20505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8144" y="0"/>
            <a:ext cx="9682706" cy="5674659"/>
          </a:xfrm>
          <a:prstGeom prst="rect">
            <a:avLst/>
          </a:prstGeom>
        </p:spPr>
      </p:pic>
      <p:pic>
        <p:nvPicPr>
          <p:cNvPr id="13" name="Picture 2" descr="personnages - Page 81 | Drawing for kids, Clip art, Art for kids">
            <a:extLst>
              <a:ext uri="{FF2B5EF4-FFF2-40B4-BE49-F238E27FC236}">
                <a16:creationId xmlns:a16="http://schemas.microsoft.com/office/drawing/2014/main" id="{4E518027-181A-13E0-996E-93655FCACC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0914" y="900277"/>
            <a:ext cx="6231928" cy="595772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866AA5-283B-3D50-C8D0-2348DE053918}"/>
              </a:ext>
            </a:extLst>
          </p:cNvPr>
          <p:cNvSpPr txBox="1"/>
          <p:nvPr/>
        </p:nvSpPr>
        <p:spPr>
          <a:xfrm>
            <a:off x="2008180" y="964309"/>
            <a:ext cx="8733113" cy="1200329"/>
          </a:xfrm>
          <a:prstGeom prst="rect">
            <a:avLst/>
          </a:prstGeom>
          <a:noFill/>
        </p:spPr>
        <p:txBody>
          <a:bodyPr wrap="square" rtlCol="0">
            <a:prstTxWarp prst="textPlain">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gradFill>
                  <a:gsLst>
                    <a:gs pos="0">
                      <a:srgbClr val="C00000"/>
                    </a:gs>
                    <a:gs pos="44000">
                      <a:srgbClr val="E53238">
                        <a:lumMod val="60000"/>
                        <a:lumOff val="40000"/>
                      </a:srgbClr>
                    </a:gs>
                    <a:gs pos="21238">
                      <a:srgbClr val="E53238">
                        <a:lumMod val="75000"/>
                      </a:srgbClr>
                    </a:gs>
                    <a:gs pos="66000">
                      <a:srgbClr val="0064D2">
                        <a:lumMod val="75000"/>
                      </a:srgbClr>
                    </a:gs>
                    <a:gs pos="100000">
                      <a:srgbClr val="0064D2">
                        <a:lumMod val="50000"/>
                      </a:srgbClr>
                    </a:gs>
                  </a:gsLst>
                  <a:lin ang="5400000" scaled="1"/>
                </a:gradFill>
                <a:effectLst/>
                <a:uLnTx/>
                <a:uFillTx/>
                <a:latin typeface="Matura MT Script Capitals" panose="03020802060602070202" pitchFamily="66" charset="0"/>
                <a:ea typeface="微软雅黑"/>
                <a:cs typeface="+mn-cs"/>
              </a:rPr>
              <a:t>Cùng hát múa nào!!!</a:t>
            </a:r>
            <a:endParaRPr kumimoji="0" lang="en-US" sz="7200" b="0" i="0" u="none" strike="noStrike" kern="1200" cap="none" spc="0" normalizeH="0" baseline="0" noProof="0" dirty="0">
              <a:ln>
                <a:noFill/>
              </a:ln>
              <a:gradFill>
                <a:gsLst>
                  <a:gs pos="0">
                    <a:srgbClr val="C00000"/>
                  </a:gs>
                  <a:gs pos="44000">
                    <a:srgbClr val="E53238">
                      <a:lumMod val="60000"/>
                      <a:lumOff val="40000"/>
                    </a:srgbClr>
                  </a:gs>
                  <a:gs pos="21238">
                    <a:srgbClr val="E53238">
                      <a:lumMod val="75000"/>
                    </a:srgbClr>
                  </a:gs>
                  <a:gs pos="66000">
                    <a:srgbClr val="0064D2">
                      <a:lumMod val="75000"/>
                    </a:srgbClr>
                  </a:gs>
                  <a:gs pos="100000">
                    <a:srgbClr val="0064D2">
                      <a:lumMod val="50000"/>
                    </a:srgbClr>
                  </a:gs>
                </a:gsLst>
                <a:lin ang="5400000" scaled="1"/>
              </a:gradFill>
              <a:effectLst/>
              <a:uLnTx/>
              <a:uFillTx/>
              <a:latin typeface="Matura MT Script Capitals" panose="03020802060602070202" pitchFamily="66" charset="0"/>
              <a:ea typeface="微软雅黑"/>
              <a:cs typeface="+mn-cs"/>
            </a:endParaRPr>
          </a:p>
        </p:txBody>
      </p:sp>
    </p:spTree>
    <p:extLst>
      <p:ext uri="{BB962C8B-B14F-4D97-AF65-F5344CB8AC3E}">
        <p14:creationId xmlns:p14="http://schemas.microsoft.com/office/powerpoint/2010/main" val="25233686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a:extLst>
              <a:ext uri="{FF2B5EF4-FFF2-40B4-BE49-F238E27FC236}">
                <a16:creationId xmlns:a16="http://schemas.microsoft.com/office/drawing/2014/main" id="{BA175814-FD4F-48B5-ACD4-97CDD757D5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92868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5000">
        <p159:morph option="byObject"/>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B6C14E-067F-473B-BC41-6AE8C7C3C364}"/>
              </a:ext>
            </a:extLst>
          </p:cNvPr>
          <p:cNvPicPr>
            <a:picLocks noChangeAspect="1"/>
          </p:cNvPicPr>
          <p:nvPr/>
        </p:nvPicPr>
        <p:blipFill rotWithShape="1">
          <a:blip r:embed="rId3"/>
          <a:srcRect l="-164" t="14186" r="164" b="3656"/>
          <a:stretch/>
        </p:blipFill>
        <p:spPr>
          <a:xfrm>
            <a:off x="-12198" y="0"/>
            <a:ext cx="12192000" cy="6858000"/>
          </a:xfrm>
          <a:prstGeom prst="rect">
            <a:avLst/>
          </a:prstGeom>
        </p:spPr>
      </p:pic>
      <p:pic>
        <p:nvPicPr>
          <p:cNvPr id="3" name="图片 2">
            <a:extLst>
              <a:ext uri="{FF2B5EF4-FFF2-40B4-BE49-F238E27FC236}">
                <a16:creationId xmlns:a16="http://schemas.microsoft.com/office/drawing/2014/main" id="{8F4B4BD3-D0D9-44AF-8F9E-62E5E3B24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43144" y="3429000"/>
            <a:ext cx="5548856" cy="3429000"/>
          </a:xfrm>
          <a:prstGeom prst="rect">
            <a:avLst/>
          </a:prstGeom>
        </p:spPr>
      </p:pic>
      <p:pic>
        <p:nvPicPr>
          <p:cNvPr id="4" name="图片 3">
            <a:extLst>
              <a:ext uri="{FF2B5EF4-FFF2-40B4-BE49-F238E27FC236}">
                <a16:creationId xmlns:a16="http://schemas.microsoft.com/office/drawing/2014/main" id="{EDC91D04-654F-49EF-BD8F-0C4A3F93DA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00914" y="4491318"/>
            <a:ext cx="6390171" cy="2366682"/>
          </a:xfrm>
          <a:prstGeom prst="rect">
            <a:avLst/>
          </a:prstGeom>
        </p:spPr>
      </p:pic>
      <p:pic>
        <p:nvPicPr>
          <p:cNvPr id="5" name="图片 4">
            <a:extLst>
              <a:ext uri="{FF2B5EF4-FFF2-40B4-BE49-F238E27FC236}">
                <a16:creationId xmlns:a16="http://schemas.microsoft.com/office/drawing/2014/main" id="{F68A51D7-6CA1-4E5C-BF8E-FEC38193F8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491318"/>
            <a:ext cx="5275192" cy="2366682"/>
          </a:xfrm>
          <a:prstGeom prst="rect">
            <a:avLst/>
          </a:prstGeom>
        </p:spPr>
      </p:pic>
      <p:pic>
        <p:nvPicPr>
          <p:cNvPr id="8" name="图片 7">
            <a:extLst>
              <a:ext uri="{FF2B5EF4-FFF2-40B4-BE49-F238E27FC236}">
                <a16:creationId xmlns:a16="http://schemas.microsoft.com/office/drawing/2014/main" id="{5C64EEEB-1014-4599-B19A-7EE68E9D25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55103"/>
            <a:ext cx="9708776" cy="5143109"/>
          </a:xfrm>
          <a:prstGeom prst="rect">
            <a:avLst/>
          </a:prstGeom>
        </p:spPr>
      </p:pic>
      <p:sp>
        <p:nvSpPr>
          <p:cNvPr id="12" name="文本框 11">
            <a:extLst>
              <a:ext uri="{FF2B5EF4-FFF2-40B4-BE49-F238E27FC236}">
                <a16:creationId xmlns:a16="http://schemas.microsoft.com/office/drawing/2014/main" id="{67C943A5-428F-4BD1-BD9E-0226AD81A574}"/>
              </a:ext>
            </a:extLst>
          </p:cNvPr>
          <p:cNvSpPr txBox="1"/>
          <p:nvPr/>
        </p:nvSpPr>
        <p:spPr>
          <a:xfrm rot="21246745">
            <a:off x="1819897" y="2104747"/>
            <a:ext cx="6068982"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w="3175">
                  <a:solidFill>
                    <a:prstClr val="black"/>
                  </a:solidFill>
                </a:ln>
                <a:solidFill>
                  <a:srgbClr val="C00000"/>
                </a:solidFill>
                <a:effectLst/>
                <a:uLnTx/>
                <a:uFillTx/>
                <a:latin typeface="SVN-Gretoon" panose="02040603050506020204" pitchFamily="18" charset="0"/>
                <a:ea typeface="inpin heiti" charset="-122"/>
                <a:cs typeface="+mn-cs"/>
              </a:rPr>
              <a:t>Luyện</a:t>
            </a:r>
            <a:r>
              <a:rPr kumimoji="0" lang="en-US" altLang="zh-CN" sz="6000" b="0" i="0" u="none" strike="noStrike" kern="1200" cap="none" spc="0" normalizeH="0" noProof="0">
                <a:ln w="3175">
                  <a:solidFill>
                    <a:prstClr val="black"/>
                  </a:solidFill>
                </a:ln>
                <a:solidFill>
                  <a:srgbClr val="C00000"/>
                </a:solidFill>
                <a:effectLst/>
                <a:uLnTx/>
                <a:uFillTx/>
                <a:latin typeface="SVN-Gretoon" panose="02040603050506020204" pitchFamily="18" charset="0"/>
                <a:ea typeface="inpin heiti" charset="-122"/>
                <a:cs typeface="+mn-cs"/>
              </a:rPr>
              <a:t> tập</a:t>
            </a:r>
            <a:endParaRPr kumimoji="0" lang="zh-CN" altLang="en-US" sz="6000" b="0" i="0" u="none" strike="noStrike" kern="1200" cap="none" spc="0" normalizeH="0" baseline="0" noProof="0" dirty="0">
              <a:ln w="3175">
                <a:solidFill>
                  <a:prstClr val="black"/>
                </a:solidFill>
              </a:ln>
              <a:solidFill>
                <a:srgbClr val="C00000"/>
              </a:solidFill>
              <a:effectLst/>
              <a:uLnTx/>
              <a:uFillTx/>
              <a:latin typeface="SVN-Gretoon" panose="02040603050506020204" pitchFamily="18" charset="0"/>
              <a:ea typeface="inpin heiti" charset="-122"/>
              <a:cs typeface="+mn-cs"/>
            </a:endParaRPr>
          </a:p>
        </p:txBody>
      </p:sp>
      <p:pic>
        <p:nvPicPr>
          <p:cNvPr id="11" name="Picture 4" descr="Cute bear cartoon walking Royalty Free Vector Image">
            <a:extLst>
              <a:ext uri="{FF2B5EF4-FFF2-40B4-BE49-F238E27FC236}">
                <a16:creationId xmlns:a16="http://schemas.microsoft.com/office/drawing/2014/main" id="{C8899C68-28C6-4584-8E84-052EAC2C0FF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3877" y="2597912"/>
            <a:ext cx="2454415" cy="378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469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2198" y="0"/>
            <a:ext cx="12192000" cy="6858000"/>
          </a:xfrm>
          <a:prstGeom prst="rect">
            <a:avLst/>
          </a:prstGeom>
        </p:spPr>
      </p:pic>
      <p:grpSp>
        <p:nvGrpSpPr>
          <p:cNvPr id="65" name="Group 64"/>
          <p:cNvGrpSpPr/>
          <p:nvPr/>
        </p:nvGrpSpPr>
        <p:grpSpPr>
          <a:xfrm>
            <a:off x="7134825" y="274566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9"/>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06159" y="3288524"/>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29AE82B7-3308-47FB-BB5A-0CDC5E46F34B}"/>
              </a:ext>
            </a:extLst>
          </p:cNvPr>
          <p:cNvSpPr/>
          <p:nvPr/>
        </p:nvSpPr>
        <p:spPr>
          <a:xfrm>
            <a:off x="1927972" y="680395"/>
            <a:ext cx="7468214" cy="3040804"/>
          </a:xfrm>
          <a:custGeom>
            <a:avLst/>
            <a:gdLst>
              <a:gd name="connsiteX0" fmla="*/ 0 w 7468214"/>
              <a:gd name="connsiteY0" fmla="*/ 303229 h 3040804"/>
              <a:gd name="connsiteX1" fmla="*/ 303229 w 7468214"/>
              <a:gd name="connsiteY1" fmla="*/ 0 h 3040804"/>
              <a:gd name="connsiteX2" fmla="*/ 7164985 w 7468214"/>
              <a:gd name="connsiteY2" fmla="*/ 0 h 3040804"/>
              <a:gd name="connsiteX3" fmla="*/ 7468214 w 7468214"/>
              <a:gd name="connsiteY3" fmla="*/ 303229 h 3040804"/>
              <a:gd name="connsiteX4" fmla="*/ 7468214 w 7468214"/>
              <a:gd name="connsiteY4" fmla="*/ 2737575 h 3040804"/>
              <a:gd name="connsiteX5" fmla="*/ 7164985 w 7468214"/>
              <a:gd name="connsiteY5" fmla="*/ 3040804 h 3040804"/>
              <a:gd name="connsiteX6" fmla="*/ 303229 w 7468214"/>
              <a:gd name="connsiteY6" fmla="*/ 3040804 h 3040804"/>
              <a:gd name="connsiteX7" fmla="*/ 0 w 7468214"/>
              <a:gd name="connsiteY7" fmla="*/ 2737575 h 3040804"/>
              <a:gd name="connsiteX8" fmla="*/ 0 w 7468214"/>
              <a:gd name="connsiteY8" fmla="*/ 303229 h 304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8214" h="3040804" fill="none" extrusionOk="0">
                <a:moveTo>
                  <a:pt x="0" y="303229"/>
                </a:moveTo>
                <a:cubicBezTo>
                  <a:pt x="918" y="160600"/>
                  <a:pt x="144045" y="13905"/>
                  <a:pt x="303229" y="0"/>
                </a:cubicBezTo>
                <a:cubicBezTo>
                  <a:pt x="1277627" y="72427"/>
                  <a:pt x="6274153" y="61419"/>
                  <a:pt x="7164985" y="0"/>
                </a:cubicBezTo>
                <a:cubicBezTo>
                  <a:pt x="7328112" y="-29891"/>
                  <a:pt x="7457756" y="132597"/>
                  <a:pt x="7468214" y="303229"/>
                </a:cubicBezTo>
                <a:cubicBezTo>
                  <a:pt x="7569090" y="629351"/>
                  <a:pt x="7360901" y="2041249"/>
                  <a:pt x="7468214" y="2737575"/>
                </a:cubicBezTo>
                <a:cubicBezTo>
                  <a:pt x="7470141" y="2895264"/>
                  <a:pt x="7329815" y="3037846"/>
                  <a:pt x="7164985" y="3040804"/>
                </a:cubicBezTo>
                <a:cubicBezTo>
                  <a:pt x="4309338" y="3070631"/>
                  <a:pt x="1350542" y="2961498"/>
                  <a:pt x="303229" y="3040804"/>
                </a:cubicBezTo>
                <a:cubicBezTo>
                  <a:pt x="141029" y="3040208"/>
                  <a:pt x="-21001" y="2909197"/>
                  <a:pt x="0" y="2737575"/>
                </a:cubicBezTo>
                <a:cubicBezTo>
                  <a:pt x="50037" y="2255248"/>
                  <a:pt x="770" y="838493"/>
                  <a:pt x="0" y="303229"/>
                </a:cubicBezTo>
                <a:close/>
              </a:path>
              <a:path w="7468214" h="3040804" stroke="0" extrusionOk="0">
                <a:moveTo>
                  <a:pt x="0" y="303229"/>
                </a:moveTo>
                <a:cubicBezTo>
                  <a:pt x="8503" y="138078"/>
                  <a:pt x="137797" y="4244"/>
                  <a:pt x="303229" y="0"/>
                </a:cubicBezTo>
                <a:cubicBezTo>
                  <a:pt x="1039975" y="123000"/>
                  <a:pt x="6079655" y="-96860"/>
                  <a:pt x="7164985" y="0"/>
                </a:cubicBezTo>
                <a:cubicBezTo>
                  <a:pt x="7323641" y="-6717"/>
                  <a:pt x="7476369" y="119319"/>
                  <a:pt x="7468214" y="303229"/>
                </a:cubicBezTo>
                <a:cubicBezTo>
                  <a:pt x="7471387" y="832841"/>
                  <a:pt x="7562481" y="2040019"/>
                  <a:pt x="7468214" y="2737575"/>
                </a:cubicBezTo>
                <a:cubicBezTo>
                  <a:pt x="7451913" y="2910949"/>
                  <a:pt x="7306997" y="3036638"/>
                  <a:pt x="7164985" y="3040804"/>
                </a:cubicBezTo>
                <a:cubicBezTo>
                  <a:pt x="4079082" y="2880097"/>
                  <a:pt x="3035173" y="3080471"/>
                  <a:pt x="303229" y="3040804"/>
                </a:cubicBezTo>
                <a:cubicBezTo>
                  <a:pt x="106648" y="3034924"/>
                  <a:pt x="-11764" y="2899715"/>
                  <a:pt x="0" y="2737575"/>
                </a:cubicBezTo>
                <a:cubicBezTo>
                  <a:pt x="32216" y="1862946"/>
                  <a:pt x="57206" y="1232045"/>
                  <a:pt x="0" y="303229"/>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6C311E5E-BD58-47BF-93AD-D2A486AEABD0}"/>
              </a:ext>
            </a:extLst>
          </p:cNvPr>
          <p:cNvSpPr txBox="1"/>
          <p:nvPr/>
        </p:nvSpPr>
        <p:spPr>
          <a:xfrm>
            <a:off x="2609850" y="1371600"/>
            <a:ext cx="636270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Calibri" panose="020F0502020204030204"/>
                <a:ea typeface="+mn-ea"/>
                <a:cs typeface="+mn-cs"/>
              </a:rPr>
              <a:t>TÌM ĐỒ ĂN CHO GẤU</a:t>
            </a:r>
          </a:p>
        </p:txBody>
      </p:sp>
    </p:spTree>
    <p:extLst>
      <p:ext uri="{BB962C8B-B14F-4D97-AF65-F5344CB8AC3E}">
        <p14:creationId xmlns:p14="http://schemas.microsoft.com/office/powerpoint/2010/main" val="2870290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08394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133600" y="849243"/>
            <a:ext cx="838200" cy="8572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rial" panose="020B0604020202020204" pitchFamily="34" charset="0"/>
                <a:cs typeface="Arial" panose="020B0604020202020204" pitchFamily="34" charset="0"/>
              </a:rPr>
              <a:t>2</a:t>
            </a:r>
          </a:p>
        </p:txBody>
      </p:sp>
      <p:sp>
        <p:nvSpPr>
          <p:cNvPr id="7" name="TextBox 6"/>
          <p:cNvSpPr txBox="1"/>
          <p:nvPr/>
        </p:nvSpPr>
        <p:spPr>
          <a:xfrm>
            <a:off x="3105150" y="918174"/>
            <a:ext cx="5429250"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Tính </a:t>
            </a:r>
            <a:r>
              <a:rPr lang="en-US" sz="4400">
                <a:latin typeface="Arial" panose="020B0604020202020204" pitchFamily="34" charset="0"/>
                <a:cs typeface="Arial" panose="020B0604020202020204" pitchFamily="34" charset="0"/>
              </a:rPr>
              <a:t>(theo mẫu).</a:t>
            </a:r>
          </a:p>
        </p:txBody>
      </p:sp>
      <p:sp>
        <p:nvSpPr>
          <p:cNvPr id="10" name="TextBox 9"/>
          <p:cNvSpPr txBox="1"/>
          <p:nvPr/>
        </p:nvSpPr>
        <p:spPr>
          <a:xfrm>
            <a:off x="954235" y="2053766"/>
            <a:ext cx="4843748" cy="707886"/>
          </a:xfrm>
          <a:prstGeom prst="rect">
            <a:avLst/>
          </a:prstGeom>
          <a:noFill/>
        </p:spPr>
        <p:txBody>
          <a:bodyPr wrap="square" rtlCol="0">
            <a:spAutoFit/>
          </a:bodyPr>
          <a:lstStyle/>
          <a:p>
            <a:r>
              <a:rPr lang="en-US" sz="4000" b="1">
                <a:solidFill>
                  <a:schemeClr val="accent1">
                    <a:lumMod val="50000"/>
                  </a:schemeClr>
                </a:solidFill>
                <a:latin typeface="Arial" panose="020B0604020202020204" pitchFamily="34" charset="0"/>
                <a:cs typeface="Arial" panose="020B0604020202020204" pitchFamily="34" charset="0"/>
              </a:rPr>
              <a:t>Mẫu :    17 : 3</a:t>
            </a:r>
          </a:p>
        </p:txBody>
      </p:sp>
      <p:sp>
        <p:nvSpPr>
          <p:cNvPr id="11" name="TextBox 10"/>
          <p:cNvSpPr txBox="1"/>
          <p:nvPr/>
        </p:nvSpPr>
        <p:spPr>
          <a:xfrm>
            <a:off x="4961270" y="2344606"/>
            <a:ext cx="1910979"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17   3</a:t>
            </a:r>
          </a:p>
        </p:txBody>
      </p:sp>
      <p:grpSp>
        <p:nvGrpSpPr>
          <p:cNvPr id="30" name="Group 29"/>
          <p:cNvGrpSpPr/>
          <p:nvPr/>
        </p:nvGrpSpPr>
        <p:grpSpPr>
          <a:xfrm>
            <a:off x="5916760" y="2659088"/>
            <a:ext cx="549814" cy="1389789"/>
            <a:chOff x="5449206" y="2039211"/>
            <a:chExt cx="549814" cy="1419079"/>
          </a:xfrm>
        </p:grpSpPr>
        <p:cxnSp>
          <p:nvCxnSpPr>
            <p:cNvPr id="14" name="Straight Connector 13"/>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31" name="TextBox 30"/>
          <p:cNvSpPr txBox="1"/>
          <p:nvPr/>
        </p:nvSpPr>
        <p:spPr>
          <a:xfrm>
            <a:off x="6014141" y="3107341"/>
            <a:ext cx="355052"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5</a:t>
            </a:r>
          </a:p>
        </p:txBody>
      </p:sp>
      <p:sp>
        <p:nvSpPr>
          <p:cNvPr id="32" name="TextBox 31"/>
          <p:cNvSpPr txBox="1"/>
          <p:nvPr/>
        </p:nvSpPr>
        <p:spPr>
          <a:xfrm>
            <a:off x="4919774" y="2955000"/>
            <a:ext cx="987860"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15</a:t>
            </a:r>
          </a:p>
        </p:txBody>
      </p:sp>
      <p:cxnSp>
        <p:nvCxnSpPr>
          <p:cNvPr id="34" name="Straight Connector 33"/>
          <p:cNvCxnSpPr>
            <a:cxnSpLocks/>
          </p:cNvCxnSpPr>
          <p:nvPr/>
        </p:nvCxnSpPr>
        <p:spPr>
          <a:xfrm>
            <a:off x="4961270" y="3692116"/>
            <a:ext cx="781476" cy="0"/>
          </a:xfrm>
          <a:prstGeom prst="line">
            <a:avLst/>
          </a:prstGeom>
          <a:ln w="38100"/>
        </p:spPr>
        <p:style>
          <a:lnRef idx="1">
            <a:schemeClr val="dk1"/>
          </a:lnRef>
          <a:fillRef idx="0">
            <a:schemeClr val="dk1"/>
          </a:fillRef>
          <a:effectRef idx="0">
            <a:schemeClr val="dk1"/>
          </a:effectRef>
          <a:fontRef idx="minor">
            <a:schemeClr val="tx1"/>
          </a:fontRef>
        </p:style>
      </p:cxnSp>
      <p:sp>
        <p:nvSpPr>
          <p:cNvPr id="35" name="TextBox 34"/>
          <p:cNvSpPr txBox="1"/>
          <p:nvPr/>
        </p:nvSpPr>
        <p:spPr>
          <a:xfrm>
            <a:off x="5249622" y="3732568"/>
            <a:ext cx="355052"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2</a:t>
            </a:r>
          </a:p>
        </p:txBody>
      </p:sp>
      <p:sp>
        <p:nvSpPr>
          <p:cNvPr id="36" name="TextBox 35"/>
          <p:cNvSpPr txBox="1"/>
          <p:nvPr/>
        </p:nvSpPr>
        <p:spPr>
          <a:xfrm>
            <a:off x="2777845" y="4710436"/>
            <a:ext cx="4843748" cy="769441"/>
          </a:xfrm>
          <a:prstGeom prst="rect">
            <a:avLst/>
          </a:prstGeom>
          <a:noFill/>
        </p:spPr>
        <p:txBody>
          <a:bodyPr wrap="square" rtlCol="0">
            <a:spAutoFit/>
          </a:bodyPr>
          <a:lstStyle/>
          <a:p>
            <a:r>
              <a:rPr lang="en-US" sz="4400">
                <a:solidFill>
                  <a:srgbClr val="C00000"/>
                </a:solidFill>
                <a:latin typeface="Arial" panose="020B0604020202020204" pitchFamily="34" charset="0"/>
                <a:cs typeface="Arial" panose="020B0604020202020204" pitchFamily="34" charset="0"/>
              </a:rPr>
              <a:t>17 : 3 = 5 (dư 2)</a:t>
            </a:r>
          </a:p>
        </p:txBody>
      </p:sp>
      <p:pic>
        <p:nvPicPr>
          <p:cNvPr id="20" name="Picture 4" descr="Cute bear cartoon walking Royalty Free Vector Image">
            <a:extLst>
              <a:ext uri="{FF2B5EF4-FFF2-40B4-BE49-F238E27FC236}">
                <a16:creationId xmlns:a16="http://schemas.microsoft.com/office/drawing/2014/main" id="{1E720D7B-85BA-4387-92FD-A2E041F6205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9892" y="3258221"/>
            <a:ext cx="2454415" cy="378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877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11" grpId="0"/>
      <p:bldP spid="31" grpId="0"/>
      <p:bldP spid="32"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08394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4" descr="Cute bear cartoon walking Royalty Free Vector Image">
            <a:extLst>
              <a:ext uri="{FF2B5EF4-FFF2-40B4-BE49-F238E27FC236}">
                <a16:creationId xmlns:a16="http://schemas.microsoft.com/office/drawing/2014/main" id="{1E720D7B-85BA-4387-92FD-A2E041F6205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9892" y="3258221"/>
            <a:ext cx="2454415" cy="378681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C731E98-7519-42C1-A39A-CAE5A6C22AEA}"/>
              </a:ext>
            </a:extLst>
          </p:cNvPr>
          <p:cNvSpPr txBox="1"/>
          <p:nvPr/>
        </p:nvSpPr>
        <p:spPr>
          <a:xfrm>
            <a:off x="1538134" y="1925782"/>
            <a:ext cx="3297382" cy="2308324"/>
          </a:xfrm>
          <a:prstGeom prst="rect">
            <a:avLst/>
          </a:prstGeom>
          <a:noFill/>
        </p:spPr>
        <p:txBody>
          <a:bodyPr wrap="square" rtlCol="0">
            <a:spAutoFit/>
          </a:bodyPr>
          <a:lstStyle/>
          <a:p>
            <a:r>
              <a:rPr lang="en-US" sz="4800">
                <a:solidFill>
                  <a:srgbClr val="FF0000"/>
                </a:solidFill>
              </a:rPr>
              <a:t>a)   </a:t>
            </a:r>
            <a:r>
              <a:rPr lang="en-US" sz="4800"/>
              <a:t>15 : 2</a:t>
            </a:r>
          </a:p>
          <a:p>
            <a:r>
              <a:rPr lang="en-US" sz="4800">
                <a:solidFill>
                  <a:srgbClr val="FF0000"/>
                </a:solidFill>
              </a:rPr>
              <a:t>      </a:t>
            </a:r>
            <a:r>
              <a:rPr lang="en-US" sz="4800"/>
              <a:t>10 : 3</a:t>
            </a:r>
          </a:p>
          <a:p>
            <a:r>
              <a:rPr lang="en-US" sz="4800"/>
              <a:t>      23 : 3</a:t>
            </a:r>
          </a:p>
        </p:txBody>
      </p:sp>
      <p:sp>
        <p:nvSpPr>
          <p:cNvPr id="18" name="TextBox 17">
            <a:extLst>
              <a:ext uri="{FF2B5EF4-FFF2-40B4-BE49-F238E27FC236}">
                <a16:creationId xmlns:a16="http://schemas.microsoft.com/office/drawing/2014/main" id="{4E9F2885-990B-45EB-9758-80494E24DEA8}"/>
              </a:ext>
            </a:extLst>
          </p:cNvPr>
          <p:cNvSpPr txBox="1"/>
          <p:nvPr/>
        </p:nvSpPr>
        <p:spPr>
          <a:xfrm>
            <a:off x="6096000" y="1925782"/>
            <a:ext cx="3255818" cy="2308324"/>
          </a:xfrm>
          <a:prstGeom prst="rect">
            <a:avLst/>
          </a:prstGeom>
          <a:noFill/>
        </p:spPr>
        <p:txBody>
          <a:bodyPr wrap="square" rtlCol="0">
            <a:spAutoFit/>
          </a:bodyPr>
          <a:lstStyle/>
          <a:p>
            <a:r>
              <a:rPr lang="en-US" sz="4800">
                <a:solidFill>
                  <a:srgbClr val="FF0000"/>
                </a:solidFill>
              </a:rPr>
              <a:t>b)    </a:t>
            </a:r>
            <a:r>
              <a:rPr lang="en-US" sz="4800"/>
              <a:t>9 : 4</a:t>
            </a:r>
          </a:p>
          <a:p>
            <a:r>
              <a:rPr lang="en-US" sz="4800">
                <a:solidFill>
                  <a:srgbClr val="FF0000"/>
                </a:solidFill>
              </a:rPr>
              <a:t>      </a:t>
            </a:r>
            <a:r>
              <a:rPr lang="en-US" sz="4800"/>
              <a:t>32 : 5</a:t>
            </a:r>
          </a:p>
          <a:p>
            <a:r>
              <a:rPr lang="en-US" sz="4800"/>
              <a:t>      18 : 5</a:t>
            </a:r>
          </a:p>
        </p:txBody>
      </p:sp>
      <p:sp>
        <p:nvSpPr>
          <p:cNvPr id="21" name="Oval 20">
            <a:extLst>
              <a:ext uri="{FF2B5EF4-FFF2-40B4-BE49-F238E27FC236}">
                <a16:creationId xmlns:a16="http://schemas.microsoft.com/office/drawing/2014/main" id="{9810C5AB-8753-4221-965D-25C5623A323D}"/>
              </a:ext>
            </a:extLst>
          </p:cNvPr>
          <p:cNvSpPr/>
          <p:nvPr/>
        </p:nvSpPr>
        <p:spPr>
          <a:xfrm>
            <a:off x="2133600" y="724766"/>
            <a:ext cx="838200" cy="8572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rial" panose="020B0604020202020204" pitchFamily="34" charset="0"/>
                <a:cs typeface="Arial" panose="020B0604020202020204" pitchFamily="34" charset="0"/>
              </a:rPr>
              <a:t>2</a:t>
            </a:r>
          </a:p>
        </p:txBody>
      </p:sp>
      <p:sp>
        <p:nvSpPr>
          <p:cNvPr id="22" name="TextBox 21">
            <a:extLst>
              <a:ext uri="{FF2B5EF4-FFF2-40B4-BE49-F238E27FC236}">
                <a16:creationId xmlns:a16="http://schemas.microsoft.com/office/drawing/2014/main" id="{14FDB24B-83DA-43D3-9CDB-F12056805C94}"/>
              </a:ext>
            </a:extLst>
          </p:cNvPr>
          <p:cNvSpPr txBox="1"/>
          <p:nvPr/>
        </p:nvSpPr>
        <p:spPr>
          <a:xfrm>
            <a:off x="3105150" y="793697"/>
            <a:ext cx="5429250"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Tính </a:t>
            </a:r>
            <a:r>
              <a:rPr lang="en-US" sz="4400">
                <a:latin typeface="Arial" panose="020B0604020202020204" pitchFamily="34" charset="0"/>
                <a:cs typeface="Arial" panose="020B0604020202020204" pitchFamily="34" charset="0"/>
              </a:rPr>
              <a:t>(theo mẫu).</a:t>
            </a:r>
          </a:p>
        </p:txBody>
      </p:sp>
    </p:spTree>
    <p:extLst>
      <p:ext uri="{BB962C8B-B14F-4D97-AF65-F5344CB8AC3E}">
        <p14:creationId xmlns:p14="http://schemas.microsoft.com/office/powerpoint/2010/main" val="5528130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14490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A3CEA12-E932-48F0-BD54-D77A7A2461B5}"/>
              </a:ext>
            </a:extLst>
          </p:cNvPr>
          <p:cNvSpPr txBox="1"/>
          <p:nvPr/>
        </p:nvSpPr>
        <p:spPr>
          <a:xfrm>
            <a:off x="1097785" y="1462769"/>
            <a:ext cx="329738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Calibri"/>
                <a:ea typeface="+mn-ea"/>
                <a:cs typeface="+mn-cs"/>
              </a:rPr>
              <a:t>a)   </a:t>
            </a:r>
            <a:r>
              <a:rPr kumimoji="0" lang="en-US" sz="4800" b="0" i="0" u="none" strike="noStrike" kern="1200" cap="none" spc="0" normalizeH="0" baseline="0" noProof="0">
                <a:ln>
                  <a:noFill/>
                </a:ln>
                <a:solidFill>
                  <a:srgbClr val="002060"/>
                </a:solidFill>
                <a:effectLst/>
                <a:uLnTx/>
                <a:uFillTx/>
                <a:latin typeface="Calibri"/>
                <a:ea typeface="+mn-ea"/>
                <a:cs typeface="+mn-cs"/>
              </a:rPr>
              <a:t>15 : 2</a:t>
            </a:r>
          </a:p>
        </p:txBody>
      </p:sp>
      <p:sp>
        <p:nvSpPr>
          <p:cNvPr id="11" name="Rectangle 10">
            <a:extLst>
              <a:ext uri="{FF2B5EF4-FFF2-40B4-BE49-F238E27FC236}">
                <a16:creationId xmlns:a16="http://schemas.microsoft.com/office/drawing/2014/main" id="{AB50DD60-A002-473C-97E7-44096A6783B8}"/>
              </a:ext>
            </a:extLst>
          </p:cNvPr>
          <p:cNvSpPr/>
          <p:nvPr/>
        </p:nvSpPr>
        <p:spPr>
          <a:xfrm>
            <a:off x="5386535" y="1441806"/>
            <a:ext cx="1566454" cy="830997"/>
          </a:xfrm>
          <a:prstGeom prst="rect">
            <a:avLst/>
          </a:prstGeom>
        </p:spPr>
        <p:txBody>
          <a:bodyPr wrap="none">
            <a:spAutoFit/>
          </a:bodyPr>
          <a:lstStyle/>
          <a:p>
            <a:pPr lvl="0">
              <a:defRPr/>
            </a:pPr>
            <a:r>
              <a:rPr lang="en-US" sz="4800">
                <a:solidFill>
                  <a:srgbClr val="002060"/>
                </a:solidFill>
              </a:rPr>
              <a:t>10 : 3</a:t>
            </a:r>
          </a:p>
        </p:txBody>
      </p:sp>
      <p:sp>
        <p:nvSpPr>
          <p:cNvPr id="12" name="Rectangle 11">
            <a:extLst>
              <a:ext uri="{FF2B5EF4-FFF2-40B4-BE49-F238E27FC236}">
                <a16:creationId xmlns:a16="http://schemas.microsoft.com/office/drawing/2014/main" id="{0CC5A16B-7DD3-473E-8F11-C02955407EBB}"/>
              </a:ext>
            </a:extLst>
          </p:cNvPr>
          <p:cNvSpPr/>
          <p:nvPr/>
        </p:nvSpPr>
        <p:spPr>
          <a:xfrm>
            <a:off x="9072437" y="1537573"/>
            <a:ext cx="1566454" cy="830997"/>
          </a:xfrm>
          <a:prstGeom prst="rect">
            <a:avLst/>
          </a:prstGeom>
        </p:spPr>
        <p:txBody>
          <a:bodyPr wrap="none">
            <a:spAutoFit/>
          </a:bodyPr>
          <a:lstStyle/>
          <a:p>
            <a:pPr lvl="0">
              <a:defRPr/>
            </a:pPr>
            <a:r>
              <a:rPr lang="en-US" sz="4800">
                <a:solidFill>
                  <a:srgbClr val="002060"/>
                </a:solidFill>
              </a:rPr>
              <a:t>23 : 3</a:t>
            </a:r>
          </a:p>
        </p:txBody>
      </p:sp>
      <p:grpSp>
        <p:nvGrpSpPr>
          <p:cNvPr id="13" name="Group 12">
            <a:extLst>
              <a:ext uri="{FF2B5EF4-FFF2-40B4-BE49-F238E27FC236}">
                <a16:creationId xmlns:a16="http://schemas.microsoft.com/office/drawing/2014/main" id="{940EB852-6241-4E97-898C-CB329B56C36A}"/>
              </a:ext>
            </a:extLst>
          </p:cNvPr>
          <p:cNvGrpSpPr/>
          <p:nvPr/>
        </p:nvGrpSpPr>
        <p:grpSpPr>
          <a:xfrm>
            <a:off x="1935985" y="2368570"/>
            <a:ext cx="1929858" cy="2108798"/>
            <a:chOff x="2421116" y="2368570"/>
            <a:chExt cx="1929858" cy="2108798"/>
          </a:xfrm>
        </p:grpSpPr>
        <p:grpSp>
          <p:nvGrpSpPr>
            <p:cNvPr id="14" name="Group 13">
              <a:extLst>
                <a:ext uri="{FF2B5EF4-FFF2-40B4-BE49-F238E27FC236}">
                  <a16:creationId xmlns:a16="http://schemas.microsoft.com/office/drawing/2014/main" id="{D5C63768-B053-4AC4-8450-C3EDBDF677AE}"/>
                </a:ext>
              </a:extLst>
            </p:cNvPr>
            <p:cNvGrpSpPr/>
            <p:nvPr/>
          </p:nvGrpSpPr>
          <p:grpSpPr>
            <a:xfrm>
              <a:off x="3336255" y="2666862"/>
              <a:ext cx="549814" cy="1389789"/>
              <a:chOff x="5449206" y="2039211"/>
              <a:chExt cx="549814" cy="1419079"/>
            </a:xfrm>
          </p:grpSpPr>
          <p:cxnSp>
            <p:nvCxnSpPr>
              <p:cNvPr id="27" name="Straight Connector 26">
                <a:extLst>
                  <a:ext uri="{FF2B5EF4-FFF2-40B4-BE49-F238E27FC236}">
                    <a16:creationId xmlns:a16="http://schemas.microsoft.com/office/drawing/2014/main" id="{D33C223A-F0F9-42CB-B16A-9076897323DC}"/>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93636E86-B520-4B84-B037-D8774D37376D}"/>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15" name="Straight Connector 14">
              <a:extLst>
                <a:ext uri="{FF2B5EF4-FFF2-40B4-BE49-F238E27FC236}">
                  <a16:creationId xmlns:a16="http://schemas.microsoft.com/office/drawing/2014/main" id="{121C9E8C-A7B7-45D0-98A2-A6DF5774586E}"/>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16" name="Group 15">
              <a:extLst>
                <a:ext uri="{FF2B5EF4-FFF2-40B4-BE49-F238E27FC236}">
                  <a16:creationId xmlns:a16="http://schemas.microsoft.com/office/drawing/2014/main" id="{F52324F5-21B0-4D69-ACF0-F9D9881FB581}"/>
                </a:ext>
              </a:extLst>
            </p:cNvPr>
            <p:cNvGrpSpPr/>
            <p:nvPr/>
          </p:nvGrpSpPr>
          <p:grpSpPr>
            <a:xfrm>
              <a:off x="2423220" y="2368570"/>
              <a:ext cx="1927754" cy="2108798"/>
              <a:chOff x="2423220" y="2368570"/>
              <a:chExt cx="1927754" cy="2108798"/>
            </a:xfrm>
          </p:grpSpPr>
          <p:sp>
            <p:nvSpPr>
              <p:cNvPr id="23" name="TextBox 22">
                <a:extLst>
                  <a:ext uri="{FF2B5EF4-FFF2-40B4-BE49-F238E27FC236}">
                    <a16:creationId xmlns:a16="http://schemas.microsoft.com/office/drawing/2014/main" id="{CF48C12C-00D9-4669-8956-E1AD85D00188}"/>
                  </a:ext>
                </a:extLst>
              </p:cNvPr>
              <p:cNvSpPr txBox="1"/>
              <p:nvPr/>
            </p:nvSpPr>
            <p:spPr>
              <a:xfrm>
                <a:off x="2439995" y="2368570"/>
                <a:ext cx="1910979" cy="769441"/>
              </a:xfrm>
              <a:prstGeom prst="rect">
                <a:avLst/>
              </a:prstGeom>
              <a:noFill/>
            </p:spPr>
            <p:txBody>
              <a:bodyPr wrap="square" rtlCol="0">
                <a:spAutoFit/>
              </a:bodyPr>
              <a:lstStyle/>
              <a:p>
                <a:r>
                  <a:rPr lang="en-US" sz="4400"/>
                  <a:t>15   2</a:t>
                </a:r>
              </a:p>
            </p:txBody>
          </p:sp>
          <p:sp>
            <p:nvSpPr>
              <p:cNvPr id="24" name="TextBox 23">
                <a:extLst>
                  <a:ext uri="{FF2B5EF4-FFF2-40B4-BE49-F238E27FC236}">
                    <a16:creationId xmlns:a16="http://schemas.microsoft.com/office/drawing/2014/main" id="{D5F7348A-9071-456E-9ECB-029A597306F0}"/>
                  </a:ext>
                </a:extLst>
              </p:cNvPr>
              <p:cNvSpPr txBox="1"/>
              <p:nvPr/>
            </p:nvSpPr>
            <p:spPr>
              <a:xfrm>
                <a:off x="2423220" y="2984628"/>
                <a:ext cx="896259" cy="769441"/>
              </a:xfrm>
              <a:prstGeom prst="rect">
                <a:avLst/>
              </a:prstGeom>
              <a:noFill/>
            </p:spPr>
            <p:txBody>
              <a:bodyPr wrap="square" rtlCol="0">
                <a:spAutoFit/>
              </a:bodyPr>
              <a:lstStyle/>
              <a:p>
                <a:r>
                  <a:rPr lang="en-US" sz="4400"/>
                  <a:t>14</a:t>
                </a:r>
              </a:p>
            </p:txBody>
          </p:sp>
          <p:sp>
            <p:nvSpPr>
              <p:cNvPr id="25" name="TextBox 24">
                <a:extLst>
                  <a:ext uri="{FF2B5EF4-FFF2-40B4-BE49-F238E27FC236}">
                    <a16:creationId xmlns:a16="http://schemas.microsoft.com/office/drawing/2014/main" id="{038DB3E2-C2A8-46C8-AF47-D7723362A4F5}"/>
                  </a:ext>
                </a:extLst>
              </p:cNvPr>
              <p:cNvSpPr txBox="1"/>
              <p:nvPr/>
            </p:nvSpPr>
            <p:spPr>
              <a:xfrm>
                <a:off x="3427641" y="3030052"/>
                <a:ext cx="896259" cy="769441"/>
              </a:xfrm>
              <a:prstGeom prst="rect">
                <a:avLst/>
              </a:prstGeom>
              <a:noFill/>
            </p:spPr>
            <p:txBody>
              <a:bodyPr wrap="square" rtlCol="0">
                <a:spAutoFit/>
              </a:bodyPr>
              <a:lstStyle/>
              <a:p>
                <a:r>
                  <a:rPr lang="en-US" sz="4400"/>
                  <a:t>7</a:t>
                </a:r>
              </a:p>
            </p:txBody>
          </p:sp>
          <p:sp>
            <p:nvSpPr>
              <p:cNvPr id="26" name="TextBox 25">
                <a:extLst>
                  <a:ext uri="{FF2B5EF4-FFF2-40B4-BE49-F238E27FC236}">
                    <a16:creationId xmlns:a16="http://schemas.microsoft.com/office/drawing/2014/main" id="{C795960F-515D-4C80-9B15-FCBEEB44149B}"/>
                  </a:ext>
                </a:extLst>
              </p:cNvPr>
              <p:cNvSpPr txBox="1"/>
              <p:nvPr/>
            </p:nvSpPr>
            <p:spPr>
              <a:xfrm>
                <a:off x="2718034" y="3707927"/>
                <a:ext cx="896259" cy="769441"/>
              </a:xfrm>
              <a:prstGeom prst="rect">
                <a:avLst/>
              </a:prstGeom>
              <a:noFill/>
            </p:spPr>
            <p:txBody>
              <a:bodyPr wrap="square" rtlCol="0">
                <a:spAutoFit/>
              </a:bodyPr>
              <a:lstStyle/>
              <a:p>
                <a:r>
                  <a:rPr lang="en-US" sz="4400"/>
                  <a:t>1</a:t>
                </a:r>
              </a:p>
            </p:txBody>
          </p:sp>
        </p:grpSp>
      </p:grpSp>
      <p:sp>
        <p:nvSpPr>
          <p:cNvPr id="29" name="Rectangle 28">
            <a:extLst>
              <a:ext uri="{FF2B5EF4-FFF2-40B4-BE49-F238E27FC236}">
                <a16:creationId xmlns:a16="http://schemas.microsoft.com/office/drawing/2014/main" id="{5BCCC4DA-4FF5-4C42-8B8C-63BCE03CA0EB}"/>
              </a:ext>
            </a:extLst>
          </p:cNvPr>
          <p:cNvSpPr/>
          <p:nvPr/>
        </p:nvSpPr>
        <p:spPr>
          <a:xfrm>
            <a:off x="988962" y="4276415"/>
            <a:ext cx="3457998" cy="707886"/>
          </a:xfrm>
          <a:prstGeom prst="rect">
            <a:avLst/>
          </a:prstGeom>
        </p:spPr>
        <p:txBody>
          <a:bodyPr wrap="none">
            <a:spAutoFit/>
          </a:bodyPr>
          <a:lstStyle/>
          <a:p>
            <a:pPr lvl="0">
              <a:defRPr/>
            </a:pPr>
            <a:r>
              <a:rPr lang="en-US" sz="4000">
                <a:solidFill>
                  <a:srgbClr val="C00000"/>
                </a:solidFill>
              </a:rPr>
              <a:t>15 : 2 = 7 (dư 1)</a:t>
            </a:r>
          </a:p>
        </p:txBody>
      </p:sp>
      <p:grpSp>
        <p:nvGrpSpPr>
          <p:cNvPr id="30" name="Group 29">
            <a:extLst>
              <a:ext uri="{FF2B5EF4-FFF2-40B4-BE49-F238E27FC236}">
                <a16:creationId xmlns:a16="http://schemas.microsoft.com/office/drawing/2014/main" id="{01B66370-D4EA-46BE-9910-6CE80DE8E152}"/>
              </a:ext>
            </a:extLst>
          </p:cNvPr>
          <p:cNvGrpSpPr/>
          <p:nvPr/>
        </p:nvGrpSpPr>
        <p:grpSpPr>
          <a:xfrm>
            <a:off x="5482351" y="2354065"/>
            <a:ext cx="1929858" cy="2108798"/>
            <a:chOff x="2421116" y="2368570"/>
            <a:chExt cx="1929858" cy="2108798"/>
          </a:xfrm>
        </p:grpSpPr>
        <p:grpSp>
          <p:nvGrpSpPr>
            <p:cNvPr id="31" name="Group 30">
              <a:extLst>
                <a:ext uri="{FF2B5EF4-FFF2-40B4-BE49-F238E27FC236}">
                  <a16:creationId xmlns:a16="http://schemas.microsoft.com/office/drawing/2014/main" id="{06E3904E-6606-49D3-B726-BEAA1B02B50D}"/>
                </a:ext>
              </a:extLst>
            </p:cNvPr>
            <p:cNvGrpSpPr/>
            <p:nvPr/>
          </p:nvGrpSpPr>
          <p:grpSpPr>
            <a:xfrm>
              <a:off x="3336255" y="2666862"/>
              <a:ext cx="549814" cy="1389789"/>
              <a:chOff x="5449206" y="2039211"/>
              <a:chExt cx="549814" cy="1419079"/>
            </a:xfrm>
          </p:grpSpPr>
          <p:cxnSp>
            <p:nvCxnSpPr>
              <p:cNvPr id="38" name="Straight Connector 37">
                <a:extLst>
                  <a:ext uri="{FF2B5EF4-FFF2-40B4-BE49-F238E27FC236}">
                    <a16:creationId xmlns:a16="http://schemas.microsoft.com/office/drawing/2014/main" id="{DD2E74D7-1B29-4BFC-971A-E6ABEDD1B3F2}"/>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95083D21-D38A-4956-93A8-851CE6740F3B}"/>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32" name="Straight Connector 31">
              <a:extLst>
                <a:ext uri="{FF2B5EF4-FFF2-40B4-BE49-F238E27FC236}">
                  <a16:creationId xmlns:a16="http://schemas.microsoft.com/office/drawing/2014/main" id="{89770E5B-AB5F-4F17-816D-79A0E54766B7}"/>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33" name="Group 32">
              <a:extLst>
                <a:ext uri="{FF2B5EF4-FFF2-40B4-BE49-F238E27FC236}">
                  <a16:creationId xmlns:a16="http://schemas.microsoft.com/office/drawing/2014/main" id="{AC2EC65A-3BD7-489F-8412-403DDFA23AF2}"/>
                </a:ext>
              </a:extLst>
            </p:cNvPr>
            <p:cNvGrpSpPr/>
            <p:nvPr/>
          </p:nvGrpSpPr>
          <p:grpSpPr>
            <a:xfrm>
              <a:off x="2423220" y="2368570"/>
              <a:ext cx="1927754" cy="2108798"/>
              <a:chOff x="2423220" y="2368570"/>
              <a:chExt cx="1927754" cy="2108798"/>
            </a:xfrm>
          </p:grpSpPr>
          <p:sp>
            <p:nvSpPr>
              <p:cNvPr id="34" name="TextBox 33">
                <a:extLst>
                  <a:ext uri="{FF2B5EF4-FFF2-40B4-BE49-F238E27FC236}">
                    <a16:creationId xmlns:a16="http://schemas.microsoft.com/office/drawing/2014/main" id="{71D3C969-3B7A-49D9-8067-B715DA98E30C}"/>
                  </a:ext>
                </a:extLst>
              </p:cNvPr>
              <p:cNvSpPr txBox="1"/>
              <p:nvPr/>
            </p:nvSpPr>
            <p:spPr>
              <a:xfrm>
                <a:off x="2439995" y="2368570"/>
                <a:ext cx="1910979" cy="769441"/>
              </a:xfrm>
              <a:prstGeom prst="rect">
                <a:avLst/>
              </a:prstGeom>
              <a:noFill/>
            </p:spPr>
            <p:txBody>
              <a:bodyPr wrap="square" rtlCol="0">
                <a:spAutoFit/>
              </a:bodyPr>
              <a:lstStyle/>
              <a:p>
                <a:r>
                  <a:rPr lang="en-US" sz="4400"/>
                  <a:t>10   3</a:t>
                </a:r>
              </a:p>
            </p:txBody>
          </p:sp>
          <p:sp>
            <p:nvSpPr>
              <p:cNvPr id="35" name="TextBox 34">
                <a:extLst>
                  <a:ext uri="{FF2B5EF4-FFF2-40B4-BE49-F238E27FC236}">
                    <a16:creationId xmlns:a16="http://schemas.microsoft.com/office/drawing/2014/main" id="{EA7B6685-A18A-41CB-9BED-3598312E561D}"/>
                  </a:ext>
                </a:extLst>
              </p:cNvPr>
              <p:cNvSpPr txBox="1"/>
              <p:nvPr/>
            </p:nvSpPr>
            <p:spPr>
              <a:xfrm>
                <a:off x="2423220" y="2984628"/>
                <a:ext cx="896259" cy="769441"/>
              </a:xfrm>
              <a:prstGeom prst="rect">
                <a:avLst/>
              </a:prstGeom>
              <a:noFill/>
            </p:spPr>
            <p:txBody>
              <a:bodyPr wrap="square" rtlCol="0">
                <a:spAutoFit/>
              </a:bodyPr>
              <a:lstStyle/>
              <a:p>
                <a:r>
                  <a:rPr lang="en-US" sz="4400"/>
                  <a:t>  9</a:t>
                </a:r>
              </a:p>
            </p:txBody>
          </p:sp>
          <p:sp>
            <p:nvSpPr>
              <p:cNvPr id="36" name="TextBox 35">
                <a:extLst>
                  <a:ext uri="{FF2B5EF4-FFF2-40B4-BE49-F238E27FC236}">
                    <a16:creationId xmlns:a16="http://schemas.microsoft.com/office/drawing/2014/main" id="{4B7ED566-F8E2-4BD8-A32A-18BA3EA2AE46}"/>
                  </a:ext>
                </a:extLst>
              </p:cNvPr>
              <p:cNvSpPr txBox="1"/>
              <p:nvPr/>
            </p:nvSpPr>
            <p:spPr>
              <a:xfrm>
                <a:off x="3427641" y="3030052"/>
                <a:ext cx="896259" cy="769441"/>
              </a:xfrm>
              <a:prstGeom prst="rect">
                <a:avLst/>
              </a:prstGeom>
              <a:noFill/>
            </p:spPr>
            <p:txBody>
              <a:bodyPr wrap="square" rtlCol="0">
                <a:spAutoFit/>
              </a:bodyPr>
              <a:lstStyle/>
              <a:p>
                <a:r>
                  <a:rPr lang="en-US" sz="4400"/>
                  <a:t>3</a:t>
                </a:r>
              </a:p>
            </p:txBody>
          </p:sp>
          <p:sp>
            <p:nvSpPr>
              <p:cNvPr id="37" name="TextBox 36">
                <a:extLst>
                  <a:ext uri="{FF2B5EF4-FFF2-40B4-BE49-F238E27FC236}">
                    <a16:creationId xmlns:a16="http://schemas.microsoft.com/office/drawing/2014/main" id="{1701AB96-47BF-4205-A7A6-D7D7E87F7070}"/>
                  </a:ext>
                </a:extLst>
              </p:cNvPr>
              <p:cNvSpPr txBox="1"/>
              <p:nvPr/>
            </p:nvSpPr>
            <p:spPr>
              <a:xfrm>
                <a:off x="2718034" y="3707927"/>
                <a:ext cx="896259" cy="769441"/>
              </a:xfrm>
              <a:prstGeom prst="rect">
                <a:avLst/>
              </a:prstGeom>
              <a:noFill/>
            </p:spPr>
            <p:txBody>
              <a:bodyPr wrap="square" rtlCol="0">
                <a:spAutoFit/>
              </a:bodyPr>
              <a:lstStyle/>
              <a:p>
                <a:r>
                  <a:rPr lang="en-US" sz="4400"/>
                  <a:t>1</a:t>
                </a:r>
              </a:p>
            </p:txBody>
          </p:sp>
        </p:grpSp>
      </p:grpSp>
      <p:sp>
        <p:nvSpPr>
          <p:cNvPr id="40" name="Rectangle 39">
            <a:extLst>
              <a:ext uri="{FF2B5EF4-FFF2-40B4-BE49-F238E27FC236}">
                <a16:creationId xmlns:a16="http://schemas.microsoft.com/office/drawing/2014/main" id="{25B06351-9055-48E6-8B24-47FA74B37174}"/>
              </a:ext>
            </a:extLst>
          </p:cNvPr>
          <p:cNvSpPr/>
          <p:nvPr/>
        </p:nvSpPr>
        <p:spPr>
          <a:xfrm>
            <a:off x="4615621" y="4306568"/>
            <a:ext cx="3457998" cy="707886"/>
          </a:xfrm>
          <a:prstGeom prst="rect">
            <a:avLst/>
          </a:prstGeom>
        </p:spPr>
        <p:txBody>
          <a:bodyPr wrap="none">
            <a:spAutoFit/>
          </a:bodyPr>
          <a:lstStyle/>
          <a:p>
            <a:pPr lvl="0">
              <a:defRPr/>
            </a:pPr>
            <a:r>
              <a:rPr lang="en-US" sz="4000">
                <a:solidFill>
                  <a:srgbClr val="00B0F0"/>
                </a:solidFill>
              </a:rPr>
              <a:t>10 : 3 = 9 (dư 1)</a:t>
            </a:r>
          </a:p>
        </p:txBody>
      </p:sp>
      <p:grpSp>
        <p:nvGrpSpPr>
          <p:cNvPr id="41" name="Group 40">
            <a:extLst>
              <a:ext uri="{FF2B5EF4-FFF2-40B4-BE49-F238E27FC236}">
                <a16:creationId xmlns:a16="http://schemas.microsoft.com/office/drawing/2014/main" id="{D6C134A4-089B-4E26-BD4F-7B025C478813}"/>
              </a:ext>
            </a:extLst>
          </p:cNvPr>
          <p:cNvGrpSpPr/>
          <p:nvPr/>
        </p:nvGrpSpPr>
        <p:grpSpPr>
          <a:xfrm>
            <a:off x="9174792" y="2300444"/>
            <a:ext cx="1929858" cy="2108798"/>
            <a:chOff x="2421116" y="2368570"/>
            <a:chExt cx="1929858" cy="2108798"/>
          </a:xfrm>
        </p:grpSpPr>
        <p:grpSp>
          <p:nvGrpSpPr>
            <p:cNvPr id="42" name="Group 41">
              <a:extLst>
                <a:ext uri="{FF2B5EF4-FFF2-40B4-BE49-F238E27FC236}">
                  <a16:creationId xmlns:a16="http://schemas.microsoft.com/office/drawing/2014/main" id="{3875EF0D-FB47-48AE-83A4-FB83A8707DAD}"/>
                </a:ext>
              </a:extLst>
            </p:cNvPr>
            <p:cNvGrpSpPr/>
            <p:nvPr/>
          </p:nvGrpSpPr>
          <p:grpSpPr>
            <a:xfrm>
              <a:off x="3336255" y="2666862"/>
              <a:ext cx="549814" cy="1389789"/>
              <a:chOff x="5449206" y="2039211"/>
              <a:chExt cx="549814" cy="1419079"/>
            </a:xfrm>
          </p:grpSpPr>
          <p:cxnSp>
            <p:nvCxnSpPr>
              <p:cNvPr id="49" name="Straight Connector 48">
                <a:extLst>
                  <a:ext uri="{FF2B5EF4-FFF2-40B4-BE49-F238E27FC236}">
                    <a16:creationId xmlns:a16="http://schemas.microsoft.com/office/drawing/2014/main" id="{6756244B-AF77-4FC8-89E8-B3DDA6F6BC73}"/>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611E71FB-D0C7-41E8-B95D-6CB97CD1DC61}"/>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43" name="Straight Connector 42">
              <a:extLst>
                <a:ext uri="{FF2B5EF4-FFF2-40B4-BE49-F238E27FC236}">
                  <a16:creationId xmlns:a16="http://schemas.microsoft.com/office/drawing/2014/main" id="{18EE00B9-4280-47B6-920C-9A00F312E12A}"/>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44" name="Group 43">
              <a:extLst>
                <a:ext uri="{FF2B5EF4-FFF2-40B4-BE49-F238E27FC236}">
                  <a16:creationId xmlns:a16="http://schemas.microsoft.com/office/drawing/2014/main" id="{8AD53267-A8B1-477A-90AE-4250AFF66493}"/>
                </a:ext>
              </a:extLst>
            </p:cNvPr>
            <p:cNvGrpSpPr/>
            <p:nvPr/>
          </p:nvGrpSpPr>
          <p:grpSpPr>
            <a:xfrm>
              <a:off x="2423220" y="2368570"/>
              <a:ext cx="1927754" cy="2108798"/>
              <a:chOff x="2423220" y="2368570"/>
              <a:chExt cx="1927754" cy="2108798"/>
            </a:xfrm>
          </p:grpSpPr>
          <p:sp>
            <p:nvSpPr>
              <p:cNvPr id="45" name="TextBox 44">
                <a:extLst>
                  <a:ext uri="{FF2B5EF4-FFF2-40B4-BE49-F238E27FC236}">
                    <a16:creationId xmlns:a16="http://schemas.microsoft.com/office/drawing/2014/main" id="{29CE9347-9BD1-432E-B8C5-84408A5D2D8A}"/>
                  </a:ext>
                </a:extLst>
              </p:cNvPr>
              <p:cNvSpPr txBox="1"/>
              <p:nvPr/>
            </p:nvSpPr>
            <p:spPr>
              <a:xfrm>
                <a:off x="2439995" y="2368570"/>
                <a:ext cx="1910979" cy="769441"/>
              </a:xfrm>
              <a:prstGeom prst="rect">
                <a:avLst/>
              </a:prstGeom>
              <a:noFill/>
            </p:spPr>
            <p:txBody>
              <a:bodyPr wrap="square" rtlCol="0">
                <a:spAutoFit/>
              </a:bodyPr>
              <a:lstStyle/>
              <a:p>
                <a:r>
                  <a:rPr lang="en-US" sz="4400"/>
                  <a:t>23   3</a:t>
                </a:r>
              </a:p>
            </p:txBody>
          </p:sp>
          <p:sp>
            <p:nvSpPr>
              <p:cNvPr id="46" name="TextBox 45">
                <a:extLst>
                  <a:ext uri="{FF2B5EF4-FFF2-40B4-BE49-F238E27FC236}">
                    <a16:creationId xmlns:a16="http://schemas.microsoft.com/office/drawing/2014/main" id="{0CAEB9D8-449A-41B4-BFAA-9D8278955FC3}"/>
                  </a:ext>
                </a:extLst>
              </p:cNvPr>
              <p:cNvSpPr txBox="1"/>
              <p:nvPr/>
            </p:nvSpPr>
            <p:spPr>
              <a:xfrm>
                <a:off x="2423220" y="2984628"/>
                <a:ext cx="896259" cy="769441"/>
              </a:xfrm>
              <a:prstGeom prst="rect">
                <a:avLst/>
              </a:prstGeom>
              <a:noFill/>
            </p:spPr>
            <p:txBody>
              <a:bodyPr wrap="square" rtlCol="0">
                <a:spAutoFit/>
              </a:bodyPr>
              <a:lstStyle/>
              <a:p>
                <a:r>
                  <a:rPr lang="en-US" sz="4400"/>
                  <a:t>21</a:t>
                </a:r>
              </a:p>
            </p:txBody>
          </p:sp>
          <p:sp>
            <p:nvSpPr>
              <p:cNvPr id="47" name="TextBox 46">
                <a:extLst>
                  <a:ext uri="{FF2B5EF4-FFF2-40B4-BE49-F238E27FC236}">
                    <a16:creationId xmlns:a16="http://schemas.microsoft.com/office/drawing/2014/main" id="{057CAA04-F83A-46E1-8D44-7F4F3E56B66B}"/>
                  </a:ext>
                </a:extLst>
              </p:cNvPr>
              <p:cNvSpPr txBox="1"/>
              <p:nvPr/>
            </p:nvSpPr>
            <p:spPr>
              <a:xfrm>
                <a:off x="3427641" y="3030052"/>
                <a:ext cx="896259" cy="769441"/>
              </a:xfrm>
              <a:prstGeom prst="rect">
                <a:avLst/>
              </a:prstGeom>
              <a:noFill/>
            </p:spPr>
            <p:txBody>
              <a:bodyPr wrap="square" rtlCol="0">
                <a:spAutoFit/>
              </a:bodyPr>
              <a:lstStyle/>
              <a:p>
                <a:r>
                  <a:rPr lang="en-US" sz="4400"/>
                  <a:t>7</a:t>
                </a:r>
              </a:p>
            </p:txBody>
          </p:sp>
          <p:sp>
            <p:nvSpPr>
              <p:cNvPr id="48" name="TextBox 47">
                <a:extLst>
                  <a:ext uri="{FF2B5EF4-FFF2-40B4-BE49-F238E27FC236}">
                    <a16:creationId xmlns:a16="http://schemas.microsoft.com/office/drawing/2014/main" id="{E1C21FF9-692F-4A94-A1EF-E8338E748C0F}"/>
                  </a:ext>
                </a:extLst>
              </p:cNvPr>
              <p:cNvSpPr txBox="1"/>
              <p:nvPr/>
            </p:nvSpPr>
            <p:spPr>
              <a:xfrm>
                <a:off x="2718034" y="3707927"/>
                <a:ext cx="896259" cy="769441"/>
              </a:xfrm>
              <a:prstGeom prst="rect">
                <a:avLst/>
              </a:prstGeom>
              <a:noFill/>
            </p:spPr>
            <p:txBody>
              <a:bodyPr wrap="square" rtlCol="0">
                <a:spAutoFit/>
              </a:bodyPr>
              <a:lstStyle/>
              <a:p>
                <a:r>
                  <a:rPr lang="en-US" sz="4400"/>
                  <a:t>2</a:t>
                </a:r>
              </a:p>
            </p:txBody>
          </p:sp>
        </p:grpSp>
      </p:grpSp>
      <p:sp>
        <p:nvSpPr>
          <p:cNvPr id="51" name="Rectangle 50">
            <a:extLst>
              <a:ext uri="{FF2B5EF4-FFF2-40B4-BE49-F238E27FC236}">
                <a16:creationId xmlns:a16="http://schemas.microsoft.com/office/drawing/2014/main" id="{7E471F6B-FB18-4F04-AE08-D3041F2EB79A}"/>
              </a:ext>
            </a:extLst>
          </p:cNvPr>
          <p:cNvSpPr/>
          <p:nvPr/>
        </p:nvSpPr>
        <p:spPr>
          <a:xfrm>
            <a:off x="8256284" y="4323850"/>
            <a:ext cx="3457998" cy="707886"/>
          </a:xfrm>
          <a:prstGeom prst="rect">
            <a:avLst/>
          </a:prstGeom>
        </p:spPr>
        <p:txBody>
          <a:bodyPr wrap="none">
            <a:spAutoFit/>
          </a:bodyPr>
          <a:lstStyle/>
          <a:p>
            <a:pPr lvl="0">
              <a:defRPr/>
            </a:pPr>
            <a:r>
              <a:rPr lang="en-US" sz="4000">
                <a:solidFill>
                  <a:srgbClr val="7030A0"/>
                </a:solidFill>
              </a:rPr>
              <a:t>23 : 3 = 7 (dư 2)</a:t>
            </a:r>
          </a:p>
        </p:txBody>
      </p:sp>
    </p:spTree>
    <p:extLst>
      <p:ext uri="{BB962C8B-B14F-4D97-AF65-F5344CB8AC3E}">
        <p14:creationId xmlns:p14="http://schemas.microsoft.com/office/powerpoint/2010/main" val="31162409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arn(inVertic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barn(inVertical)">
                                      <p:cBhvr>
                                        <p:cTn id="4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29" grpId="0"/>
      <p:bldP spid="40" grpId="0"/>
      <p:bldP spid="5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A58B88AE-B776-4272-A439-69343A3BCFD8"/>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01.11.02"/>
</p:tagLst>
</file>

<file path=ppt/theme/theme1.xml><?xml version="1.0" encoding="utf-8"?>
<a:theme xmlns:a="http://schemas.openxmlformats.org/drawingml/2006/main" name="Office Theme">
  <a:themeElements>
    <a:clrScheme name="自定义 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525</TotalTime>
  <Words>507</Words>
  <PresentationFormat>Widescreen</PresentationFormat>
  <Paragraphs>152</Paragraphs>
  <Slides>23</Slides>
  <Notes>16</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23</vt:i4>
      </vt:variant>
    </vt:vector>
  </HeadingPairs>
  <TitlesOfParts>
    <vt:vector size="36" baseType="lpstr">
      <vt:lpstr>等线</vt:lpstr>
      <vt:lpstr>Arial</vt:lpstr>
      <vt:lpstr>Calibri</vt:lpstr>
      <vt:lpstr>Calibri Light</vt:lpstr>
      <vt:lpstr>Coiny</vt:lpstr>
      <vt:lpstr>iCiel Smoothy Sans</vt:lpstr>
      <vt:lpstr>inpin heiti</vt:lpstr>
      <vt:lpstr>Matura MT Script Capitals</vt:lpstr>
      <vt:lpstr>SVN-Gretoon</vt:lpstr>
      <vt:lpstr>Office Theme</vt:lpstr>
      <vt:lpstr>1_Office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2017-08-18T03:02:00Z</dcterms:created>
  <dcterms:modified xsi:type="dcterms:W3CDTF">2022-10-01T11:55:39Z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