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301" r:id="rId2"/>
    <p:sldId id="358" r:id="rId3"/>
    <p:sldId id="359" r:id="rId4"/>
    <p:sldId id="303" r:id="rId5"/>
    <p:sldId id="259" r:id="rId6"/>
    <p:sldId id="260" r:id="rId7"/>
    <p:sldId id="360" r:id="rId8"/>
    <p:sldId id="267" r:id="rId9"/>
    <p:sldId id="361" r:id="rId10"/>
    <p:sldId id="362" r:id="rId11"/>
    <p:sldId id="363" r:id="rId12"/>
    <p:sldId id="302" r:id="rId13"/>
    <p:sldId id="329" r:id="rId14"/>
    <p:sldId id="265" r:id="rId15"/>
    <p:sldId id="364" r:id="rId16"/>
    <p:sldId id="355" r:id="rId17"/>
    <p:sldId id="365" r:id="rId18"/>
    <p:sldId id="366" r:id="rId19"/>
    <p:sldId id="367" r:id="rId20"/>
    <p:sldId id="368" r:id="rId21"/>
    <p:sldId id="330" r:id="rId22"/>
    <p:sldId id="369" r:id="rId23"/>
    <p:sldId id="266" r:id="rId24"/>
    <p:sldId id="370" r:id="rId25"/>
    <p:sldId id="371" r:id="rId26"/>
    <p:sldId id="331" r:id="rId27"/>
    <p:sldId id="377" r:id="rId28"/>
    <p:sldId id="378" r:id="rId29"/>
    <p:sldId id="379" r:id="rId30"/>
    <p:sldId id="380" r:id="rId31"/>
    <p:sldId id="381" r:id="rId32"/>
    <p:sldId id="382" r:id="rId33"/>
  </p:sldIdLst>
  <p:sldSz cx="9144000" cy="5143500" type="screen16x9"/>
  <p:notesSz cx="6858000" cy="9144000"/>
  <p:custDataLst>
    <p:tags r:id="rId35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0">
          <p15:clr>
            <a:srgbClr val="A4A3A4"/>
          </p15:clr>
        </p15:guide>
        <p15:guide id="2" pos="3744">
          <p15:clr>
            <a:srgbClr val="A4A3A4"/>
          </p15:clr>
        </p15:guide>
        <p15:guide id="3" orient="horz" pos="1718">
          <p15:clr>
            <a:srgbClr val="A4A3A4"/>
          </p15:clr>
        </p15:guide>
        <p15:guide id="4" pos="28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CCFF"/>
    <a:srgbClr val="D5F6C0"/>
    <a:srgbClr val="99111F"/>
    <a:srgbClr val="FF3300"/>
    <a:srgbClr val="F7C8D4"/>
    <a:srgbClr val="80BCBD"/>
    <a:srgbClr val="5DA333"/>
    <a:srgbClr val="FFD7E6"/>
    <a:srgbClr val="EF7889"/>
    <a:srgbClr val="EF7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1231" autoAdjust="0"/>
  </p:normalViewPr>
  <p:slideViewPr>
    <p:cSldViewPr snapToGrid="0" showGuides="1">
      <p:cViewPr varScale="1">
        <p:scale>
          <a:sx n="97" d="100"/>
          <a:sy n="97" d="100"/>
        </p:scale>
        <p:origin x="400" y="72"/>
      </p:cViewPr>
      <p:guideLst>
        <p:guide orient="horz" pos="2290"/>
        <p:guide pos="3744"/>
        <p:guide orient="horz" pos="1718"/>
        <p:guide pos="28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CB3A4-366F-4A18-900B-EFCC936F2A26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A5A5DC-79FA-48B4-990C-AAD832BA45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067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751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818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84174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219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1049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893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8138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106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7028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5754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493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147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2072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854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085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569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940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485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369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963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5A5DC-79FA-48B4-990C-AAD832BA459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8042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9020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A5A5DC-79FA-48B4-990C-AAD832BA45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509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FBA77-92B6-47E2-9C7A-805DAB206DDA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A3B009FE-AF7D-40C5-A988-0E6ECA30C380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FBA77-92B6-47E2-9C7A-805DAB206DDA}" type="datetimeFigureOut">
              <a:rPr lang="zh-CN" altLang="en-US" smtClean="0"/>
              <a:t>2022/11/8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4A33F-2E0C-42EA-A1B9-314B44A39C8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2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.xml"/><Relationship Id="rId7" Type="http://schemas.openxmlformats.org/officeDocument/2006/relationships/image" Target="../media/image6.emf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10" Type="http://schemas.openxmlformats.org/officeDocument/2006/relationships/image" Target="../media/image8.emf"/><Relationship Id="rId4" Type="http://schemas.openxmlformats.org/officeDocument/2006/relationships/slideLayout" Target="../slideLayouts/slideLayout2.xml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11" Type="http://schemas.openxmlformats.org/officeDocument/2006/relationships/image" Target="../media/image35.png"/><Relationship Id="rId5" Type="http://schemas.openxmlformats.org/officeDocument/2006/relationships/image" Target="../media/image28.pn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-9525" y="3561398"/>
            <a:ext cx="9747885" cy="1733550"/>
          </a:xfrm>
          <a:custGeom>
            <a:avLst/>
            <a:gdLst>
              <a:gd name="connsiteX0" fmla="*/ 0 w 20467"/>
              <a:gd name="connsiteY0" fmla="*/ 3623 h 4047"/>
              <a:gd name="connsiteX1" fmla="*/ 621 w 20467"/>
              <a:gd name="connsiteY1" fmla="*/ 2153 h 4047"/>
              <a:gd name="connsiteX2" fmla="*/ 1771 w 20467"/>
              <a:gd name="connsiteY2" fmla="*/ 980 h 4047"/>
              <a:gd name="connsiteX3" fmla="*/ 2548 w 20467"/>
              <a:gd name="connsiteY3" fmla="*/ 816 h 4047"/>
              <a:gd name="connsiteX4" fmla="*/ 3534 w 20467"/>
              <a:gd name="connsiteY4" fmla="*/ 641 h 4047"/>
              <a:gd name="connsiteX5" fmla="*/ 6605 w 20467"/>
              <a:gd name="connsiteY5" fmla="*/ 29 h 4047"/>
              <a:gd name="connsiteX6" fmla="*/ 16135 w 20467"/>
              <a:gd name="connsiteY6" fmla="*/ 2175 h 4047"/>
              <a:gd name="connsiteX7" fmla="*/ 17962 w 20467"/>
              <a:gd name="connsiteY7" fmla="*/ 1825 h 4047"/>
              <a:gd name="connsiteX8" fmla="*/ 19256 w 20467"/>
              <a:gd name="connsiteY8" fmla="*/ 873 h 4047"/>
              <a:gd name="connsiteX9" fmla="*/ 19642 w 20467"/>
              <a:gd name="connsiteY9" fmla="*/ 2038 h 4047"/>
              <a:gd name="connsiteX10" fmla="*/ 20369 w 20467"/>
              <a:gd name="connsiteY10" fmla="*/ 2458 h 4047"/>
              <a:gd name="connsiteX11" fmla="*/ 20369 w 20467"/>
              <a:gd name="connsiteY11" fmla="*/ 4048 h 4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468" h="4048">
                <a:moveTo>
                  <a:pt x="0" y="3623"/>
                </a:moveTo>
                <a:cubicBezTo>
                  <a:pt x="107" y="3265"/>
                  <a:pt x="384" y="2535"/>
                  <a:pt x="621" y="2153"/>
                </a:cubicBezTo>
                <a:cubicBezTo>
                  <a:pt x="857" y="1771"/>
                  <a:pt x="1490" y="1129"/>
                  <a:pt x="1771" y="980"/>
                </a:cubicBezTo>
                <a:cubicBezTo>
                  <a:pt x="2053" y="830"/>
                  <a:pt x="2217" y="709"/>
                  <a:pt x="2548" y="816"/>
                </a:cubicBezTo>
                <a:cubicBezTo>
                  <a:pt x="2880" y="922"/>
                  <a:pt x="3244" y="790"/>
                  <a:pt x="3534" y="641"/>
                </a:cubicBezTo>
                <a:cubicBezTo>
                  <a:pt x="3825" y="491"/>
                  <a:pt x="4530" y="-140"/>
                  <a:pt x="6605" y="29"/>
                </a:cubicBezTo>
                <a:cubicBezTo>
                  <a:pt x="8680" y="198"/>
                  <a:pt x="14119" y="2877"/>
                  <a:pt x="16135" y="2175"/>
                </a:cubicBezTo>
                <a:cubicBezTo>
                  <a:pt x="18151" y="1473"/>
                  <a:pt x="17409" y="1782"/>
                  <a:pt x="17962" y="1825"/>
                </a:cubicBezTo>
                <a:cubicBezTo>
                  <a:pt x="18516" y="1869"/>
                  <a:pt x="18920" y="830"/>
                  <a:pt x="19256" y="873"/>
                </a:cubicBezTo>
                <a:cubicBezTo>
                  <a:pt x="19592" y="917"/>
                  <a:pt x="19420" y="1719"/>
                  <a:pt x="19642" y="2038"/>
                </a:cubicBezTo>
                <a:cubicBezTo>
                  <a:pt x="19865" y="2357"/>
                  <a:pt x="20224" y="2057"/>
                  <a:pt x="20369" y="2458"/>
                </a:cubicBezTo>
                <a:cubicBezTo>
                  <a:pt x="20514" y="2859"/>
                  <a:pt x="20487" y="3241"/>
                  <a:pt x="20369" y="4048"/>
                </a:cubicBezTo>
              </a:path>
            </a:pathLst>
          </a:custGeom>
          <a:solidFill>
            <a:srgbClr val="5DA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 rot="840000">
            <a:off x="713508" y="4210357"/>
            <a:ext cx="4202430" cy="520022"/>
          </a:xfrm>
          <a:custGeom>
            <a:avLst/>
            <a:gdLst>
              <a:gd name="connsiteX0" fmla="*/ 8824 w 8824"/>
              <a:gd name="connsiteY0" fmla="*/ 0 h 1091"/>
              <a:gd name="connsiteX1" fmla="*/ 8277 w 8824"/>
              <a:gd name="connsiteY1" fmla="*/ 484 h 1091"/>
              <a:gd name="connsiteX2" fmla="*/ 7040 w 8824"/>
              <a:gd name="connsiteY2" fmla="*/ 866 h 1091"/>
              <a:gd name="connsiteX3" fmla="*/ 5540 w 8824"/>
              <a:gd name="connsiteY3" fmla="*/ 731 h 1091"/>
              <a:gd name="connsiteX4" fmla="*/ 4186 w 8824"/>
              <a:gd name="connsiteY4" fmla="*/ 995 h 1091"/>
              <a:gd name="connsiteX5" fmla="*/ 3386 w 8824"/>
              <a:gd name="connsiteY5" fmla="*/ 951 h 1091"/>
              <a:gd name="connsiteX6" fmla="*/ 2705 w 8824"/>
              <a:gd name="connsiteY6" fmla="*/ 927 h 1091"/>
              <a:gd name="connsiteX7" fmla="*/ 1827 w 8824"/>
              <a:gd name="connsiteY7" fmla="*/ 1089 h 1091"/>
              <a:gd name="connsiteX8" fmla="*/ 366 w 8824"/>
              <a:gd name="connsiteY8" fmla="*/ 801 h 1091"/>
              <a:gd name="connsiteX9" fmla="*/ 0 w 8824"/>
              <a:gd name="connsiteY9" fmla="*/ 650 h 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24" h="1092">
                <a:moveTo>
                  <a:pt x="8824" y="0"/>
                </a:moveTo>
                <a:cubicBezTo>
                  <a:pt x="8730" y="53"/>
                  <a:pt x="8659" y="452"/>
                  <a:pt x="8277" y="484"/>
                </a:cubicBezTo>
                <a:cubicBezTo>
                  <a:pt x="7896" y="516"/>
                  <a:pt x="7492" y="940"/>
                  <a:pt x="7040" y="866"/>
                </a:cubicBezTo>
                <a:cubicBezTo>
                  <a:pt x="6588" y="792"/>
                  <a:pt x="5992" y="787"/>
                  <a:pt x="5540" y="731"/>
                </a:cubicBezTo>
                <a:cubicBezTo>
                  <a:pt x="5089" y="675"/>
                  <a:pt x="4693" y="916"/>
                  <a:pt x="4186" y="995"/>
                </a:cubicBezTo>
                <a:cubicBezTo>
                  <a:pt x="3679" y="1074"/>
                  <a:pt x="3773" y="932"/>
                  <a:pt x="3386" y="951"/>
                </a:cubicBezTo>
                <a:cubicBezTo>
                  <a:pt x="2998" y="970"/>
                  <a:pt x="3004" y="992"/>
                  <a:pt x="2705" y="927"/>
                </a:cubicBezTo>
                <a:cubicBezTo>
                  <a:pt x="2406" y="862"/>
                  <a:pt x="2215" y="1122"/>
                  <a:pt x="1827" y="1089"/>
                </a:cubicBezTo>
                <a:cubicBezTo>
                  <a:pt x="1440" y="1056"/>
                  <a:pt x="846" y="801"/>
                  <a:pt x="366" y="801"/>
                </a:cubicBezTo>
                <a:cubicBezTo>
                  <a:pt x="-114" y="801"/>
                  <a:pt x="376" y="529"/>
                  <a:pt x="0" y="650"/>
                </a:cubicBezTo>
              </a:path>
            </a:pathLst>
          </a:custGeom>
          <a:noFill/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 rot="20400000">
            <a:off x="3423506" y="3383848"/>
            <a:ext cx="1232097" cy="868777"/>
          </a:xfrm>
          <a:custGeom>
            <a:avLst/>
            <a:gdLst>
              <a:gd name="connsiteX0" fmla="*/ 2587 w 2587"/>
              <a:gd name="connsiteY0" fmla="*/ 1824 h 1824"/>
              <a:gd name="connsiteX1" fmla="*/ 1586 w 2587"/>
              <a:gd name="connsiteY1" fmla="*/ 1170 h 1824"/>
              <a:gd name="connsiteX2" fmla="*/ 965 w 2587"/>
              <a:gd name="connsiteY2" fmla="*/ 708 h 1824"/>
              <a:gd name="connsiteX3" fmla="*/ 222 w 2587"/>
              <a:gd name="connsiteY3" fmla="*/ 44 h 1824"/>
              <a:gd name="connsiteX4" fmla="*/ 2 w 2587"/>
              <a:gd name="connsiteY4" fmla="*/ 144 h 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" h="1824">
                <a:moveTo>
                  <a:pt x="2587" y="1824"/>
                </a:moveTo>
                <a:cubicBezTo>
                  <a:pt x="2314" y="1720"/>
                  <a:pt x="1990" y="1369"/>
                  <a:pt x="1586" y="1170"/>
                </a:cubicBezTo>
                <a:cubicBezTo>
                  <a:pt x="1181" y="972"/>
                  <a:pt x="1206" y="932"/>
                  <a:pt x="965" y="708"/>
                </a:cubicBezTo>
                <a:cubicBezTo>
                  <a:pt x="724" y="483"/>
                  <a:pt x="333" y="181"/>
                  <a:pt x="222" y="44"/>
                </a:cubicBezTo>
                <a:cubicBezTo>
                  <a:pt x="110" y="-93"/>
                  <a:pt x="-18" y="131"/>
                  <a:pt x="2" y="144"/>
                </a:cubicBezTo>
              </a:path>
            </a:pathLst>
          </a:custGeom>
          <a:solidFill>
            <a:srgbClr val="5DA334"/>
          </a:solidFill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2554297" y="3559685"/>
            <a:ext cx="2009775" cy="587175"/>
          </a:xfrm>
          <a:custGeom>
            <a:avLst/>
            <a:gdLst>
              <a:gd name="connsiteX0" fmla="*/ 4220 w 4220"/>
              <a:gd name="connsiteY0" fmla="*/ 1212 h 1232"/>
              <a:gd name="connsiteX1" fmla="*/ 2925 w 4220"/>
              <a:gd name="connsiteY1" fmla="*/ 1074 h 1232"/>
              <a:gd name="connsiteX2" fmla="*/ 1757 w 4220"/>
              <a:gd name="connsiteY2" fmla="*/ 320 h 1232"/>
              <a:gd name="connsiteX3" fmla="*/ 408 w 4220"/>
              <a:gd name="connsiteY3" fmla="*/ 167 h 1232"/>
              <a:gd name="connsiteX4" fmla="*/ 0 w 4220"/>
              <a:gd name="connsiteY4" fmla="*/ 0 h 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0" h="1233">
                <a:moveTo>
                  <a:pt x="4220" y="1212"/>
                </a:moveTo>
                <a:cubicBezTo>
                  <a:pt x="3964" y="1250"/>
                  <a:pt x="3418" y="1253"/>
                  <a:pt x="2925" y="1074"/>
                </a:cubicBezTo>
                <a:cubicBezTo>
                  <a:pt x="2431" y="895"/>
                  <a:pt x="2188" y="616"/>
                  <a:pt x="1757" y="320"/>
                </a:cubicBezTo>
                <a:cubicBezTo>
                  <a:pt x="1326" y="24"/>
                  <a:pt x="802" y="303"/>
                  <a:pt x="408" y="167"/>
                </a:cubicBezTo>
                <a:cubicBezTo>
                  <a:pt x="14" y="33"/>
                  <a:pt x="319" y="37"/>
                  <a:pt x="0" y="0"/>
                </a:cubicBezTo>
              </a:path>
            </a:pathLst>
          </a:custGeom>
          <a:noFill/>
          <a:ln w="31750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 rot="240000">
            <a:off x="2065848" y="3723171"/>
            <a:ext cx="2413646" cy="515825"/>
          </a:xfrm>
          <a:custGeom>
            <a:avLst/>
            <a:gdLst>
              <a:gd name="connsiteX0" fmla="*/ 5068 w 5068"/>
              <a:gd name="connsiteY0" fmla="*/ 984 h 1083"/>
              <a:gd name="connsiteX1" fmla="*/ 4094 w 5068"/>
              <a:gd name="connsiteY1" fmla="*/ 1083 h 1083"/>
              <a:gd name="connsiteX2" fmla="*/ 3268 w 5068"/>
              <a:gd name="connsiteY2" fmla="*/ 984 h 1083"/>
              <a:gd name="connsiteX3" fmla="*/ 2593 w 5068"/>
              <a:gd name="connsiteY3" fmla="*/ 551 h 1083"/>
              <a:gd name="connsiteX4" fmla="*/ 854 w 5068"/>
              <a:gd name="connsiteY4" fmla="*/ 274 h 1083"/>
              <a:gd name="connsiteX5" fmla="*/ 0 w 5068"/>
              <a:gd name="connsiteY5" fmla="*/ 0 h 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" h="1083">
                <a:moveTo>
                  <a:pt x="5068" y="984"/>
                </a:moveTo>
                <a:cubicBezTo>
                  <a:pt x="4890" y="1006"/>
                  <a:pt x="4454" y="1083"/>
                  <a:pt x="4094" y="1083"/>
                </a:cubicBezTo>
                <a:cubicBezTo>
                  <a:pt x="3733" y="1083"/>
                  <a:pt x="3569" y="1090"/>
                  <a:pt x="3268" y="984"/>
                </a:cubicBezTo>
                <a:cubicBezTo>
                  <a:pt x="2968" y="878"/>
                  <a:pt x="2916" y="778"/>
                  <a:pt x="2593" y="551"/>
                </a:cubicBezTo>
                <a:cubicBezTo>
                  <a:pt x="2270" y="325"/>
                  <a:pt x="1221" y="274"/>
                  <a:pt x="854" y="274"/>
                </a:cubicBezTo>
                <a:cubicBezTo>
                  <a:pt x="487" y="274"/>
                  <a:pt x="-4" y="0"/>
                  <a:pt x="0" y="0"/>
                </a:cubicBezTo>
              </a:path>
            </a:pathLst>
          </a:custGeom>
          <a:noFill/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 rot="360000">
            <a:off x="1489267" y="4084588"/>
            <a:ext cx="3024812" cy="345303"/>
          </a:xfrm>
          <a:custGeom>
            <a:avLst/>
            <a:gdLst>
              <a:gd name="connsiteX0" fmla="*/ 6351 w 6351"/>
              <a:gd name="connsiteY0" fmla="*/ 400 h 725"/>
              <a:gd name="connsiteX1" fmla="*/ 5636 w 6351"/>
              <a:gd name="connsiteY1" fmla="*/ 687 h 725"/>
              <a:gd name="connsiteX2" fmla="*/ 5063 w 6351"/>
              <a:gd name="connsiteY2" fmla="*/ 687 h 725"/>
              <a:gd name="connsiteX3" fmla="*/ 4262 w 6351"/>
              <a:gd name="connsiteY3" fmla="*/ 457 h 725"/>
              <a:gd name="connsiteX4" fmla="*/ 3454 w 6351"/>
              <a:gd name="connsiteY4" fmla="*/ 315 h 725"/>
              <a:gd name="connsiteX5" fmla="*/ 2440 w 6351"/>
              <a:gd name="connsiteY5" fmla="*/ 235 h 725"/>
              <a:gd name="connsiteX6" fmla="*/ 1240 w 6351"/>
              <a:gd name="connsiteY6" fmla="*/ 323 h 725"/>
              <a:gd name="connsiteX7" fmla="*/ 129 w 6351"/>
              <a:gd name="connsiteY7" fmla="*/ 31 h 725"/>
              <a:gd name="connsiteX8" fmla="*/ 242 w 6351"/>
              <a:gd name="connsiteY8" fmla="*/ 37 h 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1" h="725">
                <a:moveTo>
                  <a:pt x="6351" y="400"/>
                </a:moveTo>
                <a:cubicBezTo>
                  <a:pt x="6219" y="457"/>
                  <a:pt x="5893" y="630"/>
                  <a:pt x="5636" y="687"/>
                </a:cubicBezTo>
                <a:cubicBezTo>
                  <a:pt x="5378" y="743"/>
                  <a:pt x="5338" y="732"/>
                  <a:pt x="5063" y="687"/>
                </a:cubicBezTo>
                <a:cubicBezTo>
                  <a:pt x="4788" y="641"/>
                  <a:pt x="4479" y="578"/>
                  <a:pt x="4262" y="457"/>
                </a:cubicBezTo>
                <a:cubicBezTo>
                  <a:pt x="4045" y="336"/>
                  <a:pt x="3705" y="475"/>
                  <a:pt x="3454" y="315"/>
                </a:cubicBezTo>
                <a:cubicBezTo>
                  <a:pt x="3202" y="154"/>
                  <a:pt x="2921" y="360"/>
                  <a:pt x="2440" y="235"/>
                </a:cubicBezTo>
                <a:cubicBezTo>
                  <a:pt x="1959" y="109"/>
                  <a:pt x="1676" y="431"/>
                  <a:pt x="1240" y="323"/>
                </a:cubicBezTo>
                <a:cubicBezTo>
                  <a:pt x="805" y="214"/>
                  <a:pt x="484" y="117"/>
                  <a:pt x="129" y="31"/>
                </a:cubicBezTo>
                <a:cubicBezTo>
                  <a:pt x="-226" y="-56"/>
                  <a:pt x="265" y="71"/>
                  <a:pt x="242" y="37"/>
                </a:cubicBezTo>
              </a:path>
            </a:pathLst>
          </a:custGeom>
          <a:noFill/>
          <a:ln w="31750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6" name="云形 15"/>
          <p:cNvSpPr/>
          <p:nvPr/>
        </p:nvSpPr>
        <p:spPr>
          <a:xfrm>
            <a:off x="8133397" y="150019"/>
            <a:ext cx="709613" cy="375285"/>
          </a:xfrm>
          <a:prstGeom prst="cloud">
            <a:avLst/>
          </a:prstGeom>
          <a:solidFill>
            <a:srgbClr val="C0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26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171743" y="-273023"/>
            <a:ext cx="6136126" cy="383270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079890" y="1237407"/>
            <a:ext cx="1724930" cy="489946"/>
            <a:chOff x="5541793" y="2244436"/>
            <a:chExt cx="2597116" cy="74938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1793" y="2244436"/>
              <a:ext cx="2597116" cy="720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262259" y="2287692"/>
              <a:ext cx="1618953" cy="706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tx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L Claudia" pitchFamily="50" charset="0"/>
                </a:rPr>
                <a:t>Toán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353111" y="717468"/>
            <a:ext cx="4830601" cy="43858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dirty="0" err="1">
                <a:latin typeface="Dancing Script Medium" pitchFamily="2" charset="0"/>
              </a:rPr>
              <a:t>Thứ</a:t>
            </a:r>
            <a:r>
              <a:rPr lang="en-US" sz="2400" dirty="0">
                <a:latin typeface="Dancing Script Medium" pitchFamily="2" charset="0"/>
              </a:rPr>
              <a:t> </a:t>
            </a:r>
            <a:r>
              <a:rPr lang="en-US" sz="2400" dirty="0" err="1" smtClean="0">
                <a:latin typeface="Dancing Script Medium" pitchFamily="2" charset="0"/>
              </a:rPr>
              <a:t>ba</a:t>
            </a:r>
            <a:r>
              <a:rPr lang="en-US" sz="2400" dirty="0" smtClean="0">
                <a:latin typeface="Dancing Script Medium" pitchFamily="2" charset="0"/>
              </a:rPr>
              <a:t> </a:t>
            </a:r>
            <a:r>
              <a:rPr lang="en-US" sz="2400" dirty="0" err="1">
                <a:latin typeface="Dancing Script Medium" pitchFamily="2" charset="0"/>
              </a:rPr>
              <a:t>ngày</a:t>
            </a:r>
            <a:r>
              <a:rPr lang="en-US" sz="2400" dirty="0">
                <a:latin typeface="Dancing Script Medium" pitchFamily="2" charset="0"/>
              </a:rPr>
              <a:t> </a:t>
            </a:r>
            <a:r>
              <a:rPr lang="en-US" sz="2400" dirty="0" smtClean="0">
                <a:latin typeface="Dancing Script Medium" pitchFamily="2" charset="0"/>
              </a:rPr>
              <a:t>8 </a:t>
            </a:r>
            <a:r>
              <a:rPr lang="en-US" sz="2400" dirty="0" err="1">
                <a:latin typeface="Dancing Script Medium" pitchFamily="2" charset="0"/>
              </a:rPr>
              <a:t>tháng</a:t>
            </a:r>
            <a:r>
              <a:rPr lang="en-US" sz="2400" dirty="0">
                <a:latin typeface="Dancing Script Medium" pitchFamily="2" charset="0"/>
              </a:rPr>
              <a:t> </a:t>
            </a:r>
            <a:r>
              <a:rPr lang="en-US" sz="2400" dirty="0" smtClean="0">
                <a:latin typeface="Dancing Script Medium" pitchFamily="2" charset="0"/>
              </a:rPr>
              <a:t>11 </a:t>
            </a:r>
            <a:r>
              <a:rPr lang="en-US" sz="2400" dirty="0" err="1">
                <a:latin typeface="Dancing Script Medium" pitchFamily="2" charset="0"/>
              </a:rPr>
              <a:t>năm</a:t>
            </a:r>
            <a:r>
              <a:rPr lang="en-US" sz="2400" dirty="0">
                <a:latin typeface="Dancing Script Medium" pitchFamily="2" charset="0"/>
              </a:rPr>
              <a:t> </a:t>
            </a:r>
            <a:r>
              <a:rPr lang="en-US" sz="2400" dirty="0" smtClean="0">
                <a:latin typeface="Dancing Script Medium" pitchFamily="2" charset="0"/>
              </a:rPr>
              <a:t>2022</a:t>
            </a:r>
            <a:endParaRPr lang="en-US" sz="2400" dirty="0">
              <a:latin typeface="Dancing Script Medium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46716" y="1631161"/>
            <a:ext cx="3651909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>
                <a:solidFill>
                  <a:srgbClr val="C00000"/>
                </a:solidFill>
                <a:latin typeface="UVN Banh Mi" pitchFamily="2" charset="0"/>
              </a:rPr>
              <a:t>Phép chia hết và phép chia có dư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14060" y="2792967"/>
            <a:ext cx="1891145" cy="438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UVN Moi Hong" panose="03050602040405050B04" pitchFamily="66" charset="0"/>
              </a:rPr>
              <a:t>Tiết 1</a:t>
            </a:r>
          </a:p>
        </p:txBody>
      </p:sp>
      <p:pic>
        <p:nvPicPr>
          <p:cNvPr id="4" name="图片 3" descr="229  3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205" y="1414448"/>
            <a:ext cx="5208612" cy="3663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3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46413" y="614021"/>
            <a:ext cx="7811275" cy="420624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30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6" name="图片 3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214740" y="3950316"/>
            <a:ext cx="1532101" cy="8628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07113" y="189538"/>
            <a:ext cx="3195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iCiel Nabila" pitchFamily="2" charset="0"/>
              </a:rPr>
              <a:t>Phép chia có dư</a:t>
            </a:r>
          </a:p>
        </p:txBody>
      </p:sp>
      <p:pic>
        <p:nvPicPr>
          <p:cNvPr id="8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520" y="2211407"/>
            <a:ext cx="1202337" cy="29320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487" y="0"/>
            <a:ext cx="859992" cy="103448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605420" y="1322619"/>
            <a:ext cx="4093260" cy="78351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 :  2  =  5  (dư  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6440" y="2799596"/>
            <a:ext cx="192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Số bị chia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28169" y="2814729"/>
            <a:ext cx="192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Số chia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80094" y="2814729"/>
            <a:ext cx="192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6965" y="2812673"/>
            <a:ext cx="1923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Số dư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068327" y="1888169"/>
            <a:ext cx="961888" cy="89249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892687" y="1957842"/>
            <a:ext cx="150145" cy="8548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889222" y="1907001"/>
            <a:ext cx="369679" cy="90567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6209414" y="1907001"/>
            <a:ext cx="807489" cy="93674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8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670989" y="684376"/>
            <a:ext cx="7811275" cy="420624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44" name="图片 3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45" name="图片 31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214740" y="3950316"/>
            <a:ext cx="1532101" cy="86287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207113" y="189538"/>
            <a:ext cx="3195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cs typeface="+mn-cs"/>
              </a:rPr>
              <a:t>Phép chia có dư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150876" y="3065929"/>
            <a:ext cx="5023329" cy="1062941"/>
          </a:xfrm>
          <a:prstGeom prst="wedgeRoundRectCallout">
            <a:avLst>
              <a:gd name="adj1" fmla="val 24615"/>
              <a:gd name="adj2" fmla="val 43397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Chia tới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đây, dừng lại được không?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4740" y="-127304"/>
            <a:ext cx="1007706" cy="1117593"/>
          </a:xfrm>
          <a:prstGeom prst="rect">
            <a:avLst/>
          </a:prstGeom>
        </p:spPr>
      </p:pic>
      <p:pic>
        <p:nvPicPr>
          <p:cNvPr id="47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1556643" y="3065929"/>
            <a:ext cx="6156895" cy="1062941"/>
          </a:xfrm>
          <a:prstGeom prst="wedgeRoundRectCallout">
            <a:avLst>
              <a:gd name="adj1" fmla="val 20042"/>
              <a:gd name="adj2" fmla="val 40987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 phép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chia có dư, 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dư</a:t>
            </a:r>
            <a:r>
              <a:rPr kumimoji="0" lang="en-US" sz="3200" b="0" i="1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luôn </a:t>
            </a:r>
            <a:r>
              <a:rPr kumimoji="0" lang="en-US" sz="3200" b="0" i="1" u="none" strike="noStrike" kern="1200" cap="none" spc="0" normalizeH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bé hơn </a:t>
            </a:r>
            <a:r>
              <a:rPr kumimoji="0" lang="en-US" sz="3200" b="0" i="1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 chia.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67AF324-D987-4D56-8699-D7BADA06DC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7" t="42994" r="18876" b="46393"/>
          <a:stretch/>
        </p:blipFill>
        <p:spPr>
          <a:xfrm>
            <a:off x="1409700" y="1203687"/>
            <a:ext cx="6362700" cy="141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04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1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840000">
            <a:off x="507423" y="4136341"/>
            <a:ext cx="3770471" cy="547386"/>
          </a:xfrm>
          <a:custGeom>
            <a:avLst/>
            <a:gdLst>
              <a:gd name="connsiteX0" fmla="*/ 7917 w 7917"/>
              <a:gd name="connsiteY0" fmla="*/ 57 h 1149"/>
              <a:gd name="connsiteX1" fmla="*/ 7451 w 7917"/>
              <a:gd name="connsiteY1" fmla="*/ 541 h 1149"/>
              <a:gd name="connsiteX2" fmla="*/ 6397 w 7917"/>
              <a:gd name="connsiteY2" fmla="*/ 923 h 1149"/>
              <a:gd name="connsiteX3" fmla="*/ 5119 w 7917"/>
              <a:gd name="connsiteY3" fmla="*/ 788 h 1149"/>
              <a:gd name="connsiteX4" fmla="*/ 3965 w 7917"/>
              <a:gd name="connsiteY4" fmla="*/ 1052 h 1149"/>
              <a:gd name="connsiteX5" fmla="*/ 3283 w 7917"/>
              <a:gd name="connsiteY5" fmla="*/ 1008 h 1149"/>
              <a:gd name="connsiteX6" fmla="*/ 2703 w 7917"/>
              <a:gd name="connsiteY6" fmla="*/ 984 h 1149"/>
              <a:gd name="connsiteX7" fmla="*/ 1955 w 7917"/>
              <a:gd name="connsiteY7" fmla="*/ 1146 h 1149"/>
              <a:gd name="connsiteX8" fmla="*/ 710 w 7917"/>
              <a:gd name="connsiteY8" fmla="*/ 858 h 1149"/>
              <a:gd name="connsiteX9" fmla="*/ 0 w 7917"/>
              <a:gd name="connsiteY9" fmla="*/ 10 h 1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" h="1149">
                <a:moveTo>
                  <a:pt x="7917" y="57"/>
                </a:moveTo>
                <a:cubicBezTo>
                  <a:pt x="7837" y="110"/>
                  <a:pt x="7776" y="509"/>
                  <a:pt x="7451" y="541"/>
                </a:cubicBezTo>
                <a:cubicBezTo>
                  <a:pt x="7126" y="573"/>
                  <a:pt x="6782" y="997"/>
                  <a:pt x="6397" y="923"/>
                </a:cubicBezTo>
                <a:cubicBezTo>
                  <a:pt x="6012" y="849"/>
                  <a:pt x="5504" y="844"/>
                  <a:pt x="5119" y="788"/>
                </a:cubicBezTo>
                <a:cubicBezTo>
                  <a:pt x="4734" y="732"/>
                  <a:pt x="4397" y="973"/>
                  <a:pt x="3965" y="1052"/>
                </a:cubicBezTo>
                <a:cubicBezTo>
                  <a:pt x="3533" y="1131"/>
                  <a:pt x="3613" y="989"/>
                  <a:pt x="3283" y="1008"/>
                </a:cubicBezTo>
                <a:cubicBezTo>
                  <a:pt x="2953" y="1027"/>
                  <a:pt x="2958" y="1049"/>
                  <a:pt x="2703" y="984"/>
                </a:cubicBezTo>
                <a:cubicBezTo>
                  <a:pt x="2448" y="919"/>
                  <a:pt x="2285" y="1179"/>
                  <a:pt x="1955" y="1146"/>
                </a:cubicBezTo>
                <a:cubicBezTo>
                  <a:pt x="1625" y="1113"/>
                  <a:pt x="1119" y="858"/>
                  <a:pt x="710" y="858"/>
                </a:cubicBezTo>
                <a:cubicBezTo>
                  <a:pt x="301" y="858"/>
                  <a:pt x="320" y="-111"/>
                  <a:pt x="0" y="10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2076451" y="3431382"/>
            <a:ext cx="1846421" cy="627221"/>
          </a:xfrm>
          <a:custGeom>
            <a:avLst/>
            <a:gdLst>
              <a:gd name="connisteX0" fmla="*/ 2461895 w 2461895"/>
              <a:gd name="connsiteY0" fmla="*/ 760182 h 836605"/>
              <a:gd name="connisteX1" fmla="*/ 1798320 w 2461895"/>
              <a:gd name="connsiteY1" fmla="*/ 804632 h 836605"/>
              <a:gd name="connisteX2" fmla="*/ 1282065 w 2461895"/>
              <a:gd name="connsiteY2" fmla="*/ 332827 h 836605"/>
              <a:gd name="connisteX3" fmla="*/ 766445 w 2461895"/>
              <a:gd name="connsiteY3" fmla="*/ 97242 h 836605"/>
              <a:gd name="connisteX4" fmla="*/ 339090 w 2461895"/>
              <a:gd name="connsiteY4" fmla="*/ 8342 h 836605"/>
              <a:gd name="connisteX5" fmla="*/ 0 w 2461895"/>
              <a:gd name="connsiteY5" fmla="*/ 8342 h 83660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2461895" h="836605">
                <a:moveTo>
                  <a:pt x="2461895" y="760183"/>
                </a:moveTo>
                <a:cubicBezTo>
                  <a:pt x="2339340" y="778598"/>
                  <a:pt x="2034540" y="890358"/>
                  <a:pt x="1798320" y="804633"/>
                </a:cubicBezTo>
                <a:cubicBezTo>
                  <a:pt x="1562100" y="718908"/>
                  <a:pt x="1488440" y="474433"/>
                  <a:pt x="1282065" y="332828"/>
                </a:cubicBezTo>
                <a:cubicBezTo>
                  <a:pt x="1075690" y="191223"/>
                  <a:pt x="955040" y="162013"/>
                  <a:pt x="766445" y="97243"/>
                </a:cubicBezTo>
                <a:cubicBezTo>
                  <a:pt x="577850" y="32473"/>
                  <a:pt x="492125" y="26123"/>
                  <a:pt x="339090" y="8343"/>
                </a:cubicBezTo>
                <a:cubicBezTo>
                  <a:pt x="186055" y="-9437"/>
                  <a:pt x="59055" y="6438"/>
                  <a:pt x="0" y="8343"/>
                </a:cubicBezTo>
              </a:path>
            </a:pathLst>
          </a:custGeom>
          <a:noFill/>
          <a:ln w="317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1648301" y="3629502"/>
            <a:ext cx="2152650" cy="571024"/>
          </a:xfrm>
          <a:custGeom>
            <a:avLst/>
            <a:gdLst>
              <a:gd name="connisteX0" fmla="*/ 2870177 w 2870177"/>
              <a:gd name="connsiteY0" fmla="*/ 717338 h 761198"/>
              <a:gd name="connisteX1" fmla="*/ 2487272 w 2870177"/>
              <a:gd name="connsiteY1" fmla="*/ 761153 h 761198"/>
              <a:gd name="connisteX2" fmla="*/ 2162787 w 2870177"/>
              <a:gd name="connsiteY2" fmla="*/ 717338 h 761198"/>
              <a:gd name="connisteX3" fmla="*/ 1897357 w 2870177"/>
              <a:gd name="connsiteY3" fmla="*/ 525568 h 761198"/>
              <a:gd name="connisteX4" fmla="*/ 1529057 w 2870177"/>
              <a:gd name="connsiteY4" fmla="*/ 215688 h 761198"/>
              <a:gd name="connisteX5" fmla="*/ 1160122 w 2870177"/>
              <a:gd name="connsiteY5" fmla="*/ 112818 h 761198"/>
              <a:gd name="connisteX6" fmla="*/ 747372 w 2870177"/>
              <a:gd name="connsiteY6" fmla="*/ 9313 h 761198"/>
              <a:gd name="connisteX7" fmla="*/ 84432 w 2870177"/>
              <a:gd name="connsiteY7" fmla="*/ 9313 h 761198"/>
              <a:gd name="connisteX8" fmla="*/ 25377 w 2870177"/>
              <a:gd name="connsiteY8" fmla="*/ 9313 h 7611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2870177" h="761198">
                <a:moveTo>
                  <a:pt x="2870177" y="717338"/>
                </a:moveTo>
                <a:cubicBezTo>
                  <a:pt x="2800327" y="726863"/>
                  <a:pt x="2628877" y="761153"/>
                  <a:pt x="2487272" y="761153"/>
                </a:cubicBezTo>
                <a:cubicBezTo>
                  <a:pt x="2345667" y="761153"/>
                  <a:pt x="2280897" y="764328"/>
                  <a:pt x="2162787" y="717338"/>
                </a:cubicBezTo>
                <a:cubicBezTo>
                  <a:pt x="2044677" y="670348"/>
                  <a:pt x="2024357" y="625898"/>
                  <a:pt x="1897357" y="525568"/>
                </a:cubicBezTo>
                <a:cubicBezTo>
                  <a:pt x="1770357" y="425238"/>
                  <a:pt x="1676377" y="298238"/>
                  <a:pt x="1529057" y="215688"/>
                </a:cubicBezTo>
                <a:cubicBezTo>
                  <a:pt x="1381737" y="133138"/>
                  <a:pt x="1316332" y="154093"/>
                  <a:pt x="1160122" y="112818"/>
                </a:cubicBezTo>
                <a:cubicBezTo>
                  <a:pt x="1003912" y="71543"/>
                  <a:pt x="962637" y="30268"/>
                  <a:pt x="747372" y="9313"/>
                </a:cubicBezTo>
                <a:cubicBezTo>
                  <a:pt x="532107" y="-11642"/>
                  <a:pt x="228577" y="9313"/>
                  <a:pt x="84432" y="9313"/>
                </a:cubicBezTo>
                <a:cubicBezTo>
                  <a:pt x="-59713" y="9313"/>
                  <a:pt x="24107" y="9313"/>
                  <a:pt x="25377" y="9313"/>
                </a:cubicBezTo>
              </a:path>
            </a:pathLst>
          </a:custGeom>
          <a:noFill/>
          <a:ln w="34925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>
            <a:off x="1280161" y="3725228"/>
            <a:ext cx="2576036" cy="722471"/>
          </a:xfrm>
          <a:custGeom>
            <a:avLst/>
            <a:gdLst>
              <a:gd name="connisteX0" fmla="*/ 3434715 w 3434715"/>
              <a:gd name="connsiteY0" fmla="*/ 796290 h 963432"/>
              <a:gd name="connisteX1" fmla="*/ 3066415 w 3434715"/>
              <a:gd name="connsiteY1" fmla="*/ 943610 h 963432"/>
              <a:gd name="connisteX2" fmla="*/ 2771775 w 3434715"/>
              <a:gd name="connsiteY2" fmla="*/ 943610 h 963432"/>
              <a:gd name="connisteX3" fmla="*/ 2359025 w 3434715"/>
              <a:gd name="connsiteY3" fmla="*/ 825500 h 963432"/>
              <a:gd name="connisteX4" fmla="*/ 2211705 w 3434715"/>
              <a:gd name="connsiteY4" fmla="*/ 633730 h 963432"/>
              <a:gd name="connisteX5" fmla="*/ 1710055 w 3434715"/>
              <a:gd name="connsiteY5" fmla="*/ 412750 h 963432"/>
              <a:gd name="connisteX6" fmla="*/ 972820 w 3434715"/>
              <a:gd name="connsiteY6" fmla="*/ 309245 h 963432"/>
              <a:gd name="connisteX7" fmla="*/ 589915 w 3434715"/>
              <a:gd name="connsiteY7" fmla="*/ 132715 h 963432"/>
              <a:gd name="connisteX8" fmla="*/ 59055 w 3434715"/>
              <a:gd name="connsiteY8" fmla="*/ 88265 h 963432"/>
              <a:gd name="connisteX9" fmla="*/ 29210 w 3434715"/>
              <a:gd name="connsiteY9" fmla="*/ 29210 h 963432"/>
              <a:gd name="connisteX10" fmla="*/ 0 w 3434715"/>
              <a:gd name="connsiteY10" fmla="*/ 0 h 96343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rect l="l" t="t" r="r" b="b"/>
            <a:pathLst>
              <a:path w="3434715" h="963432">
                <a:moveTo>
                  <a:pt x="3434715" y="796290"/>
                </a:moveTo>
                <a:cubicBezTo>
                  <a:pt x="3366770" y="825500"/>
                  <a:pt x="3199130" y="914400"/>
                  <a:pt x="3066415" y="943610"/>
                </a:cubicBezTo>
                <a:cubicBezTo>
                  <a:pt x="2933700" y="972820"/>
                  <a:pt x="2913380" y="967105"/>
                  <a:pt x="2771775" y="943610"/>
                </a:cubicBezTo>
                <a:cubicBezTo>
                  <a:pt x="2630170" y="920115"/>
                  <a:pt x="2470785" y="887730"/>
                  <a:pt x="2359025" y="825500"/>
                </a:cubicBezTo>
                <a:cubicBezTo>
                  <a:pt x="2247265" y="763270"/>
                  <a:pt x="2341245" y="716280"/>
                  <a:pt x="2211705" y="633730"/>
                </a:cubicBezTo>
                <a:cubicBezTo>
                  <a:pt x="2082165" y="551180"/>
                  <a:pt x="1957705" y="477520"/>
                  <a:pt x="1710055" y="412750"/>
                </a:cubicBezTo>
                <a:cubicBezTo>
                  <a:pt x="1462405" y="347980"/>
                  <a:pt x="1196975" y="365125"/>
                  <a:pt x="972820" y="309245"/>
                </a:cubicBezTo>
                <a:cubicBezTo>
                  <a:pt x="748665" y="253365"/>
                  <a:pt x="772795" y="177165"/>
                  <a:pt x="589915" y="132715"/>
                </a:cubicBezTo>
                <a:cubicBezTo>
                  <a:pt x="407035" y="88265"/>
                  <a:pt x="171450" y="109220"/>
                  <a:pt x="59055" y="88265"/>
                </a:cubicBezTo>
                <a:cubicBezTo>
                  <a:pt x="-53340" y="67310"/>
                  <a:pt x="41275" y="46990"/>
                  <a:pt x="29210" y="29210"/>
                </a:cubicBezTo>
                <a:cubicBezTo>
                  <a:pt x="17145" y="11430"/>
                  <a:pt x="5080" y="4445"/>
                  <a:pt x="0" y="0"/>
                </a:cubicBezTo>
              </a:path>
            </a:pathLst>
          </a:custGeom>
          <a:noFill/>
          <a:ln w="317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607157" y="1005155"/>
            <a:ext cx="1765548" cy="99257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altLang="zh-CN" sz="6000">
                <a:ln w="6350">
                  <a:solidFill>
                    <a:schemeClr val="tx1"/>
                  </a:solidFill>
                </a:ln>
                <a:gradFill>
                  <a:gsLst>
                    <a:gs pos="27000">
                      <a:srgbClr val="BC9F21"/>
                    </a:gs>
                    <a:gs pos="99000">
                      <a:srgbClr val="EF7989"/>
                    </a:gs>
                  </a:gsLst>
                  <a:lin ang="0" scaled="0"/>
                </a:gradFill>
                <a:latin typeface="UVN Thang Vu" panose="03090702030407020404" pitchFamily="66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Chú ý</a:t>
            </a:r>
            <a:endParaRPr lang="zh-CN" altLang="en-US" sz="6000">
              <a:ln w="6350">
                <a:solidFill>
                  <a:schemeClr val="tx1"/>
                </a:solidFill>
              </a:ln>
              <a:gradFill>
                <a:gsLst>
                  <a:gs pos="27000">
                    <a:srgbClr val="BC9F21"/>
                  </a:gs>
                  <a:gs pos="99000">
                    <a:srgbClr val="EF7989"/>
                  </a:gs>
                </a:gsLst>
                <a:lin ang="0" scaled="0"/>
              </a:gradFill>
              <a:latin typeface="UVN Thang Vu" panose="03090702030407020404" pitchFamily="66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6" name="云形 15"/>
          <p:cNvSpPr/>
          <p:nvPr/>
        </p:nvSpPr>
        <p:spPr>
          <a:xfrm>
            <a:off x="8133397" y="150019"/>
            <a:ext cx="709613" cy="375285"/>
          </a:xfrm>
          <a:prstGeom prst="cloud">
            <a:avLst/>
          </a:prstGeom>
          <a:solidFill>
            <a:srgbClr val="C0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2" name="图片 1" descr="300"/>
          <p:cNvPicPr>
            <a:picLocks noChangeAspect="1"/>
          </p:cNvPicPr>
          <p:nvPr/>
        </p:nvPicPr>
        <p:blipFill>
          <a:blip r:embed="rId3"/>
          <a:srcRect l="8315" t="13726" r="59231" b="20766"/>
          <a:stretch>
            <a:fillRect/>
          </a:stretch>
        </p:blipFill>
        <p:spPr>
          <a:xfrm>
            <a:off x="-9525" y="451485"/>
            <a:ext cx="3295650" cy="4677728"/>
          </a:xfrm>
          <a:prstGeom prst="rect">
            <a:avLst/>
          </a:prstGeom>
        </p:spPr>
      </p:pic>
      <p:pic>
        <p:nvPicPr>
          <p:cNvPr id="105" name="图片 10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64" y="1005155"/>
            <a:ext cx="1151573" cy="102631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615" y="2340195"/>
            <a:ext cx="591026" cy="53721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4016131" y="2360846"/>
            <a:ext cx="495547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200">
                <a:latin typeface="UVN Van Chuong Nang" panose="00000400000000000000" pitchFamily="2" charset="0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rPr>
              <a:t>Số chia luôn khác 0.</a:t>
            </a:r>
            <a:endParaRPr lang="zh-CN" altLang="en-US" sz="3200" dirty="0">
              <a:latin typeface="UVN Van Chuong Nang" panose="00000400000000000000" pitchFamily="2" charset="0"/>
              <a:ea typeface="字魂27号-布丁体" panose="00000500000000000000" pitchFamily="2" charset="-122"/>
              <a:cs typeface="+mn-ea"/>
              <a:sym typeface="字魂27号-布丁体" panose="00000500000000000000" pitchFamily="2" charset="-122"/>
            </a:endParaRPr>
          </a:p>
        </p:txBody>
      </p:sp>
      <p:pic>
        <p:nvPicPr>
          <p:cNvPr id="3" name="图片 2" descr="图片包含 镜子&#10;&#10;描述已自动生成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39" t="85335"/>
          <a:stretch>
            <a:fillRect/>
          </a:stretch>
        </p:blipFill>
        <p:spPr>
          <a:xfrm>
            <a:off x="3382090" y="3161337"/>
            <a:ext cx="708184" cy="5086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997979" y="3183300"/>
            <a:ext cx="494369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200">
                <a:latin typeface="UVN Van Chuong Nang" panose="00000400000000000000" pitchFamily="2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Số dư luôn bé hơn số chia.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UVN Van Chuong Nang" panose="00000400000000000000" pitchFamily="2" charset="0"/>
              <a:ea typeface="字魂27号-布丁体" panose="00000500000000000000" pitchFamily="2" charset="-122"/>
              <a:cs typeface="+mn-ea"/>
              <a:sym typeface="字魂27号-布丁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rcRect l="449"/>
          <a:stretch>
            <a:fillRect/>
          </a:stretch>
        </p:blipFill>
        <p:spPr>
          <a:xfrm>
            <a:off x="4464844" y="3444240"/>
            <a:ext cx="4698206" cy="180022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rcRect l="654"/>
          <a:stretch>
            <a:fillRect/>
          </a:stretch>
        </p:blipFill>
        <p:spPr>
          <a:xfrm flipH="1">
            <a:off x="-288132" y="3444240"/>
            <a:ext cx="4772978" cy="183213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57" y="110014"/>
            <a:ext cx="591026" cy="537210"/>
          </a:xfrm>
          <a:prstGeom prst="rect">
            <a:avLst/>
          </a:prstGeom>
        </p:spPr>
      </p:pic>
      <p:pic>
        <p:nvPicPr>
          <p:cNvPr id="10" name="图片 9" descr="图片包含 室内, 掌握, 人员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023" y="357188"/>
            <a:ext cx="4833461" cy="329612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957923" y="1821180"/>
            <a:ext cx="3053845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200" b="1">
                <a:ln w="6350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Showcard" panose="02040603050506020204" pitchFamily="18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Thực hành</a:t>
            </a:r>
            <a:endParaRPr lang="zh-CN" altLang="en-US" sz="3200" b="1">
              <a:ln w="6350">
                <a:solidFill>
                  <a:schemeClr val="tx1"/>
                </a:solidFill>
              </a:ln>
              <a:solidFill>
                <a:srgbClr val="FF0000"/>
              </a:solidFill>
              <a:latin typeface="UTM Showcard" panose="02040603050506020204" pitchFamily="18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14777" y="110014"/>
            <a:ext cx="1418749" cy="1941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529034" y="710703"/>
            <a:ext cx="7811275" cy="4000773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400718" y="4038973"/>
            <a:ext cx="1532101" cy="8628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983" y="2193700"/>
            <a:ext cx="1202337" cy="293209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6769" y="255395"/>
            <a:ext cx="747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</a:rPr>
              <a:t>Viết</a:t>
            </a:r>
            <a:r>
              <a:rPr kumimoji="0" lang="en-US" sz="2800" b="0" i="0" u="none" strike="noStrike" kern="1200" cap="none" spc="0" normalizeH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</a:rPr>
              <a:t> phép chia theo nhóm 4 (</a:t>
            </a:r>
            <a:r>
              <a:rPr kumimoji="0" lang="en-US" sz="2800" b="0" i="0" u="none" strike="noStrike" kern="1200" cap="none" spc="0" normalizeH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2800" b="0" i="0" u="none" strike="noStrike" kern="1200" cap="none" spc="0" normalizeH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</a:rPr>
              <a:t>).</a:t>
            </a:r>
            <a:endParaRPr kumimoji="0" lang="en-US" sz="2800" b="0" i="0" u="none" strike="noStrike" kern="1200" cap="none" spc="0" normalizeH="0" baseline="0" noProof="0">
              <a:ln w="3175"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VN Van Chuong Nang" panose="000004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66769" y="1088114"/>
            <a:ext cx="1389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Mẫu: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544544" y="1493843"/>
            <a:ext cx="2461630" cy="1501171"/>
            <a:chOff x="2538651" y="1198932"/>
            <a:chExt cx="2461630" cy="1501171"/>
          </a:xfrm>
        </p:grpSpPr>
        <p:grpSp>
          <p:nvGrpSpPr>
            <p:cNvPr id="25" name="Group 24"/>
            <p:cNvGrpSpPr/>
            <p:nvPr/>
          </p:nvGrpSpPr>
          <p:grpSpPr>
            <a:xfrm>
              <a:off x="2538651" y="1198932"/>
              <a:ext cx="2461630" cy="1501171"/>
              <a:chOff x="2538651" y="1198932"/>
              <a:chExt cx="2461630" cy="1501171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2538652" y="1205689"/>
                <a:ext cx="758537" cy="685800"/>
                <a:chOff x="2847108" y="1194955"/>
                <a:chExt cx="758537" cy="685800"/>
              </a:xfrm>
            </p:grpSpPr>
            <p:sp>
              <p:nvSpPr>
                <p:cNvPr id="17" name="Rounded Rectangle 16"/>
                <p:cNvSpPr/>
                <p:nvPr/>
              </p:nvSpPr>
              <p:spPr>
                <a:xfrm>
                  <a:off x="2847108" y="1194955"/>
                  <a:ext cx="758537" cy="685800"/>
                </a:xfrm>
                <a:prstGeom prst="roundRect">
                  <a:avLst/>
                </a:prstGeom>
                <a:solidFill>
                  <a:schemeClr val="lt1">
                    <a:alpha val="33000"/>
                  </a:schemeClr>
                </a:solidFill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lowchart: Connector 17"/>
                <p:cNvSpPr/>
                <p:nvPr/>
              </p:nvSpPr>
              <p:spPr>
                <a:xfrm>
                  <a:off x="2930236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Flowchart: Connector 35"/>
                <p:cNvSpPr/>
                <p:nvPr/>
              </p:nvSpPr>
              <p:spPr>
                <a:xfrm>
                  <a:off x="3295700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lowchart: Connector 36"/>
                <p:cNvSpPr/>
                <p:nvPr/>
              </p:nvSpPr>
              <p:spPr>
                <a:xfrm>
                  <a:off x="2930235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Flowchart: Connector 37"/>
                <p:cNvSpPr/>
                <p:nvPr/>
              </p:nvSpPr>
              <p:spPr>
                <a:xfrm>
                  <a:off x="3297044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3386856" y="1210502"/>
                <a:ext cx="758537" cy="685800"/>
                <a:chOff x="2847108" y="1194955"/>
                <a:chExt cx="758537" cy="685800"/>
              </a:xfrm>
            </p:grpSpPr>
            <p:sp>
              <p:nvSpPr>
                <p:cNvPr id="40" name="Rounded Rectangle 39"/>
                <p:cNvSpPr/>
                <p:nvPr/>
              </p:nvSpPr>
              <p:spPr>
                <a:xfrm>
                  <a:off x="2847108" y="1194955"/>
                  <a:ext cx="758537" cy="685800"/>
                </a:xfrm>
                <a:prstGeom prst="roundRect">
                  <a:avLst/>
                </a:prstGeom>
                <a:solidFill>
                  <a:schemeClr val="lt1">
                    <a:alpha val="33000"/>
                  </a:schemeClr>
                </a:solidFill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Flowchart: Connector 40"/>
                <p:cNvSpPr/>
                <p:nvPr/>
              </p:nvSpPr>
              <p:spPr>
                <a:xfrm>
                  <a:off x="2930236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lowchart: Connector 41"/>
                <p:cNvSpPr/>
                <p:nvPr/>
              </p:nvSpPr>
              <p:spPr>
                <a:xfrm>
                  <a:off x="3295700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Flowchart: Connector 42"/>
                <p:cNvSpPr/>
                <p:nvPr/>
              </p:nvSpPr>
              <p:spPr>
                <a:xfrm>
                  <a:off x="2930235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lowchart: Connector 43"/>
                <p:cNvSpPr/>
                <p:nvPr/>
              </p:nvSpPr>
              <p:spPr>
                <a:xfrm>
                  <a:off x="3297044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4241744" y="1198932"/>
                <a:ext cx="758537" cy="685800"/>
                <a:chOff x="2847108" y="1194955"/>
                <a:chExt cx="758537" cy="685800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2847108" y="1194955"/>
                  <a:ext cx="758537" cy="685800"/>
                </a:xfrm>
                <a:prstGeom prst="roundRect">
                  <a:avLst/>
                </a:prstGeom>
                <a:solidFill>
                  <a:schemeClr val="lt1">
                    <a:alpha val="33000"/>
                  </a:schemeClr>
                </a:solidFill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Flowchart: Connector 46"/>
                <p:cNvSpPr/>
                <p:nvPr/>
              </p:nvSpPr>
              <p:spPr>
                <a:xfrm>
                  <a:off x="2930236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Flowchart: Connector 47"/>
                <p:cNvSpPr/>
                <p:nvPr/>
              </p:nvSpPr>
              <p:spPr>
                <a:xfrm>
                  <a:off x="3295700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lowchart: Connector 48"/>
                <p:cNvSpPr/>
                <p:nvPr/>
              </p:nvSpPr>
              <p:spPr>
                <a:xfrm>
                  <a:off x="2930235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lowchart: Connector 49"/>
                <p:cNvSpPr/>
                <p:nvPr/>
              </p:nvSpPr>
              <p:spPr>
                <a:xfrm>
                  <a:off x="3297044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1" name="Group 50"/>
              <p:cNvGrpSpPr/>
              <p:nvPr/>
            </p:nvGrpSpPr>
            <p:grpSpPr>
              <a:xfrm>
                <a:off x="2538651" y="2014303"/>
                <a:ext cx="758537" cy="685800"/>
                <a:chOff x="2847108" y="1194955"/>
                <a:chExt cx="758537" cy="685800"/>
              </a:xfrm>
            </p:grpSpPr>
            <p:sp>
              <p:nvSpPr>
                <p:cNvPr id="52" name="Rounded Rectangle 51"/>
                <p:cNvSpPr/>
                <p:nvPr/>
              </p:nvSpPr>
              <p:spPr>
                <a:xfrm>
                  <a:off x="2847108" y="1194955"/>
                  <a:ext cx="758537" cy="685800"/>
                </a:xfrm>
                <a:prstGeom prst="roundRect">
                  <a:avLst/>
                </a:prstGeom>
                <a:solidFill>
                  <a:schemeClr val="lt1">
                    <a:alpha val="33000"/>
                  </a:schemeClr>
                </a:solidFill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Flowchart: Connector 52"/>
                <p:cNvSpPr/>
                <p:nvPr/>
              </p:nvSpPr>
              <p:spPr>
                <a:xfrm>
                  <a:off x="2930236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Flowchart: Connector 53"/>
                <p:cNvSpPr/>
                <p:nvPr/>
              </p:nvSpPr>
              <p:spPr>
                <a:xfrm>
                  <a:off x="3295700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Flowchart: Connector 54"/>
                <p:cNvSpPr/>
                <p:nvPr/>
              </p:nvSpPr>
              <p:spPr>
                <a:xfrm>
                  <a:off x="2930235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Flowchart: Connector 55"/>
                <p:cNvSpPr/>
                <p:nvPr/>
              </p:nvSpPr>
              <p:spPr>
                <a:xfrm>
                  <a:off x="3297044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3398083" y="2013444"/>
                <a:ext cx="758537" cy="685800"/>
                <a:chOff x="2847108" y="1194955"/>
                <a:chExt cx="758537" cy="685800"/>
              </a:xfrm>
            </p:grpSpPr>
            <p:sp>
              <p:nvSpPr>
                <p:cNvPr id="58" name="Rounded Rectangle 57"/>
                <p:cNvSpPr/>
                <p:nvPr/>
              </p:nvSpPr>
              <p:spPr>
                <a:xfrm>
                  <a:off x="2847108" y="1194955"/>
                  <a:ext cx="758537" cy="685800"/>
                </a:xfrm>
                <a:prstGeom prst="roundRect">
                  <a:avLst/>
                </a:prstGeom>
                <a:solidFill>
                  <a:schemeClr val="lt1">
                    <a:alpha val="33000"/>
                  </a:schemeClr>
                </a:solidFill>
                <a:ln w="28575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Flowchart: Connector 58"/>
                <p:cNvSpPr/>
                <p:nvPr/>
              </p:nvSpPr>
              <p:spPr>
                <a:xfrm>
                  <a:off x="2930236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Flowchart: Connector 59"/>
                <p:cNvSpPr/>
                <p:nvPr/>
              </p:nvSpPr>
              <p:spPr>
                <a:xfrm>
                  <a:off x="3295700" y="1285073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Flowchart: Connector 60"/>
                <p:cNvSpPr/>
                <p:nvPr/>
              </p:nvSpPr>
              <p:spPr>
                <a:xfrm>
                  <a:off x="2930235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Flowchart: Connector 61"/>
                <p:cNvSpPr/>
                <p:nvPr/>
              </p:nvSpPr>
              <p:spPr>
                <a:xfrm>
                  <a:off x="3297044" y="1595005"/>
                  <a:ext cx="207819" cy="206366"/>
                </a:xfrm>
                <a:prstGeom prst="flowChartConnector">
                  <a:avLst/>
                </a:prstGeom>
                <a:ln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24" name="Group 23"/>
            <p:cNvGrpSpPr/>
            <p:nvPr/>
          </p:nvGrpSpPr>
          <p:grpSpPr>
            <a:xfrm>
              <a:off x="4324870" y="2074844"/>
              <a:ext cx="569576" cy="547701"/>
              <a:chOff x="4324870" y="2074844"/>
              <a:chExt cx="569576" cy="547701"/>
            </a:xfrm>
          </p:grpSpPr>
          <p:sp>
            <p:nvSpPr>
              <p:cNvPr id="63" name="Flowchart: Connector 62"/>
              <p:cNvSpPr/>
              <p:nvPr/>
            </p:nvSpPr>
            <p:spPr>
              <a:xfrm>
                <a:off x="4324871" y="2400198"/>
                <a:ext cx="207819" cy="206366"/>
              </a:xfrm>
              <a:prstGeom prst="flowChartConnector">
                <a:avLst/>
              </a:prstGeom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lowchart: Connector 63"/>
              <p:cNvSpPr/>
              <p:nvPr/>
            </p:nvSpPr>
            <p:spPr>
              <a:xfrm>
                <a:off x="4686627" y="2416179"/>
                <a:ext cx="207819" cy="206366"/>
              </a:xfrm>
              <a:prstGeom prst="flowChartConnector">
                <a:avLst/>
              </a:prstGeom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lowchart: Connector 64"/>
              <p:cNvSpPr/>
              <p:nvPr/>
            </p:nvSpPr>
            <p:spPr>
              <a:xfrm>
                <a:off x="4324870" y="2074844"/>
                <a:ext cx="207819" cy="206366"/>
              </a:xfrm>
              <a:prstGeom prst="flowChartConnector">
                <a:avLst/>
              </a:prstGeom>
              <a:ln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70" name="Group 69"/>
          <p:cNvGrpSpPr/>
          <p:nvPr/>
        </p:nvGrpSpPr>
        <p:grpSpPr>
          <a:xfrm>
            <a:off x="6645550" y="1855131"/>
            <a:ext cx="509154" cy="1293050"/>
            <a:chOff x="6535882" y="1912063"/>
            <a:chExt cx="509154" cy="1293050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6556663" y="1912063"/>
              <a:ext cx="0" cy="129305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6535882" y="2398473"/>
              <a:ext cx="509154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70"/>
          <p:cNvSpPr txBox="1"/>
          <p:nvPr/>
        </p:nvSpPr>
        <p:spPr>
          <a:xfrm>
            <a:off x="5948318" y="1777093"/>
            <a:ext cx="1587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23   4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6736538" y="2395742"/>
            <a:ext cx="44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919426" y="2380990"/>
            <a:ext cx="709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6010546" y="3004364"/>
            <a:ext cx="581477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6215394" y="2987872"/>
            <a:ext cx="44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2812339" y="3530576"/>
            <a:ext cx="392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23 : 4 = 5 (dư 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" grpId="0"/>
      <p:bldP spid="71" grpId="0"/>
      <p:bldP spid="73" grpId="0"/>
      <p:bldP spid="74" grpId="0"/>
      <p:bldP spid="77" grpId="0"/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6769" y="255395"/>
            <a:ext cx="747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Viết phép chia theo nhóm 4 (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).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6863" y="720700"/>
            <a:ext cx="8109593" cy="4000773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80217" y="1447542"/>
            <a:ext cx="604714" cy="623531"/>
            <a:chOff x="1754024" y="1149295"/>
            <a:chExt cx="604714" cy="623531"/>
          </a:xfrm>
        </p:grpSpPr>
        <p:sp>
          <p:nvSpPr>
            <p:cNvPr id="66" name="Rounded Rectangle 65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lowchart: Connector 67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Connector 71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lowchart: Connector 77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Flowchart: Connector 78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29888" y="1016490"/>
            <a:ext cx="654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2550176" y="1447542"/>
            <a:ext cx="604714" cy="623531"/>
            <a:chOff x="1754024" y="1149295"/>
            <a:chExt cx="604714" cy="623531"/>
          </a:xfrm>
        </p:grpSpPr>
        <p:sp>
          <p:nvSpPr>
            <p:cNvPr id="82" name="Rounded Rectangle 81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lowchart: Connector 82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lowchart: Connector 83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Flowchart: Connector 84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Flowchart: Connector 85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7" name="Flowchart: Connector 86"/>
          <p:cNvSpPr/>
          <p:nvPr/>
        </p:nvSpPr>
        <p:spPr>
          <a:xfrm>
            <a:off x="3432887" y="1794451"/>
            <a:ext cx="173993" cy="197219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4721391" y="915244"/>
            <a:ext cx="654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386319" y="1447540"/>
            <a:ext cx="2768328" cy="623532"/>
            <a:chOff x="5386319" y="1447540"/>
            <a:chExt cx="2768328" cy="623532"/>
          </a:xfrm>
        </p:grpSpPr>
        <p:grpSp>
          <p:nvGrpSpPr>
            <p:cNvPr id="89" name="Group 88"/>
            <p:cNvGrpSpPr/>
            <p:nvPr/>
          </p:nvGrpSpPr>
          <p:grpSpPr>
            <a:xfrm>
              <a:off x="5386319" y="1447541"/>
              <a:ext cx="604714" cy="623531"/>
              <a:chOff x="1754024" y="1149295"/>
              <a:chExt cx="604714" cy="623531"/>
            </a:xfrm>
          </p:grpSpPr>
          <p:sp>
            <p:nvSpPr>
              <p:cNvPr id="90" name="Rounded Rectangle 89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lowchart: Connector 90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lowchart: Connector 91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lowchart: Connector 92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Flowchart: Connector 93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5" name="Group 94"/>
            <p:cNvGrpSpPr/>
            <p:nvPr/>
          </p:nvGrpSpPr>
          <p:grpSpPr>
            <a:xfrm>
              <a:off x="6188982" y="1447540"/>
              <a:ext cx="604714" cy="623531"/>
              <a:chOff x="1754024" y="1149295"/>
              <a:chExt cx="604714" cy="623531"/>
            </a:xfrm>
          </p:grpSpPr>
          <p:sp>
            <p:nvSpPr>
              <p:cNvPr id="96" name="Rounded Rectangle 95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lowchart: Connector 96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lowchart: Connector 97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Flowchart: Connector 98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lowchart: Connector 99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6974860" y="1447540"/>
              <a:ext cx="604714" cy="623531"/>
              <a:chOff x="1754024" y="1149295"/>
              <a:chExt cx="604714" cy="623531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lowchart: Connector 102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Flowchart: Connector 103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lowchart: Connector 104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lowchart: Connector 105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7" name="Flowchart: Connector 106"/>
            <p:cNvSpPr/>
            <p:nvPr/>
          </p:nvSpPr>
          <p:spPr>
            <a:xfrm>
              <a:off x="7721539" y="1548760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lowchart: Connector 107"/>
            <p:cNvSpPr/>
            <p:nvPr/>
          </p:nvSpPr>
          <p:spPr>
            <a:xfrm>
              <a:off x="7980654" y="1818384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Flowchart: Connector 108"/>
            <p:cNvSpPr/>
            <p:nvPr/>
          </p:nvSpPr>
          <p:spPr>
            <a:xfrm>
              <a:off x="7721539" y="1818385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110601" y="2438459"/>
            <a:ext cx="2294319" cy="1939521"/>
            <a:chOff x="1110601" y="2438459"/>
            <a:chExt cx="2294319" cy="1939521"/>
          </a:xfrm>
        </p:grpSpPr>
        <p:sp>
          <p:nvSpPr>
            <p:cNvPr id="110" name="TextBox 109"/>
            <p:cNvSpPr txBox="1"/>
            <p:nvPr/>
          </p:nvSpPr>
          <p:spPr>
            <a:xfrm>
              <a:off x="1110601" y="2438459"/>
              <a:ext cx="6547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c)</a:t>
              </a:r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1680217" y="3001949"/>
              <a:ext cx="604714" cy="623531"/>
              <a:chOff x="1754024" y="1149295"/>
              <a:chExt cx="604714" cy="623531"/>
            </a:xfrm>
          </p:grpSpPr>
          <p:sp>
            <p:nvSpPr>
              <p:cNvPr id="112" name="Rounded Rectangle 111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lowchart: Connector 112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Flowchart: Connector 113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Flowchart: Connector 114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lowchart: Connector 115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2506933" y="3001949"/>
              <a:ext cx="604714" cy="623531"/>
              <a:chOff x="1754024" y="1149295"/>
              <a:chExt cx="604714" cy="623531"/>
            </a:xfrm>
          </p:grpSpPr>
          <p:sp>
            <p:nvSpPr>
              <p:cNvPr id="118" name="Rounded Rectangle 117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lowchart: Connector 118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lowchart: Connector 119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lowchart: Connector 120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Flowchart: Connector 121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3" name="Group 122"/>
            <p:cNvGrpSpPr/>
            <p:nvPr/>
          </p:nvGrpSpPr>
          <p:grpSpPr>
            <a:xfrm>
              <a:off x="1680217" y="3754449"/>
              <a:ext cx="604714" cy="623531"/>
              <a:chOff x="1754024" y="1149295"/>
              <a:chExt cx="604714" cy="623531"/>
            </a:xfrm>
          </p:grpSpPr>
          <p:sp>
            <p:nvSpPr>
              <p:cNvPr id="124" name="Rounded Rectangle 123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lowchart: Connector 124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lowchart: Connector 125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lowchart: Connector 126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Flowchart: Connector 127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9" name="Group 128"/>
            <p:cNvGrpSpPr/>
            <p:nvPr/>
          </p:nvGrpSpPr>
          <p:grpSpPr>
            <a:xfrm>
              <a:off x="2506933" y="3754449"/>
              <a:ext cx="604714" cy="623531"/>
              <a:chOff x="1754024" y="1149295"/>
              <a:chExt cx="604714" cy="623531"/>
            </a:xfrm>
          </p:grpSpPr>
          <p:sp>
            <p:nvSpPr>
              <p:cNvPr id="130" name="Rounded Rectangle 129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lowchart: Connector 130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Flowchart: Connector 131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Flowchart: Connector 132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lowchart: Connector 133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5" name="Flowchart: Connector 134"/>
            <p:cNvSpPr/>
            <p:nvPr/>
          </p:nvSpPr>
          <p:spPr>
            <a:xfrm>
              <a:off x="3215913" y="3817069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Flowchart: Connector 135"/>
            <p:cNvSpPr/>
            <p:nvPr/>
          </p:nvSpPr>
          <p:spPr>
            <a:xfrm>
              <a:off x="3230927" y="4086693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4572000" y="2438459"/>
            <a:ext cx="654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</a:t>
            </a:r>
          </a:p>
        </p:txBody>
      </p:sp>
      <p:grpSp>
        <p:nvGrpSpPr>
          <p:cNvPr id="138" name="Group 137"/>
          <p:cNvGrpSpPr/>
          <p:nvPr/>
        </p:nvGrpSpPr>
        <p:grpSpPr>
          <a:xfrm>
            <a:off x="5375712" y="2912666"/>
            <a:ext cx="604714" cy="623531"/>
            <a:chOff x="1754024" y="1149295"/>
            <a:chExt cx="604714" cy="623531"/>
          </a:xfrm>
        </p:grpSpPr>
        <p:sp>
          <p:nvSpPr>
            <p:cNvPr id="139" name="Rounded Rectangle 138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Flowchart: Connector 139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Flowchart: Connector 140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Flowchart: Connector 141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Flowchart: Connector 142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4" name="Group 143"/>
          <p:cNvGrpSpPr/>
          <p:nvPr/>
        </p:nvGrpSpPr>
        <p:grpSpPr>
          <a:xfrm>
            <a:off x="6178375" y="2912665"/>
            <a:ext cx="604714" cy="623531"/>
            <a:chOff x="1754024" y="1149295"/>
            <a:chExt cx="604714" cy="623531"/>
          </a:xfrm>
        </p:grpSpPr>
        <p:sp>
          <p:nvSpPr>
            <p:cNvPr id="145" name="Rounded Rectangle 144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Flowchart: Connector 145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lowchart: Connector 146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lowchart: Connector 147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Flowchart: Connector 148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0" name="Group 149"/>
          <p:cNvGrpSpPr/>
          <p:nvPr/>
        </p:nvGrpSpPr>
        <p:grpSpPr>
          <a:xfrm>
            <a:off x="6964253" y="2912665"/>
            <a:ext cx="604714" cy="623531"/>
            <a:chOff x="1754024" y="1149295"/>
            <a:chExt cx="604714" cy="623531"/>
          </a:xfrm>
        </p:grpSpPr>
        <p:sp>
          <p:nvSpPr>
            <p:cNvPr id="151" name="Rounded Rectangle 150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lowchart: Connector 151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Flowchart: Connector 152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Flowchart: Connector 153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lowchart: Connector 154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5332469" y="3760893"/>
            <a:ext cx="604714" cy="623531"/>
            <a:chOff x="1754024" y="1149295"/>
            <a:chExt cx="604714" cy="623531"/>
          </a:xfrm>
        </p:grpSpPr>
        <p:sp>
          <p:nvSpPr>
            <p:cNvPr id="157" name="Rounded Rectangle 156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Flowchart: Connector 157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lowchart: Connector 158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lowchart: Connector 159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Flowchart: Connector 160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6135132" y="3760892"/>
            <a:ext cx="604714" cy="623531"/>
            <a:chOff x="1754024" y="1149295"/>
            <a:chExt cx="604714" cy="623531"/>
          </a:xfrm>
        </p:grpSpPr>
        <p:sp>
          <p:nvSpPr>
            <p:cNvPr id="163" name="Rounded Rectangle 162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Flowchart: Connector 163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Flowchart: Connector 164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lowchart: Connector 165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Flowchart: Connector 166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6921010" y="3760892"/>
            <a:ext cx="604714" cy="623531"/>
            <a:chOff x="1754024" y="1149295"/>
            <a:chExt cx="604714" cy="623531"/>
          </a:xfrm>
        </p:grpSpPr>
        <p:sp>
          <p:nvSpPr>
            <p:cNvPr id="169" name="Rounded Rectangle 168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lowchart: Connector 169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Flowchart: Connector 170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lowchart: Connector 171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Flowchart: Connector 172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81880" y="2438459"/>
            <a:ext cx="3547869" cy="1945965"/>
            <a:chOff x="4581880" y="2438459"/>
            <a:chExt cx="3547869" cy="1945965"/>
          </a:xfrm>
        </p:grpSpPr>
        <p:sp>
          <p:nvSpPr>
            <p:cNvPr id="174" name="Flowchart: Connector 173"/>
            <p:cNvSpPr/>
            <p:nvPr/>
          </p:nvSpPr>
          <p:spPr>
            <a:xfrm>
              <a:off x="7955756" y="4144279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Flowchart: Connector 174"/>
            <p:cNvSpPr/>
            <p:nvPr/>
          </p:nvSpPr>
          <p:spPr>
            <a:xfrm>
              <a:off x="7696641" y="4144280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4581880" y="2438459"/>
              <a:ext cx="6547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d)</a:t>
              </a:r>
            </a:p>
          </p:txBody>
        </p:sp>
        <p:grpSp>
          <p:nvGrpSpPr>
            <p:cNvPr id="177" name="Group 176"/>
            <p:cNvGrpSpPr/>
            <p:nvPr/>
          </p:nvGrpSpPr>
          <p:grpSpPr>
            <a:xfrm>
              <a:off x="5385592" y="2912666"/>
              <a:ext cx="604714" cy="623531"/>
              <a:chOff x="1754024" y="1149295"/>
              <a:chExt cx="604714" cy="623531"/>
            </a:xfrm>
          </p:grpSpPr>
          <p:sp>
            <p:nvSpPr>
              <p:cNvPr id="178" name="Rounded Rectangle 177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Flowchart: Connector 178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Flowchart: Connector 179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Flowchart: Connector 180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Flowchart: Connector 181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3" name="Group 182"/>
            <p:cNvGrpSpPr/>
            <p:nvPr/>
          </p:nvGrpSpPr>
          <p:grpSpPr>
            <a:xfrm>
              <a:off x="6188255" y="2912665"/>
              <a:ext cx="604714" cy="623531"/>
              <a:chOff x="1754024" y="1149295"/>
              <a:chExt cx="604714" cy="623531"/>
            </a:xfrm>
          </p:grpSpPr>
          <p:sp>
            <p:nvSpPr>
              <p:cNvPr id="184" name="Rounded Rectangle 183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Flowchart: Connector 184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Flowchart: Connector 185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Flowchart: Connector 186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Flowchart: Connector 187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9" name="Group 188"/>
            <p:cNvGrpSpPr/>
            <p:nvPr/>
          </p:nvGrpSpPr>
          <p:grpSpPr>
            <a:xfrm>
              <a:off x="6974133" y="2912665"/>
              <a:ext cx="604714" cy="623531"/>
              <a:chOff x="1754024" y="1149295"/>
              <a:chExt cx="604714" cy="623531"/>
            </a:xfrm>
          </p:grpSpPr>
          <p:sp>
            <p:nvSpPr>
              <p:cNvPr id="190" name="Rounded Rectangle 189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Flowchart: Connector 190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Flowchart: Connector 191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Flowchart: Connector 192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lowchart: Connector 193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5" name="Group 194"/>
            <p:cNvGrpSpPr/>
            <p:nvPr/>
          </p:nvGrpSpPr>
          <p:grpSpPr>
            <a:xfrm>
              <a:off x="5342349" y="3760893"/>
              <a:ext cx="604714" cy="623531"/>
              <a:chOff x="1754024" y="1149295"/>
              <a:chExt cx="604714" cy="623531"/>
            </a:xfrm>
          </p:grpSpPr>
          <p:sp>
            <p:nvSpPr>
              <p:cNvPr id="196" name="Rounded Rectangle 195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Flowchart: Connector 196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Flowchart: Connector 197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Flowchart: Connector 198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Flowchart: Connector 199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6145012" y="3760892"/>
              <a:ext cx="604714" cy="623531"/>
              <a:chOff x="1754024" y="1149295"/>
              <a:chExt cx="604714" cy="623531"/>
            </a:xfrm>
          </p:grpSpPr>
          <p:sp>
            <p:nvSpPr>
              <p:cNvPr id="202" name="Rounded Rectangle 201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Flowchart: Connector 202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lowchart: Connector 203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Flowchart: Connector 204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Flowchart: Connector 205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7" name="Group 206"/>
            <p:cNvGrpSpPr/>
            <p:nvPr/>
          </p:nvGrpSpPr>
          <p:grpSpPr>
            <a:xfrm>
              <a:off x="6930890" y="3760892"/>
              <a:ext cx="604714" cy="623531"/>
              <a:chOff x="1754024" y="1149295"/>
              <a:chExt cx="604714" cy="623531"/>
            </a:xfrm>
          </p:grpSpPr>
          <p:sp>
            <p:nvSpPr>
              <p:cNvPr id="208" name="Rounded Rectangle 207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Flowchart: Connector 208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Flowchart: Connector 209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Flowchart: Connector 210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Flowchart: Connector 211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5537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76" y="1709262"/>
            <a:ext cx="3324225" cy="32885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77" t="427" r="-326" b="1235"/>
          <a:stretch>
            <a:fillRect/>
          </a:stretch>
        </p:blipFill>
        <p:spPr>
          <a:xfrm>
            <a:off x="213360" y="189548"/>
            <a:ext cx="533400" cy="657701"/>
          </a:xfrm>
          <a:prstGeom prst="rect">
            <a:avLst/>
          </a:prstGeom>
        </p:spPr>
      </p:pic>
      <p:grpSp>
        <p:nvGrpSpPr>
          <p:cNvPr id="13" name="ïSḷîďé"/>
          <p:cNvGrpSpPr/>
          <p:nvPr/>
        </p:nvGrpSpPr>
        <p:grpSpPr>
          <a:xfrm>
            <a:off x="746675" y="1577525"/>
            <a:ext cx="3619661" cy="2174096"/>
            <a:chOff x="3312398" y="1139200"/>
            <a:chExt cx="5699567" cy="3423360"/>
          </a:xfrm>
        </p:grpSpPr>
        <p:sp>
          <p:nvSpPr>
            <p:cNvPr id="14" name="ïṧḷïḋé"/>
            <p:cNvSpPr/>
            <p:nvPr/>
          </p:nvSpPr>
          <p:spPr bwMode="auto">
            <a:xfrm>
              <a:off x="3312398" y="1139200"/>
              <a:ext cx="5699567" cy="3423360"/>
            </a:xfrm>
            <a:custGeom>
              <a:avLst/>
              <a:gdLst>
                <a:gd name="T0" fmla="*/ 41 w 688"/>
                <a:gd name="T1" fmla="*/ 0 h 413"/>
                <a:gd name="T2" fmla="*/ 646 w 688"/>
                <a:gd name="T3" fmla="*/ 0 h 413"/>
                <a:gd name="T4" fmla="*/ 688 w 688"/>
                <a:gd name="T5" fmla="*/ 35 h 413"/>
                <a:gd name="T6" fmla="*/ 688 w 688"/>
                <a:gd name="T7" fmla="*/ 378 h 413"/>
                <a:gd name="T8" fmla="*/ 646 w 688"/>
                <a:gd name="T9" fmla="*/ 413 h 413"/>
                <a:gd name="T10" fmla="*/ 41 w 688"/>
                <a:gd name="T11" fmla="*/ 413 h 413"/>
                <a:gd name="T12" fmla="*/ 0 w 688"/>
                <a:gd name="T13" fmla="*/ 378 h 413"/>
                <a:gd name="T14" fmla="*/ 0 w 688"/>
                <a:gd name="T15" fmla="*/ 35 h 413"/>
                <a:gd name="T16" fmla="*/ 41 w 688"/>
                <a:gd name="T17" fmla="*/ 0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8" h="413">
                  <a:moveTo>
                    <a:pt x="41" y="0"/>
                  </a:moveTo>
                  <a:cubicBezTo>
                    <a:pt x="646" y="0"/>
                    <a:pt x="646" y="0"/>
                    <a:pt x="646" y="0"/>
                  </a:cubicBezTo>
                  <a:cubicBezTo>
                    <a:pt x="669" y="0"/>
                    <a:pt x="688" y="16"/>
                    <a:pt x="688" y="35"/>
                  </a:cubicBezTo>
                  <a:cubicBezTo>
                    <a:pt x="688" y="378"/>
                    <a:pt x="688" y="378"/>
                    <a:pt x="688" y="378"/>
                  </a:cubicBezTo>
                  <a:cubicBezTo>
                    <a:pt x="688" y="397"/>
                    <a:pt x="669" y="413"/>
                    <a:pt x="646" y="413"/>
                  </a:cubicBezTo>
                  <a:cubicBezTo>
                    <a:pt x="41" y="413"/>
                    <a:pt x="41" y="413"/>
                    <a:pt x="41" y="413"/>
                  </a:cubicBezTo>
                  <a:cubicBezTo>
                    <a:pt x="18" y="413"/>
                    <a:pt x="0" y="397"/>
                    <a:pt x="0" y="378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16"/>
                    <a:pt x="18" y="0"/>
                    <a:pt x="41" y="0"/>
                  </a:cubicBezTo>
                  <a:close/>
                </a:path>
              </a:pathLst>
            </a:custGeom>
            <a:solidFill>
              <a:srgbClr val="80BCB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15" name="íṣḷïdê"/>
            <p:cNvSpPr/>
            <p:nvPr/>
          </p:nvSpPr>
          <p:spPr bwMode="auto">
            <a:xfrm>
              <a:off x="3709490" y="1346231"/>
              <a:ext cx="4748131" cy="3009299"/>
            </a:xfrm>
            <a:custGeom>
              <a:avLst/>
              <a:gdLst>
                <a:gd name="T0" fmla="*/ 0 w 573"/>
                <a:gd name="T1" fmla="*/ 362 h 363"/>
                <a:gd name="T2" fmla="*/ 0 w 573"/>
                <a:gd name="T3" fmla="*/ 2 h 363"/>
                <a:gd name="T4" fmla="*/ 1 w 573"/>
                <a:gd name="T5" fmla="*/ 0 h 363"/>
                <a:gd name="T6" fmla="*/ 572 w 573"/>
                <a:gd name="T7" fmla="*/ 0 h 363"/>
                <a:gd name="T8" fmla="*/ 573 w 573"/>
                <a:gd name="T9" fmla="*/ 2 h 363"/>
                <a:gd name="T10" fmla="*/ 573 w 573"/>
                <a:gd name="T11" fmla="*/ 362 h 363"/>
                <a:gd name="T12" fmla="*/ 572 w 573"/>
                <a:gd name="T13" fmla="*/ 363 h 363"/>
                <a:gd name="T14" fmla="*/ 1 w 573"/>
                <a:gd name="T15" fmla="*/ 363 h 363"/>
                <a:gd name="T16" fmla="*/ 0 w 573"/>
                <a:gd name="T17" fmla="*/ 36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3" h="363">
                  <a:moveTo>
                    <a:pt x="0" y="36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572" y="0"/>
                    <a:pt x="572" y="0"/>
                    <a:pt x="572" y="0"/>
                  </a:cubicBezTo>
                  <a:cubicBezTo>
                    <a:pt x="573" y="0"/>
                    <a:pt x="573" y="1"/>
                    <a:pt x="573" y="2"/>
                  </a:cubicBezTo>
                  <a:cubicBezTo>
                    <a:pt x="573" y="362"/>
                    <a:pt x="573" y="362"/>
                    <a:pt x="573" y="362"/>
                  </a:cubicBezTo>
                  <a:cubicBezTo>
                    <a:pt x="573" y="362"/>
                    <a:pt x="573" y="363"/>
                    <a:pt x="572" y="363"/>
                  </a:cubicBezTo>
                  <a:cubicBezTo>
                    <a:pt x="1" y="363"/>
                    <a:pt x="1" y="363"/>
                    <a:pt x="1" y="363"/>
                  </a:cubicBezTo>
                  <a:cubicBezTo>
                    <a:pt x="0" y="363"/>
                    <a:pt x="0" y="362"/>
                    <a:pt x="0" y="3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16" name="îŝ1ïḋé"/>
            <p:cNvSpPr/>
            <p:nvPr/>
          </p:nvSpPr>
          <p:spPr bwMode="auto">
            <a:xfrm>
              <a:off x="3419873" y="2448132"/>
              <a:ext cx="74667" cy="812284"/>
            </a:xfrm>
            <a:custGeom>
              <a:avLst/>
              <a:gdLst>
                <a:gd name="T0" fmla="*/ 0 w 9"/>
                <a:gd name="T1" fmla="*/ 94 h 98"/>
                <a:gd name="T2" fmla="*/ 0 w 9"/>
                <a:gd name="T3" fmla="*/ 4 h 98"/>
                <a:gd name="T4" fmla="*/ 5 w 9"/>
                <a:gd name="T5" fmla="*/ 0 h 98"/>
                <a:gd name="T6" fmla="*/ 5 w 9"/>
                <a:gd name="T7" fmla="*/ 0 h 98"/>
                <a:gd name="T8" fmla="*/ 9 w 9"/>
                <a:gd name="T9" fmla="*/ 4 h 98"/>
                <a:gd name="T10" fmla="*/ 9 w 9"/>
                <a:gd name="T11" fmla="*/ 94 h 98"/>
                <a:gd name="T12" fmla="*/ 5 w 9"/>
                <a:gd name="T13" fmla="*/ 98 h 98"/>
                <a:gd name="T14" fmla="*/ 5 w 9"/>
                <a:gd name="T15" fmla="*/ 98 h 98"/>
                <a:gd name="T16" fmla="*/ 0 w 9"/>
                <a:gd name="T17" fmla="*/ 9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8">
                  <a:moveTo>
                    <a:pt x="0" y="9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9" y="2"/>
                    <a:pt x="9" y="4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6"/>
                    <a:pt x="7" y="98"/>
                    <a:pt x="5" y="98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2" y="98"/>
                    <a:pt x="0" y="96"/>
                    <a:pt x="0" y="94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17" name="ï$ḷiḑé"/>
            <p:cNvSpPr/>
            <p:nvPr/>
          </p:nvSpPr>
          <p:spPr bwMode="auto">
            <a:xfrm>
              <a:off x="8573014" y="2730961"/>
              <a:ext cx="240971" cy="24775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2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18" name="íšľiďê"/>
          <p:cNvGrpSpPr/>
          <p:nvPr/>
        </p:nvGrpSpPr>
        <p:grpSpPr>
          <a:xfrm>
            <a:off x="3430168" y="2808986"/>
            <a:ext cx="1173265" cy="2400414"/>
            <a:chOff x="8189537" y="3476296"/>
            <a:chExt cx="2690870" cy="5505328"/>
          </a:xfrm>
        </p:grpSpPr>
        <p:sp>
          <p:nvSpPr>
            <p:cNvPr id="19" name="ïšḻïḋê"/>
            <p:cNvSpPr/>
            <p:nvPr/>
          </p:nvSpPr>
          <p:spPr bwMode="auto">
            <a:xfrm>
              <a:off x="8250503" y="6193532"/>
              <a:ext cx="2425573" cy="2788092"/>
            </a:xfrm>
            <a:custGeom>
              <a:avLst/>
              <a:gdLst>
                <a:gd name="T0" fmla="*/ 1259 w 1472"/>
                <a:gd name="T1" fmla="*/ 0 h 1692"/>
                <a:gd name="T2" fmla="*/ 1472 w 1472"/>
                <a:gd name="T3" fmla="*/ 1692 h 1692"/>
                <a:gd name="T4" fmla="*/ 183 w 1472"/>
                <a:gd name="T5" fmla="*/ 1692 h 1692"/>
                <a:gd name="T6" fmla="*/ 0 w 1472"/>
                <a:gd name="T7" fmla="*/ 242 h 1692"/>
                <a:gd name="T8" fmla="*/ 1259 w 1472"/>
                <a:gd name="T9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2" h="1692">
                  <a:moveTo>
                    <a:pt x="1259" y="0"/>
                  </a:moveTo>
                  <a:lnTo>
                    <a:pt x="1472" y="1692"/>
                  </a:lnTo>
                  <a:lnTo>
                    <a:pt x="183" y="1692"/>
                  </a:lnTo>
                  <a:lnTo>
                    <a:pt x="0" y="242"/>
                  </a:lnTo>
                  <a:lnTo>
                    <a:pt x="1259" y="0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20" name="iŝľîḋe"/>
            <p:cNvSpPr/>
            <p:nvPr/>
          </p:nvSpPr>
          <p:spPr bwMode="auto">
            <a:xfrm>
              <a:off x="8189537" y="7304155"/>
              <a:ext cx="2690870" cy="1677469"/>
            </a:xfrm>
            <a:custGeom>
              <a:avLst/>
              <a:gdLst>
                <a:gd name="T0" fmla="*/ 1509 w 1633"/>
                <a:gd name="T1" fmla="*/ 0 h 1018"/>
                <a:gd name="T2" fmla="*/ 1633 w 1633"/>
                <a:gd name="T3" fmla="*/ 1018 h 1018"/>
                <a:gd name="T4" fmla="*/ 95 w 1633"/>
                <a:gd name="T5" fmla="*/ 1018 h 1018"/>
                <a:gd name="T6" fmla="*/ 0 w 1633"/>
                <a:gd name="T7" fmla="*/ 227 h 1018"/>
                <a:gd name="T8" fmla="*/ 1509 w 1633"/>
                <a:gd name="T9" fmla="*/ 0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3" h="1018">
                  <a:moveTo>
                    <a:pt x="1509" y="0"/>
                  </a:moveTo>
                  <a:lnTo>
                    <a:pt x="1633" y="1018"/>
                  </a:lnTo>
                  <a:lnTo>
                    <a:pt x="95" y="1018"/>
                  </a:lnTo>
                  <a:lnTo>
                    <a:pt x="0" y="227"/>
                  </a:lnTo>
                  <a:lnTo>
                    <a:pt x="1509" y="0"/>
                  </a:lnTo>
                  <a:close/>
                </a:path>
              </a:pathLst>
            </a:custGeom>
            <a:solidFill>
              <a:srgbClr val="EF788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21" name="iṣ1îḋè"/>
            <p:cNvSpPr/>
            <p:nvPr/>
          </p:nvSpPr>
          <p:spPr bwMode="auto">
            <a:xfrm>
              <a:off x="8828886" y="5348206"/>
              <a:ext cx="1931230" cy="1557180"/>
            </a:xfrm>
            <a:custGeom>
              <a:avLst/>
              <a:gdLst>
                <a:gd name="T0" fmla="*/ 117 w 160"/>
                <a:gd name="T1" fmla="*/ 2 h 129"/>
                <a:gd name="T2" fmla="*/ 142 w 160"/>
                <a:gd name="T3" fmla="*/ 73 h 129"/>
                <a:gd name="T4" fmla="*/ 51 w 160"/>
                <a:gd name="T5" fmla="*/ 127 h 129"/>
                <a:gd name="T6" fmla="*/ 18 w 160"/>
                <a:gd name="T7" fmla="*/ 61 h 129"/>
                <a:gd name="T8" fmla="*/ 117 w 160"/>
                <a:gd name="T9" fmla="*/ 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29">
                  <a:moveTo>
                    <a:pt x="117" y="2"/>
                  </a:moveTo>
                  <a:cubicBezTo>
                    <a:pt x="154" y="4"/>
                    <a:pt x="160" y="38"/>
                    <a:pt x="142" y="73"/>
                  </a:cubicBezTo>
                  <a:cubicBezTo>
                    <a:pt x="123" y="107"/>
                    <a:pt x="88" y="129"/>
                    <a:pt x="51" y="127"/>
                  </a:cubicBezTo>
                  <a:cubicBezTo>
                    <a:pt x="15" y="125"/>
                    <a:pt x="0" y="96"/>
                    <a:pt x="18" y="61"/>
                  </a:cubicBezTo>
                  <a:cubicBezTo>
                    <a:pt x="36" y="27"/>
                    <a:pt x="81" y="0"/>
                    <a:pt x="117" y="2"/>
                  </a:cubicBezTo>
                  <a:close/>
                </a:path>
              </a:pathLst>
            </a:custGeom>
            <a:solidFill>
              <a:srgbClr val="FFBC7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22" name="îṥḷiḓe"/>
            <p:cNvSpPr/>
            <p:nvPr/>
          </p:nvSpPr>
          <p:spPr bwMode="auto">
            <a:xfrm>
              <a:off x="9951043" y="3476296"/>
              <a:ext cx="856860" cy="2390970"/>
            </a:xfrm>
            <a:custGeom>
              <a:avLst/>
              <a:gdLst>
                <a:gd name="T0" fmla="*/ 38 w 71"/>
                <a:gd name="T1" fmla="*/ 1 h 198"/>
                <a:gd name="T2" fmla="*/ 48 w 71"/>
                <a:gd name="T3" fmla="*/ 15 h 198"/>
                <a:gd name="T4" fmla="*/ 69 w 71"/>
                <a:gd name="T5" fmla="*/ 159 h 198"/>
                <a:gd name="T6" fmla="*/ 49 w 71"/>
                <a:gd name="T7" fmla="*/ 196 h 198"/>
                <a:gd name="T8" fmla="*/ 49 w 71"/>
                <a:gd name="T9" fmla="*/ 196 h 198"/>
                <a:gd name="T10" fmla="*/ 19 w 71"/>
                <a:gd name="T11" fmla="*/ 174 h 198"/>
                <a:gd name="T12" fmla="*/ 2 w 71"/>
                <a:gd name="T13" fmla="*/ 46 h 198"/>
                <a:gd name="T14" fmla="*/ 38 w 71"/>
                <a:gd name="T15" fmla="*/ 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98">
                  <a:moveTo>
                    <a:pt x="38" y="1"/>
                  </a:moveTo>
                  <a:cubicBezTo>
                    <a:pt x="46" y="0"/>
                    <a:pt x="47" y="7"/>
                    <a:pt x="48" y="15"/>
                  </a:cubicBezTo>
                  <a:cubicBezTo>
                    <a:pt x="69" y="159"/>
                    <a:pt x="69" y="159"/>
                    <a:pt x="69" y="159"/>
                  </a:cubicBezTo>
                  <a:cubicBezTo>
                    <a:pt x="71" y="173"/>
                    <a:pt x="62" y="194"/>
                    <a:pt x="49" y="196"/>
                  </a:cubicBezTo>
                  <a:cubicBezTo>
                    <a:pt x="49" y="196"/>
                    <a:pt x="49" y="196"/>
                    <a:pt x="49" y="196"/>
                  </a:cubicBezTo>
                  <a:cubicBezTo>
                    <a:pt x="35" y="198"/>
                    <a:pt x="20" y="188"/>
                    <a:pt x="19" y="174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0" y="25"/>
                    <a:pt x="22" y="3"/>
                    <a:pt x="38" y="1"/>
                  </a:cubicBezTo>
                  <a:close/>
                </a:path>
              </a:pathLst>
            </a:custGeom>
            <a:solidFill>
              <a:srgbClr val="FFBC7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23" name="ïšḷîḍê"/>
            <p:cNvSpPr/>
            <p:nvPr/>
          </p:nvSpPr>
          <p:spPr bwMode="auto">
            <a:xfrm>
              <a:off x="10059798" y="3476296"/>
              <a:ext cx="795892" cy="2511260"/>
            </a:xfrm>
            <a:custGeom>
              <a:avLst/>
              <a:gdLst>
                <a:gd name="T0" fmla="*/ 29 w 66"/>
                <a:gd name="T1" fmla="*/ 1 h 208"/>
                <a:gd name="T2" fmla="*/ 43 w 66"/>
                <a:gd name="T3" fmla="*/ 12 h 208"/>
                <a:gd name="T4" fmla="*/ 65 w 66"/>
                <a:gd name="T5" fmla="*/ 174 h 208"/>
                <a:gd name="T6" fmla="*/ 46 w 66"/>
                <a:gd name="T7" fmla="*/ 206 h 208"/>
                <a:gd name="T8" fmla="*/ 46 w 66"/>
                <a:gd name="T9" fmla="*/ 206 h 208"/>
                <a:gd name="T10" fmla="*/ 20 w 66"/>
                <a:gd name="T11" fmla="*/ 187 h 208"/>
                <a:gd name="T12" fmla="*/ 3 w 66"/>
                <a:gd name="T13" fmla="*/ 40 h 208"/>
                <a:gd name="T14" fmla="*/ 29 w 66"/>
                <a:gd name="T15" fmla="*/ 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" h="208">
                  <a:moveTo>
                    <a:pt x="29" y="1"/>
                  </a:moveTo>
                  <a:cubicBezTo>
                    <a:pt x="36" y="0"/>
                    <a:pt x="42" y="5"/>
                    <a:pt x="43" y="12"/>
                  </a:cubicBezTo>
                  <a:cubicBezTo>
                    <a:pt x="65" y="174"/>
                    <a:pt x="65" y="174"/>
                    <a:pt x="65" y="174"/>
                  </a:cubicBezTo>
                  <a:cubicBezTo>
                    <a:pt x="66" y="186"/>
                    <a:pt x="58" y="205"/>
                    <a:pt x="46" y="206"/>
                  </a:cubicBezTo>
                  <a:cubicBezTo>
                    <a:pt x="46" y="206"/>
                    <a:pt x="46" y="206"/>
                    <a:pt x="46" y="206"/>
                  </a:cubicBezTo>
                  <a:cubicBezTo>
                    <a:pt x="35" y="208"/>
                    <a:pt x="21" y="199"/>
                    <a:pt x="20" y="187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0" y="21"/>
                    <a:pt x="15" y="3"/>
                    <a:pt x="29" y="1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24" name="îŝliďè"/>
            <p:cNvSpPr/>
            <p:nvPr/>
          </p:nvSpPr>
          <p:spPr bwMode="auto">
            <a:xfrm>
              <a:off x="8985427" y="5359740"/>
              <a:ext cx="1834011" cy="1690652"/>
            </a:xfrm>
            <a:custGeom>
              <a:avLst/>
              <a:gdLst>
                <a:gd name="T0" fmla="*/ 108 w 152"/>
                <a:gd name="T1" fmla="*/ 3 h 140"/>
                <a:gd name="T2" fmla="*/ 134 w 152"/>
                <a:gd name="T3" fmla="*/ 76 h 140"/>
                <a:gd name="T4" fmla="*/ 44 w 152"/>
                <a:gd name="T5" fmla="*/ 136 h 140"/>
                <a:gd name="T6" fmla="*/ 18 w 152"/>
                <a:gd name="T7" fmla="*/ 63 h 140"/>
                <a:gd name="T8" fmla="*/ 108 w 152"/>
                <a:gd name="T9" fmla="*/ 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108" y="3"/>
                  </a:moveTo>
                  <a:cubicBezTo>
                    <a:pt x="140" y="7"/>
                    <a:pt x="152" y="40"/>
                    <a:pt x="134" y="76"/>
                  </a:cubicBezTo>
                  <a:cubicBezTo>
                    <a:pt x="116" y="113"/>
                    <a:pt x="76" y="140"/>
                    <a:pt x="44" y="136"/>
                  </a:cubicBezTo>
                  <a:cubicBezTo>
                    <a:pt x="12" y="133"/>
                    <a:pt x="0" y="100"/>
                    <a:pt x="18" y="63"/>
                  </a:cubicBezTo>
                  <a:cubicBezTo>
                    <a:pt x="36" y="27"/>
                    <a:pt x="76" y="0"/>
                    <a:pt x="108" y="3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25" name="ïṥľïḓè"/>
            <p:cNvSpPr/>
            <p:nvPr/>
          </p:nvSpPr>
          <p:spPr bwMode="auto">
            <a:xfrm>
              <a:off x="10336630" y="3525730"/>
              <a:ext cx="303196" cy="494341"/>
            </a:xfrm>
            <a:custGeom>
              <a:avLst/>
              <a:gdLst>
                <a:gd name="T0" fmla="*/ 16 w 25"/>
                <a:gd name="T1" fmla="*/ 0 h 41"/>
                <a:gd name="T2" fmla="*/ 20 w 25"/>
                <a:gd name="T3" fmla="*/ 8 h 41"/>
                <a:gd name="T4" fmla="*/ 25 w 25"/>
                <a:gd name="T5" fmla="*/ 41 h 41"/>
                <a:gd name="T6" fmla="*/ 2 w 25"/>
                <a:gd name="T7" fmla="*/ 36 h 41"/>
                <a:gd name="T8" fmla="*/ 16 w 25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1">
                  <a:moveTo>
                    <a:pt x="16" y="0"/>
                  </a:moveTo>
                  <a:cubicBezTo>
                    <a:pt x="18" y="2"/>
                    <a:pt x="20" y="5"/>
                    <a:pt x="20" y="8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16" y="40"/>
                    <a:pt x="10" y="39"/>
                    <a:pt x="2" y="36"/>
                  </a:cubicBezTo>
                  <a:cubicBezTo>
                    <a:pt x="0" y="22"/>
                    <a:pt x="2" y="0"/>
                    <a:pt x="16" y="0"/>
                  </a:cubicBezTo>
                  <a:close/>
                </a:path>
              </a:pathLst>
            </a:custGeom>
            <a:solidFill>
              <a:srgbClr val="FFE6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26" name="ísļïďé"/>
            <p:cNvSpPr/>
            <p:nvPr/>
          </p:nvSpPr>
          <p:spPr bwMode="auto">
            <a:xfrm>
              <a:off x="8189540" y="7510129"/>
              <a:ext cx="1362738" cy="1471493"/>
            </a:xfrm>
            <a:custGeom>
              <a:avLst/>
              <a:gdLst>
                <a:gd name="T0" fmla="*/ 696 w 827"/>
                <a:gd name="T1" fmla="*/ 0 h 893"/>
                <a:gd name="T2" fmla="*/ 0 w 827"/>
                <a:gd name="T3" fmla="*/ 102 h 893"/>
                <a:gd name="T4" fmla="*/ 95 w 827"/>
                <a:gd name="T5" fmla="*/ 893 h 893"/>
                <a:gd name="T6" fmla="*/ 827 w 827"/>
                <a:gd name="T7" fmla="*/ 893 h 893"/>
                <a:gd name="T8" fmla="*/ 696 w 827"/>
                <a:gd name="T9" fmla="*/ 0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7" h="893">
                  <a:moveTo>
                    <a:pt x="696" y="0"/>
                  </a:moveTo>
                  <a:lnTo>
                    <a:pt x="0" y="102"/>
                  </a:lnTo>
                  <a:lnTo>
                    <a:pt x="95" y="893"/>
                  </a:lnTo>
                  <a:lnTo>
                    <a:pt x="827" y="893"/>
                  </a:lnTo>
                  <a:lnTo>
                    <a:pt x="696" y="0"/>
                  </a:lnTo>
                  <a:close/>
                </a:path>
              </a:pathLst>
            </a:custGeom>
            <a:solidFill>
              <a:srgbClr val="EF78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grpSp>
        <p:nvGrpSpPr>
          <p:cNvPr id="27" name="ïś1îdê"/>
          <p:cNvGrpSpPr/>
          <p:nvPr/>
        </p:nvGrpSpPr>
        <p:grpSpPr>
          <a:xfrm>
            <a:off x="425519" y="2808986"/>
            <a:ext cx="1179012" cy="2400414"/>
            <a:chOff x="1298407" y="3476296"/>
            <a:chExt cx="2704053" cy="5505326"/>
          </a:xfrm>
        </p:grpSpPr>
        <p:sp>
          <p:nvSpPr>
            <p:cNvPr id="28" name="îśḻíḑe"/>
            <p:cNvSpPr/>
            <p:nvPr/>
          </p:nvSpPr>
          <p:spPr bwMode="auto">
            <a:xfrm>
              <a:off x="1504382" y="6193531"/>
              <a:ext cx="2437108" cy="2788091"/>
            </a:xfrm>
            <a:custGeom>
              <a:avLst/>
              <a:gdLst>
                <a:gd name="T0" fmla="*/ 219 w 1479"/>
                <a:gd name="T1" fmla="*/ 0 h 1692"/>
                <a:gd name="T2" fmla="*/ 0 w 1479"/>
                <a:gd name="T3" fmla="*/ 1692 h 1692"/>
                <a:gd name="T4" fmla="*/ 1296 w 1479"/>
                <a:gd name="T5" fmla="*/ 1692 h 1692"/>
                <a:gd name="T6" fmla="*/ 1479 w 1479"/>
                <a:gd name="T7" fmla="*/ 242 h 1692"/>
                <a:gd name="T8" fmla="*/ 219 w 1479"/>
                <a:gd name="T9" fmla="*/ 0 h 1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9" h="1692">
                  <a:moveTo>
                    <a:pt x="219" y="0"/>
                  </a:moveTo>
                  <a:lnTo>
                    <a:pt x="0" y="1692"/>
                  </a:lnTo>
                  <a:lnTo>
                    <a:pt x="1296" y="1692"/>
                  </a:lnTo>
                  <a:lnTo>
                    <a:pt x="1479" y="242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29" name="iş1îdè"/>
            <p:cNvSpPr/>
            <p:nvPr/>
          </p:nvSpPr>
          <p:spPr bwMode="auto">
            <a:xfrm>
              <a:off x="1298407" y="7304154"/>
              <a:ext cx="2704053" cy="1677468"/>
            </a:xfrm>
            <a:custGeom>
              <a:avLst/>
              <a:gdLst>
                <a:gd name="T0" fmla="*/ 125 w 1641"/>
                <a:gd name="T1" fmla="*/ 0 h 1018"/>
                <a:gd name="T2" fmla="*/ 0 w 1641"/>
                <a:gd name="T3" fmla="*/ 1018 h 1018"/>
                <a:gd name="T4" fmla="*/ 1545 w 1641"/>
                <a:gd name="T5" fmla="*/ 1018 h 1018"/>
                <a:gd name="T6" fmla="*/ 1641 w 1641"/>
                <a:gd name="T7" fmla="*/ 227 h 1018"/>
                <a:gd name="T8" fmla="*/ 125 w 1641"/>
                <a:gd name="T9" fmla="*/ 0 h 1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1" h="1018">
                  <a:moveTo>
                    <a:pt x="125" y="0"/>
                  </a:moveTo>
                  <a:lnTo>
                    <a:pt x="0" y="1018"/>
                  </a:lnTo>
                  <a:lnTo>
                    <a:pt x="1545" y="1018"/>
                  </a:lnTo>
                  <a:lnTo>
                    <a:pt x="1641" y="227"/>
                  </a:lnTo>
                  <a:lnTo>
                    <a:pt x="125" y="0"/>
                  </a:lnTo>
                  <a:close/>
                </a:path>
              </a:pathLst>
            </a:custGeom>
            <a:solidFill>
              <a:srgbClr val="EF788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30" name="iṥlîdè"/>
            <p:cNvSpPr/>
            <p:nvPr/>
          </p:nvSpPr>
          <p:spPr bwMode="auto">
            <a:xfrm>
              <a:off x="1431879" y="5348205"/>
              <a:ext cx="1931231" cy="1557180"/>
            </a:xfrm>
            <a:custGeom>
              <a:avLst/>
              <a:gdLst>
                <a:gd name="T0" fmla="*/ 42 w 160"/>
                <a:gd name="T1" fmla="*/ 2 h 129"/>
                <a:gd name="T2" fmla="*/ 18 w 160"/>
                <a:gd name="T3" fmla="*/ 73 h 129"/>
                <a:gd name="T4" fmla="*/ 108 w 160"/>
                <a:gd name="T5" fmla="*/ 127 h 129"/>
                <a:gd name="T6" fmla="*/ 142 w 160"/>
                <a:gd name="T7" fmla="*/ 61 h 129"/>
                <a:gd name="T8" fmla="*/ 42 w 160"/>
                <a:gd name="T9" fmla="*/ 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129">
                  <a:moveTo>
                    <a:pt x="42" y="2"/>
                  </a:moveTo>
                  <a:cubicBezTo>
                    <a:pt x="6" y="4"/>
                    <a:pt x="0" y="38"/>
                    <a:pt x="18" y="73"/>
                  </a:cubicBezTo>
                  <a:cubicBezTo>
                    <a:pt x="36" y="107"/>
                    <a:pt x="72" y="129"/>
                    <a:pt x="108" y="127"/>
                  </a:cubicBezTo>
                  <a:cubicBezTo>
                    <a:pt x="145" y="125"/>
                    <a:pt x="160" y="96"/>
                    <a:pt x="142" y="61"/>
                  </a:cubicBezTo>
                  <a:cubicBezTo>
                    <a:pt x="123" y="27"/>
                    <a:pt x="79" y="0"/>
                    <a:pt x="42" y="2"/>
                  </a:cubicBezTo>
                  <a:close/>
                </a:path>
              </a:pathLst>
            </a:custGeom>
            <a:solidFill>
              <a:srgbClr val="FFBC7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31" name="ïşḷîḓé"/>
            <p:cNvSpPr/>
            <p:nvPr/>
          </p:nvSpPr>
          <p:spPr bwMode="auto">
            <a:xfrm>
              <a:off x="1382445" y="3476296"/>
              <a:ext cx="856860" cy="2390970"/>
            </a:xfrm>
            <a:custGeom>
              <a:avLst/>
              <a:gdLst>
                <a:gd name="T0" fmla="*/ 33 w 71"/>
                <a:gd name="T1" fmla="*/ 1 h 198"/>
                <a:gd name="T2" fmla="*/ 23 w 71"/>
                <a:gd name="T3" fmla="*/ 15 h 198"/>
                <a:gd name="T4" fmla="*/ 2 w 71"/>
                <a:gd name="T5" fmla="*/ 159 h 198"/>
                <a:gd name="T6" fmla="*/ 22 w 71"/>
                <a:gd name="T7" fmla="*/ 196 h 198"/>
                <a:gd name="T8" fmla="*/ 22 w 71"/>
                <a:gd name="T9" fmla="*/ 196 h 198"/>
                <a:gd name="T10" fmla="*/ 52 w 71"/>
                <a:gd name="T11" fmla="*/ 174 h 198"/>
                <a:gd name="T12" fmla="*/ 68 w 71"/>
                <a:gd name="T13" fmla="*/ 46 h 198"/>
                <a:gd name="T14" fmla="*/ 33 w 71"/>
                <a:gd name="T15" fmla="*/ 1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1" h="198">
                  <a:moveTo>
                    <a:pt x="33" y="1"/>
                  </a:moveTo>
                  <a:cubicBezTo>
                    <a:pt x="25" y="0"/>
                    <a:pt x="23" y="7"/>
                    <a:pt x="23" y="15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0" y="173"/>
                    <a:pt x="9" y="194"/>
                    <a:pt x="22" y="196"/>
                  </a:cubicBezTo>
                  <a:cubicBezTo>
                    <a:pt x="22" y="196"/>
                    <a:pt x="22" y="196"/>
                    <a:pt x="22" y="196"/>
                  </a:cubicBezTo>
                  <a:cubicBezTo>
                    <a:pt x="35" y="198"/>
                    <a:pt x="50" y="188"/>
                    <a:pt x="52" y="174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71" y="25"/>
                    <a:pt x="49" y="3"/>
                    <a:pt x="33" y="1"/>
                  </a:cubicBezTo>
                  <a:close/>
                </a:path>
              </a:pathLst>
            </a:custGeom>
            <a:solidFill>
              <a:srgbClr val="FFBC7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32" name="ïŝḷíḑé"/>
            <p:cNvSpPr/>
            <p:nvPr/>
          </p:nvSpPr>
          <p:spPr bwMode="auto">
            <a:xfrm>
              <a:off x="1334659" y="3476296"/>
              <a:ext cx="784358" cy="2511259"/>
            </a:xfrm>
            <a:custGeom>
              <a:avLst/>
              <a:gdLst>
                <a:gd name="T0" fmla="*/ 37 w 65"/>
                <a:gd name="T1" fmla="*/ 1 h 208"/>
                <a:gd name="T2" fmla="*/ 22 w 65"/>
                <a:gd name="T3" fmla="*/ 12 h 208"/>
                <a:gd name="T4" fmla="*/ 1 w 65"/>
                <a:gd name="T5" fmla="*/ 174 h 208"/>
                <a:gd name="T6" fmla="*/ 19 w 65"/>
                <a:gd name="T7" fmla="*/ 206 h 208"/>
                <a:gd name="T8" fmla="*/ 19 w 65"/>
                <a:gd name="T9" fmla="*/ 206 h 208"/>
                <a:gd name="T10" fmla="*/ 46 w 65"/>
                <a:gd name="T11" fmla="*/ 187 h 208"/>
                <a:gd name="T12" fmla="*/ 63 w 65"/>
                <a:gd name="T13" fmla="*/ 40 h 208"/>
                <a:gd name="T14" fmla="*/ 37 w 65"/>
                <a:gd name="T15" fmla="*/ 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208">
                  <a:moveTo>
                    <a:pt x="37" y="1"/>
                  </a:moveTo>
                  <a:cubicBezTo>
                    <a:pt x="30" y="0"/>
                    <a:pt x="23" y="5"/>
                    <a:pt x="22" y="12"/>
                  </a:cubicBezTo>
                  <a:cubicBezTo>
                    <a:pt x="1" y="174"/>
                    <a:pt x="1" y="174"/>
                    <a:pt x="1" y="174"/>
                  </a:cubicBezTo>
                  <a:cubicBezTo>
                    <a:pt x="0" y="186"/>
                    <a:pt x="7" y="205"/>
                    <a:pt x="19" y="206"/>
                  </a:cubicBezTo>
                  <a:cubicBezTo>
                    <a:pt x="19" y="206"/>
                    <a:pt x="19" y="206"/>
                    <a:pt x="19" y="206"/>
                  </a:cubicBezTo>
                  <a:cubicBezTo>
                    <a:pt x="31" y="208"/>
                    <a:pt x="45" y="199"/>
                    <a:pt x="46" y="187"/>
                  </a:cubicBezTo>
                  <a:cubicBezTo>
                    <a:pt x="63" y="40"/>
                    <a:pt x="63" y="40"/>
                    <a:pt x="63" y="40"/>
                  </a:cubicBezTo>
                  <a:cubicBezTo>
                    <a:pt x="65" y="21"/>
                    <a:pt x="51" y="3"/>
                    <a:pt x="37" y="1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33" name="îšḻide"/>
            <p:cNvSpPr/>
            <p:nvPr/>
          </p:nvSpPr>
          <p:spPr bwMode="auto">
            <a:xfrm>
              <a:off x="1370911" y="5359739"/>
              <a:ext cx="1834012" cy="1690651"/>
            </a:xfrm>
            <a:custGeom>
              <a:avLst/>
              <a:gdLst>
                <a:gd name="T0" fmla="*/ 44 w 152"/>
                <a:gd name="T1" fmla="*/ 3 h 140"/>
                <a:gd name="T2" fmla="*/ 18 w 152"/>
                <a:gd name="T3" fmla="*/ 76 h 140"/>
                <a:gd name="T4" fmla="*/ 108 w 152"/>
                <a:gd name="T5" fmla="*/ 136 h 140"/>
                <a:gd name="T6" fmla="*/ 134 w 152"/>
                <a:gd name="T7" fmla="*/ 63 h 140"/>
                <a:gd name="T8" fmla="*/ 44 w 152"/>
                <a:gd name="T9" fmla="*/ 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140">
                  <a:moveTo>
                    <a:pt x="44" y="3"/>
                  </a:moveTo>
                  <a:cubicBezTo>
                    <a:pt x="12" y="7"/>
                    <a:pt x="0" y="40"/>
                    <a:pt x="18" y="76"/>
                  </a:cubicBezTo>
                  <a:cubicBezTo>
                    <a:pt x="36" y="113"/>
                    <a:pt x="76" y="140"/>
                    <a:pt x="108" y="136"/>
                  </a:cubicBezTo>
                  <a:cubicBezTo>
                    <a:pt x="140" y="133"/>
                    <a:pt x="152" y="100"/>
                    <a:pt x="134" y="63"/>
                  </a:cubicBezTo>
                  <a:cubicBezTo>
                    <a:pt x="116" y="27"/>
                    <a:pt x="76" y="0"/>
                    <a:pt x="44" y="3"/>
                  </a:cubicBezTo>
                  <a:close/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34" name="ï$1ide"/>
            <p:cNvSpPr/>
            <p:nvPr/>
          </p:nvSpPr>
          <p:spPr bwMode="auto">
            <a:xfrm>
              <a:off x="1552170" y="3525731"/>
              <a:ext cx="301549" cy="494341"/>
            </a:xfrm>
            <a:custGeom>
              <a:avLst/>
              <a:gdLst>
                <a:gd name="T0" fmla="*/ 8 w 25"/>
                <a:gd name="T1" fmla="*/ 0 h 41"/>
                <a:gd name="T2" fmla="*/ 4 w 25"/>
                <a:gd name="T3" fmla="*/ 8 h 41"/>
                <a:gd name="T4" fmla="*/ 0 w 25"/>
                <a:gd name="T5" fmla="*/ 41 h 41"/>
                <a:gd name="T6" fmla="*/ 23 w 25"/>
                <a:gd name="T7" fmla="*/ 36 h 41"/>
                <a:gd name="T8" fmla="*/ 8 w 25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41">
                  <a:moveTo>
                    <a:pt x="8" y="0"/>
                  </a:moveTo>
                  <a:cubicBezTo>
                    <a:pt x="6" y="2"/>
                    <a:pt x="5" y="5"/>
                    <a:pt x="4" y="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8" y="40"/>
                    <a:pt x="15" y="39"/>
                    <a:pt x="23" y="36"/>
                  </a:cubicBezTo>
                  <a:cubicBezTo>
                    <a:pt x="25" y="22"/>
                    <a:pt x="23" y="0"/>
                    <a:pt x="8" y="0"/>
                  </a:cubicBezTo>
                  <a:close/>
                </a:path>
              </a:pathLst>
            </a:custGeom>
            <a:solidFill>
              <a:srgbClr val="FFE6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rmAutofit fontScale="85000" lnSpcReduction="20000"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  <p:sp>
          <p:nvSpPr>
            <p:cNvPr id="35" name="ísļïḓe"/>
            <p:cNvSpPr/>
            <p:nvPr/>
          </p:nvSpPr>
          <p:spPr bwMode="auto">
            <a:xfrm>
              <a:off x="2493067" y="7485413"/>
              <a:ext cx="1509392" cy="1496209"/>
            </a:xfrm>
            <a:custGeom>
              <a:avLst/>
              <a:gdLst>
                <a:gd name="T0" fmla="*/ 0 w 916"/>
                <a:gd name="T1" fmla="*/ 908 h 908"/>
                <a:gd name="T2" fmla="*/ 820 w 916"/>
                <a:gd name="T3" fmla="*/ 908 h 908"/>
                <a:gd name="T4" fmla="*/ 916 w 916"/>
                <a:gd name="T5" fmla="*/ 117 h 908"/>
                <a:gd name="T6" fmla="*/ 139 w 916"/>
                <a:gd name="T7" fmla="*/ 0 h 908"/>
                <a:gd name="T8" fmla="*/ 0 w 916"/>
                <a:gd name="T9" fmla="*/ 908 h 9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6" h="908">
                  <a:moveTo>
                    <a:pt x="0" y="908"/>
                  </a:moveTo>
                  <a:lnTo>
                    <a:pt x="820" y="908"/>
                  </a:lnTo>
                  <a:lnTo>
                    <a:pt x="916" y="117"/>
                  </a:lnTo>
                  <a:lnTo>
                    <a:pt x="139" y="0"/>
                  </a:lnTo>
                  <a:lnTo>
                    <a:pt x="0" y="908"/>
                  </a:lnTo>
                  <a:close/>
                </a:path>
              </a:pathLst>
            </a:custGeom>
            <a:solidFill>
              <a:srgbClr val="EF78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normAutofit/>
            </a:bodyPr>
            <a:lstStyle>
              <a:defPPr>
                <a:defRPr lang="id-ID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id-ID" sz="1200">
                <a:latin typeface="字魂27号-布丁体" panose="00000500000000000000" pitchFamily="2" charset="-122"/>
                <a:ea typeface="字魂27号-布丁体" panose="00000500000000000000" pitchFamily="2" charset="-122"/>
                <a:cs typeface="+mn-ea"/>
                <a:sym typeface="字魂27号-布丁体" panose="00000500000000000000" pitchFamily="2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667645" y="1674774"/>
            <a:ext cx="3961652" cy="173124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ln w="6350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Thảo</a:t>
            </a:r>
            <a:r>
              <a:rPr lang="en-US" altLang="zh-CN" sz="3600" b="1" dirty="0">
                <a:ln w="6350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lang="en-US" altLang="zh-CN" sz="3600" b="1" dirty="0" err="1">
                <a:ln w="6350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luận</a:t>
            </a:r>
            <a:r>
              <a:rPr lang="en-US" altLang="zh-CN" sz="3600" b="1" dirty="0">
                <a:ln w="6350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zh-CN" sz="3600" b="1" dirty="0" err="1">
                <a:ln w="6350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nhóm</a:t>
            </a:r>
            <a:r>
              <a:rPr lang="en-US" altLang="zh-CN" sz="3600" b="1" dirty="0">
                <a:ln w="6350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</a:t>
            </a:r>
            <a:r>
              <a:rPr lang="en-US" altLang="zh-CN" sz="3600" b="1" dirty="0" err="1">
                <a:ln w="6350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đôi</a:t>
            </a:r>
            <a:r>
              <a:rPr lang="en-US" altLang="zh-CN" sz="3600" b="1" dirty="0">
                <a:ln w="6350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 5 </a:t>
            </a:r>
            <a:r>
              <a:rPr lang="en-US" altLang="zh-CN" sz="3600" b="1" dirty="0" err="1">
                <a:ln w="6350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phút</a:t>
            </a:r>
            <a:r>
              <a:rPr lang="en-US" altLang="zh-CN" sz="3600" b="1" dirty="0">
                <a:ln w="6350">
                  <a:solidFill>
                    <a:schemeClr val="tx1"/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  <a:sym typeface="字魂27号-布丁体" panose="00000500000000000000" pitchFamily="2" charset="-122"/>
              </a:rPr>
              <a:t>.</a:t>
            </a:r>
            <a:endParaRPr lang="zh-CN" altLang="en-US" sz="3600" b="1" dirty="0">
              <a:ln w="6350">
                <a:solidFill>
                  <a:schemeClr val="tx1"/>
                </a:solidFill>
              </a:ln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  <a:sym typeface="字魂27号-布丁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6769" y="255395"/>
            <a:ext cx="747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Viết phép chia theo nhóm 4 (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).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6863" y="720700"/>
            <a:ext cx="8109593" cy="4000773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37451" y="1446222"/>
            <a:ext cx="604714" cy="623531"/>
            <a:chOff x="1754024" y="1149295"/>
            <a:chExt cx="604714" cy="623531"/>
          </a:xfrm>
        </p:grpSpPr>
        <p:sp>
          <p:nvSpPr>
            <p:cNvPr id="66" name="Rounded Rectangle 65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68" name="Flowchart: Connector 67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72" name="Flowchart: Connector 71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78" name="Flowchart: Connector 77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79" name="Flowchart: Connector 78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910086" y="1033568"/>
            <a:ext cx="654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grpSp>
        <p:nvGrpSpPr>
          <p:cNvPr id="81" name="Group 80"/>
          <p:cNvGrpSpPr/>
          <p:nvPr/>
        </p:nvGrpSpPr>
        <p:grpSpPr>
          <a:xfrm>
            <a:off x="3557662" y="1446223"/>
            <a:ext cx="604714" cy="623531"/>
            <a:chOff x="1754024" y="1149295"/>
            <a:chExt cx="604714" cy="623531"/>
          </a:xfrm>
        </p:grpSpPr>
        <p:sp>
          <p:nvSpPr>
            <p:cNvPr id="82" name="Rounded Rectangle 81"/>
            <p:cNvSpPr/>
            <p:nvPr/>
          </p:nvSpPr>
          <p:spPr>
            <a:xfrm>
              <a:off x="1754024" y="1149295"/>
              <a:ext cx="604714" cy="623531"/>
            </a:xfrm>
            <a:prstGeom prst="roundRect">
              <a:avLst/>
            </a:prstGeom>
            <a:solidFill>
              <a:schemeClr val="lt1">
                <a:alpha val="33000"/>
              </a:schemeClr>
            </a:solidFill>
            <a:ln w="28575">
              <a:solidFill>
                <a:srgbClr val="C00000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83" name="Flowchart: Connector 82"/>
            <p:cNvSpPr/>
            <p:nvPr/>
          </p:nvSpPr>
          <p:spPr>
            <a:xfrm>
              <a:off x="1839145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84" name="Flowchart: Connector 83"/>
            <p:cNvSpPr/>
            <p:nvPr/>
          </p:nvSpPr>
          <p:spPr>
            <a:xfrm>
              <a:off x="2083246" y="1222807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85" name="Flowchart: Connector 84"/>
            <p:cNvSpPr/>
            <p:nvPr/>
          </p:nvSpPr>
          <p:spPr>
            <a:xfrm>
              <a:off x="2098260" y="1492431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  <p:sp>
          <p:nvSpPr>
            <p:cNvPr id="86" name="Flowchart: Connector 85"/>
            <p:cNvSpPr/>
            <p:nvPr/>
          </p:nvSpPr>
          <p:spPr>
            <a:xfrm>
              <a:off x="1839145" y="1492432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5号-经典雅黑"/>
                <a:cs typeface="+mn-cs"/>
              </a:endParaRPr>
            </a:p>
          </p:txBody>
        </p:sp>
      </p:grpSp>
      <p:sp>
        <p:nvSpPr>
          <p:cNvPr id="87" name="Flowchart: Connector 86"/>
          <p:cNvSpPr/>
          <p:nvPr/>
        </p:nvSpPr>
        <p:spPr>
          <a:xfrm>
            <a:off x="4301245" y="1789357"/>
            <a:ext cx="173993" cy="197219"/>
          </a:xfrm>
          <a:prstGeom prst="flowChartConnector">
            <a:avLst/>
          </a:prstGeom>
          <a:solidFill>
            <a:srgbClr val="C00000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74876" y="1618343"/>
            <a:ext cx="1743219" cy="1838653"/>
            <a:chOff x="6010546" y="1795129"/>
            <a:chExt cx="1743219" cy="1838653"/>
          </a:xfrm>
        </p:grpSpPr>
        <p:grpSp>
          <p:nvGrpSpPr>
            <p:cNvPr id="176" name="Group 175"/>
            <p:cNvGrpSpPr/>
            <p:nvPr/>
          </p:nvGrpSpPr>
          <p:grpSpPr>
            <a:xfrm>
              <a:off x="6645550" y="1855131"/>
              <a:ext cx="509154" cy="1293050"/>
              <a:chOff x="6535882" y="1912063"/>
              <a:chExt cx="509154" cy="1293050"/>
            </a:xfrm>
          </p:grpSpPr>
          <p:cxnSp>
            <p:nvCxnSpPr>
              <p:cNvPr id="177" name="Straight Connector 176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9" name="TextBox 178"/>
            <p:cNvSpPr txBox="1"/>
            <p:nvPr/>
          </p:nvSpPr>
          <p:spPr>
            <a:xfrm>
              <a:off x="6166591" y="1795129"/>
              <a:ext cx="1587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9   2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6736538" y="2395742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113451" y="2391290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cxnSp>
          <p:nvCxnSpPr>
            <p:cNvPr id="182" name="Straight Connector 181"/>
            <p:cNvCxnSpPr/>
            <p:nvPr/>
          </p:nvCxnSpPr>
          <p:spPr>
            <a:xfrm>
              <a:off x="6010546" y="3004364"/>
              <a:ext cx="581477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xtBox 182"/>
            <p:cNvSpPr txBox="1"/>
            <p:nvPr/>
          </p:nvSpPr>
          <p:spPr>
            <a:xfrm>
              <a:off x="6151843" y="2987451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2300309" y="3442750"/>
            <a:ext cx="392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9 : 2 = 4 (dư 1)</a:t>
            </a:r>
          </a:p>
        </p:txBody>
      </p:sp>
    </p:spTree>
    <p:extLst>
      <p:ext uri="{BB962C8B-B14F-4D97-AF65-F5344CB8AC3E}">
        <p14:creationId xmlns:p14="http://schemas.microsoft.com/office/powerpoint/2010/main" val="117928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6769" y="255395"/>
            <a:ext cx="747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Viết phép chia theo nhóm 4 (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).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6863" y="720700"/>
            <a:ext cx="8109593" cy="4000773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721428" y="1631459"/>
            <a:ext cx="1587174" cy="1870158"/>
            <a:chOff x="5977996" y="1762335"/>
            <a:chExt cx="1587174" cy="1870158"/>
          </a:xfrm>
        </p:grpSpPr>
        <p:grpSp>
          <p:nvGrpSpPr>
            <p:cNvPr id="176" name="Group 175"/>
            <p:cNvGrpSpPr/>
            <p:nvPr/>
          </p:nvGrpSpPr>
          <p:grpSpPr>
            <a:xfrm>
              <a:off x="6645550" y="1855131"/>
              <a:ext cx="509154" cy="1293050"/>
              <a:chOff x="6535882" y="1912063"/>
              <a:chExt cx="509154" cy="1293050"/>
            </a:xfrm>
          </p:grpSpPr>
          <p:cxnSp>
            <p:nvCxnSpPr>
              <p:cNvPr id="177" name="Straight Connector 176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9" name="TextBox 178"/>
            <p:cNvSpPr txBox="1"/>
            <p:nvPr/>
          </p:nvSpPr>
          <p:spPr>
            <a:xfrm>
              <a:off x="5977996" y="1762335"/>
              <a:ext cx="1587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15   4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6736538" y="2395742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010546" y="2391879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  <p:cxnSp>
          <p:nvCxnSpPr>
            <p:cNvPr id="182" name="Straight Connector 181"/>
            <p:cNvCxnSpPr/>
            <p:nvPr/>
          </p:nvCxnSpPr>
          <p:spPr>
            <a:xfrm>
              <a:off x="6010546" y="3004364"/>
              <a:ext cx="581477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xtBox 182"/>
            <p:cNvSpPr txBox="1"/>
            <p:nvPr/>
          </p:nvSpPr>
          <p:spPr>
            <a:xfrm>
              <a:off x="6214949" y="2986162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>
                  <a:solidFill>
                    <a:srgbClr val="4472C4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2300309" y="3442750"/>
            <a:ext cx="392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 : 4 = 3 (dư 3)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589276" y="1008927"/>
            <a:ext cx="654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2254204" y="1541223"/>
            <a:ext cx="2768328" cy="623532"/>
            <a:chOff x="5386319" y="1447540"/>
            <a:chExt cx="2768328" cy="623532"/>
          </a:xfrm>
        </p:grpSpPr>
        <p:grpSp>
          <p:nvGrpSpPr>
            <p:cNvPr id="38" name="Group 37"/>
            <p:cNvGrpSpPr/>
            <p:nvPr/>
          </p:nvGrpSpPr>
          <p:grpSpPr>
            <a:xfrm>
              <a:off x="5386319" y="1447541"/>
              <a:ext cx="604714" cy="623531"/>
              <a:chOff x="1754024" y="1149295"/>
              <a:chExt cx="604714" cy="623531"/>
            </a:xfrm>
          </p:grpSpPr>
          <p:sp>
            <p:nvSpPr>
              <p:cNvPr id="54" name="Rounded Rectangle 53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Connector 54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lowchart: Connector 55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lowchart: Connector 56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lowchart: Connector 57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6188982" y="1447540"/>
              <a:ext cx="604714" cy="623531"/>
              <a:chOff x="1754024" y="1149295"/>
              <a:chExt cx="604714" cy="623531"/>
            </a:xfrm>
          </p:grpSpPr>
          <p:sp>
            <p:nvSpPr>
              <p:cNvPr id="49" name="Rounded Rectangle 48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lowchart: Connector 49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lowchart: Connector 50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lowchart: Connector 51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lowchart: Connector 52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6974860" y="1447540"/>
              <a:ext cx="604714" cy="623531"/>
              <a:chOff x="1754024" y="1149295"/>
              <a:chExt cx="604714" cy="623531"/>
            </a:xfrm>
          </p:grpSpPr>
          <p:sp>
            <p:nvSpPr>
              <p:cNvPr id="44" name="Rounded Rectangle 43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lowchart: Connector 44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Flowchart: Connector 45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Flowchart: Connector 46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lowchart: Connector 47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Flowchart: Connector 40"/>
            <p:cNvSpPr/>
            <p:nvPr/>
          </p:nvSpPr>
          <p:spPr>
            <a:xfrm>
              <a:off x="7721539" y="1548760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lowchart: Connector 41"/>
            <p:cNvSpPr/>
            <p:nvPr/>
          </p:nvSpPr>
          <p:spPr>
            <a:xfrm>
              <a:off x="7980654" y="1818384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lowchart: Connector 42"/>
            <p:cNvSpPr/>
            <p:nvPr/>
          </p:nvSpPr>
          <p:spPr>
            <a:xfrm>
              <a:off x="7721539" y="1818385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960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6769" y="255395"/>
            <a:ext cx="747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Viết phép chia theo nhóm 4 (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).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6863" y="720700"/>
            <a:ext cx="8109593" cy="4000773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721428" y="1631459"/>
            <a:ext cx="1587174" cy="1870158"/>
            <a:chOff x="5977996" y="1762335"/>
            <a:chExt cx="1587174" cy="1870158"/>
          </a:xfrm>
        </p:grpSpPr>
        <p:grpSp>
          <p:nvGrpSpPr>
            <p:cNvPr id="176" name="Group 175"/>
            <p:cNvGrpSpPr/>
            <p:nvPr/>
          </p:nvGrpSpPr>
          <p:grpSpPr>
            <a:xfrm>
              <a:off x="6645550" y="1855131"/>
              <a:ext cx="509154" cy="1293050"/>
              <a:chOff x="6535882" y="1912063"/>
              <a:chExt cx="509154" cy="1293050"/>
            </a:xfrm>
          </p:grpSpPr>
          <p:cxnSp>
            <p:nvCxnSpPr>
              <p:cNvPr id="177" name="Straight Connector 176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9" name="TextBox 178"/>
            <p:cNvSpPr txBox="1"/>
            <p:nvPr/>
          </p:nvSpPr>
          <p:spPr>
            <a:xfrm>
              <a:off x="5977996" y="1762335"/>
              <a:ext cx="1587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18   4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6736538" y="2395742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010546" y="2391879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16</a:t>
              </a:r>
            </a:p>
          </p:txBody>
        </p:sp>
        <p:cxnSp>
          <p:nvCxnSpPr>
            <p:cNvPr id="182" name="Straight Connector 181"/>
            <p:cNvCxnSpPr/>
            <p:nvPr/>
          </p:nvCxnSpPr>
          <p:spPr>
            <a:xfrm>
              <a:off x="6010546" y="3004364"/>
              <a:ext cx="581477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xtBox 182"/>
            <p:cNvSpPr txBox="1"/>
            <p:nvPr/>
          </p:nvSpPr>
          <p:spPr>
            <a:xfrm>
              <a:off x="6214949" y="2986162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2300309" y="3442750"/>
            <a:ext cx="392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18 : 4 = 4 (dư 2)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1946173" y="915765"/>
            <a:ext cx="2294319" cy="1939521"/>
            <a:chOff x="1110601" y="2438459"/>
            <a:chExt cx="2294319" cy="1939521"/>
          </a:xfrm>
        </p:grpSpPr>
        <p:sp>
          <p:nvSpPr>
            <p:cNvPr id="60" name="TextBox 59"/>
            <p:cNvSpPr txBox="1"/>
            <p:nvPr/>
          </p:nvSpPr>
          <p:spPr>
            <a:xfrm>
              <a:off x="1110601" y="2438459"/>
              <a:ext cx="6547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c)</a:t>
              </a:r>
            </a:p>
          </p:txBody>
        </p:sp>
        <p:grpSp>
          <p:nvGrpSpPr>
            <p:cNvPr id="61" name="Group 60"/>
            <p:cNvGrpSpPr/>
            <p:nvPr/>
          </p:nvGrpSpPr>
          <p:grpSpPr>
            <a:xfrm>
              <a:off x="1680217" y="3001949"/>
              <a:ext cx="604714" cy="623531"/>
              <a:chOff x="1754024" y="1149295"/>
              <a:chExt cx="604714" cy="623531"/>
            </a:xfrm>
          </p:grpSpPr>
          <p:sp>
            <p:nvSpPr>
              <p:cNvPr id="82" name="Rounded Rectangle 81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Flowchart: Connector 82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Flowchart: Connector 83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Flowchart: Connector 84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Flowchart: Connector 85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2506933" y="3001949"/>
              <a:ext cx="604714" cy="623531"/>
              <a:chOff x="1754024" y="1149295"/>
              <a:chExt cx="604714" cy="623531"/>
            </a:xfrm>
          </p:grpSpPr>
          <p:sp>
            <p:nvSpPr>
              <p:cNvPr id="77" name="Rounded Rectangle 76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Flowchart: Connector 77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Flowchart: Connector 78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Flowchart: Connector 79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Flowchart: Connector 80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1680217" y="3754449"/>
              <a:ext cx="604714" cy="623531"/>
              <a:chOff x="1754024" y="1149295"/>
              <a:chExt cx="604714" cy="623531"/>
            </a:xfrm>
          </p:grpSpPr>
          <p:sp>
            <p:nvSpPr>
              <p:cNvPr id="72" name="Rounded Rectangle 71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Flowchart: Connector 72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lowchart: Connector 73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lowchart: Connector 74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lowchart: Connector 75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2506933" y="3754449"/>
              <a:ext cx="604714" cy="623531"/>
              <a:chOff x="1754024" y="1149295"/>
              <a:chExt cx="604714" cy="623531"/>
            </a:xfrm>
          </p:grpSpPr>
          <p:sp>
            <p:nvSpPr>
              <p:cNvPr id="67" name="Rounded Rectangle 66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lowchart: Connector 67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lowchart: Connector 68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lowchart: Connector 69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lowchart: Connector 70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5" name="Flowchart: Connector 64"/>
            <p:cNvSpPr/>
            <p:nvPr/>
          </p:nvSpPr>
          <p:spPr>
            <a:xfrm>
              <a:off x="3215913" y="3817069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lowchart: Connector 65"/>
            <p:cNvSpPr/>
            <p:nvPr/>
          </p:nvSpPr>
          <p:spPr>
            <a:xfrm>
              <a:off x="3230927" y="4086693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30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7217645" y="451807"/>
            <a:ext cx="1693919" cy="2394627"/>
          </a:xfrm>
          <a:prstGeom prst="rect">
            <a:avLst/>
          </a:prstGeom>
        </p:spPr>
      </p:pic>
      <p:pic>
        <p:nvPicPr>
          <p:cNvPr id="5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lum contrast="20000"/>
          </a:blip>
          <a:stretch>
            <a:fillRect/>
          </a:stretch>
        </p:blipFill>
        <p:spPr>
          <a:xfrm rot="20166082">
            <a:off x="1294388" y="129258"/>
            <a:ext cx="1172707" cy="17920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-148536" y="1353720"/>
            <a:ext cx="1965064" cy="2416438"/>
            <a:chOff x="344182" y="1662106"/>
            <a:chExt cx="4020601" cy="4944130"/>
          </a:xfrm>
        </p:grpSpPr>
        <p:pic>
          <p:nvPicPr>
            <p:cNvPr id="7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6589993" y="4333227"/>
            <a:ext cx="2406572" cy="79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969579" y="395144"/>
            <a:ext cx="7927180" cy="4435250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rgbClr val="D5F6C0"/>
          </a:solidFill>
          <a:ln w="28575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8580" tIns="34290" rIns="68580" bIns="34290" numCol="1" anchor="t" anchorCtr="0" compatLnSpc="1"/>
          <a:lstStyle/>
          <a:p>
            <a:pPr>
              <a:defRPr/>
            </a:pPr>
            <a:endParaRPr lang="zh-CN" altLang="en-US" kern="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78841" y="2046921"/>
            <a:ext cx="8309779" cy="130035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8000">
                <a:solidFill>
                  <a:srgbClr val="C0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9482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1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9" dur="1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1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6769" y="255395"/>
            <a:ext cx="747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Viết phép chia theo nhóm 4 (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).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6863" y="720700"/>
            <a:ext cx="8109593" cy="4000773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721428" y="1631459"/>
            <a:ext cx="1587174" cy="1870158"/>
            <a:chOff x="5977996" y="1762335"/>
            <a:chExt cx="1587174" cy="1870158"/>
          </a:xfrm>
        </p:grpSpPr>
        <p:grpSp>
          <p:nvGrpSpPr>
            <p:cNvPr id="176" name="Group 175"/>
            <p:cNvGrpSpPr/>
            <p:nvPr/>
          </p:nvGrpSpPr>
          <p:grpSpPr>
            <a:xfrm>
              <a:off x="6645550" y="1855131"/>
              <a:ext cx="509154" cy="1293050"/>
              <a:chOff x="6535882" y="1912063"/>
              <a:chExt cx="509154" cy="1293050"/>
            </a:xfrm>
          </p:grpSpPr>
          <p:cxnSp>
            <p:nvCxnSpPr>
              <p:cNvPr id="177" name="Straight Connector 176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9" name="TextBox 178"/>
            <p:cNvSpPr txBox="1"/>
            <p:nvPr/>
          </p:nvSpPr>
          <p:spPr>
            <a:xfrm>
              <a:off x="5977996" y="1762335"/>
              <a:ext cx="1587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26   4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6736538" y="2395742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010546" y="2391879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24</a:t>
              </a:r>
            </a:p>
          </p:txBody>
        </p:sp>
        <p:cxnSp>
          <p:nvCxnSpPr>
            <p:cNvPr id="182" name="Straight Connector 181"/>
            <p:cNvCxnSpPr/>
            <p:nvPr/>
          </p:nvCxnSpPr>
          <p:spPr>
            <a:xfrm>
              <a:off x="6010546" y="3004364"/>
              <a:ext cx="581477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TextBox 182"/>
            <p:cNvSpPr txBox="1"/>
            <p:nvPr/>
          </p:nvSpPr>
          <p:spPr>
            <a:xfrm>
              <a:off x="6214949" y="2986162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184" name="TextBox 183"/>
          <p:cNvSpPr txBox="1"/>
          <p:nvPr/>
        </p:nvSpPr>
        <p:spPr>
          <a:xfrm>
            <a:off x="2300309" y="3442750"/>
            <a:ext cx="392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26 : 4 = 6 (dư 2)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1564143" y="970592"/>
            <a:ext cx="3547869" cy="1945965"/>
            <a:chOff x="4581880" y="2438459"/>
            <a:chExt cx="3547869" cy="1945965"/>
          </a:xfrm>
        </p:grpSpPr>
        <p:sp>
          <p:nvSpPr>
            <p:cNvPr id="47" name="Flowchart: Connector 46"/>
            <p:cNvSpPr/>
            <p:nvPr/>
          </p:nvSpPr>
          <p:spPr>
            <a:xfrm>
              <a:off x="7955756" y="4144279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lowchart: Connector 47"/>
            <p:cNvSpPr/>
            <p:nvPr/>
          </p:nvSpPr>
          <p:spPr>
            <a:xfrm>
              <a:off x="7696641" y="4144280"/>
              <a:ext cx="173993" cy="197219"/>
            </a:xfrm>
            <a:prstGeom prst="flowChartConnector">
              <a:avLst/>
            </a:prstGeom>
            <a:solidFill>
              <a:srgbClr val="C00000"/>
            </a:solidFill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581880" y="2438459"/>
              <a:ext cx="6547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d)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5385592" y="2912666"/>
              <a:ext cx="604714" cy="623531"/>
              <a:chOff x="1754024" y="1149295"/>
              <a:chExt cx="604714" cy="623531"/>
            </a:xfrm>
          </p:grpSpPr>
          <p:sp>
            <p:nvSpPr>
              <p:cNvPr id="109" name="Rounded Rectangle 108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lowchart: Connector 109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lowchart: Connector 110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lowchart: Connector 111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lowchart: Connector 112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6188255" y="2912665"/>
              <a:ext cx="604714" cy="623531"/>
              <a:chOff x="1754024" y="1149295"/>
              <a:chExt cx="604714" cy="623531"/>
            </a:xfrm>
          </p:grpSpPr>
          <p:sp>
            <p:nvSpPr>
              <p:cNvPr id="104" name="Rounded Rectangle 103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Flowchart: Connector 104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Flowchart: Connector 105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Flowchart: Connector 106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Flowchart: Connector 107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6974133" y="2912665"/>
              <a:ext cx="604714" cy="623531"/>
              <a:chOff x="1754024" y="1149295"/>
              <a:chExt cx="604714" cy="623531"/>
            </a:xfrm>
          </p:grpSpPr>
          <p:sp>
            <p:nvSpPr>
              <p:cNvPr id="99" name="Rounded Rectangle 98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Flowchart: Connector 99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Flowchart: Connector 100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Flowchart: Connector 101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Flowchart: Connector 102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5342349" y="3760893"/>
              <a:ext cx="604714" cy="623531"/>
              <a:chOff x="1754024" y="1149295"/>
              <a:chExt cx="604714" cy="623531"/>
            </a:xfrm>
          </p:grpSpPr>
          <p:sp>
            <p:nvSpPr>
              <p:cNvPr id="94" name="Rounded Rectangle 93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Flowchart: Connector 94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Flowchart: Connector 95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Flowchart: Connector 96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Flowchart: Connector 97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6145012" y="3760892"/>
              <a:ext cx="604714" cy="623531"/>
              <a:chOff x="1754024" y="1149295"/>
              <a:chExt cx="604714" cy="623531"/>
            </a:xfrm>
          </p:grpSpPr>
          <p:sp>
            <p:nvSpPr>
              <p:cNvPr id="89" name="Rounded Rectangle 88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Flowchart: Connector 89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Flowchart: Connector 90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lowchart: Connector 91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Flowchart: Connector 92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6930890" y="3760892"/>
              <a:ext cx="604714" cy="623531"/>
              <a:chOff x="1754024" y="1149295"/>
              <a:chExt cx="604714" cy="623531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1754024" y="1149295"/>
                <a:ext cx="604714" cy="623531"/>
              </a:xfrm>
              <a:prstGeom prst="roundRect">
                <a:avLst/>
              </a:prstGeom>
              <a:solidFill>
                <a:schemeClr val="lt1">
                  <a:alpha val="33000"/>
                </a:schemeClr>
              </a:solidFill>
              <a:ln w="28575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lowchart: Connector 56"/>
              <p:cNvSpPr/>
              <p:nvPr/>
            </p:nvSpPr>
            <p:spPr>
              <a:xfrm>
                <a:off x="1839145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lowchart: Connector 57"/>
              <p:cNvSpPr/>
              <p:nvPr/>
            </p:nvSpPr>
            <p:spPr>
              <a:xfrm>
                <a:off x="2083246" y="1222807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Flowchart: Connector 86"/>
              <p:cNvSpPr/>
              <p:nvPr/>
            </p:nvSpPr>
            <p:spPr>
              <a:xfrm>
                <a:off x="2098260" y="1492431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Flowchart: Connector 87"/>
              <p:cNvSpPr/>
              <p:nvPr/>
            </p:nvSpPr>
            <p:spPr>
              <a:xfrm>
                <a:off x="1839145" y="1492432"/>
                <a:ext cx="173993" cy="197219"/>
              </a:xfrm>
              <a:prstGeom prst="flowChartConnector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647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rcRect l="449"/>
          <a:stretch>
            <a:fillRect/>
          </a:stretch>
        </p:blipFill>
        <p:spPr>
          <a:xfrm>
            <a:off x="4464844" y="3444240"/>
            <a:ext cx="4698206" cy="180022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rcRect l="654"/>
          <a:stretch>
            <a:fillRect/>
          </a:stretch>
        </p:blipFill>
        <p:spPr>
          <a:xfrm flipH="1">
            <a:off x="-288132" y="3444240"/>
            <a:ext cx="4772978" cy="183213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57" y="110014"/>
            <a:ext cx="591026" cy="537210"/>
          </a:xfrm>
          <a:prstGeom prst="rect">
            <a:avLst/>
          </a:prstGeom>
        </p:spPr>
      </p:pic>
      <p:pic>
        <p:nvPicPr>
          <p:cNvPr id="10" name="图片 9" descr="图片包含 室内, 掌握, 人员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023" y="357188"/>
            <a:ext cx="4833461" cy="329612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083394" y="1801981"/>
            <a:ext cx="2762899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 b="1">
                <a:ln w="9525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Showcard" panose="02040603050506020204" pitchFamily="18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Luyện tập</a:t>
            </a:r>
            <a:endParaRPr lang="zh-CN" altLang="en-US" sz="3600" b="1">
              <a:ln w="9525">
                <a:solidFill>
                  <a:schemeClr val="tx1"/>
                </a:solidFill>
              </a:ln>
              <a:solidFill>
                <a:srgbClr val="FF0000"/>
              </a:solidFill>
              <a:latin typeface="UTM Showcard" panose="02040603050506020204" pitchFamily="18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14777" y="110014"/>
            <a:ext cx="1418749" cy="1941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66769" y="255395"/>
            <a:ext cx="7479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1. Tính</a:t>
            </a:r>
            <a:r>
              <a:rPr kumimoji="0" lang="en-US" sz="2800" b="0" i="0" u="none" strike="noStrike" kern="1200" cap="none" spc="0" normalizeH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 (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).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36863" y="720700"/>
            <a:ext cx="8109593" cy="4000773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grpSp>
        <p:nvGrpSpPr>
          <p:cNvPr id="176" name="Group 175"/>
          <p:cNvGrpSpPr/>
          <p:nvPr/>
        </p:nvGrpSpPr>
        <p:grpSpPr>
          <a:xfrm>
            <a:off x="4947617" y="1665388"/>
            <a:ext cx="509154" cy="1293050"/>
            <a:chOff x="6535882" y="1912063"/>
            <a:chExt cx="509154" cy="1293050"/>
          </a:xfrm>
        </p:grpSpPr>
        <p:cxnSp>
          <p:nvCxnSpPr>
            <p:cNvPr id="177" name="Straight Connector 176"/>
            <p:cNvCxnSpPr/>
            <p:nvPr/>
          </p:nvCxnSpPr>
          <p:spPr>
            <a:xfrm>
              <a:off x="6556663" y="1912063"/>
              <a:ext cx="0" cy="129305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>
              <a:off x="6535882" y="2398473"/>
              <a:ext cx="509154" cy="0"/>
            </a:xfrm>
            <a:prstGeom prst="line">
              <a:avLst/>
            </a:prstGeom>
            <a:ln w="381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TextBox 178"/>
          <p:cNvSpPr txBox="1"/>
          <p:nvPr/>
        </p:nvSpPr>
        <p:spPr>
          <a:xfrm>
            <a:off x="4280063" y="1572592"/>
            <a:ext cx="15871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15   3</a:t>
            </a:r>
          </a:p>
        </p:txBody>
      </p:sp>
      <p:sp>
        <p:nvSpPr>
          <p:cNvPr id="180" name="TextBox 179"/>
          <p:cNvSpPr txBox="1"/>
          <p:nvPr/>
        </p:nvSpPr>
        <p:spPr>
          <a:xfrm>
            <a:off x="5038605" y="2205999"/>
            <a:ext cx="44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4312613" y="2202136"/>
            <a:ext cx="709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cxnSp>
        <p:nvCxnSpPr>
          <p:cNvPr id="182" name="Straight Connector 181"/>
          <p:cNvCxnSpPr/>
          <p:nvPr/>
        </p:nvCxnSpPr>
        <p:spPr>
          <a:xfrm>
            <a:off x="4312613" y="2814621"/>
            <a:ext cx="581477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4517016" y="2796419"/>
            <a:ext cx="44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3893747" y="3598461"/>
            <a:ext cx="3924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15 : 3 = 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6845" y="1032945"/>
            <a:ext cx="3228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Mẫu:     15 : 3</a:t>
            </a:r>
          </a:p>
        </p:txBody>
      </p:sp>
    </p:spTree>
    <p:extLst>
      <p:ext uri="{BB962C8B-B14F-4D97-AF65-F5344CB8AC3E}">
        <p14:creationId xmlns:p14="http://schemas.microsoft.com/office/powerpoint/2010/main" val="307548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/>
      <p:bldP spid="180" grpId="0"/>
      <p:bldP spid="181" grpId="0"/>
      <p:bldP spid="183" grpId="0"/>
      <p:bldP spid="18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166769" y="255395"/>
            <a:ext cx="7479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</a:rPr>
              <a:t>1. Tính</a:t>
            </a:r>
            <a:r>
              <a:rPr kumimoji="0" lang="en-US" sz="3600" b="0" i="0" u="none" strike="noStrike" kern="1200" cap="none" spc="0" normalizeH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</a:rPr>
              <a:t> (</a:t>
            </a: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</a:rPr>
              <a:t>).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36863" y="874043"/>
            <a:ext cx="8109593" cy="3847429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45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47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48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0641" y="1461516"/>
            <a:ext cx="2469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   14 : 2 </a:t>
            </a:r>
          </a:p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         9 : 3</a:t>
            </a:r>
          </a:p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       27 : 3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007529" y="1461516"/>
            <a:ext cx="24690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   12 : 4 </a:t>
            </a:r>
          </a:p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       32 : 4</a:t>
            </a:r>
          </a:p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       35 :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" grpId="0"/>
      <p:bldP spid="4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814351" y="-23684"/>
            <a:ext cx="4815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1. </a:t>
            </a:r>
            <a:r>
              <a:rPr kumimoji="0" lang="en-US" sz="3600" b="0" i="0" u="none" strike="noStrike" kern="1200" cap="none" spc="0" normalizeH="0" baseline="0" noProof="0" dirty="0" err="1" smtClean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 smtClean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(</a:t>
            </a:r>
            <a:r>
              <a:rPr kumimoji="0" lang="en-US" sz="3600" b="0" i="0" u="none" strike="noStrike" kern="1200" cap="none" spc="0" normalizeH="0" baseline="0" noProof="0" dirty="0" err="1" smtClean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dirty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latin typeface="UVN Van Chuong Nang" panose="00000400000000000000" pitchFamily="2" charset="0"/>
              </a:rPr>
              <a:t>)</a:t>
            </a:r>
            <a:endParaRPr kumimoji="0" lang="en-US" sz="3600" b="0" i="0" u="none" strike="noStrike" kern="1200" cap="none" spc="0" normalizeH="0" baseline="0" noProof="0" dirty="0">
              <a:ln w="3175">
                <a:solidFill>
                  <a:prstClr val="black"/>
                </a:solidFill>
              </a:ln>
              <a:solidFill>
                <a:srgbClr val="FF0000"/>
              </a:solidFill>
              <a:effectLst/>
              <a:uLnTx/>
              <a:uFillTx/>
              <a:latin typeface="UVN Van Chuong Nang" panose="00000400000000000000" pitchFamily="2" charset="0"/>
              <a:cs typeface="+mn-cs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536863" y="874043"/>
            <a:ext cx="8109593" cy="3847429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45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47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48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6461" y="1255977"/>
            <a:ext cx="246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14 : 2 </a:t>
            </a:r>
          </a:p>
        </p:txBody>
      </p:sp>
      <p:sp>
        <p:nvSpPr>
          <p:cNvPr id="2" name="Rectangle 1"/>
          <p:cNvSpPr/>
          <p:nvPr/>
        </p:nvSpPr>
        <p:spPr>
          <a:xfrm>
            <a:off x="4099376" y="1245034"/>
            <a:ext cx="9845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: 3</a:t>
            </a:r>
          </a:p>
        </p:txBody>
      </p:sp>
      <p:sp>
        <p:nvSpPr>
          <p:cNvPr id="4" name="Rectangle 3"/>
          <p:cNvSpPr/>
          <p:nvPr/>
        </p:nvSpPr>
        <p:spPr>
          <a:xfrm>
            <a:off x="6169636" y="1255977"/>
            <a:ext cx="12186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27 : 3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55026" y="1888241"/>
            <a:ext cx="1587174" cy="1873329"/>
            <a:chOff x="1555026" y="1888241"/>
            <a:chExt cx="1587174" cy="1873329"/>
          </a:xfrm>
        </p:grpSpPr>
        <p:grpSp>
          <p:nvGrpSpPr>
            <p:cNvPr id="12" name="Group 11"/>
            <p:cNvGrpSpPr/>
            <p:nvPr/>
          </p:nvGrpSpPr>
          <p:grpSpPr>
            <a:xfrm>
              <a:off x="2257625" y="1984208"/>
              <a:ext cx="509154" cy="1293050"/>
              <a:chOff x="6535882" y="1912063"/>
              <a:chExt cx="509154" cy="1293050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1555026" y="1888241"/>
              <a:ext cx="15871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14   2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48613" y="252481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22621" y="2520956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14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622621" y="3133441"/>
              <a:ext cx="5814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827024" y="311523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56461" y="3731559"/>
            <a:ext cx="203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14 : 2 = 7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068827" y="1895228"/>
            <a:ext cx="1587174" cy="1873329"/>
            <a:chOff x="1555026" y="1888241"/>
            <a:chExt cx="1587174" cy="1873329"/>
          </a:xfrm>
        </p:grpSpPr>
        <p:grpSp>
          <p:nvGrpSpPr>
            <p:cNvPr id="23" name="Group 22"/>
            <p:cNvGrpSpPr/>
            <p:nvPr/>
          </p:nvGrpSpPr>
          <p:grpSpPr>
            <a:xfrm>
              <a:off x="2257625" y="1984208"/>
              <a:ext cx="509154" cy="1293050"/>
              <a:chOff x="6535882" y="1912063"/>
              <a:chExt cx="509154" cy="129305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1555026" y="1888241"/>
              <a:ext cx="15871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9   3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48613" y="252481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21359" y="2468908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622621" y="3133441"/>
              <a:ext cx="5814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827024" y="311523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929704" y="3738545"/>
            <a:ext cx="203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 : 3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= 3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6280180" y="1814333"/>
            <a:ext cx="1587174" cy="1873329"/>
            <a:chOff x="1555026" y="1888241"/>
            <a:chExt cx="1587174" cy="1873329"/>
          </a:xfrm>
        </p:grpSpPr>
        <p:grpSp>
          <p:nvGrpSpPr>
            <p:cNvPr id="33" name="Group 32"/>
            <p:cNvGrpSpPr/>
            <p:nvPr/>
          </p:nvGrpSpPr>
          <p:grpSpPr>
            <a:xfrm>
              <a:off x="2257625" y="1984208"/>
              <a:ext cx="509154" cy="1293050"/>
              <a:chOff x="6535882" y="1912063"/>
              <a:chExt cx="509154" cy="1293050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1555026" y="1888241"/>
              <a:ext cx="15871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27  3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48613" y="252481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  <a:endParaRPr kumimoji="0" lang="en-US" sz="3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22621" y="2520956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27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622621" y="3133441"/>
              <a:ext cx="5814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827024" y="311523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5981615" y="3657651"/>
            <a:ext cx="203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27 : 3 = 9</a:t>
            </a:r>
          </a:p>
        </p:txBody>
      </p:sp>
    </p:spTree>
    <p:extLst>
      <p:ext uri="{BB962C8B-B14F-4D97-AF65-F5344CB8AC3E}">
        <p14:creationId xmlns:p14="http://schemas.microsoft.com/office/powerpoint/2010/main" val="272455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" grpId="0"/>
      <p:bldP spid="2" grpId="0"/>
      <p:bldP spid="4" grpId="0"/>
      <p:bldP spid="21" grpId="0"/>
      <p:bldP spid="31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1945" y="143204"/>
            <a:ext cx="494824" cy="618649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166770" y="255395"/>
            <a:ext cx="4371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1. Tính  (</a:t>
            </a: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mẫu</a:t>
            </a:r>
            <a:r>
              <a:rPr kumimoji="0" lang="en-US" sz="36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VN Van Chuong Nang" panose="00000400000000000000" pitchFamily="2" charset="0"/>
                <a:cs typeface="+mn-cs"/>
              </a:rPr>
              <a:t>).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536863" y="874043"/>
            <a:ext cx="8109593" cy="3847429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45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47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-94132" y="4051562"/>
            <a:ext cx="1532101" cy="862874"/>
          </a:xfrm>
          <a:prstGeom prst="rect">
            <a:avLst/>
          </a:prstGeom>
        </p:spPr>
      </p:pic>
      <p:pic>
        <p:nvPicPr>
          <p:cNvPr id="48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2211407"/>
            <a:ext cx="1202337" cy="29320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6461" y="1255977"/>
            <a:ext cx="2469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: 4</a:t>
            </a:r>
          </a:p>
        </p:txBody>
      </p:sp>
      <p:sp>
        <p:nvSpPr>
          <p:cNvPr id="2" name="Rectangle 1"/>
          <p:cNvSpPr/>
          <p:nvPr/>
        </p:nvSpPr>
        <p:spPr>
          <a:xfrm>
            <a:off x="4099376" y="1245034"/>
            <a:ext cx="1221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32 : 4</a:t>
            </a:r>
          </a:p>
        </p:txBody>
      </p:sp>
      <p:sp>
        <p:nvSpPr>
          <p:cNvPr id="4" name="Rectangle 3"/>
          <p:cNvSpPr/>
          <p:nvPr/>
        </p:nvSpPr>
        <p:spPr>
          <a:xfrm>
            <a:off x="6299238" y="1255977"/>
            <a:ext cx="12218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35 : 5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55026" y="1888241"/>
            <a:ext cx="1587174" cy="1873329"/>
            <a:chOff x="1555026" y="1888241"/>
            <a:chExt cx="1587174" cy="1873329"/>
          </a:xfrm>
        </p:grpSpPr>
        <p:grpSp>
          <p:nvGrpSpPr>
            <p:cNvPr id="12" name="Group 11"/>
            <p:cNvGrpSpPr/>
            <p:nvPr/>
          </p:nvGrpSpPr>
          <p:grpSpPr>
            <a:xfrm>
              <a:off x="2257625" y="1984208"/>
              <a:ext cx="509154" cy="1293050"/>
              <a:chOff x="6535882" y="1912063"/>
              <a:chExt cx="509154" cy="1293050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" name="TextBox 14"/>
            <p:cNvSpPr txBox="1"/>
            <p:nvPr/>
          </p:nvSpPr>
          <p:spPr>
            <a:xfrm>
              <a:off x="1555026" y="1888241"/>
              <a:ext cx="15871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12   4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48613" y="252481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22621" y="2520956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622621" y="3133441"/>
              <a:ext cx="5814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827024" y="311523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256461" y="3731559"/>
            <a:ext cx="203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12 : 4 = 3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904180" y="1874798"/>
            <a:ext cx="1587174" cy="1893759"/>
            <a:chOff x="1390379" y="1867811"/>
            <a:chExt cx="1587174" cy="1893759"/>
          </a:xfrm>
        </p:grpSpPr>
        <p:grpSp>
          <p:nvGrpSpPr>
            <p:cNvPr id="23" name="Group 22"/>
            <p:cNvGrpSpPr/>
            <p:nvPr/>
          </p:nvGrpSpPr>
          <p:grpSpPr>
            <a:xfrm>
              <a:off x="2257625" y="1984208"/>
              <a:ext cx="509154" cy="1293050"/>
              <a:chOff x="6535882" y="1912063"/>
              <a:chExt cx="509154" cy="1293050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TextBox 23"/>
            <p:cNvSpPr txBox="1"/>
            <p:nvPr/>
          </p:nvSpPr>
          <p:spPr>
            <a:xfrm>
              <a:off x="1390379" y="1867811"/>
              <a:ext cx="15871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32   4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48613" y="252481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02147" y="2461436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32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622621" y="3133441"/>
              <a:ext cx="5814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827024" y="311523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690549" y="3696536"/>
            <a:ext cx="203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32 : 4 = 8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6280180" y="1814333"/>
            <a:ext cx="1587174" cy="1873329"/>
            <a:chOff x="1555026" y="1888241"/>
            <a:chExt cx="1587174" cy="1873329"/>
          </a:xfrm>
        </p:grpSpPr>
        <p:grpSp>
          <p:nvGrpSpPr>
            <p:cNvPr id="33" name="Group 32"/>
            <p:cNvGrpSpPr/>
            <p:nvPr/>
          </p:nvGrpSpPr>
          <p:grpSpPr>
            <a:xfrm>
              <a:off x="2257625" y="1984208"/>
              <a:ext cx="509154" cy="1293050"/>
              <a:chOff x="6535882" y="1912063"/>
              <a:chExt cx="509154" cy="1293050"/>
            </a:xfrm>
          </p:grpSpPr>
          <p:cxnSp>
            <p:nvCxnSpPr>
              <p:cNvPr id="39" name="Straight Connector 38"/>
              <p:cNvCxnSpPr/>
              <p:nvPr/>
            </p:nvCxnSpPr>
            <p:spPr>
              <a:xfrm>
                <a:off x="6556663" y="1912063"/>
                <a:ext cx="0" cy="129305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/>
            </p:nvCxnSpPr>
            <p:spPr>
              <a:xfrm>
                <a:off x="6535882" y="2398473"/>
                <a:ext cx="509154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1555026" y="1888241"/>
              <a:ext cx="158717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35  5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348613" y="252481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622621" y="2520956"/>
              <a:ext cx="7093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35</a:t>
              </a: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622621" y="3133441"/>
              <a:ext cx="58147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827024" y="3115239"/>
              <a:ext cx="447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054036" y="3657039"/>
            <a:ext cx="2039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35 : 5 = 7</a:t>
            </a:r>
          </a:p>
        </p:txBody>
      </p:sp>
    </p:spTree>
    <p:extLst>
      <p:ext uri="{BB962C8B-B14F-4D97-AF65-F5344CB8AC3E}">
        <p14:creationId xmlns:p14="http://schemas.microsoft.com/office/powerpoint/2010/main" val="377319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3" grpId="0"/>
      <p:bldP spid="2" grpId="0"/>
      <p:bldP spid="4" grpId="0"/>
      <p:bldP spid="21" grpId="0"/>
      <p:bldP spid="31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rcRect l="449"/>
          <a:stretch>
            <a:fillRect/>
          </a:stretch>
        </p:blipFill>
        <p:spPr>
          <a:xfrm>
            <a:off x="4464844" y="3444240"/>
            <a:ext cx="4698206" cy="180022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rcRect l="654"/>
          <a:stretch>
            <a:fillRect/>
          </a:stretch>
        </p:blipFill>
        <p:spPr>
          <a:xfrm flipH="1">
            <a:off x="-288132" y="3444240"/>
            <a:ext cx="4772978" cy="183213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57" y="110014"/>
            <a:ext cx="591026" cy="537210"/>
          </a:xfrm>
          <a:prstGeom prst="rect">
            <a:avLst/>
          </a:prstGeom>
        </p:spPr>
      </p:pic>
      <p:pic>
        <p:nvPicPr>
          <p:cNvPr id="10" name="图片 9" descr="图片包含 室内, 掌握, 人员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023" y="357188"/>
            <a:ext cx="4833461" cy="329612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332321" y="1873152"/>
            <a:ext cx="226504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 b="1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Showcard" panose="02040603050506020204" pitchFamily="18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Củng cố</a:t>
            </a:r>
            <a:endParaRPr lang="zh-CN" altLang="en-US" sz="3600" b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UTM Showcard" panose="02040603050506020204" pitchFamily="18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14777" y="110014"/>
            <a:ext cx="1418749" cy="1941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3BA1B7-93E4-4576-88A9-E75799A24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48370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98E48C-C5CE-4B22-B1C6-A16A2D1602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1062262" y="439347"/>
            <a:ext cx="2386583" cy="2798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EF2B88-6941-4434-B88A-B7A0F6BC8D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3263145" y="423637"/>
            <a:ext cx="2386583" cy="2798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55D06-AF23-4533-A137-C945862326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5464028" y="407927"/>
            <a:ext cx="2386583" cy="2798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5DDACC-5CFF-4C34-B893-DA6B9F2046A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4038776" y="1990422"/>
            <a:ext cx="1610952" cy="2862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315B9F-6D1F-415C-B0D4-AC22B66B6C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3678" y="3107741"/>
            <a:ext cx="1711633" cy="184329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09C9567-133F-4286-ADD1-62FF73AD2022}"/>
              </a:ext>
            </a:extLst>
          </p:cNvPr>
          <p:cNvSpPr/>
          <p:nvPr/>
        </p:nvSpPr>
        <p:spPr>
          <a:xfrm>
            <a:off x="2972876" y="582640"/>
            <a:ext cx="2395528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4050" b="1" kern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Tìm</a:t>
            </a:r>
            <a:r>
              <a:rPr lang="en-US" sz="4050" b="1" kern="0" dirty="0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50" b="1" kern="0" dirty="0" err="1">
                <a:ln w="12700">
                  <a:solidFill>
                    <a:srgbClr val="BF520A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UTM Avo" panose="02040603050506020204" pitchFamily="18" charset="0"/>
                <a:cs typeface="Arial"/>
                <a:sym typeface="Arial"/>
              </a:rPr>
              <a:t>mèo</a:t>
            </a:r>
            <a:endParaRPr lang="en-US" sz="4050" b="1" kern="0" dirty="0">
              <a:ln w="12700">
                <a:solidFill>
                  <a:srgbClr val="BF520A"/>
                </a:solidFill>
                <a:prstDash val="solid"/>
              </a:ln>
              <a:solidFill>
                <a:srgbClr val="FFFF00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1" name="Tieng-meo-keu-duoi-chuot-www_tiengdong_com">
            <a:hlinkClick r:id="" action="ppaction://media"/>
            <a:extLst>
              <a:ext uri="{FF2B5EF4-FFF2-40B4-BE49-F238E27FC236}">
                <a16:creationId xmlns:a16="http://schemas.microsoft.com/office/drawing/2014/main" id="{F47043FC-A42C-404A-A2CE-ACAE035842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916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15929" y="2689205"/>
            <a:ext cx="365522" cy="365522"/>
          </a:xfrm>
          <a:prstGeom prst="rect">
            <a:avLst/>
          </a:prstGeom>
        </p:spPr>
      </p:pic>
      <p:pic>
        <p:nvPicPr>
          <p:cNvPr id="12" name="carefree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D795EB32-6F87-4948-8BBE-F6505A3429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745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56204" y="2092105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1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1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4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numSld="999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AB580-0CE7-4EA7-9D79-3A945B1CF6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4837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91D360-09CC-44BB-B3DB-7755F1C924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96209" y="458465"/>
            <a:ext cx="2386583" cy="2798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9AD895-230A-413F-821C-33264FF686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497092" y="442754"/>
            <a:ext cx="2386583" cy="2798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618F0-64F1-4A83-871D-14D524E9F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697975" y="427044"/>
            <a:ext cx="2386583" cy="2798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FB3A58-5446-400E-B493-A144B202A9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6675580" y="1295889"/>
            <a:ext cx="1927028" cy="3423975"/>
          </a:xfrm>
          <a:prstGeom prst="rect">
            <a:avLst/>
          </a:prstGeom>
        </p:spPr>
      </p:pic>
      <p:pic>
        <p:nvPicPr>
          <p:cNvPr id="7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50C69175-5621-41A4-BDB7-3D127D1848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7" end="83366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90692" y="2670824"/>
            <a:ext cx="365522" cy="36552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99FF10E-9378-4888-A075-D90666E2C7E3}"/>
              </a:ext>
            </a:extLst>
          </p:cNvPr>
          <p:cNvGrpSpPr/>
          <p:nvPr/>
        </p:nvGrpSpPr>
        <p:grpSpPr>
          <a:xfrm>
            <a:off x="1319508" y="2571750"/>
            <a:ext cx="4786009" cy="2066109"/>
            <a:chOff x="2616740" y="3429001"/>
            <a:chExt cx="6381345" cy="2754812"/>
          </a:xfrm>
        </p:grpSpPr>
        <p:sp>
          <p:nvSpPr>
            <p:cNvPr id="9" name="Thought Bubble: Cloud 8">
              <a:extLst>
                <a:ext uri="{FF2B5EF4-FFF2-40B4-BE49-F238E27FC236}">
                  <a16:creationId xmlns:a16="http://schemas.microsoft.com/office/drawing/2014/main" id="{2538F99C-087D-4AAB-B1E0-682761CEECF1}"/>
                </a:ext>
              </a:extLst>
            </p:cNvPr>
            <p:cNvSpPr/>
            <p:nvPr/>
          </p:nvSpPr>
          <p:spPr>
            <a:xfrm>
              <a:off x="2616740" y="3429001"/>
              <a:ext cx="6381345" cy="2754812"/>
            </a:xfrm>
            <a:prstGeom prst="cloudCallout">
              <a:avLst>
                <a:gd name="adj1" fmla="val 67882"/>
                <a:gd name="adj2" fmla="val -21865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101F0A1-B598-455C-B6EF-8D9DE497F9CD}"/>
                </a:ext>
              </a:extLst>
            </p:cNvPr>
            <p:cNvSpPr txBox="1"/>
            <p:nvPr/>
          </p:nvSpPr>
          <p:spPr>
            <a:xfrm>
              <a:off x="3337955" y="3962136"/>
              <a:ext cx="4921792" cy="196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Chú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mèo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của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đang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nấp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sau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1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3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cánh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cửa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.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Các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ơi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hãy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cùng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làm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các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bài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tập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tìm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chú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mèo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giúp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1800" b="1" kern="0" dirty="0" err="1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nhé</a:t>
              </a:r>
              <a:r>
                <a:rPr lang="en-US" sz="18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119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BF00C-2905-4925-BA3E-86AA559F48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480"/>
            <a:ext cx="9143999" cy="4837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66AC59-06D1-449B-944E-B1A11E9468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96209" y="458465"/>
            <a:ext cx="2386583" cy="2798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41AFF4-3F49-454B-9AFA-0A89D4DD89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497092" y="442754"/>
            <a:ext cx="2386583" cy="2798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042005-D87E-4DAB-8239-00FF243D32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697975" y="423636"/>
            <a:ext cx="2386583" cy="27980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B608FF-0F0D-4783-8949-8670A3AA013A}"/>
              </a:ext>
            </a:extLst>
          </p:cNvPr>
          <p:cNvSpPr txBox="1"/>
          <p:nvPr/>
        </p:nvSpPr>
        <p:spPr>
          <a:xfrm>
            <a:off x="1276756" y="261229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E5E90C-7C06-456C-A0E6-47A4F32442FA}"/>
              </a:ext>
            </a:extLst>
          </p:cNvPr>
          <p:cNvSpPr txBox="1"/>
          <p:nvPr/>
        </p:nvSpPr>
        <p:spPr>
          <a:xfrm>
            <a:off x="3566889" y="25142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A4C4DE-D220-49D8-A668-4F7A986B7871}"/>
              </a:ext>
            </a:extLst>
          </p:cNvPr>
          <p:cNvSpPr txBox="1"/>
          <p:nvPr/>
        </p:nvSpPr>
        <p:spPr>
          <a:xfrm>
            <a:off x="5722782" y="26982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</a:p>
        </p:txBody>
      </p:sp>
      <p:pic>
        <p:nvPicPr>
          <p:cNvPr id="9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281B30D1-F810-41AD-ACC1-6E5192CF507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1763" y="2670824"/>
            <a:ext cx="365522" cy="36552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A348BDE-A15A-4ADE-B3AC-3CC9D2130ECC}"/>
              </a:ext>
            </a:extLst>
          </p:cNvPr>
          <p:cNvGrpSpPr/>
          <p:nvPr/>
        </p:nvGrpSpPr>
        <p:grpSpPr>
          <a:xfrm>
            <a:off x="751462" y="813864"/>
            <a:ext cx="1444557" cy="2432743"/>
            <a:chOff x="1001949" y="1085152"/>
            <a:chExt cx="1926076" cy="324365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4513BDC-80B7-4944-B0A9-92687EDA9731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79A50AC-F7E3-4461-B965-FCA8C7FE9746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E10528E-FEDA-49AB-B0EE-105932344C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07" y="2399039"/>
            <a:ext cx="979388" cy="1054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64B302-E785-437B-8595-E057FB31D9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6675580" y="1295889"/>
            <a:ext cx="1927028" cy="34239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F66E2FD-D8E9-4851-AE93-04CEC8F77740}"/>
              </a:ext>
            </a:extLst>
          </p:cNvPr>
          <p:cNvGrpSpPr/>
          <p:nvPr/>
        </p:nvGrpSpPr>
        <p:grpSpPr>
          <a:xfrm>
            <a:off x="1881005" y="3400724"/>
            <a:ext cx="4404914" cy="1013583"/>
            <a:chOff x="2825250" y="4455268"/>
            <a:chExt cx="5873219" cy="135144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0B1CC7D-0485-4D3B-A800-5B682EAE63F6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033FD31-C52D-48ED-8E12-CAD6B16CBEB0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r>
                  <a:rPr lang="en-US" sz="2700" b="1" kern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36 : 4 = ?</a:t>
                </a:r>
                <a:endParaRPr lang="en-US" sz="2700" b="1" kern="0" dirty="0">
                  <a:solidFill>
                    <a:srgbClr val="0000CC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6CE03E1-29DC-48DC-BCA7-AE817591C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4A8E356-28EB-4965-96D1-3738B23B8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A1D533FF-7165-448C-9A6D-3728A4EA0F3B}"/>
              </a:ext>
            </a:extLst>
          </p:cNvPr>
          <p:cNvSpPr/>
          <p:nvPr/>
        </p:nvSpPr>
        <p:spPr>
          <a:xfrm>
            <a:off x="3229232" y="1841786"/>
            <a:ext cx="978680" cy="565269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1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8</a:t>
            </a:r>
            <a:endParaRPr lang="en-US" sz="21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2EF3D56-4576-49B9-892B-6DF64AA909DA}"/>
              </a:ext>
            </a:extLst>
          </p:cNvPr>
          <p:cNvSpPr/>
          <p:nvPr/>
        </p:nvSpPr>
        <p:spPr>
          <a:xfrm>
            <a:off x="985964" y="1841787"/>
            <a:ext cx="923091" cy="58865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1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9</a:t>
            </a:r>
            <a:endParaRPr lang="en-US" sz="21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E9A691E-72AF-4D92-8098-AA9CF0282BF8}"/>
              </a:ext>
            </a:extLst>
          </p:cNvPr>
          <p:cNvSpPr/>
          <p:nvPr/>
        </p:nvSpPr>
        <p:spPr>
          <a:xfrm>
            <a:off x="5437608" y="1884616"/>
            <a:ext cx="951560" cy="53091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1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7</a:t>
            </a:r>
            <a:endParaRPr lang="en-US" sz="21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23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63F5A3B9-8F5D-46C2-9B93-A7C61A5ED2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764" y="3132924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5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13" y="3004364"/>
            <a:ext cx="1202337" cy="293209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214740" y="3950316"/>
            <a:ext cx="1532101" cy="8628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90" y="2054538"/>
            <a:ext cx="1543265" cy="27912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04" y="2203549"/>
            <a:ext cx="1552792" cy="2762636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509154" y="669624"/>
            <a:ext cx="3605646" cy="1537854"/>
          </a:xfrm>
          <a:prstGeom prst="wedgeRoundRectCallout">
            <a:avLst>
              <a:gd name="adj1" fmla="val 36544"/>
              <a:gd name="adj2" fmla="val 64527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10 viên bi, chia cho mỗi bạn 2 viên bi. Có mấy bạn được chia?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5742708" y="823849"/>
            <a:ext cx="3255819" cy="1083989"/>
          </a:xfrm>
          <a:prstGeom prst="wedgeRoundRectCallout">
            <a:avLst>
              <a:gd name="adj1" fmla="val -36297"/>
              <a:gd name="adj2" fmla="val 69996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: 2 = 5</a:t>
            </a:r>
          </a:p>
          <a:p>
            <a:pPr algn="ctr"/>
            <a:r>
              <a:rPr lang="en-US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5 bạn được chia.</a:t>
            </a:r>
          </a:p>
        </p:txBody>
      </p:sp>
    </p:spTree>
    <p:extLst>
      <p:ext uri="{BB962C8B-B14F-4D97-AF65-F5344CB8AC3E}">
        <p14:creationId xmlns:p14="http://schemas.microsoft.com/office/powerpoint/2010/main" val="2718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B7ACFD-ACAF-43AC-AFF0-31C8A24E4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480"/>
            <a:ext cx="9143999" cy="4837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3A886-B81C-478B-952C-AC46B8C87D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96209" y="458465"/>
            <a:ext cx="2386583" cy="2798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72E1B0-DAF3-4DF4-9DEF-CD96C703C2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497092" y="442754"/>
            <a:ext cx="2386583" cy="2798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0C5344-D235-461B-B56E-F10CC70D6F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697975" y="427044"/>
            <a:ext cx="2386583" cy="27980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804F3C-D10D-4103-8B75-561F9645FD8B}"/>
              </a:ext>
            </a:extLst>
          </p:cNvPr>
          <p:cNvSpPr txBox="1"/>
          <p:nvPr/>
        </p:nvSpPr>
        <p:spPr>
          <a:xfrm>
            <a:off x="1276756" y="261229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24968F-CD0B-4282-97D3-B34EAE274E66}"/>
              </a:ext>
            </a:extLst>
          </p:cNvPr>
          <p:cNvSpPr txBox="1"/>
          <p:nvPr/>
        </p:nvSpPr>
        <p:spPr>
          <a:xfrm>
            <a:off x="3566889" y="25142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261F7A-422A-45C7-97F7-30E5A7C1B16B}"/>
              </a:ext>
            </a:extLst>
          </p:cNvPr>
          <p:cNvSpPr txBox="1"/>
          <p:nvPr/>
        </p:nvSpPr>
        <p:spPr>
          <a:xfrm>
            <a:off x="5722782" y="26982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</a:p>
        </p:txBody>
      </p:sp>
      <p:pic>
        <p:nvPicPr>
          <p:cNvPr id="9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8E480115-12C5-4906-BF27-882ED109D4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1763" y="2670824"/>
            <a:ext cx="365522" cy="36552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8A76586-1D09-4C45-9769-121CDDFBE595}"/>
              </a:ext>
            </a:extLst>
          </p:cNvPr>
          <p:cNvGrpSpPr/>
          <p:nvPr/>
        </p:nvGrpSpPr>
        <p:grpSpPr>
          <a:xfrm>
            <a:off x="5144276" y="754591"/>
            <a:ext cx="1444557" cy="2432743"/>
            <a:chOff x="1001949" y="1085152"/>
            <a:chExt cx="1926076" cy="324365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1BD6A6C-4FD2-4025-9EA2-B0DD13D56192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93D93C2-BCB0-4934-A6D0-E0BF8B21EE3B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5774072-8770-420F-B7FA-0B62D0AE82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978" y="2348135"/>
            <a:ext cx="979388" cy="1054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4FCF59-61DD-4AB9-8249-CA1B77665DA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6675580" y="1295889"/>
            <a:ext cx="1927028" cy="34239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E0BBF60-CD1B-4348-B3F4-905DDFC90F92}"/>
              </a:ext>
            </a:extLst>
          </p:cNvPr>
          <p:cNvGrpSpPr/>
          <p:nvPr/>
        </p:nvGrpSpPr>
        <p:grpSpPr>
          <a:xfrm>
            <a:off x="1881005" y="3400724"/>
            <a:ext cx="4404914" cy="1013583"/>
            <a:chOff x="2825250" y="4455268"/>
            <a:chExt cx="5873219" cy="135144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6E9833-E904-4573-87D0-7C60C082DFAD}"/>
                </a:ext>
              </a:extLst>
            </p:cNvPr>
            <p:cNvGrpSpPr/>
            <p:nvPr/>
          </p:nvGrpSpPr>
          <p:grpSpPr>
            <a:xfrm>
              <a:off x="2928025" y="4455268"/>
              <a:ext cx="5770444" cy="1317580"/>
              <a:chOff x="2928025" y="4455268"/>
              <a:chExt cx="5770444" cy="1317580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C29A3F16-F206-4541-B902-98A80E4441FC}"/>
                  </a:ext>
                </a:extLst>
              </p:cNvPr>
              <p:cNvSpPr/>
              <p:nvPr/>
            </p:nvSpPr>
            <p:spPr>
              <a:xfrm>
                <a:off x="2928025" y="4455268"/>
                <a:ext cx="5250894" cy="1317580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r>
                  <a:rPr lang="en-US" sz="2700" b="1" kern="0">
                    <a:solidFill>
                      <a:srgbClr val="0000CC"/>
                    </a:solidFill>
                    <a:latin typeface="UTM Avo" panose="02040603050506020204" pitchFamily="18" charset="0"/>
                    <a:sym typeface="Arial"/>
                  </a:rPr>
                  <a:t>25 : 3 = ?</a:t>
                </a:r>
                <a:endParaRPr lang="en-US" sz="2700" b="1" kern="0" dirty="0">
                  <a:solidFill>
                    <a:srgbClr val="0000CC"/>
                  </a:solidFill>
                  <a:latin typeface="UTM Avo" panose="02040603050506020204" pitchFamily="18" charset="0"/>
                  <a:sym typeface="Arial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17EF0E5-0266-42F2-95B2-722B4E282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996613" y="4560991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6D6BB06-BFCA-468E-89FB-6E0BEBA85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250" y="4560991"/>
              <a:ext cx="889801" cy="1245721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4242AA57-A280-472B-B2F5-EC504D2508F6}"/>
              </a:ext>
            </a:extLst>
          </p:cNvPr>
          <p:cNvSpPr/>
          <p:nvPr/>
        </p:nvSpPr>
        <p:spPr>
          <a:xfrm>
            <a:off x="2917381" y="1969332"/>
            <a:ext cx="1434047" cy="53091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0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7 dư 4</a:t>
            </a:r>
            <a:endParaRPr lang="en-US" sz="20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782F574-FB9A-4578-BACD-A046D9753FCE}"/>
              </a:ext>
            </a:extLst>
          </p:cNvPr>
          <p:cNvSpPr/>
          <p:nvPr/>
        </p:nvSpPr>
        <p:spPr>
          <a:xfrm>
            <a:off x="5032552" y="1815590"/>
            <a:ext cx="1787149" cy="53091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1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8 dư 1</a:t>
            </a:r>
            <a:endParaRPr lang="en-US" sz="21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FC8CAD6-B476-46A3-849F-5C36777705D7}"/>
              </a:ext>
            </a:extLst>
          </p:cNvPr>
          <p:cNvSpPr/>
          <p:nvPr/>
        </p:nvSpPr>
        <p:spPr>
          <a:xfrm>
            <a:off x="723085" y="1860085"/>
            <a:ext cx="1612076" cy="530915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1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6 dư 7</a:t>
            </a:r>
            <a:endParaRPr lang="en-US" sz="21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23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DC6A48EB-61D9-4A7F-8DA8-062DCE3114D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764" y="3132924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A02D0F-C227-4635-BC03-CDCAA5438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480"/>
            <a:ext cx="9143999" cy="48370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AC3AD4-4A30-4953-8E91-12237ED183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96209" y="458465"/>
            <a:ext cx="2386583" cy="2798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0FB834-EDFE-402A-BCE8-62EC2862965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2497092" y="442754"/>
            <a:ext cx="2386583" cy="27980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5EB6C7-21E4-45CD-87C7-91BFAE23E5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2"/>
          <a:stretch/>
        </p:blipFill>
        <p:spPr>
          <a:xfrm>
            <a:off x="4697975" y="427044"/>
            <a:ext cx="2386583" cy="27980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5E6E11-E957-4D4C-9D4E-6241DF6FC51A}"/>
              </a:ext>
            </a:extLst>
          </p:cNvPr>
          <p:cNvSpPr txBox="1"/>
          <p:nvPr/>
        </p:nvSpPr>
        <p:spPr>
          <a:xfrm>
            <a:off x="1276756" y="261229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2D892-71E1-4AF1-902B-8D56B7CF7458}"/>
              </a:ext>
            </a:extLst>
          </p:cNvPr>
          <p:cNvSpPr txBox="1"/>
          <p:nvPr/>
        </p:nvSpPr>
        <p:spPr>
          <a:xfrm>
            <a:off x="3566889" y="25142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134722-7E6B-4CE1-8282-130D5EEA0DD9}"/>
              </a:ext>
            </a:extLst>
          </p:cNvPr>
          <p:cNvSpPr txBox="1"/>
          <p:nvPr/>
        </p:nvSpPr>
        <p:spPr>
          <a:xfrm>
            <a:off x="5722782" y="269828"/>
            <a:ext cx="17582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3000" kern="0" dirty="0">
                <a:solidFill>
                  <a:srgbClr val="002060"/>
                </a:solidFill>
                <a:latin typeface="UTM Avo" panose="02040603050506020204" pitchFamily="18" charset="0"/>
                <a:cs typeface="Arial"/>
                <a:sym typeface="Arial"/>
              </a:rPr>
              <a:t>C</a:t>
            </a:r>
          </a:p>
        </p:txBody>
      </p:sp>
      <p:pic>
        <p:nvPicPr>
          <p:cNvPr id="9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2AD41325-D4F4-46B3-BD68-6E0B040645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41763" y="2670824"/>
            <a:ext cx="365522" cy="36552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D0634E2-FD9F-4334-9DF7-B1549A8268C1}"/>
              </a:ext>
            </a:extLst>
          </p:cNvPr>
          <p:cNvGrpSpPr/>
          <p:nvPr/>
        </p:nvGrpSpPr>
        <p:grpSpPr>
          <a:xfrm>
            <a:off x="2938658" y="802720"/>
            <a:ext cx="1444557" cy="2432743"/>
            <a:chOff x="1001949" y="1085152"/>
            <a:chExt cx="1926076" cy="324365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B0B0FFD-7DD3-49F1-B736-767E86329166}"/>
                </a:ext>
              </a:extLst>
            </p:cNvPr>
            <p:cNvSpPr/>
            <p:nvPr/>
          </p:nvSpPr>
          <p:spPr>
            <a:xfrm>
              <a:off x="1001949" y="1089498"/>
              <a:ext cx="963038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891C135-328E-4DFB-A174-8BCC5DF01775}"/>
                </a:ext>
              </a:extLst>
            </p:cNvPr>
            <p:cNvSpPr/>
            <p:nvPr/>
          </p:nvSpPr>
          <p:spPr>
            <a:xfrm flipH="1">
              <a:off x="1926074" y="1085152"/>
              <a:ext cx="1001951" cy="3239311"/>
            </a:xfrm>
            <a:custGeom>
              <a:avLst/>
              <a:gdLst>
                <a:gd name="connsiteX0" fmla="*/ 943583 w 963038"/>
                <a:gd name="connsiteY0" fmla="*/ 0 h 3239311"/>
                <a:gd name="connsiteX1" fmla="*/ 963038 w 963038"/>
                <a:gd name="connsiteY1" fmla="*/ 3239311 h 3239311"/>
                <a:gd name="connsiteX2" fmla="*/ 0 w 963038"/>
                <a:gd name="connsiteY2" fmla="*/ 3210128 h 3239311"/>
                <a:gd name="connsiteX3" fmla="*/ 0 w 963038"/>
                <a:gd name="connsiteY3" fmla="*/ 943583 h 3239311"/>
                <a:gd name="connsiteX4" fmla="*/ 48638 w 963038"/>
                <a:gd name="connsiteY4" fmla="*/ 719847 h 3239311"/>
                <a:gd name="connsiteX5" fmla="*/ 107004 w 963038"/>
                <a:gd name="connsiteY5" fmla="*/ 515566 h 3239311"/>
                <a:gd name="connsiteX6" fmla="*/ 214008 w 963038"/>
                <a:gd name="connsiteY6" fmla="*/ 340468 h 3239311"/>
                <a:gd name="connsiteX7" fmla="*/ 437745 w 963038"/>
                <a:gd name="connsiteY7" fmla="*/ 155642 h 3239311"/>
                <a:gd name="connsiteX8" fmla="*/ 700391 w 963038"/>
                <a:gd name="connsiteY8" fmla="*/ 38911 h 3239311"/>
                <a:gd name="connsiteX9" fmla="*/ 943583 w 963038"/>
                <a:gd name="connsiteY9" fmla="*/ 0 h 3239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3038" h="3239311">
                  <a:moveTo>
                    <a:pt x="943583" y="0"/>
                  </a:moveTo>
                  <a:lnTo>
                    <a:pt x="963038" y="3239311"/>
                  </a:lnTo>
                  <a:lnTo>
                    <a:pt x="0" y="3210128"/>
                  </a:lnTo>
                  <a:lnTo>
                    <a:pt x="0" y="943583"/>
                  </a:lnTo>
                  <a:lnTo>
                    <a:pt x="48638" y="719847"/>
                  </a:lnTo>
                  <a:lnTo>
                    <a:pt x="107004" y="515566"/>
                  </a:lnTo>
                  <a:lnTo>
                    <a:pt x="214008" y="340468"/>
                  </a:lnTo>
                  <a:lnTo>
                    <a:pt x="437745" y="155642"/>
                  </a:lnTo>
                  <a:lnTo>
                    <a:pt x="700391" y="38911"/>
                  </a:lnTo>
                  <a:lnTo>
                    <a:pt x="943583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050" kern="0">
                <a:solidFill>
                  <a:srgbClr val="FFFFFF"/>
                </a:solidFill>
                <a:latin typeface="UTM Avo" panose="02040603050506020204" pitchFamily="18" charset="0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5697755-4976-41AA-9F6C-6079C22C4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231" y="2389885"/>
            <a:ext cx="979388" cy="1054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999941-B111-42EE-83B9-56ED27A1B6D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606"/>
          <a:stretch/>
        </p:blipFill>
        <p:spPr>
          <a:xfrm>
            <a:off x="6675580" y="1295889"/>
            <a:ext cx="1927028" cy="34239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3BDA9B2-7E9A-4710-8605-DB2D400CFF24}"/>
              </a:ext>
            </a:extLst>
          </p:cNvPr>
          <p:cNvGrpSpPr/>
          <p:nvPr/>
        </p:nvGrpSpPr>
        <p:grpSpPr>
          <a:xfrm>
            <a:off x="2158076" y="3472648"/>
            <a:ext cx="4179410" cy="988185"/>
            <a:chOff x="2936383" y="4453972"/>
            <a:chExt cx="5572546" cy="131757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8023D21-7027-4036-B4D3-B2C3269588BC}"/>
                </a:ext>
              </a:extLst>
            </p:cNvPr>
            <p:cNvGrpSpPr/>
            <p:nvPr/>
          </p:nvGrpSpPr>
          <p:grpSpPr>
            <a:xfrm>
              <a:off x="2936383" y="4453972"/>
              <a:ext cx="5572546" cy="1317579"/>
              <a:chOff x="2936383" y="4453972"/>
              <a:chExt cx="5572546" cy="1317579"/>
            </a:xfrm>
          </p:grpSpPr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A0F282EE-71D9-4436-85B0-798602FAD79B}"/>
                  </a:ext>
                </a:extLst>
              </p:cNvPr>
              <p:cNvSpPr/>
              <p:nvPr/>
            </p:nvSpPr>
            <p:spPr>
              <a:xfrm>
                <a:off x="2936383" y="4453972"/>
                <a:ext cx="5121753" cy="1317579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>
                    <a:srgbClr val="000000"/>
                  </a:buClr>
                </a:pPr>
                <a:r>
                  <a:rPr lang="en-US" sz="2400" b="1" kern="0">
                    <a:solidFill>
                      <a:srgbClr val="0000CC"/>
                    </a:solidFill>
                    <a:latin typeface="UTM Avo" panose="02040603050506020204" pitchFamily="18" charset="0"/>
                    <a:cs typeface="Arial" panose="020B0604020202020204" pitchFamily="34" charset="0"/>
                    <a:sym typeface="Arial"/>
                  </a:rPr>
                  <a:t>32 : 5 = ?</a:t>
                </a:r>
                <a:endParaRPr lang="en-US" sz="2400" b="1" kern="0" dirty="0">
                  <a:solidFill>
                    <a:srgbClr val="0000CC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E24BFA8-D5A0-4CE5-84F0-90EA62EEF0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807073" y="4492748"/>
                <a:ext cx="1701856" cy="1207150"/>
              </a:xfrm>
              <a:prstGeom prst="rect">
                <a:avLst/>
              </a:prstGeom>
            </p:spPr>
          </p:pic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F6B0BC-0FBC-42CF-8DDC-AB24F4E6E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4586" y="4515887"/>
              <a:ext cx="889801" cy="1245721"/>
            </a:xfrm>
            <a:prstGeom prst="rect">
              <a:avLst/>
            </a:prstGeom>
          </p:spPr>
        </p:pic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4F04C0B8-9412-41DC-AEC6-A9428644222A}"/>
              </a:ext>
            </a:extLst>
          </p:cNvPr>
          <p:cNvSpPr/>
          <p:nvPr/>
        </p:nvSpPr>
        <p:spPr>
          <a:xfrm>
            <a:off x="4997889" y="1857497"/>
            <a:ext cx="1617617" cy="674023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8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6 dư 3</a:t>
            </a:r>
            <a:endParaRPr lang="en-US" sz="18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128FF93-5901-454E-850D-3D1D89675038}"/>
              </a:ext>
            </a:extLst>
          </p:cNvPr>
          <p:cNvSpPr/>
          <p:nvPr/>
        </p:nvSpPr>
        <p:spPr>
          <a:xfrm>
            <a:off x="2910312" y="1811196"/>
            <a:ext cx="1433076" cy="640004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8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6 dư 2</a:t>
            </a:r>
            <a:endParaRPr lang="en-US" sz="18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3986BCD-7A09-4928-B521-94AA88E1804A}"/>
              </a:ext>
            </a:extLst>
          </p:cNvPr>
          <p:cNvSpPr/>
          <p:nvPr/>
        </p:nvSpPr>
        <p:spPr>
          <a:xfrm>
            <a:off x="603596" y="1943012"/>
            <a:ext cx="1714983" cy="674022"/>
          </a:xfrm>
          <a:prstGeom prst="ellipse">
            <a:avLst/>
          </a:prstGeom>
          <a:solidFill>
            <a:srgbClr val="FFC000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1800" b="1" kern="0">
                <a:solidFill>
                  <a:srgbClr val="0000CC"/>
                </a:solidFill>
                <a:latin typeface="UTM Avo" panose="02040603050506020204" pitchFamily="18" charset="0"/>
                <a:sym typeface="Arial"/>
              </a:rPr>
              <a:t>6 dư 1</a:t>
            </a:r>
            <a:endParaRPr lang="en-US" sz="1800" b="1" kern="0" dirty="0">
              <a:solidFill>
                <a:srgbClr val="0000CC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23" name="FILE-GAME-PPT_-TÌM-MÈO">
            <a:hlinkClick r:id="" action="ppaction://media"/>
            <a:extLst>
              <a:ext uri="{FF2B5EF4-FFF2-40B4-BE49-F238E27FC236}">
                <a16:creationId xmlns:a16="http://schemas.microsoft.com/office/drawing/2014/main" id="{F96AAFE4-6EDD-4528-A75E-332FBCEEDA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509" end="57707.367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6764" y="3132924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6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5">
            <a:extLst>
              <a:ext uri="{FF2B5EF4-FFF2-40B4-BE49-F238E27FC236}">
                <a16:creationId xmlns:a16="http://schemas.microsoft.com/office/drawing/2014/main" id="{0B849789-524C-4C27-8B79-70F390115104}"/>
              </a:ext>
            </a:extLst>
          </p:cNvPr>
          <p:cNvSpPr/>
          <p:nvPr/>
        </p:nvSpPr>
        <p:spPr>
          <a:xfrm>
            <a:off x="-9525" y="3589973"/>
            <a:ext cx="9747885" cy="1733550"/>
          </a:xfrm>
          <a:custGeom>
            <a:avLst/>
            <a:gdLst>
              <a:gd name="connsiteX0" fmla="*/ 0 w 20467"/>
              <a:gd name="connsiteY0" fmla="*/ 3623 h 4047"/>
              <a:gd name="connsiteX1" fmla="*/ 621 w 20467"/>
              <a:gd name="connsiteY1" fmla="*/ 2153 h 4047"/>
              <a:gd name="connsiteX2" fmla="*/ 1771 w 20467"/>
              <a:gd name="connsiteY2" fmla="*/ 980 h 4047"/>
              <a:gd name="connsiteX3" fmla="*/ 2548 w 20467"/>
              <a:gd name="connsiteY3" fmla="*/ 816 h 4047"/>
              <a:gd name="connsiteX4" fmla="*/ 3534 w 20467"/>
              <a:gd name="connsiteY4" fmla="*/ 641 h 4047"/>
              <a:gd name="connsiteX5" fmla="*/ 6605 w 20467"/>
              <a:gd name="connsiteY5" fmla="*/ 29 h 4047"/>
              <a:gd name="connsiteX6" fmla="*/ 16135 w 20467"/>
              <a:gd name="connsiteY6" fmla="*/ 2175 h 4047"/>
              <a:gd name="connsiteX7" fmla="*/ 17962 w 20467"/>
              <a:gd name="connsiteY7" fmla="*/ 1825 h 4047"/>
              <a:gd name="connsiteX8" fmla="*/ 19256 w 20467"/>
              <a:gd name="connsiteY8" fmla="*/ 873 h 4047"/>
              <a:gd name="connsiteX9" fmla="*/ 19642 w 20467"/>
              <a:gd name="connsiteY9" fmla="*/ 2038 h 4047"/>
              <a:gd name="connsiteX10" fmla="*/ 20369 w 20467"/>
              <a:gd name="connsiteY10" fmla="*/ 2458 h 4047"/>
              <a:gd name="connsiteX11" fmla="*/ 20369 w 20467"/>
              <a:gd name="connsiteY11" fmla="*/ 4048 h 4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468" h="4048">
                <a:moveTo>
                  <a:pt x="0" y="3623"/>
                </a:moveTo>
                <a:cubicBezTo>
                  <a:pt x="107" y="3265"/>
                  <a:pt x="384" y="2535"/>
                  <a:pt x="621" y="2153"/>
                </a:cubicBezTo>
                <a:cubicBezTo>
                  <a:pt x="857" y="1771"/>
                  <a:pt x="1490" y="1129"/>
                  <a:pt x="1771" y="980"/>
                </a:cubicBezTo>
                <a:cubicBezTo>
                  <a:pt x="2053" y="830"/>
                  <a:pt x="2217" y="709"/>
                  <a:pt x="2548" y="816"/>
                </a:cubicBezTo>
                <a:cubicBezTo>
                  <a:pt x="2880" y="922"/>
                  <a:pt x="3244" y="790"/>
                  <a:pt x="3534" y="641"/>
                </a:cubicBezTo>
                <a:cubicBezTo>
                  <a:pt x="3825" y="491"/>
                  <a:pt x="4530" y="-140"/>
                  <a:pt x="6605" y="29"/>
                </a:cubicBezTo>
                <a:cubicBezTo>
                  <a:pt x="8680" y="198"/>
                  <a:pt x="14119" y="2877"/>
                  <a:pt x="16135" y="2175"/>
                </a:cubicBezTo>
                <a:cubicBezTo>
                  <a:pt x="18151" y="1473"/>
                  <a:pt x="17409" y="1782"/>
                  <a:pt x="17962" y="1825"/>
                </a:cubicBezTo>
                <a:cubicBezTo>
                  <a:pt x="18516" y="1869"/>
                  <a:pt x="18920" y="830"/>
                  <a:pt x="19256" y="873"/>
                </a:cubicBezTo>
                <a:cubicBezTo>
                  <a:pt x="19592" y="917"/>
                  <a:pt x="19420" y="1719"/>
                  <a:pt x="19642" y="2038"/>
                </a:cubicBezTo>
                <a:cubicBezTo>
                  <a:pt x="19865" y="2357"/>
                  <a:pt x="20224" y="2057"/>
                  <a:pt x="20369" y="2458"/>
                </a:cubicBezTo>
                <a:cubicBezTo>
                  <a:pt x="20514" y="2859"/>
                  <a:pt x="20487" y="3241"/>
                  <a:pt x="20369" y="4048"/>
                </a:cubicBezTo>
              </a:path>
            </a:pathLst>
          </a:custGeom>
          <a:solidFill>
            <a:srgbClr val="5DA3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pic>
        <p:nvPicPr>
          <p:cNvPr id="3" name="图片 3" descr="229  300">
            <a:extLst>
              <a:ext uri="{FF2B5EF4-FFF2-40B4-BE49-F238E27FC236}">
                <a16:creationId xmlns:a16="http://schemas.microsoft.com/office/drawing/2014/main" id="{2F4687AA-BA39-40A5-B0E8-DEC285E3B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468" y="928211"/>
            <a:ext cx="5865495" cy="4125278"/>
          </a:xfrm>
          <a:prstGeom prst="rect">
            <a:avLst/>
          </a:prstGeom>
        </p:spPr>
      </p:pic>
      <p:sp>
        <p:nvSpPr>
          <p:cNvPr id="4" name="任意多边形 7">
            <a:extLst>
              <a:ext uri="{FF2B5EF4-FFF2-40B4-BE49-F238E27FC236}">
                <a16:creationId xmlns:a16="http://schemas.microsoft.com/office/drawing/2014/main" id="{B53C0B7E-B6D9-4988-AD05-0F0F5BDF71DB}"/>
              </a:ext>
            </a:extLst>
          </p:cNvPr>
          <p:cNvSpPr/>
          <p:nvPr/>
        </p:nvSpPr>
        <p:spPr>
          <a:xfrm rot="840000">
            <a:off x="713508" y="4210357"/>
            <a:ext cx="4202430" cy="520022"/>
          </a:xfrm>
          <a:custGeom>
            <a:avLst/>
            <a:gdLst>
              <a:gd name="connsiteX0" fmla="*/ 8824 w 8824"/>
              <a:gd name="connsiteY0" fmla="*/ 0 h 1091"/>
              <a:gd name="connsiteX1" fmla="*/ 8277 w 8824"/>
              <a:gd name="connsiteY1" fmla="*/ 484 h 1091"/>
              <a:gd name="connsiteX2" fmla="*/ 7040 w 8824"/>
              <a:gd name="connsiteY2" fmla="*/ 866 h 1091"/>
              <a:gd name="connsiteX3" fmla="*/ 5540 w 8824"/>
              <a:gd name="connsiteY3" fmla="*/ 731 h 1091"/>
              <a:gd name="connsiteX4" fmla="*/ 4186 w 8824"/>
              <a:gd name="connsiteY4" fmla="*/ 995 h 1091"/>
              <a:gd name="connsiteX5" fmla="*/ 3386 w 8824"/>
              <a:gd name="connsiteY5" fmla="*/ 951 h 1091"/>
              <a:gd name="connsiteX6" fmla="*/ 2705 w 8824"/>
              <a:gd name="connsiteY6" fmla="*/ 927 h 1091"/>
              <a:gd name="connsiteX7" fmla="*/ 1827 w 8824"/>
              <a:gd name="connsiteY7" fmla="*/ 1089 h 1091"/>
              <a:gd name="connsiteX8" fmla="*/ 366 w 8824"/>
              <a:gd name="connsiteY8" fmla="*/ 801 h 1091"/>
              <a:gd name="connsiteX9" fmla="*/ 0 w 8824"/>
              <a:gd name="connsiteY9" fmla="*/ 650 h 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24" h="1092">
                <a:moveTo>
                  <a:pt x="8824" y="0"/>
                </a:moveTo>
                <a:cubicBezTo>
                  <a:pt x="8730" y="53"/>
                  <a:pt x="8659" y="452"/>
                  <a:pt x="8277" y="484"/>
                </a:cubicBezTo>
                <a:cubicBezTo>
                  <a:pt x="7896" y="516"/>
                  <a:pt x="7492" y="940"/>
                  <a:pt x="7040" y="866"/>
                </a:cubicBezTo>
                <a:cubicBezTo>
                  <a:pt x="6588" y="792"/>
                  <a:pt x="5992" y="787"/>
                  <a:pt x="5540" y="731"/>
                </a:cubicBezTo>
                <a:cubicBezTo>
                  <a:pt x="5089" y="675"/>
                  <a:pt x="4693" y="916"/>
                  <a:pt x="4186" y="995"/>
                </a:cubicBezTo>
                <a:cubicBezTo>
                  <a:pt x="3679" y="1074"/>
                  <a:pt x="3773" y="932"/>
                  <a:pt x="3386" y="951"/>
                </a:cubicBezTo>
                <a:cubicBezTo>
                  <a:pt x="2998" y="970"/>
                  <a:pt x="3004" y="992"/>
                  <a:pt x="2705" y="927"/>
                </a:cubicBezTo>
                <a:cubicBezTo>
                  <a:pt x="2406" y="862"/>
                  <a:pt x="2215" y="1122"/>
                  <a:pt x="1827" y="1089"/>
                </a:cubicBezTo>
                <a:cubicBezTo>
                  <a:pt x="1440" y="1056"/>
                  <a:pt x="846" y="801"/>
                  <a:pt x="366" y="801"/>
                </a:cubicBezTo>
                <a:cubicBezTo>
                  <a:pt x="-114" y="801"/>
                  <a:pt x="376" y="529"/>
                  <a:pt x="0" y="650"/>
                </a:cubicBezTo>
              </a:path>
            </a:pathLst>
          </a:custGeom>
          <a:noFill/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5" name="任意多边形 8">
            <a:extLst>
              <a:ext uri="{FF2B5EF4-FFF2-40B4-BE49-F238E27FC236}">
                <a16:creationId xmlns:a16="http://schemas.microsoft.com/office/drawing/2014/main" id="{242FC2C1-B2F0-462F-AB6E-62E64A51FC6A}"/>
              </a:ext>
            </a:extLst>
          </p:cNvPr>
          <p:cNvSpPr/>
          <p:nvPr/>
        </p:nvSpPr>
        <p:spPr>
          <a:xfrm rot="20400000">
            <a:off x="3423506" y="3383848"/>
            <a:ext cx="1232097" cy="868777"/>
          </a:xfrm>
          <a:custGeom>
            <a:avLst/>
            <a:gdLst>
              <a:gd name="connsiteX0" fmla="*/ 2587 w 2587"/>
              <a:gd name="connsiteY0" fmla="*/ 1824 h 1824"/>
              <a:gd name="connsiteX1" fmla="*/ 1586 w 2587"/>
              <a:gd name="connsiteY1" fmla="*/ 1170 h 1824"/>
              <a:gd name="connsiteX2" fmla="*/ 965 w 2587"/>
              <a:gd name="connsiteY2" fmla="*/ 708 h 1824"/>
              <a:gd name="connsiteX3" fmla="*/ 222 w 2587"/>
              <a:gd name="connsiteY3" fmla="*/ 44 h 1824"/>
              <a:gd name="connsiteX4" fmla="*/ 2 w 2587"/>
              <a:gd name="connsiteY4" fmla="*/ 144 h 1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7" h="1824">
                <a:moveTo>
                  <a:pt x="2587" y="1824"/>
                </a:moveTo>
                <a:cubicBezTo>
                  <a:pt x="2314" y="1720"/>
                  <a:pt x="1990" y="1369"/>
                  <a:pt x="1586" y="1170"/>
                </a:cubicBezTo>
                <a:cubicBezTo>
                  <a:pt x="1181" y="972"/>
                  <a:pt x="1206" y="932"/>
                  <a:pt x="965" y="708"/>
                </a:cubicBezTo>
                <a:cubicBezTo>
                  <a:pt x="724" y="483"/>
                  <a:pt x="333" y="181"/>
                  <a:pt x="222" y="44"/>
                </a:cubicBezTo>
                <a:cubicBezTo>
                  <a:pt x="110" y="-93"/>
                  <a:pt x="-18" y="131"/>
                  <a:pt x="2" y="144"/>
                </a:cubicBezTo>
              </a:path>
            </a:pathLst>
          </a:custGeom>
          <a:solidFill>
            <a:srgbClr val="5DA334"/>
          </a:solidFill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68580" tIns="34290" rIns="68580" bIns="34290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6" name="任意多边形 10">
            <a:extLst>
              <a:ext uri="{FF2B5EF4-FFF2-40B4-BE49-F238E27FC236}">
                <a16:creationId xmlns:a16="http://schemas.microsoft.com/office/drawing/2014/main" id="{F25CBE96-4828-48E3-A254-EFF4C29AD10E}"/>
              </a:ext>
            </a:extLst>
          </p:cNvPr>
          <p:cNvSpPr/>
          <p:nvPr/>
        </p:nvSpPr>
        <p:spPr>
          <a:xfrm>
            <a:off x="2554297" y="3559685"/>
            <a:ext cx="2009775" cy="587175"/>
          </a:xfrm>
          <a:custGeom>
            <a:avLst/>
            <a:gdLst>
              <a:gd name="connsiteX0" fmla="*/ 4220 w 4220"/>
              <a:gd name="connsiteY0" fmla="*/ 1212 h 1232"/>
              <a:gd name="connsiteX1" fmla="*/ 2925 w 4220"/>
              <a:gd name="connsiteY1" fmla="*/ 1074 h 1232"/>
              <a:gd name="connsiteX2" fmla="*/ 1757 w 4220"/>
              <a:gd name="connsiteY2" fmla="*/ 320 h 1232"/>
              <a:gd name="connsiteX3" fmla="*/ 408 w 4220"/>
              <a:gd name="connsiteY3" fmla="*/ 167 h 1232"/>
              <a:gd name="connsiteX4" fmla="*/ 0 w 4220"/>
              <a:gd name="connsiteY4" fmla="*/ 0 h 1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20" h="1233">
                <a:moveTo>
                  <a:pt x="4220" y="1212"/>
                </a:moveTo>
                <a:cubicBezTo>
                  <a:pt x="3964" y="1250"/>
                  <a:pt x="3418" y="1253"/>
                  <a:pt x="2925" y="1074"/>
                </a:cubicBezTo>
                <a:cubicBezTo>
                  <a:pt x="2431" y="895"/>
                  <a:pt x="2188" y="616"/>
                  <a:pt x="1757" y="320"/>
                </a:cubicBezTo>
                <a:cubicBezTo>
                  <a:pt x="1326" y="24"/>
                  <a:pt x="802" y="303"/>
                  <a:pt x="408" y="167"/>
                </a:cubicBezTo>
                <a:cubicBezTo>
                  <a:pt x="14" y="33"/>
                  <a:pt x="319" y="37"/>
                  <a:pt x="0" y="0"/>
                </a:cubicBezTo>
              </a:path>
            </a:pathLst>
          </a:custGeom>
          <a:noFill/>
          <a:ln w="31750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7" name="任意多边形 11">
            <a:extLst>
              <a:ext uri="{FF2B5EF4-FFF2-40B4-BE49-F238E27FC236}">
                <a16:creationId xmlns:a16="http://schemas.microsoft.com/office/drawing/2014/main" id="{3A419328-22C0-48AB-8823-F78898F9960A}"/>
              </a:ext>
            </a:extLst>
          </p:cNvPr>
          <p:cNvSpPr/>
          <p:nvPr/>
        </p:nvSpPr>
        <p:spPr>
          <a:xfrm rot="240000">
            <a:off x="2065848" y="3723171"/>
            <a:ext cx="2413646" cy="515825"/>
          </a:xfrm>
          <a:custGeom>
            <a:avLst/>
            <a:gdLst>
              <a:gd name="connsiteX0" fmla="*/ 5068 w 5068"/>
              <a:gd name="connsiteY0" fmla="*/ 984 h 1083"/>
              <a:gd name="connsiteX1" fmla="*/ 4094 w 5068"/>
              <a:gd name="connsiteY1" fmla="*/ 1083 h 1083"/>
              <a:gd name="connsiteX2" fmla="*/ 3268 w 5068"/>
              <a:gd name="connsiteY2" fmla="*/ 984 h 1083"/>
              <a:gd name="connsiteX3" fmla="*/ 2593 w 5068"/>
              <a:gd name="connsiteY3" fmla="*/ 551 h 1083"/>
              <a:gd name="connsiteX4" fmla="*/ 854 w 5068"/>
              <a:gd name="connsiteY4" fmla="*/ 274 h 1083"/>
              <a:gd name="connsiteX5" fmla="*/ 0 w 5068"/>
              <a:gd name="connsiteY5" fmla="*/ 0 h 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8" h="1083">
                <a:moveTo>
                  <a:pt x="5068" y="984"/>
                </a:moveTo>
                <a:cubicBezTo>
                  <a:pt x="4890" y="1006"/>
                  <a:pt x="4454" y="1083"/>
                  <a:pt x="4094" y="1083"/>
                </a:cubicBezTo>
                <a:cubicBezTo>
                  <a:pt x="3733" y="1083"/>
                  <a:pt x="3569" y="1090"/>
                  <a:pt x="3268" y="984"/>
                </a:cubicBezTo>
                <a:cubicBezTo>
                  <a:pt x="2968" y="878"/>
                  <a:pt x="2916" y="778"/>
                  <a:pt x="2593" y="551"/>
                </a:cubicBezTo>
                <a:cubicBezTo>
                  <a:pt x="2270" y="325"/>
                  <a:pt x="1221" y="274"/>
                  <a:pt x="854" y="274"/>
                </a:cubicBezTo>
                <a:cubicBezTo>
                  <a:pt x="487" y="274"/>
                  <a:pt x="-4" y="0"/>
                  <a:pt x="0" y="0"/>
                </a:cubicBezTo>
              </a:path>
            </a:pathLst>
          </a:custGeom>
          <a:noFill/>
          <a:ln w="34925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8" name="任意多边形 12">
            <a:extLst>
              <a:ext uri="{FF2B5EF4-FFF2-40B4-BE49-F238E27FC236}">
                <a16:creationId xmlns:a16="http://schemas.microsoft.com/office/drawing/2014/main" id="{3528859E-A5E7-48E2-9FB8-DBE94CFE03B8}"/>
              </a:ext>
            </a:extLst>
          </p:cNvPr>
          <p:cNvSpPr/>
          <p:nvPr/>
        </p:nvSpPr>
        <p:spPr>
          <a:xfrm rot="360000">
            <a:off x="1489267" y="4084588"/>
            <a:ext cx="3024812" cy="345303"/>
          </a:xfrm>
          <a:custGeom>
            <a:avLst/>
            <a:gdLst>
              <a:gd name="connsiteX0" fmla="*/ 6351 w 6351"/>
              <a:gd name="connsiteY0" fmla="*/ 400 h 725"/>
              <a:gd name="connsiteX1" fmla="*/ 5636 w 6351"/>
              <a:gd name="connsiteY1" fmla="*/ 687 h 725"/>
              <a:gd name="connsiteX2" fmla="*/ 5063 w 6351"/>
              <a:gd name="connsiteY2" fmla="*/ 687 h 725"/>
              <a:gd name="connsiteX3" fmla="*/ 4262 w 6351"/>
              <a:gd name="connsiteY3" fmla="*/ 457 h 725"/>
              <a:gd name="connsiteX4" fmla="*/ 3454 w 6351"/>
              <a:gd name="connsiteY4" fmla="*/ 315 h 725"/>
              <a:gd name="connsiteX5" fmla="*/ 2440 w 6351"/>
              <a:gd name="connsiteY5" fmla="*/ 235 h 725"/>
              <a:gd name="connsiteX6" fmla="*/ 1240 w 6351"/>
              <a:gd name="connsiteY6" fmla="*/ 323 h 725"/>
              <a:gd name="connsiteX7" fmla="*/ 129 w 6351"/>
              <a:gd name="connsiteY7" fmla="*/ 31 h 725"/>
              <a:gd name="connsiteX8" fmla="*/ 242 w 6351"/>
              <a:gd name="connsiteY8" fmla="*/ 37 h 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51" h="725">
                <a:moveTo>
                  <a:pt x="6351" y="400"/>
                </a:moveTo>
                <a:cubicBezTo>
                  <a:pt x="6219" y="457"/>
                  <a:pt x="5893" y="630"/>
                  <a:pt x="5636" y="687"/>
                </a:cubicBezTo>
                <a:cubicBezTo>
                  <a:pt x="5378" y="743"/>
                  <a:pt x="5338" y="732"/>
                  <a:pt x="5063" y="687"/>
                </a:cubicBezTo>
                <a:cubicBezTo>
                  <a:pt x="4788" y="641"/>
                  <a:pt x="4479" y="578"/>
                  <a:pt x="4262" y="457"/>
                </a:cubicBezTo>
                <a:cubicBezTo>
                  <a:pt x="4045" y="336"/>
                  <a:pt x="3705" y="475"/>
                  <a:pt x="3454" y="315"/>
                </a:cubicBezTo>
                <a:cubicBezTo>
                  <a:pt x="3202" y="154"/>
                  <a:pt x="2921" y="360"/>
                  <a:pt x="2440" y="235"/>
                </a:cubicBezTo>
                <a:cubicBezTo>
                  <a:pt x="1959" y="109"/>
                  <a:pt x="1676" y="431"/>
                  <a:pt x="1240" y="323"/>
                </a:cubicBezTo>
                <a:cubicBezTo>
                  <a:pt x="805" y="214"/>
                  <a:pt x="484" y="117"/>
                  <a:pt x="129" y="31"/>
                </a:cubicBezTo>
                <a:cubicBezTo>
                  <a:pt x="-226" y="-56"/>
                  <a:pt x="265" y="71"/>
                  <a:pt x="242" y="37"/>
                </a:cubicBezTo>
              </a:path>
            </a:pathLst>
          </a:custGeom>
          <a:noFill/>
          <a:ln w="31750">
            <a:solidFill>
              <a:srgbClr val="D5F6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9" name="云形 15">
            <a:extLst>
              <a:ext uri="{FF2B5EF4-FFF2-40B4-BE49-F238E27FC236}">
                <a16:creationId xmlns:a16="http://schemas.microsoft.com/office/drawing/2014/main" id="{0230144F-B5A2-4371-A706-C853E5E762DA}"/>
              </a:ext>
            </a:extLst>
          </p:cNvPr>
          <p:cNvSpPr/>
          <p:nvPr/>
        </p:nvSpPr>
        <p:spPr>
          <a:xfrm>
            <a:off x="8133397" y="150019"/>
            <a:ext cx="709613" cy="375285"/>
          </a:xfrm>
          <a:prstGeom prst="cloud">
            <a:avLst/>
          </a:prstGeom>
          <a:solidFill>
            <a:srgbClr val="C0EB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>
              <a:latin typeface="字魂27号-布丁体" panose="00000500000000000000" pitchFamily="2" charset="-122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5FE24E-E97F-4E7E-B34C-24F50CA084F6}"/>
              </a:ext>
            </a:extLst>
          </p:cNvPr>
          <p:cNvSpPr/>
          <p:nvPr/>
        </p:nvSpPr>
        <p:spPr>
          <a:xfrm>
            <a:off x="1606548" y="525304"/>
            <a:ext cx="45849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b="1">
                <a:ln w="12700">
                  <a:solidFill>
                    <a:schemeClr val="tx1"/>
                  </a:solidFill>
                </a:ln>
                <a:solidFill>
                  <a:srgbClr val="99111F"/>
                </a:solidFill>
                <a:latin typeface="SVN-Hole Hearted" panose="020B0A06020104020203" pitchFamily="34" charset="0"/>
                <a:ea typeface="字魂27号-布丁体" panose="00000500000000000000" pitchFamily="2" charset="-122"/>
                <a:sym typeface="字魂27号-布丁体" panose="00000500000000000000" pitchFamily="2" charset="-122"/>
              </a:rPr>
              <a:t>Chào tạm biệt!</a:t>
            </a:r>
            <a:endParaRPr lang="zh-CN" altLang="en-US" sz="5400" b="1" dirty="0">
              <a:ln w="12700">
                <a:solidFill>
                  <a:schemeClr val="tx1"/>
                </a:solidFill>
              </a:ln>
              <a:solidFill>
                <a:srgbClr val="99111F"/>
              </a:solidFill>
              <a:latin typeface="SVN-Hole Hearted" panose="020B0A06020104020203" pitchFamily="34" charset="0"/>
              <a:ea typeface="字魂27号-布丁体" panose="00000500000000000000" pitchFamily="2" charset="-122"/>
              <a:sym typeface="字魂27号-布丁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5833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rcRect l="449"/>
          <a:stretch>
            <a:fillRect/>
          </a:stretch>
        </p:blipFill>
        <p:spPr>
          <a:xfrm>
            <a:off x="4464844" y="3444240"/>
            <a:ext cx="4698206" cy="1800225"/>
          </a:xfrm>
          <a:prstGeom prst="rect">
            <a:avLst/>
          </a:prstGeom>
        </p:spPr>
      </p:pic>
      <p:pic>
        <p:nvPicPr>
          <p:cNvPr id="5" name="图片 4" descr="1"/>
          <p:cNvPicPr>
            <a:picLocks noChangeAspect="1"/>
          </p:cNvPicPr>
          <p:nvPr/>
        </p:nvPicPr>
        <p:blipFill>
          <a:blip r:embed="rId3"/>
          <a:srcRect l="654"/>
          <a:stretch>
            <a:fillRect/>
          </a:stretch>
        </p:blipFill>
        <p:spPr>
          <a:xfrm flipH="1">
            <a:off x="0" y="3444240"/>
            <a:ext cx="4484846" cy="183213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357" y="110014"/>
            <a:ext cx="591026" cy="537210"/>
          </a:xfrm>
          <a:prstGeom prst="rect">
            <a:avLst/>
          </a:prstGeom>
        </p:spPr>
      </p:pic>
      <p:pic>
        <p:nvPicPr>
          <p:cNvPr id="10" name="图片 9" descr="图片包含 室内, 掌握, 人员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11" y="316231"/>
            <a:ext cx="4833461" cy="3296126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097985" y="1853089"/>
            <a:ext cx="2733718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3600">
                <a:ln w="9525">
                  <a:solidFill>
                    <a:schemeClr val="tx1"/>
                  </a:solidFill>
                </a:ln>
                <a:solidFill>
                  <a:srgbClr val="FF3300"/>
                </a:solidFill>
                <a:latin typeface="UTM Showcard" panose="02040603050506020204" pitchFamily="18" charset="0"/>
                <a:ea typeface="字魂27号-布丁体" panose="00000500000000000000" pitchFamily="2" charset="-122"/>
                <a:cs typeface="思源黑体 CN Bold" panose="020B0800000000000000" charset="-122"/>
                <a:sym typeface="字魂27号-布丁体" panose="00000500000000000000" pitchFamily="2" charset="-122"/>
              </a:rPr>
              <a:t>Khám phá</a:t>
            </a:r>
            <a:endParaRPr lang="zh-CN" altLang="en-US" sz="3600">
              <a:ln w="9525">
                <a:solidFill>
                  <a:schemeClr val="tx1"/>
                </a:solidFill>
              </a:ln>
              <a:solidFill>
                <a:srgbClr val="FF3300"/>
              </a:solidFill>
              <a:latin typeface="UTM Showcard" panose="02040603050506020204" pitchFamily="18" charset="0"/>
              <a:ea typeface="字魂27号-布丁体" panose="00000500000000000000" pitchFamily="2" charset="-122"/>
              <a:cs typeface="思源黑体 CN Bold" panose="020B0800000000000000" charset="-122"/>
              <a:sym typeface="字魂27号-布丁体" panose="00000500000000000000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8"/>
          <a:stretch>
            <a:fillRect/>
          </a:stretch>
        </p:blipFill>
        <p:spPr>
          <a:xfrm flipH="1">
            <a:off x="114777" y="110014"/>
            <a:ext cx="1418749" cy="1941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人员, 鲜花, 小, 植物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5" t="8359" r="21505" b="8359"/>
          <a:stretch>
            <a:fillRect/>
          </a:stretch>
        </p:blipFill>
        <p:spPr>
          <a:xfrm>
            <a:off x="361189" y="76785"/>
            <a:ext cx="619601" cy="90630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70989" y="684376"/>
            <a:ext cx="7811275" cy="420624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79" y="1832008"/>
            <a:ext cx="854408" cy="2932093"/>
          </a:xfrm>
          <a:prstGeom prst="rect">
            <a:avLst/>
          </a:prstGeom>
        </p:spPr>
      </p:pic>
      <p:pic>
        <p:nvPicPr>
          <p:cNvPr id="30" name="图片 3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1" name="图片 3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214740" y="3950316"/>
            <a:ext cx="1532101" cy="862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6971" y="10342"/>
            <a:ext cx="3195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chia hết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46841" y="3556945"/>
            <a:ext cx="2448641" cy="623943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: 2 = 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3166" y="3596113"/>
            <a:ext cx="3623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phép chia hết</a:t>
            </a:r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2731373" y="1651239"/>
            <a:ext cx="456597" cy="1137976"/>
            <a:chOff x="3765176" y="2302134"/>
            <a:chExt cx="456597" cy="113797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3765176" y="2302134"/>
              <a:ext cx="0" cy="113797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765176" y="2716305"/>
              <a:ext cx="45659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9" name="Straight Arrow Connector 18"/>
          <p:cNvCxnSpPr/>
          <p:nvPr/>
        </p:nvCxnSpPr>
        <p:spPr>
          <a:xfrm flipV="1">
            <a:off x="1538690" y="1898337"/>
            <a:ext cx="667524" cy="353828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82121" y="2162285"/>
            <a:ext cx="2167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Số bị chia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813426" y="1220547"/>
            <a:ext cx="2167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Số chia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422341" y="2679627"/>
            <a:ext cx="2167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 flipH="1">
            <a:off x="3107642" y="1540789"/>
            <a:ext cx="716191" cy="325900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 flipV="1">
            <a:off x="3111753" y="2451217"/>
            <a:ext cx="496466" cy="301186"/>
          </a:xfrm>
          <a:prstGeom prst="straightConnector1">
            <a:avLst/>
          </a:prstGeom>
          <a:ln w="2857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90060" y="1526864"/>
            <a:ext cx="73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855568" y="1514431"/>
            <a:ext cx="38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747971" y="2044474"/>
            <a:ext cx="38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14482" y="1442774"/>
            <a:ext cx="382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10 chia 2 được 5, viết 5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319412" y="2047889"/>
            <a:ext cx="38286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5 nhân 2 bằng 10 (viết  10), 10 trừ 10 bằng 0.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112307" y="2022856"/>
            <a:ext cx="731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cxnSp>
        <p:nvCxnSpPr>
          <p:cNvPr id="50" name="Straight Connector 49"/>
          <p:cNvCxnSpPr/>
          <p:nvPr/>
        </p:nvCxnSpPr>
        <p:spPr>
          <a:xfrm>
            <a:off x="2145162" y="2522852"/>
            <a:ext cx="517463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319807" y="2517753"/>
            <a:ext cx="383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/>
      <p:bldP spid="28" grpId="0"/>
      <p:bldP spid="28" grpId="1"/>
      <p:bldP spid="48" grpId="0"/>
      <p:bldP spid="48" grpId="1"/>
      <p:bldP spid="49" grpId="0"/>
      <p:bldP spid="49" grpId="1"/>
      <p:bldP spid="40" grpId="0"/>
      <p:bldP spid="57" grpId="0"/>
      <p:bldP spid="59" grpId="0"/>
      <p:bldP spid="42" grpId="0"/>
      <p:bldP spid="64" grpId="0"/>
      <p:bldP spid="65" grpId="0"/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人员, 鲜花, 小, 植物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5" t="8359" r="21505" b="8359"/>
          <a:stretch>
            <a:fillRect/>
          </a:stretch>
        </p:blipFill>
        <p:spPr>
          <a:xfrm>
            <a:off x="-643569" y="966066"/>
            <a:ext cx="619601" cy="906304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665937" y="701192"/>
            <a:ext cx="7707745" cy="4148339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950" y="1872370"/>
            <a:ext cx="1202337" cy="2932093"/>
          </a:xfrm>
          <a:prstGeom prst="rect">
            <a:avLst/>
          </a:prstGeom>
        </p:spPr>
      </p:pic>
      <p:pic>
        <p:nvPicPr>
          <p:cNvPr id="25" name="图片 3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92239"/>
            <a:ext cx="9144000" cy="761747"/>
          </a:xfrm>
          <a:prstGeom prst="rect">
            <a:avLst/>
          </a:prstGeom>
        </p:spPr>
      </p:pic>
      <p:pic>
        <p:nvPicPr>
          <p:cNvPr id="26" name="图片 31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214740" y="3962194"/>
            <a:ext cx="1532102" cy="8628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81375" y="1260051"/>
            <a:ext cx="1925619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15 : 5 = 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494923" y="2331940"/>
            <a:ext cx="484095" cy="1036280"/>
            <a:chOff x="1957891" y="2302136"/>
            <a:chExt cx="484095" cy="103628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877202" y="2190587"/>
            <a:ext cx="1108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15   5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535428" y="2669213"/>
            <a:ext cx="44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84848" y="2656718"/>
            <a:ext cx="648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86133" y="3121123"/>
            <a:ext cx="44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1877202" y="3197718"/>
            <a:ext cx="54404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090161" y="1260050"/>
            <a:ext cx="181864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20 : 4 = ?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5956151" y="2205213"/>
            <a:ext cx="484095" cy="1036280"/>
            <a:chOff x="1957891" y="2302136"/>
            <a:chExt cx="484095" cy="1036280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1961582" y="2302136"/>
              <a:ext cx="0" cy="103628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957891" y="2667896"/>
              <a:ext cx="4840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Box 44"/>
          <p:cNvSpPr txBox="1"/>
          <p:nvPr/>
        </p:nvSpPr>
        <p:spPr>
          <a:xfrm>
            <a:off x="5314219" y="2065035"/>
            <a:ext cx="1108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20   4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972445" y="2543661"/>
            <a:ext cx="44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321865" y="2531166"/>
            <a:ext cx="648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23150" y="2995571"/>
            <a:ext cx="441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5332623" y="3062151"/>
            <a:ext cx="544041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330599D-AF69-40D2-B1F8-46DDDB732311}"/>
              </a:ext>
            </a:extLst>
          </p:cNvPr>
          <p:cNvSpPr txBox="1"/>
          <p:nvPr/>
        </p:nvSpPr>
        <p:spPr>
          <a:xfrm>
            <a:off x="1581375" y="10342"/>
            <a:ext cx="756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chia trên bảng con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16" grpId="0"/>
      <p:bldP spid="37" grpId="0"/>
      <p:bldP spid="38" grpId="0"/>
      <p:bldP spid="41" grpId="0" animBg="1"/>
      <p:bldP spid="45" grpId="0"/>
      <p:bldP spid="46" grpId="0"/>
      <p:bldP spid="47" grpId="0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13" y="3004364"/>
            <a:ext cx="1202337" cy="293209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214740" y="3950316"/>
            <a:ext cx="1532101" cy="8628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90" y="2054538"/>
            <a:ext cx="1543265" cy="27912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04" y="2203549"/>
            <a:ext cx="1552792" cy="2762636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509154" y="669624"/>
            <a:ext cx="3605646" cy="1537854"/>
          </a:xfrm>
          <a:prstGeom prst="wedgeRoundRectCallout">
            <a:avLst>
              <a:gd name="adj1" fmla="val 36544"/>
              <a:gd name="adj2" fmla="val 64527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 11 viên bi, chia cho mỗi bạn 2 viên bi. Có mấy bạn được chia?</a:t>
            </a:r>
          </a:p>
        </p:txBody>
      </p:sp>
      <p:sp>
        <p:nvSpPr>
          <p:cNvPr id="34" name="Rounded Rectangular Callout 33"/>
          <p:cNvSpPr/>
          <p:nvPr/>
        </p:nvSpPr>
        <p:spPr>
          <a:xfrm>
            <a:off x="5742708" y="823849"/>
            <a:ext cx="3255819" cy="1083989"/>
          </a:xfrm>
          <a:prstGeom prst="wedgeRoundRectCallout">
            <a:avLst>
              <a:gd name="adj1" fmla="val -36297"/>
              <a:gd name="adj2" fmla="val 69996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đồ dùng học tập chia thử xem.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69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5571" y="189538"/>
            <a:ext cx="494824" cy="618649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670989" y="684376"/>
            <a:ext cx="7811275" cy="420624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45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214740" y="3950316"/>
            <a:ext cx="1532101" cy="862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73" y="1312965"/>
            <a:ext cx="1409018" cy="12201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1581866" y="2891861"/>
            <a:ext cx="4539727" cy="1062941"/>
          </a:xfrm>
          <a:prstGeom prst="wedgeRoundRectCallout">
            <a:avLst>
              <a:gd name="adj1" fmla="val 36750"/>
              <a:gd name="adj2" fmla="val 75657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một viên bi, chia cho mỗi bạn 2 viên bi. Có 5 bạn được chia, còn dư 1 viên bi.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90" y="3680016"/>
            <a:ext cx="929083" cy="1117593"/>
          </a:xfrm>
          <a:prstGeom prst="rect">
            <a:avLst/>
          </a:prstGeom>
        </p:spPr>
      </p:pic>
      <p:pic>
        <p:nvPicPr>
          <p:cNvPr id="47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63" y="3331562"/>
            <a:ext cx="1202337" cy="29320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9B3E7F-8C63-4532-B213-FF1959F8938B}"/>
              </a:ext>
            </a:extLst>
          </p:cNvPr>
          <p:cNvSpPr txBox="1"/>
          <p:nvPr/>
        </p:nvSpPr>
        <p:spPr>
          <a:xfrm>
            <a:off x="2716971" y="10342"/>
            <a:ext cx="5029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 chia có dư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208C9F-D55C-4E83-9637-B777568669C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0" t="42994" r="18442" b="46393"/>
          <a:stretch/>
        </p:blipFill>
        <p:spPr>
          <a:xfrm>
            <a:off x="813001" y="1108421"/>
            <a:ext cx="6606746" cy="1419691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6943920" y="2499651"/>
            <a:ext cx="1538344" cy="736788"/>
          </a:xfrm>
          <a:prstGeom prst="wedgeRoundRectCallout">
            <a:avLst>
              <a:gd name="adj1" fmla="val 43724"/>
              <a:gd name="adj2" fmla="val -122929"/>
              <a:gd name="adj3" fmla="val 16667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 dư 1 viên bi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58025E-6 C 1.66667E-6 -0.03487 0.03333 -0.06203 0.07344 -0.06203 C 0.1151 -0.06203 0.14809 -0.03487 0.14809 -3.58025E-6 C 0.14809 0.03488 0.18125 0.06204 0.22292 0.06204 C 0.26337 0.06204 0.29687 0.03488 0.29687 -3.58025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85571" y="189538"/>
            <a:ext cx="494824" cy="618649"/>
          </a:xfrm>
          <a:prstGeom prst="rect">
            <a:avLst/>
          </a:prstGeom>
        </p:spPr>
      </p:pic>
      <p:sp>
        <p:nvSpPr>
          <p:cNvPr id="42" name="Rounded Rectangle 41"/>
          <p:cNvSpPr/>
          <p:nvPr/>
        </p:nvSpPr>
        <p:spPr>
          <a:xfrm>
            <a:off x="670989" y="684376"/>
            <a:ext cx="7811275" cy="4206241"/>
          </a:xfrm>
          <a:prstGeom prst="roundRect">
            <a:avLst/>
          </a:prstGeom>
          <a:solidFill>
            <a:schemeClr val="bg1"/>
          </a:solidFill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5号-经典雅黑"/>
              <a:cs typeface="+mn-cs"/>
            </a:endParaRPr>
          </a:p>
        </p:txBody>
      </p:sp>
      <p:pic>
        <p:nvPicPr>
          <p:cNvPr id="44" name="图片 3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6"/>
          <a:stretch>
            <a:fillRect/>
          </a:stretch>
        </p:blipFill>
        <p:spPr>
          <a:xfrm>
            <a:off x="0" y="4381753"/>
            <a:ext cx="9144000" cy="761747"/>
          </a:xfrm>
          <a:prstGeom prst="rect">
            <a:avLst/>
          </a:prstGeom>
        </p:spPr>
      </p:pic>
      <p:pic>
        <p:nvPicPr>
          <p:cNvPr id="45" name="图片 31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25" t="77385"/>
          <a:stretch>
            <a:fillRect/>
          </a:stretch>
        </p:blipFill>
        <p:spPr>
          <a:xfrm>
            <a:off x="214740" y="3950316"/>
            <a:ext cx="1532101" cy="862874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207113" y="189538"/>
            <a:ext cx="3195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3175">
                  <a:solidFill>
                    <a:prstClr val="black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cs typeface="+mn-cs"/>
              </a:rPr>
              <a:t>Phép chia có dư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9168" y="1144195"/>
            <a:ext cx="1382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11  2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6562" y="1699707"/>
            <a:ext cx="44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9845" y="1699708"/>
            <a:ext cx="648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42895" y="2346038"/>
            <a:ext cx="441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129164" y="1305566"/>
            <a:ext cx="449295" cy="1112462"/>
            <a:chOff x="2129164" y="1355464"/>
            <a:chExt cx="449295" cy="90119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2129164" y="1355464"/>
              <a:ext cx="0" cy="90119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129164" y="1699708"/>
              <a:ext cx="44929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17"/>
          <p:cNvCxnSpPr/>
          <p:nvPr/>
        </p:nvCxnSpPr>
        <p:spPr>
          <a:xfrm>
            <a:off x="1585478" y="2346038"/>
            <a:ext cx="43030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532522" y="1305566"/>
            <a:ext cx="4555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11 chia 2 được 5, viết 5.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32521" y="2053650"/>
            <a:ext cx="5107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5 nhân 2 bằng 10, 11 trừ 10 bằng 1.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619050" y="3486088"/>
            <a:ext cx="3057428" cy="60242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 : 2 = 5 (dư 1)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3072" y="3503741"/>
            <a:ext cx="3926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phép chia có dư</a:t>
            </a:r>
          </a:p>
        </p:txBody>
      </p:sp>
      <p:pic>
        <p:nvPicPr>
          <p:cNvPr id="28" name="图片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295" y="2211407"/>
            <a:ext cx="1202337" cy="293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3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58025E-6 C 1.66667E-6 -0.03487 0.01406 -0.06203 0.0309 -0.06203 C 0.04844 -0.06203 0.06232 -0.03487 0.06232 -3.58025E-6 C 0.06232 0.03488 0.07621 0.06204 0.09375 0.06204 C 0.11076 0.06204 0.12482 0.03488 0.12482 -3.58025E-6 " pathEditMode="relative" rAng="0" ptsTypes="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3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2" grpId="0"/>
      <p:bldP spid="13" grpId="0"/>
      <p:bldP spid="14" grpId="0"/>
      <p:bldP spid="15" grpId="0"/>
      <p:bldP spid="20" grpId="0"/>
      <p:bldP spid="25" grpId="0"/>
      <p:bldP spid="21" grpId="0" animBg="1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b6cb069e-c67a-42fc-934b-12a79d3bccbe}"/>
  <p:tag name="ISPRING_PRESENTATION_TITLE" val="2019安全教育主题班会通用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tndrlee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423</TotalTime>
  <Words>720</Words>
  <Application>Microsoft Office PowerPoint</Application>
  <PresentationFormat>On-screen Show (16:9)</PresentationFormat>
  <Paragraphs>206</Paragraphs>
  <Slides>32</Slides>
  <Notes>24</Notes>
  <HiddenSlides>0</HiddenSlides>
  <MMClips>9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53" baseType="lpstr">
      <vt:lpstr>Microsoft YaHei</vt:lpstr>
      <vt:lpstr>A3.BoosterNextFYBlackRegular-San</vt:lpstr>
      <vt:lpstr>Arial</vt:lpstr>
      <vt:lpstr>Calibri</vt:lpstr>
      <vt:lpstr>Coiny</vt:lpstr>
      <vt:lpstr>Dancing Script Medium</vt:lpstr>
      <vt:lpstr>等线</vt:lpstr>
      <vt:lpstr>iCiel Nabila</vt:lpstr>
      <vt:lpstr>SVN-Hole Hearted</vt:lpstr>
      <vt:lpstr>Times New Roman</vt:lpstr>
      <vt:lpstr>UTM Avo</vt:lpstr>
      <vt:lpstr>UTM Showcard</vt:lpstr>
      <vt:lpstr>UVN Banh Mi</vt:lpstr>
      <vt:lpstr>UVN Moi Hong</vt:lpstr>
      <vt:lpstr>UVN Thang Vu</vt:lpstr>
      <vt:lpstr>UVN Van Chuong Nang</vt:lpstr>
      <vt:lpstr>VL Claudia</vt:lpstr>
      <vt:lpstr>字魂27号-布丁体</vt:lpstr>
      <vt:lpstr>字魂35号-经典雅黑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Admin</cp:lastModifiedBy>
  <cp:revision>5</cp:revision>
  <dcterms:created xsi:type="dcterms:W3CDTF">2019-03-17T14:18:00Z</dcterms:created>
  <dcterms:modified xsi:type="dcterms:W3CDTF">2022-11-08T07:28:46Z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