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33"/>
  </p:notesMasterIdLst>
  <p:sldIdLst>
    <p:sldId id="347" r:id="rId2"/>
    <p:sldId id="348" r:id="rId3"/>
    <p:sldId id="349" r:id="rId4"/>
    <p:sldId id="351" r:id="rId5"/>
    <p:sldId id="353" r:id="rId6"/>
    <p:sldId id="354" r:id="rId7"/>
    <p:sldId id="355" r:id="rId8"/>
    <p:sldId id="387" r:id="rId9"/>
    <p:sldId id="388" r:id="rId10"/>
    <p:sldId id="390" r:id="rId11"/>
    <p:sldId id="391" r:id="rId12"/>
    <p:sldId id="360" r:id="rId13"/>
    <p:sldId id="361" r:id="rId14"/>
    <p:sldId id="362" r:id="rId15"/>
    <p:sldId id="363" r:id="rId16"/>
    <p:sldId id="364" r:id="rId17"/>
    <p:sldId id="367" r:id="rId18"/>
    <p:sldId id="368" r:id="rId19"/>
    <p:sldId id="369" r:id="rId20"/>
    <p:sldId id="370" r:id="rId21"/>
    <p:sldId id="371" r:id="rId22"/>
    <p:sldId id="375" r:id="rId23"/>
    <p:sldId id="376" r:id="rId24"/>
    <p:sldId id="377" r:id="rId25"/>
    <p:sldId id="378" r:id="rId26"/>
    <p:sldId id="379" r:id="rId27"/>
    <p:sldId id="380" r:id="rId28"/>
    <p:sldId id="381" r:id="rId29"/>
    <p:sldId id="382" r:id="rId30"/>
    <p:sldId id="383" r:id="rId31"/>
    <p:sldId id="385" r:id="rId32"/>
  </p:sldIdLst>
  <p:sldSz cx="12192000" cy="6858000"/>
  <p:notesSz cx="6858000" cy="91440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6ECF1"/>
    <a:srgbClr val="4D2209"/>
    <a:srgbClr val="E0A753"/>
    <a:srgbClr val="F98D6D"/>
    <a:srgbClr val="65A481"/>
    <a:srgbClr val="E1A753"/>
    <a:srgbClr val="E5A753"/>
    <a:srgbClr val="8BEDF2"/>
    <a:srgbClr val="FEB9C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5" autoAdjust="0"/>
    <p:restoredTop sz="87313" autoAdjust="0"/>
  </p:normalViewPr>
  <p:slideViewPr>
    <p:cSldViewPr snapToGrid="0">
      <p:cViewPr varScale="1">
        <p:scale>
          <a:sx n="66" d="100"/>
          <a:sy n="66" d="100"/>
        </p:scale>
        <p:origin x="7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2CE7A93D-8544-4F9A-825D-2E925348051E}" type="datetimeFigureOut">
              <a:rPr lang="zh-CN" altLang="en-US" smtClean="0"/>
              <a:pPr/>
              <a:t>2024/11/24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55EA3EDB-2079-40C4-81D2-61364984FB10}" type="slidenum">
              <a:rPr lang="zh-CN" altLang="en-US" smtClean="0"/>
              <a:pPr/>
              <a:t>‹#›</a:t>
            </a:fld>
            <a:endParaRPr lang="zh-CN" altLang="en-US" dirty="0"/>
          </a:p>
        </p:txBody>
      </p:sp>
    </p:spTree>
    <p:extLst>
      <p:ext uri="{BB962C8B-B14F-4D97-AF65-F5344CB8AC3E}">
        <p14:creationId xmlns:p14="http://schemas.microsoft.com/office/powerpoint/2010/main" val="2334512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0871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885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8854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792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986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7095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6520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32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9182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6578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2678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e76684c1ea_17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e76684c1ea_17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4798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9458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853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93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4512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8344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19432094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1943209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0693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63" y="2168589"/>
            <a:ext cx="12192063" cy="4838409"/>
            <a:chOff x="-99" y="1855041"/>
            <a:chExt cx="9144047" cy="3628807"/>
          </a:xfrm>
        </p:grpSpPr>
        <p:sp>
          <p:nvSpPr>
            <p:cNvPr id="10" name="Google Shape;10;p2"/>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3126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49"/>
        <p:cNvGrpSpPr/>
        <p:nvPr/>
      </p:nvGrpSpPr>
      <p:grpSpPr>
        <a:xfrm>
          <a:off x="0" y="0"/>
          <a:ext cx="0" cy="0"/>
          <a:chOff x="0" y="0"/>
          <a:chExt cx="0" cy="0"/>
        </a:xfrm>
      </p:grpSpPr>
      <p:grpSp>
        <p:nvGrpSpPr>
          <p:cNvPr id="80" name="Google Shape;9;p2">
            <a:extLst>
              <a:ext uri="{FF2B5EF4-FFF2-40B4-BE49-F238E27FC236}">
                <a16:creationId xmlns="" xmlns:a16="http://schemas.microsoft.com/office/drawing/2014/main" id="{744C487F-4401-4AA8-BE25-45BB5A970497}"/>
              </a:ext>
            </a:extLst>
          </p:cNvPr>
          <p:cNvGrpSpPr/>
          <p:nvPr userDrawn="1"/>
        </p:nvGrpSpPr>
        <p:grpSpPr>
          <a:xfrm>
            <a:off x="-63" y="2168589"/>
            <a:ext cx="12192063" cy="4838409"/>
            <a:chOff x="-99" y="1855041"/>
            <a:chExt cx="9144047" cy="3628807"/>
          </a:xfrm>
        </p:grpSpPr>
        <p:sp>
          <p:nvSpPr>
            <p:cNvPr id="81" name="Google Shape;10;p2">
              <a:extLst>
                <a:ext uri="{FF2B5EF4-FFF2-40B4-BE49-F238E27FC236}">
                  <a16:creationId xmlns="" xmlns:a16="http://schemas.microsoft.com/office/drawing/2014/main" id="{DAA94F9F-E777-498F-93A9-11A8FF5020B6}"/>
                </a:ext>
              </a:extLst>
            </p:cNvPr>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1;p2">
              <a:extLst>
                <a:ext uri="{FF2B5EF4-FFF2-40B4-BE49-F238E27FC236}">
                  <a16:creationId xmlns="" xmlns:a16="http://schemas.microsoft.com/office/drawing/2014/main" id="{6C58DBAE-2328-4AEF-A8AA-F9933C4C0381}"/>
                </a:ext>
              </a:extLst>
            </p:cNvPr>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2;p2">
              <a:extLst>
                <a:ext uri="{FF2B5EF4-FFF2-40B4-BE49-F238E27FC236}">
                  <a16:creationId xmlns="" xmlns:a16="http://schemas.microsoft.com/office/drawing/2014/main" id="{39DC4F6B-5DC7-44AE-BE6D-360C1A18E1F5}"/>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2585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7"/>
        <p:cNvGrpSpPr/>
        <p:nvPr/>
      </p:nvGrpSpPr>
      <p:grpSpPr>
        <a:xfrm>
          <a:off x="0" y="0"/>
          <a:ext cx="0" cy="0"/>
          <a:chOff x="0" y="0"/>
          <a:chExt cx="0" cy="0"/>
        </a:xfrm>
      </p:grpSpPr>
      <p:grpSp>
        <p:nvGrpSpPr>
          <p:cNvPr id="39" name="Google Shape;39;p3"/>
          <p:cNvGrpSpPr/>
          <p:nvPr/>
        </p:nvGrpSpPr>
        <p:grpSpPr>
          <a:xfrm>
            <a:off x="-11200" y="5519227"/>
            <a:ext cx="12215032" cy="1338765"/>
            <a:chOff x="0" y="4139430"/>
            <a:chExt cx="9143901" cy="1004074"/>
          </a:xfrm>
        </p:grpSpPr>
        <p:grpSp>
          <p:nvGrpSpPr>
            <p:cNvPr id="40" name="Google Shape;40;p3"/>
            <p:cNvGrpSpPr/>
            <p:nvPr/>
          </p:nvGrpSpPr>
          <p:grpSpPr>
            <a:xfrm>
              <a:off x="0" y="4139430"/>
              <a:ext cx="9143901" cy="1004074"/>
              <a:chOff x="0" y="4139430"/>
              <a:chExt cx="9143901" cy="1004074"/>
            </a:xfrm>
          </p:grpSpPr>
          <p:sp>
            <p:nvSpPr>
              <p:cNvPr id="41" name="Google Shape;41;p3"/>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 name="Google Shape;44;p3"/>
              <p:cNvGrpSpPr/>
              <p:nvPr/>
            </p:nvGrpSpPr>
            <p:grpSpPr>
              <a:xfrm>
                <a:off x="6826124" y="4139430"/>
                <a:ext cx="633755" cy="365856"/>
                <a:chOff x="6850399" y="4145425"/>
                <a:chExt cx="603346" cy="365856"/>
              </a:xfrm>
            </p:grpSpPr>
            <p:sp>
              <p:nvSpPr>
                <p:cNvPr id="45" name="Google Shape;45;p3"/>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3"/>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3"/>
            <p:cNvGrpSpPr/>
            <p:nvPr/>
          </p:nvGrpSpPr>
          <p:grpSpPr>
            <a:xfrm>
              <a:off x="549942" y="4558403"/>
              <a:ext cx="7916552" cy="562812"/>
              <a:chOff x="2654375" y="1725250"/>
              <a:chExt cx="2185625" cy="182500"/>
            </a:xfrm>
          </p:grpSpPr>
          <p:sp>
            <p:nvSpPr>
              <p:cNvPr id="49" name="Google Shape;49;p3"/>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 name="Picture 1">
            <a:extLst>
              <a:ext uri="{FF2B5EF4-FFF2-40B4-BE49-F238E27FC236}">
                <a16:creationId xmlns="" xmlns:a16="http://schemas.microsoft.com/office/drawing/2014/main" id="{6145A903-F276-487D-95BE-2095141CA401}"/>
              </a:ext>
            </a:extLst>
          </p:cNvPr>
          <p:cNvPicPr>
            <a:picLocks noChangeAspect="1"/>
          </p:cNvPicPr>
          <p:nvPr userDrawn="1"/>
        </p:nvPicPr>
        <p:blipFill>
          <a:blip r:embed="rId2"/>
          <a:stretch>
            <a:fillRect/>
          </a:stretch>
        </p:blipFill>
        <p:spPr>
          <a:xfrm>
            <a:off x="0" y="1011936"/>
            <a:ext cx="12192000" cy="4834128"/>
          </a:xfrm>
          <a:prstGeom prst="rect">
            <a:avLst/>
          </a:prstGeom>
        </p:spPr>
      </p:pic>
    </p:spTree>
    <p:extLst>
      <p:ext uri="{BB962C8B-B14F-4D97-AF65-F5344CB8AC3E}">
        <p14:creationId xmlns:p14="http://schemas.microsoft.com/office/powerpoint/2010/main" val="273483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98"/>
        <p:cNvGrpSpPr/>
        <p:nvPr/>
      </p:nvGrpSpPr>
      <p:grpSpPr>
        <a:xfrm>
          <a:off x="0" y="0"/>
          <a:ext cx="0" cy="0"/>
          <a:chOff x="0" y="0"/>
          <a:chExt cx="0" cy="0"/>
        </a:xfrm>
      </p:grpSpPr>
      <p:grpSp>
        <p:nvGrpSpPr>
          <p:cNvPr id="199" name="Google Shape;199;p6"/>
          <p:cNvGrpSpPr/>
          <p:nvPr/>
        </p:nvGrpSpPr>
        <p:grpSpPr>
          <a:xfrm>
            <a:off x="-23432" y="1739476"/>
            <a:ext cx="12215432" cy="5118524"/>
            <a:chOff x="-8700" y="1304601"/>
            <a:chExt cx="9161574" cy="3838893"/>
          </a:xfrm>
        </p:grpSpPr>
        <p:sp>
          <p:nvSpPr>
            <p:cNvPr id="200" name="Google Shape;200;p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1" name="Google Shape;201;p6"/>
            <p:cNvGrpSpPr/>
            <p:nvPr/>
          </p:nvGrpSpPr>
          <p:grpSpPr>
            <a:xfrm>
              <a:off x="-8400" y="4139420"/>
              <a:ext cx="9161274" cy="1004074"/>
              <a:chOff x="0" y="4139430"/>
              <a:chExt cx="9143901" cy="1004074"/>
            </a:xfrm>
          </p:grpSpPr>
          <p:grpSp>
            <p:nvGrpSpPr>
              <p:cNvPr id="202" name="Google Shape;202;p6"/>
              <p:cNvGrpSpPr/>
              <p:nvPr/>
            </p:nvGrpSpPr>
            <p:grpSpPr>
              <a:xfrm>
                <a:off x="0" y="4139430"/>
                <a:ext cx="9143901" cy="1004074"/>
                <a:chOff x="0" y="4139430"/>
                <a:chExt cx="9143901" cy="1004074"/>
              </a:xfrm>
            </p:grpSpPr>
            <p:sp>
              <p:nvSpPr>
                <p:cNvPr id="203" name="Google Shape;203;p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6" name="Google Shape;206;p6"/>
                <p:cNvGrpSpPr/>
                <p:nvPr/>
              </p:nvGrpSpPr>
              <p:grpSpPr>
                <a:xfrm>
                  <a:off x="6826124" y="4139430"/>
                  <a:ext cx="633755" cy="365856"/>
                  <a:chOff x="6850399" y="4145425"/>
                  <a:chExt cx="603346" cy="365856"/>
                </a:xfrm>
              </p:grpSpPr>
              <p:sp>
                <p:nvSpPr>
                  <p:cNvPr id="207" name="Google Shape;207;p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 name="Google Shape;209;p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6"/>
              <p:cNvGrpSpPr/>
              <p:nvPr/>
            </p:nvGrpSpPr>
            <p:grpSpPr>
              <a:xfrm>
                <a:off x="549942" y="4558403"/>
                <a:ext cx="7916552" cy="562812"/>
                <a:chOff x="2654375" y="1725250"/>
                <a:chExt cx="2185625" cy="182500"/>
              </a:xfrm>
            </p:grpSpPr>
            <p:sp>
              <p:nvSpPr>
                <p:cNvPr id="211" name="Google Shape;211;p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4290790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79"/>
        <p:cNvGrpSpPr/>
        <p:nvPr/>
      </p:nvGrpSpPr>
      <p:grpSpPr>
        <a:xfrm>
          <a:off x="0" y="0"/>
          <a:ext cx="0" cy="0"/>
          <a:chOff x="0" y="0"/>
          <a:chExt cx="0" cy="0"/>
        </a:xfrm>
      </p:grpSpPr>
      <p:grpSp>
        <p:nvGrpSpPr>
          <p:cNvPr id="27" name="Google Shape;9;p2">
            <a:extLst>
              <a:ext uri="{FF2B5EF4-FFF2-40B4-BE49-F238E27FC236}">
                <a16:creationId xmlns="" xmlns:a16="http://schemas.microsoft.com/office/drawing/2014/main" id="{1B3BB1F8-FC0A-462B-B715-21914B6B87E9}"/>
              </a:ext>
            </a:extLst>
          </p:cNvPr>
          <p:cNvGrpSpPr/>
          <p:nvPr userDrawn="1"/>
        </p:nvGrpSpPr>
        <p:grpSpPr>
          <a:xfrm>
            <a:off x="-63" y="2168589"/>
            <a:ext cx="12192063" cy="4838409"/>
            <a:chOff x="-99" y="1855041"/>
            <a:chExt cx="9144047" cy="3628807"/>
          </a:xfrm>
        </p:grpSpPr>
        <p:sp>
          <p:nvSpPr>
            <p:cNvPr id="28" name="Google Shape;10;p2">
              <a:extLst>
                <a:ext uri="{FF2B5EF4-FFF2-40B4-BE49-F238E27FC236}">
                  <a16:creationId xmlns="" xmlns:a16="http://schemas.microsoft.com/office/drawing/2014/main" id="{71A9FE49-53AC-4045-A606-8D7F32A5A6B2}"/>
                </a:ext>
              </a:extLst>
            </p:cNvPr>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11;p2">
              <a:extLst>
                <a:ext uri="{FF2B5EF4-FFF2-40B4-BE49-F238E27FC236}">
                  <a16:creationId xmlns="" xmlns:a16="http://schemas.microsoft.com/office/drawing/2014/main" id="{E00619D2-C405-4868-A26A-DE20C2E2E0E5}"/>
                </a:ext>
              </a:extLst>
            </p:cNvPr>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2;p2">
              <a:extLst>
                <a:ext uri="{FF2B5EF4-FFF2-40B4-BE49-F238E27FC236}">
                  <a16:creationId xmlns="" xmlns:a16="http://schemas.microsoft.com/office/drawing/2014/main" id="{ADA7603C-23EF-4927-A6B7-29411FBE4386}"/>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526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382"/>
        <p:cNvGrpSpPr/>
        <p:nvPr/>
      </p:nvGrpSpPr>
      <p:grpSpPr>
        <a:xfrm>
          <a:off x="0" y="0"/>
          <a:ext cx="0" cy="0"/>
          <a:chOff x="0" y="0"/>
          <a:chExt cx="0" cy="0"/>
        </a:xfrm>
      </p:grpSpPr>
      <p:grpSp>
        <p:nvGrpSpPr>
          <p:cNvPr id="111" name="Google Shape;9;p2">
            <a:extLst>
              <a:ext uri="{FF2B5EF4-FFF2-40B4-BE49-F238E27FC236}">
                <a16:creationId xmlns="" xmlns:a16="http://schemas.microsoft.com/office/drawing/2014/main" id="{D388B13C-0EB4-47B4-897D-865744E27047}"/>
              </a:ext>
            </a:extLst>
          </p:cNvPr>
          <p:cNvGrpSpPr/>
          <p:nvPr userDrawn="1"/>
        </p:nvGrpSpPr>
        <p:grpSpPr>
          <a:xfrm>
            <a:off x="-63" y="2168589"/>
            <a:ext cx="12192063" cy="4838409"/>
            <a:chOff x="-99" y="1855041"/>
            <a:chExt cx="9144047" cy="3628807"/>
          </a:xfrm>
        </p:grpSpPr>
        <p:sp>
          <p:nvSpPr>
            <p:cNvPr id="112" name="Google Shape;10;p2">
              <a:extLst>
                <a:ext uri="{FF2B5EF4-FFF2-40B4-BE49-F238E27FC236}">
                  <a16:creationId xmlns="" xmlns:a16="http://schemas.microsoft.com/office/drawing/2014/main" id="{8F2A70FA-F19A-4ABD-B073-888A9E212DBD}"/>
                </a:ext>
              </a:extLst>
            </p:cNvPr>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p2">
              <a:extLst>
                <a:ext uri="{FF2B5EF4-FFF2-40B4-BE49-F238E27FC236}">
                  <a16:creationId xmlns="" xmlns:a16="http://schemas.microsoft.com/office/drawing/2014/main" id="{FBED5F7C-E789-4B15-818D-5ABD9D108483}"/>
                </a:ext>
              </a:extLst>
            </p:cNvPr>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p2">
              <a:extLst>
                <a:ext uri="{FF2B5EF4-FFF2-40B4-BE49-F238E27FC236}">
                  <a16:creationId xmlns="" xmlns:a16="http://schemas.microsoft.com/office/drawing/2014/main" id="{40C8EC01-13CF-4700-85D3-03C97F6089B3}"/>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59246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494"/>
        <p:cNvGrpSpPr/>
        <p:nvPr/>
      </p:nvGrpSpPr>
      <p:grpSpPr>
        <a:xfrm>
          <a:off x="0" y="0"/>
          <a:ext cx="0" cy="0"/>
          <a:chOff x="0" y="0"/>
          <a:chExt cx="0" cy="0"/>
        </a:xfrm>
      </p:grpSpPr>
      <p:grpSp>
        <p:nvGrpSpPr>
          <p:cNvPr id="27" name="Google Shape;9;p2">
            <a:extLst>
              <a:ext uri="{FF2B5EF4-FFF2-40B4-BE49-F238E27FC236}">
                <a16:creationId xmlns="" xmlns:a16="http://schemas.microsoft.com/office/drawing/2014/main" id="{80E13655-3641-421B-ACA3-5968D0FDFAF3}"/>
              </a:ext>
            </a:extLst>
          </p:cNvPr>
          <p:cNvGrpSpPr/>
          <p:nvPr userDrawn="1"/>
        </p:nvGrpSpPr>
        <p:grpSpPr>
          <a:xfrm>
            <a:off x="-63" y="2168589"/>
            <a:ext cx="12192063" cy="4838409"/>
            <a:chOff x="-99" y="1855041"/>
            <a:chExt cx="9144047" cy="3628807"/>
          </a:xfrm>
        </p:grpSpPr>
        <p:sp>
          <p:nvSpPr>
            <p:cNvPr id="28" name="Google Shape;10;p2">
              <a:extLst>
                <a:ext uri="{FF2B5EF4-FFF2-40B4-BE49-F238E27FC236}">
                  <a16:creationId xmlns="" xmlns:a16="http://schemas.microsoft.com/office/drawing/2014/main" id="{50EA7C5E-0D73-4230-9007-6E306E1C0D14}"/>
                </a:ext>
              </a:extLst>
            </p:cNvPr>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11;p2">
              <a:extLst>
                <a:ext uri="{FF2B5EF4-FFF2-40B4-BE49-F238E27FC236}">
                  <a16:creationId xmlns="" xmlns:a16="http://schemas.microsoft.com/office/drawing/2014/main" id="{A62539BF-30CA-415E-9F43-829B76A1DAC7}"/>
                </a:ext>
              </a:extLst>
            </p:cNvPr>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2;p2">
              <a:extLst>
                <a:ext uri="{FF2B5EF4-FFF2-40B4-BE49-F238E27FC236}">
                  <a16:creationId xmlns="" xmlns:a16="http://schemas.microsoft.com/office/drawing/2014/main" id="{4680F1FF-C2AC-4379-9B64-BD271FB461FC}"/>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3330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20"/>
        <p:cNvGrpSpPr/>
        <p:nvPr/>
      </p:nvGrpSpPr>
      <p:grpSpPr>
        <a:xfrm>
          <a:off x="0" y="0"/>
          <a:ext cx="0" cy="0"/>
          <a:chOff x="0" y="0"/>
          <a:chExt cx="0" cy="0"/>
        </a:xfrm>
      </p:grpSpPr>
      <p:grpSp>
        <p:nvGrpSpPr>
          <p:cNvPr id="2" name="Google Shape;9;p2">
            <a:extLst>
              <a:ext uri="{FF2B5EF4-FFF2-40B4-BE49-F238E27FC236}">
                <a16:creationId xmlns="" xmlns:a16="http://schemas.microsoft.com/office/drawing/2014/main" id="{37E216AD-72FF-422C-9180-BDFCCEF381E2}"/>
              </a:ext>
            </a:extLst>
          </p:cNvPr>
          <p:cNvGrpSpPr/>
          <p:nvPr userDrawn="1"/>
        </p:nvGrpSpPr>
        <p:grpSpPr>
          <a:xfrm>
            <a:off x="-63" y="2168589"/>
            <a:ext cx="12192063" cy="4838409"/>
            <a:chOff x="-99" y="1855041"/>
            <a:chExt cx="9144047" cy="3628807"/>
          </a:xfrm>
        </p:grpSpPr>
        <p:sp>
          <p:nvSpPr>
            <p:cNvPr id="3" name="Google Shape;10;p2">
              <a:extLst>
                <a:ext uri="{FF2B5EF4-FFF2-40B4-BE49-F238E27FC236}">
                  <a16:creationId xmlns="" xmlns:a16="http://schemas.microsoft.com/office/drawing/2014/main" id="{6B637CC7-D67F-4983-AEEE-FE8240050684}"/>
                </a:ext>
              </a:extLst>
            </p:cNvPr>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11;p2">
              <a:extLst>
                <a:ext uri="{FF2B5EF4-FFF2-40B4-BE49-F238E27FC236}">
                  <a16:creationId xmlns="" xmlns:a16="http://schemas.microsoft.com/office/drawing/2014/main" id="{9E5BE240-933C-44D7-995F-C61AE081E0CA}"/>
                </a:ext>
              </a:extLst>
            </p:cNvPr>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 name="Google Shape;12;p2">
              <a:extLst>
                <a:ext uri="{FF2B5EF4-FFF2-40B4-BE49-F238E27FC236}">
                  <a16:creationId xmlns="" xmlns:a16="http://schemas.microsoft.com/office/drawing/2014/main" id="{903C8C57-1501-478C-AB76-F47E8CD5A033}"/>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5806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46"/>
        <p:cNvGrpSpPr/>
        <p:nvPr/>
      </p:nvGrpSpPr>
      <p:grpSpPr>
        <a:xfrm>
          <a:off x="0" y="0"/>
          <a:ext cx="0" cy="0"/>
          <a:chOff x="0" y="0"/>
          <a:chExt cx="0" cy="0"/>
        </a:xfrm>
      </p:grpSpPr>
      <p:grpSp>
        <p:nvGrpSpPr>
          <p:cNvPr id="93" name="Google Shape;9;p2">
            <a:extLst>
              <a:ext uri="{FF2B5EF4-FFF2-40B4-BE49-F238E27FC236}">
                <a16:creationId xmlns="" xmlns:a16="http://schemas.microsoft.com/office/drawing/2014/main" id="{97450F62-BF3B-4A97-9EC1-B1BC74CFB890}"/>
              </a:ext>
            </a:extLst>
          </p:cNvPr>
          <p:cNvGrpSpPr/>
          <p:nvPr userDrawn="1"/>
        </p:nvGrpSpPr>
        <p:grpSpPr>
          <a:xfrm>
            <a:off x="-63" y="2168589"/>
            <a:ext cx="12192063" cy="4838409"/>
            <a:chOff x="-99" y="1855041"/>
            <a:chExt cx="9144047" cy="3628807"/>
          </a:xfrm>
        </p:grpSpPr>
        <p:sp>
          <p:nvSpPr>
            <p:cNvPr id="94" name="Google Shape;10;p2">
              <a:extLst>
                <a:ext uri="{FF2B5EF4-FFF2-40B4-BE49-F238E27FC236}">
                  <a16:creationId xmlns="" xmlns:a16="http://schemas.microsoft.com/office/drawing/2014/main" id="{6B5BB7EC-FF32-43DD-89F1-54A48EFFE26D}"/>
                </a:ext>
              </a:extLst>
            </p:cNvPr>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11;p2">
              <a:extLst>
                <a:ext uri="{FF2B5EF4-FFF2-40B4-BE49-F238E27FC236}">
                  <a16:creationId xmlns="" xmlns:a16="http://schemas.microsoft.com/office/drawing/2014/main" id="{C9A9F694-F278-4449-831A-221B789A1179}"/>
                </a:ext>
              </a:extLst>
            </p:cNvPr>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12;p2">
              <a:extLst>
                <a:ext uri="{FF2B5EF4-FFF2-40B4-BE49-F238E27FC236}">
                  <a16:creationId xmlns="" xmlns:a16="http://schemas.microsoft.com/office/drawing/2014/main" id="{7CF1BAC8-7A65-47B1-9A4B-25384C46BF37}"/>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719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53" name="Google Shape;9;p2">
            <a:extLst>
              <a:ext uri="{FF2B5EF4-FFF2-40B4-BE49-F238E27FC236}">
                <a16:creationId xmlns="" xmlns:a16="http://schemas.microsoft.com/office/drawing/2014/main" id="{E42E05C4-8295-4510-9A44-0D37F1C365AA}"/>
              </a:ext>
            </a:extLst>
          </p:cNvPr>
          <p:cNvGrpSpPr/>
          <p:nvPr userDrawn="1"/>
        </p:nvGrpSpPr>
        <p:grpSpPr>
          <a:xfrm>
            <a:off x="-63" y="2168589"/>
            <a:ext cx="12192063" cy="4838409"/>
            <a:chOff x="-99" y="1855041"/>
            <a:chExt cx="9144047" cy="3628807"/>
          </a:xfrm>
        </p:grpSpPr>
        <p:sp>
          <p:nvSpPr>
            <p:cNvPr id="154" name="Google Shape;10;p2">
              <a:extLst>
                <a:ext uri="{FF2B5EF4-FFF2-40B4-BE49-F238E27FC236}">
                  <a16:creationId xmlns="" xmlns:a16="http://schemas.microsoft.com/office/drawing/2014/main" id="{CA53B6E5-BE99-40D4-861B-9A0F5776721D}"/>
                </a:ext>
              </a:extLst>
            </p:cNvPr>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1;p2">
              <a:extLst>
                <a:ext uri="{FF2B5EF4-FFF2-40B4-BE49-F238E27FC236}">
                  <a16:creationId xmlns="" xmlns:a16="http://schemas.microsoft.com/office/drawing/2014/main" id="{D9C463CE-EB45-4DD0-A354-9DC3CA05D06E}"/>
                </a:ext>
              </a:extLst>
            </p:cNvPr>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2;p2">
              <a:extLst>
                <a:ext uri="{FF2B5EF4-FFF2-40B4-BE49-F238E27FC236}">
                  <a16:creationId xmlns="" xmlns:a16="http://schemas.microsoft.com/office/drawing/2014/main" id="{C5B599DE-3560-4AB4-A37A-0A14022779AF}"/>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5884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 xmlns:a16="http://schemas.microsoft.com/office/drawing/2014/main" id="{78465829-BF52-4DD3-B324-5A700DD5559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3475543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3" r:id="rId9"/>
    <p:sldLayoutId id="2147483734"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image" Target="../media/image13.w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3.xml"/><Relationship Id="rId1" Type="http://schemas.openxmlformats.org/officeDocument/2006/relationships/vmlDrawing" Target="../drawings/vmlDrawing3.vml"/><Relationship Id="rId4" Type="http://schemas.openxmlformats.org/officeDocument/2006/relationships/image" Target="../media/image14.w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12.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Nhóm 8">
            <a:extLst>
              <a:ext uri="{FF2B5EF4-FFF2-40B4-BE49-F238E27FC236}">
                <a16:creationId xmlns="" xmlns:a16="http://schemas.microsoft.com/office/drawing/2014/main" id="{F50147F5-4D2A-3C3F-846A-5A8E0713955B}"/>
              </a:ext>
            </a:extLst>
          </p:cNvPr>
          <p:cNvGrpSpPr/>
          <p:nvPr/>
        </p:nvGrpSpPr>
        <p:grpSpPr>
          <a:xfrm>
            <a:off x="362856" y="1393508"/>
            <a:ext cx="9390743" cy="3955841"/>
            <a:chOff x="272141" y="1045130"/>
            <a:chExt cx="7043058" cy="2966881"/>
          </a:xfrm>
        </p:grpSpPr>
        <p:sp>
          <p:nvSpPr>
            <p:cNvPr id="2" name="Hộp Văn bản 1">
              <a:extLst>
                <a:ext uri="{FF2B5EF4-FFF2-40B4-BE49-F238E27FC236}">
                  <a16:creationId xmlns="" xmlns:a16="http://schemas.microsoft.com/office/drawing/2014/main" id="{600525EB-F8CD-DDEF-5035-18232FF3CF37}"/>
                </a:ext>
              </a:extLst>
            </p:cNvPr>
            <p:cNvSpPr txBox="1"/>
            <p:nvPr/>
          </p:nvSpPr>
          <p:spPr>
            <a:xfrm>
              <a:off x="272141" y="1045130"/>
              <a:ext cx="7043058" cy="623248"/>
            </a:xfrm>
            <a:prstGeom prst="rect">
              <a:avLst/>
            </a:prstGeom>
            <a:noFill/>
          </p:spPr>
          <p:txBody>
            <a:bodyPr wrap="square" rtlCol="0">
              <a:spAutoFit/>
            </a:bodyPr>
            <a:lstStyle/>
            <a:p>
              <a:pPr algn="ctr" defTabSz="1219170">
                <a:buClr>
                  <a:srgbClr val="000000"/>
                </a:buClr>
              </a:pPr>
              <a:r>
                <a:rPr lang="vi-VN" sz="4800" kern="0" dirty="0">
                  <a:solidFill>
                    <a:srgbClr val="002060"/>
                  </a:solidFill>
                  <a:latin typeface="#9Slide05 Phobia" panose="02000506000000020003" pitchFamily="2" charset="0"/>
                  <a:cs typeface="Arial"/>
                  <a:sym typeface="Arial"/>
                </a:rPr>
                <a:t>Thứ </a:t>
              </a:r>
              <a:r>
                <a:rPr lang="en-US" sz="4800" kern="0" dirty="0" err="1" smtClean="0">
                  <a:solidFill>
                    <a:srgbClr val="002060"/>
                  </a:solidFill>
                  <a:latin typeface="#9Slide05 Phobia" panose="02000506000000020003" pitchFamily="2" charset="0"/>
                  <a:cs typeface="Arial"/>
                  <a:sym typeface="Arial"/>
                </a:rPr>
                <a:t>năm</a:t>
              </a:r>
              <a:r>
                <a:rPr lang="vi-VN" sz="4800" kern="0" dirty="0" smtClean="0">
                  <a:solidFill>
                    <a:srgbClr val="002060"/>
                  </a:solidFill>
                  <a:latin typeface="#9Slide05 Phobia" panose="02000506000000020003" pitchFamily="2" charset="0"/>
                  <a:cs typeface="Arial"/>
                  <a:sym typeface="Arial"/>
                </a:rPr>
                <a:t> </a:t>
              </a:r>
              <a:r>
                <a:rPr lang="vi-VN" sz="4800" kern="0" dirty="0">
                  <a:solidFill>
                    <a:srgbClr val="002060"/>
                  </a:solidFill>
                  <a:latin typeface="#9Slide05 Phobia" panose="02000506000000020003" pitchFamily="2" charset="0"/>
                  <a:cs typeface="Arial"/>
                  <a:sym typeface="Arial"/>
                </a:rPr>
                <a:t>ngày </a:t>
              </a:r>
              <a:r>
                <a:rPr lang="en-US" sz="4800" kern="0" dirty="0" smtClean="0">
                  <a:solidFill>
                    <a:srgbClr val="002060"/>
                  </a:solidFill>
                  <a:latin typeface="#9Slide05 Phobia" panose="02000506000000020003" pitchFamily="2" charset="0"/>
                  <a:cs typeface="Arial"/>
                  <a:sym typeface="Arial"/>
                </a:rPr>
                <a:t>21</a:t>
              </a:r>
              <a:r>
                <a:rPr lang="vi-VN" sz="4800" kern="0" dirty="0" smtClean="0">
                  <a:solidFill>
                    <a:srgbClr val="002060"/>
                  </a:solidFill>
                  <a:latin typeface="#9Slide05 Phobia" panose="02000506000000020003" pitchFamily="2" charset="0"/>
                  <a:cs typeface="Arial"/>
                  <a:sym typeface="Arial"/>
                </a:rPr>
                <a:t> </a:t>
              </a:r>
              <a:r>
                <a:rPr lang="vi-VN" sz="4800" kern="0" dirty="0">
                  <a:solidFill>
                    <a:srgbClr val="002060"/>
                  </a:solidFill>
                  <a:latin typeface="#9Slide05 Phobia" panose="02000506000000020003" pitchFamily="2" charset="0"/>
                  <a:cs typeface="Arial"/>
                  <a:sym typeface="Arial"/>
                </a:rPr>
                <a:t>tháng </a:t>
              </a:r>
              <a:r>
                <a:rPr lang="en-US" sz="4800" kern="0" dirty="0" smtClean="0">
                  <a:solidFill>
                    <a:srgbClr val="002060"/>
                  </a:solidFill>
                  <a:latin typeface="#9Slide05 Phobia" panose="02000506000000020003" pitchFamily="2" charset="0"/>
                  <a:cs typeface="Arial"/>
                  <a:sym typeface="Arial"/>
                </a:rPr>
                <a:t>11</a:t>
              </a:r>
              <a:r>
                <a:rPr lang="vi-VN" sz="4800" kern="0" dirty="0" smtClean="0">
                  <a:solidFill>
                    <a:srgbClr val="002060"/>
                  </a:solidFill>
                  <a:latin typeface="#9Slide05 Phobia" panose="02000506000000020003" pitchFamily="2" charset="0"/>
                  <a:cs typeface="Arial"/>
                  <a:sym typeface="Arial"/>
                </a:rPr>
                <a:t> </a:t>
              </a:r>
              <a:r>
                <a:rPr lang="vi-VN" sz="4800" kern="0" dirty="0">
                  <a:solidFill>
                    <a:srgbClr val="002060"/>
                  </a:solidFill>
                  <a:latin typeface="#9Slide05 Phobia" panose="02000506000000020003" pitchFamily="2" charset="0"/>
                  <a:cs typeface="Arial"/>
                  <a:sym typeface="Arial"/>
                </a:rPr>
                <a:t>năm </a:t>
              </a:r>
              <a:r>
                <a:rPr lang="en-US" sz="4800" kern="0" dirty="0" smtClean="0">
                  <a:solidFill>
                    <a:srgbClr val="002060"/>
                  </a:solidFill>
                  <a:latin typeface="#9Slide05 Phobia" panose="02000506000000020003" pitchFamily="2" charset="0"/>
                  <a:cs typeface="Arial"/>
                  <a:sym typeface="Arial"/>
                </a:rPr>
                <a:t>2024</a:t>
              </a:r>
              <a:endParaRPr lang="en-US" sz="4800" kern="0" dirty="0">
                <a:solidFill>
                  <a:srgbClr val="002060"/>
                </a:solidFill>
                <a:latin typeface="#9Slide05 Phobia" panose="02000506000000020003" pitchFamily="2" charset="0"/>
                <a:cs typeface="Arial"/>
                <a:sym typeface="Arial"/>
              </a:endParaRPr>
            </a:p>
          </p:txBody>
        </p:sp>
        <p:sp>
          <p:nvSpPr>
            <p:cNvPr id="3" name="Hộp Văn bản 2">
              <a:extLst>
                <a:ext uri="{FF2B5EF4-FFF2-40B4-BE49-F238E27FC236}">
                  <a16:creationId xmlns="" xmlns:a16="http://schemas.microsoft.com/office/drawing/2014/main" id="{ECDF0985-567A-0F3C-7B59-3EA6104EC488}"/>
                </a:ext>
              </a:extLst>
            </p:cNvPr>
            <p:cNvSpPr txBox="1"/>
            <p:nvPr/>
          </p:nvSpPr>
          <p:spPr>
            <a:xfrm>
              <a:off x="849273" y="1504402"/>
              <a:ext cx="4973444" cy="746407"/>
            </a:xfrm>
            <a:prstGeom prst="rect">
              <a:avLst/>
            </a:prstGeom>
            <a:noFill/>
          </p:spPr>
          <p:txBody>
            <a:bodyPr wrap="square" rtlCol="0">
              <a:spAutoFit/>
            </a:bodyPr>
            <a:lstStyle/>
            <a:p>
              <a:pPr algn="ctr" defTabSz="1219170">
                <a:buClr>
                  <a:srgbClr val="000000"/>
                </a:buClr>
              </a:pPr>
              <a:r>
                <a:rPr lang="vi-VN" sz="5867" kern="0" dirty="0" err="1">
                  <a:solidFill>
                    <a:srgbClr val="EB6553"/>
                  </a:solidFill>
                  <a:latin typeface="#9Slide05 Phobia" panose="02000506000000020003" pitchFamily="2" charset="0"/>
                  <a:cs typeface="Arial"/>
                  <a:sym typeface="Arial"/>
                </a:rPr>
                <a:t>Tiếng</a:t>
              </a:r>
              <a:r>
                <a:rPr lang="vi-VN" sz="4800" kern="0" dirty="0">
                  <a:solidFill>
                    <a:srgbClr val="EB6553"/>
                  </a:solidFill>
                  <a:latin typeface="#9Slide05 Phobia" panose="02000506000000020003" pitchFamily="2" charset="0"/>
                  <a:cs typeface="Arial"/>
                  <a:sym typeface="Arial"/>
                </a:rPr>
                <a:t> </a:t>
              </a:r>
              <a:r>
                <a:rPr lang="vi-VN" sz="4800" kern="0" dirty="0" err="1">
                  <a:solidFill>
                    <a:srgbClr val="EB6553"/>
                  </a:solidFill>
                  <a:latin typeface="#9Slide05 Phobia" panose="02000506000000020003" pitchFamily="2" charset="0"/>
                  <a:cs typeface="Arial"/>
                  <a:sym typeface="Arial"/>
                </a:rPr>
                <a:t>Việt</a:t>
              </a:r>
              <a:endParaRPr lang="en-US" sz="4800" kern="0" dirty="0">
                <a:solidFill>
                  <a:srgbClr val="EB6553"/>
                </a:solidFill>
                <a:latin typeface="#9Slide05 Phobia" panose="02000506000000020003" pitchFamily="2" charset="0"/>
                <a:cs typeface="Arial"/>
                <a:sym typeface="Arial"/>
              </a:endParaRPr>
            </a:p>
          </p:txBody>
        </p:sp>
        <p:sp>
          <p:nvSpPr>
            <p:cNvPr id="4" name="Hộp Văn bản 3">
              <a:extLst>
                <a:ext uri="{FF2B5EF4-FFF2-40B4-BE49-F238E27FC236}">
                  <a16:creationId xmlns="" xmlns:a16="http://schemas.microsoft.com/office/drawing/2014/main" id="{E415D594-6EA6-DDB4-F89E-52AC7E01F22C}"/>
                </a:ext>
              </a:extLst>
            </p:cNvPr>
            <p:cNvSpPr txBox="1"/>
            <p:nvPr/>
          </p:nvSpPr>
          <p:spPr>
            <a:xfrm>
              <a:off x="453040" y="2224023"/>
              <a:ext cx="1631703" cy="561741"/>
            </a:xfrm>
            <a:prstGeom prst="rect">
              <a:avLst/>
            </a:prstGeom>
            <a:noFill/>
          </p:spPr>
          <p:txBody>
            <a:bodyPr wrap="square" rtlCol="0">
              <a:spAutoFit/>
            </a:bodyPr>
            <a:lstStyle/>
            <a:p>
              <a:pPr algn="ctr" defTabSz="1219170">
                <a:buClr>
                  <a:srgbClr val="000000"/>
                </a:buClr>
              </a:pPr>
              <a:r>
                <a:rPr lang="vi-VN" sz="4267" kern="0" dirty="0" err="1">
                  <a:solidFill>
                    <a:srgbClr val="A90000"/>
                  </a:solidFill>
                  <a:latin typeface="#9Slide05 Phobia" panose="02000506000000020003" pitchFamily="2" charset="0"/>
                  <a:cs typeface="Arial"/>
                  <a:sym typeface="Arial"/>
                </a:rPr>
                <a:t>Chủ</a:t>
              </a:r>
              <a:r>
                <a:rPr lang="vi-VN" sz="4267" kern="0" dirty="0">
                  <a:solidFill>
                    <a:srgbClr val="A90000"/>
                  </a:solidFill>
                  <a:latin typeface="#9Slide05 Phobia" panose="02000506000000020003" pitchFamily="2" charset="0"/>
                  <a:cs typeface="Arial"/>
                  <a:sym typeface="Arial"/>
                </a:rPr>
                <a:t> </a:t>
              </a:r>
              <a:r>
                <a:rPr lang="vi-VN" sz="4267" kern="0" dirty="0" err="1">
                  <a:solidFill>
                    <a:srgbClr val="A90000"/>
                  </a:solidFill>
                  <a:latin typeface="#9Slide05 Phobia" panose="02000506000000020003" pitchFamily="2" charset="0"/>
                  <a:cs typeface="Arial"/>
                  <a:sym typeface="Arial"/>
                </a:rPr>
                <a:t>đề</a:t>
              </a:r>
              <a:r>
                <a:rPr lang="vi-VN" sz="4267" kern="0" dirty="0">
                  <a:solidFill>
                    <a:srgbClr val="A90000"/>
                  </a:solidFill>
                  <a:latin typeface="#9Slide05 Phobia" panose="02000506000000020003" pitchFamily="2" charset="0"/>
                  <a:cs typeface="Arial"/>
                  <a:sym typeface="Arial"/>
                </a:rPr>
                <a:t>:</a:t>
              </a:r>
              <a:endParaRPr lang="en-US" sz="4267" kern="0" dirty="0">
                <a:solidFill>
                  <a:srgbClr val="A90000"/>
                </a:solidFill>
                <a:latin typeface="#9Slide05 Phobia" panose="02000506000000020003" pitchFamily="2" charset="0"/>
                <a:cs typeface="Arial"/>
                <a:sym typeface="Arial"/>
              </a:endParaRPr>
            </a:p>
          </p:txBody>
        </p:sp>
        <p:sp>
          <p:nvSpPr>
            <p:cNvPr id="5" name="Hộp Văn bản 4">
              <a:extLst>
                <a:ext uri="{FF2B5EF4-FFF2-40B4-BE49-F238E27FC236}">
                  <a16:creationId xmlns="" xmlns:a16="http://schemas.microsoft.com/office/drawing/2014/main" id="{9871C2DD-D548-F508-F4ED-AC98C538DC04}"/>
                </a:ext>
              </a:extLst>
            </p:cNvPr>
            <p:cNvSpPr txBox="1"/>
            <p:nvPr/>
          </p:nvSpPr>
          <p:spPr>
            <a:xfrm>
              <a:off x="1979341" y="2881365"/>
              <a:ext cx="2464419" cy="500090"/>
            </a:xfrm>
            <a:prstGeom prst="rect">
              <a:avLst/>
            </a:prstGeom>
            <a:noFill/>
          </p:spPr>
          <p:txBody>
            <a:bodyPr wrap="square" rtlCol="0">
              <a:spAutoFit/>
            </a:bodyPr>
            <a:lstStyle/>
            <a:p>
              <a:pPr algn="ctr" defTabSz="1219170">
                <a:buClr>
                  <a:srgbClr val="000000"/>
                </a:buClr>
              </a:pPr>
              <a:r>
                <a:rPr lang="vi-VN" sz="3733" kern="0" dirty="0" err="1">
                  <a:solidFill>
                    <a:srgbClr val="0070C0"/>
                  </a:solidFill>
                  <a:latin typeface="#9Slide05 Phobia" panose="02000506000000020003" pitchFamily="2" charset="0"/>
                  <a:cs typeface="Arial"/>
                  <a:sym typeface="Arial"/>
                </a:rPr>
                <a:t>Bài</a:t>
              </a:r>
              <a:r>
                <a:rPr lang="vi-VN" sz="3733" kern="0" dirty="0">
                  <a:solidFill>
                    <a:srgbClr val="0070C0"/>
                  </a:solidFill>
                  <a:latin typeface="#9Slide05 Phobia" panose="02000506000000020003" pitchFamily="2" charset="0"/>
                  <a:cs typeface="Arial"/>
                  <a:sym typeface="Arial"/>
                </a:rPr>
                <a:t> 4 – </a:t>
              </a:r>
              <a:r>
                <a:rPr lang="vi-VN" sz="3733" kern="0" dirty="0" err="1">
                  <a:solidFill>
                    <a:srgbClr val="0070C0"/>
                  </a:solidFill>
                  <a:latin typeface="#9Slide05 Phobia" panose="02000506000000020003" pitchFamily="2" charset="0"/>
                  <a:cs typeface="Arial"/>
                  <a:sym typeface="Arial"/>
                </a:rPr>
                <a:t>Tiết</a:t>
              </a:r>
              <a:r>
                <a:rPr lang="vi-VN" sz="3733" kern="0" dirty="0">
                  <a:solidFill>
                    <a:srgbClr val="0070C0"/>
                  </a:solidFill>
                  <a:latin typeface="#9Slide05 Phobia" panose="02000506000000020003" pitchFamily="2" charset="0"/>
                  <a:cs typeface="Arial"/>
                  <a:sym typeface="Arial"/>
                </a:rPr>
                <a:t> 1:</a:t>
              </a:r>
              <a:endParaRPr lang="en-US" sz="3733" kern="0" dirty="0">
                <a:solidFill>
                  <a:srgbClr val="0070C0"/>
                </a:solidFill>
                <a:latin typeface="#9Slide05 Phobia" panose="02000506000000020003" pitchFamily="2" charset="0"/>
                <a:cs typeface="Arial"/>
                <a:sym typeface="Arial"/>
              </a:endParaRPr>
            </a:p>
          </p:txBody>
        </p:sp>
        <p:sp>
          <p:nvSpPr>
            <p:cNvPr id="6" name="Hộp Văn bản 5">
              <a:extLst>
                <a:ext uri="{FF2B5EF4-FFF2-40B4-BE49-F238E27FC236}">
                  <a16:creationId xmlns="" xmlns:a16="http://schemas.microsoft.com/office/drawing/2014/main" id="{584277D9-DD75-EA52-350D-18C617DB4D08}"/>
                </a:ext>
              </a:extLst>
            </p:cNvPr>
            <p:cNvSpPr txBox="1"/>
            <p:nvPr/>
          </p:nvSpPr>
          <p:spPr>
            <a:xfrm>
              <a:off x="1828028" y="2224023"/>
              <a:ext cx="4251404" cy="500090"/>
            </a:xfrm>
            <a:prstGeom prst="rect">
              <a:avLst/>
            </a:prstGeom>
            <a:noFill/>
          </p:spPr>
          <p:txBody>
            <a:bodyPr wrap="square" rtlCol="0">
              <a:spAutoFit/>
            </a:bodyPr>
            <a:lstStyle/>
            <a:p>
              <a:pPr algn="ctr" defTabSz="1219170">
                <a:buClr>
                  <a:srgbClr val="000000"/>
                </a:buClr>
              </a:pPr>
              <a:r>
                <a:rPr lang="en-US" sz="3733" b="1" kern="0" dirty="0">
                  <a:ln w="13462">
                    <a:solidFill>
                      <a:srgbClr val="FFFFFF"/>
                    </a:solidFill>
                    <a:prstDash val="solid"/>
                  </a:ln>
                  <a:solidFill>
                    <a:srgbClr val="042613">
                      <a:lumMod val="85000"/>
                      <a:lumOff val="15000"/>
                    </a:srgbClr>
                  </a:solidFill>
                  <a:effectLst>
                    <a:outerShdw dist="38100" dir="2700000" algn="bl" rotWithShape="0">
                      <a:srgbClr val="F08316"/>
                    </a:outerShdw>
                  </a:effectLst>
                  <a:latin typeface="+mj-lt"/>
                  <a:cs typeface="Arial"/>
                  <a:sym typeface="Arial"/>
                </a:rPr>
                <a:t>ƯỚC MƠ TUỔI THƠ</a:t>
              </a:r>
              <a:endParaRPr lang="en-US" sz="3733" b="1" kern="0" dirty="0">
                <a:ln w="13462">
                  <a:solidFill>
                    <a:srgbClr val="FFFFFF"/>
                  </a:solidFill>
                  <a:prstDash val="solid"/>
                </a:ln>
                <a:solidFill>
                  <a:srgbClr val="042613">
                    <a:lumMod val="85000"/>
                    <a:lumOff val="15000"/>
                  </a:srgbClr>
                </a:solidFill>
                <a:effectLst>
                  <a:outerShdw dist="38100" dir="2700000" algn="bl" rotWithShape="0">
                    <a:srgbClr val="F08316"/>
                  </a:outerShdw>
                </a:effectLst>
                <a:latin typeface="SVN-Poky's"/>
                <a:cs typeface="Arial"/>
                <a:sym typeface="Arial"/>
              </a:endParaRPr>
            </a:p>
          </p:txBody>
        </p:sp>
        <p:sp>
          <p:nvSpPr>
            <p:cNvPr id="7" name="Hộp Văn bản 5">
              <a:extLst>
                <a:ext uri="{FF2B5EF4-FFF2-40B4-BE49-F238E27FC236}">
                  <a16:creationId xmlns="" xmlns:a16="http://schemas.microsoft.com/office/drawing/2014/main" id="{8B801F6A-DA08-0C6F-62E0-664AB55B6D89}"/>
                </a:ext>
              </a:extLst>
            </p:cNvPr>
            <p:cNvSpPr txBox="1"/>
            <p:nvPr/>
          </p:nvSpPr>
          <p:spPr>
            <a:xfrm>
              <a:off x="1210292" y="3511921"/>
              <a:ext cx="5125192" cy="500090"/>
            </a:xfrm>
            <a:prstGeom prst="rect">
              <a:avLst/>
            </a:prstGeom>
            <a:noFill/>
          </p:spPr>
          <p:txBody>
            <a:bodyPr wrap="square" rtlCol="0">
              <a:spAutoFit/>
            </a:bodyPr>
            <a:lstStyle/>
            <a:p>
              <a:pPr algn="ctr" defTabSz="1219170">
                <a:buClr>
                  <a:srgbClr val="000000"/>
                </a:buClr>
              </a:pPr>
              <a:r>
                <a:rPr lang="en-US" sz="3733" b="1" kern="0" dirty="0" smtClean="0">
                  <a:ln w="13462">
                    <a:solidFill>
                      <a:srgbClr val="FFFFFF"/>
                    </a:solidFill>
                    <a:prstDash val="solid"/>
                  </a:ln>
                  <a:solidFill>
                    <a:srgbClr val="042613">
                      <a:lumMod val="85000"/>
                      <a:lumOff val="15000"/>
                    </a:srgbClr>
                  </a:solidFill>
                  <a:effectLst>
                    <a:outerShdw dist="38100" dir="2700000" algn="bl" rotWithShape="0">
                      <a:srgbClr val="F08316"/>
                    </a:outerShdw>
                  </a:effectLst>
                  <a:latin typeface="+mj-lt"/>
                  <a:cs typeface="Arial"/>
                  <a:sym typeface="Arial"/>
                </a:rPr>
                <a:t>ĐỌC.ƯỚC </a:t>
              </a:r>
              <a:r>
                <a:rPr lang="en-US" sz="3733" b="1" kern="0" dirty="0">
                  <a:ln w="13462">
                    <a:solidFill>
                      <a:srgbClr val="FFFFFF"/>
                    </a:solidFill>
                    <a:prstDash val="solid"/>
                  </a:ln>
                  <a:solidFill>
                    <a:srgbClr val="042613">
                      <a:lumMod val="85000"/>
                      <a:lumOff val="15000"/>
                    </a:srgbClr>
                  </a:solidFill>
                  <a:effectLst>
                    <a:outerShdw dist="38100" dir="2700000" algn="bl" rotWithShape="0">
                      <a:srgbClr val="F08316"/>
                    </a:outerShdw>
                  </a:effectLst>
                  <a:latin typeface="+mj-lt"/>
                  <a:cs typeface="Arial"/>
                  <a:sym typeface="Arial"/>
                </a:rPr>
                <a:t>MƠ MÀU XANH</a:t>
              </a:r>
              <a:endParaRPr lang="en-US" sz="3733" b="1" kern="0" dirty="0">
                <a:ln w="13462">
                  <a:solidFill>
                    <a:srgbClr val="FFFFFF"/>
                  </a:solidFill>
                  <a:prstDash val="solid"/>
                </a:ln>
                <a:solidFill>
                  <a:srgbClr val="042613">
                    <a:lumMod val="85000"/>
                    <a:lumOff val="15000"/>
                  </a:srgbClr>
                </a:solidFill>
                <a:effectLst>
                  <a:outerShdw dist="38100" dir="2700000" algn="bl" rotWithShape="0">
                    <a:srgbClr val="F08316"/>
                  </a:outerShdw>
                </a:effectLst>
                <a:latin typeface="SVN-Poky's"/>
                <a:cs typeface="Arial"/>
                <a:sym typeface="Arial"/>
              </a:endParaRPr>
            </a:p>
          </p:txBody>
        </p:sp>
      </p:grpSp>
    </p:spTree>
    <p:extLst>
      <p:ext uri="{BB962C8B-B14F-4D97-AF65-F5344CB8AC3E}">
        <p14:creationId xmlns:p14="http://schemas.microsoft.com/office/powerpoint/2010/main" val="974914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 xmlns:a16="http://schemas.microsoft.com/office/drawing/2014/main" id="{3F79C4A5-8744-019E-D7E9-3A02CC8FA6FD}"/>
              </a:ext>
            </a:extLst>
          </p:cNvPr>
          <p:cNvSpPr/>
          <p:nvPr/>
        </p:nvSpPr>
        <p:spPr>
          <a:xfrm>
            <a:off x="176347" y="437060"/>
            <a:ext cx="11684370" cy="64209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nvGrpSpPr>
          <p:cNvPr id="8" name="Google Shape;3187;p31">
            <a:extLst>
              <a:ext uri="{FF2B5EF4-FFF2-40B4-BE49-F238E27FC236}">
                <a16:creationId xmlns="" xmlns:a16="http://schemas.microsoft.com/office/drawing/2014/main" id="{B21DF58F-DB6E-2C34-A282-BEAB603F8C10}"/>
              </a:ext>
            </a:extLst>
          </p:cNvPr>
          <p:cNvGrpSpPr/>
          <p:nvPr/>
        </p:nvGrpSpPr>
        <p:grpSpPr>
          <a:xfrm rot="19958181">
            <a:off x="10286125" y="-794550"/>
            <a:ext cx="4600953" cy="2078916"/>
            <a:chOff x="7325863" y="1348339"/>
            <a:chExt cx="1593244" cy="719899"/>
          </a:xfrm>
        </p:grpSpPr>
        <p:sp>
          <p:nvSpPr>
            <p:cNvPr id="10" name="Google Shape;3188;p31">
              <a:extLst>
                <a:ext uri="{FF2B5EF4-FFF2-40B4-BE49-F238E27FC236}">
                  <a16:creationId xmlns="" xmlns:a16="http://schemas.microsoft.com/office/drawing/2014/main" id="{2216223A-5422-6685-E671-0A7149E26584}"/>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189;p31">
              <a:extLst>
                <a:ext uri="{FF2B5EF4-FFF2-40B4-BE49-F238E27FC236}">
                  <a16:creationId xmlns="" xmlns:a16="http://schemas.microsoft.com/office/drawing/2014/main" id="{0595C31C-ADBD-3CAC-B110-C030DD9F017D}"/>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190;p31">
              <a:extLst>
                <a:ext uri="{FF2B5EF4-FFF2-40B4-BE49-F238E27FC236}">
                  <a16:creationId xmlns="" xmlns:a16="http://schemas.microsoft.com/office/drawing/2014/main" id="{6070BAE5-F9D3-D21E-55AB-77BB709D1EB9}"/>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191;p31">
              <a:extLst>
                <a:ext uri="{FF2B5EF4-FFF2-40B4-BE49-F238E27FC236}">
                  <a16:creationId xmlns="" xmlns:a16="http://schemas.microsoft.com/office/drawing/2014/main" id="{121083B9-00B1-9748-70C3-1BCDEBABA353}"/>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192;p31">
              <a:extLst>
                <a:ext uri="{FF2B5EF4-FFF2-40B4-BE49-F238E27FC236}">
                  <a16:creationId xmlns="" xmlns:a16="http://schemas.microsoft.com/office/drawing/2014/main" id="{690D14BE-3037-3F0D-9438-41A5C6C17FD3}"/>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193;p31">
              <a:extLst>
                <a:ext uri="{FF2B5EF4-FFF2-40B4-BE49-F238E27FC236}">
                  <a16:creationId xmlns="" xmlns:a16="http://schemas.microsoft.com/office/drawing/2014/main" id="{118A56BA-3DD1-7E5D-0DA5-349E1B93DE84}"/>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194;p31">
              <a:extLst>
                <a:ext uri="{FF2B5EF4-FFF2-40B4-BE49-F238E27FC236}">
                  <a16:creationId xmlns="" xmlns:a16="http://schemas.microsoft.com/office/drawing/2014/main" id="{3E6002D2-DA86-2F5E-DFFE-8CCBAA6BEF55}"/>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195;p31">
              <a:extLst>
                <a:ext uri="{FF2B5EF4-FFF2-40B4-BE49-F238E27FC236}">
                  <a16:creationId xmlns="" xmlns:a16="http://schemas.microsoft.com/office/drawing/2014/main" id="{487C9060-C8F7-FCF2-692D-A5C73422C702}"/>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196;p31">
              <a:extLst>
                <a:ext uri="{FF2B5EF4-FFF2-40B4-BE49-F238E27FC236}">
                  <a16:creationId xmlns="" xmlns:a16="http://schemas.microsoft.com/office/drawing/2014/main" id="{AC960E9D-312F-89C8-D93B-6D7F5B6095D5}"/>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197;p31">
              <a:extLst>
                <a:ext uri="{FF2B5EF4-FFF2-40B4-BE49-F238E27FC236}">
                  <a16:creationId xmlns="" xmlns:a16="http://schemas.microsoft.com/office/drawing/2014/main" id="{404619DC-2013-1206-0411-A608BC887B49}"/>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 name="Google Shape;3198;p31">
            <a:extLst>
              <a:ext uri="{FF2B5EF4-FFF2-40B4-BE49-F238E27FC236}">
                <a16:creationId xmlns="" xmlns:a16="http://schemas.microsoft.com/office/drawing/2014/main" id="{15D77D73-896C-0AAB-A9B6-A1926356CFC1}"/>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 name="Google Shape;3211;p31">
            <a:extLst>
              <a:ext uri="{FF2B5EF4-FFF2-40B4-BE49-F238E27FC236}">
                <a16:creationId xmlns="" xmlns:a16="http://schemas.microsoft.com/office/drawing/2014/main" id="{95EC82C7-4147-6CB0-67D0-127A02993814}"/>
              </a:ext>
            </a:extLst>
          </p:cNvPr>
          <p:cNvGrpSpPr/>
          <p:nvPr/>
        </p:nvGrpSpPr>
        <p:grpSpPr>
          <a:xfrm>
            <a:off x="10906734" y="2304101"/>
            <a:ext cx="661868" cy="786783"/>
            <a:chOff x="7696225" y="1728075"/>
            <a:chExt cx="496401" cy="590087"/>
          </a:xfrm>
        </p:grpSpPr>
        <p:sp>
          <p:nvSpPr>
            <p:cNvPr id="22" name="Google Shape;3212;p31">
              <a:extLst>
                <a:ext uri="{FF2B5EF4-FFF2-40B4-BE49-F238E27FC236}">
                  <a16:creationId xmlns="" xmlns:a16="http://schemas.microsoft.com/office/drawing/2014/main" id="{B01E444C-1F53-32D2-7945-2549D0371584}"/>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213;p31">
              <a:extLst>
                <a:ext uri="{FF2B5EF4-FFF2-40B4-BE49-F238E27FC236}">
                  <a16:creationId xmlns="" xmlns:a16="http://schemas.microsoft.com/office/drawing/2014/main" id="{5349F42F-262D-A95A-C1BE-B46001B20348}"/>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214;p31">
              <a:extLst>
                <a:ext uri="{FF2B5EF4-FFF2-40B4-BE49-F238E27FC236}">
                  <a16:creationId xmlns="" xmlns:a16="http://schemas.microsoft.com/office/drawing/2014/main" id="{AED38710-AF40-A558-2AA7-2667AB3024D9}"/>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 name="Hộp Văn bản 89">
            <a:extLst>
              <a:ext uri="{FF2B5EF4-FFF2-40B4-BE49-F238E27FC236}">
                <a16:creationId xmlns="" xmlns:a16="http://schemas.microsoft.com/office/drawing/2014/main" id="{D9D53DCC-EFFC-350A-5E86-8A4010C604A6}"/>
              </a:ext>
            </a:extLst>
          </p:cNvPr>
          <p:cNvSpPr txBox="1"/>
          <p:nvPr/>
        </p:nvSpPr>
        <p:spPr>
          <a:xfrm>
            <a:off x="1235409" y="464766"/>
            <a:ext cx="9173539"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67" normalizeH="0" baseline="0" noProof="0" dirty="0" err="1">
                <a:ln w="9525" cmpd="sng">
                  <a:solidFill>
                    <a:srgbClr val="82A901"/>
                  </a:solidFill>
                  <a:prstDash val="solid"/>
                </a:ln>
                <a:solidFill>
                  <a:srgbClr val="FF0000"/>
                </a:solidFill>
                <a:effectLst>
                  <a:glow rad="38100">
                    <a:srgbClr val="82A901">
                      <a:alpha val="40000"/>
                    </a:srgbClr>
                  </a:glow>
                </a:effectLst>
                <a:uLnTx/>
                <a:uFillTx/>
                <a:latin typeface="+mj-lt"/>
                <a:ea typeface="+mn-ea"/>
                <a:cs typeface="Arial"/>
                <a:sym typeface="Arial"/>
              </a:rPr>
              <a:t>Luyện</a:t>
            </a:r>
            <a:r>
              <a:rPr kumimoji="0" lang="vi-VN" sz="4800" b="0" i="0" u="none" strike="noStrike" kern="0" cap="none" spc="67" normalizeH="0" baseline="0" noProof="0" dirty="0">
                <a:ln w="9525" cmpd="sng">
                  <a:solidFill>
                    <a:srgbClr val="82A901"/>
                  </a:solidFill>
                  <a:prstDash val="solid"/>
                </a:ln>
                <a:solidFill>
                  <a:srgbClr val="FF0000"/>
                </a:solidFill>
                <a:effectLst>
                  <a:glow rad="38100">
                    <a:srgbClr val="82A901">
                      <a:alpha val="40000"/>
                    </a:srgbClr>
                  </a:glow>
                </a:effectLst>
                <a:uLnTx/>
                <a:uFillTx/>
                <a:latin typeface="+mj-lt"/>
                <a:ea typeface="+mn-ea"/>
                <a:cs typeface="Arial"/>
                <a:sym typeface="Arial"/>
              </a:rPr>
              <a:t> </a:t>
            </a:r>
            <a:r>
              <a:rPr kumimoji="0" lang="vi-VN" sz="4800" b="0" i="0" u="none" strike="noStrike" kern="0" cap="none" spc="67" normalizeH="0" baseline="0" noProof="0" dirty="0" err="1">
                <a:ln w="9525" cmpd="sng">
                  <a:solidFill>
                    <a:srgbClr val="82A901"/>
                  </a:solidFill>
                  <a:prstDash val="solid"/>
                </a:ln>
                <a:solidFill>
                  <a:srgbClr val="FF0000"/>
                </a:solidFill>
                <a:effectLst>
                  <a:glow rad="38100">
                    <a:srgbClr val="82A901">
                      <a:alpha val="40000"/>
                    </a:srgbClr>
                  </a:glow>
                </a:effectLst>
                <a:uLnTx/>
                <a:uFillTx/>
                <a:latin typeface="+mj-lt"/>
                <a:ea typeface="+mn-ea"/>
                <a:cs typeface="Arial"/>
                <a:sym typeface="Arial"/>
              </a:rPr>
              <a:t>đọc</a:t>
            </a:r>
            <a:r>
              <a:rPr kumimoji="0" lang="vi-VN" sz="4800" b="0" i="0" u="none" strike="noStrike" kern="0" cap="none" spc="67" normalizeH="0" baseline="0" noProof="0" dirty="0">
                <a:ln w="9525" cmpd="sng">
                  <a:solidFill>
                    <a:srgbClr val="82A901"/>
                  </a:solidFill>
                  <a:prstDash val="solid"/>
                </a:ln>
                <a:solidFill>
                  <a:srgbClr val="FF0000"/>
                </a:solidFill>
                <a:effectLst>
                  <a:glow rad="38100">
                    <a:srgbClr val="82A901">
                      <a:alpha val="40000"/>
                    </a:srgbClr>
                  </a:glow>
                </a:effectLst>
                <a:uLnTx/>
                <a:uFillTx/>
                <a:latin typeface="+mj-lt"/>
                <a:ea typeface="+mn-ea"/>
                <a:cs typeface="Arial"/>
                <a:sym typeface="Arial"/>
              </a:rPr>
              <a:t> </a:t>
            </a:r>
            <a:r>
              <a:rPr kumimoji="0" lang="vi-VN" sz="4800" b="0" i="0" u="none" strike="noStrike" kern="0" cap="none" spc="67" normalizeH="0" baseline="0" noProof="0" dirty="0" err="1">
                <a:ln w="9525" cmpd="sng">
                  <a:solidFill>
                    <a:srgbClr val="82A901"/>
                  </a:solidFill>
                  <a:prstDash val="solid"/>
                </a:ln>
                <a:solidFill>
                  <a:srgbClr val="FF0000"/>
                </a:solidFill>
                <a:effectLst>
                  <a:glow rad="38100">
                    <a:srgbClr val="82A901">
                      <a:alpha val="40000"/>
                    </a:srgbClr>
                  </a:glow>
                </a:effectLst>
                <a:uLnTx/>
                <a:uFillTx/>
                <a:latin typeface="+mj-lt"/>
                <a:ea typeface="+mn-ea"/>
                <a:cs typeface="Arial"/>
                <a:sym typeface="Arial"/>
              </a:rPr>
              <a:t>nối</a:t>
            </a:r>
            <a:r>
              <a:rPr kumimoji="0" lang="vi-VN" sz="4800" b="0" i="0" u="none" strike="noStrike" kern="0" cap="none" spc="67" normalizeH="0" baseline="0" noProof="0" dirty="0">
                <a:ln w="9525" cmpd="sng">
                  <a:solidFill>
                    <a:srgbClr val="82A901"/>
                  </a:solidFill>
                  <a:prstDash val="solid"/>
                </a:ln>
                <a:solidFill>
                  <a:srgbClr val="FF0000"/>
                </a:solidFill>
                <a:effectLst>
                  <a:glow rad="38100">
                    <a:srgbClr val="82A901">
                      <a:alpha val="40000"/>
                    </a:srgbClr>
                  </a:glow>
                </a:effectLst>
                <a:uLnTx/>
                <a:uFillTx/>
                <a:latin typeface="+mj-lt"/>
                <a:ea typeface="+mn-ea"/>
                <a:cs typeface="Arial"/>
                <a:sym typeface="Arial"/>
              </a:rPr>
              <a:t> </a:t>
            </a:r>
            <a:r>
              <a:rPr kumimoji="0" lang="vi-VN" sz="4800" b="0" i="0" u="none" strike="noStrike" kern="0" cap="none" spc="67" normalizeH="0" baseline="0" noProof="0" dirty="0" err="1">
                <a:ln w="9525" cmpd="sng">
                  <a:solidFill>
                    <a:srgbClr val="82A901"/>
                  </a:solidFill>
                  <a:prstDash val="solid"/>
                </a:ln>
                <a:solidFill>
                  <a:srgbClr val="FF0000"/>
                </a:solidFill>
                <a:effectLst>
                  <a:glow rad="38100">
                    <a:srgbClr val="82A901">
                      <a:alpha val="40000"/>
                    </a:srgbClr>
                  </a:glow>
                </a:effectLst>
                <a:uLnTx/>
                <a:uFillTx/>
                <a:latin typeface="+mj-lt"/>
                <a:ea typeface="+mn-ea"/>
                <a:cs typeface="Arial"/>
                <a:sym typeface="Arial"/>
              </a:rPr>
              <a:t>tiếp</a:t>
            </a:r>
            <a:r>
              <a:rPr kumimoji="0" lang="vi-VN" sz="4800" b="0" i="0" u="none" strike="noStrike" kern="0" cap="none" spc="67" normalizeH="0" baseline="0" noProof="0" dirty="0">
                <a:ln w="9525" cmpd="sng">
                  <a:solidFill>
                    <a:srgbClr val="82A901"/>
                  </a:solidFill>
                  <a:prstDash val="solid"/>
                </a:ln>
                <a:solidFill>
                  <a:srgbClr val="FF0000"/>
                </a:solidFill>
                <a:effectLst>
                  <a:glow rad="38100">
                    <a:srgbClr val="82A901">
                      <a:alpha val="40000"/>
                    </a:srgbClr>
                  </a:glow>
                </a:effectLst>
                <a:uLnTx/>
                <a:uFillTx/>
                <a:latin typeface="+mj-lt"/>
                <a:ea typeface="+mn-ea"/>
                <a:cs typeface="Arial"/>
                <a:sym typeface="Arial"/>
              </a:rPr>
              <a:t> </a:t>
            </a:r>
            <a:r>
              <a:rPr kumimoji="0" lang="en-US" sz="4800" b="0" i="0" u="none" strike="noStrike" kern="0" cap="none" spc="67" normalizeH="0" baseline="0" noProof="0" dirty="0" err="1">
                <a:ln w="9525" cmpd="sng">
                  <a:solidFill>
                    <a:srgbClr val="82A901"/>
                  </a:solidFill>
                  <a:prstDash val="solid"/>
                </a:ln>
                <a:solidFill>
                  <a:srgbClr val="FF0000"/>
                </a:solidFill>
                <a:effectLst>
                  <a:glow rad="38100">
                    <a:srgbClr val="82A901">
                      <a:alpha val="40000"/>
                    </a:srgbClr>
                  </a:glow>
                </a:effectLst>
                <a:uLnTx/>
                <a:uFillTx/>
                <a:latin typeface="SVN-Poky's"/>
                <a:ea typeface="+mn-ea"/>
                <a:cs typeface="Arial"/>
                <a:sym typeface="Arial"/>
              </a:rPr>
              <a:t>đoạn</a:t>
            </a:r>
            <a:endParaRPr kumimoji="0" lang="en-US" sz="4800" b="0" i="0" u="none" strike="noStrike" kern="0" cap="none" spc="67" normalizeH="0" baseline="0" noProof="0" dirty="0">
              <a:ln w="9525" cmpd="sng">
                <a:solidFill>
                  <a:srgbClr val="82A901"/>
                </a:solidFill>
                <a:prstDash val="solid"/>
              </a:ln>
              <a:solidFill>
                <a:srgbClr val="FF0000"/>
              </a:solidFill>
              <a:effectLst>
                <a:glow rad="38100">
                  <a:srgbClr val="82A901">
                    <a:alpha val="40000"/>
                  </a:srgbClr>
                </a:glow>
              </a:effectLst>
              <a:uLnTx/>
              <a:uFillTx/>
              <a:latin typeface="SVN-Poky's"/>
              <a:ea typeface="+mn-ea"/>
              <a:cs typeface="Arial"/>
              <a:sym typeface="Arial"/>
            </a:endParaRPr>
          </a:p>
        </p:txBody>
      </p:sp>
      <p:sp>
        <p:nvSpPr>
          <p:cNvPr id="26" name="Hộp Văn bản 90">
            <a:extLst>
              <a:ext uri="{FF2B5EF4-FFF2-40B4-BE49-F238E27FC236}">
                <a16:creationId xmlns="" xmlns:a16="http://schemas.microsoft.com/office/drawing/2014/main" id="{FFBDA524-A20D-EBDB-35F3-DD9595126B14}"/>
              </a:ext>
            </a:extLst>
          </p:cNvPr>
          <p:cNvSpPr txBox="1"/>
          <p:nvPr/>
        </p:nvSpPr>
        <p:spPr>
          <a:xfrm>
            <a:off x="699699" y="2625955"/>
            <a:ext cx="10804506" cy="397031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en-US" sz="3600" kern="0">
                <a:solidFill>
                  <a:srgbClr val="000000"/>
                </a:solidFill>
                <a:latin typeface="Calibri"/>
                <a:cs typeface="Arial"/>
                <a:sym typeface="Arial"/>
              </a:rPr>
              <a:t>      </a:t>
            </a:r>
            <a:r>
              <a:rPr kumimoji="0" lang="vi-VN" sz="3600" b="0" i="0" u="none" strike="noStrike" kern="0" cap="none" spc="0" normalizeH="0" baseline="0" noProof="0">
                <a:ln>
                  <a:noFill/>
                </a:ln>
                <a:solidFill>
                  <a:srgbClr val="000000"/>
                </a:solidFill>
                <a:effectLst/>
                <a:uLnTx/>
                <a:uFillTx/>
                <a:latin typeface="Calibri"/>
                <a:ea typeface="+mn-ea"/>
                <a:cs typeface="Arial"/>
                <a:sym typeface="Arial"/>
              </a:rPr>
              <a:t>Tán hoàng lan xoè rộng như một chiếc dù khổng lồ. Nó đón lấy ánh nắng gắt gỏng ban trưa và giữ lại trên tầng tán rộng. Chỉ những hạt nắng trong trẻo mới được thả xuống mặt đất qua kẽ lá. Một  hạt nắng đậu lên đôi mắt xoe tròn của bé gái ngồi dưới gốc cây.  Cô bé đưa tay hứng lấy hạt nắng đang rơi. Hạt nắng lọc qua những phiến lá xanh, bỗng trở nên dịu dàng đến lạ!</a:t>
            </a:r>
            <a:endParaRPr kumimoji="0" lang="en-US" sz="3600" b="0" i="0" u="none" strike="noStrike" kern="0" cap="none" spc="0" normalizeH="0" baseline="0" noProof="0" dirty="0">
              <a:ln>
                <a:noFill/>
              </a:ln>
              <a:solidFill>
                <a:srgbClr val="000000"/>
              </a:solidFill>
              <a:effectLst/>
              <a:uLnTx/>
              <a:uFillTx/>
              <a:latin typeface="Calibri"/>
              <a:ea typeface="+mn-ea"/>
              <a:cs typeface="Arial"/>
              <a:sym typeface="Arial"/>
            </a:endParaRPr>
          </a:p>
        </p:txBody>
      </p:sp>
      <p:grpSp>
        <p:nvGrpSpPr>
          <p:cNvPr id="27" name="Nhóm 3">
            <a:extLst>
              <a:ext uri="{FF2B5EF4-FFF2-40B4-BE49-F238E27FC236}">
                <a16:creationId xmlns="" xmlns:a16="http://schemas.microsoft.com/office/drawing/2014/main" id="{CC647B5B-772E-AF2F-8B7B-0E921C336EC5}"/>
              </a:ext>
            </a:extLst>
          </p:cNvPr>
          <p:cNvGrpSpPr/>
          <p:nvPr/>
        </p:nvGrpSpPr>
        <p:grpSpPr>
          <a:xfrm>
            <a:off x="496005" y="1386852"/>
            <a:ext cx="2975329" cy="958904"/>
            <a:chOff x="372003" y="1040139"/>
            <a:chExt cx="2231497" cy="719178"/>
          </a:xfrm>
        </p:grpSpPr>
        <p:sp>
          <p:nvSpPr>
            <p:cNvPr id="28" name="Hình chữ nhật: Góc Tròn 87">
              <a:extLst>
                <a:ext uri="{FF2B5EF4-FFF2-40B4-BE49-F238E27FC236}">
                  <a16:creationId xmlns="" xmlns:a16="http://schemas.microsoft.com/office/drawing/2014/main" id="{5002F580-102A-E7FF-7B5B-40332914AB8C}"/>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9" name="Hộp Văn bản 91">
              <a:extLst>
                <a:ext uri="{FF2B5EF4-FFF2-40B4-BE49-F238E27FC236}">
                  <a16:creationId xmlns="" xmlns:a16="http://schemas.microsoft.com/office/drawing/2014/main" id="{40126E2A-3562-2F31-E8AC-0C2EEF8046C7}"/>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a:ln>
                    <a:noFill/>
                  </a:ln>
                  <a:solidFill>
                    <a:srgbClr val="5A8401"/>
                  </a:solidFill>
                  <a:effectLst/>
                  <a:uLnTx/>
                  <a:uFillTx/>
                  <a:latin typeface="Calibri"/>
                  <a:ea typeface="+mn-ea"/>
                  <a:cs typeface="Arial"/>
                  <a:sym typeface="Arial"/>
                </a:rPr>
                <a:t>ĐOẠN 2:</a:t>
              </a:r>
              <a:endParaRPr kumimoji="0" lang="en-US" sz="4267" b="1" i="0" u="none" strike="noStrike" kern="0" cap="none" spc="0" normalizeH="0" baseline="0" noProof="0" dirty="0">
                <a:ln>
                  <a:noFill/>
                </a:ln>
                <a:solidFill>
                  <a:srgbClr val="5A8401"/>
                </a:solidFill>
                <a:effectLst/>
                <a:uLnTx/>
                <a:uFillTx/>
                <a:latin typeface="Calibri"/>
                <a:ea typeface="+mn-ea"/>
                <a:cs typeface="Arial"/>
                <a:sym typeface="Arial"/>
              </a:endParaRPr>
            </a:p>
          </p:txBody>
        </p:sp>
      </p:grpSp>
    </p:spTree>
    <p:controls>
      <mc:AlternateContent xmlns:mc="http://schemas.openxmlformats.org/markup-compatibility/2006">
        <mc:Choice xmlns:v="urn:schemas-microsoft-com:vml" Requires="v">
          <p:control spid="2051" name="TextBox1" r:id="rId2" imgW="5248440" imgH="771480"/>
        </mc:Choice>
        <mc:Fallback>
          <p:control name="TextBox1" r:id="rId2" imgW="5248440" imgH="771480">
            <p:pic>
              <p:nvPicPr>
                <p:cNvPr id="30" name="TextBox1">
                  <a:extLst>
                    <a:ext uri="{FF2B5EF4-FFF2-40B4-BE49-F238E27FC236}">
                      <a16:creationId xmlns="" xmlns:a16="http://schemas.microsoft.com/office/drawing/2014/main" id="{26D7A086-88AE-3C93-1ACA-82626A7715C1}"/>
                    </a:ext>
                  </a:extLst>
                </p:cNvPr>
                <p:cNvPicPr>
                  <a:picLocks/>
                </p:cNvPicPr>
                <p:nvPr/>
              </p:nvPicPr>
              <p:blipFill>
                <a:blip r:embed="rId4"/>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16203365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 xmlns:a16="http://schemas.microsoft.com/office/drawing/2014/main" id="{3F79C4A5-8744-019E-D7E9-3A02CC8FA6FD}"/>
              </a:ext>
            </a:extLst>
          </p:cNvPr>
          <p:cNvSpPr/>
          <p:nvPr/>
        </p:nvSpPr>
        <p:spPr>
          <a:xfrm>
            <a:off x="176347" y="437060"/>
            <a:ext cx="11684370" cy="64209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nvGrpSpPr>
          <p:cNvPr id="8" name="Google Shape;3187;p31">
            <a:extLst>
              <a:ext uri="{FF2B5EF4-FFF2-40B4-BE49-F238E27FC236}">
                <a16:creationId xmlns="" xmlns:a16="http://schemas.microsoft.com/office/drawing/2014/main" id="{B21DF58F-DB6E-2C34-A282-BEAB603F8C10}"/>
              </a:ext>
            </a:extLst>
          </p:cNvPr>
          <p:cNvGrpSpPr/>
          <p:nvPr/>
        </p:nvGrpSpPr>
        <p:grpSpPr>
          <a:xfrm rot="19958181">
            <a:off x="10286125" y="-794550"/>
            <a:ext cx="4600953" cy="2078916"/>
            <a:chOff x="7325863" y="1348339"/>
            <a:chExt cx="1593244" cy="719899"/>
          </a:xfrm>
        </p:grpSpPr>
        <p:sp>
          <p:nvSpPr>
            <p:cNvPr id="10" name="Google Shape;3188;p31">
              <a:extLst>
                <a:ext uri="{FF2B5EF4-FFF2-40B4-BE49-F238E27FC236}">
                  <a16:creationId xmlns="" xmlns:a16="http://schemas.microsoft.com/office/drawing/2014/main" id="{2216223A-5422-6685-E671-0A7149E26584}"/>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189;p31">
              <a:extLst>
                <a:ext uri="{FF2B5EF4-FFF2-40B4-BE49-F238E27FC236}">
                  <a16:creationId xmlns="" xmlns:a16="http://schemas.microsoft.com/office/drawing/2014/main" id="{0595C31C-ADBD-3CAC-B110-C030DD9F017D}"/>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190;p31">
              <a:extLst>
                <a:ext uri="{FF2B5EF4-FFF2-40B4-BE49-F238E27FC236}">
                  <a16:creationId xmlns="" xmlns:a16="http://schemas.microsoft.com/office/drawing/2014/main" id="{6070BAE5-F9D3-D21E-55AB-77BB709D1EB9}"/>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191;p31">
              <a:extLst>
                <a:ext uri="{FF2B5EF4-FFF2-40B4-BE49-F238E27FC236}">
                  <a16:creationId xmlns="" xmlns:a16="http://schemas.microsoft.com/office/drawing/2014/main" id="{121083B9-00B1-9748-70C3-1BCDEBABA353}"/>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192;p31">
              <a:extLst>
                <a:ext uri="{FF2B5EF4-FFF2-40B4-BE49-F238E27FC236}">
                  <a16:creationId xmlns="" xmlns:a16="http://schemas.microsoft.com/office/drawing/2014/main" id="{690D14BE-3037-3F0D-9438-41A5C6C17FD3}"/>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193;p31">
              <a:extLst>
                <a:ext uri="{FF2B5EF4-FFF2-40B4-BE49-F238E27FC236}">
                  <a16:creationId xmlns="" xmlns:a16="http://schemas.microsoft.com/office/drawing/2014/main" id="{118A56BA-3DD1-7E5D-0DA5-349E1B93DE84}"/>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194;p31">
              <a:extLst>
                <a:ext uri="{FF2B5EF4-FFF2-40B4-BE49-F238E27FC236}">
                  <a16:creationId xmlns="" xmlns:a16="http://schemas.microsoft.com/office/drawing/2014/main" id="{3E6002D2-DA86-2F5E-DFFE-8CCBAA6BEF55}"/>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195;p31">
              <a:extLst>
                <a:ext uri="{FF2B5EF4-FFF2-40B4-BE49-F238E27FC236}">
                  <a16:creationId xmlns="" xmlns:a16="http://schemas.microsoft.com/office/drawing/2014/main" id="{487C9060-C8F7-FCF2-692D-A5C73422C702}"/>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196;p31">
              <a:extLst>
                <a:ext uri="{FF2B5EF4-FFF2-40B4-BE49-F238E27FC236}">
                  <a16:creationId xmlns="" xmlns:a16="http://schemas.microsoft.com/office/drawing/2014/main" id="{AC960E9D-312F-89C8-D93B-6D7F5B6095D5}"/>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197;p31">
              <a:extLst>
                <a:ext uri="{FF2B5EF4-FFF2-40B4-BE49-F238E27FC236}">
                  <a16:creationId xmlns="" xmlns:a16="http://schemas.microsoft.com/office/drawing/2014/main" id="{404619DC-2013-1206-0411-A608BC887B49}"/>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 name="Google Shape;3198;p31">
            <a:extLst>
              <a:ext uri="{FF2B5EF4-FFF2-40B4-BE49-F238E27FC236}">
                <a16:creationId xmlns="" xmlns:a16="http://schemas.microsoft.com/office/drawing/2014/main" id="{15D77D73-896C-0AAB-A9B6-A1926356CFC1}"/>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 name="Google Shape;3211;p31">
            <a:extLst>
              <a:ext uri="{FF2B5EF4-FFF2-40B4-BE49-F238E27FC236}">
                <a16:creationId xmlns="" xmlns:a16="http://schemas.microsoft.com/office/drawing/2014/main" id="{95EC82C7-4147-6CB0-67D0-127A02993814}"/>
              </a:ext>
            </a:extLst>
          </p:cNvPr>
          <p:cNvGrpSpPr/>
          <p:nvPr/>
        </p:nvGrpSpPr>
        <p:grpSpPr>
          <a:xfrm>
            <a:off x="10906734" y="2304101"/>
            <a:ext cx="661868" cy="786783"/>
            <a:chOff x="7696225" y="1728075"/>
            <a:chExt cx="496401" cy="590087"/>
          </a:xfrm>
        </p:grpSpPr>
        <p:sp>
          <p:nvSpPr>
            <p:cNvPr id="22" name="Google Shape;3212;p31">
              <a:extLst>
                <a:ext uri="{FF2B5EF4-FFF2-40B4-BE49-F238E27FC236}">
                  <a16:creationId xmlns="" xmlns:a16="http://schemas.microsoft.com/office/drawing/2014/main" id="{B01E444C-1F53-32D2-7945-2549D0371584}"/>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213;p31">
              <a:extLst>
                <a:ext uri="{FF2B5EF4-FFF2-40B4-BE49-F238E27FC236}">
                  <a16:creationId xmlns="" xmlns:a16="http://schemas.microsoft.com/office/drawing/2014/main" id="{5349F42F-262D-A95A-C1BE-B46001B20348}"/>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214;p31">
              <a:extLst>
                <a:ext uri="{FF2B5EF4-FFF2-40B4-BE49-F238E27FC236}">
                  <a16:creationId xmlns="" xmlns:a16="http://schemas.microsoft.com/office/drawing/2014/main" id="{AED38710-AF40-A558-2AA7-2667AB3024D9}"/>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 name="Hộp Văn bản 89">
            <a:extLst>
              <a:ext uri="{FF2B5EF4-FFF2-40B4-BE49-F238E27FC236}">
                <a16:creationId xmlns="" xmlns:a16="http://schemas.microsoft.com/office/drawing/2014/main" id="{D9D53DCC-EFFC-350A-5E86-8A4010C604A6}"/>
              </a:ext>
            </a:extLst>
          </p:cNvPr>
          <p:cNvSpPr txBox="1"/>
          <p:nvPr/>
        </p:nvSpPr>
        <p:spPr>
          <a:xfrm>
            <a:off x="1235409" y="464766"/>
            <a:ext cx="9173539"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67" normalizeH="0" baseline="0" noProof="0" dirty="0" err="1">
                <a:ln w="9525" cmpd="sng">
                  <a:solidFill>
                    <a:srgbClr val="82A901"/>
                  </a:solidFill>
                  <a:prstDash val="solid"/>
                </a:ln>
                <a:solidFill>
                  <a:srgbClr val="FF0000"/>
                </a:solidFill>
                <a:effectLst>
                  <a:glow rad="38100">
                    <a:srgbClr val="82A901">
                      <a:alpha val="40000"/>
                    </a:srgbClr>
                  </a:glow>
                </a:effectLst>
                <a:uLnTx/>
                <a:uFillTx/>
                <a:latin typeface="+mj-lt"/>
                <a:ea typeface="+mn-ea"/>
                <a:cs typeface="Arial"/>
                <a:sym typeface="Arial"/>
              </a:rPr>
              <a:t>Luyện</a:t>
            </a:r>
            <a:r>
              <a:rPr kumimoji="0" lang="vi-VN" sz="4800" b="0" i="0" u="none" strike="noStrike" kern="0" cap="none" spc="67" normalizeH="0" baseline="0" noProof="0" dirty="0">
                <a:ln w="9525" cmpd="sng">
                  <a:solidFill>
                    <a:srgbClr val="82A901"/>
                  </a:solidFill>
                  <a:prstDash val="solid"/>
                </a:ln>
                <a:solidFill>
                  <a:srgbClr val="FF0000"/>
                </a:solidFill>
                <a:effectLst>
                  <a:glow rad="38100">
                    <a:srgbClr val="82A901">
                      <a:alpha val="40000"/>
                    </a:srgbClr>
                  </a:glow>
                </a:effectLst>
                <a:uLnTx/>
                <a:uFillTx/>
                <a:latin typeface="+mj-lt"/>
                <a:ea typeface="+mn-ea"/>
                <a:cs typeface="Arial"/>
                <a:sym typeface="Arial"/>
              </a:rPr>
              <a:t> </a:t>
            </a:r>
            <a:r>
              <a:rPr kumimoji="0" lang="vi-VN" sz="4800" b="0" i="0" u="none" strike="noStrike" kern="0" cap="none" spc="67" normalizeH="0" baseline="0" noProof="0" dirty="0" err="1">
                <a:ln w="9525" cmpd="sng">
                  <a:solidFill>
                    <a:srgbClr val="82A901"/>
                  </a:solidFill>
                  <a:prstDash val="solid"/>
                </a:ln>
                <a:solidFill>
                  <a:srgbClr val="FF0000"/>
                </a:solidFill>
                <a:effectLst>
                  <a:glow rad="38100">
                    <a:srgbClr val="82A901">
                      <a:alpha val="40000"/>
                    </a:srgbClr>
                  </a:glow>
                </a:effectLst>
                <a:uLnTx/>
                <a:uFillTx/>
                <a:latin typeface="+mj-lt"/>
                <a:ea typeface="+mn-ea"/>
                <a:cs typeface="Arial"/>
                <a:sym typeface="Arial"/>
              </a:rPr>
              <a:t>đọc</a:t>
            </a:r>
            <a:r>
              <a:rPr kumimoji="0" lang="vi-VN" sz="4800" b="0" i="0" u="none" strike="noStrike" kern="0" cap="none" spc="67" normalizeH="0" baseline="0" noProof="0" dirty="0">
                <a:ln w="9525" cmpd="sng">
                  <a:solidFill>
                    <a:srgbClr val="82A901"/>
                  </a:solidFill>
                  <a:prstDash val="solid"/>
                </a:ln>
                <a:solidFill>
                  <a:srgbClr val="FF0000"/>
                </a:solidFill>
                <a:effectLst>
                  <a:glow rad="38100">
                    <a:srgbClr val="82A901">
                      <a:alpha val="40000"/>
                    </a:srgbClr>
                  </a:glow>
                </a:effectLst>
                <a:uLnTx/>
                <a:uFillTx/>
                <a:latin typeface="+mj-lt"/>
                <a:ea typeface="+mn-ea"/>
                <a:cs typeface="Arial"/>
                <a:sym typeface="Arial"/>
              </a:rPr>
              <a:t> </a:t>
            </a:r>
            <a:r>
              <a:rPr kumimoji="0" lang="vi-VN" sz="4800" b="0" i="0" u="none" strike="noStrike" kern="0" cap="none" spc="67" normalizeH="0" baseline="0" noProof="0" dirty="0" err="1">
                <a:ln w="9525" cmpd="sng">
                  <a:solidFill>
                    <a:srgbClr val="82A901"/>
                  </a:solidFill>
                  <a:prstDash val="solid"/>
                </a:ln>
                <a:solidFill>
                  <a:srgbClr val="FF0000"/>
                </a:solidFill>
                <a:effectLst>
                  <a:glow rad="38100">
                    <a:srgbClr val="82A901">
                      <a:alpha val="40000"/>
                    </a:srgbClr>
                  </a:glow>
                </a:effectLst>
                <a:uLnTx/>
                <a:uFillTx/>
                <a:latin typeface="+mj-lt"/>
                <a:ea typeface="+mn-ea"/>
                <a:cs typeface="Arial"/>
                <a:sym typeface="Arial"/>
              </a:rPr>
              <a:t>nối</a:t>
            </a:r>
            <a:r>
              <a:rPr kumimoji="0" lang="vi-VN" sz="4800" b="0" i="0" u="none" strike="noStrike" kern="0" cap="none" spc="67" normalizeH="0" baseline="0" noProof="0" dirty="0">
                <a:ln w="9525" cmpd="sng">
                  <a:solidFill>
                    <a:srgbClr val="82A901"/>
                  </a:solidFill>
                  <a:prstDash val="solid"/>
                </a:ln>
                <a:solidFill>
                  <a:srgbClr val="FF0000"/>
                </a:solidFill>
                <a:effectLst>
                  <a:glow rad="38100">
                    <a:srgbClr val="82A901">
                      <a:alpha val="40000"/>
                    </a:srgbClr>
                  </a:glow>
                </a:effectLst>
                <a:uLnTx/>
                <a:uFillTx/>
                <a:latin typeface="+mj-lt"/>
                <a:ea typeface="+mn-ea"/>
                <a:cs typeface="Arial"/>
                <a:sym typeface="Arial"/>
              </a:rPr>
              <a:t> </a:t>
            </a:r>
            <a:r>
              <a:rPr kumimoji="0" lang="vi-VN" sz="4800" b="0" i="0" u="none" strike="noStrike" kern="0" cap="none" spc="67" normalizeH="0" baseline="0" noProof="0" dirty="0" err="1">
                <a:ln w="9525" cmpd="sng">
                  <a:solidFill>
                    <a:srgbClr val="82A901"/>
                  </a:solidFill>
                  <a:prstDash val="solid"/>
                </a:ln>
                <a:solidFill>
                  <a:srgbClr val="FF0000"/>
                </a:solidFill>
                <a:effectLst>
                  <a:glow rad="38100">
                    <a:srgbClr val="82A901">
                      <a:alpha val="40000"/>
                    </a:srgbClr>
                  </a:glow>
                </a:effectLst>
                <a:uLnTx/>
                <a:uFillTx/>
                <a:latin typeface="+mj-lt"/>
                <a:ea typeface="+mn-ea"/>
                <a:cs typeface="Arial"/>
                <a:sym typeface="Arial"/>
              </a:rPr>
              <a:t>tiếp</a:t>
            </a:r>
            <a:r>
              <a:rPr kumimoji="0" lang="vi-VN" sz="4800" b="0" i="0" u="none" strike="noStrike" kern="0" cap="none" spc="67" normalizeH="0" baseline="0" noProof="0" dirty="0">
                <a:ln w="9525" cmpd="sng">
                  <a:solidFill>
                    <a:srgbClr val="82A901"/>
                  </a:solidFill>
                  <a:prstDash val="solid"/>
                </a:ln>
                <a:solidFill>
                  <a:srgbClr val="FF0000"/>
                </a:solidFill>
                <a:effectLst>
                  <a:glow rad="38100">
                    <a:srgbClr val="82A901">
                      <a:alpha val="40000"/>
                    </a:srgbClr>
                  </a:glow>
                </a:effectLst>
                <a:uLnTx/>
                <a:uFillTx/>
                <a:latin typeface="+mj-lt"/>
                <a:ea typeface="+mn-ea"/>
                <a:cs typeface="Arial"/>
                <a:sym typeface="Arial"/>
              </a:rPr>
              <a:t> </a:t>
            </a:r>
            <a:r>
              <a:rPr kumimoji="0" lang="en-US" sz="4800" b="0" i="0" u="none" strike="noStrike" kern="0" cap="none" spc="67" normalizeH="0" baseline="0" noProof="0" dirty="0" err="1">
                <a:ln w="9525" cmpd="sng">
                  <a:solidFill>
                    <a:srgbClr val="82A901"/>
                  </a:solidFill>
                  <a:prstDash val="solid"/>
                </a:ln>
                <a:solidFill>
                  <a:srgbClr val="FF0000"/>
                </a:solidFill>
                <a:effectLst>
                  <a:glow rad="38100">
                    <a:srgbClr val="82A901">
                      <a:alpha val="40000"/>
                    </a:srgbClr>
                  </a:glow>
                </a:effectLst>
                <a:uLnTx/>
                <a:uFillTx/>
                <a:latin typeface="SVN-Poky's"/>
                <a:ea typeface="+mn-ea"/>
                <a:cs typeface="Arial"/>
                <a:sym typeface="Arial"/>
              </a:rPr>
              <a:t>đoạn</a:t>
            </a:r>
            <a:endParaRPr kumimoji="0" lang="en-US" sz="4800" b="0" i="0" u="none" strike="noStrike" kern="0" cap="none" spc="67" normalizeH="0" baseline="0" noProof="0" dirty="0">
              <a:ln w="9525" cmpd="sng">
                <a:solidFill>
                  <a:srgbClr val="82A901"/>
                </a:solidFill>
                <a:prstDash val="solid"/>
              </a:ln>
              <a:solidFill>
                <a:srgbClr val="FF0000"/>
              </a:solidFill>
              <a:effectLst>
                <a:glow rad="38100">
                  <a:srgbClr val="82A901">
                    <a:alpha val="40000"/>
                  </a:srgbClr>
                </a:glow>
              </a:effectLst>
              <a:uLnTx/>
              <a:uFillTx/>
              <a:latin typeface="SVN-Poky's"/>
              <a:ea typeface="+mn-ea"/>
              <a:cs typeface="Arial"/>
              <a:sym typeface="Arial"/>
            </a:endParaRPr>
          </a:p>
        </p:txBody>
      </p:sp>
      <p:sp>
        <p:nvSpPr>
          <p:cNvPr id="26" name="Hộp Văn bản 90">
            <a:extLst>
              <a:ext uri="{FF2B5EF4-FFF2-40B4-BE49-F238E27FC236}">
                <a16:creationId xmlns="" xmlns:a16="http://schemas.microsoft.com/office/drawing/2014/main" id="{FFBDA524-A20D-EBDB-35F3-DD9595126B14}"/>
              </a:ext>
            </a:extLst>
          </p:cNvPr>
          <p:cNvSpPr txBox="1"/>
          <p:nvPr/>
        </p:nvSpPr>
        <p:spPr>
          <a:xfrm>
            <a:off x="699699" y="2625955"/>
            <a:ext cx="10804506" cy="397031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a:ln>
                  <a:noFill/>
                </a:ln>
                <a:solidFill>
                  <a:srgbClr val="000000"/>
                </a:solidFill>
                <a:effectLst/>
                <a:uLnTx/>
                <a:uFillTx/>
                <a:latin typeface="Calibri"/>
                <a:ea typeface="+mn-ea"/>
                <a:cs typeface="Arial"/>
                <a:sym typeface="Arial"/>
              </a:rPr>
              <a:t>      </a:t>
            </a:r>
            <a:r>
              <a:rPr kumimoji="0" lang="vi-VN" sz="3600" b="0" i="0" u="none" strike="noStrike" kern="0" cap="none" spc="0" normalizeH="0" baseline="0" noProof="0">
                <a:ln>
                  <a:noFill/>
                </a:ln>
                <a:solidFill>
                  <a:srgbClr val="000000"/>
                </a:solidFill>
                <a:effectLst/>
                <a:uLnTx/>
                <a:uFillTx/>
                <a:latin typeface="Calibri"/>
                <a:ea typeface="+mn-ea"/>
                <a:cs typeface="Arial"/>
                <a:sym typeface="Arial"/>
              </a:rPr>
              <a:t>Đám cây non tròn xoe mắt, ngước nhìn khoảng trời lá xanh tít  trên cao. Những chú dế thập thò ở cửa hang, chừng như vừa nghĩ ra trò chơi mới: ú tim cùng nắng. </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a:ln>
                  <a:noFill/>
                </a:ln>
                <a:solidFill>
                  <a:srgbClr val="000000"/>
                </a:solidFill>
                <a:effectLst/>
                <a:uLnTx/>
                <a:uFillTx/>
                <a:latin typeface="Calibri"/>
                <a:ea typeface="+mn-ea"/>
                <a:cs typeface="Arial"/>
                <a:sym typeface="Arial"/>
              </a:rPr>
              <a:t>	“Thật tuyệt nếu trở thành một người làm vườn!” Cô bé có đôi mắt đen láy thốt lên. Ước mơ của em xanh ngát.</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srgbClr val="000000"/>
              </a:solidFill>
              <a:effectLst/>
              <a:uLnTx/>
              <a:uFillTx/>
              <a:latin typeface="Calibri"/>
              <a:ea typeface="+mn-ea"/>
              <a:cs typeface="Arial"/>
              <a:sym typeface="Arial"/>
            </a:endParaRPr>
          </a:p>
        </p:txBody>
      </p:sp>
      <p:grpSp>
        <p:nvGrpSpPr>
          <p:cNvPr id="27" name="Nhóm 3">
            <a:extLst>
              <a:ext uri="{FF2B5EF4-FFF2-40B4-BE49-F238E27FC236}">
                <a16:creationId xmlns="" xmlns:a16="http://schemas.microsoft.com/office/drawing/2014/main" id="{CC647B5B-772E-AF2F-8B7B-0E921C336EC5}"/>
              </a:ext>
            </a:extLst>
          </p:cNvPr>
          <p:cNvGrpSpPr/>
          <p:nvPr/>
        </p:nvGrpSpPr>
        <p:grpSpPr>
          <a:xfrm>
            <a:off x="496005" y="1386852"/>
            <a:ext cx="2975329" cy="958904"/>
            <a:chOff x="372003" y="1040139"/>
            <a:chExt cx="2231497" cy="719178"/>
          </a:xfrm>
        </p:grpSpPr>
        <p:sp>
          <p:nvSpPr>
            <p:cNvPr id="28" name="Hình chữ nhật: Góc Tròn 87">
              <a:extLst>
                <a:ext uri="{FF2B5EF4-FFF2-40B4-BE49-F238E27FC236}">
                  <a16:creationId xmlns="" xmlns:a16="http://schemas.microsoft.com/office/drawing/2014/main" id="{5002F580-102A-E7FF-7B5B-40332914AB8C}"/>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9" name="Hộp Văn bản 91">
              <a:extLst>
                <a:ext uri="{FF2B5EF4-FFF2-40B4-BE49-F238E27FC236}">
                  <a16:creationId xmlns="" xmlns:a16="http://schemas.microsoft.com/office/drawing/2014/main" id="{40126E2A-3562-2F31-E8AC-0C2EEF8046C7}"/>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a:ln>
                    <a:noFill/>
                  </a:ln>
                  <a:solidFill>
                    <a:srgbClr val="5A8401"/>
                  </a:solidFill>
                  <a:effectLst/>
                  <a:uLnTx/>
                  <a:uFillTx/>
                  <a:latin typeface="Calibri"/>
                  <a:ea typeface="+mn-ea"/>
                  <a:cs typeface="Arial"/>
                  <a:sym typeface="Arial"/>
                </a:rPr>
                <a:t>ĐOẠN 3:</a:t>
              </a:r>
              <a:endParaRPr kumimoji="0" lang="en-US" sz="4267" b="1" i="0" u="none" strike="noStrike" kern="0" cap="none" spc="0" normalizeH="0" baseline="0" noProof="0" dirty="0">
                <a:ln>
                  <a:noFill/>
                </a:ln>
                <a:solidFill>
                  <a:srgbClr val="5A8401"/>
                </a:solidFill>
                <a:effectLst/>
                <a:uLnTx/>
                <a:uFillTx/>
                <a:latin typeface="Calibri"/>
                <a:ea typeface="+mn-ea"/>
                <a:cs typeface="Arial"/>
                <a:sym typeface="Arial"/>
              </a:endParaRPr>
            </a:p>
          </p:txBody>
        </p:sp>
      </p:grpSp>
      <p:cxnSp>
        <p:nvCxnSpPr>
          <p:cNvPr id="2" name="Straight Connector 1">
            <a:extLst>
              <a:ext uri="{FF2B5EF4-FFF2-40B4-BE49-F238E27FC236}">
                <a16:creationId xmlns="" xmlns:a16="http://schemas.microsoft.com/office/drawing/2014/main" id="{27C5D9D4-7E7F-EF37-BE45-F1276F5B99E1}"/>
              </a:ext>
            </a:extLst>
          </p:cNvPr>
          <p:cNvCxnSpPr/>
          <p:nvPr/>
        </p:nvCxnSpPr>
        <p:spPr>
          <a:xfrm flipH="1">
            <a:off x="7184270" y="3356524"/>
            <a:ext cx="150126" cy="3623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 xmlns:a16="http://schemas.microsoft.com/office/drawing/2014/main" id="{574FBCA2-1501-9149-E710-B44F13641181}"/>
              </a:ext>
            </a:extLst>
          </p:cNvPr>
          <p:cNvCxnSpPr/>
          <p:nvPr/>
        </p:nvCxnSpPr>
        <p:spPr>
          <a:xfrm flipH="1">
            <a:off x="11354079" y="3365688"/>
            <a:ext cx="150126" cy="3623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4028C817-BB0D-9236-2CAD-67633EF4838C}"/>
              </a:ext>
            </a:extLst>
          </p:cNvPr>
          <p:cNvCxnSpPr/>
          <p:nvPr/>
        </p:nvCxnSpPr>
        <p:spPr>
          <a:xfrm flipH="1">
            <a:off x="10861453" y="3936663"/>
            <a:ext cx="150126" cy="3623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D9C68ECF-89E3-8F23-7F17-B1AD1291F7B7}"/>
              </a:ext>
            </a:extLst>
          </p:cNvPr>
          <p:cNvCxnSpPr/>
          <p:nvPr/>
        </p:nvCxnSpPr>
        <p:spPr>
          <a:xfrm flipH="1">
            <a:off x="10743012" y="3936663"/>
            <a:ext cx="150126" cy="3623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5" name="TextBox1" r:id="rId2" imgW="5248440" imgH="771480"/>
        </mc:Choice>
        <mc:Fallback>
          <p:control name="TextBox1" r:id="rId2" imgW="5248440" imgH="771480">
            <p:pic>
              <p:nvPicPr>
                <p:cNvPr id="30" name="TextBox1">
                  <a:extLst>
                    <a:ext uri="{FF2B5EF4-FFF2-40B4-BE49-F238E27FC236}">
                      <a16:creationId xmlns="" xmlns:a16="http://schemas.microsoft.com/office/drawing/2014/main" id="{26D7A086-88AE-3C93-1ACA-82626A7715C1}"/>
                    </a:ext>
                  </a:extLst>
                </p:cNvPr>
                <p:cNvPicPr>
                  <a:picLocks/>
                </p:cNvPicPr>
                <p:nvPr/>
              </p:nvPicPr>
              <p:blipFill>
                <a:blip r:embed="rId4"/>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1442828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pic>
        <p:nvPicPr>
          <p:cNvPr id="462" name="Hình ảnh 461">
            <a:extLst>
              <a:ext uri="{FF2B5EF4-FFF2-40B4-BE49-F238E27FC236}">
                <a16:creationId xmlns="" xmlns:a16="http://schemas.microsoft.com/office/drawing/2014/main" id="{CEEDAC73-AA96-3E14-E59A-9B821F954307}"/>
              </a:ext>
            </a:extLst>
          </p:cNvPr>
          <p:cNvPicPr>
            <a:picLocks noChangeAspect="1"/>
          </p:cNvPicPr>
          <p:nvPr/>
        </p:nvPicPr>
        <p:blipFill>
          <a:blip r:embed="rId3"/>
          <a:stretch>
            <a:fillRect/>
          </a:stretch>
        </p:blipFill>
        <p:spPr>
          <a:xfrm>
            <a:off x="178319" y="1475106"/>
            <a:ext cx="5127685" cy="4896889"/>
          </a:xfrm>
          <a:prstGeom prst="rect">
            <a:avLst/>
          </a:prstGeom>
        </p:spPr>
      </p:pic>
      <p:pic>
        <p:nvPicPr>
          <p:cNvPr id="463" name="Hình ảnh 462" descr="Ảnh có chứa văn bản&#10;&#10;Mô tả được tạo tự động">
            <a:extLst>
              <a:ext uri="{FF2B5EF4-FFF2-40B4-BE49-F238E27FC236}">
                <a16:creationId xmlns="" xmlns:a16="http://schemas.microsoft.com/office/drawing/2014/main" id="{D70C6729-7691-6572-3B5F-3D798A8CC84C}"/>
              </a:ext>
            </a:extLst>
          </p:cNvPr>
          <p:cNvPicPr>
            <a:picLocks noChangeAspect="1"/>
          </p:cNvPicPr>
          <p:nvPr/>
        </p:nvPicPr>
        <p:blipFill>
          <a:blip r:embed="rId4"/>
          <a:stretch>
            <a:fillRect/>
          </a:stretch>
        </p:blipFill>
        <p:spPr>
          <a:xfrm>
            <a:off x="5673205" y="2604838"/>
            <a:ext cx="6518795" cy="2637424"/>
          </a:xfrm>
          <a:prstGeom prst="rect">
            <a:avLst/>
          </a:prstGeom>
        </p:spPr>
      </p:pic>
      <p:sp>
        <p:nvSpPr>
          <p:cNvPr id="465" name="Hộp Văn bản 464">
            <a:extLst>
              <a:ext uri="{FF2B5EF4-FFF2-40B4-BE49-F238E27FC236}">
                <a16:creationId xmlns="" xmlns:a16="http://schemas.microsoft.com/office/drawing/2014/main" id="{D609811E-329F-8AD8-A676-1DA9ED6B4FF6}"/>
              </a:ext>
            </a:extLst>
          </p:cNvPr>
          <p:cNvSpPr txBox="1"/>
          <p:nvPr/>
        </p:nvSpPr>
        <p:spPr>
          <a:xfrm>
            <a:off x="1246456" y="141615"/>
            <a:ext cx="9173539" cy="923330"/>
          </a:xfrm>
          <a:prstGeom prst="rect">
            <a:avLst/>
          </a:prstGeom>
          <a:noFill/>
        </p:spPr>
        <p:txBody>
          <a:bodyPr wrap="square" rtlCol="0">
            <a:spAutoFit/>
          </a:bodyPr>
          <a:lstStyle/>
          <a:p>
            <a:pPr algn="ctr" defTabSz="1219170">
              <a:buClr>
                <a:srgbClr val="000000"/>
              </a:buClr>
            </a:pPr>
            <a:r>
              <a:rPr lang="vi-VN" sz="5400" b="1" kern="0" spc="67" dirty="0" err="1">
                <a:ln w="9525" cmpd="sng">
                  <a:solidFill>
                    <a:srgbClr val="82A901"/>
                  </a:solidFill>
                  <a:prstDash val="solid"/>
                </a:ln>
                <a:solidFill>
                  <a:srgbClr val="FF0000"/>
                </a:solidFill>
                <a:effectLst>
                  <a:glow rad="38100">
                    <a:srgbClr val="82A901">
                      <a:alpha val="40000"/>
                    </a:srgbClr>
                  </a:glow>
                </a:effectLst>
                <a:latin typeface="+mj-lt"/>
                <a:cs typeface="Arial"/>
                <a:sym typeface="Arial"/>
              </a:rPr>
              <a:t>Luyện</a:t>
            </a:r>
            <a:r>
              <a:rPr lang="vi-VN" sz="5400" b="1" kern="0" spc="67" dirty="0">
                <a:ln w="9525" cmpd="sng">
                  <a:solidFill>
                    <a:srgbClr val="82A901"/>
                  </a:solidFill>
                  <a:prstDash val="solid"/>
                </a:ln>
                <a:solidFill>
                  <a:srgbClr val="FF0000"/>
                </a:solidFill>
                <a:effectLst>
                  <a:glow rad="38100">
                    <a:srgbClr val="82A901">
                      <a:alpha val="40000"/>
                    </a:srgbClr>
                  </a:glow>
                </a:effectLst>
                <a:latin typeface="+mj-lt"/>
                <a:cs typeface="Arial"/>
                <a:sym typeface="Arial"/>
              </a:rPr>
              <a:t> </a:t>
            </a:r>
            <a:r>
              <a:rPr lang="vi-VN" sz="5400" b="1" kern="0" spc="67" dirty="0" err="1">
                <a:ln w="9525" cmpd="sng">
                  <a:solidFill>
                    <a:srgbClr val="82A901"/>
                  </a:solidFill>
                  <a:prstDash val="solid"/>
                </a:ln>
                <a:solidFill>
                  <a:srgbClr val="FF0000"/>
                </a:solidFill>
                <a:effectLst>
                  <a:glow rad="38100">
                    <a:srgbClr val="82A901">
                      <a:alpha val="40000"/>
                    </a:srgbClr>
                  </a:glow>
                </a:effectLst>
                <a:latin typeface="+mj-lt"/>
                <a:cs typeface="Arial"/>
                <a:sym typeface="Arial"/>
              </a:rPr>
              <a:t>đọc</a:t>
            </a:r>
            <a:r>
              <a:rPr lang="vi-VN" sz="5400" b="1" kern="0" spc="67" dirty="0">
                <a:ln w="9525" cmpd="sng">
                  <a:solidFill>
                    <a:srgbClr val="82A901"/>
                  </a:solidFill>
                  <a:prstDash val="solid"/>
                </a:ln>
                <a:solidFill>
                  <a:srgbClr val="FF0000"/>
                </a:solidFill>
                <a:effectLst>
                  <a:glow rad="38100">
                    <a:srgbClr val="82A901">
                      <a:alpha val="40000"/>
                    </a:srgbClr>
                  </a:glow>
                </a:effectLst>
                <a:latin typeface="+mj-lt"/>
                <a:cs typeface="Arial"/>
                <a:sym typeface="Arial"/>
              </a:rPr>
              <a:t> </a:t>
            </a:r>
            <a:r>
              <a:rPr lang="en-US" sz="5400" b="1" kern="0" spc="67" dirty="0" err="1">
                <a:ln w="9525" cmpd="sng">
                  <a:solidFill>
                    <a:srgbClr val="82A901"/>
                  </a:solidFill>
                  <a:prstDash val="solid"/>
                </a:ln>
                <a:solidFill>
                  <a:srgbClr val="FF0000"/>
                </a:solidFill>
                <a:effectLst>
                  <a:glow rad="38100">
                    <a:srgbClr val="82A901">
                      <a:alpha val="40000"/>
                    </a:srgbClr>
                  </a:glow>
                </a:effectLst>
                <a:latin typeface="SVN-Poky's"/>
                <a:cs typeface="Arial"/>
                <a:sym typeface="Arial"/>
              </a:rPr>
              <a:t>trong</a:t>
            </a:r>
            <a:r>
              <a:rPr lang="en-US" sz="5400" b="1" kern="0" spc="67" dirty="0">
                <a:ln w="9525" cmpd="sng">
                  <a:solidFill>
                    <a:srgbClr val="82A901"/>
                  </a:solidFill>
                  <a:prstDash val="solid"/>
                </a:ln>
                <a:solidFill>
                  <a:srgbClr val="FF0000"/>
                </a:solidFill>
                <a:effectLst>
                  <a:glow rad="38100">
                    <a:srgbClr val="82A901">
                      <a:alpha val="40000"/>
                    </a:srgbClr>
                  </a:glow>
                </a:effectLst>
                <a:latin typeface="SVN-Poky's"/>
                <a:cs typeface="Arial"/>
                <a:sym typeface="Arial"/>
              </a:rPr>
              <a:t> </a:t>
            </a:r>
            <a:r>
              <a:rPr lang="en-US" sz="5400" b="1" kern="0" spc="67" dirty="0" err="1">
                <a:ln w="9525" cmpd="sng">
                  <a:solidFill>
                    <a:srgbClr val="82A901"/>
                  </a:solidFill>
                  <a:prstDash val="solid"/>
                </a:ln>
                <a:solidFill>
                  <a:srgbClr val="FF0000"/>
                </a:solidFill>
                <a:effectLst>
                  <a:glow rad="38100">
                    <a:srgbClr val="82A901">
                      <a:alpha val="40000"/>
                    </a:srgbClr>
                  </a:glow>
                </a:effectLst>
                <a:latin typeface="SVN-Poky's"/>
                <a:cs typeface="Arial"/>
                <a:sym typeface="Arial"/>
              </a:rPr>
              <a:t>nhóm</a:t>
            </a:r>
            <a:endParaRPr lang="en-US" sz="5400" b="1" kern="0" spc="67" dirty="0">
              <a:ln w="9525" cmpd="sng">
                <a:solidFill>
                  <a:srgbClr val="82A901"/>
                </a:solidFill>
                <a:prstDash val="solid"/>
              </a:ln>
              <a:solidFill>
                <a:srgbClr val="FF0000"/>
              </a:solidFill>
              <a:effectLst>
                <a:glow rad="38100">
                  <a:srgbClr val="82A901">
                    <a:alpha val="40000"/>
                  </a:srgbClr>
                </a:glow>
              </a:effectLst>
              <a:latin typeface="SVN-Poky's"/>
              <a:cs typeface="Arial"/>
              <a:sym typeface="Arial"/>
            </a:endParaRPr>
          </a:p>
        </p:txBody>
      </p:sp>
    </p:spTree>
    <p:extLst>
      <p:ext uri="{BB962C8B-B14F-4D97-AF65-F5344CB8AC3E}">
        <p14:creationId xmlns:p14="http://schemas.microsoft.com/office/powerpoint/2010/main" val="1073567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par>
                                <p:cTn id="8" presetID="2" presetClass="entr" presetSubtype="3" fill="hold" nodeType="withEffect">
                                  <p:stCondLst>
                                    <p:cond delay="250"/>
                                  </p:stCondLst>
                                  <p:childTnLst>
                                    <p:set>
                                      <p:cBhvr>
                                        <p:cTn id="9" dur="1" fill="hold">
                                          <p:stCondLst>
                                            <p:cond delay="0"/>
                                          </p:stCondLst>
                                        </p:cTn>
                                        <p:tgtEl>
                                          <p:spTgt spid="463"/>
                                        </p:tgtEl>
                                        <p:attrNameLst>
                                          <p:attrName>style.visibility</p:attrName>
                                        </p:attrNameLst>
                                      </p:cBhvr>
                                      <p:to>
                                        <p:strVal val="visible"/>
                                      </p:to>
                                    </p:set>
                                    <p:anim calcmode="lin" valueType="num">
                                      <p:cBhvr additive="base">
                                        <p:cTn id="10" dur="750" fill="hold"/>
                                        <p:tgtEl>
                                          <p:spTgt spid="463"/>
                                        </p:tgtEl>
                                        <p:attrNameLst>
                                          <p:attrName>ppt_x</p:attrName>
                                        </p:attrNameLst>
                                      </p:cBhvr>
                                      <p:tavLst>
                                        <p:tav tm="0">
                                          <p:val>
                                            <p:strVal val="1+#ppt_w/2"/>
                                          </p:val>
                                        </p:tav>
                                        <p:tav tm="100000">
                                          <p:val>
                                            <p:strVal val="#ppt_x"/>
                                          </p:val>
                                        </p:tav>
                                      </p:tavLst>
                                    </p:anim>
                                    <p:anim calcmode="lin" valueType="num">
                                      <p:cBhvr additive="base">
                                        <p:cTn id="11" dur="750" fill="hold"/>
                                        <p:tgtEl>
                                          <p:spTgt spid="463"/>
                                        </p:tgtEl>
                                        <p:attrNameLst>
                                          <p:attrName>ppt_y</p:attrName>
                                        </p:attrNameLst>
                                      </p:cBhvr>
                                      <p:tavLst>
                                        <p:tav tm="0">
                                          <p:val>
                                            <p:strVal val="0-#ppt_h/2"/>
                                          </p:val>
                                        </p:tav>
                                        <p:tav tm="100000">
                                          <p:val>
                                            <p:strVal val="#ppt_y"/>
                                          </p:val>
                                        </p:tav>
                                      </p:tavLst>
                                    </p:anim>
                                  </p:childTnLst>
                                </p:cTn>
                              </p:par>
                              <p:par>
                                <p:cTn id="12" presetID="2" presetClass="entr" presetSubtype="12" fill="hold" nodeType="withEffect">
                                  <p:stCondLst>
                                    <p:cond delay="250"/>
                                  </p:stCondLst>
                                  <p:childTnLst>
                                    <p:set>
                                      <p:cBhvr>
                                        <p:cTn id="13" dur="1" fill="hold">
                                          <p:stCondLst>
                                            <p:cond delay="0"/>
                                          </p:stCondLst>
                                        </p:cTn>
                                        <p:tgtEl>
                                          <p:spTgt spid="462"/>
                                        </p:tgtEl>
                                        <p:attrNameLst>
                                          <p:attrName>style.visibility</p:attrName>
                                        </p:attrNameLst>
                                      </p:cBhvr>
                                      <p:to>
                                        <p:strVal val="visible"/>
                                      </p:to>
                                    </p:set>
                                    <p:anim calcmode="lin" valueType="num">
                                      <p:cBhvr additive="base">
                                        <p:cTn id="14" dur="750" fill="hold"/>
                                        <p:tgtEl>
                                          <p:spTgt spid="462"/>
                                        </p:tgtEl>
                                        <p:attrNameLst>
                                          <p:attrName>ppt_x</p:attrName>
                                        </p:attrNameLst>
                                      </p:cBhvr>
                                      <p:tavLst>
                                        <p:tav tm="0">
                                          <p:val>
                                            <p:strVal val="0-#ppt_w/2"/>
                                          </p:val>
                                        </p:tav>
                                        <p:tav tm="100000">
                                          <p:val>
                                            <p:strVal val="#ppt_x"/>
                                          </p:val>
                                        </p:tav>
                                      </p:tavLst>
                                    </p:anim>
                                    <p:anim calcmode="lin" valueType="num">
                                      <p:cBhvr additive="base">
                                        <p:cTn id="15" dur="750" fill="hold"/>
                                        <p:tgtEl>
                                          <p:spTgt spid="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pic>
        <p:nvPicPr>
          <p:cNvPr id="462" name="Hình ảnh 461">
            <a:extLst>
              <a:ext uri="{FF2B5EF4-FFF2-40B4-BE49-F238E27FC236}">
                <a16:creationId xmlns="" xmlns:a16="http://schemas.microsoft.com/office/drawing/2014/main" id="{CEEDAC73-AA96-3E14-E59A-9B821F954307}"/>
              </a:ext>
            </a:extLst>
          </p:cNvPr>
          <p:cNvPicPr>
            <a:picLocks noChangeAspect="1"/>
          </p:cNvPicPr>
          <p:nvPr/>
        </p:nvPicPr>
        <p:blipFill>
          <a:blip r:embed="rId3"/>
          <a:stretch>
            <a:fillRect/>
          </a:stretch>
        </p:blipFill>
        <p:spPr>
          <a:xfrm>
            <a:off x="3532157" y="1819496"/>
            <a:ext cx="5127685" cy="4896889"/>
          </a:xfrm>
          <a:prstGeom prst="rect">
            <a:avLst/>
          </a:prstGeom>
        </p:spPr>
      </p:pic>
      <p:sp>
        <p:nvSpPr>
          <p:cNvPr id="465" name="Hộp Văn bản 464">
            <a:extLst>
              <a:ext uri="{FF2B5EF4-FFF2-40B4-BE49-F238E27FC236}">
                <a16:creationId xmlns="" xmlns:a16="http://schemas.microsoft.com/office/drawing/2014/main" id="{D609811E-329F-8AD8-A676-1DA9ED6B4FF6}"/>
              </a:ext>
            </a:extLst>
          </p:cNvPr>
          <p:cNvSpPr txBox="1"/>
          <p:nvPr/>
        </p:nvSpPr>
        <p:spPr>
          <a:xfrm>
            <a:off x="1509229" y="431901"/>
            <a:ext cx="9173539" cy="995209"/>
          </a:xfrm>
          <a:prstGeom prst="rect">
            <a:avLst/>
          </a:prstGeom>
          <a:noFill/>
        </p:spPr>
        <p:txBody>
          <a:bodyPr wrap="square" rtlCol="0">
            <a:spAutoFit/>
          </a:bodyPr>
          <a:lstStyle/>
          <a:p>
            <a:pPr algn="ctr" defTabSz="1219170">
              <a:buClr>
                <a:srgbClr val="000000"/>
              </a:buClr>
            </a:pPr>
            <a:r>
              <a:rPr lang="vi-VN" sz="5867" b="1" kern="0" spc="67" dirty="0" err="1">
                <a:ln w="9525" cmpd="sng">
                  <a:solidFill>
                    <a:srgbClr val="82A901"/>
                  </a:solidFill>
                  <a:prstDash val="solid"/>
                </a:ln>
                <a:solidFill>
                  <a:srgbClr val="FF0000"/>
                </a:solidFill>
                <a:effectLst>
                  <a:glow rad="38100">
                    <a:srgbClr val="82A901">
                      <a:alpha val="40000"/>
                    </a:srgbClr>
                  </a:glow>
                </a:effectLst>
                <a:latin typeface="+mj-lt"/>
                <a:cs typeface="Arial"/>
                <a:sym typeface="Arial"/>
              </a:rPr>
              <a:t>Luyện</a:t>
            </a:r>
            <a:r>
              <a:rPr lang="vi-VN" sz="5867" b="1" kern="0" spc="67" dirty="0">
                <a:ln w="9525" cmpd="sng">
                  <a:solidFill>
                    <a:srgbClr val="82A901"/>
                  </a:solidFill>
                  <a:prstDash val="solid"/>
                </a:ln>
                <a:solidFill>
                  <a:srgbClr val="FF0000"/>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FF0000"/>
                </a:solidFill>
                <a:effectLst>
                  <a:glow rad="38100">
                    <a:srgbClr val="82A901">
                      <a:alpha val="40000"/>
                    </a:srgbClr>
                  </a:glow>
                </a:effectLst>
                <a:latin typeface="+mj-lt"/>
                <a:cs typeface="Arial"/>
                <a:sym typeface="Arial"/>
              </a:rPr>
              <a:t>đọc</a:t>
            </a:r>
            <a:r>
              <a:rPr lang="vi-VN" sz="5867" b="1" kern="0" spc="67" dirty="0">
                <a:ln w="9525" cmpd="sng">
                  <a:solidFill>
                    <a:srgbClr val="82A901"/>
                  </a:solidFill>
                  <a:prstDash val="solid"/>
                </a:ln>
                <a:solidFill>
                  <a:srgbClr val="FF0000"/>
                </a:solidFill>
                <a:effectLst>
                  <a:glow rad="38100">
                    <a:srgbClr val="82A901">
                      <a:alpha val="40000"/>
                    </a:srgbClr>
                  </a:glow>
                </a:effectLst>
                <a:latin typeface="+mj-lt"/>
                <a:cs typeface="Arial"/>
                <a:sym typeface="Arial"/>
              </a:rPr>
              <a:t> </a:t>
            </a:r>
            <a:r>
              <a:rPr lang="en-US" sz="5867" b="1" kern="0" spc="67" dirty="0" err="1">
                <a:ln w="9525" cmpd="sng">
                  <a:solidFill>
                    <a:srgbClr val="82A901"/>
                  </a:solidFill>
                  <a:prstDash val="solid"/>
                </a:ln>
                <a:solidFill>
                  <a:srgbClr val="FF0000"/>
                </a:solidFill>
                <a:effectLst>
                  <a:glow rad="38100">
                    <a:srgbClr val="82A901">
                      <a:alpha val="40000"/>
                    </a:srgbClr>
                  </a:glow>
                </a:effectLst>
                <a:latin typeface="SVN-Poky's"/>
                <a:cs typeface="Arial"/>
                <a:sym typeface="Arial"/>
              </a:rPr>
              <a:t>trước</a:t>
            </a:r>
            <a:r>
              <a:rPr lang="en-US" sz="5867" b="1" kern="0" spc="67" dirty="0">
                <a:ln w="9525" cmpd="sng">
                  <a:solidFill>
                    <a:srgbClr val="82A901"/>
                  </a:solidFill>
                  <a:prstDash val="solid"/>
                </a:ln>
                <a:solidFill>
                  <a:srgbClr val="FF0000"/>
                </a:solidFill>
                <a:effectLst>
                  <a:glow rad="38100">
                    <a:srgbClr val="82A901">
                      <a:alpha val="40000"/>
                    </a:srgbClr>
                  </a:glow>
                </a:effectLst>
                <a:latin typeface="SVN-Poky's"/>
                <a:cs typeface="Arial"/>
                <a:sym typeface="Arial"/>
              </a:rPr>
              <a:t> </a:t>
            </a:r>
            <a:r>
              <a:rPr lang="en-US" sz="5867" b="1" kern="0" spc="67" dirty="0" err="1">
                <a:ln w="9525" cmpd="sng">
                  <a:solidFill>
                    <a:srgbClr val="82A901"/>
                  </a:solidFill>
                  <a:prstDash val="solid"/>
                </a:ln>
                <a:solidFill>
                  <a:srgbClr val="FF0000"/>
                </a:solidFill>
                <a:effectLst>
                  <a:glow rad="38100">
                    <a:srgbClr val="82A901">
                      <a:alpha val="40000"/>
                    </a:srgbClr>
                  </a:glow>
                </a:effectLst>
                <a:latin typeface="SVN-Poky's"/>
                <a:cs typeface="Arial"/>
                <a:sym typeface="Arial"/>
              </a:rPr>
              <a:t>lớp</a:t>
            </a:r>
            <a:endParaRPr lang="en-US" sz="5867" b="1" kern="0" spc="67" dirty="0">
              <a:ln w="9525" cmpd="sng">
                <a:solidFill>
                  <a:srgbClr val="82A901"/>
                </a:solidFill>
                <a:prstDash val="solid"/>
              </a:ln>
              <a:solidFill>
                <a:srgbClr val="FF0000"/>
              </a:solidFill>
              <a:effectLst>
                <a:glow rad="38100">
                  <a:srgbClr val="82A901">
                    <a:alpha val="40000"/>
                  </a:srgbClr>
                </a:glow>
              </a:effectLst>
              <a:latin typeface="SVN-Poky's"/>
              <a:cs typeface="Arial"/>
              <a:sym typeface="Arial"/>
            </a:endParaRPr>
          </a:p>
        </p:txBody>
      </p:sp>
    </p:spTree>
    <p:extLst>
      <p:ext uri="{BB962C8B-B14F-4D97-AF65-F5344CB8AC3E}">
        <p14:creationId xmlns:p14="http://schemas.microsoft.com/office/powerpoint/2010/main" val="2124840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par>
                                <p:cTn id="8" presetID="2" presetClass="entr" presetSubtype="12" fill="hold" nodeType="withEffect">
                                  <p:stCondLst>
                                    <p:cond delay="250"/>
                                  </p:stCondLst>
                                  <p:childTnLst>
                                    <p:set>
                                      <p:cBhvr>
                                        <p:cTn id="9" dur="1" fill="hold">
                                          <p:stCondLst>
                                            <p:cond delay="0"/>
                                          </p:stCondLst>
                                        </p:cTn>
                                        <p:tgtEl>
                                          <p:spTgt spid="462"/>
                                        </p:tgtEl>
                                        <p:attrNameLst>
                                          <p:attrName>style.visibility</p:attrName>
                                        </p:attrNameLst>
                                      </p:cBhvr>
                                      <p:to>
                                        <p:strVal val="visible"/>
                                      </p:to>
                                    </p:set>
                                    <p:anim calcmode="lin" valueType="num">
                                      <p:cBhvr additive="base">
                                        <p:cTn id="10" dur="750" fill="hold"/>
                                        <p:tgtEl>
                                          <p:spTgt spid="462"/>
                                        </p:tgtEl>
                                        <p:attrNameLst>
                                          <p:attrName>ppt_x</p:attrName>
                                        </p:attrNameLst>
                                      </p:cBhvr>
                                      <p:tavLst>
                                        <p:tav tm="0">
                                          <p:val>
                                            <p:strVal val="0-#ppt_w/2"/>
                                          </p:val>
                                        </p:tav>
                                        <p:tav tm="100000">
                                          <p:val>
                                            <p:strVal val="#ppt_x"/>
                                          </p:val>
                                        </p:tav>
                                      </p:tavLst>
                                    </p:anim>
                                    <p:anim calcmode="lin" valueType="num">
                                      <p:cBhvr additive="base">
                                        <p:cTn id="11" dur="750" fill="hold"/>
                                        <p:tgtEl>
                                          <p:spTgt spid="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465" name="Hộp Văn bản 464">
            <a:extLst>
              <a:ext uri="{FF2B5EF4-FFF2-40B4-BE49-F238E27FC236}">
                <a16:creationId xmlns="" xmlns:a16="http://schemas.microsoft.com/office/drawing/2014/main" id="{D609811E-329F-8AD8-A676-1DA9ED6B4FF6}"/>
              </a:ext>
            </a:extLst>
          </p:cNvPr>
          <p:cNvSpPr txBox="1"/>
          <p:nvPr/>
        </p:nvSpPr>
        <p:spPr>
          <a:xfrm>
            <a:off x="1246456" y="141615"/>
            <a:ext cx="9173539" cy="995209"/>
          </a:xfrm>
          <a:prstGeom prst="rect">
            <a:avLst/>
          </a:prstGeom>
          <a:noFill/>
        </p:spPr>
        <p:txBody>
          <a:bodyPr wrap="square" rtlCol="0">
            <a:spAutoFit/>
          </a:bodyPr>
          <a:lstStyle/>
          <a:p>
            <a:pPr algn="ctr" defTabSz="1219170">
              <a:buClr>
                <a:srgbClr val="000000"/>
              </a:buClr>
            </a:pP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Giải</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thích</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từ</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khó</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hiểu</a:t>
            </a:r>
            <a:endPar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pic>
        <p:nvPicPr>
          <p:cNvPr id="3" name="Hình ảnh 2" descr="Ảnh có chứa đồ chơi, búp bê&#10;&#10;Mô tả được tạo tự động">
            <a:extLst>
              <a:ext uri="{FF2B5EF4-FFF2-40B4-BE49-F238E27FC236}">
                <a16:creationId xmlns="" xmlns:a16="http://schemas.microsoft.com/office/drawing/2014/main" id="{B9C88F36-A4AD-B9DB-CD86-E106B0274CF5}"/>
              </a:ext>
            </a:extLst>
          </p:cNvPr>
          <p:cNvPicPr>
            <a:picLocks noChangeAspect="1"/>
          </p:cNvPicPr>
          <p:nvPr/>
        </p:nvPicPr>
        <p:blipFill>
          <a:blip r:embed="rId3"/>
          <a:stretch>
            <a:fillRect/>
          </a:stretch>
        </p:blipFill>
        <p:spPr>
          <a:xfrm>
            <a:off x="1733321" y="1518926"/>
            <a:ext cx="5182737" cy="5009300"/>
          </a:xfrm>
          <a:prstGeom prst="rect">
            <a:avLst/>
          </a:prstGeom>
        </p:spPr>
      </p:pic>
      <p:grpSp>
        <p:nvGrpSpPr>
          <p:cNvPr id="7" name="Nhóm 6">
            <a:extLst>
              <a:ext uri="{FF2B5EF4-FFF2-40B4-BE49-F238E27FC236}">
                <a16:creationId xmlns="" xmlns:a16="http://schemas.microsoft.com/office/drawing/2014/main" id="{EE75E9ED-DD63-B4D7-E1E3-79616361EA2A}"/>
              </a:ext>
            </a:extLst>
          </p:cNvPr>
          <p:cNvGrpSpPr/>
          <p:nvPr/>
        </p:nvGrpSpPr>
        <p:grpSpPr>
          <a:xfrm>
            <a:off x="6916058" y="1167536"/>
            <a:ext cx="4763301" cy="2651645"/>
            <a:chOff x="4351662" y="1303684"/>
            <a:chExt cx="4362679" cy="1985196"/>
          </a:xfrm>
        </p:grpSpPr>
        <p:sp>
          <p:nvSpPr>
            <p:cNvPr id="4" name="Bong bóng Lời nói: Hình bầu dục 3">
              <a:extLst>
                <a:ext uri="{FF2B5EF4-FFF2-40B4-BE49-F238E27FC236}">
                  <a16:creationId xmlns="" xmlns:a16="http://schemas.microsoft.com/office/drawing/2014/main" id="{21C803B2-1C18-C3BC-6F2A-91EBAA401528}"/>
                </a:ext>
              </a:extLst>
            </p:cNvPr>
            <p:cNvSpPr/>
            <p:nvPr/>
          </p:nvSpPr>
          <p:spPr>
            <a:xfrm>
              <a:off x="4351662" y="1303684"/>
              <a:ext cx="4362679" cy="1985196"/>
            </a:xfrm>
            <a:custGeom>
              <a:avLst/>
              <a:gdLst>
                <a:gd name="connsiteX0" fmla="*/ -409263 w 4362679"/>
                <a:gd name="connsiteY0" fmla="*/ 1111630 h 1985196"/>
                <a:gd name="connsiteX1" fmla="*/ 9095 w 4362679"/>
                <a:gd name="connsiteY1" fmla="*/ 902047 h 1985196"/>
                <a:gd name="connsiteX2" fmla="*/ 2177299 w 4362679"/>
                <a:gd name="connsiteY2" fmla="*/ 1 h 1985196"/>
                <a:gd name="connsiteX3" fmla="*/ 4351068 w 4362679"/>
                <a:gd name="connsiteY3" fmla="*/ 890316 h 1985196"/>
                <a:gd name="connsiteX4" fmla="*/ 2317507 w 4362679"/>
                <a:gd name="connsiteY4" fmla="*/ 1983260 h 1985196"/>
                <a:gd name="connsiteX5" fmla="*/ 92726 w 4362679"/>
                <a:gd name="connsiteY5" fmla="*/ 1278924 h 1985196"/>
                <a:gd name="connsiteX6" fmla="*/ -409263 w 4362679"/>
                <a:gd name="connsiteY6" fmla="*/ 1111630 h 1985196"/>
                <a:gd name="connsiteX0" fmla="*/ -409263 w 4362679"/>
                <a:gd name="connsiteY0" fmla="*/ 1111630 h 1985196"/>
                <a:gd name="connsiteX1" fmla="*/ 9095 w 4362679"/>
                <a:gd name="connsiteY1" fmla="*/ 902047 h 1985196"/>
                <a:gd name="connsiteX2" fmla="*/ 2177299 w 4362679"/>
                <a:gd name="connsiteY2" fmla="*/ 1 h 1985196"/>
                <a:gd name="connsiteX3" fmla="*/ 4351068 w 4362679"/>
                <a:gd name="connsiteY3" fmla="*/ 890316 h 1985196"/>
                <a:gd name="connsiteX4" fmla="*/ 2317507 w 4362679"/>
                <a:gd name="connsiteY4" fmla="*/ 1983260 h 1985196"/>
                <a:gd name="connsiteX5" fmla="*/ 92726 w 4362679"/>
                <a:gd name="connsiteY5" fmla="*/ 1278924 h 1985196"/>
                <a:gd name="connsiteX6" fmla="*/ -409263 w 4362679"/>
                <a:gd name="connsiteY6" fmla="*/ 1111630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2679" h="1985196" fill="none" extrusionOk="0">
                  <a:moveTo>
                    <a:pt x="-409263" y="1111630"/>
                  </a:moveTo>
                  <a:cubicBezTo>
                    <a:pt x="-209939" y="1007121"/>
                    <a:pt x="-179366" y="975708"/>
                    <a:pt x="9095" y="902047"/>
                  </a:cubicBezTo>
                  <a:cubicBezTo>
                    <a:pt x="82656" y="762892"/>
                    <a:pt x="1029494" y="-93142"/>
                    <a:pt x="2177299" y="1"/>
                  </a:cubicBezTo>
                  <a:cubicBezTo>
                    <a:pt x="3311021" y="161889"/>
                    <a:pt x="4172805" y="361721"/>
                    <a:pt x="4351068" y="890316"/>
                  </a:cubicBezTo>
                  <a:cubicBezTo>
                    <a:pt x="4320705" y="1731119"/>
                    <a:pt x="3553345" y="1741678"/>
                    <a:pt x="2317507" y="1983260"/>
                  </a:cubicBezTo>
                  <a:cubicBezTo>
                    <a:pt x="1396994" y="1956938"/>
                    <a:pt x="290851" y="1677509"/>
                    <a:pt x="92726" y="1278924"/>
                  </a:cubicBezTo>
                  <a:cubicBezTo>
                    <a:pt x="-41458" y="1257951"/>
                    <a:pt x="-173907" y="1161539"/>
                    <a:pt x="-409263" y="1111630"/>
                  </a:cubicBezTo>
                  <a:close/>
                </a:path>
                <a:path w="4362679" h="1985196" stroke="0" extrusionOk="0">
                  <a:moveTo>
                    <a:pt x="-409263" y="1111630"/>
                  </a:moveTo>
                  <a:cubicBezTo>
                    <a:pt x="-287900" y="1038054"/>
                    <a:pt x="-115062" y="984065"/>
                    <a:pt x="9095" y="902047"/>
                  </a:cubicBezTo>
                  <a:cubicBezTo>
                    <a:pt x="183916" y="461174"/>
                    <a:pt x="1008224" y="-170428"/>
                    <a:pt x="2177299" y="1"/>
                  </a:cubicBezTo>
                  <a:cubicBezTo>
                    <a:pt x="3168300" y="104723"/>
                    <a:pt x="4194496" y="440861"/>
                    <a:pt x="4351068" y="890316"/>
                  </a:cubicBezTo>
                  <a:cubicBezTo>
                    <a:pt x="4487217" y="1321857"/>
                    <a:pt x="3644848" y="1913944"/>
                    <a:pt x="2317507" y="1983260"/>
                  </a:cubicBezTo>
                  <a:cubicBezTo>
                    <a:pt x="1420032" y="2187328"/>
                    <a:pt x="472582" y="1809608"/>
                    <a:pt x="92726" y="1278924"/>
                  </a:cubicBezTo>
                  <a:cubicBezTo>
                    <a:pt x="-73720" y="1237354"/>
                    <a:pt x="-155658" y="1184121"/>
                    <a:pt x="-409263" y="1111630"/>
                  </a:cubicBezTo>
                  <a:close/>
                </a:path>
                <a:path w="4362679" h="1985196" fill="none" stroke="0" extrusionOk="0">
                  <a:moveTo>
                    <a:pt x="-409263" y="1111630"/>
                  </a:moveTo>
                  <a:cubicBezTo>
                    <a:pt x="-207640" y="1002514"/>
                    <a:pt x="-183884" y="980383"/>
                    <a:pt x="9095" y="902047"/>
                  </a:cubicBezTo>
                  <a:cubicBezTo>
                    <a:pt x="-114501" y="680709"/>
                    <a:pt x="983191" y="-225218"/>
                    <a:pt x="2177299" y="1"/>
                  </a:cubicBezTo>
                  <a:cubicBezTo>
                    <a:pt x="3333574" y="71506"/>
                    <a:pt x="4216876" y="438380"/>
                    <a:pt x="4351068" y="890316"/>
                  </a:cubicBezTo>
                  <a:cubicBezTo>
                    <a:pt x="4609255" y="1599565"/>
                    <a:pt x="3591865" y="1727829"/>
                    <a:pt x="2317507" y="1983260"/>
                  </a:cubicBezTo>
                  <a:cubicBezTo>
                    <a:pt x="1439053" y="2031041"/>
                    <a:pt x="360985" y="1662177"/>
                    <a:pt x="92726" y="1278924"/>
                  </a:cubicBezTo>
                  <a:cubicBezTo>
                    <a:pt x="-61602" y="1231475"/>
                    <a:pt x="-218495" y="1175160"/>
                    <a:pt x="-409263" y="1111630"/>
                  </a:cubicBezTo>
                  <a:close/>
                </a:path>
              </a:pathLst>
            </a:custGeom>
            <a:solidFill>
              <a:schemeClr val="bg2">
                <a:lumMod val="20000"/>
                <a:lumOff val="80000"/>
              </a:schemeClr>
            </a:solidFill>
            <a:ln>
              <a:extLst>
                <a:ext uri="{C807C97D-BFC1-408E-A445-0C87EB9F89A2}">
                  <ask:lineSketchStyleProps xmlns="" xmlns:ask="http://schemas.microsoft.com/office/drawing/2018/sketchyshapes" sd="216801417">
                    <a:custGeom>
                      <a:avLst/>
                      <a:gdLst>
                        <a:gd name="connsiteX0" fmla="*/ -446845 w 4763301"/>
                        <a:gd name="connsiteY0" fmla="*/ 1484815 h 2651645"/>
                        <a:gd name="connsiteX1" fmla="*/ 9931 w 4763301"/>
                        <a:gd name="connsiteY1" fmla="*/ 1204874 h 2651645"/>
                        <a:gd name="connsiteX2" fmla="*/ 2377240 w 4763301"/>
                        <a:gd name="connsiteY2" fmla="*/ 2 h 2651645"/>
                        <a:gd name="connsiteX3" fmla="*/ 4750624 w 4763301"/>
                        <a:gd name="connsiteY3" fmla="*/ 1189204 h 2651645"/>
                        <a:gd name="connsiteX4" fmla="*/ 2530323 w 4763301"/>
                        <a:gd name="connsiteY4" fmla="*/ 2649060 h 2651645"/>
                        <a:gd name="connsiteX5" fmla="*/ 101241 w 4763301"/>
                        <a:gd name="connsiteY5" fmla="*/ 1708272 h 2651645"/>
                        <a:gd name="connsiteX6" fmla="*/ -446845 w 4763301"/>
                        <a:gd name="connsiteY6" fmla="*/ 1484815 h 26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3301" h="2651645" fill="none" extrusionOk="0">
                          <a:moveTo>
                            <a:pt x="-446845" y="1484815"/>
                          </a:moveTo>
                          <a:cubicBezTo>
                            <a:pt x="-230075" y="1343256"/>
                            <a:pt x="-201877" y="1307899"/>
                            <a:pt x="9931" y="1204874"/>
                          </a:cubicBezTo>
                          <a:cubicBezTo>
                            <a:pt x="52189" y="681430"/>
                            <a:pt x="1154092" y="-90919"/>
                            <a:pt x="2377240" y="2"/>
                          </a:cubicBezTo>
                          <a:cubicBezTo>
                            <a:pt x="3609384" y="123014"/>
                            <a:pt x="4526367" y="491027"/>
                            <a:pt x="4750624" y="1189204"/>
                          </a:cubicBezTo>
                          <a:cubicBezTo>
                            <a:pt x="4807741" y="2170775"/>
                            <a:pt x="3833284" y="2583057"/>
                            <a:pt x="2530323" y="2649060"/>
                          </a:cubicBezTo>
                          <a:cubicBezTo>
                            <a:pt x="1540916" y="2576528"/>
                            <a:pt x="452654" y="2287072"/>
                            <a:pt x="101241" y="1708272"/>
                          </a:cubicBezTo>
                          <a:cubicBezTo>
                            <a:pt x="-65948" y="1669886"/>
                            <a:pt x="-231680" y="1572725"/>
                            <a:pt x="-446845" y="1484815"/>
                          </a:cubicBezTo>
                          <a:close/>
                        </a:path>
                        <a:path w="4763301" h="2651645" stroke="0" extrusionOk="0">
                          <a:moveTo>
                            <a:pt x="-446845" y="1484815"/>
                          </a:moveTo>
                          <a:cubicBezTo>
                            <a:pt x="-343083" y="1408618"/>
                            <a:pt x="-153172" y="1287654"/>
                            <a:pt x="9931" y="1204874"/>
                          </a:cubicBezTo>
                          <a:cubicBezTo>
                            <a:pt x="252306" y="515658"/>
                            <a:pt x="1182157" y="3745"/>
                            <a:pt x="2377240" y="2"/>
                          </a:cubicBezTo>
                          <a:cubicBezTo>
                            <a:pt x="3521399" y="25789"/>
                            <a:pt x="4605830" y="620275"/>
                            <a:pt x="4750624" y="1189204"/>
                          </a:cubicBezTo>
                          <a:cubicBezTo>
                            <a:pt x="4922452" y="2008316"/>
                            <a:pt x="3948094" y="2512950"/>
                            <a:pt x="2530323" y="2649060"/>
                          </a:cubicBezTo>
                          <a:cubicBezTo>
                            <a:pt x="1489702" y="2805875"/>
                            <a:pt x="439016" y="2290637"/>
                            <a:pt x="101241" y="1708272"/>
                          </a:cubicBezTo>
                          <a:cubicBezTo>
                            <a:pt x="-59253" y="1645973"/>
                            <a:pt x="-166615" y="1573645"/>
                            <a:pt x="-446845" y="1484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9" name="Hộp Văn bản 8">
              <a:extLst>
                <a:ext uri="{FF2B5EF4-FFF2-40B4-BE49-F238E27FC236}">
                  <a16:creationId xmlns="" xmlns:a16="http://schemas.microsoft.com/office/drawing/2014/main" id="{5E5F3AB6-4306-A44A-9C3E-8706C9C0F19A}"/>
                </a:ext>
              </a:extLst>
            </p:cNvPr>
            <p:cNvSpPr txBox="1"/>
            <p:nvPr/>
          </p:nvSpPr>
          <p:spPr>
            <a:xfrm>
              <a:off x="4700105" y="1531480"/>
              <a:ext cx="3665792" cy="1543970"/>
            </a:xfrm>
            <a:prstGeom prst="rect">
              <a:avLst/>
            </a:prstGeom>
            <a:noFill/>
          </p:spPr>
          <p:txBody>
            <a:bodyPr wrap="square" rtlCol="0">
              <a:spAutoFit/>
            </a:bodyPr>
            <a:lstStyle/>
            <a:p>
              <a:pPr algn="ctr" defTabSz="1219170">
                <a:buClr>
                  <a:srgbClr val="000000"/>
                </a:buClr>
              </a:pPr>
              <a:r>
                <a:rPr lang="vi-VN" sz="4267" b="1" kern="0" dirty="0">
                  <a:solidFill>
                    <a:srgbClr val="042613"/>
                  </a:solidFill>
                  <a:latin typeface="Calibri"/>
                  <a:cs typeface="Arial"/>
                  <a:sym typeface="Arial"/>
                </a:rPr>
                <a:t>Trong bài đọc, có từ </a:t>
              </a:r>
              <a:r>
                <a:rPr lang="en-US" sz="4267" b="1" kern="0" dirty="0" err="1">
                  <a:solidFill>
                    <a:srgbClr val="042613"/>
                  </a:solidFill>
                  <a:latin typeface="Calibri"/>
                  <a:cs typeface="Arial"/>
                  <a:sym typeface="Arial"/>
                </a:rPr>
                <a:t>ngữ</a:t>
              </a:r>
              <a:r>
                <a:rPr lang="en-US" sz="4267" b="1" kern="0" dirty="0">
                  <a:solidFill>
                    <a:srgbClr val="042613"/>
                  </a:solidFill>
                  <a:latin typeface="Calibri"/>
                  <a:cs typeface="Arial"/>
                  <a:sym typeface="Arial"/>
                </a:rPr>
                <a:t> </a:t>
              </a:r>
              <a:r>
                <a:rPr lang="vi-VN" sz="4267" b="1" kern="0" dirty="0">
                  <a:solidFill>
                    <a:srgbClr val="042613"/>
                  </a:solidFill>
                  <a:latin typeface="Calibri"/>
                  <a:cs typeface="Arial"/>
                  <a:sym typeface="Arial"/>
                </a:rPr>
                <a:t>nào bạn chưa hiểu?</a:t>
              </a:r>
              <a:endParaRPr lang="en-US" sz="4267" b="1" kern="0" dirty="0">
                <a:solidFill>
                  <a:srgbClr val="042613"/>
                </a:solidFill>
                <a:latin typeface="Calibri"/>
                <a:cs typeface="Arial"/>
                <a:sym typeface="Arial"/>
              </a:endParaRPr>
            </a:p>
          </p:txBody>
        </p:sp>
      </p:grpSp>
    </p:spTree>
    <p:extLst>
      <p:ext uri="{BB962C8B-B14F-4D97-AF65-F5344CB8AC3E}">
        <p14:creationId xmlns:p14="http://schemas.microsoft.com/office/powerpoint/2010/main" val="96588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par>
                                <p:cTn id="8" presetID="2" presetClass="entr" presetSubtype="12"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750" fill="hold"/>
                                        <p:tgtEl>
                                          <p:spTgt spid="3"/>
                                        </p:tgtEl>
                                        <p:attrNameLst>
                                          <p:attrName>ppt_x</p:attrName>
                                        </p:attrNameLst>
                                      </p:cBhvr>
                                      <p:tavLst>
                                        <p:tav tm="0">
                                          <p:val>
                                            <p:strVal val="0-#ppt_w/2"/>
                                          </p:val>
                                        </p:tav>
                                        <p:tav tm="100000">
                                          <p:val>
                                            <p:strVal val="#ppt_x"/>
                                          </p:val>
                                        </p:tav>
                                      </p:tavLst>
                                    </p:anim>
                                    <p:anim calcmode="lin" valueType="num">
                                      <p:cBhvr additive="base">
                                        <p:cTn id="11" dur="750" fill="hold"/>
                                        <p:tgtEl>
                                          <p:spTgt spid="3"/>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465" name="Hộp Văn bản 464">
            <a:extLst>
              <a:ext uri="{FF2B5EF4-FFF2-40B4-BE49-F238E27FC236}">
                <a16:creationId xmlns="" xmlns:a16="http://schemas.microsoft.com/office/drawing/2014/main" id="{D609811E-329F-8AD8-A676-1DA9ED6B4FF6}"/>
              </a:ext>
            </a:extLst>
          </p:cNvPr>
          <p:cNvSpPr txBox="1"/>
          <p:nvPr/>
        </p:nvSpPr>
        <p:spPr>
          <a:xfrm>
            <a:off x="1246456" y="141615"/>
            <a:ext cx="9173539" cy="995209"/>
          </a:xfrm>
          <a:prstGeom prst="rect">
            <a:avLst/>
          </a:prstGeom>
          <a:noFill/>
        </p:spPr>
        <p:txBody>
          <a:bodyPr wrap="square" rtlCol="0">
            <a:spAutoFit/>
          </a:bodyPr>
          <a:lstStyle/>
          <a:p>
            <a:pPr algn="ctr" defTabSz="1219170">
              <a:buClr>
                <a:srgbClr val="000000"/>
              </a:buClr>
            </a:pPr>
            <a:r>
              <a:rPr lang="vi-VN" sz="5867" b="1" kern="0" spc="67" dirty="0" err="1">
                <a:ln w="9525" cmpd="sng">
                  <a:solidFill>
                    <a:srgbClr val="82A901"/>
                  </a:solidFill>
                  <a:prstDash val="solid"/>
                </a:ln>
                <a:solidFill>
                  <a:srgbClr val="FF0000"/>
                </a:solidFill>
                <a:effectLst>
                  <a:glow rad="38100">
                    <a:srgbClr val="82A901">
                      <a:alpha val="40000"/>
                    </a:srgbClr>
                  </a:glow>
                </a:effectLst>
                <a:latin typeface="+mj-lt"/>
                <a:cs typeface="Arial"/>
                <a:sym typeface="Arial"/>
              </a:rPr>
              <a:t>Giải</a:t>
            </a:r>
            <a:r>
              <a:rPr lang="vi-VN" sz="5867" b="1" kern="0" spc="67" dirty="0">
                <a:ln w="9525" cmpd="sng">
                  <a:solidFill>
                    <a:srgbClr val="82A901"/>
                  </a:solidFill>
                  <a:prstDash val="solid"/>
                </a:ln>
                <a:solidFill>
                  <a:srgbClr val="FF0000"/>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FF0000"/>
                </a:solidFill>
                <a:effectLst>
                  <a:glow rad="38100">
                    <a:srgbClr val="82A901">
                      <a:alpha val="40000"/>
                    </a:srgbClr>
                  </a:glow>
                </a:effectLst>
                <a:latin typeface="+mj-lt"/>
                <a:cs typeface="Arial"/>
                <a:sym typeface="Arial"/>
              </a:rPr>
              <a:t>thích</a:t>
            </a:r>
            <a:r>
              <a:rPr lang="vi-VN" sz="5867" b="1" kern="0" spc="67" dirty="0">
                <a:ln w="9525" cmpd="sng">
                  <a:solidFill>
                    <a:srgbClr val="82A901"/>
                  </a:solidFill>
                  <a:prstDash val="solid"/>
                </a:ln>
                <a:solidFill>
                  <a:srgbClr val="FF0000"/>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FF0000"/>
                </a:solidFill>
                <a:effectLst>
                  <a:glow rad="38100">
                    <a:srgbClr val="82A901">
                      <a:alpha val="40000"/>
                    </a:srgbClr>
                  </a:glow>
                </a:effectLst>
                <a:latin typeface="+mj-lt"/>
                <a:cs typeface="Arial"/>
                <a:sym typeface="Arial"/>
              </a:rPr>
              <a:t>từ</a:t>
            </a:r>
            <a:r>
              <a:rPr lang="vi-VN" sz="5867" b="1" kern="0" spc="67" dirty="0">
                <a:ln w="9525" cmpd="sng">
                  <a:solidFill>
                    <a:srgbClr val="82A901"/>
                  </a:solidFill>
                  <a:prstDash val="solid"/>
                </a:ln>
                <a:solidFill>
                  <a:srgbClr val="FF0000"/>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FF0000"/>
                </a:solidFill>
                <a:effectLst>
                  <a:glow rad="38100">
                    <a:srgbClr val="82A901">
                      <a:alpha val="40000"/>
                    </a:srgbClr>
                  </a:glow>
                </a:effectLst>
                <a:latin typeface="+mj-lt"/>
                <a:cs typeface="Arial"/>
                <a:sym typeface="Arial"/>
              </a:rPr>
              <a:t>khó</a:t>
            </a:r>
            <a:r>
              <a:rPr lang="vi-VN" sz="5867" b="1" kern="0" spc="67" dirty="0">
                <a:ln w="9525" cmpd="sng">
                  <a:solidFill>
                    <a:srgbClr val="82A901"/>
                  </a:solidFill>
                  <a:prstDash val="solid"/>
                </a:ln>
                <a:solidFill>
                  <a:srgbClr val="FF0000"/>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FF0000"/>
                </a:solidFill>
                <a:effectLst>
                  <a:glow rad="38100">
                    <a:srgbClr val="82A901">
                      <a:alpha val="40000"/>
                    </a:srgbClr>
                  </a:glow>
                </a:effectLst>
                <a:latin typeface="+mj-lt"/>
                <a:cs typeface="Arial"/>
                <a:sym typeface="Arial"/>
              </a:rPr>
              <a:t>hiểu</a:t>
            </a:r>
            <a:endParaRPr lang="en-US" sz="5867" b="1" kern="0" spc="67" dirty="0">
              <a:ln w="9525" cmpd="sng">
                <a:solidFill>
                  <a:srgbClr val="82A901"/>
                </a:solidFill>
                <a:prstDash val="solid"/>
              </a:ln>
              <a:solidFill>
                <a:srgbClr val="FF0000"/>
              </a:solidFill>
              <a:effectLst>
                <a:glow rad="38100">
                  <a:srgbClr val="82A901">
                    <a:alpha val="40000"/>
                  </a:srgbClr>
                </a:glow>
              </a:effectLst>
              <a:latin typeface="SVN-Poky's"/>
              <a:cs typeface="Arial"/>
              <a:sym typeface="Arial"/>
            </a:endParaRPr>
          </a:p>
        </p:txBody>
      </p:sp>
      <p:pic>
        <p:nvPicPr>
          <p:cNvPr id="3" name="Hình ảnh 2" descr="Ảnh có chứa đồ chơi, búp bê&#10;&#10;Mô tả được tạo tự động">
            <a:extLst>
              <a:ext uri="{FF2B5EF4-FFF2-40B4-BE49-F238E27FC236}">
                <a16:creationId xmlns="" xmlns:a16="http://schemas.microsoft.com/office/drawing/2014/main" id="{B9C88F36-A4AD-B9DB-CD86-E106B0274CF5}"/>
              </a:ext>
            </a:extLst>
          </p:cNvPr>
          <p:cNvPicPr>
            <a:picLocks noChangeAspect="1"/>
          </p:cNvPicPr>
          <p:nvPr/>
        </p:nvPicPr>
        <p:blipFill>
          <a:blip r:embed="rId3"/>
          <a:stretch>
            <a:fillRect/>
          </a:stretch>
        </p:blipFill>
        <p:spPr>
          <a:xfrm>
            <a:off x="178319" y="1797868"/>
            <a:ext cx="4763303" cy="4603901"/>
          </a:xfrm>
          <a:prstGeom prst="rect">
            <a:avLst/>
          </a:prstGeom>
        </p:spPr>
      </p:pic>
      <p:sp>
        <p:nvSpPr>
          <p:cNvPr id="4" name="Hình chữ nhật: Góc Tròn 3">
            <a:extLst>
              <a:ext uri="{FF2B5EF4-FFF2-40B4-BE49-F238E27FC236}">
                <a16:creationId xmlns="" xmlns:a16="http://schemas.microsoft.com/office/drawing/2014/main" id="{21C803B2-1C18-C3BC-6F2A-91EBAA401528}"/>
              </a:ext>
            </a:extLst>
          </p:cNvPr>
          <p:cNvSpPr/>
          <p:nvPr/>
        </p:nvSpPr>
        <p:spPr>
          <a:xfrm>
            <a:off x="5449678" y="1527672"/>
            <a:ext cx="6169445" cy="2857501"/>
          </a:xfrm>
          <a:custGeom>
            <a:avLst/>
            <a:gdLst>
              <a:gd name="connsiteX0" fmla="*/ 0 w 6169445"/>
              <a:gd name="connsiteY0" fmla="*/ 476260 h 2857501"/>
              <a:gd name="connsiteX1" fmla="*/ 476260 w 6169445"/>
              <a:gd name="connsiteY1" fmla="*/ 0 h 2857501"/>
              <a:gd name="connsiteX2" fmla="*/ 971868 w 6169445"/>
              <a:gd name="connsiteY2" fmla="*/ 0 h 2857501"/>
              <a:gd name="connsiteX3" fmla="*/ 1519645 w 6169445"/>
              <a:gd name="connsiteY3" fmla="*/ 0 h 2857501"/>
              <a:gd name="connsiteX4" fmla="*/ 2171761 w 6169445"/>
              <a:gd name="connsiteY4" fmla="*/ 0 h 2857501"/>
              <a:gd name="connsiteX5" fmla="*/ 2667369 w 6169445"/>
              <a:gd name="connsiteY5" fmla="*/ 0 h 2857501"/>
              <a:gd name="connsiteX6" fmla="*/ 3162976 w 6169445"/>
              <a:gd name="connsiteY6" fmla="*/ 0 h 2857501"/>
              <a:gd name="connsiteX7" fmla="*/ 3815092 w 6169445"/>
              <a:gd name="connsiteY7" fmla="*/ 0 h 2857501"/>
              <a:gd name="connsiteX8" fmla="*/ 4571546 w 6169445"/>
              <a:gd name="connsiteY8" fmla="*/ 0 h 2857501"/>
              <a:gd name="connsiteX9" fmla="*/ 5693185 w 6169445"/>
              <a:gd name="connsiteY9" fmla="*/ 0 h 2857501"/>
              <a:gd name="connsiteX10" fmla="*/ 6169445 w 6169445"/>
              <a:gd name="connsiteY10" fmla="*/ 476260 h 2857501"/>
              <a:gd name="connsiteX11" fmla="*/ 6169445 w 6169445"/>
              <a:gd name="connsiteY11" fmla="*/ 1111254 h 2857501"/>
              <a:gd name="connsiteX12" fmla="*/ 6169445 w 6169445"/>
              <a:gd name="connsiteY12" fmla="*/ 1765297 h 2857501"/>
              <a:gd name="connsiteX13" fmla="*/ 6169445 w 6169445"/>
              <a:gd name="connsiteY13" fmla="*/ 2381241 h 2857501"/>
              <a:gd name="connsiteX14" fmla="*/ 5693185 w 6169445"/>
              <a:gd name="connsiteY14" fmla="*/ 2857501 h 2857501"/>
              <a:gd name="connsiteX15" fmla="*/ 5093239 w 6169445"/>
              <a:gd name="connsiteY15" fmla="*/ 2857501 h 2857501"/>
              <a:gd name="connsiteX16" fmla="*/ 4597631 w 6169445"/>
              <a:gd name="connsiteY16" fmla="*/ 2857501 h 2857501"/>
              <a:gd name="connsiteX17" fmla="*/ 4049854 w 6169445"/>
              <a:gd name="connsiteY17" fmla="*/ 2857501 h 2857501"/>
              <a:gd name="connsiteX18" fmla="*/ 3293400 w 6169445"/>
              <a:gd name="connsiteY18" fmla="*/ 2857501 h 2857501"/>
              <a:gd name="connsiteX19" fmla="*/ 2693453 w 6169445"/>
              <a:gd name="connsiteY19" fmla="*/ 2857501 h 2857501"/>
              <a:gd name="connsiteX20" fmla="*/ 2197845 w 6169445"/>
              <a:gd name="connsiteY20" fmla="*/ 2857501 h 2857501"/>
              <a:gd name="connsiteX21" fmla="*/ 1441391 w 6169445"/>
              <a:gd name="connsiteY21" fmla="*/ 2857501 h 2857501"/>
              <a:gd name="connsiteX22" fmla="*/ 476260 w 6169445"/>
              <a:gd name="connsiteY22" fmla="*/ 2857501 h 2857501"/>
              <a:gd name="connsiteX23" fmla="*/ 0 w 6169445"/>
              <a:gd name="connsiteY23" fmla="*/ 2381241 h 2857501"/>
              <a:gd name="connsiteX24" fmla="*/ 0 w 6169445"/>
              <a:gd name="connsiteY24" fmla="*/ 1784347 h 2857501"/>
              <a:gd name="connsiteX25" fmla="*/ 0 w 6169445"/>
              <a:gd name="connsiteY25" fmla="*/ 1206503 h 2857501"/>
              <a:gd name="connsiteX26" fmla="*/ 0 w 6169445"/>
              <a:gd name="connsiteY26" fmla="*/ 476260 h 2857501"/>
              <a:gd name="connsiteX0" fmla="*/ 0 w 6169445"/>
              <a:gd name="connsiteY0" fmla="*/ 476260 h 2857501"/>
              <a:gd name="connsiteX1" fmla="*/ 476260 w 6169445"/>
              <a:gd name="connsiteY1" fmla="*/ 0 h 2857501"/>
              <a:gd name="connsiteX2" fmla="*/ 1180545 w 6169445"/>
              <a:gd name="connsiteY2" fmla="*/ 0 h 2857501"/>
              <a:gd name="connsiteX3" fmla="*/ 1936999 w 6169445"/>
              <a:gd name="connsiteY3" fmla="*/ 0 h 2857501"/>
              <a:gd name="connsiteX4" fmla="*/ 2432607 w 6169445"/>
              <a:gd name="connsiteY4" fmla="*/ 0 h 2857501"/>
              <a:gd name="connsiteX5" fmla="*/ 3136892 w 6169445"/>
              <a:gd name="connsiteY5" fmla="*/ 0 h 2857501"/>
              <a:gd name="connsiteX6" fmla="*/ 3632500 w 6169445"/>
              <a:gd name="connsiteY6" fmla="*/ 0 h 2857501"/>
              <a:gd name="connsiteX7" fmla="*/ 4388954 w 6169445"/>
              <a:gd name="connsiteY7" fmla="*/ 0 h 2857501"/>
              <a:gd name="connsiteX8" fmla="*/ 4884562 w 6169445"/>
              <a:gd name="connsiteY8" fmla="*/ 0 h 2857501"/>
              <a:gd name="connsiteX9" fmla="*/ 5693185 w 6169445"/>
              <a:gd name="connsiteY9" fmla="*/ 0 h 2857501"/>
              <a:gd name="connsiteX10" fmla="*/ 6169445 w 6169445"/>
              <a:gd name="connsiteY10" fmla="*/ 476260 h 2857501"/>
              <a:gd name="connsiteX11" fmla="*/ 6169445 w 6169445"/>
              <a:gd name="connsiteY11" fmla="*/ 1130303 h 2857501"/>
              <a:gd name="connsiteX12" fmla="*/ 6169445 w 6169445"/>
              <a:gd name="connsiteY12" fmla="*/ 1784347 h 2857501"/>
              <a:gd name="connsiteX13" fmla="*/ 6169445 w 6169445"/>
              <a:gd name="connsiteY13" fmla="*/ 2381241 h 2857501"/>
              <a:gd name="connsiteX14" fmla="*/ 5693185 w 6169445"/>
              <a:gd name="connsiteY14" fmla="*/ 2857501 h 2857501"/>
              <a:gd name="connsiteX15" fmla="*/ 4988900 w 6169445"/>
              <a:gd name="connsiteY15" fmla="*/ 2857501 h 2857501"/>
              <a:gd name="connsiteX16" fmla="*/ 4284615 w 6169445"/>
              <a:gd name="connsiteY16" fmla="*/ 2857501 h 2857501"/>
              <a:gd name="connsiteX17" fmla="*/ 3736838 w 6169445"/>
              <a:gd name="connsiteY17" fmla="*/ 2857501 h 2857501"/>
              <a:gd name="connsiteX18" fmla="*/ 3084723 w 6169445"/>
              <a:gd name="connsiteY18" fmla="*/ 2857501 h 2857501"/>
              <a:gd name="connsiteX19" fmla="*/ 2536945 w 6169445"/>
              <a:gd name="connsiteY19" fmla="*/ 2857501 h 2857501"/>
              <a:gd name="connsiteX20" fmla="*/ 1884830 w 6169445"/>
              <a:gd name="connsiteY20" fmla="*/ 2857501 h 2857501"/>
              <a:gd name="connsiteX21" fmla="*/ 1337053 w 6169445"/>
              <a:gd name="connsiteY21" fmla="*/ 2857501 h 2857501"/>
              <a:gd name="connsiteX22" fmla="*/ 476260 w 6169445"/>
              <a:gd name="connsiteY22" fmla="*/ 2857501 h 2857501"/>
              <a:gd name="connsiteX23" fmla="*/ 0 w 6169445"/>
              <a:gd name="connsiteY23" fmla="*/ 2381241 h 2857501"/>
              <a:gd name="connsiteX24" fmla="*/ 0 w 6169445"/>
              <a:gd name="connsiteY24" fmla="*/ 1727198 h 2857501"/>
              <a:gd name="connsiteX25" fmla="*/ 0 w 6169445"/>
              <a:gd name="connsiteY25" fmla="*/ 1073154 h 2857501"/>
              <a:gd name="connsiteX26" fmla="*/ 0 w 6169445"/>
              <a:gd name="connsiteY26" fmla="*/ 476260 h 285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69445" h="2857501" fill="none" extrusionOk="0">
                <a:moveTo>
                  <a:pt x="0" y="476260"/>
                </a:moveTo>
                <a:cubicBezTo>
                  <a:pt x="-38409" y="267133"/>
                  <a:pt x="232735" y="-16825"/>
                  <a:pt x="476260" y="0"/>
                </a:cubicBezTo>
                <a:cubicBezTo>
                  <a:pt x="689896" y="-12561"/>
                  <a:pt x="738905" y="7911"/>
                  <a:pt x="971868" y="0"/>
                </a:cubicBezTo>
                <a:cubicBezTo>
                  <a:pt x="1200165" y="-8145"/>
                  <a:pt x="1390186" y="15441"/>
                  <a:pt x="1519645" y="0"/>
                </a:cubicBezTo>
                <a:cubicBezTo>
                  <a:pt x="1653926" y="26845"/>
                  <a:pt x="1931105" y="36695"/>
                  <a:pt x="2171761" y="0"/>
                </a:cubicBezTo>
                <a:cubicBezTo>
                  <a:pt x="2450416" y="-13890"/>
                  <a:pt x="2439557" y="3850"/>
                  <a:pt x="2667369" y="0"/>
                </a:cubicBezTo>
                <a:cubicBezTo>
                  <a:pt x="2895081" y="-7014"/>
                  <a:pt x="2924500" y="-7192"/>
                  <a:pt x="3162976" y="0"/>
                </a:cubicBezTo>
                <a:cubicBezTo>
                  <a:pt x="3378917" y="7812"/>
                  <a:pt x="3525277" y="-51218"/>
                  <a:pt x="3815092" y="0"/>
                </a:cubicBezTo>
                <a:cubicBezTo>
                  <a:pt x="4106308" y="38452"/>
                  <a:pt x="4225923" y="-4083"/>
                  <a:pt x="4571546" y="0"/>
                </a:cubicBezTo>
                <a:cubicBezTo>
                  <a:pt x="4865504" y="-13312"/>
                  <a:pt x="5207797" y="69422"/>
                  <a:pt x="5693185" y="0"/>
                </a:cubicBezTo>
                <a:cubicBezTo>
                  <a:pt x="6049557" y="44316"/>
                  <a:pt x="6164717" y="247199"/>
                  <a:pt x="6169445" y="476260"/>
                </a:cubicBezTo>
                <a:cubicBezTo>
                  <a:pt x="6171195" y="781133"/>
                  <a:pt x="6145113" y="883919"/>
                  <a:pt x="6169445" y="1111254"/>
                </a:cubicBezTo>
                <a:cubicBezTo>
                  <a:pt x="6169829" y="1335151"/>
                  <a:pt x="6156300" y="1587200"/>
                  <a:pt x="6169445" y="1765297"/>
                </a:cubicBezTo>
                <a:cubicBezTo>
                  <a:pt x="6188214" y="1952557"/>
                  <a:pt x="6197870" y="2055171"/>
                  <a:pt x="6169445" y="2381241"/>
                </a:cubicBezTo>
                <a:cubicBezTo>
                  <a:pt x="6142445" y="2671015"/>
                  <a:pt x="5976774" y="2864682"/>
                  <a:pt x="5693185" y="2857501"/>
                </a:cubicBezTo>
                <a:cubicBezTo>
                  <a:pt x="5467056" y="2826239"/>
                  <a:pt x="5251799" y="2871000"/>
                  <a:pt x="5093239" y="2857501"/>
                </a:cubicBezTo>
                <a:cubicBezTo>
                  <a:pt x="4923560" y="2820710"/>
                  <a:pt x="4773210" y="2872265"/>
                  <a:pt x="4597631" y="2857501"/>
                </a:cubicBezTo>
                <a:cubicBezTo>
                  <a:pt x="4416800" y="2849121"/>
                  <a:pt x="4321886" y="2876908"/>
                  <a:pt x="4049854" y="2857501"/>
                </a:cubicBezTo>
                <a:cubicBezTo>
                  <a:pt x="3797898" y="2871791"/>
                  <a:pt x="3669427" y="2864548"/>
                  <a:pt x="3293400" y="2857501"/>
                </a:cubicBezTo>
                <a:cubicBezTo>
                  <a:pt x="2939515" y="2882723"/>
                  <a:pt x="2907835" y="2850557"/>
                  <a:pt x="2693453" y="2857501"/>
                </a:cubicBezTo>
                <a:cubicBezTo>
                  <a:pt x="2484845" y="2865011"/>
                  <a:pt x="2413851" y="2877150"/>
                  <a:pt x="2197845" y="2857501"/>
                </a:cubicBezTo>
                <a:cubicBezTo>
                  <a:pt x="2013447" y="2819321"/>
                  <a:pt x="1626096" y="2856433"/>
                  <a:pt x="1441391" y="2857501"/>
                </a:cubicBezTo>
                <a:cubicBezTo>
                  <a:pt x="1286024" y="2899561"/>
                  <a:pt x="801297" y="2892923"/>
                  <a:pt x="476260" y="2857501"/>
                </a:cubicBezTo>
                <a:cubicBezTo>
                  <a:pt x="192174" y="2870145"/>
                  <a:pt x="-23025" y="2620290"/>
                  <a:pt x="0" y="2381241"/>
                </a:cubicBezTo>
                <a:cubicBezTo>
                  <a:pt x="-30912" y="2152901"/>
                  <a:pt x="-46617" y="2058437"/>
                  <a:pt x="0" y="1784347"/>
                </a:cubicBezTo>
                <a:cubicBezTo>
                  <a:pt x="34600" y="1533334"/>
                  <a:pt x="459" y="1482751"/>
                  <a:pt x="0" y="1206503"/>
                </a:cubicBezTo>
                <a:cubicBezTo>
                  <a:pt x="18091" y="939073"/>
                  <a:pt x="9522" y="817371"/>
                  <a:pt x="0" y="476260"/>
                </a:cubicBezTo>
                <a:close/>
              </a:path>
              <a:path w="6169445" h="2857501" stroke="0" extrusionOk="0">
                <a:moveTo>
                  <a:pt x="0" y="476260"/>
                </a:moveTo>
                <a:cubicBezTo>
                  <a:pt x="39275" y="246764"/>
                  <a:pt x="246665" y="71653"/>
                  <a:pt x="476260" y="0"/>
                </a:cubicBezTo>
                <a:cubicBezTo>
                  <a:pt x="787251" y="-547"/>
                  <a:pt x="925772" y="17739"/>
                  <a:pt x="1180545" y="0"/>
                </a:cubicBezTo>
                <a:cubicBezTo>
                  <a:pt x="1381738" y="-26309"/>
                  <a:pt x="1577223" y="5062"/>
                  <a:pt x="1936999" y="0"/>
                </a:cubicBezTo>
                <a:cubicBezTo>
                  <a:pt x="2316953" y="-23358"/>
                  <a:pt x="2184915" y="21806"/>
                  <a:pt x="2432607" y="0"/>
                </a:cubicBezTo>
                <a:cubicBezTo>
                  <a:pt x="2670120" y="-38063"/>
                  <a:pt x="2842776" y="-14336"/>
                  <a:pt x="3136892" y="0"/>
                </a:cubicBezTo>
                <a:cubicBezTo>
                  <a:pt x="3426615" y="15801"/>
                  <a:pt x="3442490" y="-393"/>
                  <a:pt x="3632500" y="0"/>
                </a:cubicBezTo>
                <a:cubicBezTo>
                  <a:pt x="3781914" y="16265"/>
                  <a:pt x="4066460" y="24611"/>
                  <a:pt x="4388954" y="0"/>
                </a:cubicBezTo>
                <a:cubicBezTo>
                  <a:pt x="4729896" y="-18554"/>
                  <a:pt x="4724888" y="-10934"/>
                  <a:pt x="4884562" y="0"/>
                </a:cubicBezTo>
                <a:cubicBezTo>
                  <a:pt x="4988959" y="-14024"/>
                  <a:pt x="5457184" y="5319"/>
                  <a:pt x="5693185" y="0"/>
                </a:cubicBezTo>
                <a:cubicBezTo>
                  <a:pt x="5957937" y="18394"/>
                  <a:pt x="6212283" y="218052"/>
                  <a:pt x="6169445" y="476260"/>
                </a:cubicBezTo>
                <a:cubicBezTo>
                  <a:pt x="6140507" y="730859"/>
                  <a:pt x="6147397" y="857686"/>
                  <a:pt x="6169445" y="1130303"/>
                </a:cubicBezTo>
                <a:cubicBezTo>
                  <a:pt x="6185414" y="1414984"/>
                  <a:pt x="6176493" y="1663913"/>
                  <a:pt x="6169445" y="1784347"/>
                </a:cubicBezTo>
                <a:cubicBezTo>
                  <a:pt x="6186923" y="1908372"/>
                  <a:pt x="6198025" y="2178134"/>
                  <a:pt x="6169445" y="2381241"/>
                </a:cubicBezTo>
                <a:cubicBezTo>
                  <a:pt x="6227103" y="2636449"/>
                  <a:pt x="5893509" y="2841601"/>
                  <a:pt x="5693185" y="2857501"/>
                </a:cubicBezTo>
                <a:cubicBezTo>
                  <a:pt x="5387753" y="2839182"/>
                  <a:pt x="5322735" y="2836336"/>
                  <a:pt x="4988900" y="2857501"/>
                </a:cubicBezTo>
                <a:cubicBezTo>
                  <a:pt x="4644442" y="2883341"/>
                  <a:pt x="4433351" y="2797579"/>
                  <a:pt x="4284615" y="2857501"/>
                </a:cubicBezTo>
                <a:cubicBezTo>
                  <a:pt x="4093789" y="2868725"/>
                  <a:pt x="3954417" y="2870460"/>
                  <a:pt x="3736838" y="2857501"/>
                </a:cubicBezTo>
                <a:cubicBezTo>
                  <a:pt x="3520645" y="2857830"/>
                  <a:pt x="3322639" y="2894195"/>
                  <a:pt x="3084723" y="2857501"/>
                </a:cubicBezTo>
                <a:cubicBezTo>
                  <a:pt x="2805531" y="2820460"/>
                  <a:pt x="2793979" y="2880653"/>
                  <a:pt x="2536945" y="2857501"/>
                </a:cubicBezTo>
                <a:cubicBezTo>
                  <a:pt x="2285988" y="2823587"/>
                  <a:pt x="2122138" y="2873680"/>
                  <a:pt x="1884830" y="2857501"/>
                </a:cubicBezTo>
                <a:cubicBezTo>
                  <a:pt x="1631927" y="2851585"/>
                  <a:pt x="1514073" y="2825793"/>
                  <a:pt x="1337053" y="2857501"/>
                </a:cubicBezTo>
                <a:cubicBezTo>
                  <a:pt x="1154888" y="2931767"/>
                  <a:pt x="711789" y="2843437"/>
                  <a:pt x="476260" y="2857501"/>
                </a:cubicBezTo>
                <a:cubicBezTo>
                  <a:pt x="202930" y="2922551"/>
                  <a:pt x="-7002" y="2618183"/>
                  <a:pt x="0" y="2381241"/>
                </a:cubicBezTo>
                <a:cubicBezTo>
                  <a:pt x="-50027" y="2213636"/>
                  <a:pt x="-23110" y="2042015"/>
                  <a:pt x="0" y="1727198"/>
                </a:cubicBezTo>
                <a:cubicBezTo>
                  <a:pt x="7188" y="1414836"/>
                  <a:pt x="-5697" y="1296706"/>
                  <a:pt x="0" y="1073154"/>
                </a:cubicBezTo>
                <a:cubicBezTo>
                  <a:pt x="-1112" y="858534"/>
                  <a:pt x="-41022" y="727276"/>
                  <a:pt x="0" y="476260"/>
                </a:cubicBezTo>
                <a:close/>
              </a:path>
              <a:path w="6169445" h="2857501" fill="none" stroke="0" extrusionOk="0">
                <a:moveTo>
                  <a:pt x="0" y="476260"/>
                </a:moveTo>
                <a:cubicBezTo>
                  <a:pt x="15014" y="207787"/>
                  <a:pt x="243853" y="60892"/>
                  <a:pt x="476260" y="0"/>
                </a:cubicBezTo>
                <a:cubicBezTo>
                  <a:pt x="673387" y="-11938"/>
                  <a:pt x="731292" y="-5380"/>
                  <a:pt x="971868" y="0"/>
                </a:cubicBezTo>
                <a:cubicBezTo>
                  <a:pt x="1230430" y="-25519"/>
                  <a:pt x="1381147" y="16363"/>
                  <a:pt x="1519645" y="0"/>
                </a:cubicBezTo>
                <a:cubicBezTo>
                  <a:pt x="1697683" y="-15546"/>
                  <a:pt x="1901121" y="318"/>
                  <a:pt x="2171761" y="0"/>
                </a:cubicBezTo>
                <a:cubicBezTo>
                  <a:pt x="2448921" y="-15185"/>
                  <a:pt x="2437196" y="-391"/>
                  <a:pt x="2667369" y="0"/>
                </a:cubicBezTo>
                <a:cubicBezTo>
                  <a:pt x="2894079" y="-6760"/>
                  <a:pt x="2924547" y="-8531"/>
                  <a:pt x="3162976" y="0"/>
                </a:cubicBezTo>
                <a:cubicBezTo>
                  <a:pt x="3412904" y="31633"/>
                  <a:pt x="3554664" y="-39960"/>
                  <a:pt x="3815092" y="0"/>
                </a:cubicBezTo>
                <a:cubicBezTo>
                  <a:pt x="4100576" y="60249"/>
                  <a:pt x="4253296" y="-5364"/>
                  <a:pt x="4571546" y="0"/>
                </a:cubicBezTo>
                <a:cubicBezTo>
                  <a:pt x="4882012" y="9753"/>
                  <a:pt x="5219046" y="48834"/>
                  <a:pt x="5693185" y="0"/>
                </a:cubicBezTo>
                <a:cubicBezTo>
                  <a:pt x="5971577" y="78450"/>
                  <a:pt x="6159690" y="214842"/>
                  <a:pt x="6169445" y="476260"/>
                </a:cubicBezTo>
                <a:cubicBezTo>
                  <a:pt x="6165029" y="769445"/>
                  <a:pt x="6133302" y="886014"/>
                  <a:pt x="6169445" y="1111254"/>
                </a:cubicBezTo>
                <a:cubicBezTo>
                  <a:pt x="6212387" y="1340638"/>
                  <a:pt x="6191195" y="1604989"/>
                  <a:pt x="6169445" y="1765297"/>
                </a:cubicBezTo>
                <a:cubicBezTo>
                  <a:pt x="6205407" y="1896516"/>
                  <a:pt x="6192471" y="2105159"/>
                  <a:pt x="6169445" y="2381241"/>
                </a:cubicBezTo>
                <a:cubicBezTo>
                  <a:pt x="6151131" y="2662574"/>
                  <a:pt x="5906787" y="2846476"/>
                  <a:pt x="5693185" y="2857501"/>
                </a:cubicBezTo>
                <a:cubicBezTo>
                  <a:pt x="5459840" y="2858692"/>
                  <a:pt x="5240962" y="2867445"/>
                  <a:pt x="5093239" y="2857501"/>
                </a:cubicBezTo>
                <a:cubicBezTo>
                  <a:pt x="4925318" y="2821323"/>
                  <a:pt x="4797344" y="2868602"/>
                  <a:pt x="4597631" y="2857501"/>
                </a:cubicBezTo>
                <a:cubicBezTo>
                  <a:pt x="4412330" y="2867985"/>
                  <a:pt x="4314448" y="2879083"/>
                  <a:pt x="4049854" y="2857501"/>
                </a:cubicBezTo>
                <a:cubicBezTo>
                  <a:pt x="3764811" y="2847380"/>
                  <a:pt x="3649495" y="2841106"/>
                  <a:pt x="3293400" y="2857501"/>
                </a:cubicBezTo>
                <a:cubicBezTo>
                  <a:pt x="2936648" y="2873209"/>
                  <a:pt x="2907248" y="2855086"/>
                  <a:pt x="2693453" y="2857501"/>
                </a:cubicBezTo>
                <a:cubicBezTo>
                  <a:pt x="2480363" y="2870956"/>
                  <a:pt x="2412358" y="2887036"/>
                  <a:pt x="2197845" y="2857501"/>
                </a:cubicBezTo>
                <a:cubicBezTo>
                  <a:pt x="1984456" y="2867329"/>
                  <a:pt x="1617135" y="2848868"/>
                  <a:pt x="1441391" y="2857501"/>
                </a:cubicBezTo>
                <a:cubicBezTo>
                  <a:pt x="1280536" y="2823666"/>
                  <a:pt x="763894" y="2892819"/>
                  <a:pt x="476260" y="2857501"/>
                </a:cubicBezTo>
                <a:cubicBezTo>
                  <a:pt x="220209" y="2842485"/>
                  <a:pt x="-79226" y="2683455"/>
                  <a:pt x="0" y="2381241"/>
                </a:cubicBezTo>
                <a:cubicBezTo>
                  <a:pt x="-37091" y="2153599"/>
                  <a:pt x="-18836" y="2036633"/>
                  <a:pt x="0" y="1784347"/>
                </a:cubicBezTo>
                <a:cubicBezTo>
                  <a:pt x="37502" y="1513589"/>
                  <a:pt x="-1578" y="1474407"/>
                  <a:pt x="0" y="1206503"/>
                </a:cubicBezTo>
                <a:cubicBezTo>
                  <a:pt x="-763" y="922496"/>
                  <a:pt x="25332" y="798882"/>
                  <a:pt x="0" y="476260"/>
                </a:cubicBezTo>
                <a:close/>
              </a:path>
            </a:pathLst>
          </a:custGeom>
          <a:solidFill>
            <a:schemeClr val="bg2">
              <a:lumMod val="20000"/>
              <a:lumOff val="80000"/>
            </a:schemeClr>
          </a:solidFill>
          <a:ln>
            <a:extLst>
              <a:ext uri="{C807C97D-BFC1-408E-A445-0C87EB9F89A2}">
                <ask:lineSketchStyleProps xmlns="" xmlns:ask="http://schemas.microsoft.com/office/drawing/2018/sketchyshapes" sd="216801417">
                  <a:custGeom>
                    <a:avLst/>
                    <a:gdLst>
                      <a:gd name="connsiteX0" fmla="*/ 0 w 6169445"/>
                      <a:gd name="connsiteY0" fmla="*/ 476260 h 2857501"/>
                      <a:gd name="connsiteX1" fmla="*/ 476260 w 6169445"/>
                      <a:gd name="connsiteY1" fmla="*/ 0 h 2857501"/>
                      <a:gd name="connsiteX2" fmla="*/ 971868 w 6169445"/>
                      <a:gd name="connsiteY2" fmla="*/ 0 h 2857501"/>
                      <a:gd name="connsiteX3" fmla="*/ 1519645 w 6169445"/>
                      <a:gd name="connsiteY3" fmla="*/ 0 h 2857501"/>
                      <a:gd name="connsiteX4" fmla="*/ 2171761 w 6169445"/>
                      <a:gd name="connsiteY4" fmla="*/ 0 h 2857501"/>
                      <a:gd name="connsiteX5" fmla="*/ 2667369 w 6169445"/>
                      <a:gd name="connsiteY5" fmla="*/ 0 h 2857501"/>
                      <a:gd name="connsiteX6" fmla="*/ 3162976 w 6169445"/>
                      <a:gd name="connsiteY6" fmla="*/ 0 h 2857501"/>
                      <a:gd name="connsiteX7" fmla="*/ 3815092 w 6169445"/>
                      <a:gd name="connsiteY7" fmla="*/ 0 h 2857501"/>
                      <a:gd name="connsiteX8" fmla="*/ 4571546 w 6169445"/>
                      <a:gd name="connsiteY8" fmla="*/ 0 h 2857501"/>
                      <a:gd name="connsiteX9" fmla="*/ 5693185 w 6169445"/>
                      <a:gd name="connsiteY9" fmla="*/ 0 h 2857501"/>
                      <a:gd name="connsiteX10" fmla="*/ 6169445 w 6169445"/>
                      <a:gd name="connsiteY10" fmla="*/ 476260 h 2857501"/>
                      <a:gd name="connsiteX11" fmla="*/ 6169445 w 6169445"/>
                      <a:gd name="connsiteY11" fmla="*/ 1111254 h 2857501"/>
                      <a:gd name="connsiteX12" fmla="*/ 6169445 w 6169445"/>
                      <a:gd name="connsiteY12" fmla="*/ 1765297 h 2857501"/>
                      <a:gd name="connsiteX13" fmla="*/ 6169445 w 6169445"/>
                      <a:gd name="connsiteY13" fmla="*/ 2381241 h 2857501"/>
                      <a:gd name="connsiteX14" fmla="*/ 5693185 w 6169445"/>
                      <a:gd name="connsiteY14" fmla="*/ 2857501 h 2857501"/>
                      <a:gd name="connsiteX15" fmla="*/ 5093239 w 6169445"/>
                      <a:gd name="connsiteY15" fmla="*/ 2857501 h 2857501"/>
                      <a:gd name="connsiteX16" fmla="*/ 4597631 w 6169445"/>
                      <a:gd name="connsiteY16" fmla="*/ 2857501 h 2857501"/>
                      <a:gd name="connsiteX17" fmla="*/ 4049854 w 6169445"/>
                      <a:gd name="connsiteY17" fmla="*/ 2857501 h 2857501"/>
                      <a:gd name="connsiteX18" fmla="*/ 3293400 w 6169445"/>
                      <a:gd name="connsiteY18" fmla="*/ 2857501 h 2857501"/>
                      <a:gd name="connsiteX19" fmla="*/ 2693453 w 6169445"/>
                      <a:gd name="connsiteY19" fmla="*/ 2857501 h 2857501"/>
                      <a:gd name="connsiteX20" fmla="*/ 2197845 w 6169445"/>
                      <a:gd name="connsiteY20" fmla="*/ 2857501 h 2857501"/>
                      <a:gd name="connsiteX21" fmla="*/ 1441391 w 6169445"/>
                      <a:gd name="connsiteY21" fmla="*/ 2857501 h 2857501"/>
                      <a:gd name="connsiteX22" fmla="*/ 476260 w 6169445"/>
                      <a:gd name="connsiteY22" fmla="*/ 2857501 h 2857501"/>
                      <a:gd name="connsiteX23" fmla="*/ 0 w 6169445"/>
                      <a:gd name="connsiteY23" fmla="*/ 2381241 h 2857501"/>
                      <a:gd name="connsiteX24" fmla="*/ 0 w 6169445"/>
                      <a:gd name="connsiteY24" fmla="*/ 1784347 h 2857501"/>
                      <a:gd name="connsiteX25" fmla="*/ 0 w 6169445"/>
                      <a:gd name="connsiteY25" fmla="*/ 1206503 h 2857501"/>
                      <a:gd name="connsiteX26" fmla="*/ 0 w 6169445"/>
                      <a:gd name="connsiteY26" fmla="*/ 476260 h 285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69445" h="2857501" fill="none" extrusionOk="0">
                        <a:moveTo>
                          <a:pt x="0" y="476260"/>
                        </a:moveTo>
                        <a:cubicBezTo>
                          <a:pt x="-22836" y="246249"/>
                          <a:pt x="199518" y="8256"/>
                          <a:pt x="476260" y="0"/>
                        </a:cubicBezTo>
                        <a:cubicBezTo>
                          <a:pt x="681566" y="-20532"/>
                          <a:pt x="737410" y="7641"/>
                          <a:pt x="971868" y="0"/>
                        </a:cubicBezTo>
                        <a:cubicBezTo>
                          <a:pt x="1206326" y="-7641"/>
                          <a:pt x="1376017" y="11264"/>
                          <a:pt x="1519645" y="0"/>
                        </a:cubicBezTo>
                        <a:cubicBezTo>
                          <a:pt x="1663273" y="-11264"/>
                          <a:pt x="1894877" y="16201"/>
                          <a:pt x="2171761" y="0"/>
                        </a:cubicBezTo>
                        <a:cubicBezTo>
                          <a:pt x="2448645" y="-16201"/>
                          <a:pt x="2440392" y="2595"/>
                          <a:pt x="2667369" y="0"/>
                        </a:cubicBezTo>
                        <a:cubicBezTo>
                          <a:pt x="2894346" y="-2595"/>
                          <a:pt x="2925581" y="-8156"/>
                          <a:pt x="3162976" y="0"/>
                        </a:cubicBezTo>
                        <a:cubicBezTo>
                          <a:pt x="3400371" y="8156"/>
                          <a:pt x="3534179" y="-27105"/>
                          <a:pt x="3815092" y="0"/>
                        </a:cubicBezTo>
                        <a:cubicBezTo>
                          <a:pt x="4096005" y="27105"/>
                          <a:pt x="4261999" y="2562"/>
                          <a:pt x="4571546" y="0"/>
                        </a:cubicBezTo>
                        <a:cubicBezTo>
                          <a:pt x="4881093" y="-2562"/>
                          <a:pt x="5188783" y="55408"/>
                          <a:pt x="5693185" y="0"/>
                        </a:cubicBezTo>
                        <a:cubicBezTo>
                          <a:pt x="5994165" y="49508"/>
                          <a:pt x="6155374" y="234375"/>
                          <a:pt x="6169445" y="476260"/>
                        </a:cubicBezTo>
                        <a:cubicBezTo>
                          <a:pt x="6170996" y="757786"/>
                          <a:pt x="6143812" y="888965"/>
                          <a:pt x="6169445" y="1111254"/>
                        </a:cubicBezTo>
                        <a:cubicBezTo>
                          <a:pt x="6195078" y="1333543"/>
                          <a:pt x="6157553" y="1618965"/>
                          <a:pt x="6169445" y="1765297"/>
                        </a:cubicBezTo>
                        <a:cubicBezTo>
                          <a:pt x="6181337" y="1911629"/>
                          <a:pt x="6165739" y="2083920"/>
                          <a:pt x="6169445" y="2381241"/>
                        </a:cubicBezTo>
                        <a:cubicBezTo>
                          <a:pt x="6166122" y="2638700"/>
                          <a:pt x="5928211" y="2896289"/>
                          <a:pt x="5693185" y="2857501"/>
                        </a:cubicBezTo>
                        <a:cubicBezTo>
                          <a:pt x="5463049" y="2853877"/>
                          <a:pt x="5260315" y="2886443"/>
                          <a:pt x="5093239" y="2857501"/>
                        </a:cubicBezTo>
                        <a:cubicBezTo>
                          <a:pt x="4926163" y="2828559"/>
                          <a:pt x="4795305" y="2866296"/>
                          <a:pt x="4597631" y="2857501"/>
                        </a:cubicBezTo>
                        <a:cubicBezTo>
                          <a:pt x="4399957" y="2848706"/>
                          <a:pt x="4310626" y="2873949"/>
                          <a:pt x="4049854" y="2857501"/>
                        </a:cubicBezTo>
                        <a:cubicBezTo>
                          <a:pt x="3789082" y="2841053"/>
                          <a:pt x="3651204" y="2837759"/>
                          <a:pt x="3293400" y="2857501"/>
                        </a:cubicBezTo>
                        <a:cubicBezTo>
                          <a:pt x="2935596" y="2877243"/>
                          <a:pt x="2905553" y="2845439"/>
                          <a:pt x="2693453" y="2857501"/>
                        </a:cubicBezTo>
                        <a:cubicBezTo>
                          <a:pt x="2481353" y="2869563"/>
                          <a:pt x="2414307" y="2879771"/>
                          <a:pt x="2197845" y="2857501"/>
                        </a:cubicBezTo>
                        <a:cubicBezTo>
                          <a:pt x="1981383" y="2835231"/>
                          <a:pt x="1645784" y="2854812"/>
                          <a:pt x="1441391" y="2857501"/>
                        </a:cubicBezTo>
                        <a:cubicBezTo>
                          <a:pt x="1236998" y="2860190"/>
                          <a:pt x="750425" y="2879810"/>
                          <a:pt x="476260" y="2857501"/>
                        </a:cubicBezTo>
                        <a:cubicBezTo>
                          <a:pt x="233421" y="2853074"/>
                          <a:pt x="-54807" y="2648146"/>
                          <a:pt x="0" y="2381241"/>
                        </a:cubicBezTo>
                        <a:cubicBezTo>
                          <a:pt x="-29792" y="2149204"/>
                          <a:pt x="-28136" y="2047629"/>
                          <a:pt x="0" y="1784347"/>
                        </a:cubicBezTo>
                        <a:cubicBezTo>
                          <a:pt x="28136" y="1521065"/>
                          <a:pt x="-1440" y="1470624"/>
                          <a:pt x="0" y="1206503"/>
                        </a:cubicBezTo>
                        <a:cubicBezTo>
                          <a:pt x="1440" y="942382"/>
                          <a:pt x="8127" y="784370"/>
                          <a:pt x="0" y="476260"/>
                        </a:cubicBezTo>
                        <a:close/>
                      </a:path>
                      <a:path w="6169445" h="2857501" stroke="0" extrusionOk="0">
                        <a:moveTo>
                          <a:pt x="0" y="476260"/>
                        </a:moveTo>
                        <a:cubicBezTo>
                          <a:pt x="5027" y="208120"/>
                          <a:pt x="245343" y="38127"/>
                          <a:pt x="476260" y="0"/>
                        </a:cubicBezTo>
                        <a:cubicBezTo>
                          <a:pt x="774071" y="-13757"/>
                          <a:pt x="968730" y="13453"/>
                          <a:pt x="1180545" y="0"/>
                        </a:cubicBezTo>
                        <a:cubicBezTo>
                          <a:pt x="1392361" y="-13453"/>
                          <a:pt x="1581688" y="17455"/>
                          <a:pt x="1936999" y="0"/>
                        </a:cubicBezTo>
                        <a:cubicBezTo>
                          <a:pt x="2292310" y="-17455"/>
                          <a:pt x="2192703" y="15590"/>
                          <a:pt x="2432607" y="0"/>
                        </a:cubicBezTo>
                        <a:cubicBezTo>
                          <a:pt x="2672511" y="-15590"/>
                          <a:pt x="2848894" y="-15197"/>
                          <a:pt x="3136892" y="0"/>
                        </a:cubicBezTo>
                        <a:cubicBezTo>
                          <a:pt x="3424891" y="15197"/>
                          <a:pt x="3441624" y="1309"/>
                          <a:pt x="3632500" y="0"/>
                        </a:cubicBezTo>
                        <a:cubicBezTo>
                          <a:pt x="3823376" y="-1309"/>
                          <a:pt x="4047744" y="20214"/>
                          <a:pt x="4388954" y="0"/>
                        </a:cubicBezTo>
                        <a:cubicBezTo>
                          <a:pt x="4730164" y="-20214"/>
                          <a:pt x="4726000" y="-11881"/>
                          <a:pt x="4884562" y="0"/>
                        </a:cubicBezTo>
                        <a:cubicBezTo>
                          <a:pt x="5043124" y="11881"/>
                          <a:pt x="5449803" y="-3009"/>
                          <a:pt x="5693185" y="0"/>
                        </a:cubicBezTo>
                        <a:cubicBezTo>
                          <a:pt x="5932355" y="-21732"/>
                          <a:pt x="6171935" y="246597"/>
                          <a:pt x="6169445" y="476260"/>
                        </a:cubicBezTo>
                        <a:cubicBezTo>
                          <a:pt x="6172482" y="714864"/>
                          <a:pt x="6156417" y="857775"/>
                          <a:pt x="6169445" y="1130303"/>
                        </a:cubicBezTo>
                        <a:cubicBezTo>
                          <a:pt x="6182473" y="1402831"/>
                          <a:pt x="6169835" y="1649864"/>
                          <a:pt x="6169445" y="1784347"/>
                        </a:cubicBezTo>
                        <a:cubicBezTo>
                          <a:pt x="6169055" y="1918830"/>
                          <a:pt x="6158248" y="2156565"/>
                          <a:pt x="6169445" y="2381241"/>
                        </a:cubicBezTo>
                        <a:cubicBezTo>
                          <a:pt x="6222861" y="2626545"/>
                          <a:pt x="5945378" y="2839703"/>
                          <a:pt x="5693185" y="2857501"/>
                        </a:cubicBezTo>
                        <a:cubicBezTo>
                          <a:pt x="5391328" y="2836861"/>
                          <a:pt x="5326669" y="2838892"/>
                          <a:pt x="4988900" y="2857501"/>
                        </a:cubicBezTo>
                        <a:cubicBezTo>
                          <a:pt x="4651132" y="2876110"/>
                          <a:pt x="4460007" y="2822955"/>
                          <a:pt x="4284615" y="2857501"/>
                        </a:cubicBezTo>
                        <a:cubicBezTo>
                          <a:pt x="4109224" y="2892047"/>
                          <a:pt x="3958447" y="2860268"/>
                          <a:pt x="3736838" y="2857501"/>
                        </a:cubicBezTo>
                        <a:cubicBezTo>
                          <a:pt x="3515229" y="2854734"/>
                          <a:pt x="3356946" y="2882656"/>
                          <a:pt x="3084723" y="2857501"/>
                        </a:cubicBezTo>
                        <a:cubicBezTo>
                          <a:pt x="2812501" y="2832346"/>
                          <a:pt x="2794309" y="2884754"/>
                          <a:pt x="2536945" y="2857501"/>
                        </a:cubicBezTo>
                        <a:cubicBezTo>
                          <a:pt x="2279581" y="2830248"/>
                          <a:pt x="2121865" y="2861284"/>
                          <a:pt x="1884830" y="2857501"/>
                        </a:cubicBezTo>
                        <a:cubicBezTo>
                          <a:pt x="1647796" y="2853718"/>
                          <a:pt x="1516819" y="2839103"/>
                          <a:pt x="1337053" y="2857501"/>
                        </a:cubicBezTo>
                        <a:cubicBezTo>
                          <a:pt x="1157287" y="2875899"/>
                          <a:pt x="722890" y="2854005"/>
                          <a:pt x="476260" y="2857501"/>
                        </a:cubicBezTo>
                        <a:cubicBezTo>
                          <a:pt x="211426" y="2903612"/>
                          <a:pt x="-4711" y="2633325"/>
                          <a:pt x="0" y="2381241"/>
                        </a:cubicBezTo>
                        <a:cubicBezTo>
                          <a:pt x="-22683" y="2243041"/>
                          <a:pt x="-17242" y="2042438"/>
                          <a:pt x="0" y="1727198"/>
                        </a:cubicBezTo>
                        <a:cubicBezTo>
                          <a:pt x="17242" y="1411958"/>
                          <a:pt x="-14514" y="1303509"/>
                          <a:pt x="0" y="1073154"/>
                        </a:cubicBezTo>
                        <a:cubicBezTo>
                          <a:pt x="14514" y="842799"/>
                          <a:pt x="-29090" y="745115"/>
                          <a:pt x="0" y="47626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 name="Hộp Văn bản 4">
            <a:extLst>
              <a:ext uri="{FF2B5EF4-FFF2-40B4-BE49-F238E27FC236}">
                <a16:creationId xmlns="" xmlns:a16="http://schemas.microsoft.com/office/drawing/2014/main" id="{093E5E7F-9602-4F36-D49C-D05055D4293E}"/>
              </a:ext>
            </a:extLst>
          </p:cNvPr>
          <p:cNvSpPr txBox="1"/>
          <p:nvPr/>
        </p:nvSpPr>
        <p:spPr>
          <a:xfrm>
            <a:off x="6455884" y="1516157"/>
            <a:ext cx="4157031" cy="830997"/>
          </a:xfrm>
          <a:prstGeom prst="rect">
            <a:avLst/>
          </a:prstGeom>
          <a:noFill/>
        </p:spPr>
        <p:txBody>
          <a:bodyPr wrap="square" rtlCol="0">
            <a:spAutoFit/>
          </a:bodyPr>
          <a:lstStyle/>
          <a:p>
            <a:pPr algn="ctr" defTabSz="1219170">
              <a:buClr>
                <a:srgbClr val="000000"/>
              </a:buClr>
            </a:pPr>
            <a:r>
              <a:rPr lang="en-US" sz="4800" b="1" kern="0">
                <a:solidFill>
                  <a:srgbClr val="5A8401"/>
                </a:solidFill>
                <a:cs typeface="Arial"/>
                <a:sym typeface="Arial"/>
              </a:rPr>
              <a:t>hoàng lan</a:t>
            </a:r>
            <a:endParaRPr lang="en-US" sz="4800" b="1" kern="0" dirty="0">
              <a:solidFill>
                <a:srgbClr val="5A8401"/>
              </a:solidFill>
              <a:latin typeface="Calibri"/>
              <a:cs typeface="Arial"/>
              <a:sym typeface="Arial"/>
            </a:endParaRPr>
          </a:p>
        </p:txBody>
      </p:sp>
      <p:sp>
        <p:nvSpPr>
          <p:cNvPr id="9" name="Hộp Văn bản 8">
            <a:extLst>
              <a:ext uri="{FF2B5EF4-FFF2-40B4-BE49-F238E27FC236}">
                <a16:creationId xmlns="" xmlns:a16="http://schemas.microsoft.com/office/drawing/2014/main" id="{5E5F3AB6-4306-A44A-9C3E-8706C9C0F19A}"/>
              </a:ext>
            </a:extLst>
          </p:cNvPr>
          <p:cNvSpPr txBox="1"/>
          <p:nvPr/>
        </p:nvSpPr>
        <p:spPr>
          <a:xfrm>
            <a:off x="5589223" y="2181414"/>
            <a:ext cx="5677364" cy="2062296"/>
          </a:xfrm>
          <a:prstGeom prst="rect">
            <a:avLst/>
          </a:prstGeom>
          <a:noFill/>
        </p:spPr>
        <p:txBody>
          <a:bodyPr wrap="square" rtlCol="0">
            <a:spAutoFit/>
          </a:bodyPr>
          <a:lstStyle/>
          <a:p>
            <a:pPr algn="ctr" defTabSz="1219170">
              <a:buClr>
                <a:srgbClr val="000000"/>
              </a:buClr>
            </a:pPr>
            <a:r>
              <a:rPr lang="en-US" sz="4267" b="1" kern="0">
                <a:solidFill>
                  <a:srgbClr val="042613"/>
                </a:solidFill>
                <a:cs typeface="Arial"/>
                <a:sym typeface="Arial"/>
              </a:rPr>
              <a:t>c</a:t>
            </a:r>
            <a:r>
              <a:rPr lang="vi-VN" sz="4267" b="1" kern="0">
                <a:solidFill>
                  <a:srgbClr val="042613"/>
                </a:solidFill>
                <a:cs typeface="Arial"/>
                <a:sym typeface="Arial"/>
              </a:rPr>
              <a:t>ây thân gỗ, lá dài xanh bóng, hoa màu vàng lục hoặc hồng, rất thơm.</a:t>
            </a:r>
            <a:endParaRPr lang="en-US" sz="4267" b="1" kern="0" dirty="0">
              <a:solidFill>
                <a:srgbClr val="042613"/>
              </a:solidFill>
              <a:latin typeface="Calibri"/>
              <a:cs typeface="Arial"/>
              <a:sym typeface="Arial"/>
            </a:endParaRPr>
          </a:p>
        </p:txBody>
      </p:sp>
      <p:pic>
        <p:nvPicPr>
          <p:cNvPr id="2" name="Picture 2" descr="Cây Hoa Hoàng Lan (Bông Chúa) - HCM Lớn Nhỏ) đủ loại">
            <a:extLst>
              <a:ext uri="{FF2B5EF4-FFF2-40B4-BE49-F238E27FC236}">
                <a16:creationId xmlns="" xmlns:a16="http://schemas.microsoft.com/office/drawing/2014/main" id="{177EFB09-77F8-203E-E60F-9521B934B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382429"/>
            <a:ext cx="2062297" cy="20622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Cây Hoàng Lan – đặc điểm, cách trồng – chăm sóc và lưu ý">
            <a:extLst>
              <a:ext uri="{FF2B5EF4-FFF2-40B4-BE49-F238E27FC236}">
                <a16:creationId xmlns="" xmlns:a16="http://schemas.microsoft.com/office/drawing/2014/main" id="{68BDF766-62B1-4697-A4D3-D7A2A72CA1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5962" y="4339472"/>
            <a:ext cx="2066430" cy="20622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756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par>
                                <p:cTn id="8" presetID="2" presetClass="entr" presetSubtype="12"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750" fill="hold"/>
                                        <p:tgtEl>
                                          <p:spTgt spid="3"/>
                                        </p:tgtEl>
                                        <p:attrNameLst>
                                          <p:attrName>ppt_x</p:attrName>
                                        </p:attrNameLst>
                                      </p:cBhvr>
                                      <p:tavLst>
                                        <p:tav tm="0">
                                          <p:val>
                                            <p:strVal val="0-#ppt_w/2"/>
                                          </p:val>
                                        </p:tav>
                                        <p:tav tm="100000">
                                          <p:val>
                                            <p:strVal val="#ppt_x"/>
                                          </p:val>
                                        </p:tav>
                                      </p:tavLst>
                                    </p:anim>
                                    <p:anim calcmode="lin" valueType="num">
                                      <p:cBhvr additive="base">
                                        <p:cTn id="11"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5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42"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P spid="4" grpId="0" animBg="1"/>
      <p:bldP spid="5"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465" name="Hộp Văn bản 464">
            <a:extLst>
              <a:ext uri="{FF2B5EF4-FFF2-40B4-BE49-F238E27FC236}">
                <a16:creationId xmlns="" xmlns:a16="http://schemas.microsoft.com/office/drawing/2014/main" id="{D609811E-329F-8AD8-A676-1DA9ED6B4FF6}"/>
              </a:ext>
            </a:extLst>
          </p:cNvPr>
          <p:cNvSpPr txBox="1"/>
          <p:nvPr/>
        </p:nvSpPr>
        <p:spPr>
          <a:xfrm>
            <a:off x="1246456" y="141615"/>
            <a:ext cx="9173539" cy="995209"/>
          </a:xfrm>
          <a:prstGeom prst="rect">
            <a:avLst/>
          </a:prstGeom>
          <a:noFill/>
        </p:spPr>
        <p:txBody>
          <a:bodyPr wrap="square" rtlCol="0">
            <a:spAutoFit/>
          </a:bodyPr>
          <a:lstStyle/>
          <a:p>
            <a:pPr algn="ctr" defTabSz="1219170">
              <a:buClr>
                <a:srgbClr val="000000"/>
              </a:buClr>
            </a:pP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Giải thích từ </a:t>
            </a:r>
            <a:r>
              <a:rPr lang="en-US"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rPr>
              <a:t>ngữ</a:t>
            </a:r>
            <a:r>
              <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rPr>
              <a:t> </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khó hiểu</a:t>
            </a:r>
            <a:endPar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pic>
        <p:nvPicPr>
          <p:cNvPr id="3" name="Hình ảnh 2" descr="Ảnh có chứa đồ chơi, búp bê&#10;&#10;Mô tả được tạo tự động">
            <a:extLst>
              <a:ext uri="{FF2B5EF4-FFF2-40B4-BE49-F238E27FC236}">
                <a16:creationId xmlns="" xmlns:a16="http://schemas.microsoft.com/office/drawing/2014/main" id="{B9C88F36-A4AD-B9DB-CD86-E106B0274CF5}"/>
              </a:ext>
            </a:extLst>
          </p:cNvPr>
          <p:cNvPicPr>
            <a:picLocks noChangeAspect="1"/>
          </p:cNvPicPr>
          <p:nvPr/>
        </p:nvPicPr>
        <p:blipFill>
          <a:blip r:embed="rId3"/>
          <a:stretch>
            <a:fillRect/>
          </a:stretch>
        </p:blipFill>
        <p:spPr>
          <a:xfrm>
            <a:off x="178319" y="1797868"/>
            <a:ext cx="4763303" cy="4603901"/>
          </a:xfrm>
          <a:prstGeom prst="rect">
            <a:avLst/>
          </a:prstGeom>
        </p:spPr>
      </p:pic>
      <p:sp>
        <p:nvSpPr>
          <p:cNvPr id="4" name="Hình chữ nhật: Góc Tròn 3">
            <a:extLst>
              <a:ext uri="{FF2B5EF4-FFF2-40B4-BE49-F238E27FC236}">
                <a16:creationId xmlns="" xmlns:a16="http://schemas.microsoft.com/office/drawing/2014/main" id="{21C803B2-1C18-C3BC-6F2A-91EBAA401528}"/>
              </a:ext>
            </a:extLst>
          </p:cNvPr>
          <p:cNvSpPr/>
          <p:nvPr/>
        </p:nvSpPr>
        <p:spPr>
          <a:xfrm>
            <a:off x="5449678" y="1527671"/>
            <a:ext cx="6169445" cy="3172860"/>
          </a:xfrm>
          <a:custGeom>
            <a:avLst/>
            <a:gdLst>
              <a:gd name="connsiteX0" fmla="*/ 0 w 6169445"/>
              <a:gd name="connsiteY0" fmla="*/ 528821 h 3172860"/>
              <a:gd name="connsiteX1" fmla="*/ 528821 w 6169445"/>
              <a:gd name="connsiteY1" fmla="*/ 0 h 3172860"/>
              <a:gd name="connsiteX2" fmla="*/ 1116678 w 6169445"/>
              <a:gd name="connsiteY2" fmla="*/ 0 h 3172860"/>
              <a:gd name="connsiteX3" fmla="*/ 1755654 w 6169445"/>
              <a:gd name="connsiteY3" fmla="*/ 0 h 3172860"/>
              <a:gd name="connsiteX4" fmla="*/ 2241275 w 6169445"/>
              <a:gd name="connsiteY4" fmla="*/ 0 h 3172860"/>
              <a:gd name="connsiteX5" fmla="*/ 2726896 w 6169445"/>
              <a:gd name="connsiteY5" fmla="*/ 0 h 3172860"/>
              <a:gd name="connsiteX6" fmla="*/ 3365872 w 6169445"/>
              <a:gd name="connsiteY6" fmla="*/ 0 h 3172860"/>
              <a:gd name="connsiteX7" fmla="*/ 4107083 w 6169445"/>
              <a:gd name="connsiteY7" fmla="*/ 0 h 3172860"/>
              <a:gd name="connsiteX8" fmla="*/ 4848295 w 6169445"/>
              <a:gd name="connsiteY8" fmla="*/ 0 h 3172860"/>
              <a:gd name="connsiteX9" fmla="*/ 5640624 w 6169445"/>
              <a:gd name="connsiteY9" fmla="*/ 0 h 3172860"/>
              <a:gd name="connsiteX10" fmla="*/ 6169445 w 6169445"/>
              <a:gd name="connsiteY10" fmla="*/ 528821 h 3172860"/>
              <a:gd name="connsiteX11" fmla="*/ 6169445 w 6169445"/>
              <a:gd name="connsiteY11" fmla="*/ 1099930 h 3172860"/>
              <a:gd name="connsiteX12" fmla="*/ 6169445 w 6169445"/>
              <a:gd name="connsiteY12" fmla="*/ 1607582 h 3172860"/>
              <a:gd name="connsiteX13" fmla="*/ 6169445 w 6169445"/>
              <a:gd name="connsiteY13" fmla="*/ 2072930 h 3172860"/>
              <a:gd name="connsiteX14" fmla="*/ 6169445 w 6169445"/>
              <a:gd name="connsiteY14" fmla="*/ 2644039 h 3172860"/>
              <a:gd name="connsiteX15" fmla="*/ 5640624 w 6169445"/>
              <a:gd name="connsiteY15" fmla="*/ 3172860 h 3172860"/>
              <a:gd name="connsiteX16" fmla="*/ 5155003 w 6169445"/>
              <a:gd name="connsiteY16" fmla="*/ 3172860 h 3172860"/>
              <a:gd name="connsiteX17" fmla="*/ 4413791 w 6169445"/>
              <a:gd name="connsiteY17" fmla="*/ 3172860 h 3172860"/>
              <a:gd name="connsiteX18" fmla="*/ 3825934 w 6169445"/>
              <a:gd name="connsiteY18" fmla="*/ 3172860 h 3172860"/>
              <a:gd name="connsiteX19" fmla="*/ 3340313 w 6169445"/>
              <a:gd name="connsiteY19" fmla="*/ 3172860 h 3172860"/>
              <a:gd name="connsiteX20" fmla="*/ 2599101 w 6169445"/>
              <a:gd name="connsiteY20" fmla="*/ 3172860 h 3172860"/>
              <a:gd name="connsiteX21" fmla="*/ 1960126 w 6169445"/>
              <a:gd name="connsiteY21" fmla="*/ 3172860 h 3172860"/>
              <a:gd name="connsiteX22" fmla="*/ 1218914 w 6169445"/>
              <a:gd name="connsiteY22" fmla="*/ 3172860 h 3172860"/>
              <a:gd name="connsiteX23" fmla="*/ 528821 w 6169445"/>
              <a:gd name="connsiteY23" fmla="*/ 3172860 h 3172860"/>
              <a:gd name="connsiteX24" fmla="*/ 0 w 6169445"/>
              <a:gd name="connsiteY24" fmla="*/ 2644039 h 3172860"/>
              <a:gd name="connsiteX25" fmla="*/ 0 w 6169445"/>
              <a:gd name="connsiteY25" fmla="*/ 2072930 h 3172860"/>
              <a:gd name="connsiteX26" fmla="*/ 0 w 6169445"/>
              <a:gd name="connsiteY26" fmla="*/ 1586430 h 3172860"/>
              <a:gd name="connsiteX27" fmla="*/ 0 w 6169445"/>
              <a:gd name="connsiteY27" fmla="*/ 1015321 h 3172860"/>
              <a:gd name="connsiteX28" fmla="*/ 0 w 6169445"/>
              <a:gd name="connsiteY28" fmla="*/ 528821 h 3172860"/>
              <a:gd name="connsiteX0" fmla="*/ 0 w 6169445"/>
              <a:gd name="connsiteY0" fmla="*/ 528821 h 3172860"/>
              <a:gd name="connsiteX1" fmla="*/ 528821 w 6169445"/>
              <a:gd name="connsiteY1" fmla="*/ 0 h 3172860"/>
              <a:gd name="connsiteX2" fmla="*/ 1218914 w 6169445"/>
              <a:gd name="connsiteY2" fmla="*/ 0 h 3172860"/>
              <a:gd name="connsiteX3" fmla="*/ 1960126 w 6169445"/>
              <a:gd name="connsiteY3" fmla="*/ 0 h 3172860"/>
              <a:gd name="connsiteX4" fmla="*/ 2445747 w 6169445"/>
              <a:gd name="connsiteY4" fmla="*/ 0 h 3172860"/>
              <a:gd name="connsiteX5" fmla="*/ 3135841 w 6169445"/>
              <a:gd name="connsiteY5" fmla="*/ 0 h 3172860"/>
              <a:gd name="connsiteX6" fmla="*/ 3621462 w 6169445"/>
              <a:gd name="connsiteY6" fmla="*/ 0 h 3172860"/>
              <a:gd name="connsiteX7" fmla="*/ 4362673 w 6169445"/>
              <a:gd name="connsiteY7" fmla="*/ 0 h 3172860"/>
              <a:gd name="connsiteX8" fmla="*/ 4848295 w 6169445"/>
              <a:gd name="connsiteY8" fmla="*/ 0 h 3172860"/>
              <a:gd name="connsiteX9" fmla="*/ 5640624 w 6169445"/>
              <a:gd name="connsiteY9" fmla="*/ 0 h 3172860"/>
              <a:gd name="connsiteX10" fmla="*/ 6169445 w 6169445"/>
              <a:gd name="connsiteY10" fmla="*/ 528821 h 3172860"/>
              <a:gd name="connsiteX11" fmla="*/ 6169445 w 6169445"/>
              <a:gd name="connsiteY11" fmla="*/ 1078778 h 3172860"/>
              <a:gd name="connsiteX12" fmla="*/ 6169445 w 6169445"/>
              <a:gd name="connsiteY12" fmla="*/ 1628734 h 3172860"/>
              <a:gd name="connsiteX13" fmla="*/ 6169445 w 6169445"/>
              <a:gd name="connsiteY13" fmla="*/ 2644039 h 3172860"/>
              <a:gd name="connsiteX14" fmla="*/ 5640624 w 6169445"/>
              <a:gd name="connsiteY14" fmla="*/ 3172860 h 3172860"/>
              <a:gd name="connsiteX15" fmla="*/ 4950531 w 6169445"/>
              <a:gd name="connsiteY15" fmla="*/ 3172860 h 3172860"/>
              <a:gd name="connsiteX16" fmla="*/ 4260437 w 6169445"/>
              <a:gd name="connsiteY16" fmla="*/ 3172860 h 3172860"/>
              <a:gd name="connsiteX17" fmla="*/ 3723698 w 6169445"/>
              <a:gd name="connsiteY17" fmla="*/ 3172860 h 3172860"/>
              <a:gd name="connsiteX18" fmla="*/ 3084723 w 6169445"/>
              <a:gd name="connsiteY18" fmla="*/ 3172860 h 3172860"/>
              <a:gd name="connsiteX19" fmla="*/ 2547983 w 6169445"/>
              <a:gd name="connsiteY19" fmla="*/ 3172860 h 3172860"/>
              <a:gd name="connsiteX20" fmla="*/ 1909008 w 6169445"/>
              <a:gd name="connsiteY20" fmla="*/ 3172860 h 3172860"/>
              <a:gd name="connsiteX21" fmla="*/ 1372268 w 6169445"/>
              <a:gd name="connsiteY21" fmla="*/ 3172860 h 3172860"/>
              <a:gd name="connsiteX22" fmla="*/ 528821 w 6169445"/>
              <a:gd name="connsiteY22" fmla="*/ 3172860 h 3172860"/>
              <a:gd name="connsiteX23" fmla="*/ 0 w 6169445"/>
              <a:gd name="connsiteY23" fmla="*/ 2644039 h 3172860"/>
              <a:gd name="connsiteX24" fmla="*/ 0 w 6169445"/>
              <a:gd name="connsiteY24" fmla="*/ 2094082 h 3172860"/>
              <a:gd name="connsiteX25" fmla="*/ 0 w 6169445"/>
              <a:gd name="connsiteY25" fmla="*/ 1544126 h 3172860"/>
              <a:gd name="connsiteX26" fmla="*/ 0 w 6169445"/>
              <a:gd name="connsiteY26" fmla="*/ 1036473 h 3172860"/>
              <a:gd name="connsiteX27" fmla="*/ 0 w 6169445"/>
              <a:gd name="connsiteY27" fmla="*/ 528821 h 317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69445" h="3172860" fill="none" extrusionOk="0">
                <a:moveTo>
                  <a:pt x="0" y="528821"/>
                </a:moveTo>
                <a:cubicBezTo>
                  <a:pt x="-32954" y="239011"/>
                  <a:pt x="261108" y="27255"/>
                  <a:pt x="528821" y="0"/>
                </a:cubicBezTo>
                <a:cubicBezTo>
                  <a:pt x="810240" y="48995"/>
                  <a:pt x="963237" y="-21360"/>
                  <a:pt x="1116678" y="0"/>
                </a:cubicBezTo>
                <a:cubicBezTo>
                  <a:pt x="1302902" y="57212"/>
                  <a:pt x="1470736" y="13500"/>
                  <a:pt x="1755654" y="0"/>
                </a:cubicBezTo>
                <a:cubicBezTo>
                  <a:pt x="2019035" y="13515"/>
                  <a:pt x="2049442" y="29985"/>
                  <a:pt x="2241275" y="0"/>
                </a:cubicBezTo>
                <a:cubicBezTo>
                  <a:pt x="2413086" y="-24029"/>
                  <a:pt x="2507079" y="-1463"/>
                  <a:pt x="2726896" y="0"/>
                </a:cubicBezTo>
                <a:cubicBezTo>
                  <a:pt x="2954678" y="3460"/>
                  <a:pt x="3070172" y="6763"/>
                  <a:pt x="3365872" y="0"/>
                </a:cubicBezTo>
                <a:cubicBezTo>
                  <a:pt x="3619203" y="-24730"/>
                  <a:pt x="3833982" y="28433"/>
                  <a:pt x="4107083" y="0"/>
                </a:cubicBezTo>
                <a:cubicBezTo>
                  <a:pt x="4433213" y="-28115"/>
                  <a:pt x="4602072" y="16538"/>
                  <a:pt x="4848295" y="0"/>
                </a:cubicBezTo>
                <a:cubicBezTo>
                  <a:pt x="5111411" y="14337"/>
                  <a:pt x="5439582" y="-40918"/>
                  <a:pt x="5640624" y="0"/>
                </a:cubicBezTo>
                <a:cubicBezTo>
                  <a:pt x="5865858" y="-8868"/>
                  <a:pt x="6202248" y="142018"/>
                  <a:pt x="6169445" y="528821"/>
                </a:cubicBezTo>
                <a:cubicBezTo>
                  <a:pt x="6199554" y="746143"/>
                  <a:pt x="6171329" y="916253"/>
                  <a:pt x="6169445" y="1099930"/>
                </a:cubicBezTo>
                <a:cubicBezTo>
                  <a:pt x="6169797" y="1283317"/>
                  <a:pt x="6185590" y="1360689"/>
                  <a:pt x="6169445" y="1607582"/>
                </a:cubicBezTo>
                <a:cubicBezTo>
                  <a:pt x="6167032" y="1843049"/>
                  <a:pt x="6147998" y="1883610"/>
                  <a:pt x="6169445" y="2072930"/>
                </a:cubicBezTo>
                <a:cubicBezTo>
                  <a:pt x="6181577" y="2240284"/>
                  <a:pt x="6133301" y="2532001"/>
                  <a:pt x="6169445" y="2644039"/>
                </a:cubicBezTo>
                <a:cubicBezTo>
                  <a:pt x="6162939" y="2929325"/>
                  <a:pt x="5976999" y="3217443"/>
                  <a:pt x="5640624" y="3172860"/>
                </a:cubicBezTo>
                <a:cubicBezTo>
                  <a:pt x="5474205" y="3217527"/>
                  <a:pt x="5355224" y="3180589"/>
                  <a:pt x="5155003" y="3172860"/>
                </a:cubicBezTo>
                <a:cubicBezTo>
                  <a:pt x="4987778" y="3211524"/>
                  <a:pt x="4630509" y="3197866"/>
                  <a:pt x="4413791" y="3172860"/>
                </a:cubicBezTo>
                <a:cubicBezTo>
                  <a:pt x="4235163" y="3141622"/>
                  <a:pt x="3990705" y="3143533"/>
                  <a:pt x="3825934" y="3172860"/>
                </a:cubicBezTo>
                <a:cubicBezTo>
                  <a:pt x="3667206" y="3153709"/>
                  <a:pt x="3523790" y="3168492"/>
                  <a:pt x="3340313" y="3172860"/>
                </a:cubicBezTo>
                <a:cubicBezTo>
                  <a:pt x="3160259" y="3202843"/>
                  <a:pt x="2958396" y="3211334"/>
                  <a:pt x="2599101" y="3172860"/>
                </a:cubicBezTo>
                <a:cubicBezTo>
                  <a:pt x="2278232" y="3151409"/>
                  <a:pt x="2254719" y="3164358"/>
                  <a:pt x="1960126" y="3172860"/>
                </a:cubicBezTo>
                <a:cubicBezTo>
                  <a:pt x="1668612" y="3191329"/>
                  <a:pt x="1438881" y="3195213"/>
                  <a:pt x="1218914" y="3172860"/>
                </a:cubicBezTo>
                <a:cubicBezTo>
                  <a:pt x="995884" y="3174912"/>
                  <a:pt x="772217" y="3195838"/>
                  <a:pt x="528821" y="3172860"/>
                </a:cubicBezTo>
                <a:cubicBezTo>
                  <a:pt x="297648" y="3109368"/>
                  <a:pt x="29840" y="2979771"/>
                  <a:pt x="0" y="2644039"/>
                </a:cubicBezTo>
                <a:cubicBezTo>
                  <a:pt x="-7375" y="2515814"/>
                  <a:pt x="969" y="2381374"/>
                  <a:pt x="0" y="2072930"/>
                </a:cubicBezTo>
                <a:cubicBezTo>
                  <a:pt x="2832" y="1805386"/>
                  <a:pt x="14759" y="1812869"/>
                  <a:pt x="0" y="1586430"/>
                </a:cubicBezTo>
                <a:cubicBezTo>
                  <a:pt x="-30057" y="1344074"/>
                  <a:pt x="-3585" y="1232282"/>
                  <a:pt x="0" y="1015321"/>
                </a:cubicBezTo>
                <a:cubicBezTo>
                  <a:pt x="1413" y="776782"/>
                  <a:pt x="16238" y="683991"/>
                  <a:pt x="0" y="528821"/>
                </a:cubicBezTo>
                <a:close/>
              </a:path>
              <a:path w="6169445" h="3172860" stroke="0" extrusionOk="0">
                <a:moveTo>
                  <a:pt x="0" y="528821"/>
                </a:moveTo>
                <a:cubicBezTo>
                  <a:pt x="21626" y="140044"/>
                  <a:pt x="174616" y="15040"/>
                  <a:pt x="528821" y="0"/>
                </a:cubicBezTo>
                <a:cubicBezTo>
                  <a:pt x="785960" y="26820"/>
                  <a:pt x="894022" y="3158"/>
                  <a:pt x="1218914" y="0"/>
                </a:cubicBezTo>
                <a:cubicBezTo>
                  <a:pt x="1512815" y="3556"/>
                  <a:pt x="1806139" y="-10471"/>
                  <a:pt x="1960126" y="0"/>
                </a:cubicBezTo>
                <a:cubicBezTo>
                  <a:pt x="2155542" y="37167"/>
                  <a:pt x="2235812" y="-8031"/>
                  <a:pt x="2445747" y="0"/>
                </a:cubicBezTo>
                <a:cubicBezTo>
                  <a:pt x="2606474" y="6686"/>
                  <a:pt x="2826222" y="17432"/>
                  <a:pt x="3135841" y="0"/>
                </a:cubicBezTo>
                <a:cubicBezTo>
                  <a:pt x="3449917" y="-11740"/>
                  <a:pt x="3503887" y="-3016"/>
                  <a:pt x="3621462" y="0"/>
                </a:cubicBezTo>
                <a:cubicBezTo>
                  <a:pt x="3736647" y="3557"/>
                  <a:pt x="4150064" y="25140"/>
                  <a:pt x="4362673" y="0"/>
                </a:cubicBezTo>
                <a:cubicBezTo>
                  <a:pt x="4543999" y="-16136"/>
                  <a:pt x="4690663" y="55427"/>
                  <a:pt x="4848295" y="0"/>
                </a:cubicBezTo>
                <a:cubicBezTo>
                  <a:pt x="5046178" y="-38235"/>
                  <a:pt x="5486608" y="-1274"/>
                  <a:pt x="5640624" y="0"/>
                </a:cubicBezTo>
                <a:cubicBezTo>
                  <a:pt x="5931834" y="29563"/>
                  <a:pt x="6101016" y="247704"/>
                  <a:pt x="6169445" y="528821"/>
                </a:cubicBezTo>
                <a:cubicBezTo>
                  <a:pt x="6152736" y="798199"/>
                  <a:pt x="6166777" y="917548"/>
                  <a:pt x="6169445" y="1078778"/>
                </a:cubicBezTo>
                <a:cubicBezTo>
                  <a:pt x="6142504" y="1229404"/>
                  <a:pt x="6171438" y="1363621"/>
                  <a:pt x="6169445" y="1628734"/>
                </a:cubicBezTo>
                <a:cubicBezTo>
                  <a:pt x="6121299" y="1831478"/>
                  <a:pt x="6125330" y="2336057"/>
                  <a:pt x="6169445" y="2644039"/>
                </a:cubicBezTo>
                <a:cubicBezTo>
                  <a:pt x="6224151" y="2928772"/>
                  <a:pt x="5887981" y="3125380"/>
                  <a:pt x="5640624" y="3172860"/>
                </a:cubicBezTo>
                <a:cubicBezTo>
                  <a:pt x="5416407" y="3172086"/>
                  <a:pt x="5274570" y="3140069"/>
                  <a:pt x="4950531" y="3172860"/>
                </a:cubicBezTo>
                <a:cubicBezTo>
                  <a:pt x="4631802" y="3169150"/>
                  <a:pt x="4570087" y="3217598"/>
                  <a:pt x="4260437" y="3172860"/>
                </a:cubicBezTo>
                <a:cubicBezTo>
                  <a:pt x="3949219" y="3142837"/>
                  <a:pt x="3900040" y="3173686"/>
                  <a:pt x="3723698" y="3172860"/>
                </a:cubicBezTo>
                <a:cubicBezTo>
                  <a:pt x="3543037" y="3185005"/>
                  <a:pt x="3250706" y="3147623"/>
                  <a:pt x="3084723" y="3172860"/>
                </a:cubicBezTo>
                <a:cubicBezTo>
                  <a:pt x="2910129" y="3202811"/>
                  <a:pt x="2686530" y="3164119"/>
                  <a:pt x="2547983" y="3172860"/>
                </a:cubicBezTo>
                <a:cubicBezTo>
                  <a:pt x="2395996" y="3158292"/>
                  <a:pt x="2132372" y="3202200"/>
                  <a:pt x="1909008" y="3172860"/>
                </a:cubicBezTo>
                <a:cubicBezTo>
                  <a:pt x="1649400" y="3143450"/>
                  <a:pt x="1618283" y="3161978"/>
                  <a:pt x="1372268" y="3172860"/>
                </a:cubicBezTo>
                <a:cubicBezTo>
                  <a:pt x="1113522" y="3197773"/>
                  <a:pt x="707041" y="3120747"/>
                  <a:pt x="528821" y="3172860"/>
                </a:cubicBezTo>
                <a:cubicBezTo>
                  <a:pt x="170886" y="3189847"/>
                  <a:pt x="-34808" y="2965000"/>
                  <a:pt x="0" y="2644039"/>
                </a:cubicBezTo>
                <a:cubicBezTo>
                  <a:pt x="-21580" y="2452061"/>
                  <a:pt x="-21965" y="2235399"/>
                  <a:pt x="0" y="2094082"/>
                </a:cubicBezTo>
                <a:cubicBezTo>
                  <a:pt x="-7326" y="2001127"/>
                  <a:pt x="-21284" y="1820018"/>
                  <a:pt x="0" y="1544126"/>
                </a:cubicBezTo>
                <a:cubicBezTo>
                  <a:pt x="28404" y="1291787"/>
                  <a:pt x="-3135" y="1273528"/>
                  <a:pt x="0" y="1036473"/>
                </a:cubicBezTo>
                <a:cubicBezTo>
                  <a:pt x="-3834" y="792125"/>
                  <a:pt x="19130" y="696728"/>
                  <a:pt x="0" y="528821"/>
                </a:cubicBezTo>
                <a:close/>
              </a:path>
              <a:path w="6169445" h="3172860" fill="none" stroke="0" extrusionOk="0">
                <a:moveTo>
                  <a:pt x="0" y="528821"/>
                </a:moveTo>
                <a:cubicBezTo>
                  <a:pt x="33283" y="228695"/>
                  <a:pt x="241214" y="40306"/>
                  <a:pt x="528821" y="0"/>
                </a:cubicBezTo>
                <a:cubicBezTo>
                  <a:pt x="812944" y="21956"/>
                  <a:pt x="951538" y="-31632"/>
                  <a:pt x="1116678" y="0"/>
                </a:cubicBezTo>
                <a:cubicBezTo>
                  <a:pt x="1305775" y="7153"/>
                  <a:pt x="1511283" y="-2937"/>
                  <a:pt x="1755654" y="0"/>
                </a:cubicBezTo>
                <a:cubicBezTo>
                  <a:pt x="2021030" y="20254"/>
                  <a:pt x="2059192" y="16592"/>
                  <a:pt x="2241275" y="0"/>
                </a:cubicBezTo>
                <a:cubicBezTo>
                  <a:pt x="2431921" y="-2760"/>
                  <a:pt x="2500247" y="-367"/>
                  <a:pt x="2726896" y="0"/>
                </a:cubicBezTo>
                <a:cubicBezTo>
                  <a:pt x="2940705" y="-37912"/>
                  <a:pt x="3082928" y="7417"/>
                  <a:pt x="3365872" y="0"/>
                </a:cubicBezTo>
                <a:cubicBezTo>
                  <a:pt x="3647631" y="4717"/>
                  <a:pt x="3846201" y="12078"/>
                  <a:pt x="4107083" y="0"/>
                </a:cubicBezTo>
                <a:cubicBezTo>
                  <a:pt x="4389547" y="-2014"/>
                  <a:pt x="4571199" y="-19351"/>
                  <a:pt x="4848295" y="0"/>
                </a:cubicBezTo>
                <a:cubicBezTo>
                  <a:pt x="5115262" y="59052"/>
                  <a:pt x="5445559" y="4586"/>
                  <a:pt x="5640624" y="0"/>
                </a:cubicBezTo>
                <a:cubicBezTo>
                  <a:pt x="5896327" y="-4783"/>
                  <a:pt x="6216193" y="167822"/>
                  <a:pt x="6169445" y="528821"/>
                </a:cubicBezTo>
                <a:cubicBezTo>
                  <a:pt x="6184021" y="721805"/>
                  <a:pt x="6135243" y="913027"/>
                  <a:pt x="6169445" y="1099930"/>
                </a:cubicBezTo>
                <a:cubicBezTo>
                  <a:pt x="6188727" y="1284618"/>
                  <a:pt x="6175112" y="1368182"/>
                  <a:pt x="6169445" y="1607582"/>
                </a:cubicBezTo>
                <a:cubicBezTo>
                  <a:pt x="6168740" y="1844474"/>
                  <a:pt x="6154525" y="1893987"/>
                  <a:pt x="6169445" y="2072930"/>
                </a:cubicBezTo>
                <a:cubicBezTo>
                  <a:pt x="6178815" y="2264130"/>
                  <a:pt x="6152617" y="2519738"/>
                  <a:pt x="6169445" y="2644039"/>
                </a:cubicBezTo>
                <a:cubicBezTo>
                  <a:pt x="6109172" y="2946967"/>
                  <a:pt x="5889410" y="3168851"/>
                  <a:pt x="5640624" y="3172860"/>
                </a:cubicBezTo>
                <a:cubicBezTo>
                  <a:pt x="5463840" y="3166795"/>
                  <a:pt x="5367476" y="3193248"/>
                  <a:pt x="5155003" y="3172860"/>
                </a:cubicBezTo>
                <a:cubicBezTo>
                  <a:pt x="4965387" y="3181344"/>
                  <a:pt x="4642614" y="3203113"/>
                  <a:pt x="4413791" y="3172860"/>
                </a:cubicBezTo>
                <a:cubicBezTo>
                  <a:pt x="4182768" y="3182233"/>
                  <a:pt x="3988530" y="3203932"/>
                  <a:pt x="3825934" y="3172860"/>
                </a:cubicBezTo>
                <a:cubicBezTo>
                  <a:pt x="3657077" y="3148053"/>
                  <a:pt x="3552768" y="3184311"/>
                  <a:pt x="3340313" y="3172860"/>
                </a:cubicBezTo>
                <a:cubicBezTo>
                  <a:pt x="3105973" y="3214587"/>
                  <a:pt x="2901620" y="3227596"/>
                  <a:pt x="2599101" y="3172860"/>
                </a:cubicBezTo>
                <a:cubicBezTo>
                  <a:pt x="2289028" y="3149092"/>
                  <a:pt x="2242645" y="3170854"/>
                  <a:pt x="1960126" y="3172860"/>
                </a:cubicBezTo>
                <a:cubicBezTo>
                  <a:pt x="1677907" y="3170671"/>
                  <a:pt x="1468382" y="3204834"/>
                  <a:pt x="1218914" y="3172860"/>
                </a:cubicBezTo>
                <a:cubicBezTo>
                  <a:pt x="949482" y="3127736"/>
                  <a:pt x="745863" y="3202560"/>
                  <a:pt x="528821" y="3172860"/>
                </a:cubicBezTo>
                <a:cubicBezTo>
                  <a:pt x="201168" y="3149319"/>
                  <a:pt x="48529" y="2907318"/>
                  <a:pt x="0" y="2644039"/>
                </a:cubicBezTo>
                <a:cubicBezTo>
                  <a:pt x="17962" y="2487270"/>
                  <a:pt x="-1655" y="2372944"/>
                  <a:pt x="0" y="2072930"/>
                </a:cubicBezTo>
                <a:cubicBezTo>
                  <a:pt x="347" y="1801231"/>
                  <a:pt x="17184" y="1813046"/>
                  <a:pt x="0" y="1586430"/>
                </a:cubicBezTo>
                <a:cubicBezTo>
                  <a:pt x="-26794" y="1373672"/>
                  <a:pt x="17978" y="1241877"/>
                  <a:pt x="0" y="1015321"/>
                </a:cubicBezTo>
                <a:cubicBezTo>
                  <a:pt x="14398" y="795379"/>
                  <a:pt x="46006" y="682880"/>
                  <a:pt x="0" y="528821"/>
                </a:cubicBezTo>
                <a:close/>
              </a:path>
            </a:pathLst>
          </a:custGeom>
          <a:solidFill>
            <a:schemeClr val="bg2">
              <a:lumMod val="20000"/>
              <a:lumOff val="80000"/>
            </a:schemeClr>
          </a:solidFill>
          <a:ln>
            <a:extLst>
              <a:ext uri="{C807C97D-BFC1-408E-A445-0C87EB9F89A2}">
                <ask:lineSketchStyleProps xmlns="" xmlns:ask="http://schemas.microsoft.com/office/drawing/2018/sketchyshapes" sd="216801417">
                  <a:custGeom>
                    <a:avLst/>
                    <a:gdLst>
                      <a:gd name="connsiteX0" fmla="*/ 0 w 6169445"/>
                      <a:gd name="connsiteY0" fmla="*/ 528821 h 3172860"/>
                      <a:gd name="connsiteX1" fmla="*/ 528821 w 6169445"/>
                      <a:gd name="connsiteY1" fmla="*/ 0 h 3172860"/>
                      <a:gd name="connsiteX2" fmla="*/ 1116678 w 6169445"/>
                      <a:gd name="connsiteY2" fmla="*/ 0 h 3172860"/>
                      <a:gd name="connsiteX3" fmla="*/ 1755654 w 6169445"/>
                      <a:gd name="connsiteY3" fmla="*/ 0 h 3172860"/>
                      <a:gd name="connsiteX4" fmla="*/ 2241275 w 6169445"/>
                      <a:gd name="connsiteY4" fmla="*/ 0 h 3172860"/>
                      <a:gd name="connsiteX5" fmla="*/ 2726896 w 6169445"/>
                      <a:gd name="connsiteY5" fmla="*/ 0 h 3172860"/>
                      <a:gd name="connsiteX6" fmla="*/ 3365872 w 6169445"/>
                      <a:gd name="connsiteY6" fmla="*/ 0 h 3172860"/>
                      <a:gd name="connsiteX7" fmla="*/ 4107083 w 6169445"/>
                      <a:gd name="connsiteY7" fmla="*/ 0 h 3172860"/>
                      <a:gd name="connsiteX8" fmla="*/ 4848295 w 6169445"/>
                      <a:gd name="connsiteY8" fmla="*/ 0 h 3172860"/>
                      <a:gd name="connsiteX9" fmla="*/ 5640624 w 6169445"/>
                      <a:gd name="connsiteY9" fmla="*/ 0 h 3172860"/>
                      <a:gd name="connsiteX10" fmla="*/ 6169445 w 6169445"/>
                      <a:gd name="connsiteY10" fmla="*/ 528821 h 3172860"/>
                      <a:gd name="connsiteX11" fmla="*/ 6169445 w 6169445"/>
                      <a:gd name="connsiteY11" fmla="*/ 1099930 h 3172860"/>
                      <a:gd name="connsiteX12" fmla="*/ 6169445 w 6169445"/>
                      <a:gd name="connsiteY12" fmla="*/ 1607582 h 3172860"/>
                      <a:gd name="connsiteX13" fmla="*/ 6169445 w 6169445"/>
                      <a:gd name="connsiteY13" fmla="*/ 2072930 h 3172860"/>
                      <a:gd name="connsiteX14" fmla="*/ 6169445 w 6169445"/>
                      <a:gd name="connsiteY14" fmla="*/ 2644039 h 3172860"/>
                      <a:gd name="connsiteX15" fmla="*/ 5640624 w 6169445"/>
                      <a:gd name="connsiteY15" fmla="*/ 3172860 h 3172860"/>
                      <a:gd name="connsiteX16" fmla="*/ 5155003 w 6169445"/>
                      <a:gd name="connsiteY16" fmla="*/ 3172860 h 3172860"/>
                      <a:gd name="connsiteX17" fmla="*/ 4413791 w 6169445"/>
                      <a:gd name="connsiteY17" fmla="*/ 3172860 h 3172860"/>
                      <a:gd name="connsiteX18" fmla="*/ 3825934 w 6169445"/>
                      <a:gd name="connsiteY18" fmla="*/ 3172860 h 3172860"/>
                      <a:gd name="connsiteX19" fmla="*/ 3340313 w 6169445"/>
                      <a:gd name="connsiteY19" fmla="*/ 3172860 h 3172860"/>
                      <a:gd name="connsiteX20" fmla="*/ 2599101 w 6169445"/>
                      <a:gd name="connsiteY20" fmla="*/ 3172860 h 3172860"/>
                      <a:gd name="connsiteX21" fmla="*/ 1960126 w 6169445"/>
                      <a:gd name="connsiteY21" fmla="*/ 3172860 h 3172860"/>
                      <a:gd name="connsiteX22" fmla="*/ 1218914 w 6169445"/>
                      <a:gd name="connsiteY22" fmla="*/ 3172860 h 3172860"/>
                      <a:gd name="connsiteX23" fmla="*/ 528821 w 6169445"/>
                      <a:gd name="connsiteY23" fmla="*/ 3172860 h 3172860"/>
                      <a:gd name="connsiteX24" fmla="*/ 0 w 6169445"/>
                      <a:gd name="connsiteY24" fmla="*/ 2644039 h 3172860"/>
                      <a:gd name="connsiteX25" fmla="*/ 0 w 6169445"/>
                      <a:gd name="connsiteY25" fmla="*/ 2072930 h 3172860"/>
                      <a:gd name="connsiteX26" fmla="*/ 0 w 6169445"/>
                      <a:gd name="connsiteY26" fmla="*/ 1586430 h 3172860"/>
                      <a:gd name="connsiteX27" fmla="*/ 0 w 6169445"/>
                      <a:gd name="connsiteY27" fmla="*/ 1015321 h 3172860"/>
                      <a:gd name="connsiteX28" fmla="*/ 0 w 6169445"/>
                      <a:gd name="connsiteY28" fmla="*/ 528821 h 317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69445" h="3172860" fill="none" extrusionOk="0">
                        <a:moveTo>
                          <a:pt x="0" y="528821"/>
                        </a:moveTo>
                        <a:cubicBezTo>
                          <a:pt x="18954" y="243256"/>
                          <a:pt x="220020" y="15143"/>
                          <a:pt x="528821" y="0"/>
                        </a:cubicBezTo>
                        <a:cubicBezTo>
                          <a:pt x="818236" y="16395"/>
                          <a:pt x="953876" y="-26656"/>
                          <a:pt x="1116678" y="0"/>
                        </a:cubicBezTo>
                        <a:cubicBezTo>
                          <a:pt x="1279480" y="26656"/>
                          <a:pt x="1493460" y="-20650"/>
                          <a:pt x="1755654" y="0"/>
                        </a:cubicBezTo>
                        <a:cubicBezTo>
                          <a:pt x="2017848" y="20650"/>
                          <a:pt x="2056351" y="23819"/>
                          <a:pt x="2241275" y="0"/>
                        </a:cubicBezTo>
                        <a:cubicBezTo>
                          <a:pt x="2426199" y="-23819"/>
                          <a:pt x="2511294" y="9954"/>
                          <a:pt x="2726896" y="0"/>
                        </a:cubicBezTo>
                        <a:cubicBezTo>
                          <a:pt x="2942498" y="-9954"/>
                          <a:pt x="3092431" y="10863"/>
                          <a:pt x="3365872" y="0"/>
                        </a:cubicBezTo>
                        <a:cubicBezTo>
                          <a:pt x="3639313" y="-10863"/>
                          <a:pt x="3827616" y="23741"/>
                          <a:pt x="4107083" y="0"/>
                        </a:cubicBezTo>
                        <a:cubicBezTo>
                          <a:pt x="4386550" y="-23741"/>
                          <a:pt x="4585245" y="-6558"/>
                          <a:pt x="4848295" y="0"/>
                        </a:cubicBezTo>
                        <a:cubicBezTo>
                          <a:pt x="5111345" y="6558"/>
                          <a:pt x="5426799" y="8661"/>
                          <a:pt x="5640624" y="0"/>
                        </a:cubicBezTo>
                        <a:cubicBezTo>
                          <a:pt x="5901276" y="-11124"/>
                          <a:pt x="6205225" y="217458"/>
                          <a:pt x="6169445" y="528821"/>
                        </a:cubicBezTo>
                        <a:cubicBezTo>
                          <a:pt x="6192636" y="704973"/>
                          <a:pt x="6165454" y="921510"/>
                          <a:pt x="6169445" y="1099930"/>
                        </a:cubicBezTo>
                        <a:cubicBezTo>
                          <a:pt x="6173436" y="1278350"/>
                          <a:pt x="6172256" y="1369368"/>
                          <a:pt x="6169445" y="1607582"/>
                        </a:cubicBezTo>
                        <a:cubicBezTo>
                          <a:pt x="6166634" y="1845796"/>
                          <a:pt x="6153093" y="1892849"/>
                          <a:pt x="6169445" y="2072930"/>
                        </a:cubicBezTo>
                        <a:cubicBezTo>
                          <a:pt x="6185797" y="2253011"/>
                          <a:pt x="6155332" y="2526050"/>
                          <a:pt x="6169445" y="2644039"/>
                        </a:cubicBezTo>
                        <a:cubicBezTo>
                          <a:pt x="6121609" y="2928307"/>
                          <a:pt x="5924987" y="3203776"/>
                          <a:pt x="5640624" y="3172860"/>
                        </a:cubicBezTo>
                        <a:cubicBezTo>
                          <a:pt x="5466717" y="3191420"/>
                          <a:pt x="5351695" y="3175401"/>
                          <a:pt x="5155003" y="3172860"/>
                        </a:cubicBezTo>
                        <a:cubicBezTo>
                          <a:pt x="4958311" y="3170319"/>
                          <a:pt x="4618267" y="3170408"/>
                          <a:pt x="4413791" y="3172860"/>
                        </a:cubicBezTo>
                        <a:cubicBezTo>
                          <a:pt x="4209315" y="3175312"/>
                          <a:pt x="3997991" y="3185398"/>
                          <a:pt x="3825934" y="3172860"/>
                        </a:cubicBezTo>
                        <a:cubicBezTo>
                          <a:pt x="3653877" y="3160322"/>
                          <a:pt x="3549616" y="3166366"/>
                          <a:pt x="3340313" y="3172860"/>
                        </a:cubicBezTo>
                        <a:cubicBezTo>
                          <a:pt x="3131010" y="3179354"/>
                          <a:pt x="2909372" y="3198697"/>
                          <a:pt x="2599101" y="3172860"/>
                        </a:cubicBezTo>
                        <a:cubicBezTo>
                          <a:pt x="2288830" y="3147023"/>
                          <a:pt x="2246415" y="3171636"/>
                          <a:pt x="1960126" y="3172860"/>
                        </a:cubicBezTo>
                        <a:cubicBezTo>
                          <a:pt x="1673838" y="3174084"/>
                          <a:pt x="1451052" y="3188096"/>
                          <a:pt x="1218914" y="3172860"/>
                        </a:cubicBezTo>
                        <a:cubicBezTo>
                          <a:pt x="986776" y="3157624"/>
                          <a:pt x="768210" y="3170247"/>
                          <a:pt x="528821" y="3172860"/>
                        </a:cubicBezTo>
                        <a:cubicBezTo>
                          <a:pt x="252674" y="3118305"/>
                          <a:pt x="27812" y="2931813"/>
                          <a:pt x="0" y="2644039"/>
                        </a:cubicBezTo>
                        <a:cubicBezTo>
                          <a:pt x="-11694" y="2510941"/>
                          <a:pt x="-554" y="2342758"/>
                          <a:pt x="0" y="2072930"/>
                        </a:cubicBezTo>
                        <a:cubicBezTo>
                          <a:pt x="554" y="1803102"/>
                          <a:pt x="16740" y="1812671"/>
                          <a:pt x="0" y="1586430"/>
                        </a:cubicBezTo>
                        <a:cubicBezTo>
                          <a:pt x="-16740" y="1360189"/>
                          <a:pt x="3745" y="1252624"/>
                          <a:pt x="0" y="1015321"/>
                        </a:cubicBezTo>
                        <a:cubicBezTo>
                          <a:pt x="-3745" y="778018"/>
                          <a:pt x="22861" y="678705"/>
                          <a:pt x="0" y="528821"/>
                        </a:cubicBezTo>
                        <a:close/>
                      </a:path>
                      <a:path w="6169445" h="3172860" stroke="0" extrusionOk="0">
                        <a:moveTo>
                          <a:pt x="0" y="528821"/>
                        </a:moveTo>
                        <a:cubicBezTo>
                          <a:pt x="28803" y="207492"/>
                          <a:pt x="241502" y="5629"/>
                          <a:pt x="528821" y="0"/>
                        </a:cubicBezTo>
                        <a:cubicBezTo>
                          <a:pt x="773425" y="22428"/>
                          <a:pt x="889856" y="11346"/>
                          <a:pt x="1218914" y="0"/>
                        </a:cubicBezTo>
                        <a:cubicBezTo>
                          <a:pt x="1547972" y="-11346"/>
                          <a:pt x="1762075" y="-20824"/>
                          <a:pt x="1960126" y="0"/>
                        </a:cubicBezTo>
                        <a:cubicBezTo>
                          <a:pt x="2158177" y="20824"/>
                          <a:pt x="2252499" y="-22240"/>
                          <a:pt x="2445747" y="0"/>
                        </a:cubicBezTo>
                        <a:cubicBezTo>
                          <a:pt x="2638995" y="22240"/>
                          <a:pt x="2823271" y="14103"/>
                          <a:pt x="3135841" y="0"/>
                        </a:cubicBezTo>
                        <a:cubicBezTo>
                          <a:pt x="3448411" y="-14103"/>
                          <a:pt x="3500731" y="-783"/>
                          <a:pt x="3621462" y="0"/>
                        </a:cubicBezTo>
                        <a:cubicBezTo>
                          <a:pt x="3742193" y="783"/>
                          <a:pt x="4183606" y="25473"/>
                          <a:pt x="4362673" y="0"/>
                        </a:cubicBezTo>
                        <a:cubicBezTo>
                          <a:pt x="4541740" y="-25473"/>
                          <a:pt x="4675544" y="23525"/>
                          <a:pt x="4848295" y="0"/>
                        </a:cubicBezTo>
                        <a:cubicBezTo>
                          <a:pt x="5021046" y="-23525"/>
                          <a:pt x="5464479" y="-13274"/>
                          <a:pt x="5640624" y="0"/>
                        </a:cubicBezTo>
                        <a:cubicBezTo>
                          <a:pt x="5910531" y="-20176"/>
                          <a:pt x="6170073" y="245177"/>
                          <a:pt x="6169445" y="528821"/>
                        </a:cubicBezTo>
                        <a:cubicBezTo>
                          <a:pt x="6171391" y="786086"/>
                          <a:pt x="6191396" y="933545"/>
                          <a:pt x="6169445" y="1078778"/>
                        </a:cubicBezTo>
                        <a:cubicBezTo>
                          <a:pt x="6147494" y="1224011"/>
                          <a:pt x="6184617" y="1376167"/>
                          <a:pt x="6169445" y="1628734"/>
                        </a:cubicBezTo>
                        <a:cubicBezTo>
                          <a:pt x="6154273" y="1881301"/>
                          <a:pt x="6145239" y="2285706"/>
                          <a:pt x="6169445" y="2644039"/>
                        </a:cubicBezTo>
                        <a:cubicBezTo>
                          <a:pt x="6212168" y="2921921"/>
                          <a:pt x="5901088" y="3120971"/>
                          <a:pt x="5640624" y="3172860"/>
                        </a:cubicBezTo>
                        <a:cubicBezTo>
                          <a:pt x="5418266" y="3175256"/>
                          <a:pt x="5276867" y="3168661"/>
                          <a:pt x="4950531" y="3172860"/>
                        </a:cubicBezTo>
                        <a:cubicBezTo>
                          <a:pt x="4624195" y="3177059"/>
                          <a:pt x="4569757" y="3202628"/>
                          <a:pt x="4260437" y="3172860"/>
                        </a:cubicBezTo>
                        <a:cubicBezTo>
                          <a:pt x="3951117" y="3143092"/>
                          <a:pt x="3903154" y="3188779"/>
                          <a:pt x="3723698" y="3172860"/>
                        </a:cubicBezTo>
                        <a:cubicBezTo>
                          <a:pt x="3544242" y="3156941"/>
                          <a:pt x="3255259" y="3151958"/>
                          <a:pt x="3084723" y="3172860"/>
                        </a:cubicBezTo>
                        <a:cubicBezTo>
                          <a:pt x="2914188" y="3193762"/>
                          <a:pt x="2688130" y="3174696"/>
                          <a:pt x="2547983" y="3172860"/>
                        </a:cubicBezTo>
                        <a:cubicBezTo>
                          <a:pt x="2407836" y="3171024"/>
                          <a:pt x="2161516" y="3204302"/>
                          <a:pt x="1909008" y="3172860"/>
                        </a:cubicBezTo>
                        <a:cubicBezTo>
                          <a:pt x="1656501" y="3141418"/>
                          <a:pt x="1613139" y="3165947"/>
                          <a:pt x="1372268" y="3172860"/>
                        </a:cubicBezTo>
                        <a:cubicBezTo>
                          <a:pt x="1131397" y="3179773"/>
                          <a:pt x="720687" y="3141149"/>
                          <a:pt x="528821" y="3172860"/>
                        </a:cubicBezTo>
                        <a:cubicBezTo>
                          <a:pt x="235186" y="3213141"/>
                          <a:pt x="-4682" y="2925218"/>
                          <a:pt x="0" y="2644039"/>
                        </a:cubicBezTo>
                        <a:cubicBezTo>
                          <a:pt x="-18101" y="2421898"/>
                          <a:pt x="-16066" y="2222069"/>
                          <a:pt x="0" y="2094082"/>
                        </a:cubicBezTo>
                        <a:cubicBezTo>
                          <a:pt x="16066" y="1966095"/>
                          <a:pt x="-24430" y="1798905"/>
                          <a:pt x="0" y="1544126"/>
                        </a:cubicBezTo>
                        <a:cubicBezTo>
                          <a:pt x="24430" y="1289347"/>
                          <a:pt x="-9851" y="1277173"/>
                          <a:pt x="0" y="1036473"/>
                        </a:cubicBezTo>
                        <a:cubicBezTo>
                          <a:pt x="9851" y="795773"/>
                          <a:pt x="19870" y="704146"/>
                          <a:pt x="0" y="52882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 name="Hộp Văn bản 4">
            <a:extLst>
              <a:ext uri="{FF2B5EF4-FFF2-40B4-BE49-F238E27FC236}">
                <a16:creationId xmlns="" xmlns:a16="http://schemas.microsoft.com/office/drawing/2014/main" id="{093E5E7F-9602-4F36-D49C-D05055D4293E}"/>
              </a:ext>
            </a:extLst>
          </p:cNvPr>
          <p:cNvSpPr txBox="1"/>
          <p:nvPr/>
        </p:nvSpPr>
        <p:spPr>
          <a:xfrm>
            <a:off x="6602778" y="1579702"/>
            <a:ext cx="4157031" cy="830997"/>
          </a:xfrm>
          <a:prstGeom prst="rect">
            <a:avLst/>
          </a:prstGeom>
          <a:noFill/>
        </p:spPr>
        <p:txBody>
          <a:bodyPr wrap="square" rtlCol="0">
            <a:spAutoFit/>
          </a:bodyPr>
          <a:lstStyle/>
          <a:p>
            <a:pPr algn="ctr" defTabSz="1219170">
              <a:buClr>
                <a:srgbClr val="000000"/>
              </a:buClr>
            </a:pPr>
            <a:r>
              <a:rPr lang="en-US" sz="4800" b="1" kern="0">
                <a:solidFill>
                  <a:srgbClr val="5A8401"/>
                </a:solidFill>
                <a:cs typeface="Arial"/>
                <a:sym typeface="Arial"/>
              </a:rPr>
              <a:t>Ú tim: </a:t>
            </a:r>
            <a:endParaRPr lang="en-US" sz="4800" b="1" kern="0" dirty="0">
              <a:solidFill>
                <a:srgbClr val="5A8401"/>
              </a:solidFill>
              <a:latin typeface="Calibri"/>
              <a:cs typeface="Arial"/>
              <a:sym typeface="Arial"/>
            </a:endParaRPr>
          </a:p>
        </p:txBody>
      </p:sp>
      <p:sp>
        <p:nvSpPr>
          <p:cNvPr id="9" name="Hộp Văn bản 8">
            <a:extLst>
              <a:ext uri="{FF2B5EF4-FFF2-40B4-BE49-F238E27FC236}">
                <a16:creationId xmlns="" xmlns:a16="http://schemas.microsoft.com/office/drawing/2014/main" id="{5E5F3AB6-4306-A44A-9C3E-8706C9C0F19A}"/>
              </a:ext>
            </a:extLst>
          </p:cNvPr>
          <p:cNvSpPr txBox="1"/>
          <p:nvPr/>
        </p:nvSpPr>
        <p:spPr>
          <a:xfrm>
            <a:off x="6096000" y="2370725"/>
            <a:ext cx="5170587" cy="1405641"/>
          </a:xfrm>
          <a:prstGeom prst="rect">
            <a:avLst/>
          </a:prstGeom>
          <a:noFill/>
        </p:spPr>
        <p:txBody>
          <a:bodyPr wrap="square" rtlCol="0">
            <a:spAutoFit/>
          </a:bodyPr>
          <a:lstStyle/>
          <a:p>
            <a:pPr algn="ctr" defTabSz="1219170">
              <a:buClr>
                <a:srgbClr val="000000"/>
              </a:buClr>
            </a:pPr>
            <a:r>
              <a:rPr lang="en-US" sz="4267" b="1" kern="0">
                <a:solidFill>
                  <a:srgbClr val="042613"/>
                </a:solidFill>
                <a:cs typeface="Arial"/>
                <a:sym typeface="Arial"/>
              </a:rPr>
              <a:t>t</a:t>
            </a:r>
            <a:r>
              <a:rPr lang="vi-VN" sz="4267" b="1" kern="0">
                <a:solidFill>
                  <a:srgbClr val="042613"/>
                </a:solidFill>
                <a:cs typeface="Arial"/>
                <a:sym typeface="Arial"/>
              </a:rPr>
              <a:t>ên gọi khác của trò chơi trốn tìm.</a:t>
            </a:r>
            <a:endParaRPr lang="en-US" sz="4267" b="1" kern="0" dirty="0">
              <a:solidFill>
                <a:srgbClr val="042613"/>
              </a:solidFill>
              <a:latin typeface="Calibri"/>
              <a:cs typeface="Arial"/>
              <a:sym typeface="Arial"/>
            </a:endParaRPr>
          </a:p>
        </p:txBody>
      </p:sp>
      <p:pic>
        <p:nvPicPr>
          <p:cNvPr id="6146" name="Picture 2" descr="Trò Chơi Tập Thể: Trò chơi dân gian - Trò chơi trốn tìm">
            <a:extLst>
              <a:ext uri="{FF2B5EF4-FFF2-40B4-BE49-F238E27FC236}">
                <a16:creationId xmlns="" xmlns:a16="http://schemas.microsoft.com/office/drawing/2014/main" id="{7A894E93-FC26-1823-6C34-60739A68B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4286" y="4169473"/>
            <a:ext cx="2634014" cy="1843810"/>
          </a:xfrm>
          <a:prstGeom prst="ellipse">
            <a:avLst/>
          </a:prstGeom>
          <a:ln w="635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417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fade">
                                      <p:cBhvr>
                                        <p:cTn id="16" dur="1000"/>
                                        <p:tgtEl>
                                          <p:spTgt spid="6146"/>
                                        </p:tgtEl>
                                      </p:cBhvr>
                                    </p:animEffect>
                                    <p:anim calcmode="lin" valueType="num">
                                      <p:cBhvr>
                                        <p:cTn id="17" dur="1000" fill="hold"/>
                                        <p:tgtEl>
                                          <p:spTgt spid="6146"/>
                                        </p:tgtEl>
                                        <p:attrNameLst>
                                          <p:attrName>ppt_x</p:attrName>
                                        </p:attrNameLst>
                                      </p:cBhvr>
                                      <p:tavLst>
                                        <p:tav tm="0">
                                          <p:val>
                                            <p:strVal val="#ppt_x"/>
                                          </p:val>
                                        </p:tav>
                                        <p:tav tm="100000">
                                          <p:val>
                                            <p:strVal val="#ppt_x"/>
                                          </p:val>
                                        </p:tav>
                                      </p:tavLst>
                                    </p:anim>
                                    <p:anim calcmode="lin" valueType="num">
                                      <p:cBhvr>
                                        <p:cTn id="18"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65A609E5-2F89-38F3-22CB-BD910B52F1E6}"/>
              </a:ext>
            </a:extLst>
          </p:cNvPr>
          <p:cNvSpPr txBox="1"/>
          <p:nvPr/>
        </p:nvSpPr>
        <p:spPr>
          <a:xfrm>
            <a:off x="3073400" y="1432601"/>
            <a:ext cx="6045200" cy="2554545"/>
          </a:xfrm>
          <a:prstGeom prst="rect">
            <a:avLst/>
          </a:prstGeom>
          <a:noFill/>
        </p:spPr>
        <p:txBody>
          <a:bodyPr wrap="square" rtlCol="0">
            <a:spAutoFit/>
          </a:bodyPr>
          <a:lstStyle/>
          <a:p>
            <a:pPr algn="ctr" defTabSz="1219170">
              <a:buClr>
                <a:srgbClr val="000000"/>
              </a:buClr>
            </a:pPr>
            <a:r>
              <a:rPr lang="en-US" sz="80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SVN-Poky's"/>
                <a:cs typeface="Arial"/>
                <a:sym typeface="Arial"/>
              </a:rPr>
              <a:t>LUYỆN </a:t>
            </a:r>
          </a:p>
          <a:p>
            <a:pPr algn="ctr" defTabSz="1219170">
              <a:buClr>
                <a:srgbClr val="000000"/>
              </a:buClr>
            </a:pPr>
            <a:r>
              <a:rPr lang="en-US" sz="80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SVN-Poky's"/>
                <a:cs typeface="Arial"/>
                <a:sym typeface="Arial"/>
              </a:rPr>
              <a:t>ĐỌC HIỂU</a:t>
            </a:r>
          </a:p>
        </p:txBody>
      </p:sp>
      <p:pic>
        <p:nvPicPr>
          <p:cNvPr id="8" name="Hình ảnh 7">
            <a:extLst>
              <a:ext uri="{FF2B5EF4-FFF2-40B4-BE49-F238E27FC236}">
                <a16:creationId xmlns="" xmlns:a16="http://schemas.microsoft.com/office/drawing/2014/main" id="{DDC1FE65-72FB-E3F4-BA86-E2F0FF3D26D0}"/>
              </a:ext>
            </a:extLst>
          </p:cNvPr>
          <p:cNvPicPr>
            <a:picLocks noChangeAspect="1"/>
          </p:cNvPicPr>
          <p:nvPr/>
        </p:nvPicPr>
        <p:blipFill>
          <a:blip r:embed="rId3">
            <a:duotone>
              <a:prstClr val="black"/>
              <a:schemeClr val="accent6">
                <a:tint val="45000"/>
                <a:satMod val="400000"/>
              </a:schemeClr>
            </a:duotone>
          </a:blip>
          <a:stretch>
            <a:fillRect/>
          </a:stretch>
        </p:blipFill>
        <p:spPr>
          <a:xfrm>
            <a:off x="4725733" y="673761"/>
            <a:ext cx="2740535" cy="1144827"/>
          </a:xfrm>
          <a:prstGeom prst="rect">
            <a:avLst/>
          </a:prstGeom>
        </p:spPr>
      </p:pic>
    </p:spTree>
    <p:extLst>
      <p:ext uri="{BB962C8B-B14F-4D97-AF65-F5344CB8AC3E}">
        <p14:creationId xmlns:p14="http://schemas.microsoft.com/office/powerpoint/2010/main" val="3710111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7">
                                          <p:stCondLst>
                                            <p:cond delay="0"/>
                                          </p:stCondLst>
                                        </p:cTn>
                                        <p:tgtEl>
                                          <p:spTgt spid="8"/>
                                        </p:tgtEl>
                                      </p:cBhvr>
                                    </p:animEffect>
                                    <p:anim calcmode="lin" valueType="num">
                                      <p:cBhvr>
                                        <p:cTn id="8" dur="159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8"/>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8"/>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8"/>
                                        </p:tgtEl>
                                        <p:attrNameLst>
                                          <p:attrName>ppt_y</p:attrName>
                                        </p:attrNameLst>
                                      </p:cBhvr>
                                      <p:tavLst>
                                        <p:tav tm="0" fmla="#ppt_y-sin(pi*$)/81">
                                          <p:val>
                                            <p:fltVal val="0"/>
                                          </p:val>
                                        </p:tav>
                                        <p:tav tm="100000">
                                          <p:val>
                                            <p:fltVal val="1"/>
                                          </p:val>
                                        </p:tav>
                                      </p:tavLst>
                                    </p:anim>
                                    <p:animScale>
                                      <p:cBhvr>
                                        <p:cTn id="13" dur="23">
                                          <p:stCondLst>
                                            <p:cond delay="569"/>
                                          </p:stCondLst>
                                        </p:cTn>
                                        <p:tgtEl>
                                          <p:spTgt spid="8"/>
                                        </p:tgtEl>
                                      </p:cBhvr>
                                      <p:to x="100000" y="60000"/>
                                    </p:animScale>
                                    <p:animScale>
                                      <p:cBhvr>
                                        <p:cTn id="14" dur="145" decel="50000">
                                          <p:stCondLst>
                                            <p:cond delay="592"/>
                                          </p:stCondLst>
                                        </p:cTn>
                                        <p:tgtEl>
                                          <p:spTgt spid="8"/>
                                        </p:tgtEl>
                                      </p:cBhvr>
                                      <p:to x="100000" y="100000"/>
                                    </p:animScale>
                                    <p:animScale>
                                      <p:cBhvr>
                                        <p:cTn id="15" dur="23">
                                          <p:stCondLst>
                                            <p:cond delay="1148"/>
                                          </p:stCondLst>
                                        </p:cTn>
                                        <p:tgtEl>
                                          <p:spTgt spid="8"/>
                                        </p:tgtEl>
                                      </p:cBhvr>
                                      <p:to x="100000" y="80000"/>
                                    </p:animScale>
                                    <p:animScale>
                                      <p:cBhvr>
                                        <p:cTn id="16" dur="145" decel="50000">
                                          <p:stCondLst>
                                            <p:cond delay="1171"/>
                                          </p:stCondLst>
                                        </p:cTn>
                                        <p:tgtEl>
                                          <p:spTgt spid="8"/>
                                        </p:tgtEl>
                                      </p:cBhvr>
                                      <p:to x="100000" y="100000"/>
                                    </p:animScale>
                                    <p:animScale>
                                      <p:cBhvr>
                                        <p:cTn id="17" dur="23">
                                          <p:stCondLst>
                                            <p:cond delay="1437"/>
                                          </p:stCondLst>
                                        </p:cTn>
                                        <p:tgtEl>
                                          <p:spTgt spid="8"/>
                                        </p:tgtEl>
                                      </p:cBhvr>
                                      <p:to x="100000" y="90000"/>
                                    </p:animScale>
                                    <p:animScale>
                                      <p:cBhvr>
                                        <p:cTn id="18" dur="145" decel="50000">
                                          <p:stCondLst>
                                            <p:cond delay="1459"/>
                                          </p:stCondLst>
                                        </p:cTn>
                                        <p:tgtEl>
                                          <p:spTgt spid="8"/>
                                        </p:tgtEl>
                                      </p:cBhvr>
                                      <p:to x="100000" y="100000"/>
                                    </p:animScale>
                                    <p:animScale>
                                      <p:cBhvr>
                                        <p:cTn id="19" dur="23">
                                          <p:stCondLst>
                                            <p:cond delay="1582"/>
                                          </p:stCondLst>
                                        </p:cTn>
                                        <p:tgtEl>
                                          <p:spTgt spid="8"/>
                                        </p:tgtEl>
                                      </p:cBhvr>
                                      <p:to x="100000" y="95000"/>
                                    </p:animScale>
                                    <p:animScale>
                                      <p:cBhvr>
                                        <p:cTn id="20" dur="145" decel="50000">
                                          <p:stCondLst>
                                            <p:cond delay="1605"/>
                                          </p:stCondLst>
                                        </p:cTn>
                                        <p:tgtEl>
                                          <p:spTgt spid="8"/>
                                        </p:tgtEl>
                                      </p:cBhvr>
                                      <p:to x="100000" y="100000"/>
                                    </p:animScale>
                                  </p:childTnLst>
                                </p:cTn>
                              </p:par>
                            </p:childTnLst>
                          </p:cTn>
                        </p:par>
                        <p:par>
                          <p:cTn id="21" fill="hold">
                            <p:stCondLst>
                              <p:cond delay="1750"/>
                            </p:stCondLst>
                            <p:childTnLst>
                              <p:par>
                                <p:cTn id="22" presetID="53"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AF6D2CE-1098-E2B9-53DB-232270A7BEA7}"/>
              </a:ext>
            </a:extLst>
          </p:cNvPr>
          <p:cNvSpPr/>
          <p:nvPr/>
        </p:nvSpPr>
        <p:spPr>
          <a:xfrm>
            <a:off x="381920" y="558189"/>
            <a:ext cx="11560365" cy="6207904"/>
          </a:xfrm>
          <a:prstGeom prst="roundRect">
            <a:avLst>
              <a:gd name="adj" fmla="val 101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66" name="Hộp Văn bản 65">
            <a:extLst>
              <a:ext uri="{FF2B5EF4-FFF2-40B4-BE49-F238E27FC236}">
                <a16:creationId xmlns="" xmlns:a16="http://schemas.microsoft.com/office/drawing/2014/main" id="{53B2FBAB-378A-7B12-CEDA-321E5655A10C}"/>
              </a:ext>
            </a:extLst>
          </p:cNvPr>
          <p:cNvSpPr txBox="1"/>
          <p:nvPr/>
        </p:nvSpPr>
        <p:spPr>
          <a:xfrm>
            <a:off x="2490262" y="558189"/>
            <a:ext cx="6861959" cy="769441"/>
          </a:xfrm>
          <a:prstGeom prst="rect">
            <a:avLst/>
          </a:prstGeom>
          <a:noFill/>
        </p:spPr>
        <p:txBody>
          <a:bodyPr wrap="square" rtlCol="0">
            <a:spAutoFit/>
          </a:bodyPr>
          <a:lstStyle/>
          <a:p>
            <a:pPr algn="ctr" defTabSz="1219170">
              <a:buClr>
                <a:srgbClr val="000000"/>
              </a:buClr>
            </a:pPr>
            <a:r>
              <a:rPr lang="vi-VN" sz="4400" kern="0" spc="67" dirty="0" err="1">
                <a:ln w="9525" cmpd="sng">
                  <a:solidFill>
                    <a:srgbClr val="82A901"/>
                  </a:solidFill>
                  <a:prstDash val="solid"/>
                </a:ln>
                <a:solidFill>
                  <a:srgbClr val="00B050"/>
                </a:solidFill>
                <a:effectLst>
                  <a:glow rad="38100">
                    <a:srgbClr val="82A901">
                      <a:alpha val="40000"/>
                    </a:srgbClr>
                  </a:glow>
                </a:effectLst>
                <a:latin typeface="+mj-lt"/>
                <a:cs typeface="Arial"/>
                <a:sym typeface="Arial"/>
              </a:rPr>
              <a:t>Cùng</a:t>
            </a:r>
            <a:r>
              <a:rPr lang="vi-VN" sz="4400" kern="0" spc="67" dirty="0">
                <a:ln w="9525" cmpd="sng">
                  <a:solidFill>
                    <a:srgbClr val="82A901"/>
                  </a:solidFill>
                  <a:prstDash val="solid"/>
                </a:ln>
                <a:solidFill>
                  <a:srgbClr val="00B050"/>
                </a:solidFill>
                <a:effectLst>
                  <a:glow rad="38100">
                    <a:srgbClr val="82A901">
                      <a:alpha val="40000"/>
                    </a:srgbClr>
                  </a:glow>
                </a:effectLst>
                <a:latin typeface="+mj-lt"/>
                <a:cs typeface="Arial"/>
                <a:sym typeface="Arial"/>
              </a:rPr>
              <a:t> </a:t>
            </a:r>
            <a:r>
              <a:rPr lang="vi-VN" sz="4400" kern="0" spc="67" dirty="0" err="1">
                <a:ln w="9525" cmpd="sng">
                  <a:solidFill>
                    <a:srgbClr val="82A901"/>
                  </a:solidFill>
                  <a:prstDash val="solid"/>
                </a:ln>
                <a:solidFill>
                  <a:srgbClr val="00B050"/>
                </a:solidFill>
                <a:effectLst>
                  <a:glow rad="38100">
                    <a:srgbClr val="82A901">
                      <a:alpha val="40000"/>
                    </a:srgbClr>
                  </a:glow>
                </a:effectLst>
                <a:latin typeface="+mj-lt"/>
                <a:cs typeface="Arial"/>
                <a:sym typeface="Arial"/>
              </a:rPr>
              <a:t>tìm</a:t>
            </a:r>
            <a:r>
              <a:rPr lang="vi-VN" sz="4400" kern="0" spc="67" dirty="0">
                <a:ln w="9525" cmpd="sng">
                  <a:solidFill>
                    <a:srgbClr val="82A901"/>
                  </a:solidFill>
                  <a:prstDash val="solid"/>
                </a:ln>
                <a:solidFill>
                  <a:srgbClr val="00B050"/>
                </a:solidFill>
                <a:effectLst>
                  <a:glow rad="38100">
                    <a:srgbClr val="82A901">
                      <a:alpha val="40000"/>
                    </a:srgbClr>
                  </a:glow>
                </a:effectLst>
                <a:latin typeface="+mj-lt"/>
                <a:cs typeface="Arial"/>
                <a:sym typeface="Arial"/>
              </a:rPr>
              <a:t> </a:t>
            </a:r>
            <a:r>
              <a:rPr lang="vi-VN" sz="4400" kern="0" spc="67" dirty="0" err="1">
                <a:ln w="9525" cmpd="sng">
                  <a:solidFill>
                    <a:srgbClr val="82A901"/>
                  </a:solidFill>
                  <a:prstDash val="solid"/>
                </a:ln>
                <a:solidFill>
                  <a:srgbClr val="00B050"/>
                </a:solidFill>
                <a:effectLst>
                  <a:glow rad="38100">
                    <a:srgbClr val="82A901">
                      <a:alpha val="40000"/>
                    </a:srgbClr>
                  </a:glow>
                </a:effectLst>
                <a:latin typeface="+mj-lt"/>
                <a:cs typeface="Arial"/>
                <a:sym typeface="Arial"/>
              </a:rPr>
              <a:t>hiểu</a:t>
            </a:r>
            <a:endParaRPr lang="en-US" sz="4400" kern="0" spc="67" dirty="0">
              <a:ln w="9525" cmpd="sng">
                <a:solidFill>
                  <a:srgbClr val="82A901"/>
                </a:solidFill>
                <a:prstDash val="solid"/>
              </a:ln>
              <a:solidFill>
                <a:srgbClr val="00B050"/>
              </a:solidFill>
              <a:effectLst>
                <a:glow rad="38100">
                  <a:srgbClr val="82A901">
                    <a:alpha val="40000"/>
                  </a:srgbClr>
                </a:glow>
              </a:effectLst>
              <a:latin typeface="SVN-Poky's"/>
              <a:cs typeface="Arial"/>
              <a:sym typeface="Arial"/>
            </a:endParaRPr>
          </a:p>
        </p:txBody>
      </p:sp>
      <p:pic>
        <p:nvPicPr>
          <p:cNvPr id="3" name="Picture 2">
            <a:extLst>
              <a:ext uri="{FF2B5EF4-FFF2-40B4-BE49-F238E27FC236}">
                <a16:creationId xmlns="" xmlns:a16="http://schemas.microsoft.com/office/drawing/2014/main" id="{58BEE8D7-D482-D8D3-6E57-55E8E356EA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920" y="1306270"/>
            <a:ext cx="11078644" cy="522515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AF6D2CE-1098-E2B9-53DB-232270A7BEA7}"/>
              </a:ext>
            </a:extLst>
          </p:cNvPr>
          <p:cNvSpPr/>
          <p:nvPr/>
        </p:nvSpPr>
        <p:spPr>
          <a:xfrm>
            <a:off x="315818" y="595449"/>
            <a:ext cx="11560365" cy="6207904"/>
          </a:xfrm>
          <a:prstGeom prst="roundRect">
            <a:avLst>
              <a:gd name="adj" fmla="val 101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67" name="Nhóm 66">
            <a:extLst>
              <a:ext uri="{FF2B5EF4-FFF2-40B4-BE49-F238E27FC236}">
                <a16:creationId xmlns="" xmlns:a16="http://schemas.microsoft.com/office/drawing/2014/main" id="{25A74EE0-7443-879F-ABDB-EE3277D399D5}"/>
              </a:ext>
            </a:extLst>
          </p:cNvPr>
          <p:cNvGrpSpPr/>
          <p:nvPr/>
        </p:nvGrpSpPr>
        <p:grpSpPr>
          <a:xfrm>
            <a:off x="1187973" y="318630"/>
            <a:ext cx="10140810" cy="2318567"/>
            <a:chOff x="293445" y="-65901"/>
            <a:chExt cx="7605607" cy="1738925"/>
          </a:xfrm>
        </p:grpSpPr>
        <p:pic>
          <p:nvPicPr>
            <p:cNvPr id="68" name="Hình ảnh 67" descr="Ảnh có chứa văn bản, đồ họa véc-tơ&#10;&#10;Mô tả được tạo tự động">
              <a:extLst>
                <a:ext uri="{FF2B5EF4-FFF2-40B4-BE49-F238E27FC236}">
                  <a16:creationId xmlns="" xmlns:a16="http://schemas.microsoft.com/office/drawing/2014/main" id="{278B02FC-D639-1753-DF57-A94542FAA61E}"/>
                </a:ext>
              </a:extLst>
            </p:cNvPr>
            <p:cNvPicPr>
              <a:picLocks noChangeAspect="1"/>
            </p:cNvPicPr>
            <p:nvPr/>
          </p:nvPicPr>
          <p:blipFill rotWithShape="1">
            <a:blip r:embed="rId3"/>
            <a:srcRect l="24253" r="61011" b="51488"/>
            <a:stretch/>
          </p:blipFill>
          <p:spPr>
            <a:xfrm>
              <a:off x="293445" y="-65901"/>
              <a:ext cx="737294" cy="1716102"/>
            </a:xfrm>
            <a:prstGeom prst="rect">
              <a:avLst/>
            </a:prstGeom>
          </p:spPr>
        </p:pic>
        <p:grpSp>
          <p:nvGrpSpPr>
            <p:cNvPr id="69" name="Nhóm 68">
              <a:extLst>
                <a:ext uri="{FF2B5EF4-FFF2-40B4-BE49-F238E27FC236}">
                  <a16:creationId xmlns="" xmlns:a16="http://schemas.microsoft.com/office/drawing/2014/main" id="{726EA9C1-A59A-6D2F-57A2-30328E4FDEE9}"/>
                </a:ext>
              </a:extLst>
            </p:cNvPr>
            <p:cNvGrpSpPr/>
            <p:nvPr/>
          </p:nvGrpSpPr>
          <p:grpSpPr>
            <a:xfrm>
              <a:off x="1075342" y="634053"/>
              <a:ext cx="6823710" cy="1038971"/>
              <a:chOff x="810938" y="1352535"/>
              <a:chExt cx="6823710" cy="1038971"/>
            </a:xfrm>
          </p:grpSpPr>
          <p:sp>
            <p:nvSpPr>
              <p:cNvPr id="70" name="Hình chữ nhật: Góc Tròn 69">
                <a:extLst>
                  <a:ext uri="{FF2B5EF4-FFF2-40B4-BE49-F238E27FC236}">
                    <a16:creationId xmlns="" xmlns:a16="http://schemas.microsoft.com/office/drawing/2014/main" id="{F6DE279B-2E69-F20A-BAC7-D519652257D4}"/>
                  </a:ext>
                </a:extLst>
              </p:cNvPr>
              <p:cNvSpPr/>
              <p:nvPr/>
            </p:nvSpPr>
            <p:spPr>
              <a:xfrm>
                <a:off x="933165" y="1352535"/>
                <a:ext cx="6373077" cy="675644"/>
              </a:xfrm>
              <a:prstGeom prst="roundRect">
                <a:avLst/>
              </a:prstGeom>
              <a:solidFill>
                <a:srgbClr val="FA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71" name="Hộp Văn bản 70">
                <a:extLst>
                  <a:ext uri="{FF2B5EF4-FFF2-40B4-BE49-F238E27FC236}">
                    <a16:creationId xmlns="" xmlns:a16="http://schemas.microsoft.com/office/drawing/2014/main" id="{89357AA8-F296-5C05-AADD-C03FAE8C2601}"/>
                  </a:ext>
                </a:extLst>
              </p:cNvPr>
              <p:cNvSpPr txBox="1"/>
              <p:nvPr/>
            </p:nvSpPr>
            <p:spPr>
              <a:xfrm>
                <a:off x="810938" y="1398927"/>
                <a:ext cx="6823710" cy="992579"/>
              </a:xfrm>
              <a:prstGeom prst="rect">
                <a:avLst/>
              </a:prstGeom>
              <a:noFill/>
            </p:spPr>
            <p:txBody>
              <a:bodyPr wrap="square" rtlCol="0">
                <a:spAutoFit/>
              </a:bodyPr>
              <a:lstStyle/>
              <a:p>
                <a:pPr algn="ctr" defTabSz="1219170">
                  <a:buClr>
                    <a:srgbClr val="000000"/>
                  </a:buClr>
                  <a:defRPr/>
                </a:pPr>
                <a:r>
                  <a:rPr lang="vi-VN" sz="3733" b="1" kern="0">
                    <a:solidFill>
                      <a:srgbClr val="FFFFFF"/>
                    </a:solidFill>
                    <a:latin typeface="Calibri"/>
                    <a:cs typeface="Arial"/>
                    <a:sym typeface="Arial"/>
                  </a:rPr>
                  <a:t>Tìm những từ ngữ cho biết trời rất nóng?</a:t>
                </a:r>
              </a:p>
              <a:p>
                <a:pPr algn="ctr" defTabSz="1219170">
                  <a:buClr>
                    <a:srgbClr val="000000"/>
                  </a:buClr>
                  <a:defRPr/>
                </a:pPr>
                <a:endParaRPr lang="en-US" sz="4267" b="1" kern="0" dirty="0">
                  <a:solidFill>
                    <a:srgbClr val="FFFFFF"/>
                  </a:solidFill>
                  <a:latin typeface="Calibri"/>
                  <a:cs typeface="Arial"/>
                  <a:sym typeface="Arial"/>
                </a:endParaRPr>
              </a:p>
            </p:txBody>
          </p:sp>
        </p:grpSp>
      </p:grpSp>
      <p:sp>
        <p:nvSpPr>
          <p:cNvPr id="28" name="Hộp Văn bản 27">
            <a:extLst>
              <a:ext uri="{FF2B5EF4-FFF2-40B4-BE49-F238E27FC236}">
                <a16:creationId xmlns="" xmlns:a16="http://schemas.microsoft.com/office/drawing/2014/main" id="{1DB18428-F3B0-5DB9-1A34-93505E49DBF5}"/>
              </a:ext>
            </a:extLst>
          </p:cNvPr>
          <p:cNvSpPr txBox="1"/>
          <p:nvPr/>
        </p:nvSpPr>
        <p:spPr>
          <a:xfrm>
            <a:off x="1531908" y="3442847"/>
            <a:ext cx="7797241" cy="748988"/>
          </a:xfrm>
          <a:prstGeom prst="rect">
            <a:avLst/>
          </a:prstGeom>
          <a:noFill/>
        </p:spPr>
        <p:txBody>
          <a:bodyPr wrap="square" rtlCol="0">
            <a:spAutoFit/>
          </a:bodyPr>
          <a:lstStyle/>
          <a:p>
            <a:pPr defTabSz="1219170">
              <a:buClr>
                <a:srgbClr val="000000"/>
              </a:buClr>
            </a:pPr>
            <a:r>
              <a:rPr lang="en-US" sz="4267" kern="0">
                <a:solidFill>
                  <a:srgbClr val="000000"/>
                </a:solidFill>
                <a:cs typeface="Arial"/>
                <a:sym typeface="Arial"/>
              </a:rPr>
              <a:t>chói chang, oi ả, gắt gỏng.</a:t>
            </a:r>
            <a:endParaRPr lang="en-US" sz="4267" kern="0" dirty="0" err="1">
              <a:solidFill>
                <a:srgbClr val="000000"/>
              </a:solidFill>
              <a:cs typeface="Arial"/>
              <a:sym typeface="Arial"/>
            </a:endParaRPr>
          </a:p>
        </p:txBody>
      </p:sp>
      <p:sp>
        <p:nvSpPr>
          <p:cNvPr id="2" name="Bong bóng Lời nói: Hình chữ nhật với Góc Tròn 1">
            <a:extLst>
              <a:ext uri="{FF2B5EF4-FFF2-40B4-BE49-F238E27FC236}">
                <a16:creationId xmlns="" xmlns:a16="http://schemas.microsoft.com/office/drawing/2014/main" id="{43C7E1A1-52BE-A54E-1CA2-1F96E8C4DBEC}"/>
              </a:ext>
            </a:extLst>
          </p:cNvPr>
          <p:cNvSpPr/>
          <p:nvPr/>
        </p:nvSpPr>
        <p:spPr>
          <a:xfrm>
            <a:off x="1445622" y="3169124"/>
            <a:ext cx="7504113" cy="1519915"/>
          </a:xfrm>
          <a:custGeom>
            <a:avLst/>
            <a:gdLst>
              <a:gd name="connsiteX0" fmla="*/ 0 w 7504113"/>
              <a:gd name="connsiteY0" fmla="*/ 253324 h 1519915"/>
              <a:gd name="connsiteX1" fmla="*/ 551225 w 7504113"/>
              <a:gd name="connsiteY1" fmla="*/ 0 h 1519915"/>
              <a:gd name="connsiteX2" fmla="*/ 1265444 w 7504113"/>
              <a:gd name="connsiteY2" fmla="*/ 0 h 1519915"/>
              <a:gd name="connsiteX3" fmla="*/ 1979664 w 7504113"/>
              <a:gd name="connsiteY3" fmla="*/ 0 h 1519915"/>
              <a:gd name="connsiteX4" fmla="*/ 2655621 w 7504113"/>
              <a:gd name="connsiteY4" fmla="*/ 0 h 1519915"/>
              <a:gd name="connsiteX5" fmla="*/ 3178531 w 7504113"/>
              <a:gd name="connsiteY5" fmla="*/ 0 h 1519915"/>
              <a:gd name="connsiteX6" fmla="*/ 4377399 w 7504113"/>
              <a:gd name="connsiteY6" fmla="*/ 0 h 1519915"/>
              <a:gd name="connsiteX7" fmla="*/ 4377399 w 7504113"/>
              <a:gd name="connsiteY7" fmla="*/ 0 h 1519915"/>
              <a:gd name="connsiteX8" fmla="*/ 4946461 w 7504113"/>
              <a:gd name="connsiteY8" fmla="*/ 0 h 1519915"/>
              <a:gd name="connsiteX9" fmla="*/ 5590563 w 7504113"/>
              <a:gd name="connsiteY9" fmla="*/ 0 h 1519915"/>
              <a:gd name="connsiteX10" fmla="*/ 6253427 w 7504113"/>
              <a:gd name="connsiteY10" fmla="*/ 0 h 1519915"/>
              <a:gd name="connsiteX11" fmla="*/ 6952887 w 7504113"/>
              <a:gd name="connsiteY11" fmla="*/ 0 h 1519915"/>
              <a:gd name="connsiteX12" fmla="*/ 7504113 w 7504113"/>
              <a:gd name="connsiteY12" fmla="*/ 253324 h 1519915"/>
              <a:gd name="connsiteX13" fmla="*/ 7504113 w 7504113"/>
              <a:gd name="connsiteY13" fmla="*/ 253318 h 1519915"/>
              <a:gd name="connsiteX14" fmla="*/ 7789040 w 7504113"/>
              <a:gd name="connsiteY14" fmla="*/ 474372 h 1519915"/>
              <a:gd name="connsiteX15" fmla="*/ 8062793 w 7504113"/>
              <a:gd name="connsiteY15" fmla="*/ 686758 h 1519915"/>
              <a:gd name="connsiteX16" fmla="*/ 7504113 w 7504113"/>
              <a:gd name="connsiteY16" fmla="*/ 633297 h 1519915"/>
              <a:gd name="connsiteX17" fmla="*/ 7504113 w 7504113"/>
              <a:gd name="connsiteY17" fmla="*/ 943611 h 1519915"/>
              <a:gd name="connsiteX18" fmla="*/ 7504113 w 7504113"/>
              <a:gd name="connsiteY18" fmla="*/ 1266590 h 1519915"/>
              <a:gd name="connsiteX19" fmla="*/ 6952887 w 7504113"/>
              <a:gd name="connsiteY19" fmla="*/ 1519915 h 1519915"/>
              <a:gd name="connsiteX20" fmla="*/ 6253427 w 7504113"/>
              <a:gd name="connsiteY20" fmla="*/ 1519915 h 1519915"/>
              <a:gd name="connsiteX21" fmla="*/ 5665605 w 7504113"/>
              <a:gd name="connsiteY21" fmla="*/ 1519915 h 1519915"/>
              <a:gd name="connsiteX22" fmla="*/ 5059022 w 7504113"/>
              <a:gd name="connsiteY22" fmla="*/ 1519915 h 1519915"/>
              <a:gd name="connsiteX23" fmla="*/ 4377399 w 7504113"/>
              <a:gd name="connsiteY23" fmla="*/ 1519915 h 1519915"/>
              <a:gd name="connsiteX24" fmla="*/ 4377399 w 7504113"/>
              <a:gd name="connsiteY24" fmla="*/ 1519915 h 1519915"/>
              <a:gd name="connsiteX25" fmla="*/ 3701441 w 7504113"/>
              <a:gd name="connsiteY25" fmla="*/ 1519915 h 1519915"/>
              <a:gd name="connsiteX26" fmla="*/ 3063746 w 7504113"/>
              <a:gd name="connsiteY26" fmla="*/ 1519915 h 1519915"/>
              <a:gd name="connsiteX27" fmla="*/ 2540836 w 7504113"/>
              <a:gd name="connsiteY27" fmla="*/ 1519915 h 1519915"/>
              <a:gd name="connsiteX28" fmla="*/ 1903139 w 7504113"/>
              <a:gd name="connsiteY28" fmla="*/ 1519915 h 1519915"/>
              <a:gd name="connsiteX29" fmla="*/ 1188921 w 7504113"/>
              <a:gd name="connsiteY29" fmla="*/ 1519915 h 1519915"/>
              <a:gd name="connsiteX30" fmla="*/ 551225 w 7504113"/>
              <a:gd name="connsiteY30" fmla="*/ 1519915 h 1519915"/>
              <a:gd name="connsiteX31" fmla="*/ 0 w 7504113"/>
              <a:gd name="connsiteY31" fmla="*/ 1266590 h 1519915"/>
              <a:gd name="connsiteX32" fmla="*/ 0 w 7504113"/>
              <a:gd name="connsiteY32" fmla="*/ 937278 h 1519915"/>
              <a:gd name="connsiteX33" fmla="*/ 0 w 7504113"/>
              <a:gd name="connsiteY33" fmla="*/ 633297 h 1519915"/>
              <a:gd name="connsiteX34" fmla="*/ 0 w 7504113"/>
              <a:gd name="connsiteY34" fmla="*/ 439508 h 1519915"/>
              <a:gd name="connsiteX35" fmla="*/ 0 w 7504113"/>
              <a:gd name="connsiteY35" fmla="*/ 253318 h 1519915"/>
              <a:gd name="connsiteX36" fmla="*/ 0 w 7504113"/>
              <a:gd name="connsiteY36" fmla="*/ 253318 h 1519915"/>
              <a:gd name="connsiteX37" fmla="*/ 0 w 7504113"/>
              <a:gd name="connsiteY37" fmla="*/ 253324 h 151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504113" h="1519915" extrusionOk="0">
                <a:moveTo>
                  <a:pt x="0" y="253324"/>
                </a:moveTo>
                <a:cubicBezTo>
                  <a:pt x="-179437" y="103384"/>
                  <a:pt x="77031" y="20379"/>
                  <a:pt x="551225" y="0"/>
                </a:cubicBezTo>
                <a:cubicBezTo>
                  <a:pt x="850221" y="-77696"/>
                  <a:pt x="1107010" y="-35074"/>
                  <a:pt x="1265444" y="0"/>
                </a:cubicBezTo>
                <a:cubicBezTo>
                  <a:pt x="1357370" y="9350"/>
                  <a:pt x="1833696" y="-36319"/>
                  <a:pt x="1979664" y="0"/>
                </a:cubicBezTo>
                <a:cubicBezTo>
                  <a:pt x="2166599" y="-39"/>
                  <a:pt x="2379727" y="-33814"/>
                  <a:pt x="2655621" y="0"/>
                </a:cubicBezTo>
                <a:cubicBezTo>
                  <a:pt x="2921933" y="2702"/>
                  <a:pt x="3006309" y="33417"/>
                  <a:pt x="3178531" y="0"/>
                </a:cubicBezTo>
                <a:cubicBezTo>
                  <a:pt x="3383114" y="-13103"/>
                  <a:pt x="4037939" y="-145839"/>
                  <a:pt x="4377399" y="0"/>
                </a:cubicBezTo>
                <a:lnTo>
                  <a:pt x="4377399" y="0"/>
                </a:lnTo>
                <a:cubicBezTo>
                  <a:pt x="4529412" y="13156"/>
                  <a:pt x="4677791" y="39441"/>
                  <a:pt x="4946461" y="0"/>
                </a:cubicBezTo>
                <a:cubicBezTo>
                  <a:pt x="5137394" y="39474"/>
                  <a:pt x="5290503" y="-32020"/>
                  <a:pt x="5590563" y="0"/>
                </a:cubicBezTo>
                <a:cubicBezTo>
                  <a:pt x="5849410" y="38562"/>
                  <a:pt x="5994603" y="54393"/>
                  <a:pt x="6253427" y="0"/>
                </a:cubicBezTo>
                <a:cubicBezTo>
                  <a:pt x="6443378" y="79612"/>
                  <a:pt x="6745801" y="50606"/>
                  <a:pt x="6952887" y="0"/>
                </a:cubicBezTo>
                <a:cubicBezTo>
                  <a:pt x="7298246" y="40014"/>
                  <a:pt x="7549894" y="130417"/>
                  <a:pt x="7504113" y="253324"/>
                </a:cubicBezTo>
                <a:lnTo>
                  <a:pt x="7504113" y="253318"/>
                </a:lnTo>
                <a:cubicBezTo>
                  <a:pt x="7652713" y="365738"/>
                  <a:pt x="7612214" y="394953"/>
                  <a:pt x="7789040" y="474372"/>
                </a:cubicBezTo>
                <a:cubicBezTo>
                  <a:pt x="7934052" y="570463"/>
                  <a:pt x="7913674" y="595704"/>
                  <a:pt x="8062793" y="686758"/>
                </a:cubicBezTo>
                <a:cubicBezTo>
                  <a:pt x="7955622" y="675596"/>
                  <a:pt x="7661200" y="623049"/>
                  <a:pt x="7504113" y="633297"/>
                </a:cubicBezTo>
                <a:cubicBezTo>
                  <a:pt x="7545586" y="783905"/>
                  <a:pt x="7501390" y="773971"/>
                  <a:pt x="7504113" y="943611"/>
                </a:cubicBezTo>
                <a:cubicBezTo>
                  <a:pt x="7510279" y="1109148"/>
                  <a:pt x="7489162" y="1123211"/>
                  <a:pt x="7504113" y="1266590"/>
                </a:cubicBezTo>
                <a:cubicBezTo>
                  <a:pt x="7567802" y="1433100"/>
                  <a:pt x="7387140" y="1482540"/>
                  <a:pt x="6952887" y="1519915"/>
                </a:cubicBezTo>
                <a:cubicBezTo>
                  <a:pt x="6701818" y="1552448"/>
                  <a:pt x="6508823" y="1498950"/>
                  <a:pt x="6253427" y="1519915"/>
                </a:cubicBezTo>
                <a:cubicBezTo>
                  <a:pt x="5970562" y="1545846"/>
                  <a:pt x="5858013" y="1490740"/>
                  <a:pt x="5665605" y="1519915"/>
                </a:cubicBezTo>
                <a:cubicBezTo>
                  <a:pt x="5487665" y="1534046"/>
                  <a:pt x="5295932" y="1536897"/>
                  <a:pt x="5059022" y="1519915"/>
                </a:cubicBezTo>
                <a:cubicBezTo>
                  <a:pt x="4840781" y="1526136"/>
                  <a:pt x="4655222" y="1504629"/>
                  <a:pt x="4377399" y="1519915"/>
                </a:cubicBezTo>
                <a:lnTo>
                  <a:pt x="4377399" y="1519915"/>
                </a:lnTo>
                <a:cubicBezTo>
                  <a:pt x="4095392" y="1607088"/>
                  <a:pt x="3985260" y="1526860"/>
                  <a:pt x="3701441" y="1519915"/>
                </a:cubicBezTo>
                <a:cubicBezTo>
                  <a:pt x="3511982" y="1516878"/>
                  <a:pt x="3365324" y="1510887"/>
                  <a:pt x="3063746" y="1519915"/>
                </a:cubicBezTo>
                <a:cubicBezTo>
                  <a:pt x="2857932" y="1551935"/>
                  <a:pt x="2785873" y="1511993"/>
                  <a:pt x="2540836" y="1519915"/>
                </a:cubicBezTo>
                <a:cubicBezTo>
                  <a:pt x="2284399" y="1523883"/>
                  <a:pt x="2185138" y="1478745"/>
                  <a:pt x="1903139" y="1519915"/>
                </a:cubicBezTo>
                <a:cubicBezTo>
                  <a:pt x="1639039" y="1498005"/>
                  <a:pt x="1546755" y="1525627"/>
                  <a:pt x="1188921" y="1519915"/>
                </a:cubicBezTo>
                <a:cubicBezTo>
                  <a:pt x="913021" y="1507981"/>
                  <a:pt x="788160" y="1451941"/>
                  <a:pt x="551225" y="1519915"/>
                </a:cubicBezTo>
                <a:cubicBezTo>
                  <a:pt x="307967" y="1517309"/>
                  <a:pt x="75545" y="1354697"/>
                  <a:pt x="0" y="1266590"/>
                </a:cubicBezTo>
                <a:cubicBezTo>
                  <a:pt x="-87514" y="1154982"/>
                  <a:pt x="47008" y="1034671"/>
                  <a:pt x="0" y="937278"/>
                </a:cubicBezTo>
                <a:cubicBezTo>
                  <a:pt x="-19320" y="817894"/>
                  <a:pt x="4853" y="746336"/>
                  <a:pt x="0" y="633297"/>
                </a:cubicBezTo>
                <a:cubicBezTo>
                  <a:pt x="-32563" y="595184"/>
                  <a:pt x="46817" y="513687"/>
                  <a:pt x="0" y="439508"/>
                </a:cubicBezTo>
                <a:cubicBezTo>
                  <a:pt x="-30261" y="388959"/>
                  <a:pt x="14305" y="338815"/>
                  <a:pt x="0" y="253318"/>
                </a:cubicBezTo>
                <a:lnTo>
                  <a:pt x="0" y="253318"/>
                </a:lnTo>
                <a:lnTo>
                  <a:pt x="0" y="253324"/>
                </a:lnTo>
                <a:close/>
              </a:path>
            </a:pathLst>
          </a:custGeom>
          <a:noFill/>
          <a:ln>
            <a:solidFill>
              <a:schemeClr val="accent1"/>
            </a:solidFill>
            <a:prstDash val="lgDashDot"/>
            <a:extLst>
              <a:ext uri="{C807C97D-BFC1-408E-A445-0C87EB9F89A2}">
                <ask:lineSketchStyleProps xmlns="" xmlns:ask="http://schemas.microsoft.com/office/drawing/2018/sketchyshapes" sd="1504959849">
                  <a:custGeom>
                    <a:avLst/>
                    <a:gdLst>
                      <a:gd name="connsiteX0" fmla="*/ 0 w 7504113"/>
                      <a:gd name="connsiteY0" fmla="*/ 253324 h 1519915"/>
                      <a:gd name="connsiteX1" fmla="*/ 551225 w 7504113"/>
                      <a:gd name="connsiteY1" fmla="*/ 0 h 1519915"/>
                      <a:gd name="connsiteX2" fmla="*/ 1265444 w 7504113"/>
                      <a:gd name="connsiteY2" fmla="*/ 0 h 1519915"/>
                      <a:gd name="connsiteX3" fmla="*/ 1979664 w 7504113"/>
                      <a:gd name="connsiteY3" fmla="*/ 0 h 1519915"/>
                      <a:gd name="connsiteX4" fmla="*/ 2655621 w 7504113"/>
                      <a:gd name="connsiteY4" fmla="*/ 0 h 1519915"/>
                      <a:gd name="connsiteX5" fmla="*/ 3178531 w 7504113"/>
                      <a:gd name="connsiteY5" fmla="*/ 0 h 1519915"/>
                      <a:gd name="connsiteX6" fmla="*/ 4377399 w 7504113"/>
                      <a:gd name="connsiteY6" fmla="*/ 0 h 1519915"/>
                      <a:gd name="connsiteX7" fmla="*/ 4377399 w 7504113"/>
                      <a:gd name="connsiteY7" fmla="*/ 0 h 1519915"/>
                      <a:gd name="connsiteX8" fmla="*/ 4946461 w 7504113"/>
                      <a:gd name="connsiteY8" fmla="*/ 0 h 1519915"/>
                      <a:gd name="connsiteX9" fmla="*/ 5590563 w 7504113"/>
                      <a:gd name="connsiteY9" fmla="*/ 0 h 1519915"/>
                      <a:gd name="connsiteX10" fmla="*/ 6253427 w 7504113"/>
                      <a:gd name="connsiteY10" fmla="*/ 0 h 1519915"/>
                      <a:gd name="connsiteX11" fmla="*/ 6952887 w 7504113"/>
                      <a:gd name="connsiteY11" fmla="*/ 0 h 1519915"/>
                      <a:gd name="connsiteX12" fmla="*/ 7504113 w 7504113"/>
                      <a:gd name="connsiteY12" fmla="*/ 253324 h 1519915"/>
                      <a:gd name="connsiteX13" fmla="*/ 7504113 w 7504113"/>
                      <a:gd name="connsiteY13" fmla="*/ 253318 h 1519915"/>
                      <a:gd name="connsiteX14" fmla="*/ 7789040 w 7504113"/>
                      <a:gd name="connsiteY14" fmla="*/ 474372 h 1519915"/>
                      <a:gd name="connsiteX15" fmla="*/ 8062793 w 7504113"/>
                      <a:gd name="connsiteY15" fmla="*/ 686758 h 1519915"/>
                      <a:gd name="connsiteX16" fmla="*/ 7504113 w 7504113"/>
                      <a:gd name="connsiteY16" fmla="*/ 633297 h 1519915"/>
                      <a:gd name="connsiteX17" fmla="*/ 7504113 w 7504113"/>
                      <a:gd name="connsiteY17" fmla="*/ 943611 h 1519915"/>
                      <a:gd name="connsiteX18" fmla="*/ 7504113 w 7504113"/>
                      <a:gd name="connsiteY18" fmla="*/ 1266590 h 1519915"/>
                      <a:gd name="connsiteX19" fmla="*/ 6952887 w 7504113"/>
                      <a:gd name="connsiteY19" fmla="*/ 1519915 h 1519915"/>
                      <a:gd name="connsiteX20" fmla="*/ 6253427 w 7504113"/>
                      <a:gd name="connsiteY20" fmla="*/ 1519915 h 1519915"/>
                      <a:gd name="connsiteX21" fmla="*/ 5665605 w 7504113"/>
                      <a:gd name="connsiteY21" fmla="*/ 1519915 h 1519915"/>
                      <a:gd name="connsiteX22" fmla="*/ 5059022 w 7504113"/>
                      <a:gd name="connsiteY22" fmla="*/ 1519915 h 1519915"/>
                      <a:gd name="connsiteX23" fmla="*/ 4377399 w 7504113"/>
                      <a:gd name="connsiteY23" fmla="*/ 1519915 h 1519915"/>
                      <a:gd name="connsiteX24" fmla="*/ 4377399 w 7504113"/>
                      <a:gd name="connsiteY24" fmla="*/ 1519915 h 1519915"/>
                      <a:gd name="connsiteX25" fmla="*/ 3701441 w 7504113"/>
                      <a:gd name="connsiteY25" fmla="*/ 1519915 h 1519915"/>
                      <a:gd name="connsiteX26" fmla="*/ 3063746 w 7504113"/>
                      <a:gd name="connsiteY26" fmla="*/ 1519915 h 1519915"/>
                      <a:gd name="connsiteX27" fmla="*/ 2540836 w 7504113"/>
                      <a:gd name="connsiteY27" fmla="*/ 1519915 h 1519915"/>
                      <a:gd name="connsiteX28" fmla="*/ 1903139 w 7504113"/>
                      <a:gd name="connsiteY28" fmla="*/ 1519915 h 1519915"/>
                      <a:gd name="connsiteX29" fmla="*/ 1188921 w 7504113"/>
                      <a:gd name="connsiteY29" fmla="*/ 1519915 h 1519915"/>
                      <a:gd name="connsiteX30" fmla="*/ 551225 w 7504113"/>
                      <a:gd name="connsiteY30" fmla="*/ 1519915 h 1519915"/>
                      <a:gd name="connsiteX31" fmla="*/ 0 w 7504113"/>
                      <a:gd name="connsiteY31" fmla="*/ 1266590 h 1519915"/>
                      <a:gd name="connsiteX32" fmla="*/ 0 w 7504113"/>
                      <a:gd name="connsiteY32" fmla="*/ 937278 h 1519915"/>
                      <a:gd name="connsiteX33" fmla="*/ 0 w 7504113"/>
                      <a:gd name="connsiteY33" fmla="*/ 633297 h 1519915"/>
                      <a:gd name="connsiteX34" fmla="*/ 0 w 7504113"/>
                      <a:gd name="connsiteY34" fmla="*/ 439508 h 1519915"/>
                      <a:gd name="connsiteX35" fmla="*/ 0 w 7504113"/>
                      <a:gd name="connsiteY35" fmla="*/ 253318 h 1519915"/>
                      <a:gd name="connsiteX36" fmla="*/ 0 w 7504113"/>
                      <a:gd name="connsiteY36" fmla="*/ 253318 h 1519915"/>
                      <a:gd name="connsiteX37" fmla="*/ 0 w 7504113"/>
                      <a:gd name="connsiteY37" fmla="*/ 253324 h 151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504113" h="1519915" extrusionOk="0">
                        <a:moveTo>
                          <a:pt x="0" y="253324"/>
                        </a:moveTo>
                        <a:cubicBezTo>
                          <a:pt x="-104551" y="108994"/>
                          <a:pt x="133082" y="11605"/>
                          <a:pt x="551225" y="0"/>
                        </a:cubicBezTo>
                        <a:cubicBezTo>
                          <a:pt x="851786" y="-39726"/>
                          <a:pt x="1111786" y="-10521"/>
                          <a:pt x="1265444" y="0"/>
                        </a:cubicBezTo>
                        <a:cubicBezTo>
                          <a:pt x="1399518" y="-806"/>
                          <a:pt x="1800787" y="-20462"/>
                          <a:pt x="1979664" y="0"/>
                        </a:cubicBezTo>
                        <a:cubicBezTo>
                          <a:pt x="2195217" y="-5158"/>
                          <a:pt x="2383580" y="-17834"/>
                          <a:pt x="2655621" y="0"/>
                        </a:cubicBezTo>
                        <a:cubicBezTo>
                          <a:pt x="2921408" y="-4635"/>
                          <a:pt x="3016222" y="24407"/>
                          <a:pt x="3178531" y="0"/>
                        </a:cubicBezTo>
                        <a:cubicBezTo>
                          <a:pt x="3352269" y="-18904"/>
                          <a:pt x="3968113" y="-63685"/>
                          <a:pt x="4377399" y="0"/>
                        </a:cubicBezTo>
                        <a:lnTo>
                          <a:pt x="4377399" y="0"/>
                        </a:lnTo>
                        <a:cubicBezTo>
                          <a:pt x="4541522" y="6034"/>
                          <a:pt x="4700456" y="27319"/>
                          <a:pt x="4946461" y="0"/>
                        </a:cubicBezTo>
                        <a:cubicBezTo>
                          <a:pt x="5154464" y="5507"/>
                          <a:pt x="5319497" y="-4668"/>
                          <a:pt x="5590563" y="0"/>
                        </a:cubicBezTo>
                        <a:cubicBezTo>
                          <a:pt x="5849570" y="30731"/>
                          <a:pt x="5995028" y="25697"/>
                          <a:pt x="6253427" y="0"/>
                        </a:cubicBezTo>
                        <a:cubicBezTo>
                          <a:pt x="6432999" y="62268"/>
                          <a:pt x="6729592" y="45651"/>
                          <a:pt x="6952887" y="0"/>
                        </a:cubicBezTo>
                        <a:cubicBezTo>
                          <a:pt x="7288122" y="25364"/>
                          <a:pt x="7523069" y="115087"/>
                          <a:pt x="7504113" y="253324"/>
                        </a:cubicBezTo>
                        <a:lnTo>
                          <a:pt x="7504113" y="253318"/>
                        </a:lnTo>
                        <a:cubicBezTo>
                          <a:pt x="7658079" y="352531"/>
                          <a:pt x="7615251" y="388056"/>
                          <a:pt x="7789040" y="474372"/>
                        </a:cubicBezTo>
                        <a:cubicBezTo>
                          <a:pt x="7940288" y="571327"/>
                          <a:pt x="7909567" y="597967"/>
                          <a:pt x="8062793" y="686758"/>
                        </a:cubicBezTo>
                        <a:cubicBezTo>
                          <a:pt x="7921434" y="679807"/>
                          <a:pt x="7632891" y="623628"/>
                          <a:pt x="7504113" y="633297"/>
                        </a:cubicBezTo>
                        <a:cubicBezTo>
                          <a:pt x="7545035" y="779497"/>
                          <a:pt x="7499129" y="782915"/>
                          <a:pt x="7504113" y="943611"/>
                        </a:cubicBezTo>
                        <a:cubicBezTo>
                          <a:pt x="7510566" y="1102640"/>
                          <a:pt x="7492700" y="1127620"/>
                          <a:pt x="7504113" y="1266590"/>
                        </a:cubicBezTo>
                        <a:cubicBezTo>
                          <a:pt x="7518443" y="1409645"/>
                          <a:pt x="7344727" y="1527377"/>
                          <a:pt x="6952887" y="1519915"/>
                        </a:cubicBezTo>
                        <a:cubicBezTo>
                          <a:pt x="6713221" y="1535770"/>
                          <a:pt x="6535136" y="1502936"/>
                          <a:pt x="6253427" y="1519915"/>
                        </a:cubicBezTo>
                        <a:cubicBezTo>
                          <a:pt x="5999355" y="1537052"/>
                          <a:pt x="5875959" y="1492342"/>
                          <a:pt x="5665605" y="1519915"/>
                        </a:cubicBezTo>
                        <a:cubicBezTo>
                          <a:pt x="5458016" y="1541483"/>
                          <a:pt x="5308966" y="1525982"/>
                          <a:pt x="5059022" y="1519915"/>
                        </a:cubicBezTo>
                        <a:cubicBezTo>
                          <a:pt x="4823361" y="1528607"/>
                          <a:pt x="4660148" y="1495002"/>
                          <a:pt x="4377399" y="1519915"/>
                        </a:cubicBezTo>
                        <a:lnTo>
                          <a:pt x="4377399" y="1519915"/>
                        </a:lnTo>
                        <a:cubicBezTo>
                          <a:pt x="4072311" y="1576100"/>
                          <a:pt x="3960968" y="1510286"/>
                          <a:pt x="3701441" y="1519915"/>
                        </a:cubicBezTo>
                        <a:cubicBezTo>
                          <a:pt x="3483656" y="1534059"/>
                          <a:pt x="3333385" y="1509800"/>
                          <a:pt x="3063746" y="1519915"/>
                        </a:cubicBezTo>
                        <a:cubicBezTo>
                          <a:pt x="2849451" y="1545303"/>
                          <a:pt x="2760304" y="1518476"/>
                          <a:pt x="2540836" y="1519915"/>
                        </a:cubicBezTo>
                        <a:cubicBezTo>
                          <a:pt x="2299629" y="1522548"/>
                          <a:pt x="2180652" y="1481045"/>
                          <a:pt x="1903139" y="1519915"/>
                        </a:cubicBezTo>
                        <a:cubicBezTo>
                          <a:pt x="1657602" y="1524704"/>
                          <a:pt x="1542244" y="1523888"/>
                          <a:pt x="1188921" y="1519915"/>
                        </a:cubicBezTo>
                        <a:cubicBezTo>
                          <a:pt x="896483" y="1522499"/>
                          <a:pt x="802114" y="1473324"/>
                          <a:pt x="551225" y="1519915"/>
                        </a:cubicBezTo>
                        <a:cubicBezTo>
                          <a:pt x="309301" y="1521144"/>
                          <a:pt x="73946" y="1358001"/>
                          <a:pt x="0" y="1266590"/>
                        </a:cubicBezTo>
                        <a:cubicBezTo>
                          <a:pt x="-77816" y="1162243"/>
                          <a:pt x="40331" y="1046187"/>
                          <a:pt x="0" y="937278"/>
                        </a:cubicBezTo>
                        <a:cubicBezTo>
                          <a:pt x="-20994" y="815187"/>
                          <a:pt x="5908" y="741714"/>
                          <a:pt x="0" y="633297"/>
                        </a:cubicBezTo>
                        <a:cubicBezTo>
                          <a:pt x="-31000" y="584632"/>
                          <a:pt x="47753" y="503193"/>
                          <a:pt x="0" y="439508"/>
                        </a:cubicBezTo>
                        <a:cubicBezTo>
                          <a:pt x="-36551" y="390400"/>
                          <a:pt x="3625" y="334210"/>
                          <a:pt x="0" y="253318"/>
                        </a:cubicBezTo>
                        <a:lnTo>
                          <a:pt x="0" y="253318"/>
                        </a:lnTo>
                        <a:lnTo>
                          <a:pt x="0" y="253324"/>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31" name="Hình Bầu dục 30">
            <a:extLst>
              <a:ext uri="{FF2B5EF4-FFF2-40B4-BE49-F238E27FC236}">
                <a16:creationId xmlns="" xmlns:a16="http://schemas.microsoft.com/office/drawing/2014/main" id="{DA7976DD-98CF-479E-F7A2-5D3A2A6DD6DD}"/>
              </a:ext>
            </a:extLst>
          </p:cNvPr>
          <p:cNvSpPr/>
          <p:nvPr/>
        </p:nvSpPr>
        <p:spPr>
          <a:xfrm>
            <a:off x="9813612" y="5579838"/>
            <a:ext cx="1295010" cy="66136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pic>
        <p:nvPicPr>
          <p:cNvPr id="32" name="Hình ảnh 31">
            <a:extLst>
              <a:ext uri="{FF2B5EF4-FFF2-40B4-BE49-F238E27FC236}">
                <a16:creationId xmlns="" xmlns:a16="http://schemas.microsoft.com/office/drawing/2014/main" id="{9A08749F-B05E-2C66-080D-7C55BE79205A}"/>
              </a:ext>
            </a:extLst>
          </p:cNvPr>
          <p:cNvPicPr>
            <a:picLocks noChangeAspect="1"/>
          </p:cNvPicPr>
          <p:nvPr/>
        </p:nvPicPr>
        <p:blipFill rotWithShape="1">
          <a:blip r:embed="rId4"/>
          <a:srcRect l="36240" t="55991" r="46325" b="-805"/>
          <a:stretch/>
        </p:blipFill>
        <p:spPr>
          <a:xfrm>
            <a:off x="9329149" y="3134401"/>
            <a:ext cx="2217347" cy="3206004"/>
          </a:xfrm>
          <a:prstGeom prst="ellipse">
            <a:avLst/>
          </a:prstGeom>
        </p:spPr>
      </p:pic>
    </p:spTree>
    <p:extLst>
      <p:ext uri="{BB962C8B-B14F-4D97-AF65-F5344CB8AC3E}">
        <p14:creationId xmlns:p14="http://schemas.microsoft.com/office/powerpoint/2010/main" val="179574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2408" name="Google Shape;2408;p27"/>
          <p:cNvSpPr/>
          <p:nvPr/>
        </p:nvSpPr>
        <p:spPr>
          <a:xfrm>
            <a:off x="1912016" y="6081940"/>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70" name="Google Shape;2470;p27"/>
          <p:cNvGrpSpPr/>
          <p:nvPr/>
        </p:nvGrpSpPr>
        <p:grpSpPr>
          <a:xfrm rot="1641819" flipH="1">
            <a:off x="-1337317" y="829611"/>
            <a:ext cx="4600953" cy="2078916"/>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81" name="Google Shape;2481;p27"/>
          <p:cNvSpPr/>
          <p:nvPr/>
        </p:nvSpPr>
        <p:spPr>
          <a:xfrm rot="-380843" flipH="1">
            <a:off x="-51286" y="2800978"/>
            <a:ext cx="3781415" cy="1256068"/>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86" name="Google Shape;2486;p27"/>
          <p:cNvGrpSpPr/>
          <p:nvPr/>
        </p:nvGrpSpPr>
        <p:grpSpPr>
          <a:xfrm rot="7673026">
            <a:off x="840182" y="3637673"/>
            <a:ext cx="710495" cy="907873"/>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06" name="Google Shape;2506;p27"/>
          <p:cNvSpPr/>
          <p:nvPr/>
        </p:nvSpPr>
        <p:spPr>
          <a:xfrm>
            <a:off x="3125846" y="1752329"/>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7" name="Google Shape;2507;p27"/>
          <p:cNvSpPr/>
          <p:nvPr/>
        </p:nvSpPr>
        <p:spPr>
          <a:xfrm>
            <a:off x="10704085" y="105920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08" name="Google Shape;2508;p27"/>
          <p:cNvGrpSpPr/>
          <p:nvPr/>
        </p:nvGrpSpPr>
        <p:grpSpPr>
          <a:xfrm rot="-3288692">
            <a:off x="1859656" y="464149"/>
            <a:ext cx="612965" cy="437216"/>
            <a:chOff x="4879302" y="1958088"/>
            <a:chExt cx="715237" cy="510165"/>
          </a:xfrm>
        </p:grpSpPr>
        <p:sp>
          <p:nvSpPr>
            <p:cNvPr id="2509" name="Google Shape;2509;p27"/>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0" name="Google Shape;2510;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12" name="Google Shape;2512;p27"/>
            <p:cNvGrpSpPr/>
            <p:nvPr/>
          </p:nvGrpSpPr>
          <p:grpSpPr>
            <a:xfrm>
              <a:off x="4937962" y="2055352"/>
              <a:ext cx="566907" cy="373034"/>
              <a:chOff x="5290896" y="3020653"/>
              <a:chExt cx="865243" cy="569344"/>
            </a:xfrm>
          </p:grpSpPr>
          <p:sp>
            <p:nvSpPr>
              <p:cNvPr id="2513" name="Google Shape;2513;p27"/>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4" name="Google Shape;2514;p27"/>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5" name="Google Shape;2515;p27"/>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6" name="Google Shape;2516;p27"/>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7" name="Google Shape;2517;p27"/>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8" name="Google Shape;2518;p27"/>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9" name="Google Shape;2519;p27"/>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0" name="Google Shape;2520;p27"/>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1" name="Google Shape;2521;p27"/>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2" name="Google Shape;2522;p27"/>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3" name="Google Shape;2523;p27"/>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4" name="Google Shape;2524;p27"/>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5" name="Google Shape;2525;p27"/>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6" name="Google Shape;2526;p27"/>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7" name="Google Shape;2527;p27"/>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8" name="Google Shape;2528;p27"/>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9" name="Google Shape;2529;p27"/>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0" name="Google Shape;2530;p27"/>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27"/>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2" name="Google Shape;2532;p27"/>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3" name="Google Shape;2533;p27"/>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27"/>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35" name="Google Shape;2535;p27"/>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27"/>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27"/>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8" name="Google Shape;2538;p27"/>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Nhóm 5">
            <a:extLst>
              <a:ext uri="{FF2B5EF4-FFF2-40B4-BE49-F238E27FC236}">
                <a16:creationId xmlns="" xmlns:a16="http://schemas.microsoft.com/office/drawing/2014/main" id="{417BA6C7-CF89-3012-19D7-0AA263C880DC}"/>
              </a:ext>
            </a:extLst>
          </p:cNvPr>
          <p:cNvGrpSpPr/>
          <p:nvPr/>
        </p:nvGrpSpPr>
        <p:grpSpPr>
          <a:xfrm>
            <a:off x="1830592" y="1422426"/>
            <a:ext cx="7668890" cy="4545125"/>
            <a:chOff x="3529215" y="587442"/>
            <a:chExt cx="5249620" cy="3408844"/>
          </a:xfrm>
        </p:grpSpPr>
        <p:grpSp>
          <p:nvGrpSpPr>
            <p:cNvPr id="5" name="Nhóm 4">
              <a:extLst>
                <a:ext uri="{FF2B5EF4-FFF2-40B4-BE49-F238E27FC236}">
                  <a16:creationId xmlns="" xmlns:a16="http://schemas.microsoft.com/office/drawing/2014/main" id="{07FCB834-E444-4DE3-2CE1-912513ADEE5E}"/>
                </a:ext>
              </a:extLst>
            </p:cNvPr>
            <p:cNvGrpSpPr/>
            <p:nvPr/>
          </p:nvGrpSpPr>
          <p:grpSpPr>
            <a:xfrm>
              <a:off x="3529215" y="587442"/>
              <a:ext cx="5249620" cy="3408844"/>
              <a:chOff x="3529215" y="587442"/>
              <a:chExt cx="5249620" cy="3408844"/>
            </a:xfrm>
          </p:grpSpPr>
          <p:pic>
            <p:nvPicPr>
              <p:cNvPr id="4" name="Hình ảnh 3">
                <a:extLst>
                  <a:ext uri="{FF2B5EF4-FFF2-40B4-BE49-F238E27FC236}">
                    <a16:creationId xmlns="" xmlns:a16="http://schemas.microsoft.com/office/drawing/2014/main" id="{91C57EBE-AA15-F6E6-B178-899C5B8C4C7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3529215" y="587442"/>
                <a:ext cx="5249620" cy="3408844"/>
              </a:xfrm>
              <a:prstGeom prst="rect">
                <a:avLst/>
              </a:prstGeom>
            </p:spPr>
          </p:pic>
          <p:sp>
            <p:nvSpPr>
              <p:cNvPr id="2" name="Hộp Văn bản 1">
                <a:extLst>
                  <a:ext uri="{FF2B5EF4-FFF2-40B4-BE49-F238E27FC236}">
                    <a16:creationId xmlns="" xmlns:a16="http://schemas.microsoft.com/office/drawing/2014/main" id="{BC158FF8-122E-679D-274B-BB45BF716AAC}"/>
                  </a:ext>
                </a:extLst>
              </p:cNvPr>
              <p:cNvSpPr txBox="1"/>
              <p:nvPr/>
            </p:nvSpPr>
            <p:spPr>
              <a:xfrm>
                <a:off x="5100439" y="811354"/>
                <a:ext cx="2922827" cy="1300260"/>
              </a:xfrm>
              <a:prstGeom prst="rect">
                <a:avLst/>
              </a:prstGeom>
              <a:noFill/>
            </p:spPr>
            <p:txBody>
              <a:bodyPr wrap="square" rtlCol="0">
                <a:spAutoFit/>
              </a:bodyPr>
              <a:lstStyle/>
              <a:p>
                <a:pPr algn="ctr" defTabSz="1219170">
                  <a:buClr>
                    <a:srgbClr val="000000"/>
                  </a:buClr>
                </a:pPr>
                <a:r>
                  <a:rPr lang="en-US" sz="10666" b="1" kern="0" dirty="0" err="1">
                    <a:ln w="22225">
                      <a:solidFill>
                        <a:srgbClr val="EB6553"/>
                      </a:solidFill>
                      <a:prstDash val="solid"/>
                    </a:ln>
                    <a:solidFill>
                      <a:srgbClr val="EB6553">
                        <a:lumMod val="40000"/>
                        <a:lumOff val="60000"/>
                      </a:srgbClr>
                    </a:solidFill>
                    <a:latin typeface="SVN-Poky's"/>
                    <a:cs typeface="Arial"/>
                    <a:sym typeface="Arial"/>
                  </a:rPr>
                  <a:t>Khởi</a:t>
                </a:r>
                <a:endParaRPr lang="en-US" sz="9600" b="1" kern="0" dirty="0">
                  <a:ln w="22225">
                    <a:solidFill>
                      <a:srgbClr val="EB6553"/>
                    </a:solidFill>
                    <a:prstDash val="solid"/>
                  </a:ln>
                  <a:solidFill>
                    <a:srgbClr val="EB6553">
                      <a:lumMod val="40000"/>
                      <a:lumOff val="60000"/>
                    </a:srgbClr>
                  </a:solidFill>
                  <a:latin typeface="SVN-Poky's"/>
                  <a:cs typeface="Arial"/>
                  <a:sym typeface="Arial"/>
                </a:endParaRPr>
              </a:p>
            </p:txBody>
          </p:sp>
          <p:sp>
            <p:nvSpPr>
              <p:cNvPr id="144" name="Hộp Văn bản 143">
                <a:extLst>
                  <a:ext uri="{FF2B5EF4-FFF2-40B4-BE49-F238E27FC236}">
                    <a16:creationId xmlns="" xmlns:a16="http://schemas.microsoft.com/office/drawing/2014/main" id="{04CED86C-BD1E-4F6E-B856-B4370E3BC4C1}"/>
                  </a:ext>
                </a:extLst>
              </p:cNvPr>
              <p:cNvSpPr txBox="1"/>
              <p:nvPr/>
            </p:nvSpPr>
            <p:spPr>
              <a:xfrm>
                <a:off x="4623882" y="1801043"/>
                <a:ext cx="2922827" cy="1423419"/>
              </a:xfrm>
              <a:prstGeom prst="rect">
                <a:avLst/>
              </a:prstGeom>
              <a:noFill/>
            </p:spPr>
            <p:txBody>
              <a:bodyPr wrap="square" rtlCol="0">
                <a:spAutoFit/>
              </a:bodyPr>
              <a:lstStyle/>
              <a:p>
                <a:pPr algn="ctr" defTabSz="1219170">
                  <a:buClr>
                    <a:srgbClr val="000000"/>
                  </a:buClr>
                </a:pPr>
                <a:r>
                  <a:rPr lang="en-US" sz="11733" b="1" kern="0" dirty="0" err="1">
                    <a:ln w="22225">
                      <a:solidFill>
                        <a:srgbClr val="EB6553"/>
                      </a:solidFill>
                      <a:prstDash val="solid"/>
                    </a:ln>
                    <a:solidFill>
                      <a:srgbClr val="EB6553">
                        <a:lumMod val="40000"/>
                        <a:lumOff val="60000"/>
                      </a:srgbClr>
                    </a:solidFill>
                    <a:latin typeface="SVN-Poky's"/>
                    <a:cs typeface="Arial"/>
                    <a:sym typeface="Arial"/>
                  </a:rPr>
                  <a:t>Động</a:t>
                </a:r>
                <a:endParaRPr lang="en-US" sz="10666" b="1" kern="0" dirty="0">
                  <a:ln w="22225">
                    <a:solidFill>
                      <a:srgbClr val="EB6553"/>
                    </a:solidFill>
                    <a:prstDash val="solid"/>
                  </a:ln>
                  <a:solidFill>
                    <a:srgbClr val="EB6553">
                      <a:lumMod val="40000"/>
                      <a:lumOff val="60000"/>
                    </a:srgbClr>
                  </a:solidFill>
                  <a:latin typeface="SVN-Poky's"/>
                  <a:cs typeface="Arial"/>
                  <a:sym typeface="Arial"/>
                </a:endParaRPr>
              </a:p>
            </p:txBody>
          </p:sp>
        </p:grpSp>
        <p:grpSp>
          <p:nvGrpSpPr>
            <p:cNvPr id="2539" name="Google Shape;2539;p27"/>
            <p:cNvGrpSpPr/>
            <p:nvPr/>
          </p:nvGrpSpPr>
          <p:grpSpPr>
            <a:xfrm rot="-9221907" flipH="1">
              <a:off x="4551287" y="1390654"/>
              <a:ext cx="281036" cy="157632"/>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AF6D2CE-1098-E2B9-53DB-232270A7BEA7}"/>
              </a:ext>
            </a:extLst>
          </p:cNvPr>
          <p:cNvSpPr/>
          <p:nvPr/>
        </p:nvSpPr>
        <p:spPr>
          <a:xfrm>
            <a:off x="315818" y="595449"/>
            <a:ext cx="11560365" cy="6207904"/>
          </a:xfrm>
          <a:prstGeom prst="roundRect">
            <a:avLst>
              <a:gd name="adj" fmla="val 101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14" name="Nhóm 13">
            <a:extLst>
              <a:ext uri="{FF2B5EF4-FFF2-40B4-BE49-F238E27FC236}">
                <a16:creationId xmlns="" xmlns:a16="http://schemas.microsoft.com/office/drawing/2014/main" id="{0A24EBE8-9B07-D21B-7338-2DC2EDF31132}"/>
              </a:ext>
            </a:extLst>
          </p:cNvPr>
          <p:cNvGrpSpPr/>
          <p:nvPr/>
        </p:nvGrpSpPr>
        <p:grpSpPr>
          <a:xfrm>
            <a:off x="608352" y="517597"/>
            <a:ext cx="10938144" cy="1854984"/>
            <a:chOff x="271630" y="1095502"/>
            <a:chExt cx="8203608" cy="1391238"/>
          </a:xfrm>
        </p:grpSpPr>
        <p:pic>
          <p:nvPicPr>
            <p:cNvPr id="15" name="Hình ảnh 14" descr="Ảnh có chứa văn bản, đồ họa véc-tơ&#10;&#10;Mô tả được tạo tự động">
              <a:extLst>
                <a:ext uri="{FF2B5EF4-FFF2-40B4-BE49-F238E27FC236}">
                  <a16:creationId xmlns="" xmlns:a16="http://schemas.microsoft.com/office/drawing/2014/main" id="{B32CBC51-77DB-5943-D037-ECD83B6A7ADB}"/>
                </a:ext>
              </a:extLst>
            </p:cNvPr>
            <p:cNvPicPr>
              <a:picLocks noChangeAspect="1"/>
            </p:cNvPicPr>
            <p:nvPr/>
          </p:nvPicPr>
          <p:blipFill rotWithShape="1">
            <a:blip r:embed="rId3"/>
            <a:srcRect l="40816" r="39860" b="49292"/>
            <a:stretch/>
          </p:blipFill>
          <p:spPr>
            <a:xfrm>
              <a:off x="271630" y="1095502"/>
              <a:ext cx="749848" cy="1391238"/>
            </a:xfrm>
            <a:prstGeom prst="rect">
              <a:avLst/>
            </a:prstGeom>
          </p:spPr>
        </p:pic>
        <p:grpSp>
          <p:nvGrpSpPr>
            <p:cNvPr id="16" name="Nhóm 15">
              <a:extLst>
                <a:ext uri="{FF2B5EF4-FFF2-40B4-BE49-F238E27FC236}">
                  <a16:creationId xmlns="" xmlns:a16="http://schemas.microsoft.com/office/drawing/2014/main" id="{A46CA688-9302-1722-F8C7-678F81CDA5EB}"/>
                </a:ext>
              </a:extLst>
            </p:cNvPr>
            <p:cNvGrpSpPr/>
            <p:nvPr/>
          </p:nvGrpSpPr>
          <p:grpSpPr>
            <a:xfrm>
              <a:off x="1197569" y="1467584"/>
              <a:ext cx="7277669" cy="954107"/>
              <a:chOff x="933165" y="1305792"/>
              <a:chExt cx="7277669" cy="954107"/>
            </a:xfrm>
          </p:grpSpPr>
          <p:sp>
            <p:nvSpPr>
              <p:cNvPr id="17" name="Hình chữ nhật: Góc Tròn 16">
                <a:extLst>
                  <a:ext uri="{FF2B5EF4-FFF2-40B4-BE49-F238E27FC236}">
                    <a16:creationId xmlns="" xmlns:a16="http://schemas.microsoft.com/office/drawing/2014/main" id="{76E6F17D-F31A-4F06-5148-EB3CBA12A0F2}"/>
                  </a:ext>
                </a:extLst>
              </p:cNvPr>
              <p:cNvSpPr/>
              <p:nvPr/>
            </p:nvSpPr>
            <p:spPr>
              <a:xfrm>
                <a:off x="933165" y="1352534"/>
                <a:ext cx="7277669" cy="907365"/>
              </a:xfrm>
              <a:prstGeom prst="roundRect">
                <a:avLst/>
              </a:prstGeom>
              <a:solidFill>
                <a:srgbClr val="FFD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8" name="Hộp Văn bản 17">
                <a:extLst>
                  <a:ext uri="{FF2B5EF4-FFF2-40B4-BE49-F238E27FC236}">
                    <a16:creationId xmlns="" xmlns:a16="http://schemas.microsoft.com/office/drawing/2014/main" id="{4EEB09B0-005A-A88C-8EDD-56D1FBA45296}"/>
                  </a:ext>
                </a:extLst>
              </p:cNvPr>
              <p:cNvSpPr txBox="1"/>
              <p:nvPr/>
            </p:nvSpPr>
            <p:spPr>
              <a:xfrm>
                <a:off x="1119616" y="1305792"/>
                <a:ext cx="6975940" cy="930928"/>
              </a:xfrm>
              <a:prstGeom prst="rect">
                <a:avLst/>
              </a:prstGeom>
              <a:noFill/>
            </p:spPr>
            <p:txBody>
              <a:bodyPr wrap="square" rtlCol="0">
                <a:spAutoFit/>
              </a:bodyPr>
              <a:lstStyle/>
              <a:p>
                <a:pPr algn="ctr" defTabSz="1219170">
                  <a:buClr>
                    <a:srgbClr val="000000"/>
                  </a:buClr>
                  <a:defRPr/>
                </a:pPr>
                <a:r>
                  <a:rPr lang="vi-VN" sz="3733" b="1" kern="0">
                    <a:solidFill>
                      <a:srgbClr val="00B050"/>
                    </a:solidFill>
                    <a:latin typeface="Calibri"/>
                    <a:cs typeface="Arial"/>
                    <a:sym typeface="Arial"/>
                  </a:rPr>
                  <a:t>Tán hoàng lan được so sánh với sự vật gì? </a:t>
                </a:r>
                <a:endParaRPr lang="en-US" sz="3733" b="1" kern="0">
                  <a:solidFill>
                    <a:srgbClr val="00B050"/>
                  </a:solidFill>
                  <a:latin typeface="Calibri"/>
                  <a:cs typeface="Arial"/>
                  <a:sym typeface="Arial"/>
                </a:endParaRPr>
              </a:p>
              <a:p>
                <a:pPr algn="ctr" defTabSz="1219170">
                  <a:buClr>
                    <a:srgbClr val="000000"/>
                  </a:buClr>
                  <a:defRPr/>
                </a:pPr>
                <a:r>
                  <a:rPr lang="vi-VN" sz="3733" b="1" kern="0">
                    <a:solidFill>
                      <a:srgbClr val="00B050"/>
                    </a:solidFill>
                    <a:latin typeface="Calibri"/>
                    <a:cs typeface="Arial"/>
                    <a:sym typeface="Arial"/>
                  </a:rPr>
                  <a:t>Vì sao?</a:t>
                </a:r>
                <a:endParaRPr lang="en-US" sz="3733" b="1" kern="0" dirty="0">
                  <a:solidFill>
                    <a:srgbClr val="00B050"/>
                  </a:solidFill>
                  <a:latin typeface="Calibri"/>
                  <a:cs typeface="Arial"/>
                  <a:sym typeface="Arial"/>
                </a:endParaRPr>
              </a:p>
            </p:txBody>
          </p:sp>
        </p:grpSp>
      </p:grpSp>
      <p:sp>
        <p:nvSpPr>
          <p:cNvPr id="19" name="Hộp Văn bản 18">
            <a:extLst>
              <a:ext uri="{FF2B5EF4-FFF2-40B4-BE49-F238E27FC236}">
                <a16:creationId xmlns="" xmlns:a16="http://schemas.microsoft.com/office/drawing/2014/main" id="{F3F8DD71-E6F9-2945-4C74-ADBA100F5A7C}"/>
              </a:ext>
            </a:extLst>
          </p:cNvPr>
          <p:cNvSpPr txBox="1"/>
          <p:nvPr/>
        </p:nvSpPr>
        <p:spPr>
          <a:xfrm>
            <a:off x="625969" y="2673201"/>
            <a:ext cx="10940061" cy="3416320"/>
          </a:xfrm>
          <a:prstGeom prst="rect">
            <a:avLst/>
          </a:prstGeom>
          <a:noFill/>
        </p:spPr>
        <p:txBody>
          <a:bodyPr wrap="square" rtlCol="0">
            <a:spAutoFit/>
          </a:bodyPr>
          <a:lstStyle/>
          <a:p>
            <a:pPr defTabSz="1219170">
              <a:buClr>
                <a:srgbClr val="000000"/>
              </a:buClr>
            </a:pPr>
            <a:r>
              <a:rPr lang="en-US" sz="3600" kern="0">
                <a:solidFill>
                  <a:srgbClr val="000000"/>
                </a:solidFill>
                <a:cs typeface="Arial"/>
                <a:sym typeface="Arial"/>
              </a:rPr>
              <a:t>	</a:t>
            </a:r>
            <a:r>
              <a:rPr lang="en-US" sz="3600" kern="0">
                <a:solidFill>
                  <a:srgbClr val="FF0000"/>
                </a:solidFill>
                <a:cs typeface="Arial"/>
                <a:sym typeface="Arial"/>
              </a:rPr>
              <a:t>T</a:t>
            </a:r>
            <a:r>
              <a:rPr lang="vi-VN" sz="3600" kern="0">
                <a:solidFill>
                  <a:srgbClr val="FF0000"/>
                </a:solidFill>
                <a:cs typeface="Arial"/>
                <a:sym typeface="Arial"/>
              </a:rPr>
              <a:t>án hoàng lan</a:t>
            </a:r>
            <a:r>
              <a:rPr lang="vi-VN" sz="3600" kern="0">
                <a:solidFill>
                  <a:srgbClr val="000000"/>
                </a:solidFill>
                <a:cs typeface="Arial"/>
                <a:sym typeface="Arial"/>
              </a:rPr>
              <a:t> xoè rộng </a:t>
            </a:r>
            <a:r>
              <a:rPr lang="vi-VN" sz="3600" kern="0">
                <a:solidFill>
                  <a:srgbClr val="7030A0"/>
                </a:solidFill>
                <a:cs typeface="Arial"/>
                <a:sym typeface="Arial"/>
              </a:rPr>
              <a:t>như</a:t>
            </a:r>
            <a:r>
              <a:rPr lang="vi-VN" sz="3600" kern="0">
                <a:solidFill>
                  <a:srgbClr val="000000"/>
                </a:solidFill>
                <a:cs typeface="Arial"/>
                <a:sym typeface="Arial"/>
              </a:rPr>
              <a:t> </a:t>
            </a:r>
            <a:r>
              <a:rPr lang="vi-VN" sz="3600" kern="0">
                <a:solidFill>
                  <a:srgbClr val="FF0000"/>
                </a:solidFill>
                <a:cs typeface="Arial"/>
                <a:sym typeface="Arial"/>
              </a:rPr>
              <a:t>một chiếc dù khổng lồ.</a:t>
            </a:r>
          </a:p>
          <a:p>
            <a:pPr defTabSz="1219170">
              <a:buClr>
                <a:srgbClr val="000000"/>
              </a:buClr>
            </a:pPr>
            <a:r>
              <a:rPr lang="vi-VN" sz="3600" kern="0">
                <a:solidFill>
                  <a:srgbClr val="000000"/>
                </a:solidFill>
                <a:cs typeface="Arial"/>
                <a:sym typeface="Arial"/>
              </a:rPr>
              <a:t>Tán hoàng lan được so sánh với chiếc dù khổng lồ vì hai sự vật này có hình dạng tương đồng với nhau. Giữa trời nắng, tán cây hoàng lan xòe rộng ra che nắng tạo thành một bóng râm, vì thế nó giống như một chiếc dù khổng lồ đang che nắng.</a:t>
            </a:r>
          </a:p>
        </p:txBody>
      </p:sp>
    </p:spTree>
    <p:extLst>
      <p:ext uri="{BB962C8B-B14F-4D97-AF65-F5344CB8AC3E}">
        <p14:creationId xmlns:p14="http://schemas.microsoft.com/office/powerpoint/2010/main" val="1902461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down)">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ipe(down)">
                                      <p:cBhvr>
                                        <p:cTn id="19"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AF6D2CE-1098-E2B9-53DB-232270A7BEA7}"/>
              </a:ext>
            </a:extLst>
          </p:cNvPr>
          <p:cNvSpPr/>
          <p:nvPr/>
        </p:nvSpPr>
        <p:spPr>
          <a:xfrm>
            <a:off x="315818" y="595449"/>
            <a:ext cx="11560365" cy="6207904"/>
          </a:xfrm>
          <a:prstGeom prst="roundRect">
            <a:avLst>
              <a:gd name="adj" fmla="val 101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36" name="Nhóm 35">
            <a:extLst>
              <a:ext uri="{FF2B5EF4-FFF2-40B4-BE49-F238E27FC236}">
                <a16:creationId xmlns="" xmlns:a16="http://schemas.microsoft.com/office/drawing/2014/main" id="{D90C7F3B-6D52-B70B-CBA8-3EBE560EA7E6}"/>
              </a:ext>
            </a:extLst>
          </p:cNvPr>
          <p:cNvGrpSpPr/>
          <p:nvPr/>
        </p:nvGrpSpPr>
        <p:grpSpPr>
          <a:xfrm>
            <a:off x="1648023" y="979715"/>
            <a:ext cx="8347150" cy="2092293"/>
            <a:chOff x="351788" y="2429303"/>
            <a:chExt cx="6260363" cy="1569220"/>
          </a:xfrm>
        </p:grpSpPr>
        <p:pic>
          <p:nvPicPr>
            <p:cNvPr id="39" name="Hình ảnh 38" descr="Ảnh có chứa văn bản, đồ họa véc-tơ&#10;&#10;Mô tả được tạo tự động">
              <a:extLst>
                <a:ext uri="{FF2B5EF4-FFF2-40B4-BE49-F238E27FC236}">
                  <a16:creationId xmlns="" xmlns:a16="http://schemas.microsoft.com/office/drawing/2014/main" id="{883E6082-B331-33D7-4572-2798E8D992BC}"/>
                </a:ext>
              </a:extLst>
            </p:cNvPr>
            <p:cNvPicPr>
              <a:picLocks noChangeAspect="1"/>
            </p:cNvPicPr>
            <p:nvPr/>
          </p:nvPicPr>
          <p:blipFill rotWithShape="1">
            <a:blip r:embed="rId4"/>
            <a:srcRect l="58489" r="22187" b="49292"/>
            <a:stretch/>
          </p:blipFill>
          <p:spPr>
            <a:xfrm>
              <a:off x="351788" y="2429303"/>
              <a:ext cx="845777" cy="1569220"/>
            </a:xfrm>
            <a:prstGeom prst="rect">
              <a:avLst/>
            </a:prstGeom>
          </p:spPr>
        </p:pic>
        <p:grpSp>
          <p:nvGrpSpPr>
            <p:cNvPr id="40" name="Nhóm 39">
              <a:extLst>
                <a:ext uri="{FF2B5EF4-FFF2-40B4-BE49-F238E27FC236}">
                  <a16:creationId xmlns="" xmlns:a16="http://schemas.microsoft.com/office/drawing/2014/main" id="{066DD19B-6380-9385-0EDD-796AFB58FE73}"/>
                </a:ext>
              </a:extLst>
            </p:cNvPr>
            <p:cNvGrpSpPr/>
            <p:nvPr/>
          </p:nvGrpSpPr>
          <p:grpSpPr>
            <a:xfrm>
              <a:off x="1197566" y="2663345"/>
              <a:ext cx="5414585" cy="1101137"/>
              <a:chOff x="933165" y="1553902"/>
              <a:chExt cx="5414585" cy="1101137"/>
            </a:xfrm>
          </p:grpSpPr>
          <p:sp>
            <p:nvSpPr>
              <p:cNvPr id="41" name="Hình chữ nhật: Góc Tròn 40">
                <a:extLst>
                  <a:ext uri="{FF2B5EF4-FFF2-40B4-BE49-F238E27FC236}">
                    <a16:creationId xmlns="" xmlns:a16="http://schemas.microsoft.com/office/drawing/2014/main" id="{10E9BC82-60DF-EE31-99FE-9939BC8B1747}"/>
                  </a:ext>
                </a:extLst>
              </p:cNvPr>
              <p:cNvSpPr/>
              <p:nvPr/>
            </p:nvSpPr>
            <p:spPr>
              <a:xfrm>
                <a:off x="933165" y="1553902"/>
                <a:ext cx="5414585" cy="1101137"/>
              </a:xfrm>
              <a:prstGeom prst="roundRect">
                <a:avLst/>
              </a:prstGeom>
              <a:solidFill>
                <a:srgbClr val="5AD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sp>
            <p:nvSpPr>
              <p:cNvPr id="42" name="Hộp Văn bản 41">
                <a:extLst>
                  <a:ext uri="{FF2B5EF4-FFF2-40B4-BE49-F238E27FC236}">
                    <a16:creationId xmlns="" xmlns:a16="http://schemas.microsoft.com/office/drawing/2014/main" id="{8E23B0BD-2966-B8E2-6A79-66139F6471ED}"/>
                  </a:ext>
                </a:extLst>
              </p:cNvPr>
              <p:cNvSpPr txBox="1"/>
              <p:nvPr/>
            </p:nvSpPr>
            <p:spPr>
              <a:xfrm>
                <a:off x="933165" y="1662459"/>
                <a:ext cx="5414584" cy="992580"/>
              </a:xfrm>
              <a:prstGeom prst="rect">
                <a:avLst/>
              </a:prstGeom>
              <a:noFill/>
            </p:spPr>
            <p:txBody>
              <a:bodyPr wrap="square" rtlCol="0">
                <a:spAutoFit/>
              </a:bodyPr>
              <a:lstStyle/>
              <a:p>
                <a:pPr algn="ctr" defTabSz="1219170">
                  <a:buClr>
                    <a:srgbClr val="000000"/>
                  </a:buClr>
                  <a:defRPr/>
                </a:pPr>
                <a:r>
                  <a:rPr lang="vi-VN" sz="4000" b="1" kern="0">
                    <a:latin typeface="Calibri"/>
                    <a:cs typeface="Arial"/>
                    <a:sym typeface="Arial"/>
                  </a:rPr>
                  <a:t>Nhờ đâu những hạt nắng trở nên dịu dàng</a:t>
                </a:r>
              </a:p>
            </p:txBody>
          </p:sp>
        </p:grpSp>
      </p:grpSp>
      <p:grpSp>
        <p:nvGrpSpPr>
          <p:cNvPr id="4" name="Nhóm 29">
            <a:extLst>
              <a:ext uri="{FF2B5EF4-FFF2-40B4-BE49-F238E27FC236}">
                <a16:creationId xmlns="" xmlns:a16="http://schemas.microsoft.com/office/drawing/2014/main" id="{410B95EA-B9BA-8E4A-C53D-9E9D7D9F2EDE}"/>
              </a:ext>
            </a:extLst>
          </p:cNvPr>
          <p:cNvGrpSpPr/>
          <p:nvPr/>
        </p:nvGrpSpPr>
        <p:grpSpPr>
          <a:xfrm>
            <a:off x="9277967" y="3524777"/>
            <a:ext cx="2217347" cy="3206004"/>
            <a:chOff x="3629134" y="2816948"/>
            <a:chExt cx="1663010" cy="2404503"/>
          </a:xfrm>
        </p:grpSpPr>
        <p:sp>
          <p:nvSpPr>
            <p:cNvPr id="5" name="Hình Bầu dục 30">
              <a:extLst>
                <a:ext uri="{FF2B5EF4-FFF2-40B4-BE49-F238E27FC236}">
                  <a16:creationId xmlns="" xmlns:a16="http://schemas.microsoft.com/office/drawing/2014/main" id="{4FDE77B0-29AD-8DD1-2F40-A495F5C6E07B}"/>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pic>
          <p:nvPicPr>
            <p:cNvPr id="8" name="Hình ảnh 31">
              <a:extLst>
                <a:ext uri="{FF2B5EF4-FFF2-40B4-BE49-F238E27FC236}">
                  <a16:creationId xmlns="" xmlns:a16="http://schemas.microsoft.com/office/drawing/2014/main" id="{E76F5B1A-4646-5EBE-311D-BED40F494EE8}"/>
                </a:ext>
              </a:extLst>
            </p:cNvPr>
            <p:cNvPicPr>
              <a:picLocks noChangeAspect="1"/>
            </p:cNvPicPr>
            <p:nvPr/>
          </p:nvPicPr>
          <p:blipFill rotWithShape="1">
            <a:blip r:embed="rId5"/>
            <a:srcRect l="36240" t="55991" r="46325" b="-805"/>
            <a:stretch/>
          </p:blipFill>
          <p:spPr>
            <a:xfrm>
              <a:off x="3629134" y="2816948"/>
              <a:ext cx="1663010" cy="2404503"/>
            </a:xfrm>
            <a:prstGeom prst="ellipse">
              <a:avLst/>
            </a:prstGeom>
          </p:spPr>
        </p:pic>
      </p:grpSp>
      <p:grpSp>
        <p:nvGrpSpPr>
          <p:cNvPr id="9" name="Nhóm 4">
            <a:extLst>
              <a:ext uri="{FF2B5EF4-FFF2-40B4-BE49-F238E27FC236}">
                <a16:creationId xmlns="" xmlns:a16="http://schemas.microsoft.com/office/drawing/2014/main" id="{61D5AD2F-128E-97BF-4132-F589A80F73BA}"/>
              </a:ext>
            </a:extLst>
          </p:cNvPr>
          <p:cNvGrpSpPr/>
          <p:nvPr/>
        </p:nvGrpSpPr>
        <p:grpSpPr>
          <a:xfrm>
            <a:off x="1187864" y="3216751"/>
            <a:ext cx="7912592" cy="6399326"/>
            <a:chOff x="7748451" y="-54679"/>
            <a:chExt cx="4752770" cy="4511843"/>
          </a:xfrm>
        </p:grpSpPr>
        <p:sp>
          <p:nvSpPr>
            <p:cNvPr id="10" name="Hình chữ nhật: Góc Tròn 3">
              <a:extLst>
                <a:ext uri="{FF2B5EF4-FFF2-40B4-BE49-F238E27FC236}">
                  <a16:creationId xmlns="" xmlns:a16="http://schemas.microsoft.com/office/drawing/2014/main" id="{4149617C-5B37-F4B6-93CD-8FD01376FFEB}"/>
                </a:ext>
              </a:extLst>
            </p:cNvPr>
            <p:cNvSpPr/>
            <p:nvPr/>
          </p:nvSpPr>
          <p:spPr>
            <a:xfrm flipH="1">
              <a:off x="7748451" y="-54679"/>
              <a:ext cx="4752770" cy="1715512"/>
            </a:xfrm>
            <a:custGeom>
              <a:avLst/>
              <a:gdLst>
                <a:gd name="connsiteX0" fmla="*/ 0 w 3801909"/>
                <a:gd name="connsiteY0" fmla="*/ 309859 h 1859115"/>
                <a:gd name="connsiteX1" fmla="*/ 309859 w 3801909"/>
                <a:gd name="connsiteY1" fmla="*/ 0 h 1859115"/>
                <a:gd name="connsiteX2" fmla="*/ 3492050 w 3801909"/>
                <a:gd name="connsiteY2" fmla="*/ 0 h 1859115"/>
                <a:gd name="connsiteX3" fmla="*/ 3801909 w 3801909"/>
                <a:gd name="connsiteY3" fmla="*/ 309859 h 1859115"/>
                <a:gd name="connsiteX4" fmla="*/ 3801909 w 3801909"/>
                <a:gd name="connsiteY4" fmla="*/ 1549256 h 1859115"/>
                <a:gd name="connsiteX5" fmla="*/ 3492050 w 3801909"/>
                <a:gd name="connsiteY5" fmla="*/ 1859115 h 1859115"/>
                <a:gd name="connsiteX6" fmla="*/ 309859 w 3801909"/>
                <a:gd name="connsiteY6" fmla="*/ 1859115 h 1859115"/>
                <a:gd name="connsiteX7" fmla="*/ 0 w 3801909"/>
                <a:gd name="connsiteY7" fmla="*/ 1549256 h 1859115"/>
                <a:gd name="connsiteX8" fmla="*/ 0 w 3801909"/>
                <a:gd name="connsiteY8" fmla="*/ 309859 h 1859115"/>
                <a:gd name="connsiteX0" fmla="*/ 228600 w 3801909"/>
                <a:gd name="connsiteY0" fmla="*/ 805159 h 1859115"/>
                <a:gd name="connsiteX1" fmla="*/ 309859 w 3801909"/>
                <a:gd name="connsiteY1" fmla="*/ 0 h 1859115"/>
                <a:gd name="connsiteX2" fmla="*/ 3492050 w 3801909"/>
                <a:gd name="connsiteY2" fmla="*/ 0 h 1859115"/>
                <a:gd name="connsiteX3" fmla="*/ 3801909 w 3801909"/>
                <a:gd name="connsiteY3" fmla="*/ 309859 h 1859115"/>
                <a:gd name="connsiteX4" fmla="*/ 3801909 w 3801909"/>
                <a:gd name="connsiteY4" fmla="*/ 1549256 h 1859115"/>
                <a:gd name="connsiteX5" fmla="*/ 3492050 w 3801909"/>
                <a:gd name="connsiteY5" fmla="*/ 1859115 h 1859115"/>
                <a:gd name="connsiteX6" fmla="*/ 309859 w 3801909"/>
                <a:gd name="connsiteY6" fmla="*/ 1859115 h 1859115"/>
                <a:gd name="connsiteX7" fmla="*/ 0 w 3801909"/>
                <a:gd name="connsiteY7" fmla="*/ 1549256 h 1859115"/>
                <a:gd name="connsiteX8" fmla="*/ 228600 w 3801909"/>
                <a:gd name="connsiteY8" fmla="*/ 805159 h 18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1909" h="1859115">
                  <a:moveTo>
                    <a:pt x="228600" y="805159"/>
                  </a:moveTo>
                  <a:cubicBezTo>
                    <a:pt x="228600" y="634029"/>
                    <a:pt x="138729" y="0"/>
                    <a:pt x="309859" y="0"/>
                  </a:cubicBezTo>
                  <a:lnTo>
                    <a:pt x="3492050" y="0"/>
                  </a:lnTo>
                  <a:cubicBezTo>
                    <a:pt x="3663180" y="0"/>
                    <a:pt x="3801909" y="138729"/>
                    <a:pt x="3801909" y="309859"/>
                  </a:cubicBezTo>
                  <a:lnTo>
                    <a:pt x="3801909" y="1549256"/>
                  </a:lnTo>
                  <a:cubicBezTo>
                    <a:pt x="3801909" y="1720386"/>
                    <a:pt x="3663180" y="1859115"/>
                    <a:pt x="3492050" y="1859115"/>
                  </a:cubicBezTo>
                  <a:lnTo>
                    <a:pt x="309859" y="1859115"/>
                  </a:lnTo>
                  <a:cubicBezTo>
                    <a:pt x="138729" y="1859115"/>
                    <a:pt x="0" y="1720386"/>
                    <a:pt x="0" y="1549256"/>
                  </a:cubicBezTo>
                  <a:cubicBezTo>
                    <a:pt x="0" y="1136124"/>
                    <a:pt x="228600" y="1218291"/>
                    <a:pt x="228600" y="805159"/>
                  </a:cubicBezTo>
                  <a:close/>
                </a:path>
              </a:pathLst>
            </a:custGeom>
            <a:solidFill>
              <a:schemeClr val="accent2">
                <a:lumMod val="40000"/>
                <a:lumOff val="60000"/>
              </a:schemeClr>
            </a:solidFill>
            <a:ln>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1" name="Hộp Văn bản 2">
              <a:extLst>
                <a:ext uri="{FF2B5EF4-FFF2-40B4-BE49-F238E27FC236}">
                  <a16:creationId xmlns="" xmlns:a16="http://schemas.microsoft.com/office/drawing/2014/main" id="{8FD990C3-7171-441D-1191-66EC99408D54}"/>
                </a:ext>
              </a:extLst>
            </p:cNvPr>
            <p:cNvSpPr txBox="1"/>
            <p:nvPr/>
          </p:nvSpPr>
          <p:spPr>
            <a:xfrm>
              <a:off x="7931888" y="-5847"/>
              <a:ext cx="4324853" cy="4463011"/>
            </a:xfrm>
            <a:prstGeom prst="rect">
              <a:avLst/>
            </a:prstGeom>
            <a:noFill/>
          </p:spPr>
          <p:txBody>
            <a:bodyPr wrap="square" rtlCol="0">
              <a:spAutoFit/>
            </a:bodyPr>
            <a:lstStyle/>
            <a:p>
              <a:pPr defTabSz="1219170">
                <a:buClr>
                  <a:srgbClr val="000000"/>
                </a:buClr>
              </a:pPr>
              <a:r>
                <a:rPr lang="vi-VN" sz="4800" kern="0">
                  <a:solidFill>
                    <a:srgbClr val="000000"/>
                  </a:solidFill>
                  <a:latin typeface="Calibri"/>
                  <a:cs typeface="Arial"/>
                  <a:sym typeface="Arial"/>
                </a:rPr>
                <a:t>Những hạt nắng trở nên dịu dàng vì hạt nắng lọc qua những phiến lá xanh.</a:t>
              </a:r>
              <a:br>
                <a:rPr lang="vi-VN" sz="4800" kern="0">
                  <a:solidFill>
                    <a:srgbClr val="000000"/>
                  </a:solidFill>
                  <a:latin typeface="Calibri"/>
                  <a:cs typeface="Arial"/>
                  <a:sym typeface="Arial"/>
                </a:rPr>
              </a:br>
              <a:r>
                <a:rPr lang="vi-VN" sz="5867" kern="0" dirty="0">
                  <a:solidFill>
                    <a:srgbClr val="000000"/>
                  </a:solidFill>
                  <a:latin typeface="OpenSans"/>
                  <a:cs typeface="Arial"/>
                  <a:sym typeface="Arial"/>
                </a:rPr>
                <a:t/>
              </a:r>
              <a:br>
                <a:rPr lang="vi-VN" sz="5867" kern="0" dirty="0">
                  <a:solidFill>
                    <a:srgbClr val="000000"/>
                  </a:solidFill>
                  <a:latin typeface="OpenSans"/>
                  <a:cs typeface="Arial"/>
                  <a:sym typeface="Arial"/>
                </a:rPr>
              </a:br>
              <a:r>
                <a:rPr lang="vi-VN" sz="5867" kern="0" dirty="0">
                  <a:solidFill>
                    <a:srgbClr val="000000"/>
                  </a:solidFill>
                  <a:latin typeface="OpenSans"/>
                  <a:cs typeface="Arial"/>
                  <a:sym typeface="Arial"/>
                </a:rPr>
                <a:t/>
              </a:r>
              <a:br>
                <a:rPr lang="vi-VN" sz="5867" kern="0" dirty="0">
                  <a:solidFill>
                    <a:srgbClr val="000000"/>
                  </a:solidFill>
                  <a:latin typeface="OpenSans"/>
                  <a:cs typeface="Arial"/>
                  <a:sym typeface="Arial"/>
                </a:rPr>
              </a:br>
              <a:r>
                <a:rPr lang="en-US" sz="5333" kern="0" dirty="0">
                  <a:solidFill>
                    <a:srgbClr val="000000"/>
                  </a:solidFill>
                  <a:latin typeface="OpenSans"/>
                  <a:cs typeface="Arial"/>
                  <a:sym typeface="Arial"/>
                </a:rPr>
                <a:t/>
              </a:r>
              <a:br>
                <a:rPr lang="en-US" sz="5333" kern="0" dirty="0">
                  <a:solidFill>
                    <a:srgbClr val="000000"/>
                  </a:solidFill>
                  <a:latin typeface="OpenSans"/>
                  <a:cs typeface="Arial"/>
                  <a:sym typeface="Arial"/>
                </a:rPr>
              </a:br>
              <a:r>
                <a:rPr lang="en-US" sz="5333" kern="0" dirty="0">
                  <a:solidFill>
                    <a:srgbClr val="000000"/>
                  </a:solidFill>
                  <a:latin typeface="OpenSans"/>
                  <a:cs typeface="Arial"/>
                  <a:sym typeface="Arial"/>
                </a:rPr>
                <a:t/>
              </a:r>
              <a:br>
                <a:rPr lang="en-US" sz="5333" kern="0" dirty="0">
                  <a:solidFill>
                    <a:srgbClr val="000000"/>
                  </a:solidFill>
                  <a:latin typeface="OpenSans"/>
                  <a:cs typeface="Arial"/>
                  <a:sym typeface="Arial"/>
                </a:rPr>
              </a:br>
              <a:r>
                <a:rPr lang="en-US" sz="1867" kern="0" dirty="0">
                  <a:solidFill>
                    <a:srgbClr val="000000"/>
                  </a:solidFill>
                  <a:latin typeface="OpenSans"/>
                  <a:cs typeface="Arial"/>
                  <a:sym typeface="Arial"/>
                </a:rPr>
                <a:t/>
              </a:r>
              <a:br>
                <a:rPr lang="en-US" sz="1867" kern="0" dirty="0">
                  <a:solidFill>
                    <a:srgbClr val="000000"/>
                  </a:solidFill>
                  <a:latin typeface="OpenSans"/>
                  <a:cs typeface="Arial"/>
                  <a:sym typeface="Arial"/>
                </a:rPr>
              </a:br>
              <a:endParaRPr lang="en-US" sz="1867" kern="0" dirty="0">
                <a:solidFill>
                  <a:srgbClr val="000000"/>
                </a:solidFill>
                <a:latin typeface="Arial"/>
                <a:cs typeface="Arial"/>
                <a:sym typeface="Arial"/>
              </a:endParaRPr>
            </a:p>
          </p:txBody>
        </p:sp>
      </p:grpSp>
    </p:spTree>
    <p:extLst>
      <p:ext uri="{BB962C8B-B14F-4D97-AF65-F5344CB8AC3E}">
        <p14:creationId xmlns:p14="http://schemas.microsoft.com/office/powerpoint/2010/main" val="2463380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o-giai-thuong-www_tiengdong_com.wav"/>
                                        </p:tgtEl>
                                      </p:cMediaNode>
                                    </p:audio>
                                  </p:subTnLst>
                                </p:cTn>
                              </p:par>
                              <p:par>
                                <p:cTn id="7" presetID="32" presetClass="emph" presetSubtype="0" fill="hold" nodeType="withEffect">
                                  <p:stCondLst>
                                    <p:cond delay="0"/>
                                  </p:st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AF6D2CE-1098-E2B9-53DB-232270A7BEA7}"/>
              </a:ext>
            </a:extLst>
          </p:cNvPr>
          <p:cNvSpPr/>
          <p:nvPr/>
        </p:nvSpPr>
        <p:spPr>
          <a:xfrm>
            <a:off x="315818" y="595449"/>
            <a:ext cx="11560365" cy="6207904"/>
          </a:xfrm>
          <a:prstGeom prst="roundRect">
            <a:avLst>
              <a:gd name="adj" fmla="val 101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30" name="Nhóm 29">
            <a:extLst>
              <a:ext uri="{FF2B5EF4-FFF2-40B4-BE49-F238E27FC236}">
                <a16:creationId xmlns="" xmlns:a16="http://schemas.microsoft.com/office/drawing/2014/main" id="{7AC1E77E-5398-2FA2-5F6E-FA8309762F90}"/>
              </a:ext>
            </a:extLst>
          </p:cNvPr>
          <p:cNvGrpSpPr/>
          <p:nvPr/>
        </p:nvGrpSpPr>
        <p:grpSpPr>
          <a:xfrm>
            <a:off x="9739393" y="3675999"/>
            <a:ext cx="2217347" cy="3206004"/>
            <a:chOff x="3629134" y="2816948"/>
            <a:chExt cx="1663010" cy="2404503"/>
          </a:xfrm>
        </p:grpSpPr>
        <p:sp>
          <p:nvSpPr>
            <p:cNvPr id="31" name="Hình Bầu dục 30">
              <a:extLst>
                <a:ext uri="{FF2B5EF4-FFF2-40B4-BE49-F238E27FC236}">
                  <a16:creationId xmlns="" xmlns:a16="http://schemas.microsoft.com/office/drawing/2014/main" id="{DA7976DD-98CF-479E-F7A2-5D3A2A6DD6DD}"/>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pic>
          <p:nvPicPr>
            <p:cNvPr id="32" name="Hình ảnh 31">
              <a:extLst>
                <a:ext uri="{FF2B5EF4-FFF2-40B4-BE49-F238E27FC236}">
                  <a16:creationId xmlns="" xmlns:a16="http://schemas.microsoft.com/office/drawing/2014/main" id="{9A08749F-B05E-2C66-080D-7C55BE79205A}"/>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grpSp>
        <p:nvGrpSpPr>
          <p:cNvPr id="28" name="Nhóm 27">
            <a:extLst>
              <a:ext uri="{FF2B5EF4-FFF2-40B4-BE49-F238E27FC236}">
                <a16:creationId xmlns="" xmlns:a16="http://schemas.microsoft.com/office/drawing/2014/main" id="{9CB32345-82DC-A5E8-C729-09FBE333DD64}"/>
              </a:ext>
            </a:extLst>
          </p:cNvPr>
          <p:cNvGrpSpPr/>
          <p:nvPr/>
        </p:nvGrpSpPr>
        <p:grpSpPr>
          <a:xfrm>
            <a:off x="584312" y="231238"/>
            <a:ext cx="10327529" cy="2148255"/>
            <a:chOff x="302952" y="2652421"/>
            <a:chExt cx="7745647" cy="1611191"/>
          </a:xfrm>
        </p:grpSpPr>
        <p:pic>
          <p:nvPicPr>
            <p:cNvPr id="36" name="Hình ảnh 35" descr="Ảnh có chứa văn bản, đồ họa véc-tơ&#10;&#10;Mô tả được tạo tự động">
              <a:extLst>
                <a:ext uri="{FF2B5EF4-FFF2-40B4-BE49-F238E27FC236}">
                  <a16:creationId xmlns="" xmlns:a16="http://schemas.microsoft.com/office/drawing/2014/main" id="{F3401428-4C09-81C4-E4F7-4D2C681DB875}"/>
                </a:ext>
              </a:extLst>
            </p:cNvPr>
            <p:cNvPicPr>
              <a:picLocks noChangeAspect="1"/>
            </p:cNvPicPr>
            <p:nvPr/>
          </p:nvPicPr>
          <p:blipFill rotWithShape="1">
            <a:blip r:embed="rId4"/>
            <a:srcRect l="77123" b="49292"/>
            <a:stretch/>
          </p:blipFill>
          <p:spPr>
            <a:xfrm>
              <a:off x="302952" y="2652421"/>
              <a:ext cx="1018017" cy="1595491"/>
            </a:xfrm>
            <a:prstGeom prst="rect">
              <a:avLst/>
            </a:prstGeom>
          </p:spPr>
        </p:pic>
        <p:grpSp>
          <p:nvGrpSpPr>
            <p:cNvPr id="37" name="Nhóm 36">
              <a:extLst>
                <a:ext uri="{FF2B5EF4-FFF2-40B4-BE49-F238E27FC236}">
                  <a16:creationId xmlns="" xmlns:a16="http://schemas.microsoft.com/office/drawing/2014/main" id="{998525A4-1A30-8FCD-1D72-9FF0D8EFC860}"/>
                </a:ext>
              </a:extLst>
            </p:cNvPr>
            <p:cNvGrpSpPr/>
            <p:nvPr/>
          </p:nvGrpSpPr>
          <p:grpSpPr>
            <a:xfrm>
              <a:off x="1197566" y="3320758"/>
              <a:ext cx="6851033" cy="942854"/>
              <a:chOff x="933165" y="1287036"/>
              <a:chExt cx="6851033" cy="942854"/>
            </a:xfrm>
          </p:grpSpPr>
          <p:sp>
            <p:nvSpPr>
              <p:cNvPr id="38" name="Hình chữ nhật: Góc Tròn 37">
                <a:extLst>
                  <a:ext uri="{FF2B5EF4-FFF2-40B4-BE49-F238E27FC236}">
                    <a16:creationId xmlns="" xmlns:a16="http://schemas.microsoft.com/office/drawing/2014/main" id="{57C64333-057B-D57F-2C6B-4E7B5F9B1748}"/>
                  </a:ext>
                </a:extLst>
              </p:cNvPr>
              <p:cNvSpPr/>
              <p:nvPr/>
            </p:nvSpPr>
            <p:spPr>
              <a:xfrm>
                <a:off x="933165" y="1287036"/>
                <a:ext cx="6851033" cy="942854"/>
              </a:xfrm>
              <a:prstGeom prst="roundRect">
                <a:avLst/>
              </a:prstGeom>
              <a:solidFill>
                <a:srgbClr val="8BD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39" name="Hộp Văn bản 38">
                <a:extLst>
                  <a:ext uri="{FF2B5EF4-FFF2-40B4-BE49-F238E27FC236}">
                    <a16:creationId xmlns="" xmlns:a16="http://schemas.microsoft.com/office/drawing/2014/main" id="{FAAAD1E2-6BB2-5020-1DC3-0765A4560D7F}"/>
                  </a:ext>
                </a:extLst>
              </p:cNvPr>
              <p:cNvSpPr txBox="1"/>
              <p:nvPr/>
            </p:nvSpPr>
            <p:spPr>
              <a:xfrm>
                <a:off x="960404" y="1299317"/>
                <a:ext cx="6722707" cy="500090"/>
              </a:xfrm>
              <a:prstGeom prst="rect">
                <a:avLst/>
              </a:prstGeom>
              <a:noFill/>
            </p:spPr>
            <p:txBody>
              <a:bodyPr wrap="square" rtlCol="0">
                <a:spAutoFit/>
              </a:bodyPr>
              <a:lstStyle/>
              <a:p>
                <a:pPr algn="ctr" defTabSz="1219170">
                  <a:buClr>
                    <a:srgbClr val="000000"/>
                  </a:buClr>
                  <a:defRPr/>
                </a:pPr>
                <a:r>
                  <a:rPr lang="vi-VN" sz="3733" b="1" kern="0">
                    <a:solidFill>
                      <a:srgbClr val="FFFFFF"/>
                    </a:solidFill>
                    <a:latin typeface="Calibri"/>
                    <a:cs typeface="Arial"/>
                    <a:sym typeface="Arial"/>
                  </a:rPr>
                  <a:t>Khoảng trời của đám cây non là gì?</a:t>
                </a:r>
              </a:p>
            </p:txBody>
          </p:sp>
        </p:grpSp>
      </p:grpSp>
      <p:grpSp>
        <p:nvGrpSpPr>
          <p:cNvPr id="2" name="Nhóm 4">
            <a:extLst>
              <a:ext uri="{FF2B5EF4-FFF2-40B4-BE49-F238E27FC236}">
                <a16:creationId xmlns="" xmlns:a16="http://schemas.microsoft.com/office/drawing/2014/main" id="{2C5FDBF0-D3B9-9261-747C-DFA705DC233E}"/>
              </a:ext>
            </a:extLst>
          </p:cNvPr>
          <p:cNvGrpSpPr/>
          <p:nvPr/>
        </p:nvGrpSpPr>
        <p:grpSpPr>
          <a:xfrm>
            <a:off x="1187864" y="3216751"/>
            <a:ext cx="7912592" cy="2433179"/>
            <a:chOff x="7748451" y="-54679"/>
            <a:chExt cx="4752770" cy="1715512"/>
          </a:xfrm>
        </p:grpSpPr>
        <p:sp>
          <p:nvSpPr>
            <p:cNvPr id="3" name="Hình chữ nhật: Góc Tròn 3">
              <a:extLst>
                <a:ext uri="{FF2B5EF4-FFF2-40B4-BE49-F238E27FC236}">
                  <a16:creationId xmlns="" xmlns:a16="http://schemas.microsoft.com/office/drawing/2014/main" id="{18CAEAD5-37A7-0905-3D9F-841A0A55EA32}"/>
                </a:ext>
              </a:extLst>
            </p:cNvPr>
            <p:cNvSpPr/>
            <p:nvPr/>
          </p:nvSpPr>
          <p:spPr>
            <a:xfrm flipH="1">
              <a:off x="7748451" y="-54679"/>
              <a:ext cx="4752770" cy="1715512"/>
            </a:xfrm>
            <a:custGeom>
              <a:avLst/>
              <a:gdLst>
                <a:gd name="connsiteX0" fmla="*/ 0 w 3801909"/>
                <a:gd name="connsiteY0" fmla="*/ 309859 h 1859115"/>
                <a:gd name="connsiteX1" fmla="*/ 309859 w 3801909"/>
                <a:gd name="connsiteY1" fmla="*/ 0 h 1859115"/>
                <a:gd name="connsiteX2" fmla="*/ 3492050 w 3801909"/>
                <a:gd name="connsiteY2" fmla="*/ 0 h 1859115"/>
                <a:gd name="connsiteX3" fmla="*/ 3801909 w 3801909"/>
                <a:gd name="connsiteY3" fmla="*/ 309859 h 1859115"/>
                <a:gd name="connsiteX4" fmla="*/ 3801909 w 3801909"/>
                <a:gd name="connsiteY4" fmla="*/ 1549256 h 1859115"/>
                <a:gd name="connsiteX5" fmla="*/ 3492050 w 3801909"/>
                <a:gd name="connsiteY5" fmla="*/ 1859115 h 1859115"/>
                <a:gd name="connsiteX6" fmla="*/ 309859 w 3801909"/>
                <a:gd name="connsiteY6" fmla="*/ 1859115 h 1859115"/>
                <a:gd name="connsiteX7" fmla="*/ 0 w 3801909"/>
                <a:gd name="connsiteY7" fmla="*/ 1549256 h 1859115"/>
                <a:gd name="connsiteX8" fmla="*/ 0 w 3801909"/>
                <a:gd name="connsiteY8" fmla="*/ 309859 h 1859115"/>
                <a:gd name="connsiteX0" fmla="*/ 228600 w 3801909"/>
                <a:gd name="connsiteY0" fmla="*/ 805159 h 1859115"/>
                <a:gd name="connsiteX1" fmla="*/ 309859 w 3801909"/>
                <a:gd name="connsiteY1" fmla="*/ 0 h 1859115"/>
                <a:gd name="connsiteX2" fmla="*/ 3492050 w 3801909"/>
                <a:gd name="connsiteY2" fmla="*/ 0 h 1859115"/>
                <a:gd name="connsiteX3" fmla="*/ 3801909 w 3801909"/>
                <a:gd name="connsiteY3" fmla="*/ 309859 h 1859115"/>
                <a:gd name="connsiteX4" fmla="*/ 3801909 w 3801909"/>
                <a:gd name="connsiteY4" fmla="*/ 1549256 h 1859115"/>
                <a:gd name="connsiteX5" fmla="*/ 3492050 w 3801909"/>
                <a:gd name="connsiteY5" fmla="*/ 1859115 h 1859115"/>
                <a:gd name="connsiteX6" fmla="*/ 309859 w 3801909"/>
                <a:gd name="connsiteY6" fmla="*/ 1859115 h 1859115"/>
                <a:gd name="connsiteX7" fmla="*/ 0 w 3801909"/>
                <a:gd name="connsiteY7" fmla="*/ 1549256 h 1859115"/>
                <a:gd name="connsiteX8" fmla="*/ 228600 w 3801909"/>
                <a:gd name="connsiteY8" fmla="*/ 805159 h 18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1909" h="1859115">
                  <a:moveTo>
                    <a:pt x="228600" y="805159"/>
                  </a:moveTo>
                  <a:cubicBezTo>
                    <a:pt x="228600" y="634029"/>
                    <a:pt x="138729" y="0"/>
                    <a:pt x="309859" y="0"/>
                  </a:cubicBezTo>
                  <a:lnTo>
                    <a:pt x="3492050" y="0"/>
                  </a:lnTo>
                  <a:cubicBezTo>
                    <a:pt x="3663180" y="0"/>
                    <a:pt x="3801909" y="138729"/>
                    <a:pt x="3801909" y="309859"/>
                  </a:cubicBezTo>
                  <a:lnTo>
                    <a:pt x="3801909" y="1549256"/>
                  </a:lnTo>
                  <a:cubicBezTo>
                    <a:pt x="3801909" y="1720386"/>
                    <a:pt x="3663180" y="1859115"/>
                    <a:pt x="3492050" y="1859115"/>
                  </a:cubicBezTo>
                  <a:lnTo>
                    <a:pt x="309859" y="1859115"/>
                  </a:lnTo>
                  <a:cubicBezTo>
                    <a:pt x="138729" y="1859115"/>
                    <a:pt x="0" y="1720386"/>
                    <a:pt x="0" y="1549256"/>
                  </a:cubicBezTo>
                  <a:cubicBezTo>
                    <a:pt x="0" y="1136124"/>
                    <a:pt x="228600" y="1218291"/>
                    <a:pt x="228600" y="805159"/>
                  </a:cubicBezTo>
                  <a:close/>
                </a:path>
              </a:pathLst>
            </a:custGeom>
            <a:solidFill>
              <a:schemeClr val="accent2">
                <a:lumMod val="40000"/>
                <a:lumOff val="60000"/>
              </a:schemeClr>
            </a:solidFill>
            <a:ln>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4" name="Hộp Văn bản 2">
              <a:extLst>
                <a:ext uri="{FF2B5EF4-FFF2-40B4-BE49-F238E27FC236}">
                  <a16:creationId xmlns="" xmlns:a16="http://schemas.microsoft.com/office/drawing/2014/main" id="{BB83BF21-5798-1667-72D8-71542003177C}"/>
                </a:ext>
              </a:extLst>
            </p:cNvPr>
            <p:cNvSpPr txBox="1"/>
            <p:nvPr/>
          </p:nvSpPr>
          <p:spPr>
            <a:xfrm>
              <a:off x="7931888" y="-5847"/>
              <a:ext cx="4324853" cy="1627483"/>
            </a:xfrm>
            <a:prstGeom prst="rect">
              <a:avLst/>
            </a:prstGeom>
            <a:noFill/>
          </p:spPr>
          <p:txBody>
            <a:bodyPr wrap="square" rtlCol="0">
              <a:spAutoFit/>
            </a:bodyPr>
            <a:lstStyle/>
            <a:p>
              <a:pPr defTabSz="1219170">
                <a:buClr>
                  <a:srgbClr val="000000"/>
                </a:buClr>
              </a:pPr>
              <a:r>
                <a:rPr lang="vi-VN" sz="4800" kern="0">
                  <a:solidFill>
                    <a:srgbClr val="000000"/>
                  </a:solidFill>
                  <a:latin typeface="Calibri"/>
                  <a:cs typeface="Arial"/>
                  <a:sym typeface="Arial"/>
                </a:rPr>
                <a:t>Khoảng trời của đám cây non là khoảng trời lá xanh tít trên cao.</a:t>
              </a:r>
            </a:p>
          </p:txBody>
        </p:sp>
      </p:grpSp>
    </p:spTree>
    <p:extLst>
      <p:ext uri="{BB962C8B-B14F-4D97-AF65-F5344CB8AC3E}">
        <p14:creationId xmlns:p14="http://schemas.microsoft.com/office/powerpoint/2010/main" val="2409879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249"/>
                                          </p:stCondLst>
                                        </p:cTn>
                                        <p:tgtEl>
                                          <p:spTgt spid="30"/>
                                        </p:tgtEl>
                                        <p:attrNameLst>
                                          <p:attrName>style.visibility</p:attrName>
                                        </p:attrNameLst>
                                      </p:cBhvr>
                                      <p:to>
                                        <p:strVal val="visible"/>
                                      </p:to>
                                    </p:set>
                                  </p:childTnLst>
                                </p:cTn>
                              </p:par>
                              <p:par>
                                <p:cTn id="12" presetID="32" presetClass="emph" presetSubtype="0" fill="hold" nodeType="withEffect">
                                  <p:stCondLst>
                                    <p:cond delay="0"/>
                                  </p:stCondLst>
                                  <p:childTnLst>
                                    <p:animRot by="120000">
                                      <p:cBhvr>
                                        <p:cTn id="13" dur="100" fill="hold">
                                          <p:stCondLst>
                                            <p:cond delay="0"/>
                                          </p:stCondLst>
                                        </p:cTn>
                                        <p:tgtEl>
                                          <p:spTgt spid="30"/>
                                        </p:tgtEl>
                                        <p:attrNameLst>
                                          <p:attrName>r</p:attrName>
                                        </p:attrNameLst>
                                      </p:cBhvr>
                                    </p:animRot>
                                    <p:animRot by="-240000">
                                      <p:cBhvr>
                                        <p:cTn id="14" dur="200" fill="hold">
                                          <p:stCondLst>
                                            <p:cond delay="200"/>
                                          </p:stCondLst>
                                        </p:cTn>
                                        <p:tgtEl>
                                          <p:spTgt spid="30"/>
                                        </p:tgtEl>
                                        <p:attrNameLst>
                                          <p:attrName>r</p:attrName>
                                        </p:attrNameLst>
                                      </p:cBhvr>
                                    </p:animRot>
                                    <p:animRot by="240000">
                                      <p:cBhvr>
                                        <p:cTn id="15" dur="200" fill="hold">
                                          <p:stCondLst>
                                            <p:cond delay="400"/>
                                          </p:stCondLst>
                                        </p:cTn>
                                        <p:tgtEl>
                                          <p:spTgt spid="30"/>
                                        </p:tgtEl>
                                        <p:attrNameLst>
                                          <p:attrName>r</p:attrName>
                                        </p:attrNameLst>
                                      </p:cBhvr>
                                    </p:animRot>
                                    <p:animRot by="-240000">
                                      <p:cBhvr>
                                        <p:cTn id="16" dur="200" fill="hold">
                                          <p:stCondLst>
                                            <p:cond delay="600"/>
                                          </p:stCondLst>
                                        </p:cTn>
                                        <p:tgtEl>
                                          <p:spTgt spid="30"/>
                                        </p:tgtEl>
                                        <p:attrNameLst>
                                          <p:attrName>r</p:attrName>
                                        </p:attrNameLst>
                                      </p:cBhvr>
                                    </p:animRot>
                                    <p:animRot by="120000">
                                      <p:cBhvr>
                                        <p:cTn id="17" dur="200" fill="hold">
                                          <p:stCondLst>
                                            <p:cond delay="800"/>
                                          </p:stCondLst>
                                        </p:cTn>
                                        <p:tgtEl>
                                          <p:spTgt spid="30"/>
                                        </p:tgtEl>
                                        <p:attrNameLst>
                                          <p:attrName>r</p:attrName>
                                        </p:attrNameLst>
                                      </p:cBhvr>
                                    </p:animRo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7" name="Hình chữ nhật: Góc Tròn 6">
            <a:extLst>
              <a:ext uri="{FF2B5EF4-FFF2-40B4-BE49-F238E27FC236}">
                <a16:creationId xmlns="" xmlns:a16="http://schemas.microsoft.com/office/drawing/2014/main" id="{7AF6D2CE-1098-E2B9-53DB-232270A7BEA7}"/>
              </a:ext>
            </a:extLst>
          </p:cNvPr>
          <p:cNvSpPr/>
          <p:nvPr/>
        </p:nvSpPr>
        <p:spPr>
          <a:xfrm>
            <a:off x="315818" y="595449"/>
            <a:ext cx="11560365" cy="6207904"/>
          </a:xfrm>
          <a:prstGeom prst="roundRect">
            <a:avLst>
              <a:gd name="adj" fmla="val 101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30" name="Nhóm 29">
            <a:extLst>
              <a:ext uri="{FF2B5EF4-FFF2-40B4-BE49-F238E27FC236}">
                <a16:creationId xmlns="" xmlns:a16="http://schemas.microsoft.com/office/drawing/2014/main" id="{7AC1E77E-5398-2FA2-5F6E-FA8309762F90}"/>
              </a:ext>
            </a:extLst>
          </p:cNvPr>
          <p:cNvGrpSpPr/>
          <p:nvPr/>
        </p:nvGrpSpPr>
        <p:grpSpPr>
          <a:xfrm>
            <a:off x="9645246" y="3779657"/>
            <a:ext cx="2217347" cy="3206004"/>
            <a:chOff x="3629134" y="2816948"/>
            <a:chExt cx="1663010" cy="2404503"/>
          </a:xfrm>
        </p:grpSpPr>
        <p:sp>
          <p:nvSpPr>
            <p:cNvPr id="31" name="Hình Bầu dục 30">
              <a:extLst>
                <a:ext uri="{FF2B5EF4-FFF2-40B4-BE49-F238E27FC236}">
                  <a16:creationId xmlns="" xmlns:a16="http://schemas.microsoft.com/office/drawing/2014/main" id="{DA7976DD-98CF-479E-F7A2-5D3A2A6DD6DD}"/>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pic>
          <p:nvPicPr>
            <p:cNvPr id="32" name="Hình ảnh 31">
              <a:extLst>
                <a:ext uri="{FF2B5EF4-FFF2-40B4-BE49-F238E27FC236}">
                  <a16:creationId xmlns="" xmlns:a16="http://schemas.microsoft.com/office/drawing/2014/main" id="{9A08749F-B05E-2C66-080D-7C55BE79205A}"/>
                </a:ext>
              </a:extLst>
            </p:cNvPr>
            <p:cNvPicPr>
              <a:picLocks noChangeAspect="1"/>
            </p:cNvPicPr>
            <p:nvPr/>
          </p:nvPicPr>
          <p:blipFill rotWithShape="1">
            <a:blip r:embed="rId4"/>
            <a:srcRect l="36240" t="55991" r="46325" b="-805"/>
            <a:stretch/>
          </p:blipFill>
          <p:spPr>
            <a:xfrm>
              <a:off x="3629134" y="2816948"/>
              <a:ext cx="1663010" cy="2404503"/>
            </a:xfrm>
            <a:prstGeom prst="ellipse">
              <a:avLst/>
            </a:prstGeom>
          </p:spPr>
        </p:pic>
      </p:grpSp>
      <p:grpSp>
        <p:nvGrpSpPr>
          <p:cNvPr id="37" name="Nhóm 36">
            <a:extLst>
              <a:ext uri="{FF2B5EF4-FFF2-40B4-BE49-F238E27FC236}">
                <a16:creationId xmlns="" xmlns:a16="http://schemas.microsoft.com/office/drawing/2014/main" id="{998525A4-1A30-8FCD-1D72-9FF0D8EFC860}"/>
              </a:ext>
            </a:extLst>
          </p:cNvPr>
          <p:cNvGrpSpPr/>
          <p:nvPr/>
        </p:nvGrpSpPr>
        <p:grpSpPr>
          <a:xfrm>
            <a:off x="1619210" y="1008798"/>
            <a:ext cx="9134710" cy="1257612"/>
            <a:chOff x="933165" y="1287036"/>
            <a:chExt cx="6851033" cy="943209"/>
          </a:xfrm>
        </p:grpSpPr>
        <p:sp>
          <p:nvSpPr>
            <p:cNvPr id="38" name="Hình chữ nhật: Góc Tròn 37">
              <a:extLst>
                <a:ext uri="{FF2B5EF4-FFF2-40B4-BE49-F238E27FC236}">
                  <a16:creationId xmlns="" xmlns:a16="http://schemas.microsoft.com/office/drawing/2014/main" id="{57C64333-057B-D57F-2C6B-4E7B5F9B1748}"/>
                </a:ext>
              </a:extLst>
            </p:cNvPr>
            <p:cNvSpPr/>
            <p:nvPr/>
          </p:nvSpPr>
          <p:spPr>
            <a:xfrm>
              <a:off x="933165" y="1287036"/>
              <a:ext cx="6851033" cy="942854"/>
            </a:xfrm>
            <a:prstGeom prst="roundRect">
              <a:avLst/>
            </a:prstGeom>
            <a:solidFill>
              <a:srgbClr val="8BD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39" name="Hộp Văn bản 38">
              <a:extLst>
                <a:ext uri="{FF2B5EF4-FFF2-40B4-BE49-F238E27FC236}">
                  <a16:creationId xmlns="" xmlns:a16="http://schemas.microsoft.com/office/drawing/2014/main" id="{FAAAD1E2-6BB2-5020-1DC3-0765A4560D7F}"/>
                </a:ext>
              </a:extLst>
            </p:cNvPr>
            <p:cNvSpPr txBox="1"/>
            <p:nvPr/>
          </p:nvSpPr>
          <p:spPr>
            <a:xfrm>
              <a:off x="960404" y="1299317"/>
              <a:ext cx="6722707" cy="930928"/>
            </a:xfrm>
            <a:prstGeom prst="rect">
              <a:avLst/>
            </a:prstGeom>
            <a:noFill/>
          </p:spPr>
          <p:txBody>
            <a:bodyPr wrap="square" rtlCol="0">
              <a:spAutoFit/>
            </a:bodyPr>
            <a:lstStyle/>
            <a:p>
              <a:pPr algn="ctr" defTabSz="1219170">
                <a:buClr>
                  <a:srgbClr val="000000"/>
                </a:buClr>
                <a:defRPr/>
              </a:pPr>
              <a:r>
                <a:rPr lang="vi-VN" sz="3733" b="1" kern="0">
                  <a:latin typeface="Calibri"/>
                  <a:cs typeface="Arial"/>
                  <a:sym typeface="Arial"/>
                </a:rPr>
                <a:t>Theo em, vì sao cô bé ước mơ trở thành người làm vườn?</a:t>
              </a:r>
              <a:endParaRPr lang="en-US" sz="3733" b="1" kern="0" dirty="0">
                <a:latin typeface="Calibri"/>
                <a:cs typeface="Arial"/>
                <a:sym typeface="Arial"/>
              </a:endParaRPr>
            </a:p>
          </p:txBody>
        </p:sp>
      </p:grpSp>
      <p:grpSp>
        <p:nvGrpSpPr>
          <p:cNvPr id="16" name="Nhóm 15">
            <a:extLst>
              <a:ext uri="{FF2B5EF4-FFF2-40B4-BE49-F238E27FC236}">
                <a16:creationId xmlns="" xmlns:a16="http://schemas.microsoft.com/office/drawing/2014/main" id="{51558761-C47D-5F4E-A0D0-9D33FB0C5D32}"/>
              </a:ext>
            </a:extLst>
          </p:cNvPr>
          <p:cNvGrpSpPr/>
          <p:nvPr/>
        </p:nvGrpSpPr>
        <p:grpSpPr>
          <a:xfrm flipH="1">
            <a:off x="8187880" y="2265937"/>
            <a:ext cx="3913209" cy="1888323"/>
            <a:chOff x="3634657" y="1327065"/>
            <a:chExt cx="3665792" cy="1660275"/>
          </a:xfrm>
        </p:grpSpPr>
        <p:sp>
          <p:nvSpPr>
            <p:cNvPr id="17" name="Bong bóng Lời nói: Hình bầu dục 16">
              <a:extLst>
                <a:ext uri="{FF2B5EF4-FFF2-40B4-BE49-F238E27FC236}">
                  <a16:creationId xmlns="" xmlns:a16="http://schemas.microsoft.com/office/drawing/2014/main" id="{CA3D2D90-6B5C-D337-8699-56EC59DA9F4D}"/>
                </a:ext>
              </a:extLst>
            </p:cNvPr>
            <p:cNvSpPr/>
            <p:nvPr/>
          </p:nvSpPr>
          <p:spPr>
            <a:xfrm>
              <a:off x="4138840" y="1327065"/>
              <a:ext cx="2739171" cy="1660275"/>
            </a:xfrm>
            <a:custGeom>
              <a:avLst/>
              <a:gdLst>
                <a:gd name="connsiteX0" fmla="*/ 87050 w 2739171"/>
                <a:gd name="connsiteY0" fmla="*/ 1575451 h 1660275"/>
                <a:gd name="connsiteX1" fmla="*/ 218277 w 2739171"/>
                <a:gd name="connsiteY1" fmla="*/ 1279754 h 1660275"/>
                <a:gd name="connsiteX2" fmla="*/ 932156 w 2739171"/>
                <a:gd name="connsiteY2" fmla="*/ 43478 h 1660275"/>
                <a:gd name="connsiteX3" fmla="*/ 2344052 w 2739171"/>
                <a:gd name="connsiteY3" fmla="*/ 246815 h 1660275"/>
                <a:gd name="connsiteX4" fmla="*/ 1977654 w 2739171"/>
                <a:gd name="connsiteY4" fmla="*/ 1573972 h 1660275"/>
                <a:gd name="connsiteX5" fmla="*/ 579991 w 2739171"/>
                <a:gd name="connsiteY5" fmla="*/ 1508429 h 1660275"/>
                <a:gd name="connsiteX6" fmla="*/ 87050 w 2739171"/>
                <a:gd name="connsiteY6" fmla="*/ 1575451 h 1660275"/>
                <a:gd name="connsiteX0" fmla="*/ 87050 w 2739171"/>
                <a:gd name="connsiteY0" fmla="*/ 1575451 h 1660275"/>
                <a:gd name="connsiteX1" fmla="*/ 218277 w 2739171"/>
                <a:gd name="connsiteY1" fmla="*/ 1279754 h 1660275"/>
                <a:gd name="connsiteX2" fmla="*/ 932156 w 2739171"/>
                <a:gd name="connsiteY2" fmla="*/ 43478 h 1660275"/>
                <a:gd name="connsiteX3" fmla="*/ 2344052 w 2739171"/>
                <a:gd name="connsiteY3" fmla="*/ 246815 h 1660275"/>
                <a:gd name="connsiteX4" fmla="*/ 1977654 w 2739171"/>
                <a:gd name="connsiteY4" fmla="*/ 1573972 h 1660275"/>
                <a:gd name="connsiteX5" fmla="*/ 579991 w 2739171"/>
                <a:gd name="connsiteY5" fmla="*/ 1508429 h 1660275"/>
                <a:gd name="connsiteX6" fmla="*/ 87050 w 2739171"/>
                <a:gd name="connsiteY6" fmla="*/ 1575451 h 166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9171" h="1660275" fill="none" extrusionOk="0">
                  <a:moveTo>
                    <a:pt x="87050" y="1575451"/>
                  </a:moveTo>
                  <a:cubicBezTo>
                    <a:pt x="144504" y="1481943"/>
                    <a:pt x="208024" y="1337713"/>
                    <a:pt x="218277" y="1279754"/>
                  </a:cubicBezTo>
                  <a:cubicBezTo>
                    <a:pt x="-262301" y="1054841"/>
                    <a:pt x="51082" y="113915"/>
                    <a:pt x="932156" y="43478"/>
                  </a:cubicBezTo>
                  <a:cubicBezTo>
                    <a:pt x="1440087" y="87652"/>
                    <a:pt x="2036426" y="-374"/>
                    <a:pt x="2344052" y="246815"/>
                  </a:cubicBezTo>
                  <a:cubicBezTo>
                    <a:pt x="2890817" y="809916"/>
                    <a:pt x="2705218" y="1180684"/>
                    <a:pt x="1977654" y="1573972"/>
                  </a:cubicBezTo>
                  <a:cubicBezTo>
                    <a:pt x="1536161" y="1730712"/>
                    <a:pt x="1072049" y="1648879"/>
                    <a:pt x="579991" y="1508429"/>
                  </a:cubicBezTo>
                  <a:cubicBezTo>
                    <a:pt x="391900" y="1528372"/>
                    <a:pt x="281939" y="1544610"/>
                    <a:pt x="87050" y="1575451"/>
                  </a:cubicBezTo>
                  <a:close/>
                </a:path>
                <a:path w="2739171" h="1660275" stroke="0" extrusionOk="0">
                  <a:moveTo>
                    <a:pt x="87050" y="1575451"/>
                  </a:moveTo>
                  <a:cubicBezTo>
                    <a:pt x="155302" y="1452858"/>
                    <a:pt x="171921" y="1410880"/>
                    <a:pt x="218277" y="1279754"/>
                  </a:cubicBezTo>
                  <a:cubicBezTo>
                    <a:pt x="-216660" y="909357"/>
                    <a:pt x="175922" y="192888"/>
                    <a:pt x="932156" y="43478"/>
                  </a:cubicBezTo>
                  <a:cubicBezTo>
                    <a:pt x="1369954" y="-13426"/>
                    <a:pt x="1940933" y="75631"/>
                    <a:pt x="2344052" y="246815"/>
                  </a:cubicBezTo>
                  <a:cubicBezTo>
                    <a:pt x="3068384" y="738802"/>
                    <a:pt x="2908642" y="1256541"/>
                    <a:pt x="1977654" y="1573972"/>
                  </a:cubicBezTo>
                  <a:cubicBezTo>
                    <a:pt x="1595407" y="1818600"/>
                    <a:pt x="1090664" y="1733565"/>
                    <a:pt x="579991" y="1508429"/>
                  </a:cubicBezTo>
                  <a:cubicBezTo>
                    <a:pt x="329337" y="1541380"/>
                    <a:pt x="194321" y="1563823"/>
                    <a:pt x="87050" y="1575451"/>
                  </a:cubicBezTo>
                  <a:close/>
                </a:path>
                <a:path w="2739171" h="1660275" fill="none" stroke="0" extrusionOk="0">
                  <a:moveTo>
                    <a:pt x="87050" y="1575451"/>
                  </a:moveTo>
                  <a:cubicBezTo>
                    <a:pt x="145790" y="1477474"/>
                    <a:pt x="200558" y="1351889"/>
                    <a:pt x="218277" y="1279754"/>
                  </a:cubicBezTo>
                  <a:cubicBezTo>
                    <a:pt x="-425239" y="1017500"/>
                    <a:pt x="7600" y="-27694"/>
                    <a:pt x="932156" y="43478"/>
                  </a:cubicBezTo>
                  <a:cubicBezTo>
                    <a:pt x="1458113" y="7494"/>
                    <a:pt x="2034817" y="94880"/>
                    <a:pt x="2344052" y="246815"/>
                  </a:cubicBezTo>
                  <a:cubicBezTo>
                    <a:pt x="3012248" y="686335"/>
                    <a:pt x="2723621" y="1174997"/>
                    <a:pt x="1977654" y="1573972"/>
                  </a:cubicBezTo>
                  <a:cubicBezTo>
                    <a:pt x="1580975" y="1735932"/>
                    <a:pt x="1073138" y="1638994"/>
                    <a:pt x="579991" y="1508429"/>
                  </a:cubicBezTo>
                  <a:cubicBezTo>
                    <a:pt x="375517" y="1516626"/>
                    <a:pt x="255135" y="1544177"/>
                    <a:pt x="87050" y="1575451"/>
                  </a:cubicBezTo>
                  <a:close/>
                </a:path>
              </a:pathLst>
            </a:custGeom>
            <a:solidFill>
              <a:schemeClr val="bg2">
                <a:lumMod val="20000"/>
                <a:lumOff val="80000"/>
              </a:schemeClr>
            </a:solidFill>
            <a:ln>
              <a:extLst>
                <a:ext uri="{C807C97D-BFC1-408E-A445-0C87EB9F89A2}">
                  <ask:lineSketchStyleProps xmlns="" xmlns:ask="http://schemas.microsoft.com/office/drawing/2018/sketchyshapes" sd="216801417">
                    <a:custGeom>
                      <a:avLst/>
                      <a:gdLst>
                        <a:gd name="connsiteX0" fmla="*/ 92926 w 2924047"/>
                        <a:gd name="connsiteY0" fmla="*/ 1791849 h 1888323"/>
                        <a:gd name="connsiteX1" fmla="*/ 233010 w 2924047"/>
                        <a:gd name="connsiteY1" fmla="*/ 1455536 h 1888323"/>
                        <a:gd name="connsiteX2" fmla="*/ 995071 w 2924047"/>
                        <a:gd name="connsiteY2" fmla="*/ 49451 h 1888323"/>
                        <a:gd name="connsiteX3" fmla="*/ 2502261 w 2924047"/>
                        <a:gd name="connsiteY3" fmla="*/ 280717 h 1888323"/>
                        <a:gd name="connsiteX4" fmla="*/ 2111133 w 2924047"/>
                        <a:gd name="connsiteY4" fmla="*/ 1790166 h 1888323"/>
                        <a:gd name="connsiteX5" fmla="*/ 619137 w 2924047"/>
                        <a:gd name="connsiteY5" fmla="*/ 1715621 h 1888323"/>
                        <a:gd name="connsiteX6" fmla="*/ 92926 w 2924047"/>
                        <a:gd name="connsiteY6" fmla="*/ 1791849 h 188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4047" h="1888323" fill="none" extrusionOk="0">
                          <a:moveTo>
                            <a:pt x="92926" y="1791849"/>
                          </a:moveTo>
                          <a:cubicBezTo>
                            <a:pt x="153089" y="1683165"/>
                            <a:pt x="208512" y="1530517"/>
                            <a:pt x="233010" y="1455536"/>
                          </a:cubicBezTo>
                          <a:cubicBezTo>
                            <a:pt x="-306824" y="992552"/>
                            <a:pt x="97542" y="171300"/>
                            <a:pt x="995071" y="49451"/>
                          </a:cubicBezTo>
                          <a:cubicBezTo>
                            <a:pt x="1532242" y="27715"/>
                            <a:pt x="2088500" y="19333"/>
                            <a:pt x="2502261" y="280717"/>
                          </a:cubicBezTo>
                          <a:cubicBezTo>
                            <a:pt x="3186019" y="784523"/>
                            <a:pt x="2865648" y="1449683"/>
                            <a:pt x="2111133" y="1790166"/>
                          </a:cubicBezTo>
                          <a:cubicBezTo>
                            <a:pt x="1670103" y="1905445"/>
                            <a:pt x="1162216" y="1880691"/>
                            <a:pt x="619137" y="1715621"/>
                          </a:cubicBezTo>
                          <a:cubicBezTo>
                            <a:pt x="401216" y="1730819"/>
                            <a:pt x="288227" y="1762411"/>
                            <a:pt x="92926" y="1791849"/>
                          </a:cubicBezTo>
                          <a:close/>
                        </a:path>
                        <a:path w="2924047" h="1888323" stroke="0" extrusionOk="0">
                          <a:moveTo>
                            <a:pt x="92926" y="1791849"/>
                          </a:moveTo>
                          <a:cubicBezTo>
                            <a:pt x="161137" y="1655526"/>
                            <a:pt x="181888" y="1603286"/>
                            <a:pt x="233010" y="1455536"/>
                          </a:cubicBezTo>
                          <a:cubicBezTo>
                            <a:pt x="-170933" y="931862"/>
                            <a:pt x="201684" y="253785"/>
                            <a:pt x="995071" y="49451"/>
                          </a:cubicBezTo>
                          <a:cubicBezTo>
                            <a:pt x="1485539" y="-52233"/>
                            <a:pt x="2094569" y="109694"/>
                            <a:pt x="2502261" y="280717"/>
                          </a:cubicBezTo>
                          <a:cubicBezTo>
                            <a:pt x="3283477" y="913214"/>
                            <a:pt x="3081652" y="1401053"/>
                            <a:pt x="2111133" y="1790166"/>
                          </a:cubicBezTo>
                          <a:cubicBezTo>
                            <a:pt x="1647098" y="1975450"/>
                            <a:pt x="1110733" y="1895049"/>
                            <a:pt x="619137" y="1715621"/>
                          </a:cubicBezTo>
                          <a:cubicBezTo>
                            <a:pt x="372449" y="1747297"/>
                            <a:pt x="214598" y="1763679"/>
                            <a:pt x="92926" y="179184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sp>
          <p:nvSpPr>
            <p:cNvPr id="18" name="Hộp Văn bản 17">
              <a:extLst>
                <a:ext uri="{FF2B5EF4-FFF2-40B4-BE49-F238E27FC236}">
                  <a16:creationId xmlns="" xmlns:a16="http://schemas.microsoft.com/office/drawing/2014/main" id="{9C5A9226-63C9-5CDC-E232-1FC8A9B94FF6}"/>
                </a:ext>
              </a:extLst>
            </p:cNvPr>
            <p:cNvSpPr txBox="1"/>
            <p:nvPr/>
          </p:nvSpPr>
          <p:spPr>
            <a:xfrm>
              <a:off x="3634657" y="1438171"/>
              <a:ext cx="3665792" cy="1380096"/>
            </a:xfrm>
            <a:prstGeom prst="rect">
              <a:avLst/>
            </a:prstGeom>
            <a:noFill/>
          </p:spPr>
          <p:txBody>
            <a:bodyPr wrap="square" rtlCol="0">
              <a:spAutoFit/>
            </a:bodyPr>
            <a:lstStyle/>
            <a:p>
              <a:pPr algn="ctr" defTabSz="1219170">
                <a:buClr>
                  <a:srgbClr val="000000"/>
                </a:buClr>
              </a:pPr>
              <a:r>
                <a:rPr lang="vi-VN" sz="4800" b="1" kern="0" dirty="0" err="1">
                  <a:solidFill>
                    <a:srgbClr val="042613"/>
                  </a:solidFill>
                  <a:latin typeface="Calibri"/>
                  <a:cs typeface="Arial"/>
                  <a:sym typeface="Arial"/>
                </a:rPr>
                <a:t>Cùng</a:t>
              </a:r>
              <a:r>
                <a:rPr lang="vi-VN" sz="4800" b="1" kern="0" dirty="0">
                  <a:solidFill>
                    <a:srgbClr val="042613"/>
                  </a:solidFill>
                  <a:latin typeface="Calibri"/>
                  <a:cs typeface="Arial"/>
                  <a:sym typeface="Arial"/>
                </a:rPr>
                <a:t> </a:t>
              </a:r>
            </a:p>
            <a:p>
              <a:pPr algn="ctr" defTabSz="1219170">
                <a:buClr>
                  <a:srgbClr val="000000"/>
                </a:buClr>
              </a:pPr>
              <a:r>
                <a:rPr lang="vi-VN" sz="4800" b="1" kern="0" dirty="0">
                  <a:solidFill>
                    <a:srgbClr val="042613"/>
                  </a:solidFill>
                  <a:latin typeface="Calibri"/>
                  <a:cs typeface="Arial"/>
                  <a:sym typeface="Arial"/>
                </a:rPr>
                <a:t>chia </a:t>
              </a:r>
              <a:r>
                <a:rPr lang="vi-VN" sz="4800" b="1" kern="0" dirty="0" err="1">
                  <a:solidFill>
                    <a:srgbClr val="042613"/>
                  </a:solidFill>
                  <a:latin typeface="Calibri"/>
                  <a:cs typeface="Arial"/>
                  <a:sym typeface="Arial"/>
                </a:rPr>
                <a:t>sẻ</a:t>
              </a:r>
              <a:endParaRPr lang="en-US" sz="4800" b="1" kern="0" dirty="0">
                <a:solidFill>
                  <a:srgbClr val="042613"/>
                </a:solidFill>
                <a:latin typeface="Calibri"/>
                <a:cs typeface="Arial"/>
                <a:sym typeface="Arial"/>
              </a:endParaRPr>
            </a:p>
          </p:txBody>
        </p:sp>
      </p:grpSp>
      <p:grpSp>
        <p:nvGrpSpPr>
          <p:cNvPr id="2" name="Nhóm 4">
            <a:extLst>
              <a:ext uri="{FF2B5EF4-FFF2-40B4-BE49-F238E27FC236}">
                <a16:creationId xmlns="" xmlns:a16="http://schemas.microsoft.com/office/drawing/2014/main" id="{3EEF8CB9-777D-48D7-8D83-6E8F384548B0}"/>
              </a:ext>
            </a:extLst>
          </p:cNvPr>
          <p:cNvGrpSpPr/>
          <p:nvPr/>
        </p:nvGrpSpPr>
        <p:grpSpPr>
          <a:xfrm>
            <a:off x="844062" y="2843232"/>
            <a:ext cx="8153679" cy="4248532"/>
            <a:chOff x="7748451" y="-54679"/>
            <a:chExt cx="4752770" cy="2374474"/>
          </a:xfrm>
        </p:grpSpPr>
        <p:sp>
          <p:nvSpPr>
            <p:cNvPr id="6" name="Hình chữ nhật: Góc Tròn 3">
              <a:extLst>
                <a:ext uri="{FF2B5EF4-FFF2-40B4-BE49-F238E27FC236}">
                  <a16:creationId xmlns="" xmlns:a16="http://schemas.microsoft.com/office/drawing/2014/main" id="{52EE4FCF-915E-B117-A31F-1FA5AB28FA83}"/>
                </a:ext>
              </a:extLst>
            </p:cNvPr>
            <p:cNvSpPr/>
            <p:nvPr/>
          </p:nvSpPr>
          <p:spPr>
            <a:xfrm flipH="1">
              <a:off x="7748451" y="-54679"/>
              <a:ext cx="4752770" cy="1715512"/>
            </a:xfrm>
            <a:custGeom>
              <a:avLst/>
              <a:gdLst>
                <a:gd name="connsiteX0" fmla="*/ 0 w 3801909"/>
                <a:gd name="connsiteY0" fmla="*/ 309859 h 1859115"/>
                <a:gd name="connsiteX1" fmla="*/ 309859 w 3801909"/>
                <a:gd name="connsiteY1" fmla="*/ 0 h 1859115"/>
                <a:gd name="connsiteX2" fmla="*/ 3492050 w 3801909"/>
                <a:gd name="connsiteY2" fmla="*/ 0 h 1859115"/>
                <a:gd name="connsiteX3" fmla="*/ 3801909 w 3801909"/>
                <a:gd name="connsiteY3" fmla="*/ 309859 h 1859115"/>
                <a:gd name="connsiteX4" fmla="*/ 3801909 w 3801909"/>
                <a:gd name="connsiteY4" fmla="*/ 1549256 h 1859115"/>
                <a:gd name="connsiteX5" fmla="*/ 3492050 w 3801909"/>
                <a:gd name="connsiteY5" fmla="*/ 1859115 h 1859115"/>
                <a:gd name="connsiteX6" fmla="*/ 309859 w 3801909"/>
                <a:gd name="connsiteY6" fmla="*/ 1859115 h 1859115"/>
                <a:gd name="connsiteX7" fmla="*/ 0 w 3801909"/>
                <a:gd name="connsiteY7" fmla="*/ 1549256 h 1859115"/>
                <a:gd name="connsiteX8" fmla="*/ 0 w 3801909"/>
                <a:gd name="connsiteY8" fmla="*/ 309859 h 1859115"/>
                <a:gd name="connsiteX0" fmla="*/ 228600 w 3801909"/>
                <a:gd name="connsiteY0" fmla="*/ 805159 h 1859115"/>
                <a:gd name="connsiteX1" fmla="*/ 309859 w 3801909"/>
                <a:gd name="connsiteY1" fmla="*/ 0 h 1859115"/>
                <a:gd name="connsiteX2" fmla="*/ 3492050 w 3801909"/>
                <a:gd name="connsiteY2" fmla="*/ 0 h 1859115"/>
                <a:gd name="connsiteX3" fmla="*/ 3801909 w 3801909"/>
                <a:gd name="connsiteY3" fmla="*/ 309859 h 1859115"/>
                <a:gd name="connsiteX4" fmla="*/ 3801909 w 3801909"/>
                <a:gd name="connsiteY4" fmla="*/ 1549256 h 1859115"/>
                <a:gd name="connsiteX5" fmla="*/ 3492050 w 3801909"/>
                <a:gd name="connsiteY5" fmla="*/ 1859115 h 1859115"/>
                <a:gd name="connsiteX6" fmla="*/ 309859 w 3801909"/>
                <a:gd name="connsiteY6" fmla="*/ 1859115 h 1859115"/>
                <a:gd name="connsiteX7" fmla="*/ 0 w 3801909"/>
                <a:gd name="connsiteY7" fmla="*/ 1549256 h 1859115"/>
                <a:gd name="connsiteX8" fmla="*/ 228600 w 3801909"/>
                <a:gd name="connsiteY8" fmla="*/ 805159 h 18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1909" h="1859115">
                  <a:moveTo>
                    <a:pt x="228600" y="805159"/>
                  </a:moveTo>
                  <a:cubicBezTo>
                    <a:pt x="228600" y="634029"/>
                    <a:pt x="138729" y="0"/>
                    <a:pt x="309859" y="0"/>
                  </a:cubicBezTo>
                  <a:lnTo>
                    <a:pt x="3492050" y="0"/>
                  </a:lnTo>
                  <a:cubicBezTo>
                    <a:pt x="3663180" y="0"/>
                    <a:pt x="3801909" y="138729"/>
                    <a:pt x="3801909" y="309859"/>
                  </a:cubicBezTo>
                  <a:lnTo>
                    <a:pt x="3801909" y="1549256"/>
                  </a:lnTo>
                  <a:cubicBezTo>
                    <a:pt x="3801909" y="1720386"/>
                    <a:pt x="3663180" y="1859115"/>
                    <a:pt x="3492050" y="1859115"/>
                  </a:cubicBezTo>
                  <a:lnTo>
                    <a:pt x="309859" y="1859115"/>
                  </a:lnTo>
                  <a:cubicBezTo>
                    <a:pt x="138729" y="1859115"/>
                    <a:pt x="0" y="1720386"/>
                    <a:pt x="0" y="1549256"/>
                  </a:cubicBezTo>
                  <a:cubicBezTo>
                    <a:pt x="0" y="1136124"/>
                    <a:pt x="228600" y="1218291"/>
                    <a:pt x="228600" y="805159"/>
                  </a:cubicBezTo>
                  <a:close/>
                </a:path>
              </a:pathLst>
            </a:custGeom>
            <a:solidFill>
              <a:schemeClr val="accent2">
                <a:lumMod val="40000"/>
                <a:lumOff val="60000"/>
              </a:schemeClr>
            </a:solidFill>
            <a:ln>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srgbClr val="FFFFFF"/>
                </a:solidFill>
                <a:latin typeface="Calibri"/>
                <a:sym typeface="Arial"/>
              </a:endParaRPr>
            </a:p>
          </p:txBody>
        </p:sp>
        <p:sp>
          <p:nvSpPr>
            <p:cNvPr id="8" name="Hộp Văn bản 2">
              <a:extLst>
                <a:ext uri="{FF2B5EF4-FFF2-40B4-BE49-F238E27FC236}">
                  <a16:creationId xmlns="" xmlns:a16="http://schemas.microsoft.com/office/drawing/2014/main" id="{059667C4-930F-6F08-637E-AA9228AAD32B}"/>
                </a:ext>
              </a:extLst>
            </p:cNvPr>
            <p:cNvSpPr txBox="1"/>
            <p:nvPr/>
          </p:nvSpPr>
          <p:spPr>
            <a:xfrm>
              <a:off x="7947457" y="84718"/>
              <a:ext cx="4324853" cy="2235077"/>
            </a:xfrm>
            <a:prstGeom prst="rect">
              <a:avLst/>
            </a:prstGeom>
            <a:noFill/>
          </p:spPr>
          <p:txBody>
            <a:bodyPr wrap="square" rtlCol="0">
              <a:spAutoFit/>
            </a:bodyPr>
            <a:lstStyle/>
            <a:p>
              <a:pPr defTabSz="1219170">
                <a:buClr>
                  <a:srgbClr val="000000"/>
                </a:buClr>
              </a:pPr>
              <a:r>
                <a:rPr lang="vi-VN" sz="4000" kern="0">
                  <a:solidFill>
                    <a:srgbClr val="000000"/>
                  </a:solidFill>
                  <a:latin typeface="Calibri"/>
                  <a:cs typeface="Arial"/>
                  <a:sym typeface="Arial"/>
                </a:rPr>
                <a:t>Cô bé ước mơ trở thành người làm vườn vì cô bé yêu thiên nhiên, cô yêu màu xanh của lá cây, yêu sự dịu dàng của từng hạt nắng.</a:t>
              </a:r>
            </a:p>
          </p:txBody>
        </p:sp>
      </p:grpSp>
    </p:spTree>
    <p:extLst>
      <p:ext uri="{BB962C8B-B14F-4D97-AF65-F5344CB8AC3E}">
        <p14:creationId xmlns:p14="http://schemas.microsoft.com/office/powerpoint/2010/main" val="371281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o-giai-thuong-www_tiengdong_com.wav"/>
                                        </p:tgtEl>
                                      </p:cMediaNode>
                                    </p:audio>
                                  </p:subTnLst>
                                </p:cTn>
                              </p:par>
                              <p:par>
                                <p:cTn id="7" presetID="32" presetClass="emph" presetSubtype="0" fill="hold" nodeType="withEffect">
                                  <p:stCondLst>
                                    <p:cond delay="0"/>
                                  </p:stCondLst>
                                  <p:childTnLst>
                                    <p:animRot by="120000">
                                      <p:cBhvr>
                                        <p:cTn id="8" dur="100" fill="hold">
                                          <p:stCondLst>
                                            <p:cond delay="0"/>
                                          </p:stCondLst>
                                        </p:cTn>
                                        <p:tgtEl>
                                          <p:spTgt spid="30"/>
                                        </p:tgtEl>
                                        <p:attrNameLst>
                                          <p:attrName>r</p:attrName>
                                        </p:attrNameLst>
                                      </p:cBhvr>
                                    </p:animRot>
                                    <p:animRot by="-240000">
                                      <p:cBhvr>
                                        <p:cTn id="9" dur="200" fill="hold">
                                          <p:stCondLst>
                                            <p:cond delay="200"/>
                                          </p:stCondLst>
                                        </p:cTn>
                                        <p:tgtEl>
                                          <p:spTgt spid="30"/>
                                        </p:tgtEl>
                                        <p:attrNameLst>
                                          <p:attrName>r</p:attrName>
                                        </p:attrNameLst>
                                      </p:cBhvr>
                                    </p:animRot>
                                    <p:animRot by="240000">
                                      <p:cBhvr>
                                        <p:cTn id="10" dur="200" fill="hold">
                                          <p:stCondLst>
                                            <p:cond delay="400"/>
                                          </p:stCondLst>
                                        </p:cTn>
                                        <p:tgtEl>
                                          <p:spTgt spid="30"/>
                                        </p:tgtEl>
                                        <p:attrNameLst>
                                          <p:attrName>r</p:attrName>
                                        </p:attrNameLst>
                                      </p:cBhvr>
                                    </p:animRot>
                                    <p:animRot by="-240000">
                                      <p:cBhvr>
                                        <p:cTn id="11" dur="200" fill="hold">
                                          <p:stCondLst>
                                            <p:cond delay="600"/>
                                          </p:stCondLst>
                                        </p:cTn>
                                        <p:tgtEl>
                                          <p:spTgt spid="30"/>
                                        </p:tgtEl>
                                        <p:attrNameLst>
                                          <p:attrName>r</p:attrName>
                                        </p:attrNameLst>
                                      </p:cBhvr>
                                    </p:animRot>
                                    <p:animRot by="120000">
                                      <p:cBhvr>
                                        <p:cTn id="12" dur="200" fill="hold">
                                          <p:stCondLst>
                                            <p:cond delay="800"/>
                                          </p:stCondLst>
                                        </p:cTn>
                                        <p:tgtEl>
                                          <p:spTgt spid="30"/>
                                        </p:tgtEl>
                                        <p:attrNameLst>
                                          <p:attrName>r</p:attrName>
                                        </p:attrNameLst>
                                      </p:cBhvr>
                                    </p:animRo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66" name="Hộp Văn bản 65">
            <a:extLst>
              <a:ext uri="{FF2B5EF4-FFF2-40B4-BE49-F238E27FC236}">
                <a16:creationId xmlns="" xmlns:a16="http://schemas.microsoft.com/office/drawing/2014/main" id="{53B2FBAB-378A-7B12-CEDA-321E5655A10C}"/>
              </a:ext>
            </a:extLst>
          </p:cNvPr>
          <p:cNvSpPr txBox="1"/>
          <p:nvPr/>
        </p:nvSpPr>
        <p:spPr>
          <a:xfrm>
            <a:off x="2731123" y="1519"/>
            <a:ext cx="6861959" cy="913007"/>
          </a:xfrm>
          <a:prstGeom prst="rect">
            <a:avLst/>
          </a:prstGeom>
          <a:noFill/>
        </p:spPr>
        <p:txBody>
          <a:bodyPr wrap="square" rtlCol="0">
            <a:spAutoFit/>
          </a:bodyPr>
          <a:lstStyle/>
          <a:p>
            <a:pPr algn="ctr" defTabSz="1219170">
              <a:buClr>
                <a:srgbClr val="000000"/>
              </a:buClr>
            </a:pPr>
            <a:r>
              <a:rPr lang="vi-VN" sz="5333"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Nội</a:t>
            </a:r>
            <a:r>
              <a:rPr lang="vi-VN" sz="5333"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dung </a:t>
            </a:r>
            <a:r>
              <a:rPr lang="vi-VN" sz="5333"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chính</a:t>
            </a:r>
            <a:endParaRPr lang="en-US" sz="5333"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grpSp>
        <p:nvGrpSpPr>
          <p:cNvPr id="16" name="Nhóm 15">
            <a:extLst>
              <a:ext uri="{FF2B5EF4-FFF2-40B4-BE49-F238E27FC236}">
                <a16:creationId xmlns="" xmlns:a16="http://schemas.microsoft.com/office/drawing/2014/main" id="{BE19CDA7-87EE-C2F6-AFF6-038D3844D743}"/>
              </a:ext>
            </a:extLst>
          </p:cNvPr>
          <p:cNvGrpSpPr/>
          <p:nvPr/>
        </p:nvGrpSpPr>
        <p:grpSpPr>
          <a:xfrm>
            <a:off x="1005093" y="896820"/>
            <a:ext cx="10870265" cy="1292461"/>
            <a:chOff x="882902" y="406417"/>
            <a:chExt cx="8152699" cy="969346"/>
          </a:xfrm>
        </p:grpSpPr>
        <p:grpSp>
          <p:nvGrpSpPr>
            <p:cNvPr id="17" name="Nhóm 16">
              <a:extLst>
                <a:ext uri="{FF2B5EF4-FFF2-40B4-BE49-F238E27FC236}">
                  <a16:creationId xmlns="" xmlns:a16="http://schemas.microsoft.com/office/drawing/2014/main" id="{880D15C5-2456-E03D-6234-BEA366E25A95}"/>
                </a:ext>
              </a:extLst>
            </p:cNvPr>
            <p:cNvGrpSpPr/>
            <p:nvPr/>
          </p:nvGrpSpPr>
          <p:grpSpPr>
            <a:xfrm>
              <a:off x="882902" y="406417"/>
              <a:ext cx="8152699" cy="969346"/>
              <a:chOff x="937956" y="472270"/>
              <a:chExt cx="8152699" cy="969346"/>
            </a:xfrm>
          </p:grpSpPr>
          <p:sp>
            <p:nvSpPr>
              <p:cNvPr id="19" name="Hình chữ nhật: Góc Tròn 18">
                <a:extLst>
                  <a:ext uri="{FF2B5EF4-FFF2-40B4-BE49-F238E27FC236}">
                    <a16:creationId xmlns="" xmlns:a16="http://schemas.microsoft.com/office/drawing/2014/main" id="{2BC3D943-327D-DB1C-740D-07A54C763F56}"/>
                  </a:ext>
                </a:extLst>
              </p:cNvPr>
              <p:cNvSpPr/>
              <p:nvPr/>
            </p:nvSpPr>
            <p:spPr>
              <a:xfrm>
                <a:off x="937956" y="472270"/>
                <a:ext cx="8124763" cy="969346"/>
              </a:xfrm>
              <a:custGeom>
                <a:avLst/>
                <a:gdLst>
                  <a:gd name="connsiteX0" fmla="*/ 0 w 8124763"/>
                  <a:gd name="connsiteY0" fmla="*/ 161560 h 969346"/>
                  <a:gd name="connsiteX1" fmla="*/ 161560 w 8124763"/>
                  <a:gd name="connsiteY1" fmla="*/ 0 h 969346"/>
                  <a:gd name="connsiteX2" fmla="*/ 7963202 w 8124763"/>
                  <a:gd name="connsiteY2" fmla="*/ 0 h 969346"/>
                  <a:gd name="connsiteX3" fmla="*/ 8124763 w 8124763"/>
                  <a:gd name="connsiteY3" fmla="*/ 161560 h 969346"/>
                  <a:gd name="connsiteX4" fmla="*/ 8124763 w 8124763"/>
                  <a:gd name="connsiteY4" fmla="*/ 807785 h 969346"/>
                  <a:gd name="connsiteX5" fmla="*/ 7963202 w 8124763"/>
                  <a:gd name="connsiteY5" fmla="*/ 969346 h 969346"/>
                  <a:gd name="connsiteX6" fmla="*/ 161560 w 8124763"/>
                  <a:gd name="connsiteY6" fmla="*/ 969346 h 969346"/>
                  <a:gd name="connsiteX7" fmla="*/ 0 w 8124763"/>
                  <a:gd name="connsiteY7" fmla="*/ 807785 h 969346"/>
                  <a:gd name="connsiteX8" fmla="*/ 0 w 8124763"/>
                  <a:gd name="connsiteY8" fmla="*/ 161560 h 969346"/>
                  <a:gd name="connsiteX0" fmla="*/ 0 w 8124763"/>
                  <a:gd name="connsiteY0" fmla="*/ 161560 h 969346"/>
                  <a:gd name="connsiteX1" fmla="*/ 161560 w 8124763"/>
                  <a:gd name="connsiteY1" fmla="*/ 0 h 969346"/>
                  <a:gd name="connsiteX2" fmla="*/ 7963202 w 8124763"/>
                  <a:gd name="connsiteY2" fmla="*/ 0 h 969346"/>
                  <a:gd name="connsiteX3" fmla="*/ 8124763 w 8124763"/>
                  <a:gd name="connsiteY3" fmla="*/ 161560 h 969346"/>
                  <a:gd name="connsiteX4" fmla="*/ 8124763 w 8124763"/>
                  <a:gd name="connsiteY4" fmla="*/ 807785 h 969346"/>
                  <a:gd name="connsiteX5" fmla="*/ 7963202 w 8124763"/>
                  <a:gd name="connsiteY5" fmla="*/ 969346 h 969346"/>
                  <a:gd name="connsiteX6" fmla="*/ 161560 w 8124763"/>
                  <a:gd name="connsiteY6" fmla="*/ 969346 h 969346"/>
                  <a:gd name="connsiteX7" fmla="*/ 0 w 8124763"/>
                  <a:gd name="connsiteY7" fmla="*/ 807785 h 969346"/>
                  <a:gd name="connsiteX8" fmla="*/ 0 w 8124763"/>
                  <a:gd name="connsiteY8" fmla="*/ 161560 h 96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969346" fill="none" extrusionOk="0">
                    <a:moveTo>
                      <a:pt x="0" y="161560"/>
                    </a:moveTo>
                    <a:cubicBezTo>
                      <a:pt x="765" y="93030"/>
                      <a:pt x="78767" y="10797"/>
                      <a:pt x="161560" y="0"/>
                    </a:cubicBezTo>
                    <a:cubicBezTo>
                      <a:pt x="2884910" y="60244"/>
                      <a:pt x="4862587" y="111871"/>
                      <a:pt x="7963202" y="0"/>
                    </a:cubicBezTo>
                    <a:cubicBezTo>
                      <a:pt x="8048119" y="-29671"/>
                      <a:pt x="8111319" y="68266"/>
                      <a:pt x="8124763" y="161560"/>
                    </a:cubicBezTo>
                    <a:cubicBezTo>
                      <a:pt x="8140502" y="339970"/>
                      <a:pt x="8055419" y="621097"/>
                      <a:pt x="8124763" y="807785"/>
                    </a:cubicBezTo>
                    <a:cubicBezTo>
                      <a:pt x="8129806" y="871420"/>
                      <a:pt x="8045529" y="961610"/>
                      <a:pt x="7963202" y="969346"/>
                    </a:cubicBezTo>
                    <a:cubicBezTo>
                      <a:pt x="6590239" y="999173"/>
                      <a:pt x="4001227" y="890040"/>
                      <a:pt x="161560" y="969346"/>
                    </a:cubicBezTo>
                    <a:cubicBezTo>
                      <a:pt x="101776" y="966017"/>
                      <a:pt x="-21230" y="901210"/>
                      <a:pt x="0" y="807785"/>
                    </a:cubicBezTo>
                    <a:cubicBezTo>
                      <a:pt x="-35162" y="541596"/>
                      <a:pt x="18309" y="313350"/>
                      <a:pt x="0" y="161560"/>
                    </a:cubicBezTo>
                    <a:close/>
                  </a:path>
                  <a:path w="8124763" h="969346" stroke="0" extrusionOk="0">
                    <a:moveTo>
                      <a:pt x="0" y="161560"/>
                    </a:moveTo>
                    <a:cubicBezTo>
                      <a:pt x="14426" y="82414"/>
                      <a:pt x="78017" y="198"/>
                      <a:pt x="161560" y="0"/>
                    </a:cubicBezTo>
                    <a:cubicBezTo>
                      <a:pt x="2785045" y="-16760"/>
                      <a:pt x="5832303" y="110557"/>
                      <a:pt x="7963202" y="0"/>
                    </a:cubicBezTo>
                    <a:cubicBezTo>
                      <a:pt x="8025503" y="-9284"/>
                      <a:pt x="8146835" y="68935"/>
                      <a:pt x="8124763" y="161560"/>
                    </a:cubicBezTo>
                    <a:cubicBezTo>
                      <a:pt x="8187310" y="404662"/>
                      <a:pt x="8129029" y="695594"/>
                      <a:pt x="8124763" y="807785"/>
                    </a:cubicBezTo>
                    <a:cubicBezTo>
                      <a:pt x="8112948" y="893094"/>
                      <a:pt x="8026691" y="959971"/>
                      <a:pt x="7963202" y="969346"/>
                    </a:cubicBezTo>
                    <a:cubicBezTo>
                      <a:pt x="5852793" y="818486"/>
                      <a:pt x="1971931" y="1230060"/>
                      <a:pt x="161560" y="969346"/>
                    </a:cubicBezTo>
                    <a:cubicBezTo>
                      <a:pt x="56884" y="968247"/>
                      <a:pt x="-16291" y="887764"/>
                      <a:pt x="0" y="807785"/>
                    </a:cubicBezTo>
                    <a:cubicBezTo>
                      <a:pt x="-37249" y="574202"/>
                      <a:pt x="42812" y="237054"/>
                      <a:pt x="0" y="161560"/>
                    </a:cubicBezTo>
                    <a:close/>
                  </a:path>
                  <a:path w="8124763" h="969346" fill="none" stroke="0" extrusionOk="0">
                    <a:moveTo>
                      <a:pt x="0" y="161560"/>
                    </a:moveTo>
                    <a:cubicBezTo>
                      <a:pt x="10659" y="85579"/>
                      <a:pt x="82091" y="18225"/>
                      <a:pt x="161560" y="0"/>
                    </a:cubicBezTo>
                    <a:cubicBezTo>
                      <a:pt x="3242037" y="227155"/>
                      <a:pt x="4797243" y="88190"/>
                      <a:pt x="7963202" y="0"/>
                    </a:cubicBezTo>
                    <a:cubicBezTo>
                      <a:pt x="8048291" y="-18405"/>
                      <a:pt x="8121763" y="69219"/>
                      <a:pt x="8124763" y="161560"/>
                    </a:cubicBezTo>
                    <a:cubicBezTo>
                      <a:pt x="8165414" y="304436"/>
                      <a:pt x="8106572" y="561063"/>
                      <a:pt x="8124763" y="807785"/>
                    </a:cubicBezTo>
                    <a:cubicBezTo>
                      <a:pt x="8120565" y="889598"/>
                      <a:pt x="8033033" y="960238"/>
                      <a:pt x="7963202" y="969346"/>
                    </a:cubicBezTo>
                    <a:cubicBezTo>
                      <a:pt x="5405657" y="808639"/>
                      <a:pt x="3400334" y="1009013"/>
                      <a:pt x="161560" y="969346"/>
                    </a:cubicBezTo>
                    <a:cubicBezTo>
                      <a:pt x="79700" y="966022"/>
                      <a:pt x="-20896" y="891320"/>
                      <a:pt x="0" y="807785"/>
                    </a:cubicBezTo>
                    <a:cubicBezTo>
                      <a:pt x="-54841" y="591521"/>
                      <a:pt x="18813" y="352349"/>
                      <a:pt x="0" y="161560"/>
                    </a:cubicBezTo>
                    <a:close/>
                  </a:path>
                </a:pathLst>
              </a:custGeom>
              <a:solidFill>
                <a:schemeClr val="accent5">
                  <a:lumMod val="20000"/>
                  <a:lumOff val="80000"/>
                </a:schemeClr>
              </a:solidFill>
              <a:ln w="12700">
                <a:solidFill>
                  <a:schemeClr val="accent5"/>
                </a:solidFill>
                <a:extLst>
                  <a:ext uri="{C807C97D-BFC1-408E-A445-0C87EB9F89A2}">
                    <ask:lineSketchStyleProps xmlns="" xmlns:ask="http://schemas.microsoft.com/office/drawing/2018/sketchyshapes" sd="852854689">
                      <a:custGeom>
                        <a:avLst/>
                        <a:gdLst>
                          <a:gd name="connsiteX0" fmla="*/ 0 w 10833017"/>
                          <a:gd name="connsiteY0" fmla="*/ 215414 h 1292461"/>
                          <a:gd name="connsiteX1" fmla="*/ 215414 w 10833017"/>
                          <a:gd name="connsiteY1" fmla="*/ 0 h 1292461"/>
                          <a:gd name="connsiteX2" fmla="*/ 10617603 w 10833017"/>
                          <a:gd name="connsiteY2" fmla="*/ 0 h 1292461"/>
                          <a:gd name="connsiteX3" fmla="*/ 10833017 w 10833017"/>
                          <a:gd name="connsiteY3" fmla="*/ 215414 h 1292461"/>
                          <a:gd name="connsiteX4" fmla="*/ 10833017 w 10833017"/>
                          <a:gd name="connsiteY4" fmla="*/ 1077047 h 1292461"/>
                          <a:gd name="connsiteX5" fmla="*/ 10617603 w 10833017"/>
                          <a:gd name="connsiteY5" fmla="*/ 1292461 h 1292461"/>
                          <a:gd name="connsiteX6" fmla="*/ 215414 w 10833017"/>
                          <a:gd name="connsiteY6" fmla="*/ 1292461 h 1292461"/>
                          <a:gd name="connsiteX7" fmla="*/ 0 w 10833017"/>
                          <a:gd name="connsiteY7" fmla="*/ 1077047 h 1292461"/>
                          <a:gd name="connsiteX8" fmla="*/ 0 w 10833017"/>
                          <a:gd name="connsiteY8" fmla="*/ 215414 h 12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33017" h="1292461" fill="none" extrusionOk="0">
                            <a:moveTo>
                              <a:pt x="0" y="215414"/>
                            </a:moveTo>
                            <a:cubicBezTo>
                              <a:pt x="515" y="110372"/>
                              <a:pt x="103368" y="11620"/>
                              <a:pt x="215414" y="0"/>
                            </a:cubicBezTo>
                            <a:cubicBezTo>
                              <a:pt x="3979642" y="72427"/>
                              <a:pt x="6444075" y="61419"/>
                              <a:pt x="10617603" y="0"/>
                            </a:cubicBezTo>
                            <a:cubicBezTo>
                              <a:pt x="10733251" y="-22866"/>
                              <a:pt x="10827749" y="94850"/>
                              <a:pt x="10833017" y="215414"/>
                            </a:cubicBezTo>
                            <a:cubicBezTo>
                              <a:pt x="10841407" y="444866"/>
                              <a:pt x="10765237" y="779442"/>
                              <a:pt x="10833017" y="1077047"/>
                            </a:cubicBezTo>
                            <a:cubicBezTo>
                              <a:pt x="10835545" y="1183187"/>
                              <a:pt x="10728310" y="1283198"/>
                              <a:pt x="10617603" y="1292461"/>
                            </a:cubicBezTo>
                            <a:cubicBezTo>
                              <a:pt x="6903714" y="1322288"/>
                              <a:pt x="2234603" y="1213155"/>
                              <a:pt x="215414" y="1292461"/>
                            </a:cubicBezTo>
                            <a:cubicBezTo>
                              <a:pt x="116811" y="1290159"/>
                              <a:pt x="-7731" y="1197546"/>
                              <a:pt x="0" y="1077047"/>
                            </a:cubicBezTo>
                            <a:cubicBezTo>
                              <a:pt x="-62993" y="752120"/>
                              <a:pt x="42120" y="463479"/>
                              <a:pt x="0" y="215414"/>
                            </a:cubicBezTo>
                            <a:close/>
                          </a:path>
                          <a:path w="10833017" h="1292461" stroke="0" extrusionOk="0">
                            <a:moveTo>
                              <a:pt x="0" y="215414"/>
                            </a:moveTo>
                            <a:cubicBezTo>
                              <a:pt x="22308" y="102525"/>
                              <a:pt x="105962" y="19830"/>
                              <a:pt x="215414" y="0"/>
                            </a:cubicBezTo>
                            <a:cubicBezTo>
                              <a:pt x="3700335" y="123000"/>
                              <a:pt x="7597214" y="-96860"/>
                              <a:pt x="10617603" y="0"/>
                            </a:cubicBezTo>
                            <a:cubicBezTo>
                              <a:pt x="10718034" y="-14130"/>
                              <a:pt x="10837893" y="86614"/>
                              <a:pt x="10833017" y="215414"/>
                            </a:cubicBezTo>
                            <a:cubicBezTo>
                              <a:pt x="10909048" y="540436"/>
                              <a:pt x="10815994" y="922647"/>
                              <a:pt x="10833017" y="1077047"/>
                            </a:cubicBezTo>
                            <a:cubicBezTo>
                              <a:pt x="10813834" y="1202967"/>
                              <a:pt x="10719895" y="1289731"/>
                              <a:pt x="10617603" y="1292461"/>
                            </a:cubicBezTo>
                            <a:cubicBezTo>
                              <a:pt x="7799821" y="1131754"/>
                              <a:pt x="2674015" y="1332128"/>
                              <a:pt x="215414" y="1292461"/>
                            </a:cubicBezTo>
                            <a:cubicBezTo>
                              <a:pt x="74839" y="1288097"/>
                              <a:pt x="-21151" y="1186435"/>
                              <a:pt x="0" y="1077047"/>
                            </a:cubicBezTo>
                            <a:cubicBezTo>
                              <a:pt x="-50526" y="777601"/>
                              <a:pt x="56770" y="321031"/>
                              <a:pt x="0" y="2154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0" name="Hộp Văn bản 19">
                <a:extLst>
                  <a:ext uri="{FF2B5EF4-FFF2-40B4-BE49-F238E27FC236}">
                    <a16:creationId xmlns="" xmlns:a16="http://schemas.microsoft.com/office/drawing/2014/main" id="{8771A7F1-C62A-D208-0516-80EBCAAB1DA0}"/>
                  </a:ext>
                </a:extLst>
              </p:cNvPr>
              <p:cNvSpPr txBox="1"/>
              <p:nvPr/>
            </p:nvSpPr>
            <p:spPr>
              <a:xfrm>
                <a:off x="1630921" y="639968"/>
                <a:ext cx="7459734" cy="561741"/>
              </a:xfrm>
              <a:prstGeom prst="rect">
                <a:avLst/>
              </a:prstGeom>
              <a:noFill/>
            </p:spPr>
            <p:txBody>
              <a:bodyPr wrap="square" rtlCol="0">
                <a:spAutoFit/>
              </a:bodyPr>
              <a:lstStyle/>
              <a:p>
                <a:pPr algn="ctr" defTabSz="1219170">
                  <a:buClr>
                    <a:srgbClr val="000000"/>
                  </a:buClr>
                </a:pPr>
                <a:r>
                  <a:rPr lang="vi-VN" sz="4267" b="1" kern="0" dirty="0">
                    <a:solidFill>
                      <a:srgbClr val="F08316"/>
                    </a:solidFill>
                    <a:latin typeface="Calibri"/>
                    <a:cs typeface="Arial"/>
                    <a:sym typeface="Arial"/>
                  </a:rPr>
                  <a:t>Theo em, nội dung ch</a:t>
                </a:r>
                <a:r>
                  <a:rPr lang="en-US" sz="4267" b="1" kern="0" dirty="0">
                    <a:solidFill>
                      <a:srgbClr val="F08316"/>
                    </a:solidFill>
                    <a:latin typeface="Calibri"/>
                    <a:cs typeface="Arial"/>
                    <a:sym typeface="Arial"/>
                  </a:rPr>
                  <a:t>í</a:t>
                </a:r>
                <a:r>
                  <a:rPr lang="vi-VN" sz="4267" b="1" kern="0" dirty="0">
                    <a:solidFill>
                      <a:srgbClr val="F08316"/>
                    </a:solidFill>
                    <a:latin typeface="Calibri"/>
                    <a:cs typeface="Arial"/>
                    <a:sym typeface="Arial"/>
                  </a:rPr>
                  <a:t>nh của bài học là gì?</a:t>
                </a:r>
                <a:endParaRPr lang="en-US" sz="4267" b="1" kern="0" dirty="0">
                  <a:solidFill>
                    <a:srgbClr val="F08316"/>
                  </a:solidFill>
                  <a:latin typeface="Calibri"/>
                  <a:cs typeface="Arial"/>
                  <a:sym typeface="Arial"/>
                </a:endParaRPr>
              </a:p>
            </p:txBody>
          </p:sp>
        </p:grpSp>
        <p:pic>
          <p:nvPicPr>
            <p:cNvPr id="18" name="Hình ảnh 17" descr="Ảnh có chứa văn bản, mẫu họa&#10;&#10;Mô tả được tạo tự động">
              <a:extLst>
                <a:ext uri="{FF2B5EF4-FFF2-40B4-BE49-F238E27FC236}">
                  <a16:creationId xmlns="" xmlns:a16="http://schemas.microsoft.com/office/drawing/2014/main" id="{A3A9474C-9802-777D-2510-A2E6D1A1721A}"/>
                </a:ext>
              </a:extLst>
            </p:cNvPr>
            <p:cNvPicPr>
              <a:picLocks noChangeAspect="1"/>
            </p:cNvPicPr>
            <p:nvPr/>
          </p:nvPicPr>
          <p:blipFill>
            <a:blip r:embed="rId3"/>
            <a:stretch>
              <a:fillRect/>
            </a:stretch>
          </p:blipFill>
          <p:spPr>
            <a:xfrm>
              <a:off x="1071444" y="488333"/>
              <a:ext cx="512460" cy="805513"/>
            </a:xfrm>
            <a:prstGeom prst="rect">
              <a:avLst/>
            </a:prstGeom>
          </p:spPr>
        </p:pic>
      </p:grpSp>
      <p:grpSp>
        <p:nvGrpSpPr>
          <p:cNvPr id="21" name="Nhóm 20">
            <a:extLst>
              <a:ext uri="{FF2B5EF4-FFF2-40B4-BE49-F238E27FC236}">
                <a16:creationId xmlns="" xmlns:a16="http://schemas.microsoft.com/office/drawing/2014/main" id="{11913097-33EA-7A52-94CB-A86BFC03ABF0}"/>
              </a:ext>
            </a:extLst>
          </p:cNvPr>
          <p:cNvGrpSpPr/>
          <p:nvPr/>
        </p:nvGrpSpPr>
        <p:grpSpPr>
          <a:xfrm>
            <a:off x="19430" y="1969004"/>
            <a:ext cx="12605189" cy="5487185"/>
            <a:chOff x="2687109" y="5327061"/>
            <a:chExt cx="6837848" cy="2893549"/>
          </a:xfrm>
        </p:grpSpPr>
        <p:sp>
          <p:nvSpPr>
            <p:cNvPr id="22" name="Hình chữ nhật: Góc Tròn 21">
              <a:extLst>
                <a:ext uri="{FF2B5EF4-FFF2-40B4-BE49-F238E27FC236}">
                  <a16:creationId xmlns="" xmlns:a16="http://schemas.microsoft.com/office/drawing/2014/main" id="{F0583884-D08A-FEE0-0949-B993ADF3C63C}"/>
                </a:ext>
              </a:extLst>
            </p:cNvPr>
            <p:cNvSpPr/>
            <p:nvPr/>
          </p:nvSpPr>
          <p:spPr>
            <a:xfrm>
              <a:off x="3271309" y="5842508"/>
              <a:ext cx="5675261" cy="1874417"/>
            </a:xfrm>
            <a:custGeom>
              <a:avLst/>
              <a:gdLst>
                <a:gd name="connsiteX0" fmla="*/ 0 w 10462025"/>
                <a:gd name="connsiteY0" fmla="*/ 592436 h 3554553"/>
                <a:gd name="connsiteX1" fmla="*/ 575907 w 10462025"/>
                <a:gd name="connsiteY1" fmla="*/ 0 h 3554553"/>
                <a:gd name="connsiteX2" fmla="*/ 1693133 w 10462025"/>
                <a:gd name="connsiteY2" fmla="*/ 0 h 3554553"/>
                <a:gd name="connsiteX3" fmla="*/ 2717256 w 10462025"/>
                <a:gd name="connsiteY3" fmla="*/ 0 h 3554553"/>
                <a:gd name="connsiteX4" fmla="*/ 3368971 w 10462025"/>
                <a:gd name="connsiteY4" fmla="*/ 0 h 3554553"/>
                <a:gd name="connsiteX5" fmla="*/ 4393093 w 10462025"/>
                <a:gd name="connsiteY5" fmla="*/ 0 h 3554553"/>
                <a:gd name="connsiteX6" fmla="*/ 5324114 w 10462025"/>
                <a:gd name="connsiteY6" fmla="*/ 0 h 3554553"/>
                <a:gd name="connsiteX7" fmla="*/ 6441340 w 10462025"/>
                <a:gd name="connsiteY7" fmla="*/ 0 h 3554553"/>
                <a:gd name="connsiteX8" fmla="*/ 7372360 w 10462025"/>
                <a:gd name="connsiteY8" fmla="*/ 0 h 3554553"/>
                <a:gd name="connsiteX9" fmla="*/ 8396483 w 10462025"/>
                <a:gd name="connsiteY9" fmla="*/ 0 h 3554553"/>
                <a:gd name="connsiteX10" fmla="*/ 9886117 w 10462025"/>
                <a:gd name="connsiteY10" fmla="*/ 0 h 3554553"/>
                <a:gd name="connsiteX11" fmla="*/ 10462025 w 10462025"/>
                <a:gd name="connsiteY11" fmla="*/ 592436 h 3554553"/>
                <a:gd name="connsiteX12" fmla="*/ 10462025 w 10462025"/>
                <a:gd name="connsiteY12" fmla="*/ 1334936 h 3554553"/>
                <a:gd name="connsiteX13" fmla="*/ 10462025 w 10462025"/>
                <a:gd name="connsiteY13" fmla="*/ 2101132 h 3554553"/>
                <a:gd name="connsiteX14" fmla="*/ 10462025 w 10462025"/>
                <a:gd name="connsiteY14" fmla="*/ 2962116 h 3554553"/>
                <a:gd name="connsiteX15" fmla="*/ 9886117 w 10462025"/>
                <a:gd name="connsiteY15" fmla="*/ 3554553 h 3554553"/>
                <a:gd name="connsiteX16" fmla="*/ 8955096 w 10462025"/>
                <a:gd name="connsiteY16" fmla="*/ 3554553 h 3554553"/>
                <a:gd name="connsiteX17" fmla="*/ 8117176 w 10462025"/>
                <a:gd name="connsiteY17" fmla="*/ 3554553 h 3554553"/>
                <a:gd name="connsiteX18" fmla="*/ 7279258 w 10462025"/>
                <a:gd name="connsiteY18" fmla="*/ 3554553 h 3554553"/>
                <a:gd name="connsiteX19" fmla="*/ 6162033 w 10462025"/>
                <a:gd name="connsiteY19" fmla="*/ 3554553 h 3554553"/>
                <a:gd name="connsiteX20" fmla="*/ 5510318 w 10462025"/>
                <a:gd name="connsiteY20" fmla="*/ 3554553 h 3554553"/>
                <a:gd name="connsiteX21" fmla="*/ 4486195 w 10462025"/>
                <a:gd name="connsiteY21" fmla="*/ 3554553 h 3554553"/>
                <a:gd name="connsiteX22" fmla="*/ 3368969 w 10462025"/>
                <a:gd name="connsiteY22" fmla="*/ 3554553 h 3554553"/>
                <a:gd name="connsiteX23" fmla="*/ 2531051 w 10462025"/>
                <a:gd name="connsiteY23" fmla="*/ 3554553 h 3554553"/>
                <a:gd name="connsiteX24" fmla="*/ 1506929 w 10462025"/>
                <a:gd name="connsiteY24" fmla="*/ 3554553 h 3554553"/>
                <a:gd name="connsiteX25" fmla="*/ 575907 w 10462025"/>
                <a:gd name="connsiteY25" fmla="*/ 3554553 h 3554553"/>
                <a:gd name="connsiteX26" fmla="*/ 0 w 10462025"/>
                <a:gd name="connsiteY26" fmla="*/ 2962116 h 3554553"/>
                <a:gd name="connsiteX27" fmla="*/ 0 w 10462025"/>
                <a:gd name="connsiteY27" fmla="*/ 2195920 h 3554553"/>
                <a:gd name="connsiteX28" fmla="*/ 0 w 10462025"/>
                <a:gd name="connsiteY28" fmla="*/ 1382330 h 3554553"/>
                <a:gd name="connsiteX29" fmla="*/ 0 w 10462025"/>
                <a:gd name="connsiteY29" fmla="*/ 592436 h 3554553"/>
                <a:gd name="connsiteX0" fmla="*/ 0 w 10462025"/>
                <a:gd name="connsiteY0" fmla="*/ 592436 h 3554553"/>
                <a:gd name="connsiteX1" fmla="*/ 575907 w 10462025"/>
                <a:gd name="connsiteY1" fmla="*/ 0 h 3554553"/>
                <a:gd name="connsiteX2" fmla="*/ 1413826 w 10462025"/>
                <a:gd name="connsiteY2" fmla="*/ 0 h 3554553"/>
                <a:gd name="connsiteX3" fmla="*/ 2251746 w 10462025"/>
                <a:gd name="connsiteY3" fmla="*/ 0 h 3554553"/>
                <a:gd name="connsiteX4" fmla="*/ 2996563 w 10462025"/>
                <a:gd name="connsiteY4" fmla="*/ 0 h 3554553"/>
                <a:gd name="connsiteX5" fmla="*/ 3834481 w 10462025"/>
                <a:gd name="connsiteY5" fmla="*/ 0 h 3554553"/>
                <a:gd name="connsiteX6" fmla="*/ 4951706 w 10462025"/>
                <a:gd name="connsiteY6" fmla="*/ 0 h 3554553"/>
                <a:gd name="connsiteX7" fmla="*/ 6068931 w 10462025"/>
                <a:gd name="connsiteY7" fmla="*/ 0 h 3554553"/>
                <a:gd name="connsiteX8" fmla="*/ 6906850 w 10462025"/>
                <a:gd name="connsiteY8" fmla="*/ 0 h 3554553"/>
                <a:gd name="connsiteX9" fmla="*/ 7930973 w 10462025"/>
                <a:gd name="connsiteY9" fmla="*/ 0 h 3554553"/>
                <a:gd name="connsiteX10" fmla="*/ 9048198 w 10462025"/>
                <a:gd name="connsiteY10" fmla="*/ 0 h 3554553"/>
                <a:gd name="connsiteX11" fmla="*/ 9886117 w 10462025"/>
                <a:gd name="connsiteY11" fmla="*/ 0 h 3554553"/>
                <a:gd name="connsiteX12" fmla="*/ 10462025 w 10462025"/>
                <a:gd name="connsiteY12" fmla="*/ 592436 h 3554553"/>
                <a:gd name="connsiteX13" fmla="*/ 10462025 w 10462025"/>
                <a:gd name="connsiteY13" fmla="*/ 1311239 h 3554553"/>
                <a:gd name="connsiteX14" fmla="*/ 10462025 w 10462025"/>
                <a:gd name="connsiteY14" fmla="*/ 2053739 h 3554553"/>
                <a:gd name="connsiteX15" fmla="*/ 10462025 w 10462025"/>
                <a:gd name="connsiteY15" fmla="*/ 2962116 h 3554553"/>
                <a:gd name="connsiteX16" fmla="*/ 9886117 w 10462025"/>
                <a:gd name="connsiteY16" fmla="*/ 3554553 h 3554553"/>
                <a:gd name="connsiteX17" fmla="*/ 9234402 w 10462025"/>
                <a:gd name="connsiteY17" fmla="*/ 3554553 h 3554553"/>
                <a:gd name="connsiteX18" fmla="*/ 8582688 w 10462025"/>
                <a:gd name="connsiteY18" fmla="*/ 3554553 h 3554553"/>
                <a:gd name="connsiteX19" fmla="*/ 7558565 w 10462025"/>
                <a:gd name="connsiteY19" fmla="*/ 3554553 h 3554553"/>
                <a:gd name="connsiteX20" fmla="*/ 6441340 w 10462025"/>
                <a:gd name="connsiteY20" fmla="*/ 3554553 h 3554553"/>
                <a:gd name="connsiteX21" fmla="*/ 5510318 w 10462025"/>
                <a:gd name="connsiteY21" fmla="*/ 3554553 h 3554553"/>
                <a:gd name="connsiteX22" fmla="*/ 4858603 w 10462025"/>
                <a:gd name="connsiteY22" fmla="*/ 3554553 h 3554553"/>
                <a:gd name="connsiteX23" fmla="*/ 4020684 w 10462025"/>
                <a:gd name="connsiteY23" fmla="*/ 3554553 h 3554553"/>
                <a:gd name="connsiteX24" fmla="*/ 2903459 w 10462025"/>
                <a:gd name="connsiteY24" fmla="*/ 3554553 h 3554553"/>
                <a:gd name="connsiteX25" fmla="*/ 1786234 w 10462025"/>
                <a:gd name="connsiteY25" fmla="*/ 3554553 h 3554553"/>
                <a:gd name="connsiteX26" fmla="*/ 575907 w 10462025"/>
                <a:gd name="connsiteY26" fmla="*/ 3554553 h 3554553"/>
                <a:gd name="connsiteX27" fmla="*/ 0 w 10462025"/>
                <a:gd name="connsiteY27" fmla="*/ 2962116 h 3554553"/>
                <a:gd name="connsiteX28" fmla="*/ 0 w 10462025"/>
                <a:gd name="connsiteY28" fmla="*/ 2124829 h 3554553"/>
                <a:gd name="connsiteX29" fmla="*/ 0 w 10462025"/>
                <a:gd name="connsiteY29" fmla="*/ 1334936 h 3554553"/>
                <a:gd name="connsiteX30" fmla="*/ 0 w 10462025"/>
                <a:gd name="connsiteY30" fmla="*/ 592436 h 355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62025" h="3554553" fill="none" extrusionOk="0">
                  <a:moveTo>
                    <a:pt x="0" y="592436"/>
                  </a:moveTo>
                  <a:cubicBezTo>
                    <a:pt x="56657" y="211745"/>
                    <a:pt x="275303" y="-25353"/>
                    <a:pt x="575907" y="0"/>
                  </a:cubicBezTo>
                  <a:cubicBezTo>
                    <a:pt x="1129951" y="52009"/>
                    <a:pt x="1165238" y="8356"/>
                    <a:pt x="1693133" y="0"/>
                  </a:cubicBezTo>
                  <a:cubicBezTo>
                    <a:pt x="2214981" y="5480"/>
                    <a:pt x="2216486" y="-23133"/>
                    <a:pt x="2717256" y="0"/>
                  </a:cubicBezTo>
                  <a:cubicBezTo>
                    <a:pt x="3225243" y="25407"/>
                    <a:pt x="3061887" y="-30064"/>
                    <a:pt x="3368971" y="0"/>
                  </a:cubicBezTo>
                  <a:cubicBezTo>
                    <a:pt x="3652621" y="-25605"/>
                    <a:pt x="3929216" y="67662"/>
                    <a:pt x="4393093" y="0"/>
                  </a:cubicBezTo>
                  <a:cubicBezTo>
                    <a:pt x="4836248" y="-44084"/>
                    <a:pt x="4902846" y="11893"/>
                    <a:pt x="5324114" y="0"/>
                  </a:cubicBezTo>
                  <a:cubicBezTo>
                    <a:pt x="5724310" y="17312"/>
                    <a:pt x="6216775" y="-68096"/>
                    <a:pt x="6441340" y="0"/>
                  </a:cubicBezTo>
                  <a:cubicBezTo>
                    <a:pt x="6671478" y="54232"/>
                    <a:pt x="7118465" y="-1654"/>
                    <a:pt x="7372360" y="0"/>
                  </a:cubicBezTo>
                  <a:cubicBezTo>
                    <a:pt x="7597103" y="-66680"/>
                    <a:pt x="8163085" y="28310"/>
                    <a:pt x="8396483" y="0"/>
                  </a:cubicBezTo>
                  <a:cubicBezTo>
                    <a:pt x="8662554" y="-94537"/>
                    <a:pt x="9281976" y="-26373"/>
                    <a:pt x="9886117" y="0"/>
                  </a:cubicBezTo>
                  <a:cubicBezTo>
                    <a:pt x="10255339" y="-18381"/>
                    <a:pt x="10501255" y="306449"/>
                    <a:pt x="10462025" y="592436"/>
                  </a:cubicBezTo>
                  <a:cubicBezTo>
                    <a:pt x="10529255" y="717388"/>
                    <a:pt x="10497341" y="1014896"/>
                    <a:pt x="10462025" y="1334936"/>
                  </a:cubicBezTo>
                  <a:cubicBezTo>
                    <a:pt x="10441796" y="1626899"/>
                    <a:pt x="10457450" y="1880406"/>
                    <a:pt x="10462025" y="2101132"/>
                  </a:cubicBezTo>
                  <a:cubicBezTo>
                    <a:pt x="10477369" y="2317028"/>
                    <a:pt x="10473211" y="2605424"/>
                    <a:pt x="10462025" y="2962116"/>
                  </a:cubicBezTo>
                  <a:cubicBezTo>
                    <a:pt x="10458896" y="3284828"/>
                    <a:pt x="10293821" y="3479666"/>
                    <a:pt x="9886117" y="3554553"/>
                  </a:cubicBezTo>
                  <a:cubicBezTo>
                    <a:pt x="9727705" y="3547994"/>
                    <a:pt x="9279389" y="3602175"/>
                    <a:pt x="8955096" y="3554553"/>
                  </a:cubicBezTo>
                  <a:cubicBezTo>
                    <a:pt x="8620438" y="3540129"/>
                    <a:pt x="8458964" y="3548494"/>
                    <a:pt x="8117176" y="3554553"/>
                  </a:cubicBezTo>
                  <a:cubicBezTo>
                    <a:pt x="7778926" y="3546204"/>
                    <a:pt x="7524180" y="3562229"/>
                    <a:pt x="7279258" y="3554553"/>
                  </a:cubicBezTo>
                  <a:cubicBezTo>
                    <a:pt x="6962527" y="3585215"/>
                    <a:pt x="6447375" y="3538345"/>
                    <a:pt x="6162033" y="3554553"/>
                  </a:cubicBezTo>
                  <a:cubicBezTo>
                    <a:pt x="5868063" y="3540670"/>
                    <a:pt x="5763329" y="3561470"/>
                    <a:pt x="5510318" y="3554553"/>
                  </a:cubicBezTo>
                  <a:cubicBezTo>
                    <a:pt x="5273749" y="3552259"/>
                    <a:pt x="5000507" y="3543056"/>
                    <a:pt x="4486195" y="3554553"/>
                  </a:cubicBezTo>
                  <a:cubicBezTo>
                    <a:pt x="4055246" y="3554382"/>
                    <a:pt x="3658345" y="3586649"/>
                    <a:pt x="3368969" y="3554553"/>
                  </a:cubicBezTo>
                  <a:cubicBezTo>
                    <a:pt x="3125059" y="3488850"/>
                    <a:pt x="2864977" y="3525598"/>
                    <a:pt x="2531051" y="3554553"/>
                  </a:cubicBezTo>
                  <a:cubicBezTo>
                    <a:pt x="2181822" y="3534623"/>
                    <a:pt x="1940636" y="3586757"/>
                    <a:pt x="1506929" y="3554553"/>
                  </a:cubicBezTo>
                  <a:cubicBezTo>
                    <a:pt x="1078631" y="3625581"/>
                    <a:pt x="774770" y="3530142"/>
                    <a:pt x="575907" y="3554553"/>
                  </a:cubicBezTo>
                  <a:cubicBezTo>
                    <a:pt x="245913" y="3556557"/>
                    <a:pt x="-148200" y="3298359"/>
                    <a:pt x="0" y="2962116"/>
                  </a:cubicBezTo>
                  <a:cubicBezTo>
                    <a:pt x="7619" y="2631949"/>
                    <a:pt x="23724" y="2421608"/>
                    <a:pt x="0" y="2195920"/>
                  </a:cubicBezTo>
                  <a:cubicBezTo>
                    <a:pt x="-520" y="1953860"/>
                    <a:pt x="20911" y="1613865"/>
                    <a:pt x="0" y="1382330"/>
                  </a:cubicBezTo>
                  <a:cubicBezTo>
                    <a:pt x="-41942" y="1167325"/>
                    <a:pt x="1954" y="949484"/>
                    <a:pt x="0" y="592436"/>
                  </a:cubicBezTo>
                  <a:close/>
                </a:path>
                <a:path w="10462025" h="3554553" stroke="0" extrusionOk="0">
                  <a:moveTo>
                    <a:pt x="0" y="592436"/>
                  </a:moveTo>
                  <a:cubicBezTo>
                    <a:pt x="25202" y="257687"/>
                    <a:pt x="280679" y="-20026"/>
                    <a:pt x="575907" y="0"/>
                  </a:cubicBezTo>
                  <a:cubicBezTo>
                    <a:pt x="758757" y="-24124"/>
                    <a:pt x="1187997" y="-39666"/>
                    <a:pt x="1413826" y="0"/>
                  </a:cubicBezTo>
                  <a:cubicBezTo>
                    <a:pt x="1614275" y="9985"/>
                    <a:pt x="1815394" y="-38127"/>
                    <a:pt x="2251746" y="0"/>
                  </a:cubicBezTo>
                  <a:cubicBezTo>
                    <a:pt x="2659222" y="34709"/>
                    <a:pt x="2723674" y="-5112"/>
                    <a:pt x="2996563" y="0"/>
                  </a:cubicBezTo>
                  <a:cubicBezTo>
                    <a:pt x="3291427" y="-12903"/>
                    <a:pt x="3628951" y="38324"/>
                    <a:pt x="3834481" y="0"/>
                  </a:cubicBezTo>
                  <a:cubicBezTo>
                    <a:pt x="4050680" y="39919"/>
                    <a:pt x="4619926" y="-46040"/>
                    <a:pt x="4951706" y="0"/>
                  </a:cubicBezTo>
                  <a:cubicBezTo>
                    <a:pt x="5385591" y="7877"/>
                    <a:pt x="5549674" y="25728"/>
                    <a:pt x="6068931" y="0"/>
                  </a:cubicBezTo>
                  <a:cubicBezTo>
                    <a:pt x="6592652" y="-22492"/>
                    <a:pt x="6632890" y="23491"/>
                    <a:pt x="6906850" y="0"/>
                  </a:cubicBezTo>
                  <a:cubicBezTo>
                    <a:pt x="7193345" y="-45489"/>
                    <a:pt x="7669451" y="5124"/>
                    <a:pt x="7930973" y="0"/>
                  </a:cubicBezTo>
                  <a:cubicBezTo>
                    <a:pt x="8147242" y="-6513"/>
                    <a:pt x="8736361" y="22279"/>
                    <a:pt x="9048198" y="0"/>
                  </a:cubicBezTo>
                  <a:cubicBezTo>
                    <a:pt x="9406434" y="-21570"/>
                    <a:pt x="9528765" y="5214"/>
                    <a:pt x="9886117" y="0"/>
                  </a:cubicBezTo>
                  <a:cubicBezTo>
                    <a:pt x="10128792" y="-82505"/>
                    <a:pt x="10487103" y="287914"/>
                    <a:pt x="10462025" y="592436"/>
                  </a:cubicBezTo>
                  <a:cubicBezTo>
                    <a:pt x="10430821" y="906958"/>
                    <a:pt x="10471786" y="1042707"/>
                    <a:pt x="10462025" y="1311239"/>
                  </a:cubicBezTo>
                  <a:cubicBezTo>
                    <a:pt x="10423179" y="1551922"/>
                    <a:pt x="10383838" y="1839615"/>
                    <a:pt x="10462025" y="2053739"/>
                  </a:cubicBezTo>
                  <a:cubicBezTo>
                    <a:pt x="10477500" y="2218732"/>
                    <a:pt x="10513048" y="2576786"/>
                    <a:pt x="10462025" y="2962116"/>
                  </a:cubicBezTo>
                  <a:cubicBezTo>
                    <a:pt x="10388448" y="3301665"/>
                    <a:pt x="10121048" y="3567118"/>
                    <a:pt x="9886117" y="3554553"/>
                  </a:cubicBezTo>
                  <a:cubicBezTo>
                    <a:pt x="9592533" y="3596725"/>
                    <a:pt x="9393205" y="3592493"/>
                    <a:pt x="9234402" y="3554553"/>
                  </a:cubicBezTo>
                  <a:cubicBezTo>
                    <a:pt x="9070420" y="3543340"/>
                    <a:pt x="8873802" y="3524295"/>
                    <a:pt x="8582688" y="3554553"/>
                  </a:cubicBezTo>
                  <a:cubicBezTo>
                    <a:pt x="8254825" y="3537049"/>
                    <a:pt x="8012881" y="3481467"/>
                    <a:pt x="7558565" y="3554553"/>
                  </a:cubicBezTo>
                  <a:cubicBezTo>
                    <a:pt x="7092855" y="3590104"/>
                    <a:pt x="6909562" y="3582570"/>
                    <a:pt x="6441340" y="3554553"/>
                  </a:cubicBezTo>
                  <a:cubicBezTo>
                    <a:pt x="5969144" y="3509474"/>
                    <a:pt x="5931558" y="3529753"/>
                    <a:pt x="5510318" y="3554553"/>
                  </a:cubicBezTo>
                  <a:cubicBezTo>
                    <a:pt x="5086730" y="3572668"/>
                    <a:pt x="5150571" y="3524584"/>
                    <a:pt x="4858603" y="3554553"/>
                  </a:cubicBezTo>
                  <a:cubicBezTo>
                    <a:pt x="4605272" y="3578112"/>
                    <a:pt x="4347578" y="3509663"/>
                    <a:pt x="4020684" y="3554553"/>
                  </a:cubicBezTo>
                  <a:cubicBezTo>
                    <a:pt x="3709343" y="3591285"/>
                    <a:pt x="3409906" y="3558267"/>
                    <a:pt x="2903459" y="3554553"/>
                  </a:cubicBezTo>
                  <a:cubicBezTo>
                    <a:pt x="2363287" y="3528983"/>
                    <a:pt x="1966784" y="3595037"/>
                    <a:pt x="1786234" y="3554553"/>
                  </a:cubicBezTo>
                  <a:cubicBezTo>
                    <a:pt x="1611485" y="3459478"/>
                    <a:pt x="989353" y="3600503"/>
                    <a:pt x="575907" y="3554553"/>
                  </a:cubicBezTo>
                  <a:cubicBezTo>
                    <a:pt x="290964" y="3545192"/>
                    <a:pt x="49841" y="3276321"/>
                    <a:pt x="0" y="2962116"/>
                  </a:cubicBezTo>
                  <a:cubicBezTo>
                    <a:pt x="18516" y="2619362"/>
                    <a:pt x="61806" y="2492046"/>
                    <a:pt x="0" y="2124829"/>
                  </a:cubicBezTo>
                  <a:cubicBezTo>
                    <a:pt x="-20682" y="1787539"/>
                    <a:pt x="2427" y="1607629"/>
                    <a:pt x="0" y="1334936"/>
                  </a:cubicBezTo>
                  <a:cubicBezTo>
                    <a:pt x="-9116" y="1086520"/>
                    <a:pt x="5626" y="946730"/>
                    <a:pt x="0" y="592436"/>
                  </a:cubicBezTo>
                  <a:close/>
                </a:path>
                <a:path w="10462025" h="3554553" fill="none" stroke="0" extrusionOk="0">
                  <a:moveTo>
                    <a:pt x="0" y="592436"/>
                  </a:moveTo>
                  <a:cubicBezTo>
                    <a:pt x="45431" y="172461"/>
                    <a:pt x="266466" y="-1679"/>
                    <a:pt x="575907" y="0"/>
                  </a:cubicBezTo>
                  <a:cubicBezTo>
                    <a:pt x="1109632" y="46177"/>
                    <a:pt x="1176879" y="-2480"/>
                    <a:pt x="1693133" y="0"/>
                  </a:cubicBezTo>
                  <a:cubicBezTo>
                    <a:pt x="2210972" y="5622"/>
                    <a:pt x="2221706" y="-17345"/>
                    <a:pt x="2717256" y="0"/>
                  </a:cubicBezTo>
                  <a:cubicBezTo>
                    <a:pt x="3232680" y="-354"/>
                    <a:pt x="3089540" y="-13522"/>
                    <a:pt x="3368971" y="0"/>
                  </a:cubicBezTo>
                  <a:cubicBezTo>
                    <a:pt x="3673097" y="41098"/>
                    <a:pt x="3983543" y="25929"/>
                    <a:pt x="4393093" y="0"/>
                  </a:cubicBezTo>
                  <a:cubicBezTo>
                    <a:pt x="4826809" y="-47611"/>
                    <a:pt x="4896920" y="11950"/>
                    <a:pt x="5324114" y="0"/>
                  </a:cubicBezTo>
                  <a:cubicBezTo>
                    <a:pt x="5791338" y="-35497"/>
                    <a:pt x="6239054" y="-90532"/>
                    <a:pt x="6441340" y="0"/>
                  </a:cubicBezTo>
                  <a:cubicBezTo>
                    <a:pt x="6667991" y="34594"/>
                    <a:pt x="7153014" y="-23020"/>
                    <a:pt x="7372360" y="0"/>
                  </a:cubicBezTo>
                  <a:cubicBezTo>
                    <a:pt x="7579713" y="-28708"/>
                    <a:pt x="8113443" y="-5870"/>
                    <a:pt x="8396483" y="0"/>
                  </a:cubicBezTo>
                  <a:cubicBezTo>
                    <a:pt x="8573561" y="-133736"/>
                    <a:pt x="9385031" y="12515"/>
                    <a:pt x="9886117" y="0"/>
                  </a:cubicBezTo>
                  <a:cubicBezTo>
                    <a:pt x="10242981" y="65267"/>
                    <a:pt x="10464158" y="284809"/>
                    <a:pt x="10462025" y="592436"/>
                  </a:cubicBezTo>
                  <a:cubicBezTo>
                    <a:pt x="10485139" y="750371"/>
                    <a:pt x="10522856" y="1047999"/>
                    <a:pt x="10462025" y="1334936"/>
                  </a:cubicBezTo>
                  <a:cubicBezTo>
                    <a:pt x="10419239" y="1573581"/>
                    <a:pt x="10403253" y="1897061"/>
                    <a:pt x="10462025" y="2101132"/>
                  </a:cubicBezTo>
                  <a:cubicBezTo>
                    <a:pt x="10478279" y="2389296"/>
                    <a:pt x="10501170" y="2569738"/>
                    <a:pt x="10462025" y="2962116"/>
                  </a:cubicBezTo>
                  <a:cubicBezTo>
                    <a:pt x="10399191" y="3256533"/>
                    <a:pt x="10225797" y="3520791"/>
                    <a:pt x="9886117" y="3554553"/>
                  </a:cubicBezTo>
                  <a:cubicBezTo>
                    <a:pt x="9685055" y="3529251"/>
                    <a:pt x="9258708" y="3612712"/>
                    <a:pt x="8955096" y="3554553"/>
                  </a:cubicBezTo>
                  <a:cubicBezTo>
                    <a:pt x="8635547" y="3498735"/>
                    <a:pt x="8431850" y="3554819"/>
                    <a:pt x="8117176" y="3554553"/>
                  </a:cubicBezTo>
                  <a:cubicBezTo>
                    <a:pt x="7805884" y="3520576"/>
                    <a:pt x="7505675" y="3514688"/>
                    <a:pt x="7279258" y="3554553"/>
                  </a:cubicBezTo>
                  <a:cubicBezTo>
                    <a:pt x="6992921" y="3572200"/>
                    <a:pt x="6472207" y="3554979"/>
                    <a:pt x="6162033" y="3554553"/>
                  </a:cubicBezTo>
                  <a:cubicBezTo>
                    <a:pt x="5843859" y="3526983"/>
                    <a:pt x="5751627" y="3568633"/>
                    <a:pt x="5510318" y="3554553"/>
                  </a:cubicBezTo>
                  <a:cubicBezTo>
                    <a:pt x="5278019" y="3552975"/>
                    <a:pt x="4986192" y="3541294"/>
                    <a:pt x="4486195" y="3554553"/>
                  </a:cubicBezTo>
                  <a:cubicBezTo>
                    <a:pt x="4013318" y="3519536"/>
                    <a:pt x="3641035" y="3625633"/>
                    <a:pt x="3368969" y="3554553"/>
                  </a:cubicBezTo>
                  <a:cubicBezTo>
                    <a:pt x="3069108" y="3525519"/>
                    <a:pt x="2780964" y="3536690"/>
                    <a:pt x="2531051" y="3554553"/>
                  </a:cubicBezTo>
                  <a:cubicBezTo>
                    <a:pt x="2226014" y="3531468"/>
                    <a:pt x="1863656" y="3500990"/>
                    <a:pt x="1506929" y="3554553"/>
                  </a:cubicBezTo>
                  <a:cubicBezTo>
                    <a:pt x="1124896" y="3582283"/>
                    <a:pt x="815763" y="3564881"/>
                    <a:pt x="575907" y="3554553"/>
                  </a:cubicBezTo>
                  <a:cubicBezTo>
                    <a:pt x="247156" y="3554142"/>
                    <a:pt x="-29553" y="3265423"/>
                    <a:pt x="0" y="2962116"/>
                  </a:cubicBezTo>
                  <a:cubicBezTo>
                    <a:pt x="19041" y="2693934"/>
                    <a:pt x="-22126" y="2396414"/>
                    <a:pt x="0" y="2195920"/>
                  </a:cubicBezTo>
                  <a:cubicBezTo>
                    <a:pt x="35429" y="1968368"/>
                    <a:pt x="-32514" y="1575263"/>
                    <a:pt x="0" y="1382330"/>
                  </a:cubicBezTo>
                  <a:cubicBezTo>
                    <a:pt x="-17303" y="1175572"/>
                    <a:pt x="-45382" y="966872"/>
                    <a:pt x="0" y="592436"/>
                  </a:cubicBezTo>
                  <a:close/>
                </a:path>
              </a:pathLst>
            </a:custGeom>
            <a:solidFill>
              <a:schemeClr val="bg1"/>
            </a:solidFill>
            <a:ln w="38100">
              <a:solidFill>
                <a:schemeClr val="accent4"/>
              </a:solidFill>
              <a:prstDash val="lgDashDot"/>
              <a:extLst>
                <a:ext uri="{C807C97D-BFC1-408E-A445-0C87EB9F89A2}">
                  <ask:lineSketchStyleProps xmlns="" xmlns:ask="http://schemas.microsoft.com/office/drawing/2018/sketchyshapes" sd="440031243">
                    <a:custGeom>
                      <a:avLst/>
                      <a:gdLst>
                        <a:gd name="connsiteX0" fmla="*/ 0 w 7567015"/>
                        <a:gd name="connsiteY0" fmla="*/ 416545 h 2499223"/>
                        <a:gd name="connsiteX1" fmla="*/ 416545 w 7567015"/>
                        <a:gd name="connsiteY1" fmla="*/ 0 h 2499223"/>
                        <a:gd name="connsiteX2" fmla="*/ 1224616 w 7567015"/>
                        <a:gd name="connsiteY2" fmla="*/ 0 h 2499223"/>
                        <a:gd name="connsiteX3" fmla="*/ 1965348 w 7567015"/>
                        <a:gd name="connsiteY3" fmla="*/ 0 h 2499223"/>
                        <a:gd name="connsiteX4" fmla="*/ 2436723 w 7567015"/>
                        <a:gd name="connsiteY4" fmla="*/ 0 h 2499223"/>
                        <a:gd name="connsiteX5" fmla="*/ 3177454 w 7567015"/>
                        <a:gd name="connsiteY5" fmla="*/ 0 h 2499223"/>
                        <a:gd name="connsiteX6" fmla="*/ 3850847 w 7567015"/>
                        <a:gd name="connsiteY6" fmla="*/ 0 h 2499223"/>
                        <a:gd name="connsiteX7" fmla="*/ 4658918 w 7567015"/>
                        <a:gd name="connsiteY7" fmla="*/ 0 h 2499223"/>
                        <a:gd name="connsiteX8" fmla="*/ 5332310 w 7567015"/>
                        <a:gd name="connsiteY8" fmla="*/ 0 h 2499223"/>
                        <a:gd name="connsiteX9" fmla="*/ 6073042 w 7567015"/>
                        <a:gd name="connsiteY9" fmla="*/ 0 h 2499223"/>
                        <a:gd name="connsiteX10" fmla="*/ 7150470 w 7567015"/>
                        <a:gd name="connsiteY10" fmla="*/ 0 h 2499223"/>
                        <a:gd name="connsiteX11" fmla="*/ 7567015 w 7567015"/>
                        <a:gd name="connsiteY11" fmla="*/ 416545 h 2499223"/>
                        <a:gd name="connsiteX12" fmla="*/ 7567015 w 7567015"/>
                        <a:gd name="connsiteY12" fmla="*/ 938600 h 2499223"/>
                        <a:gd name="connsiteX13" fmla="*/ 7567015 w 7567015"/>
                        <a:gd name="connsiteY13" fmla="*/ 1477316 h 2499223"/>
                        <a:gd name="connsiteX14" fmla="*/ 7567015 w 7567015"/>
                        <a:gd name="connsiteY14" fmla="*/ 2082678 h 2499223"/>
                        <a:gd name="connsiteX15" fmla="*/ 7150470 w 7567015"/>
                        <a:gd name="connsiteY15" fmla="*/ 2499223 h 2499223"/>
                        <a:gd name="connsiteX16" fmla="*/ 6477078 w 7567015"/>
                        <a:gd name="connsiteY16" fmla="*/ 2499223 h 2499223"/>
                        <a:gd name="connsiteX17" fmla="*/ 5871024 w 7567015"/>
                        <a:gd name="connsiteY17" fmla="*/ 2499223 h 2499223"/>
                        <a:gd name="connsiteX18" fmla="*/ 5264971 w 7567015"/>
                        <a:gd name="connsiteY18" fmla="*/ 2499223 h 2499223"/>
                        <a:gd name="connsiteX19" fmla="*/ 4456900 w 7567015"/>
                        <a:gd name="connsiteY19" fmla="*/ 2499223 h 2499223"/>
                        <a:gd name="connsiteX20" fmla="*/ 3985525 w 7567015"/>
                        <a:gd name="connsiteY20" fmla="*/ 2499223 h 2499223"/>
                        <a:gd name="connsiteX21" fmla="*/ 3244793 w 7567015"/>
                        <a:gd name="connsiteY21" fmla="*/ 2499223 h 2499223"/>
                        <a:gd name="connsiteX22" fmla="*/ 2436722 w 7567015"/>
                        <a:gd name="connsiteY22" fmla="*/ 2499223 h 2499223"/>
                        <a:gd name="connsiteX23" fmla="*/ 1830669 w 7567015"/>
                        <a:gd name="connsiteY23" fmla="*/ 2499223 h 2499223"/>
                        <a:gd name="connsiteX24" fmla="*/ 1089938 w 7567015"/>
                        <a:gd name="connsiteY24" fmla="*/ 2499223 h 2499223"/>
                        <a:gd name="connsiteX25" fmla="*/ 416545 w 7567015"/>
                        <a:gd name="connsiteY25" fmla="*/ 2499223 h 2499223"/>
                        <a:gd name="connsiteX26" fmla="*/ 0 w 7567015"/>
                        <a:gd name="connsiteY26" fmla="*/ 2082678 h 2499223"/>
                        <a:gd name="connsiteX27" fmla="*/ 0 w 7567015"/>
                        <a:gd name="connsiteY27" fmla="*/ 1543962 h 2499223"/>
                        <a:gd name="connsiteX28" fmla="*/ 0 w 7567015"/>
                        <a:gd name="connsiteY28" fmla="*/ 971923 h 2499223"/>
                        <a:gd name="connsiteX29" fmla="*/ 0 w 7567015"/>
                        <a:gd name="connsiteY29" fmla="*/ 416545 h 249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67015" h="2499223" fill="none" extrusionOk="0">
                          <a:moveTo>
                            <a:pt x="0" y="416545"/>
                          </a:moveTo>
                          <a:cubicBezTo>
                            <a:pt x="12002" y="172976"/>
                            <a:pt x="183769" y="12695"/>
                            <a:pt x="416545" y="0"/>
                          </a:cubicBezTo>
                          <a:cubicBezTo>
                            <a:pt x="812902" y="32930"/>
                            <a:pt x="849817" y="-1663"/>
                            <a:pt x="1224616" y="0"/>
                          </a:cubicBezTo>
                          <a:cubicBezTo>
                            <a:pt x="1599415" y="1663"/>
                            <a:pt x="1607854" y="-17099"/>
                            <a:pt x="1965348" y="0"/>
                          </a:cubicBezTo>
                          <a:cubicBezTo>
                            <a:pt x="2322842" y="17099"/>
                            <a:pt x="2223224" y="-19425"/>
                            <a:pt x="2436723" y="0"/>
                          </a:cubicBezTo>
                          <a:cubicBezTo>
                            <a:pt x="2650222" y="19425"/>
                            <a:pt x="2863111" y="26033"/>
                            <a:pt x="3177454" y="0"/>
                          </a:cubicBezTo>
                          <a:cubicBezTo>
                            <a:pt x="3491797" y="-26033"/>
                            <a:pt x="3534997" y="14206"/>
                            <a:pt x="3850847" y="0"/>
                          </a:cubicBezTo>
                          <a:cubicBezTo>
                            <a:pt x="4166697" y="-14206"/>
                            <a:pt x="4495828" y="-30966"/>
                            <a:pt x="4658918" y="0"/>
                          </a:cubicBezTo>
                          <a:cubicBezTo>
                            <a:pt x="4822008" y="30966"/>
                            <a:pt x="5170572" y="19375"/>
                            <a:pt x="5332310" y="0"/>
                          </a:cubicBezTo>
                          <a:cubicBezTo>
                            <a:pt x="5494048" y="-19375"/>
                            <a:pt x="5895299" y="26702"/>
                            <a:pt x="6073042" y="0"/>
                          </a:cubicBezTo>
                          <a:cubicBezTo>
                            <a:pt x="6250785" y="-26702"/>
                            <a:pt x="6742541" y="43825"/>
                            <a:pt x="7150470" y="0"/>
                          </a:cubicBezTo>
                          <a:cubicBezTo>
                            <a:pt x="7407055" y="4597"/>
                            <a:pt x="7585804" y="220972"/>
                            <a:pt x="7567015" y="416545"/>
                          </a:cubicBezTo>
                          <a:cubicBezTo>
                            <a:pt x="7591357" y="526020"/>
                            <a:pt x="7579464" y="746800"/>
                            <a:pt x="7567015" y="938600"/>
                          </a:cubicBezTo>
                          <a:cubicBezTo>
                            <a:pt x="7554566" y="1130400"/>
                            <a:pt x="7551960" y="1321300"/>
                            <a:pt x="7567015" y="1477316"/>
                          </a:cubicBezTo>
                          <a:cubicBezTo>
                            <a:pt x="7582070" y="1633332"/>
                            <a:pt x="7561323" y="1823986"/>
                            <a:pt x="7567015" y="2082678"/>
                          </a:cubicBezTo>
                          <a:cubicBezTo>
                            <a:pt x="7571234" y="2309425"/>
                            <a:pt x="7391820" y="2467783"/>
                            <a:pt x="7150470" y="2499223"/>
                          </a:cubicBezTo>
                          <a:cubicBezTo>
                            <a:pt x="6995729" y="2489510"/>
                            <a:pt x="6714953" y="2507492"/>
                            <a:pt x="6477078" y="2499223"/>
                          </a:cubicBezTo>
                          <a:cubicBezTo>
                            <a:pt x="6239203" y="2490954"/>
                            <a:pt x="6108308" y="2505084"/>
                            <a:pt x="5871024" y="2499223"/>
                          </a:cubicBezTo>
                          <a:cubicBezTo>
                            <a:pt x="5633740" y="2493362"/>
                            <a:pt x="5455492" y="2487948"/>
                            <a:pt x="5264971" y="2499223"/>
                          </a:cubicBezTo>
                          <a:cubicBezTo>
                            <a:pt x="5074450" y="2510498"/>
                            <a:pt x="4681514" y="2505622"/>
                            <a:pt x="4456900" y="2499223"/>
                          </a:cubicBezTo>
                          <a:cubicBezTo>
                            <a:pt x="4232286" y="2492824"/>
                            <a:pt x="4162694" y="2501700"/>
                            <a:pt x="3985525" y="2499223"/>
                          </a:cubicBezTo>
                          <a:cubicBezTo>
                            <a:pt x="3808357" y="2496746"/>
                            <a:pt x="3598337" y="2485565"/>
                            <a:pt x="3244793" y="2499223"/>
                          </a:cubicBezTo>
                          <a:cubicBezTo>
                            <a:pt x="2891249" y="2512881"/>
                            <a:pt x="2636314" y="2539423"/>
                            <a:pt x="2436722" y="2499223"/>
                          </a:cubicBezTo>
                          <a:cubicBezTo>
                            <a:pt x="2237130" y="2459023"/>
                            <a:pt x="2044546" y="2488606"/>
                            <a:pt x="1830669" y="2499223"/>
                          </a:cubicBezTo>
                          <a:cubicBezTo>
                            <a:pt x="1616792" y="2509840"/>
                            <a:pt x="1396992" y="2485173"/>
                            <a:pt x="1089938" y="2499223"/>
                          </a:cubicBezTo>
                          <a:cubicBezTo>
                            <a:pt x="782884" y="2513273"/>
                            <a:pt x="565348" y="2488367"/>
                            <a:pt x="416545" y="2499223"/>
                          </a:cubicBezTo>
                          <a:cubicBezTo>
                            <a:pt x="177402" y="2510884"/>
                            <a:pt x="-48986" y="2326166"/>
                            <a:pt x="0" y="2082678"/>
                          </a:cubicBezTo>
                          <a:cubicBezTo>
                            <a:pt x="16551" y="1881535"/>
                            <a:pt x="5734" y="1716854"/>
                            <a:pt x="0" y="1543962"/>
                          </a:cubicBezTo>
                          <a:cubicBezTo>
                            <a:pt x="-5734" y="1371070"/>
                            <a:pt x="9138" y="1130014"/>
                            <a:pt x="0" y="971923"/>
                          </a:cubicBezTo>
                          <a:cubicBezTo>
                            <a:pt x="-9138" y="813832"/>
                            <a:pt x="-10910" y="658743"/>
                            <a:pt x="0" y="416545"/>
                          </a:cubicBezTo>
                          <a:close/>
                        </a:path>
                        <a:path w="7567015" h="2499223" stroke="0" extrusionOk="0">
                          <a:moveTo>
                            <a:pt x="0" y="416545"/>
                          </a:moveTo>
                          <a:cubicBezTo>
                            <a:pt x="17492" y="141877"/>
                            <a:pt x="197359" y="-17305"/>
                            <a:pt x="416545" y="0"/>
                          </a:cubicBezTo>
                          <a:cubicBezTo>
                            <a:pt x="563128" y="14158"/>
                            <a:pt x="881255" y="-21104"/>
                            <a:pt x="1022598" y="0"/>
                          </a:cubicBezTo>
                          <a:cubicBezTo>
                            <a:pt x="1163941" y="21104"/>
                            <a:pt x="1328611" y="-27736"/>
                            <a:pt x="1628652" y="0"/>
                          </a:cubicBezTo>
                          <a:cubicBezTo>
                            <a:pt x="1928693" y="27736"/>
                            <a:pt x="1962973" y="-4737"/>
                            <a:pt x="2167366" y="0"/>
                          </a:cubicBezTo>
                          <a:cubicBezTo>
                            <a:pt x="2371759" y="4737"/>
                            <a:pt x="2631862" y="21015"/>
                            <a:pt x="2773419" y="0"/>
                          </a:cubicBezTo>
                          <a:cubicBezTo>
                            <a:pt x="2914976" y="-21015"/>
                            <a:pt x="3277630" y="-18461"/>
                            <a:pt x="3581490" y="0"/>
                          </a:cubicBezTo>
                          <a:cubicBezTo>
                            <a:pt x="3885350" y="18461"/>
                            <a:pt x="4019907" y="18207"/>
                            <a:pt x="4389561" y="0"/>
                          </a:cubicBezTo>
                          <a:cubicBezTo>
                            <a:pt x="4759215" y="-18207"/>
                            <a:pt x="4795315" y="12646"/>
                            <a:pt x="4995614" y="0"/>
                          </a:cubicBezTo>
                          <a:cubicBezTo>
                            <a:pt x="5195913" y="-12646"/>
                            <a:pt x="5555734" y="6366"/>
                            <a:pt x="5736346" y="0"/>
                          </a:cubicBezTo>
                          <a:cubicBezTo>
                            <a:pt x="5916958" y="-6366"/>
                            <a:pt x="6302006" y="-1709"/>
                            <a:pt x="6544417" y="0"/>
                          </a:cubicBezTo>
                          <a:cubicBezTo>
                            <a:pt x="6786828" y="1709"/>
                            <a:pt x="6889785" y="-4538"/>
                            <a:pt x="7150470" y="0"/>
                          </a:cubicBezTo>
                          <a:cubicBezTo>
                            <a:pt x="7366216" y="-19949"/>
                            <a:pt x="7579337" y="176737"/>
                            <a:pt x="7567015" y="416545"/>
                          </a:cubicBezTo>
                          <a:cubicBezTo>
                            <a:pt x="7565130" y="651838"/>
                            <a:pt x="7589269" y="750743"/>
                            <a:pt x="7567015" y="921939"/>
                          </a:cubicBezTo>
                          <a:cubicBezTo>
                            <a:pt x="7544761" y="1093135"/>
                            <a:pt x="7543218" y="1290807"/>
                            <a:pt x="7567015" y="1443994"/>
                          </a:cubicBezTo>
                          <a:cubicBezTo>
                            <a:pt x="7590812" y="1597181"/>
                            <a:pt x="7580087" y="1806323"/>
                            <a:pt x="7567015" y="2082678"/>
                          </a:cubicBezTo>
                          <a:cubicBezTo>
                            <a:pt x="7521743" y="2307182"/>
                            <a:pt x="7375393" y="2496943"/>
                            <a:pt x="7150470" y="2499223"/>
                          </a:cubicBezTo>
                          <a:cubicBezTo>
                            <a:pt x="6924493" y="2515469"/>
                            <a:pt x="6792074" y="2500997"/>
                            <a:pt x="6679095" y="2499223"/>
                          </a:cubicBezTo>
                          <a:cubicBezTo>
                            <a:pt x="6566117" y="2497449"/>
                            <a:pt x="6441698" y="2477877"/>
                            <a:pt x="6207721" y="2499223"/>
                          </a:cubicBezTo>
                          <a:cubicBezTo>
                            <a:pt x="5973744" y="2520569"/>
                            <a:pt x="5807221" y="2469414"/>
                            <a:pt x="5466989" y="2499223"/>
                          </a:cubicBezTo>
                          <a:cubicBezTo>
                            <a:pt x="5126757" y="2529032"/>
                            <a:pt x="5004438" y="2536061"/>
                            <a:pt x="4658918" y="2499223"/>
                          </a:cubicBezTo>
                          <a:cubicBezTo>
                            <a:pt x="4313398" y="2462385"/>
                            <a:pt x="4294238" y="2487616"/>
                            <a:pt x="3985525" y="2499223"/>
                          </a:cubicBezTo>
                          <a:cubicBezTo>
                            <a:pt x="3676812" y="2510830"/>
                            <a:pt x="3721194" y="2477101"/>
                            <a:pt x="3514150" y="2499223"/>
                          </a:cubicBezTo>
                          <a:cubicBezTo>
                            <a:pt x="3307107" y="2521345"/>
                            <a:pt x="3122119" y="2472939"/>
                            <a:pt x="2908097" y="2499223"/>
                          </a:cubicBezTo>
                          <a:cubicBezTo>
                            <a:pt x="2694075" y="2525507"/>
                            <a:pt x="2476031" y="2516980"/>
                            <a:pt x="2100026" y="2499223"/>
                          </a:cubicBezTo>
                          <a:cubicBezTo>
                            <a:pt x="1724021" y="2481466"/>
                            <a:pt x="1465176" y="2532068"/>
                            <a:pt x="1291955" y="2499223"/>
                          </a:cubicBezTo>
                          <a:cubicBezTo>
                            <a:pt x="1118734" y="2466378"/>
                            <a:pt x="722390" y="2498759"/>
                            <a:pt x="416545" y="2499223"/>
                          </a:cubicBezTo>
                          <a:cubicBezTo>
                            <a:pt x="203915" y="2486489"/>
                            <a:pt x="46542" y="2302180"/>
                            <a:pt x="0" y="2082678"/>
                          </a:cubicBezTo>
                          <a:cubicBezTo>
                            <a:pt x="-10615" y="1834846"/>
                            <a:pt x="27659" y="1737350"/>
                            <a:pt x="0" y="1493978"/>
                          </a:cubicBezTo>
                          <a:cubicBezTo>
                            <a:pt x="-27659" y="1250606"/>
                            <a:pt x="13958" y="1121300"/>
                            <a:pt x="0" y="938600"/>
                          </a:cubicBezTo>
                          <a:cubicBezTo>
                            <a:pt x="-13958" y="755900"/>
                            <a:pt x="8669" y="643890"/>
                            <a:pt x="0" y="41654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sp>
          <p:nvSpPr>
            <p:cNvPr id="23" name="Hộp Văn bản 22">
              <a:extLst>
                <a:ext uri="{FF2B5EF4-FFF2-40B4-BE49-F238E27FC236}">
                  <a16:creationId xmlns="" xmlns:a16="http://schemas.microsoft.com/office/drawing/2014/main" id="{05C146C2-37E8-5DA0-12BF-78616C0538FA}"/>
                </a:ext>
              </a:extLst>
            </p:cNvPr>
            <p:cNvSpPr txBox="1"/>
            <p:nvPr/>
          </p:nvSpPr>
          <p:spPr>
            <a:xfrm>
              <a:off x="3616013" y="5861147"/>
              <a:ext cx="5088072" cy="1833983"/>
            </a:xfrm>
            <a:prstGeom prst="rect">
              <a:avLst/>
            </a:prstGeom>
            <a:noFill/>
          </p:spPr>
          <p:txBody>
            <a:bodyPr wrap="square" rtlCol="0">
              <a:spAutoFit/>
            </a:bodyPr>
            <a:lstStyle/>
            <a:p>
              <a:pPr algn="ctr" defTabSz="1219170">
                <a:buClr>
                  <a:srgbClr val="000000"/>
                </a:buClr>
              </a:pPr>
              <a:r>
                <a:rPr lang="vi-VN" sz="4400" b="1" i="1" kern="0">
                  <a:solidFill>
                    <a:srgbClr val="000000"/>
                  </a:solidFill>
                  <a:latin typeface="Calibri"/>
                  <a:cs typeface="Arial"/>
                  <a:sym typeface="Arial"/>
                </a:rPr>
                <a:t>Khu vườn với cây cối xanh mướt đã làm dịu đi cái nắng gay gắt của mùa hè, giúp nắng trở thành người bạn dễ thương của mọi vật và thắp lên ước mơ nghề nghiệp ngát xanh của cô bé.</a:t>
              </a:r>
              <a:endParaRPr lang="en-US" sz="4000" b="1" kern="0" dirty="0">
                <a:solidFill>
                  <a:srgbClr val="000000"/>
                </a:solidFill>
                <a:latin typeface="Calibri"/>
                <a:cs typeface="Arial"/>
                <a:sym typeface="Arial"/>
              </a:endParaRPr>
            </a:p>
          </p:txBody>
        </p:sp>
        <p:grpSp>
          <p:nvGrpSpPr>
            <p:cNvPr id="24" name="Nhóm 23">
              <a:extLst>
                <a:ext uri="{FF2B5EF4-FFF2-40B4-BE49-F238E27FC236}">
                  <a16:creationId xmlns="" xmlns:a16="http://schemas.microsoft.com/office/drawing/2014/main" id="{385740FA-E39D-7A00-9261-7E897D8E4BBB}"/>
                </a:ext>
              </a:extLst>
            </p:cNvPr>
            <p:cNvGrpSpPr/>
            <p:nvPr/>
          </p:nvGrpSpPr>
          <p:grpSpPr>
            <a:xfrm>
              <a:off x="2687109" y="5327061"/>
              <a:ext cx="6837848" cy="2893549"/>
              <a:chOff x="2474532" y="4998512"/>
              <a:chExt cx="6837848" cy="2893549"/>
            </a:xfrm>
          </p:grpSpPr>
          <p:pic>
            <p:nvPicPr>
              <p:cNvPr id="25" name="Hình ảnh 24">
                <a:extLst>
                  <a:ext uri="{FF2B5EF4-FFF2-40B4-BE49-F238E27FC236}">
                    <a16:creationId xmlns="" xmlns:a16="http://schemas.microsoft.com/office/drawing/2014/main" id="{CECD389C-5FF9-8E22-7F72-33853FB9F7A1}"/>
                  </a:ext>
                </a:extLst>
              </p:cNvPr>
              <p:cNvPicPr>
                <a:picLocks noChangeAspect="1"/>
              </p:cNvPicPr>
              <p:nvPr/>
            </p:nvPicPr>
            <p:blipFill rotWithShape="1">
              <a:blip r:embed="rId4"/>
              <a:srcRect l="52361" t="4197" r="20139" b="42613"/>
              <a:stretch/>
            </p:blipFill>
            <p:spPr>
              <a:xfrm>
                <a:off x="8143980" y="6620886"/>
                <a:ext cx="1168400" cy="1271175"/>
              </a:xfrm>
              <a:prstGeom prst="rect">
                <a:avLst/>
              </a:prstGeom>
            </p:spPr>
          </p:pic>
          <p:pic>
            <p:nvPicPr>
              <p:cNvPr id="26" name="Hình ảnh 25">
                <a:extLst>
                  <a:ext uri="{FF2B5EF4-FFF2-40B4-BE49-F238E27FC236}">
                    <a16:creationId xmlns="" xmlns:a16="http://schemas.microsoft.com/office/drawing/2014/main" id="{CDAD9724-6035-F4D3-E7C4-0C93B17AAE95}"/>
                  </a:ext>
                </a:extLst>
              </p:cNvPr>
              <p:cNvPicPr>
                <a:picLocks noChangeAspect="1"/>
              </p:cNvPicPr>
              <p:nvPr/>
            </p:nvPicPr>
            <p:blipFill rotWithShape="1">
              <a:blip r:embed="rId4"/>
              <a:srcRect l="52361" t="4197" r="20139" b="42613"/>
              <a:stretch/>
            </p:blipFill>
            <p:spPr>
              <a:xfrm>
                <a:off x="2474532" y="4998512"/>
                <a:ext cx="1168400" cy="1271175"/>
              </a:xfrm>
              <a:prstGeom prst="rect">
                <a:avLst/>
              </a:prstGeom>
            </p:spPr>
          </p:pic>
        </p:grpSp>
      </p:grpSp>
    </p:spTree>
    <p:extLst>
      <p:ext uri="{BB962C8B-B14F-4D97-AF65-F5344CB8AC3E}">
        <p14:creationId xmlns:p14="http://schemas.microsoft.com/office/powerpoint/2010/main" val="4044031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65A609E5-2F89-38F3-22CB-BD910B52F1E6}"/>
              </a:ext>
            </a:extLst>
          </p:cNvPr>
          <p:cNvSpPr txBox="1"/>
          <p:nvPr/>
        </p:nvSpPr>
        <p:spPr>
          <a:xfrm>
            <a:off x="3073400" y="1477894"/>
            <a:ext cx="6045200" cy="2554545"/>
          </a:xfrm>
          <a:prstGeom prst="rect">
            <a:avLst/>
          </a:prstGeom>
          <a:noFill/>
        </p:spPr>
        <p:txBody>
          <a:bodyPr wrap="square" rtlCol="0">
            <a:spAutoFit/>
          </a:bodyPr>
          <a:lstStyle/>
          <a:p>
            <a:pPr algn="ctr" defTabSz="1219170">
              <a:buClr>
                <a:srgbClr val="000000"/>
              </a:buClr>
            </a:pPr>
            <a:r>
              <a:rPr lang="en-US" sz="80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SVN-Poky's"/>
                <a:cs typeface="Arial"/>
                <a:sym typeface="Arial"/>
              </a:rPr>
              <a:t>LUYỆN </a:t>
            </a:r>
          </a:p>
          <a:p>
            <a:pPr algn="ctr" defTabSz="1219170">
              <a:buClr>
                <a:srgbClr val="000000"/>
              </a:buClr>
            </a:pPr>
            <a:r>
              <a:rPr lang="en-US" sz="80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SVN-Poky's"/>
                <a:cs typeface="Arial"/>
                <a:sym typeface="Arial"/>
              </a:rPr>
              <a:t>ĐỌC LẠI</a:t>
            </a:r>
          </a:p>
        </p:txBody>
      </p:sp>
      <p:pic>
        <p:nvPicPr>
          <p:cNvPr id="7" name="Hình ảnh 6">
            <a:extLst>
              <a:ext uri="{FF2B5EF4-FFF2-40B4-BE49-F238E27FC236}">
                <a16:creationId xmlns="" xmlns:a16="http://schemas.microsoft.com/office/drawing/2014/main" id="{88C8938C-C7F5-16E4-EBC6-A80375201211}"/>
              </a:ext>
            </a:extLst>
          </p:cNvPr>
          <p:cNvPicPr>
            <a:picLocks noChangeAspect="1"/>
          </p:cNvPicPr>
          <p:nvPr/>
        </p:nvPicPr>
        <p:blipFill>
          <a:blip r:embed="rId3">
            <a:duotone>
              <a:prstClr val="black"/>
              <a:schemeClr val="accent6">
                <a:tint val="45000"/>
                <a:satMod val="400000"/>
              </a:schemeClr>
            </a:duotone>
          </a:blip>
          <a:stretch>
            <a:fillRect/>
          </a:stretch>
        </p:blipFill>
        <p:spPr>
          <a:xfrm>
            <a:off x="4697265" y="688156"/>
            <a:ext cx="2797471" cy="1103736"/>
          </a:xfrm>
          <a:prstGeom prst="rect">
            <a:avLst/>
          </a:prstGeom>
        </p:spPr>
      </p:pic>
    </p:spTree>
    <p:extLst>
      <p:ext uri="{BB962C8B-B14F-4D97-AF65-F5344CB8AC3E}">
        <p14:creationId xmlns:p14="http://schemas.microsoft.com/office/powerpoint/2010/main" val="1195893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7">
                                          <p:stCondLst>
                                            <p:cond delay="0"/>
                                          </p:stCondLst>
                                        </p:cTn>
                                        <p:tgtEl>
                                          <p:spTgt spid="7"/>
                                        </p:tgtEl>
                                      </p:cBhvr>
                                    </p:animEffect>
                                    <p:anim calcmode="lin" valueType="num">
                                      <p:cBhvr>
                                        <p:cTn id="8" dur="159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7"/>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7"/>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7"/>
                                        </p:tgtEl>
                                        <p:attrNameLst>
                                          <p:attrName>ppt_y</p:attrName>
                                        </p:attrNameLst>
                                      </p:cBhvr>
                                      <p:tavLst>
                                        <p:tav tm="0" fmla="#ppt_y-sin(pi*$)/81">
                                          <p:val>
                                            <p:fltVal val="0"/>
                                          </p:val>
                                        </p:tav>
                                        <p:tav tm="100000">
                                          <p:val>
                                            <p:fltVal val="1"/>
                                          </p:val>
                                        </p:tav>
                                      </p:tavLst>
                                    </p:anim>
                                    <p:animScale>
                                      <p:cBhvr>
                                        <p:cTn id="13" dur="23">
                                          <p:stCondLst>
                                            <p:cond delay="569"/>
                                          </p:stCondLst>
                                        </p:cTn>
                                        <p:tgtEl>
                                          <p:spTgt spid="7"/>
                                        </p:tgtEl>
                                      </p:cBhvr>
                                      <p:to x="100000" y="60000"/>
                                    </p:animScale>
                                    <p:animScale>
                                      <p:cBhvr>
                                        <p:cTn id="14" dur="145" decel="50000">
                                          <p:stCondLst>
                                            <p:cond delay="592"/>
                                          </p:stCondLst>
                                        </p:cTn>
                                        <p:tgtEl>
                                          <p:spTgt spid="7"/>
                                        </p:tgtEl>
                                      </p:cBhvr>
                                      <p:to x="100000" y="100000"/>
                                    </p:animScale>
                                    <p:animScale>
                                      <p:cBhvr>
                                        <p:cTn id="15" dur="23">
                                          <p:stCondLst>
                                            <p:cond delay="1148"/>
                                          </p:stCondLst>
                                        </p:cTn>
                                        <p:tgtEl>
                                          <p:spTgt spid="7"/>
                                        </p:tgtEl>
                                      </p:cBhvr>
                                      <p:to x="100000" y="80000"/>
                                    </p:animScale>
                                    <p:animScale>
                                      <p:cBhvr>
                                        <p:cTn id="16" dur="145" decel="50000">
                                          <p:stCondLst>
                                            <p:cond delay="1171"/>
                                          </p:stCondLst>
                                        </p:cTn>
                                        <p:tgtEl>
                                          <p:spTgt spid="7"/>
                                        </p:tgtEl>
                                      </p:cBhvr>
                                      <p:to x="100000" y="100000"/>
                                    </p:animScale>
                                    <p:animScale>
                                      <p:cBhvr>
                                        <p:cTn id="17" dur="23">
                                          <p:stCondLst>
                                            <p:cond delay="1437"/>
                                          </p:stCondLst>
                                        </p:cTn>
                                        <p:tgtEl>
                                          <p:spTgt spid="7"/>
                                        </p:tgtEl>
                                      </p:cBhvr>
                                      <p:to x="100000" y="90000"/>
                                    </p:animScale>
                                    <p:animScale>
                                      <p:cBhvr>
                                        <p:cTn id="18" dur="145" decel="50000">
                                          <p:stCondLst>
                                            <p:cond delay="1459"/>
                                          </p:stCondLst>
                                        </p:cTn>
                                        <p:tgtEl>
                                          <p:spTgt spid="7"/>
                                        </p:tgtEl>
                                      </p:cBhvr>
                                      <p:to x="100000" y="100000"/>
                                    </p:animScale>
                                    <p:animScale>
                                      <p:cBhvr>
                                        <p:cTn id="19" dur="23">
                                          <p:stCondLst>
                                            <p:cond delay="1582"/>
                                          </p:stCondLst>
                                        </p:cTn>
                                        <p:tgtEl>
                                          <p:spTgt spid="7"/>
                                        </p:tgtEl>
                                      </p:cBhvr>
                                      <p:to x="100000" y="95000"/>
                                    </p:animScale>
                                    <p:animScale>
                                      <p:cBhvr>
                                        <p:cTn id="20" dur="145" decel="50000">
                                          <p:stCondLst>
                                            <p:cond delay="1605"/>
                                          </p:stCondLst>
                                        </p:cTn>
                                        <p:tgtEl>
                                          <p:spTgt spid="7"/>
                                        </p:tgtEl>
                                      </p:cBhvr>
                                      <p:to x="100000" y="100000"/>
                                    </p:animScale>
                                  </p:childTnLst>
                                </p:cTn>
                              </p:par>
                            </p:childTnLst>
                          </p:cTn>
                        </p:par>
                        <p:par>
                          <p:cTn id="21" fill="hold">
                            <p:stCondLst>
                              <p:cond delay="1750"/>
                            </p:stCondLst>
                            <p:childTnLst>
                              <p:par>
                                <p:cTn id="22" presetID="53"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pic>
        <p:nvPicPr>
          <p:cNvPr id="3" name="Hình ảnh 2" descr="Ảnh có chứa đồ chơi, búp bê&#10;&#10;Mô tả được tạo tự động">
            <a:extLst>
              <a:ext uri="{FF2B5EF4-FFF2-40B4-BE49-F238E27FC236}">
                <a16:creationId xmlns="" xmlns:a16="http://schemas.microsoft.com/office/drawing/2014/main" id="{B9C88F36-A4AD-B9DB-CD86-E106B0274CF5}"/>
              </a:ext>
            </a:extLst>
          </p:cNvPr>
          <p:cNvPicPr>
            <a:picLocks noChangeAspect="1"/>
          </p:cNvPicPr>
          <p:nvPr/>
        </p:nvPicPr>
        <p:blipFill>
          <a:blip r:embed="rId3"/>
          <a:stretch>
            <a:fillRect/>
          </a:stretch>
        </p:blipFill>
        <p:spPr>
          <a:xfrm>
            <a:off x="1733321" y="1518926"/>
            <a:ext cx="5182737" cy="5009300"/>
          </a:xfrm>
          <a:prstGeom prst="rect">
            <a:avLst/>
          </a:prstGeom>
        </p:spPr>
      </p:pic>
      <p:grpSp>
        <p:nvGrpSpPr>
          <p:cNvPr id="7" name="Nhóm 6">
            <a:extLst>
              <a:ext uri="{FF2B5EF4-FFF2-40B4-BE49-F238E27FC236}">
                <a16:creationId xmlns="" xmlns:a16="http://schemas.microsoft.com/office/drawing/2014/main" id="{EE75E9ED-DD63-B4D7-E1E3-79616361EA2A}"/>
              </a:ext>
            </a:extLst>
          </p:cNvPr>
          <p:cNvGrpSpPr/>
          <p:nvPr/>
        </p:nvGrpSpPr>
        <p:grpSpPr>
          <a:xfrm>
            <a:off x="6916058" y="1167536"/>
            <a:ext cx="4763301" cy="2651645"/>
            <a:chOff x="4351662" y="1303684"/>
            <a:chExt cx="4362679" cy="1985196"/>
          </a:xfrm>
        </p:grpSpPr>
        <p:sp>
          <p:nvSpPr>
            <p:cNvPr id="4" name="Bong bóng Lời nói: Hình bầu dục 3">
              <a:extLst>
                <a:ext uri="{FF2B5EF4-FFF2-40B4-BE49-F238E27FC236}">
                  <a16:creationId xmlns="" xmlns:a16="http://schemas.microsoft.com/office/drawing/2014/main" id="{21C803B2-1C18-C3BC-6F2A-91EBAA401528}"/>
                </a:ext>
              </a:extLst>
            </p:cNvPr>
            <p:cNvSpPr/>
            <p:nvPr/>
          </p:nvSpPr>
          <p:spPr>
            <a:xfrm>
              <a:off x="4351662" y="1303684"/>
              <a:ext cx="4362679" cy="1985196"/>
            </a:xfrm>
            <a:custGeom>
              <a:avLst/>
              <a:gdLst>
                <a:gd name="connsiteX0" fmla="*/ -409263 w 4362679"/>
                <a:gd name="connsiteY0" fmla="*/ 1111630 h 1985196"/>
                <a:gd name="connsiteX1" fmla="*/ 9095 w 4362679"/>
                <a:gd name="connsiteY1" fmla="*/ 902047 h 1985196"/>
                <a:gd name="connsiteX2" fmla="*/ 2177299 w 4362679"/>
                <a:gd name="connsiteY2" fmla="*/ 1 h 1985196"/>
                <a:gd name="connsiteX3" fmla="*/ 4351068 w 4362679"/>
                <a:gd name="connsiteY3" fmla="*/ 890316 h 1985196"/>
                <a:gd name="connsiteX4" fmla="*/ 2317507 w 4362679"/>
                <a:gd name="connsiteY4" fmla="*/ 1983260 h 1985196"/>
                <a:gd name="connsiteX5" fmla="*/ 92726 w 4362679"/>
                <a:gd name="connsiteY5" fmla="*/ 1278924 h 1985196"/>
                <a:gd name="connsiteX6" fmla="*/ -409263 w 4362679"/>
                <a:gd name="connsiteY6" fmla="*/ 1111630 h 1985196"/>
                <a:gd name="connsiteX0" fmla="*/ -409263 w 4362679"/>
                <a:gd name="connsiteY0" fmla="*/ 1111630 h 1985196"/>
                <a:gd name="connsiteX1" fmla="*/ 9095 w 4362679"/>
                <a:gd name="connsiteY1" fmla="*/ 902047 h 1985196"/>
                <a:gd name="connsiteX2" fmla="*/ 2177299 w 4362679"/>
                <a:gd name="connsiteY2" fmla="*/ 1 h 1985196"/>
                <a:gd name="connsiteX3" fmla="*/ 4351068 w 4362679"/>
                <a:gd name="connsiteY3" fmla="*/ 890316 h 1985196"/>
                <a:gd name="connsiteX4" fmla="*/ 2317507 w 4362679"/>
                <a:gd name="connsiteY4" fmla="*/ 1983260 h 1985196"/>
                <a:gd name="connsiteX5" fmla="*/ 92726 w 4362679"/>
                <a:gd name="connsiteY5" fmla="*/ 1278924 h 1985196"/>
                <a:gd name="connsiteX6" fmla="*/ -409263 w 4362679"/>
                <a:gd name="connsiteY6" fmla="*/ 1111630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2679" h="1985196" fill="none" extrusionOk="0">
                  <a:moveTo>
                    <a:pt x="-409263" y="1111630"/>
                  </a:moveTo>
                  <a:cubicBezTo>
                    <a:pt x="-209939" y="1007121"/>
                    <a:pt x="-179366" y="975708"/>
                    <a:pt x="9095" y="902047"/>
                  </a:cubicBezTo>
                  <a:cubicBezTo>
                    <a:pt x="82656" y="762892"/>
                    <a:pt x="1029494" y="-93142"/>
                    <a:pt x="2177299" y="1"/>
                  </a:cubicBezTo>
                  <a:cubicBezTo>
                    <a:pt x="3311021" y="161889"/>
                    <a:pt x="4172805" y="361721"/>
                    <a:pt x="4351068" y="890316"/>
                  </a:cubicBezTo>
                  <a:cubicBezTo>
                    <a:pt x="4320705" y="1731119"/>
                    <a:pt x="3553345" y="1741678"/>
                    <a:pt x="2317507" y="1983260"/>
                  </a:cubicBezTo>
                  <a:cubicBezTo>
                    <a:pt x="1396994" y="1956938"/>
                    <a:pt x="290851" y="1677509"/>
                    <a:pt x="92726" y="1278924"/>
                  </a:cubicBezTo>
                  <a:cubicBezTo>
                    <a:pt x="-41458" y="1257951"/>
                    <a:pt x="-173907" y="1161539"/>
                    <a:pt x="-409263" y="1111630"/>
                  </a:cubicBezTo>
                  <a:close/>
                </a:path>
                <a:path w="4362679" h="1985196" stroke="0" extrusionOk="0">
                  <a:moveTo>
                    <a:pt x="-409263" y="1111630"/>
                  </a:moveTo>
                  <a:cubicBezTo>
                    <a:pt x="-287900" y="1038054"/>
                    <a:pt x="-115062" y="984065"/>
                    <a:pt x="9095" y="902047"/>
                  </a:cubicBezTo>
                  <a:cubicBezTo>
                    <a:pt x="183916" y="461174"/>
                    <a:pt x="1008224" y="-170428"/>
                    <a:pt x="2177299" y="1"/>
                  </a:cubicBezTo>
                  <a:cubicBezTo>
                    <a:pt x="3168300" y="104723"/>
                    <a:pt x="4194496" y="440861"/>
                    <a:pt x="4351068" y="890316"/>
                  </a:cubicBezTo>
                  <a:cubicBezTo>
                    <a:pt x="4487217" y="1321857"/>
                    <a:pt x="3644848" y="1913944"/>
                    <a:pt x="2317507" y="1983260"/>
                  </a:cubicBezTo>
                  <a:cubicBezTo>
                    <a:pt x="1420032" y="2187328"/>
                    <a:pt x="472582" y="1809608"/>
                    <a:pt x="92726" y="1278924"/>
                  </a:cubicBezTo>
                  <a:cubicBezTo>
                    <a:pt x="-73720" y="1237354"/>
                    <a:pt x="-155658" y="1184121"/>
                    <a:pt x="-409263" y="1111630"/>
                  </a:cubicBezTo>
                  <a:close/>
                </a:path>
                <a:path w="4362679" h="1985196" fill="none" stroke="0" extrusionOk="0">
                  <a:moveTo>
                    <a:pt x="-409263" y="1111630"/>
                  </a:moveTo>
                  <a:cubicBezTo>
                    <a:pt x="-207640" y="1002514"/>
                    <a:pt x="-183884" y="980383"/>
                    <a:pt x="9095" y="902047"/>
                  </a:cubicBezTo>
                  <a:cubicBezTo>
                    <a:pt x="-114501" y="680709"/>
                    <a:pt x="983191" y="-225218"/>
                    <a:pt x="2177299" y="1"/>
                  </a:cubicBezTo>
                  <a:cubicBezTo>
                    <a:pt x="3333574" y="71506"/>
                    <a:pt x="4216876" y="438380"/>
                    <a:pt x="4351068" y="890316"/>
                  </a:cubicBezTo>
                  <a:cubicBezTo>
                    <a:pt x="4609255" y="1599565"/>
                    <a:pt x="3591865" y="1727829"/>
                    <a:pt x="2317507" y="1983260"/>
                  </a:cubicBezTo>
                  <a:cubicBezTo>
                    <a:pt x="1439053" y="2031041"/>
                    <a:pt x="360985" y="1662177"/>
                    <a:pt x="92726" y="1278924"/>
                  </a:cubicBezTo>
                  <a:cubicBezTo>
                    <a:pt x="-61602" y="1231475"/>
                    <a:pt x="-218495" y="1175160"/>
                    <a:pt x="-409263" y="1111630"/>
                  </a:cubicBezTo>
                  <a:close/>
                </a:path>
              </a:pathLst>
            </a:custGeom>
            <a:solidFill>
              <a:schemeClr val="bg2">
                <a:lumMod val="20000"/>
                <a:lumOff val="80000"/>
              </a:schemeClr>
            </a:solidFill>
            <a:ln>
              <a:extLst>
                <a:ext uri="{C807C97D-BFC1-408E-A445-0C87EB9F89A2}">
                  <ask:lineSketchStyleProps xmlns="" xmlns:ask="http://schemas.microsoft.com/office/drawing/2018/sketchyshapes" sd="216801417">
                    <a:custGeom>
                      <a:avLst/>
                      <a:gdLst>
                        <a:gd name="connsiteX0" fmla="*/ -446845 w 4763301"/>
                        <a:gd name="connsiteY0" fmla="*/ 1484815 h 2651645"/>
                        <a:gd name="connsiteX1" fmla="*/ 9931 w 4763301"/>
                        <a:gd name="connsiteY1" fmla="*/ 1204874 h 2651645"/>
                        <a:gd name="connsiteX2" fmla="*/ 2377240 w 4763301"/>
                        <a:gd name="connsiteY2" fmla="*/ 2 h 2651645"/>
                        <a:gd name="connsiteX3" fmla="*/ 4750624 w 4763301"/>
                        <a:gd name="connsiteY3" fmla="*/ 1189204 h 2651645"/>
                        <a:gd name="connsiteX4" fmla="*/ 2530323 w 4763301"/>
                        <a:gd name="connsiteY4" fmla="*/ 2649060 h 2651645"/>
                        <a:gd name="connsiteX5" fmla="*/ 101241 w 4763301"/>
                        <a:gd name="connsiteY5" fmla="*/ 1708272 h 2651645"/>
                        <a:gd name="connsiteX6" fmla="*/ -446845 w 4763301"/>
                        <a:gd name="connsiteY6" fmla="*/ 1484815 h 26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3301" h="2651645" fill="none" extrusionOk="0">
                          <a:moveTo>
                            <a:pt x="-446845" y="1484815"/>
                          </a:moveTo>
                          <a:cubicBezTo>
                            <a:pt x="-230075" y="1343256"/>
                            <a:pt x="-201877" y="1307899"/>
                            <a:pt x="9931" y="1204874"/>
                          </a:cubicBezTo>
                          <a:cubicBezTo>
                            <a:pt x="52189" y="681430"/>
                            <a:pt x="1154092" y="-90919"/>
                            <a:pt x="2377240" y="2"/>
                          </a:cubicBezTo>
                          <a:cubicBezTo>
                            <a:pt x="3609384" y="123014"/>
                            <a:pt x="4526367" y="491027"/>
                            <a:pt x="4750624" y="1189204"/>
                          </a:cubicBezTo>
                          <a:cubicBezTo>
                            <a:pt x="4807741" y="2170775"/>
                            <a:pt x="3833284" y="2583057"/>
                            <a:pt x="2530323" y="2649060"/>
                          </a:cubicBezTo>
                          <a:cubicBezTo>
                            <a:pt x="1540916" y="2576528"/>
                            <a:pt x="452654" y="2287072"/>
                            <a:pt x="101241" y="1708272"/>
                          </a:cubicBezTo>
                          <a:cubicBezTo>
                            <a:pt x="-65948" y="1669886"/>
                            <a:pt x="-231680" y="1572725"/>
                            <a:pt x="-446845" y="1484815"/>
                          </a:cubicBezTo>
                          <a:close/>
                        </a:path>
                        <a:path w="4763301" h="2651645" stroke="0" extrusionOk="0">
                          <a:moveTo>
                            <a:pt x="-446845" y="1484815"/>
                          </a:moveTo>
                          <a:cubicBezTo>
                            <a:pt x="-343083" y="1408618"/>
                            <a:pt x="-153172" y="1287654"/>
                            <a:pt x="9931" y="1204874"/>
                          </a:cubicBezTo>
                          <a:cubicBezTo>
                            <a:pt x="252306" y="515658"/>
                            <a:pt x="1182157" y="3745"/>
                            <a:pt x="2377240" y="2"/>
                          </a:cubicBezTo>
                          <a:cubicBezTo>
                            <a:pt x="3521399" y="25789"/>
                            <a:pt x="4605830" y="620275"/>
                            <a:pt x="4750624" y="1189204"/>
                          </a:cubicBezTo>
                          <a:cubicBezTo>
                            <a:pt x="4922452" y="2008316"/>
                            <a:pt x="3948094" y="2512950"/>
                            <a:pt x="2530323" y="2649060"/>
                          </a:cubicBezTo>
                          <a:cubicBezTo>
                            <a:pt x="1489702" y="2805875"/>
                            <a:pt x="439016" y="2290637"/>
                            <a:pt x="101241" y="1708272"/>
                          </a:cubicBezTo>
                          <a:cubicBezTo>
                            <a:pt x="-59253" y="1645973"/>
                            <a:pt x="-166615" y="1573645"/>
                            <a:pt x="-446845" y="1484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9" name="Hộp Văn bản 8">
              <a:extLst>
                <a:ext uri="{FF2B5EF4-FFF2-40B4-BE49-F238E27FC236}">
                  <a16:creationId xmlns="" xmlns:a16="http://schemas.microsoft.com/office/drawing/2014/main" id="{5E5F3AB6-4306-A44A-9C3E-8706C9C0F19A}"/>
                </a:ext>
              </a:extLst>
            </p:cNvPr>
            <p:cNvSpPr txBox="1"/>
            <p:nvPr/>
          </p:nvSpPr>
          <p:spPr>
            <a:xfrm>
              <a:off x="4700105" y="1531480"/>
              <a:ext cx="3665792" cy="1543970"/>
            </a:xfrm>
            <a:prstGeom prst="rect">
              <a:avLst/>
            </a:prstGeom>
            <a:noFill/>
          </p:spPr>
          <p:txBody>
            <a:bodyPr wrap="square" rtlCol="0">
              <a:spAutoFit/>
            </a:bodyPr>
            <a:lstStyle/>
            <a:p>
              <a:pPr algn="ctr" defTabSz="1219170">
                <a:buClr>
                  <a:srgbClr val="000000"/>
                </a:buClr>
              </a:pPr>
              <a:r>
                <a:rPr lang="vi-VN" sz="4267" b="1" kern="0" dirty="0">
                  <a:solidFill>
                    <a:srgbClr val="042613"/>
                  </a:solidFill>
                  <a:latin typeface="Calibri"/>
                  <a:cs typeface="Arial"/>
                  <a:sym typeface="Arial"/>
                </a:rPr>
                <a:t>Theo </a:t>
              </a:r>
              <a:r>
                <a:rPr lang="vi-VN" sz="4267" b="1" kern="0" dirty="0" err="1">
                  <a:solidFill>
                    <a:srgbClr val="042613"/>
                  </a:solidFill>
                  <a:latin typeface="Calibri"/>
                  <a:cs typeface="Arial"/>
                  <a:sym typeface="Arial"/>
                </a:rPr>
                <a:t>bạn</a:t>
              </a:r>
              <a:r>
                <a:rPr lang="vi-VN" sz="4267" b="1" kern="0" dirty="0">
                  <a:solidFill>
                    <a:srgbClr val="042613"/>
                  </a:solidFill>
                  <a:latin typeface="Calibri"/>
                  <a:cs typeface="Arial"/>
                  <a:sym typeface="Arial"/>
                </a:rPr>
                <a:t>, </a:t>
              </a:r>
              <a:r>
                <a:rPr lang="vi-VN" sz="4267" b="1" kern="0" dirty="0" err="1">
                  <a:solidFill>
                    <a:srgbClr val="042613"/>
                  </a:solidFill>
                  <a:latin typeface="Calibri"/>
                  <a:cs typeface="Arial"/>
                  <a:sym typeface="Arial"/>
                </a:rPr>
                <a:t>giọng</a:t>
              </a:r>
              <a:r>
                <a:rPr lang="vi-VN" sz="4267" b="1" kern="0" dirty="0">
                  <a:solidFill>
                    <a:srgbClr val="042613"/>
                  </a:solidFill>
                  <a:latin typeface="Calibri"/>
                  <a:cs typeface="Arial"/>
                  <a:sym typeface="Arial"/>
                </a:rPr>
                <a:t> </a:t>
              </a:r>
              <a:r>
                <a:rPr lang="vi-VN" sz="4267" b="1" kern="0" dirty="0" err="1">
                  <a:solidFill>
                    <a:srgbClr val="042613"/>
                  </a:solidFill>
                  <a:latin typeface="Calibri"/>
                  <a:cs typeface="Arial"/>
                  <a:sym typeface="Arial"/>
                </a:rPr>
                <a:t>đọc</a:t>
              </a:r>
              <a:r>
                <a:rPr lang="vi-VN" sz="4267" b="1" kern="0" dirty="0">
                  <a:solidFill>
                    <a:srgbClr val="042613"/>
                  </a:solidFill>
                  <a:latin typeface="Calibri"/>
                  <a:cs typeface="Arial"/>
                  <a:sym typeface="Arial"/>
                </a:rPr>
                <a:t> trong </a:t>
              </a:r>
              <a:r>
                <a:rPr lang="vi-VN" sz="4267" b="1" kern="0" dirty="0" err="1">
                  <a:solidFill>
                    <a:srgbClr val="042613"/>
                  </a:solidFill>
                  <a:latin typeface="Calibri"/>
                  <a:cs typeface="Arial"/>
                  <a:sym typeface="Arial"/>
                </a:rPr>
                <a:t>bài</a:t>
              </a:r>
              <a:r>
                <a:rPr lang="vi-VN" sz="4267" b="1" kern="0" dirty="0">
                  <a:solidFill>
                    <a:srgbClr val="042613"/>
                  </a:solidFill>
                  <a:latin typeface="Calibri"/>
                  <a:cs typeface="Arial"/>
                  <a:sym typeface="Arial"/>
                </a:rPr>
                <a:t> như </a:t>
              </a:r>
              <a:r>
                <a:rPr lang="vi-VN" sz="4267" b="1" kern="0" dirty="0" err="1">
                  <a:solidFill>
                    <a:srgbClr val="042613"/>
                  </a:solidFill>
                  <a:latin typeface="Calibri"/>
                  <a:cs typeface="Arial"/>
                  <a:sym typeface="Arial"/>
                </a:rPr>
                <a:t>thế</a:t>
              </a:r>
              <a:r>
                <a:rPr lang="vi-VN" sz="4267" b="1" kern="0" dirty="0">
                  <a:solidFill>
                    <a:srgbClr val="042613"/>
                  </a:solidFill>
                  <a:latin typeface="Calibri"/>
                  <a:cs typeface="Arial"/>
                  <a:sym typeface="Arial"/>
                </a:rPr>
                <a:t> </a:t>
              </a:r>
              <a:r>
                <a:rPr lang="vi-VN" sz="4267" b="1" kern="0" dirty="0" err="1">
                  <a:solidFill>
                    <a:srgbClr val="042613"/>
                  </a:solidFill>
                  <a:latin typeface="Calibri"/>
                  <a:cs typeface="Arial"/>
                  <a:sym typeface="Arial"/>
                </a:rPr>
                <a:t>nào</a:t>
              </a:r>
              <a:r>
                <a:rPr lang="vi-VN" sz="4267" b="1" kern="0" dirty="0">
                  <a:solidFill>
                    <a:srgbClr val="042613"/>
                  </a:solidFill>
                  <a:latin typeface="Calibri"/>
                  <a:cs typeface="Arial"/>
                  <a:sym typeface="Arial"/>
                </a:rPr>
                <a:t>?</a:t>
              </a:r>
              <a:endParaRPr lang="en-US" sz="4267" b="1" kern="0" dirty="0">
                <a:solidFill>
                  <a:srgbClr val="042613"/>
                </a:solidFill>
                <a:latin typeface="Calibri"/>
                <a:cs typeface="Arial"/>
                <a:sym typeface="Arial"/>
              </a:endParaRPr>
            </a:p>
          </p:txBody>
        </p:sp>
      </p:grpSp>
    </p:spTree>
    <p:extLst>
      <p:ext uri="{BB962C8B-B14F-4D97-AF65-F5344CB8AC3E}">
        <p14:creationId xmlns:p14="http://schemas.microsoft.com/office/powerpoint/2010/main" val="4007625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78;p30">
            <a:extLst>
              <a:ext uri="{FF2B5EF4-FFF2-40B4-BE49-F238E27FC236}">
                <a16:creationId xmlns="" xmlns:a16="http://schemas.microsoft.com/office/drawing/2014/main" id="{A442FEF1-7A7C-0DE4-03A8-62DAFD3AFF5E}"/>
              </a:ext>
            </a:extLst>
          </p:cNvPr>
          <p:cNvSpPr/>
          <p:nvPr/>
        </p:nvSpPr>
        <p:spPr>
          <a:xfrm>
            <a:off x="11667252" y="249174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078;p30">
            <a:extLst>
              <a:ext uri="{FF2B5EF4-FFF2-40B4-BE49-F238E27FC236}">
                <a16:creationId xmlns="" xmlns:a16="http://schemas.microsoft.com/office/drawing/2014/main" id="{EA503BAF-2763-5E94-1BC5-F6112779016F}"/>
              </a:ext>
            </a:extLst>
          </p:cNvPr>
          <p:cNvSpPr/>
          <p:nvPr/>
        </p:nvSpPr>
        <p:spPr>
          <a:xfrm>
            <a:off x="7358842" y="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Hộp Văn bản 11">
            <a:extLst>
              <a:ext uri="{FF2B5EF4-FFF2-40B4-BE49-F238E27FC236}">
                <a16:creationId xmlns="" xmlns:a16="http://schemas.microsoft.com/office/drawing/2014/main" id="{49A6F328-D12A-79E7-08E7-B39C7205C8CB}"/>
              </a:ext>
            </a:extLst>
          </p:cNvPr>
          <p:cNvSpPr txBox="1"/>
          <p:nvPr/>
        </p:nvSpPr>
        <p:spPr>
          <a:xfrm>
            <a:off x="1717704" y="139066"/>
            <a:ext cx="9173539" cy="1200329"/>
          </a:xfrm>
          <a:prstGeom prst="rect">
            <a:avLst/>
          </a:prstGeom>
          <a:noFill/>
        </p:spPr>
        <p:txBody>
          <a:bodyPr wrap="square" rtlCol="0">
            <a:spAutoFit/>
          </a:bodyPr>
          <a:lstStyle/>
          <a:p>
            <a:pPr algn="ctr" defTabSz="1219170">
              <a:buClr>
                <a:srgbClr val="000000"/>
              </a:buClr>
            </a:pPr>
            <a:r>
              <a:rPr lang="vi-VN" sz="7200"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Phân </a:t>
            </a:r>
            <a:r>
              <a:rPr lang="vi-VN" sz="72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biệt</a:t>
            </a:r>
            <a:r>
              <a:rPr lang="vi-VN" sz="7200"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72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giọng</a:t>
            </a:r>
            <a:r>
              <a:rPr lang="vi-VN" sz="7200"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72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đọc</a:t>
            </a:r>
            <a:endParaRPr lang="en-US" sz="7200"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grpSp>
        <p:nvGrpSpPr>
          <p:cNvPr id="7" name="Nhóm 6">
            <a:extLst>
              <a:ext uri="{FF2B5EF4-FFF2-40B4-BE49-F238E27FC236}">
                <a16:creationId xmlns="" xmlns:a16="http://schemas.microsoft.com/office/drawing/2014/main" id="{A74E2257-5B9A-7B67-BD45-FDDC0FC18C9C}"/>
              </a:ext>
            </a:extLst>
          </p:cNvPr>
          <p:cNvGrpSpPr/>
          <p:nvPr/>
        </p:nvGrpSpPr>
        <p:grpSpPr>
          <a:xfrm>
            <a:off x="1043009" y="1828786"/>
            <a:ext cx="11673740" cy="4261772"/>
            <a:chOff x="583952" y="1162268"/>
            <a:chExt cx="8755305" cy="3196329"/>
          </a:xfrm>
        </p:grpSpPr>
        <p:sp>
          <p:nvSpPr>
            <p:cNvPr id="4" name="Hình chữ nhật: Góc Tròn 3">
              <a:extLst>
                <a:ext uri="{FF2B5EF4-FFF2-40B4-BE49-F238E27FC236}">
                  <a16:creationId xmlns="" xmlns:a16="http://schemas.microsoft.com/office/drawing/2014/main" id="{3F79C4A5-8744-019E-D7E9-3A02CC8FA6FD}"/>
                </a:ext>
              </a:extLst>
            </p:cNvPr>
            <p:cNvSpPr/>
            <p:nvPr/>
          </p:nvSpPr>
          <p:spPr>
            <a:xfrm>
              <a:off x="583952" y="1162268"/>
              <a:ext cx="7599967" cy="31963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4" name="Google Shape;3046;p30">
              <a:extLst>
                <a:ext uri="{FF2B5EF4-FFF2-40B4-BE49-F238E27FC236}">
                  <a16:creationId xmlns="" xmlns:a16="http://schemas.microsoft.com/office/drawing/2014/main" id="{57E11245-AD43-6BEC-BE22-2167BB8DD661}"/>
                </a:ext>
              </a:extLst>
            </p:cNvPr>
            <p:cNvSpPr txBox="1">
              <a:spLocks/>
            </p:cNvSpPr>
            <p:nvPr/>
          </p:nvSpPr>
          <p:spPr>
            <a:xfrm>
              <a:off x="1247000" y="1476374"/>
              <a:ext cx="8092257" cy="1173600"/>
            </a:xfrm>
            <a:prstGeom prst="rect">
              <a:avLst/>
            </a:prstGeom>
            <a:noFill/>
            <a:ln>
              <a:noFill/>
            </a:ln>
          </p:spPr>
          <p:txBody>
            <a:bodyPr spcFirstLastPara="1" wrap="square" lIns="121900" tIns="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1pPr>
              <a:lvl2pPr marL="914400" marR="0" lvl="1"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2pPr>
              <a:lvl3pPr marL="1371600" marR="0" lvl="2"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3pPr>
              <a:lvl4pPr marL="1828800" marR="0" lvl="3"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4pPr>
              <a:lvl5pPr marL="2286000" marR="0" lvl="4"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5pPr>
              <a:lvl6pPr marL="2743200" marR="0" lvl="5"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6pPr>
              <a:lvl7pPr marL="3200400" marR="0" lvl="6"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7pPr>
              <a:lvl8pPr marL="3657600" marR="0" lvl="7"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8pPr>
              <a:lvl9pPr marL="4114800" marR="0" lvl="8" indent="-317500" algn="ctr" rtl="0">
                <a:lnSpc>
                  <a:spcPct val="100000"/>
                </a:lnSpc>
                <a:spcBef>
                  <a:spcPts val="1600"/>
                </a:spcBef>
                <a:spcAft>
                  <a:spcPts val="160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9pPr>
            </a:lstStyle>
            <a:p>
              <a:pPr marL="0" indent="0" algn="l" defTabSz="1219170">
                <a:spcAft>
                  <a:spcPts val="2133"/>
                </a:spcAft>
                <a:buClr>
                  <a:srgbClr val="2D9537"/>
                </a:buClr>
              </a:pPr>
              <a:r>
                <a:rPr lang="vi-VN" sz="3600" kern="0" dirty="0" err="1">
                  <a:solidFill>
                    <a:srgbClr val="042613"/>
                  </a:solidFill>
                  <a:latin typeface="Calibri"/>
                </a:rPr>
                <a:t>Giọng</a:t>
              </a:r>
              <a:r>
                <a:rPr lang="vi-VN" sz="3600" kern="0" dirty="0">
                  <a:solidFill>
                    <a:srgbClr val="042613"/>
                  </a:solidFill>
                  <a:latin typeface="Calibri"/>
                </a:rPr>
                <a:t> </a:t>
              </a:r>
              <a:r>
                <a:rPr lang="vi-VN" sz="3600" kern="0" dirty="0" err="1">
                  <a:solidFill>
                    <a:srgbClr val="042613"/>
                  </a:solidFill>
                  <a:latin typeface="Calibri"/>
                </a:rPr>
                <a:t>đọc</a:t>
              </a:r>
              <a:r>
                <a:rPr lang="vi-VN" sz="3600" kern="0" dirty="0">
                  <a:solidFill>
                    <a:srgbClr val="042613"/>
                  </a:solidFill>
                  <a:latin typeface="Calibri"/>
                </a:rPr>
                <a:t> </a:t>
              </a:r>
              <a:r>
                <a:rPr lang="vi-VN" sz="3600" kern="0" dirty="0" err="1">
                  <a:solidFill>
                    <a:srgbClr val="042613"/>
                  </a:solidFill>
                  <a:latin typeface="Calibri"/>
                </a:rPr>
                <a:t>toàn</a:t>
              </a:r>
              <a:r>
                <a:rPr lang="vi-VN" sz="3600" kern="0" dirty="0">
                  <a:solidFill>
                    <a:srgbClr val="042613"/>
                  </a:solidFill>
                  <a:latin typeface="Calibri"/>
                </a:rPr>
                <a:t> </a:t>
              </a:r>
              <a:r>
                <a:rPr lang="vi-VN" sz="3600" kern="0" err="1">
                  <a:solidFill>
                    <a:srgbClr val="042613"/>
                  </a:solidFill>
                  <a:latin typeface="Calibri"/>
                </a:rPr>
                <a:t>bài</a:t>
              </a:r>
              <a:r>
                <a:rPr lang="vi-VN" sz="3600" kern="0">
                  <a:solidFill>
                    <a:srgbClr val="042613"/>
                  </a:solidFill>
                  <a:latin typeface="Calibri"/>
                </a:rPr>
                <a:t> </a:t>
              </a:r>
              <a:r>
                <a:rPr lang="en-US" sz="3600" kern="0">
                  <a:solidFill>
                    <a:srgbClr val="042613"/>
                  </a:solidFill>
                  <a:latin typeface="Calibri"/>
                </a:rPr>
                <a:t>giọng nhẹ nhàng, chậm rãi</a:t>
              </a:r>
              <a:endParaRPr lang="vi-VN" sz="3600" b="1" i="1" kern="0" dirty="0">
                <a:solidFill>
                  <a:srgbClr val="042613"/>
                </a:solidFill>
                <a:latin typeface="Calibri"/>
              </a:endParaRPr>
            </a:p>
          </p:txBody>
        </p:sp>
        <p:grpSp>
          <p:nvGrpSpPr>
            <p:cNvPr id="15" name="Google Shape;2409;p27">
              <a:extLst>
                <a:ext uri="{FF2B5EF4-FFF2-40B4-BE49-F238E27FC236}">
                  <a16:creationId xmlns="" xmlns:a16="http://schemas.microsoft.com/office/drawing/2014/main" id="{8A877B58-F922-5578-D013-2F457EF3F186}"/>
                </a:ext>
              </a:extLst>
            </p:cNvPr>
            <p:cNvGrpSpPr/>
            <p:nvPr/>
          </p:nvGrpSpPr>
          <p:grpSpPr>
            <a:xfrm flipH="1">
              <a:off x="690523" y="1449576"/>
              <a:ext cx="539116" cy="613598"/>
              <a:chOff x="6927297" y="3003225"/>
              <a:chExt cx="825599" cy="939660"/>
            </a:xfrm>
          </p:grpSpPr>
          <p:sp>
            <p:nvSpPr>
              <p:cNvPr id="16" name="Google Shape;2410;p27">
                <a:extLst>
                  <a:ext uri="{FF2B5EF4-FFF2-40B4-BE49-F238E27FC236}">
                    <a16:creationId xmlns="" xmlns:a16="http://schemas.microsoft.com/office/drawing/2014/main" id="{2BB0B6D9-A4E0-A8FB-3ECC-57AED0319D8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411;p27">
                <a:extLst>
                  <a:ext uri="{FF2B5EF4-FFF2-40B4-BE49-F238E27FC236}">
                    <a16:creationId xmlns="" xmlns:a16="http://schemas.microsoft.com/office/drawing/2014/main" id="{BCC8AD20-5085-77E2-83AA-8D1541A0323B}"/>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412;p27">
                <a:extLst>
                  <a:ext uri="{FF2B5EF4-FFF2-40B4-BE49-F238E27FC236}">
                    <a16:creationId xmlns="" xmlns:a16="http://schemas.microsoft.com/office/drawing/2014/main" id="{C718D48A-7F30-2468-A958-847221955F8C}"/>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413;p27">
                <a:extLst>
                  <a:ext uri="{FF2B5EF4-FFF2-40B4-BE49-F238E27FC236}">
                    <a16:creationId xmlns="" xmlns:a16="http://schemas.microsoft.com/office/drawing/2014/main" id="{44D86970-3C5C-9D3D-2C85-8CB379852D73}"/>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414;p27">
                <a:extLst>
                  <a:ext uri="{FF2B5EF4-FFF2-40B4-BE49-F238E27FC236}">
                    <a16:creationId xmlns="" xmlns:a16="http://schemas.microsoft.com/office/drawing/2014/main" id="{3F56A654-F863-F042-F600-DC2B28EEC914}"/>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415;p27">
                <a:extLst>
                  <a:ext uri="{FF2B5EF4-FFF2-40B4-BE49-F238E27FC236}">
                    <a16:creationId xmlns="" xmlns:a16="http://schemas.microsoft.com/office/drawing/2014/main" id="{7749BAE7-E614-3159-80D4-2B2D2BC59C22}"/>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16;p27">
                <a:extLst>
                  <a:ext uri="{FF2B5EF4-FFF2-40B4-BE49-F238E27FC236}">
                    <a16:creationId xmlns="" xmlns:a16="http://schemas.microsoft.com/office/drawing/2014/main" id="{C1E7CA17-DFE7-1D98-FE58-C223A693DF8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17;p27">
                <a:extLst>
                  <a:ext uri="{FF2B5EF4-FFF2-40B4-BE49-F238E27FC236}">
                    <a16:creationId xmlns="" xmlns:a16="http://schemas.microsoft.com/office/drawing/2014/main" id="{7E805E60-6B8C-C705-4122-EF025BC3DAB6}"/>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 name="Google Shape;3046;p30">
              <a:extLst>
                <a:ext uri="{FF2B5EF4-FFF2-40B4-BE49-F238E27FC236}">
                  <a16:creationId xmlns="" xmlns:a16="http://schemas.microsoft.com/office/drawing/2014/main" id="{1D14EF56-ACD8-71CD-DC1A-893744A8E45E}"/>
                </a:ext>
              </a:extLst>
            </p:cNvPr>
            <p:cNvSpPr txBox="1">
              <a:spLocks/>
            </p:cNvSpPr>
            <p:nvPr/>
          </p:nvSpPr>
          <p:spPr>
            <a:xfrm>
              <a:off x="1282126" y="2034217"/>
              <a:ext cx="6547649" cy="1173600"/>
            </a:xfrm>
            <a:prstGeom prst="rect">
              <a:avLst/>
            </a:prstGeom>
            <a:noFill/>
            <a:ln>
              <a:noFill/>
            </a:ln>
          </p:spPr>
          <p:txBody>
            <a:bodyPr spcFirstLastPara="1" wrap="square" lIns="121900" tIns="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1pPr>
              <a:lvl2pPr marL="914400" marR="0" lvl="1"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2pPr>
              <a:lvl3pPr marL="1371600" marR="0" lvl="2"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3pPr>
              <a:lvl4pPr marL="1828800" marR="0" lvl="3"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4pPr>
              <a:lvl5pPr marL="2286000" marR="0" lvl="4"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5pPr>
              <a:lvl6pPr marL="2743200" marR="0" lvl="5"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6pPr>
              <a:lvl7pPr marL="3200400" marR="0" lvl="6"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7pPr>
              <a:lvl8pPr marL="3657600" marR="0" lvl="7"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8pPr>
              <a:lvl9pPr marL="4114800" marR="0" lvl="8" indent="-317500" algn="ctr" rtl="0">
                <a:lnSpc>
                  <a:spcPct val="100000"/>
                </a:lnSpc>
                <a:spcBef>
                  <a:spcPts val="1600"/>
                </a:spcBef>
                <a:spcAft>
                  <a:spcPts val="160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9pPr>
            </a:lstStyle>
            <a:p>
              <a:pPr marL="0" indent="0" algn="just" defTabSz="1219170">
                <a:spcAft>
                  <a:spcPts val="2133"/>
                </a:spcAft>
                <a:buClr>
                  <a:srgbClr val="2D9537"/>
                </a:buClr>
              </a:pPr>
              <a:r>
                <a:rPr lang="vi-VN" sz="3600" kern="0">
                  <a:solidFill>
                    <a:srgbClr val="042613"/>
                  </a:solidFill>
                  <a:latin typeface="Calibri"/>
                </a:rPr>
                <a:t>nhấn giọng từ ngữ tả đặc điểm của ánh nắng: chói chang, oi ả, gắt gỏng, trong trẻo…, đặc điểm của cây cối: xòe rộng như một chiếc dù khổng lồ…, đặc điểm, hành động của cô bé: (đôi mắt xoe tròn, đen láy, thốt lên,…). </a:t>
              </a:r>
              <a:endParaRPr lang="vi-VN" sz="3600" b="1" i="1" kern="0" dirty="0">
                <a:solidFill>
                  <a:srgbClr val="042613"/>
                </a:solidFill>
                <a:latin typeface="Calibri"/>
              </a:endParaRPr>
            </a:p>
          </p:txBody>
        </p:sp>
        <p:grpSp>
          <p:nvGrpSpPr>
            <p:cNvPr id="25" name="Google Shape;2409;p27">
              <a:extLst>
                <a:ext uri="{FF2B5EF4-FFF2-40B4-BE49-F238E27FC236}">
                  <a16:creationId xmlns="" xmlns:a16="http://schemas.microsoft.com/office/drawing/2014/main" id="{70B22E68-752A-9687-1C7E-272CD48923B0}"/>
                </a:ext>
              </a:extLst>
            </p:cNvPr>
            <p:cNvGrpSpPr/>
            <p:nvPr/>
          </p:nvGrpSpPr>
          <p:grpSpPr>
            <a:xfrm flipH="1">
              <a:off x="717109" y="2491526"/>
              <a:ext cx="539116" cy="613598"/>
              <a:chOff x="6927299" y="3003226"/>
              <a:chExt cx="825599" cy="939660"/>
            </a:xfrm>
          </p:grpSpPr>
          <p:sp>
            <p:nvSpPr>
              <p:cNvPr id="26" name="Google Shape;2410;p27">
                <a:extLst>
                  <a:ext uri="{FF2B5EF4-FFF2-40B4-BE49-F238E27FC236}">
                    <a16:creationId xmlns="" xmlns:a16="http://schemas.microsoft.com/office/drawing/2014/main" id="{92940933-F377-E6AC-11FD-F79E0F465B5C}"/>
                  </a:ext>
                </a:extLst>
              </p:cNvPr>
              <p:cNvSpPr/>
              <p:nvPr/>
            </p:nvSpPr>
            <p:spPr>
              <a:xfrm>
                <a:off x="6927299" y="3003226"/>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11;p27">
                <a:extLst>
                  <a:ext uri="{FF2B5EF4-FFF2-40B4-BE49-F238E27FC236}">
                    <a16:creationId xmlns="" xmlns:a16="http://schemas.microsoft.com/office/drawing/2014/main" id="{E01B2481-6A0F-199F-473E-3772EAEDAA1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12;p27">
                <a:extLst>
                  <a:ext uri="{FF2B5EF4-FFF2-40B4-BE49-F238E27FC236}">
                    <a16:creationId xmlns="" xmlns:a16="http://schemas.microsoft.com/office/drawing/2014/main" id="{AC5B8BA1-7429-A875-C30A-DB436D909F07}"/>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413;p27">
                <a:extLst>
                  <a:ext uri="{FF2B5EF4-FFF2-40B4-BE49-F238E27FC236}">
                    <a16:creationId xmlns="" xmlns:a16="http://schemas.microsoft.com/office/drawing/2014/main" id="{46030616-5792-D8B9-B7CB-D18AA5C2370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414;p27">
                <a:extLst>
                  <a:ext uri="{FF2B5EF4-FFF2-40B4-BE49-F238E27FC236}">
                    <a16:creationId xmlns="" xmlns:a16="http://schemas.microsoft.com/office/drawing/2014/main" id="{BA5DD278-E44F-ED04-1D9C-B1BE488292C4}"/>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415;p27">
                <a:extLst>
                  <a:ext uri="{FF2B5EF4-FFF2-40B4-BE49-F238E27FC236}">
                    <a16:creationId xmlns="" xmlns:a16="http://schemas.microsoft.com/office/drawing/2014/main" id="{A6B3A4A8-0B27-3061-16FB-B873A3BE042F}"/>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416;p27">
                <a:extLst>
                  <a:ext uri="{FF2B5EF4-FFF2-40B4-BE49-F238E27FC236}">
                    <a16:creationId xmlns="" xmlns:a16="http://schemas.microsoft.com/office/drawing/2014/main" id="{FB22291E-AC2B-DD4F-F599-70DEC107884B}"/>
                  </a:ext>
                </a:extLst>
              </p:cNvPr>
              <p:cNvSpPr/>
              <p:nvPr/>
            </p:nvSpPr>
            <p:spPr>
              <a:xfrm>
                <a:off x="7324050"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417;p27">
                <a:extLst>
                  <a:ext uri="{FF2B5EF4-FFF2-40B4-BE49-F238E27FC236}">
                    <a16:creationId xmlns="" xmlns:a16="http://schemas.microsoft.com/office/drawing/2014/main" id="{4B335CA7-ACB4-C1F7-6928-42E7E2B837A6}"/>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1503764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 xmlns:a16="http://schemas.microsoft.com/office/drawing/2014/main" id="{3F79C4A5-8744-019E-D7E9-3A02CC8FA6FD}"/>
              </a:ext>
            </a:extLst>
          </p:cNvPr>
          <p:cNvSpPr/>
          <p:nvPr/>
        </p:nvSpPr>
        <p:spPr>
          <a:xfrm>
            <a:off x="176346" y="1226528"/>
            <a:ext cx="11490905" cy="55127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 name="Google Shape;3078;p30">
            <a:extLst>
              <a:ext uri="{FF2B5EF4-FFF2-40B4-BE49-F238E27FC236}">
                <a16:creationId xmlns="" xmlns:a16="http://schemas.microsoft.com/office/drawing/2014/main" id="{A442FEF1-7A7C-0DE4-03A8-62DAFD3AFF5E}"/>
              </a:ext>
            </a:extLst>
          </p:cNvPr>
          <p:cNvSpPr/>
          <p:nvPr/>
        </p:nvSpPr>
        <p:spPr>
          <a:xfrm>
            <a:off x="11667252" y="249174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078;p30">
            <a:extLst>
              <a:ext uri="{FF2B5EF4-FFF2-40B4-BE49-F238E27FC236}">
                <a16:creationId xmlns="" xmlns:a16="http://schemas.microsoft.com/office/drawing/2014/main" id="{EA503BAF-2763-5E94-1BC5-F6112779016F}"/>
              </a:ext>
            </a:extLst>
          </p:cNvPr>
          <p:cNvSpPr/>
          <p:nvPr/>
        </p:nvSpPr>
        <p:spPr>
          <a:xfrm>
            <a:off x="7358842" y="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Hộp Văn bản 1">
            <a:extLst>
              <a:ext uri="{FF2B5EF4-FFF2-40B4-BE49-F238E27FC236}">
                <a16:creationId xmlns="" xmlns:a16="http://schemas.microsoft.com/office/drawing/2014/main" id="{0BC8396D-DE9D-E083-A577-6CA307C2CBEF}"/>
              </a:ext>
            </a:extLst>
          </p:cNvPr>
          <p:cNvSpPr txBox="1"/>
          <p:nvPr/>
        </p:nvSpPr>
        <p:spPr>
          <a:xfrm>
            <a:off x="524749" y="1574395"/>
            <a:ext cx="10774622" cy="5509200"/>
          </a:xfrm>
          <a:prstGeom prst="rect">
            <a:avLst/>
          </a:prstGeom>
          <a:noFill/>
        </p:spPr>
        <p:txBody>
          <a:bodyPr wrap="square" rtlCol="0">
            <a:spAutoFit/>
          </a:bodyPr>
          <a:lstStyle/>
          <a:p>
            <a:pPr algn="just" defTabSz="1219170">
              <a:buClr>
                <a:srgbClr val="000000"/>
              </a:buClr>
            </a:pPr>
            <a:r>
              <a:rPr lang="en-US" sz="3200" kern="0">
                <a:solidFill>
                  <a:srgbClr val="000000"/>
                </a:solidFill>
                <a:cs typeface="Arial"/>
                <a:sym typeface="Arial"/>
              </a:rPr>
              <a:t>	</a:t>
            </a:r>
            <a:r>
              <a:rPr lang="vi-VN" sz="3200" kern="0">
                <a:solidFill>
                  <a:srgbClr val="000000"/>
                </a:solidFill>
                <a:cs typeface="Arial"/>
                <a:sym typeface="Arial"/>
              </a:rPr>
              <a:t>Một  hạt nắng đậu lên đôi mắt xoe tròn của bé gái ngồi dưới gốc cây. Cô bé đưa tay hứng lấy hạt nắng đang rơi. Hạt nắng lọc qua những phiến lá xanh, bỗng trở nên dịu dàng đến lạ!</a:t>
            </a:r>
            <a:endParaRPr lang="en-US" sz="3200" kern="0">
              <a:solidFill>
                <a:srgbClr val="000000"/>
              </a:solidFill>
              <a:cs typeface="Arial"/>
              <a:sym typeface="Arial"/>
            </a:endParaRPr>
          </a:p>
          <a:p>
            <a:pPr algn="just" defTabSz="1219170">
              <a:buClr>
                <a:srgbClr val="000000"/>
              </a:buClr>
            </a:pPr>
            <a:r>
              <a:rPr lang="en-US" sz="3200" kern="0">
                <a:solidFill>
                  <a:srgbClr val="000000"/>
                </a:solidFill>
                <a:cs typeface="Arial"/>
                <a:sym typeface="Arial"/>
              </a:rPr>
              <a:t>	</a:t>
            </a:r>
            <a:r>
              <a:rPr lang="vi-VN" sz="3200" kern="0">
                <a:solidFill>
                  <a:srgbClr val="000000"/>
                </a:solidFill>
                <a:cs typeface="Arial"/>
                <a:sym typeface="Arial"/>
              </a:rPr>
              <a:t>Đám cây non tròn xoe mắt, ngước nhìn khoảng trời lá xanh tít  trên cao. Những chú dế thập thò ở cửa hang, chừng như vừa nghĩ ra trò chơi mới: ú tim cùng nắng. </a:t>
            </a:r>
          </a:p>
          <a:p>
            <a:pPr algn="just" defTabSz="1219170">
              <a:buClr>
                <a:srgbClr val="000000"/>
              </a:buClr>
            </a:pPr>
            <a:r>
              <a:rPr lang="vi-VN" sz="3200" kern="0">
                <a:solidFill>
                  <a:srgbClr val="000000"/>
                </a:solidFill>
                <a:cs typeface="Arial"/>
                <a:sym typeface="Arial"/>
              </a:rPr>
              <a:t>	“Thật tuyệt nếu trở thành một người làm vườn!” Cô bé có đôi mắt đen láy thốt lên. Ước mơ của em xanh ngát.</a:t>
            </a:r>
          </a:p>
          <a:p>
            <a:pPr algn="just" defTabSz="1219170">
              <a:buClr>
                <a:srgbClr val="000000"/>
              </a:buClr>
            </a:pPr>
            <a:r>
              <a:rPr lang="vi-VN" sz="3200" kern="0">
                <a:solidFill>
                  <a:srgbClr val="000000"/>
                </a:solidFill>
                <a:cs typeface="Arial"/>
                <a:sym typeface="Arial"/>
              </a:rPr>
              <a:t>							Hà Thuỷ</a:t>
            </a:r>
          </a:p>
          <a:p>
            <a:pPr algn="just" defTabSz="1219170">
              <a:buClr>
                <a:srgbClr val="000000"/>
              </a:buClr>
            </a:pPr>
            <a:endParaRPr lang="en-US" sz="3200" kern="0" dirty="0">
              <a:solidFill>
                <a:srgbClr val="000000"/>
              </a:solidFill>
              <a:latin typeface="Calibri"/>
              <a:cs typeface="Arial"/>
              <a:sym typeface="Arial"/>
            </a:endParaRPr>
          </a:p>
        </p:txBody>
      </p:sp>
    </p:spTree>
    <p:extLst>
      <p:ext uri="{BB962C8B-B14F-4D97-AF65-F5344CB8AC3E}">
        <p14:creationId xmlns:p14="http://schemas.microsoft.com/office/powerpoint/2010/main" val="2687559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465" name="Hộp Văn bản 464">
            <a:extLst>
              <a:ext uri="{FF2B5EF4-FFF2-40B4-BE49-F238E27FC236}">
                <a16:creationId xmlns="" xmlns:a16="http://schemas.microsoft.com/office/drawing/2014/main" id="{D609811E-329F-8AD8-A676-1DA9ED6B4FF6}"/>
              </a:ext>
            </a:extLst>
          </p:cNvPr>
          <p:cNvSpPr txBox="1"/>
          <p:nvPr/>
        </p:nvSpPr>
        <p:spPr>
          <a:xfrm>
            <a:off x="1246456" y="141615"/>
            <a:ext cx="9173539" cy="995209"/>
          </a:xfrm>
          <a:prstGeom prst="rect">
            <a:avLst/>
          </a:prstGeom>
          <a:noFill/>
        </p:spPr>
        <p:txBody>
          <a:bodyPr wrap="square" rtlCol="0">
            <a:spAutoFit/>
          </a:bodyPr>
          <a:lstStyle/>
          <a:p>
            <a:pPr algn="ctr" defTabSz="1219170">
              <a:buClr>
                <a:srgbClr val="000000"/>
              </a:buClr>
            </a:pP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Luyện</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đọc</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en-US"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rPr>
              <a:t>trong</a:t>
            </a:r>
            <a:r>
              <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rPr>
              <a:t> </a:t>
            </a:r>
            <a:r>
              <a:rPr lang="en-US"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rPr>
              <a:t>nhóm</a:t>
            </a:r>
            <a:endPar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pic>
        <p:nvPicPr>
          <p:cNvPr id="6" name="Hình ảnh 5">
            <a:extLst>
              <a:ext uri="{FF2B5EF4-FFF2-40B4-BE49-F238E27FC236}">
                <a16:creationId xmlns="" xmlns:a16="http://schemas.microsoft.com/office/drawing/2014/main" id="{91774889-08CA-552C-F387-4A5B2E6CDD29}"/>
              </a:ext>
            </a:extLst>
          </p:cNvPr>
          <p:cNvPicPr>
            <a:picLocks noChangeAspect="1"/>
          </p:cNvPicPr>
          <p:nvPr/>
        </p:nvPicPr>
        <p:blipFill>
          <a:blip r:embed="rId3"/>
          <a:stretch>
            <a:fillRect/>
          </a:stretch>
        </p:blipFill>
        <p:spPr>
          <a:xfrm>
            <a:off x="212186" y="1345081"/>
            <a:ext cx="5127685" cy="4896889"/>
          </a:xfrm>
          <a:prstGeom prst="rect">
            <a:avLst/>
          </a:prstGeom>
        </p:spPr>
      </p:pic>
      <p:grpSp>
        <p:nvGrpSpPr>
          <p:cNvPr id="9" name="Nhóm 86">
            <a:extLst>
              <a:ext uri="{FF2B5EF4-FFF2-40B4-BE49-F238E27FC236}">
                <a16:creationId xmlns="" xmlns:a16="http://schemas.microsoft.com/office/drawing/2014/main" id="{7364B25E-4545-41C2-73B2-9CAAC4459FF9}"/>
              </a:ext>
            </a:extLst>
          </p:cNvPr>
          <p:cNvGrpSpPr/>
          <p:nvPr/>
        </p:nvGrpSpPr>
        <p:grpSpPr>
          <a:xfrm>
            <a:off x="5136671" y="2449046"/>
            <a:ext cx="7535413" cy="2688958"/>
            <a:chOff x="741183" y="229309"/>
            <a:chExt cx="5651560" cy="2016718"/>
          </a:xfrm>
        </p:grpSpPr>
        <p:grpSp>
          <p:nvGrpSpPr>
            <p:cNvPr id="10" name="Nhóm 16">
              <a:extLst>
                <a:ext uri="{FF2B5EF4-FFF2-40B4-BE49-F238E27FC236}">
                  <a16:creationId xmlns="" xmlns:a16="http://schemas.microsoft.com/office/drawing/2014/main" id="{54961AE2-8C80-76A0-1ECE-AA9B3AA4386A}"/>
                </a:ext>
              </a:extLst>
            </p:cNvPr>
            <p:cNvGrpSpPr/>
            <p:nvPr/>
          </p:nvGrpSpPr>
          <p:grpSpPr>
            <a:xfrm>
              <a:off x="741183" y="229309"/>
              <a:ext cx="5651560" cy="1955259"/>
              <a:chOff x="757496" y="1497298"/>
              <a:chExt cx="5265399" cy="1955259"/>
            </a:xfrm>
          </p:grpSpPr>
          <p:grpSp>
            <p:nvGrpSpPr>
              <p:cNvPr id="32" name="Nhóm 15">
                <a:extLst>
                  <a:ext uri="{FF2B5EF4-FFF2-40B4-BE49-F238E27FC236}">
                    <a16:creationId xmlns="" xmlns:a16="http://schemas.microsoft.com/office/drawing/2014/main" id="{0CC154F5-C2DF-CF50-8C06-8590215E2D0B}"/>
                  </a:ext>
                </a:extLst>
              </p:cNvPr>
              <p:cNvGrpSpPr/>
              <p:nvPr/>
            </p:nvGrpSpPr>
            <p:grpSpPr>
              <a:xfrm>
                <a:off x="757496" y="1917344"/>
                <a:ext cx="5265399" cy="1535213"/>
                <a:chOff x="910699" y="3526979"/>
                <a:chExt cx="4663311" cy="1535213"/>
              </a:xfrm>
            </p:grpSpPr>
            <p:sp>
              <p:nvSpPr>
                <p:cNvPr id="34" name="Hình chữ nhật: Góc Tròn 12">
                  <a:extLst>
                    <a:ext uri="{FF2B5EF4-FFF2-40B4-BE49-F238E27FC236}">
                      <a16:creationId xmlns="" xmlns:a16="http://schemas.microsoft.com/office/drawing/2014/main" id="{2F80FED1-1B3C-E2B5-756E-D29A82DDC3DB}"/>
                    </a:ext>
                  </a:extLst>
                </p:cNvPr>
                <p:cNvSpPr/>
                <p:nvPr/>
              </p:nvSpPr>
              <p:spPr>
                <a:xfrm>
                  <a:off x="910699" y="3526979"/>
                  <a:ext cx="4030718" cy="140205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w="25400" cap="flat" cmpd="sng" algn="ctr">
                  <a:noFill/>
                  <a:prstDash val="solid"/>
                </a:ln>
                <a:effectLst/>
              </p:spPr>
              <p:txBody>
                <a:bodyPr rtlCol="0" anchor="ctr"/>
                <a:lstStyle/>
                <a:p>
                  <a:pPr algn="ctr" defTabSz="1219170">
                    <a:defRPr/>
                  </a:pPr>
                  <a:endParaRPr lang="en-US" sz="2400" kern="0" dirty="0">
                    <a:solidFill>
                      <a:srgbClr val="1E0E2F"/>
                    </a:solidFill>
                    <a:latin typeface="Calibri"/>
                    <a:cs typeface="Arial"/>
                    <a:sym typeface="Arial"/>
                  </a:endParaRPr>
                </a:p>
              </p:txBody>
            </p:sp>
            <p:sp>
              <p:nvSpPr>
                <p:cNvPr id="35" name="Hình chữ nhật: Góc Tròn 12">
                  <a:extLst>
                    <a:ext uri="{FF2B5EF4-FFF2-40B4-BE49-F238E27FC236}">
                      <a16:creationId xmlns="" xmlns:a16="http://schemas.microsoft.com/office/drawing/2014/main" id="{6C9C44C7-37E6-B10C-BDE5-E9B419DC5039}"/>
                    </a:ext>
                  </a:extLst>
                </p:cNvPr>
                <p:cNvSpPr/>
                <p:nvPr/>
              </p:nvSpPr>
              <p:spPr>
                <a:xfrm>
                  <a:off x="1079210" y="3636892"/>
                  <a:ext cx="4030718" cy="1425300"/>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p>
                  <a:pPr algn="ctr" defTabSz="1219170">
                    <a:defRPr/>
                  </a:pPr>
                  <a:endParaRPr lang="en-US" sz="2400" kern="0" dirty="0">
                    <a:solidFill>
                      <a:srgbClr val="1E0E2F"/>
                    </a:solidFill>
                    <a:latin typeface="Calibri"/>
                    <a:cs typeface="Arial"/>
                    <a:sym typeface="Arial"/>
                  </a:endParaRPr>
                </a:p>
              </p:txBody>
            </p:sp>
            <p:grpSp>
              <p:nvGrpSpPr>
                <p:cNvPr id="36" name="Nhóm 11">
                  <a:extLst>
                    <a:ext uri="{FF2B5EF4-FFF2-40B4-BE49-F238E27FC236}">
                      <a16:creationId xmlns="" xmlns:a16="http://schemas.microsoft.com/office/drawing/2014/main" id="{AF5A2698-1424-F522-6B9A-9CB26219D02C}"/>
                    </a:ext>
                  </a:extLst>
                </p:cNvPr>
                <p:cNvGrpSpPr/>
                <p:nvPr/>
              </p:nvGrpSpPr>
              <p:grpSpPr>
                <a:xfrm>
                  <a:off x="1876167" y="3690935"/>
                  <a:ext cx="3697843" cy="831333"/>
                  <a:chOff x="1702638" y="2022284"/>
                  <a:chExt cx="3697843" cy="831333"/>
                </a:xfrm>
              </p:grpSpPr>
              <p:sp>
                <p:nvSpPr>
                  <p:cNvPr id="37" name="Hộp Văn bản 24">
                    <a:extLst>
                      <a:ext uri="{FF2B5EF4-FFF2-40B4-BE49-F238E27FC236}">
                        <a16:creationId xmlns="" xmlns:a16="http://schemas.microsoft.com/office/drawing/2014/main" id="{0199C076-BC52-C259-6A13-64873E25B089}"/>
                      </a:ext>
                    </a:extLst>
                  </p:cNvPr>
                  <p:cNvSpPr txBox="1"/>
                  <p:nvPr/>
                </p:nvSpPr>
                <p:spPr>
                  <a:xfrm>
                    <a:off x="1702638" y="2022284"/>
                    <a:ext cx="3682248" cy="438581"/>
                  </a:xfrm>
                  <a:prstGeom prst="rect">
                    <a:avLst/>
                  </a:prstGeom>
                  <a:noFill/>
                </p:spPr>
                <p:txBody>
                  <a:bodyPr wrap="square" rtlCol="0">
                    <a:spAutoFit/>
                  </a:bodyPr>
                  <a:lstStyle/>
                  <a:p>
                    <a:pPr defTabSz="1219170">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38" name="Hộp Văn bản 25">
                    <a:extLst>
                      <a:ext uri="{FF2B5EF4-FFF2-40B4-BE49-F238E27FC236}">
                        <a16:creationId xmlns="" xmlns:a16="http://schemas.microsoft.com/office/drawing/2014/main" id="{B6B4E2D1-BC5D-3100-54CD-CC15FB1D0FEC}"/>
                      </a:ext>
                    </a:extLst>
                  </p:cNvPr>
                  <p:cNvSpPr txBox="1"/>
                  <p:nvPr/>
                </p:nvSpPr>
                <p:spPr>
                  <a:xfrm>
                    <a:off x="1718233" y="2415036"/>
                    <a:ext cx="3682248" cy="438581"/>
                  </a:xfrm>
                  <a:prstGeom prst="rect">
                    <a:avLst/>
                  </a:prstGeom>
                  <a:noFill/>
                </p:spPr>
                <p:txBody>
                  <a:bodyPr wrap="square" rtlCol="0">
                    <a:spAutoFit/>
                  </a:bodyPr>
                  <a:lstStyle/>
                  <a:p>
                    <a:pPr defTabSz="1219170">
                      <a:defRPr/>
                    </a:pPr>
                    <a:r>
                      <a:rPr lang="vi-VN" sz="3200" b="1" kern="0" dirty="0" err="1">
                        <a:solidFill>
                          <a:srgbClr val="9BCA40"/>
                        </a:solidFill>
                        <a:latin typeface="Calibri"/>
                        <a:cs typeface="Arial"/>
                        <a:sym typeface="Arial"/>
                      </a:rPr>
                      <a:t>Tất</a:t>
                    </a:r>
                    <a:r>
                      <a:rPr lang="vi-VN" sz="3200" b="1" kern="0" dirty="0">
                        <a:solidFill>
                          <a:srgbClr val="9BCA40"/>
                        </a:solidFill>
                        <a:latin typeface="Calibri"/>
                        <a:cs typeface="Arial"/>
                        <a:sym typeface="Arial"/>
                      </a:rPr>
                      <a:t> </a:t>
                    </a:r>
                    <a:r>
                      <a:rPr lang="vi-VN" sz="3200" b="1" kern="0" dirty="0" err="1">
                        <a:solidFill>
                          <a:srgbClr val="9BCA40"/>
                        </a:solidFill>
                        <a:latin typeface="Calibri"/>
                        <a:cs typeface="Arial"/>
                        <a:sym typeface="Arial"/>
                      </a:rPr>
                      <a:t>cả</a:t>
                    </a:r>
                    <a:r>
                      <a:rPr lang="vi-VN" sz="3200" b="1" kern="0" dirty="0">
                        <a:solidFill>
                          <a:srgbClr val="9BCA40"/>
                        </a:solidFill>
                        <a:latin typeface="Calibri"/>
                        <a:cs typeface="Arial"/>
                        <a:sym typeface="Arial"/>
                      </a:rPr>
                      <a:t> thanh viên </a:t>
                    </a:r>
                    <a:r>
                      <a:rPr lang="vi-VN" sz="3200" b="1" kern="0" dirty="0" err="1">
                        <a:solidFill>
                          <a:srgbClr val="9BCA40"/>
                        </a:solidFill>
                        <a:latin typeface="Calibri"/>
                        <a:cs typeface="Arial"/>
                        <a:sym typeface="Arial"/>
                      </a:rPr>
                      <a:t>đều</a:t>
                    </a:r>
                    <a:r>
                      <a:rPr lang="vi-VN" sz="3200" b="1" kern="0" dirty="0">
                        <a:solidFill>
                          <a:srgbClr val="9BCA40"/>
                        </a:solidFill>
                        <a:latin typeface="Calibri"/>
                        <a:cs typeface="Arial"/>
                        <a:sym typeface="Arial"/>
                      </a:rPr>
                      <a:t> </a:t>
                    </a:r>
                    <a:r>
                      <a:rPr lang="vi-VN" sz="3200" b="1" kern="0" dirty="0" err="1">
                        <a:solidFill>
                          <a:srgbClr val="9BCA40"/>
                        </a:solidFill>
                        <a:latin typeface="Calibri"/>
                        <a:cs typeface="Arial"/>
                        <a:sym typeface="Arial"/>
                      </a:rPr>
                      <a:t>đọc</a:t>
                    </a:r>
                    <a:endParaRPr lang="en-US" sz="3200" b="1" kern="0" dirty="0">
                      <a:solidFill>
                        <a:srgbClr val="9BCA40"/>
                      </a:solidFill>
                      <a:latin typeface="Calibri"/>
                      <a:cs typeface="Arial"/>
                      <a:sym typeface="Arial"/>
                    </a:endParaRPr>
                  </a:p>
                </p:txBody>
              </p:sp>
            </p:grpSp>
          </p:grpSp>
          <p:sp>
            <p:nvSpPr>
              <p:cNvPr id="33" name="Hộp Văn bản 9">
                <a:extLst>
                  <a:ext uri="{FF2B5EF4-FFF2-40B4-BE49-F238E27FC236}">
                    <a16:creationId xmlns="" xmlns:a16="http://schemas.microsoft.com/office/drawing/2014/main" id="{BA08F91A-CA4E-3445-42DF-22B3F4ECE53C}"/>
                  </a:ext>
                </a:extLst>
              </p:cNvPr>
              <p:cNvSpPr txBox="1"/>
              <p:nvPr/>
            </p:nvSpPr>
            <p:spPr>
              <a:xfrm>
                <a:off x="1456818" y="1497298"/>
                <a:ext cx="2092339" cy="623248"/>
              </a:xfrm>
              <a:prstGeom prst="rect">
                <a:avLst/>
              </a:prstGeom>
              <a:noFill/>
            </p:spPr>
            <p:txBody>
              <a:bodyPr wrap="square" rtlCol="0">
                <a:spAutoFit/>
              </a:bodyPr>
              <a:lstStyle/>
              <a:p>
                <a:pPr algn="ctr" defTabSz="1219170">
                  <a:defRPr/>
                </a:pPr>
                <a:r>
                  <a:rPr lang="vi-VN" sz="4800" b="1" kern="0" dirty="0">
                    <a:solidFill>
                      <a:srgbClr val="FF0000"/>
                    </a:solidFill>
                    <a:latin typeface="+mj-lt"/>
                    <a:cs typeface="Arial"/>
                    <a:sym typeface="Arial"/>
                  </a:rPr>
                  <a:t>Yêu </a:t>
                </a:r>
                <a:r>
                  <a:rPr lang="vi-VN" sz="4800" b="1" kern="0" dirty="0" err="1">
                    <a:solidFill>
                      <a:srgbClr val="FF0000"/>
                    </a:solidFill>
                    <a:latin typeface="+mj-lt"/>
                    <a:cs typeface="Arial"/>
                    <a:sym typeface="Arial"/>
                  </a:rPr>
                  <a:t>cầu</a:t>
                </a:r>
                <a:endParaRPr lang="en-US" sz="4800" b="1" kern="0" dirty="0">
                  <a:solidFill>
                    <a:srgbClr val="FF0000"/>
                  </a:solidFill>
                  <a:latin typeface="LNTH-Hoa Nho LNTH"/>
                  <a:cs typeface="Arial"/>
                  <a:sym typeface="Arial"/>
                </a:endParaRPr>
              </a:p>
            </p:txBody>
          </p:sp>
        </p:grpSp>
        <p:grpSp>
          <p:nvGrpSpPr>
            <p:cNvPr id="11" name="Nhóm 71">
              <a:extLst>
                <a:ext uri="{FF2B5EF4-FFF2-40B4-BE49-F238E27FC236}">
                  <a16:creationId xmlns="" xmlns:a16="http://schemas.microsoft.com/office/drawing/2014/main" id="{57E5517E-1D40-2572-BE1A-E79FAFC7E76A}"/>
                </a:ext>
              </a:extLst>
            </p:cNvPr>
            <p:cNvGrpSpPr/>
            <p:nvPr/>
          </p:nvGrpSpPr>
          <p:grpSpPr>
            <a:xfrm>
              <a:off x="1451675" y="780445"/>
              <a:ext cx="495116" cy="538421"/>
              <a:chOff x="1357497" y="832266"/>
              <a:chExt cx="656208" cy="820308"/>
            </a:xfrm>
          </p:grpSpPr>
          <p:grpSp>
            <p:nvGrpSpPr>
              <p:cNvPr id="26" name="Nhóm 65">
                <a:extLst>
                  <a:ext uri="{FF2B5EF4-FFF2-40B4-BE49-F238E27FC236}">
                    <a16:creationId xmlns="" xmlns:a16="http://schemas.microsoft.com/office/drawing/2014/main" id="{F1018319-506D-5604-E2F7-3CA9FA969554}"/>
                  </a:ext>
                </a:extLst>
              </p:cNvPr>
              <p:cNvGrpSpPr/>
              <p:nvPr/>
            </p:nvGrpSpPr>
            <p:grpSpPr>
              <a:xfrm>
                <a:off x="1357497" y="916633"/>
                <a:ext cx="607120" cy="735941"/>
                <a:chOff x="4234875" y="1979179"/>
                <a:chExt cx="607120" cy="735941"/>
              </a:xfrm>
            </p:grpSpPr>
            <p:grpSp>
              <p:nvGrpSpPr>
                <p:cNvPr id="28" name="Nhóm 67">
                  <a:extLst>
                    <a:ext uri="{FF2B5EF4-FFF2-40B4-BE49-F238E27FC236}">
                      <a16:creationId xmlns="" xmlns:a16="http://schemas.microsoft.com/office/drawing/2014/main" id="{79A47352-1C3B-716E-532E-D3E3FD408378}"/>
                    </a:ext>
                  </a:extLst>
                </p:cNvPr>
                <p:cNvGrpSpPr/>
                <p:nvPr/>
              </p:nvGrpSpPr>
              <p:grpSpPr>
                <a:xfrm>
                  <a:off x="4234875" y="1979179"/>
                  <a:ext cx="607120" cy="577549"/>
                  <a:chOff x="4297137" y="1963045"/>
                  <a:chExt cx="607120" cy="577549"/>
                </a:xfrm>
              </p:grpSpPr>
              <p:sp>
                <p:nvSpPr>
                  <p:cNvPr id="30" name="Hình Bầu dục 69">
                    <a:extLst>
                      <a:ext uri="{FF2B5EF4-FFF2-40B4-BE49-F238E27FC236}">
                        <a16:creationId xmlns="" xmlns:a16="http://schemas.microsoft.com/office/drawing/2014/main" id="{3D15D110-8124-2645-9B76-31A88A262EAE}"/>
                      </a:ext>
                    </a:extLst>
                  </p:cNvPr>
                  <p:cNvSpPr/>
                  <p:nvPr/>
                </p:nvSpPr>
                <p:spPr>
                  <a:xfrm>
                    <a:off x="4297137" y="1982649"/>
                    <a:ext cx="549726" cy="557945"/>
                  </a:xfrm>
                  <a:prstGeom prst="ellipse">
                    <a:avLst/>
                  </a:prstGeom>
                  <a:solidFill>
                    <a:srgbClr val="FFFFFF"/>
                  </a:solidFill>
                  <a:ln w="25400" cap="flat" cmpd="sng" algn="ctr">
                    <a:noFill/>
                    <a:prstDash val="sysDot"/>
                  </a:ln>
                  <a:effectLst/>
                </p:spPr>
                <p:txBody>
                  <a:bodyPr rtlCol="0" anchor="ctr"/>
                  <a:lstStyle/>
                  <a:p>
                    <a:pPr algn="ctr" defTabSz="1219170">
                      <a:defRPr/>
                    </a:pPr>
                    <a:endParaRPr lang="en-US" sz="2400" kern="0">
                      <a:solidFill>
                        <a:srgbClr val="FFFFFF"/>
                      </a:solidFill>
                      <a:latin typeface="Calibri"/>
                      <a:cs typeface="Arial"/>
                      <a:sym typeface="Arial"/>
                    </a:endParaRPr>
                  </a:p>
                </p:txBody>
              </p:sp>
              <p:sp>
                <p:nvSpPr>
                  <p:cNvPr id="31" name="Hình Bầu dục 70">
                    <a:extLst>
                      <a:ext uri="{FF2B5EF4-FFF2-40B4-BE49-F238E27FC236}">
                        <a16:creationId xmlns="" xmlns:a16="http://schemas.microsoft.com/office/drawing/2014/main" id="{1FFE7549-2B78-9F43-48F5-878097A46120}"/>
                      </a:ext>
                    </a:extLst>
                  </p:cNvPr>
                  <p:cNvSpPr/>
                  <p:nvPr/>
                </p:nvSpPr>
                <p:spPr>
                  <a:xfrm>
                    <a:off x="4354531" y="1963045"/>
                    <a:ext cx="549726" cy="557945"/>
                  </a:xfrm>
                  <a:prstGeom prst="ellipse">
                    <a:avLst/>
                  </a:prstGeom>
                  <a:noFill/>
                  <a:ln w="25400" cap="flat" cmpd="sng" algn="ctr">
                    <a:solidFill>
                      <a:srgbClr val="221F1F"/>
                    </a:solidFill>
                    <a:prstDash val="sysDot"/>
                  </a:ln>
                  <a:effectLst/>
                </p:spPr>
                <p:txBody>
                  <a:bodyPr rtlCol="0" anchor="ctr"/>
                  <a:lstStyle/>
                  <a:p>
                    <a:pPr algn="ctr" defTabSz="1219170">
                      <a:defRPr/>
                    </a:pPr>
                    <a:endParaRPr lang="en-US" sz="2400" kern="0">
                      <a:solidFill>
                        <a:srgbClr val="FFFFFF"/>
                      </a:solidFill>
                      <a:latin typeface="Calibri"/>
                      <a:cs typeface="Arial"/>
                      <a:sym typeface="Arial"/>
                    </a:endParaRPr>
                  </a:p>
                </p:txBody>
              </p:sp>
            </p:grpSp>
            <p:sp>
              <p:nvSpPr>
                <p:cNvPr id="29" name="Hộp Văn bản 68">
                  <a:extLst>
                    <a:ext uri="{FF2B5EF4-FFF2-40B4-BE49-F238E27FC236}">
                      <a16:creationId xmlns="" xmlns:a16="http://schemas.microsoft.com/office/drawing/2014/main" id="{CAAE71BC-0B26-1760-8487-F36C66A6DAB6}"/>
                    </a:ext>
                  </a:extLst>
                </p:cNvPr>
                <p:cNvSpPr txBox="1"/>
                <p:nvPr/>
              </p:nvSpPr>
              <p:spPr>
                <a:xfrm flipH="1">
                  <a:off x="4452344" y="2046923"/>
                  <a:ext cx="57393" cy="668197"/>
                </a:xfrm>
                <a:prstGeom prst="rect">
                  <a:avLst/>
                </a:prstGeom>
                <a:noFill/>
              </p:spPr>
              <p:txBody>
                <a:bodyPr wrap="square" rtlCol="0">
                  <a:spAutoFit/>
                </a:bodyPr>
                <a:lstStyle/>
                <a:p>
                  <a:pPr defTabSz="1219170">
                    <a:defRPr/>
                  </a:pPr>
                  <a:endParaRPr lang="en-US" sz="3200" kern="0" dirty="0">
                    <a:solidFill>
                      <a:sysClr val="windowText" lastClr="000000"/>
                    </a:solidFill>
                    <a:latin typeface="Coiny"/>
                    <a:cs typeface="Arial"/>
                    <a:sym typeface="Arial"/>
                  </a:endParaRPr>
                </a:p>
              </p:txBody>
            </p:sp>
          </p:grpSp>
          <p:pic>
            <p:nvPicPr>
              <p:cNvPr id="27" name="Hình ảnh 66" descr="Ảnh có chứa đồng hồ, tối&#10;&#10;Mô tả được tạo tự động">
                <a:extLst>
                  <a:ext uri="{FF2B5EF4-FFF2-40B4-BE49-F238E27FC236}">
                    <a16:creationId xmlns="" xmlns:a16="http://schemas.microsoft.com/office/drawing/2014/main" id="{0524F8A0-5A54-D7EC-49B6-7CA65710D23B}"/>
                  </a:ext>
                </a:extLst>
              </p:cNvPr>
              <p:cNvPicPr>
                <a:picLocks noChangeAspect="1"/>
              </p:cNvPicPr>
              <p:nvPr/>
            </p:nvPicPr>
            <p:blipFill rotWithShape="1">
              <a:blip r:embed="rId4"/>
              <a:srcRect t="27390" r="49735" b="25821"/>
              <a:stretch/>
            </p:blipFill>
            <p:spPr>
              <a:xfrm>
                <a:off x="1393119" y="832266"/>
                <a:ext cx="620586" cy="577676"/>
              </a:xfrm>
              <a:prstGeom prst="rect">
                <a:avLst/>
              </a:prstGeom>
            </p:spPr>
          </p:pic>
        </p:grpSp>
        <p:grpSp>
          <p:nvGrpSpPr>
            <p:cNvPr id="12" name="Nhóm 72">
              <a:extLst>
                <a:ext uri="{FF2B5EF4-FFF2-40B4-BE49-F238E27FC236}">
                  <a16:creationId xmlns="" xmlns:a16="http://schemas.microsoft.com/office/drawing/2014/main" id="{DB565505-A72B-61D2-D27E-84D59FD002F5}"/>
                </a:ext>
              </a:extLst>
            </p:cNvPr>
            <p:cNvGrpSpPr/>
            <p:nvPr/>
          </p:nvGrpSpPr>
          <p:grpSpPr>
            <a:xfrm>
              <a:off x="1425586" y="1227510"/>
              <a:ext cx="495116" cy="538421"/>
              <a:chOff x="1357497" y="832266"/>
              <a:chExt cx="656208" cy="820308"/>
            </a:xfrm>
          </p:grpSpPr>
          <p:grpSp>
            <p:nvGrpSpPr>
              <p:cNvPr id="20" name="Nhóm 73">
                <a:extLst>
                  <a:ext uri="{FF2B5EF4-FFF2-40B4-BE49-F238E27FC236}">
                    <a16:creationId xmlns="" xmlns:a16="http://schemas.microsoft.com/office/drawing/2014/main" id="{F7943D76-92AD-A287-028A-0C965C1BDC10}"/>
                  </a:ext>
                </a:extLst>
              </p:cNvPr>
              <p:cNvGrpSpPr/>
              <p:nvPr/>
            </p:nvGrpSpPr>
            <p:grpSpPr>
              <a:xfrm>
                <a:off x="1357497" y="916633"/>
                <a:ext cx="607120" cy="735941"/>
                <a:chOff x="4234875" y="1979179"/>
                <a:chExt cx="607120" cy="735941"/>
              </a:xfrm>
            </p:grpSpPr>
            <p:grpSp>
              <p:nvGrpSpPr>
                <p:cNvPr id="22" name="Nhóm 75">
                  <a:extLst>
                    <a:ext uri="{FF2B5EF4-FFF2-40B4-BE49-F238E27FC236}">
                      <a16:creationId xmlns="" xmlns:a16="http://schemas.microsoft.com/office/drawing/2014/main" id="{16000BD6-156D-C7C3-4BE3-73EACBA17E8F}"/>
                    </a:ext>
                  </a:extLst>
                </p:cNvPr>
                <p:cNvGrpSpPr/>
                <p:nvPr/>
              </p:nvGrpSpPr>
              <p:grpSpPr>
                <a:xfrm>
                  <a:off x="4234875" y="1979179"/>
                  <a:ext cx="607120" cy="577549"/>
                  <a:chOff x="4297137" y="1963045"/>
                  <a:chExt cx="607120" cy="577549"/>
                </a:xfrm>
              </p:grpSpPr>
              <p:sp>
                <p:nvSpPr>
                  <p:cNvPr id="24" name="Hình Bầu dục 77">
                    <a:extLst>
                      <a:ext uri="{FF2B5EF4-FFF2-40B4-BE49-F238E27FC236}">
                        <a16:creationId xmlns="" xmlns:a16="http://schemas.microsoft.com/office/drawing/2014/main" id="{FE797985-6527-7C6F-F7DB-A0B7A9A89055}"/>
                      </a:ext>
                    </a:extLst>
                  </p:cNvPr>
                  <p:cNvSpPr/>
                  <p:nvPr/>
                </p:nvSpPr>
                <p:spPr>
                  <a:xfrm>
                    <a:off x="4297137" y="1982649"/>
                    <a:ext cx="549726" cy="557945"/>
                  </a:xfrm>
                  <a:prstGeom prst="ellipse">
                    <a:avLst/>
                  </a:prstGeom>
                  <a:solidFill>
                    <a:srgbClr val="FFFFFF"/>
                  </a:solidFill>
                  <a:ln w="25400" cap="flat" cmpd="sng" algn="ctr">
                    <a:noFill/>
                    <a:prstDash val="sysDot"/>
                  </a:ln>
                  <a:effectLst/>
                </p:spPr>
                <p:txBody>
                  <a:bodyPr rtlCol="0" anchor="ctr"/>
                  <a:lstStyle/>
                  <a:p>
                    <a:pPr algn="ctr" defTabSz="1219170">
                      <a:defRPr/>
                    </a:pPr>
                    <a:endParaRPr lang="en-US" sz="2400" kern="0">
                      <a:solidFill>
                        <a:srgbClr val="FFFFFF"/>
                      </a:solidFill>
                      <a:latin typeface="Calibri"/>
                      <a:cs typeface="Arial"/>
                      <a:sym typeface="Arial"/>
                    </a:endParaRPr>
                  </a:p>
                </p:txBody>
              </p:sp>
              <p:sp>
                <p:nvSpPr>
                  <p:cNvPr id="25" name="Hình Bầu dục 78">
                    <a:extLst>
                      <a:ext uri="{FF2B5EF4-FFF2-40B4-BE49-F238E27FC236}">
                        <a16:creationId xmlns="" xmlns:a16="http://schemas.microsoft.com/office/drawing/2014/main" id="{46B9B911-7537-516F-E5AA-F0219E415B97}"/>
                      </a:ext>
                    </a:extLst>
                  </p:cNvPr>
                  <p:cNvSpPr/>
                  <p:nvPr/>
                </p:nvSpPr>
                <p:spPr>
                  <a:xfrm>
                    <a:off x="4354531" y="1963045"/>
                    <a:ext cx="549726" cy="557945"/>
                  </a:xfrm>
                  <a:prstGeom prst="ellipse">
                    <a:avLst/>
                  </a:prstGeom>
                  <a:noFill/>
                  <a:ln w="25400" cap="flat" cmpd="sng" algn="ctr">
                    <a:solidFill>
                      <a:srgbClr val="221F1F"/>
                    </a:solidFill>
                    <a:prstDash val="sysDot"/>
                  </a:ln>
                  <a:effectLst/>
                </p:spPr>
                <p:txBody>
                  <a:bodyPr rtlCol="0" anchor="ctr"/>
                  <a:lstStyle/>
                  <a:p>
                    <a:pPr algn="ctr" defTabSz="1219170">
                      <a:defRPr/>
                    </a:pPr>
                    <a:endParaRPr lang="en-US" sz="2400" kern="0">
                      <a:solidFill>
                        <a:srgbClr val="FFFFFF"/>
                      </a:solidFill>
                      <a:latin typeface="Calibri"/>
                      <a:cs typeface="Arial"/>
                      <a:sym typeface="Arial"/>
                    </a:endParaRPr>
                  </a:p>
                </p:txBody>
              </p:sp>
            </p:grpSp>
            <p:sp>
              <p:nvSpPr>
                <p:cNvPr id="23" name="Hộp Văn bản 76">
                  <a:extLst>
                    <a:ext uri="{FF2B5EF4-FFF2-40B4-BE49-F238E27FC236}">
                      <a16:creationId xmlns="" xmlns:a16="http://schemas.microsoft.com/office/drawing/2014/main" id="{19DBC547-86EA-C409-D033-71E8FBCC43B9}"/>
                    </a:ext>
                  </a:extLst>
                </p:cNvPr>
                <p:cNvSpPr txBox="1"/>
                <p:nvPr/>
              </p:nvSpPr>
              <p:spPr>
                <a:xfrm flipH="1">
                  <a:off x="4452344" y="2046923"/>
                  <a:ext cx="57393" cy="668197"/>
                </a:xfrm>
                <a:prstGeom prst="rect">
                  <a:avLst/>
                </a:prstGeom>
                <a:noFill/>
              </p:spPr>
              <p:txBody>
                <a:bodyPr wrap="square" rtlCol="0">
                  <a:spAutoFit/>
                </a:bodyPr>
                <a:lstStyle/>
                <a:p>
                  <a:pPr defTabSz="1219170">
                    <a:defRPr/>
                  </a:pPr>
                  <a:endParaRPr lang="en-US" sz="3200" kern="0" dirty="0">
                    <a:solidFill>
                      <a:sysClr val="windowText" lastClr="000000"/>
                    </a:solidFill>
                    <a:latin typeface="Coiny"/>
                    <a:cs typeface="Arial"/>
                    <a:sym typeface="Arial"/>
                  </a:endParaRPr>
                </a:p>
              </p:txBody>
            </p:sp>
          </p:grpSp>
          <p:pic>
            <p:nvPicPr>
              <p:cNvPr id="21" name="Hình ảnh 74" descr="Ảnh có chứa đồng hồ, tối&#10;&#10;Mô tả được tạo tự động">
                <a:extLst>
                  <a:ext uri="{FF2B5EF4-FFF2-40B4-BE49-F238E27FC236}">
                    <a16:creationId xmlns="" xmlns:a16="http://schemas.microsoft.com/office/drawing/2014/main" id="{0CF0043A-8378-086D-BCC8-8385F86DEF81}"/>
                  </a:ext>
                </a:extLst>
              </p:cNvPr>
              <p:cNvPicPr>
                <a:picLocks noChangeAspect="1"/>
              </p:cNvPicPr>
              <p:nvPr/>
            </p:nvPicPr>
            <p:blipFill rotWithShape="1">
              <a:blip r:embed="rId4"/>
              <a:srcRect t="27390" r="49735" b="25821"/>
              <a:stretch/>
            </p:blipFill>
            <p:spPr>
              <a:xfrm>
                <a:off x="1393119" y="832266"/>
                <a:ext cx="620586" cy="577676"/>
              </a:xfrm>
              <a:prstGeom prst="rect">
                <a:avLst/>
              </a:prstGeom>
            </p:spPr>
          </p:pic>
        </p:grpSp>
        <p:sp>
          <p:nvSpPr>
            <p:cNvPr id="17" name="Hộp Văn bản 83">
              <a:extLst>
                <a:ext uri="{FF2B5EF4-FFF2-40B4-BE49-F238E27FC236}">
                  <a16:creationId xmlns="" xmlns:a16="http://schemas.microsoft.com/office/drawing/2014/main" id="{664D3274-9B3C-1996-4A85-2E7FC3CB764D}"/>
                </a:ext>
              </a:extLst>
            </p:cNvPr>
            <p:cNvSpPr txBox="1"/>
            <p:nvPr/>
          </p:nvSpPr>
          <p:spPr>
            <a:xfrm flipH="1">
              <a:off x="1575555" y="1807446"/>
              <a:ext cx="43304" cy="438581"/>
            </a:xfrm>
            <a:prstGeom prst="rect">
              <a:avLst/>
            </a:prstGeom>
            <a:noFill/>
          </p:spPr>
          <p:txBody>
            <a:bodyPr wrap="square" rtlCol="0">
              <a:spAutoFit/>
            </a:bodyPr>
            <a:lstStyle/>
            <a:p>
              <a:pPr defTabSz="1219170">
                <a:defRPr/>
              </a:pPr>
              <a:endParaRPr lang="en-US" sz="3200" kern="0" dirty="0">
                <a:solidFill>
                  <a:sysClr val="windowText" lastClr="000000"/>
                </a:solidFill>
                <a:latin typeface="Coiny"/>
                <a:cs typeface="Arial"/>
                <a:sym typeface="Arial"/>
              </a:endParaRPr>
            </a:p>
          </p:txBody>
        </p:sp>
      </p:grpSp>
    </p:spTree>
    <p:extLst>
      <p:ext uri="{BB962C8B-B14F-4D97-AF65-F5344CB8AC3E}">
        <p14:creationId xmlns:p14="http://schemas.microsoft.com/office/powerpoint/2010/main" val="69006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par>
                                <p:cTn id="8" presetID="2" presetClass="entr" presetSubtype="12"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750" fill="hold"/>
                                        <p:tgtEl>
                                          <p:spTgt spid="6"/>
                                        </p:tgtEl>
                                        <p:attrNameLst>
                                          <p:attrName>ppt_x</p:attrName>
                                        </p:attrNameLst>
                                      </p:cBhvr>
                                      <p:tavLst>
                                        <p:tav tm="0">
                                          <p:val>
                                            <p:strVal val="0-#ppt_w/2"/>
                                          </p:val>
                                        </p:tav>
                                        <p:tav tm="100000">
                                          <p:val>
                                            <p:strVal val="#ppt_x"/>
                                          </p:val>
                                        </p:tav>
                                      </p:tavLst>
                                    </p:anim>
                                    <p:anim calcmode="lin" valueType="num">
                                      <p:cBhvr additive="base">
                                        <p:cTn id="11" dur="75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93B3047-0C99-F286-FD18-3DE517297E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8457" y="-20930"/>
            <a:ext cx="5123543" cy="7208644"/>
          </a:xfrm>
          <a:prstGeom prst="rect">
            <a:avLst/>
          </a:prstGeom>
        </p:spPr>
      </p:pic>
      <p:grpSp>
        <p:nvGrpSpPr>
          <p:cNvPr id="15" name="Nhóm 14">
            <a:extLst>
              <a:ext uri="{FF2B5EF4-FFF2-40B4-BE49-F238E27FC236}">
                <a16:creationId xmlns="" xmlns:a16="http://schemas.microsoft.com/office/drawing/2014/main" id="{FCC46AB7-FBA0-4D8E-5A25-6A57A681E5F8}"/>
              </a:ext>
            </a:extLst>
          </p:cNvPr>
          <p:cNvGrpSpPr/>
          <p:nvPr/>
        </p:nvGrpSpPr>
        <p:grpSpPr>
          <a:xfrm>
            <a:off x="420049" y="171330"/>
            <a:ext cx="5980788" cy="1510904"/>
            <a:chOff x="937956" y="308438"/>
            <a:chExt cx="8124763" cy="1133178"/>
          </a:xfrm>
        </p:grpSpPr>
        <p:sp>
          <p:nvSpPr>
            <p:cNvPr id="14" name="Hình chữ nhật: Góc Tròn 13">
              <a:extLst>
                <a:ext uri="{FF2B5EF4-FFF2-40B4-BE49-F238E27FC236}">
                  <a16:creationId xmlns="" xmlns:a16="http://schemas.microsoft.com/office/drawing/2014/main" id="{415E332C-F5F2-7D0C-64AE-B62A57CAAE85}"/>
                </a:ext>
              </a:extLst>
            </p:cNvPr>
            <p:cNvSpPr/>
            <p:nvPr/>
          </p:nvSpPr>
          <p:spPr>
            <a:xfrm>
              <a:off x="937956" y="308438"/>
              <a:ext cx="8124763" cy="1133178"/>
            </a:xfrm>
            <a:custGeom>
              <a:avLst/>
              <a:gdLst>
                <a:gd name="connsiteX0" fmla="*/ 0 w 8124763"/>
                <a:gd name="connsiteY0" fmla="*/ 188866 h 1133178"/>
                <a:gd name="connsiteX1" fmla="*/ 188866 w 8124763"/>
                <a:gd name="connsiteY1" fmla="*/ 0 h 1133178"/>
                <a:gd name="connsiteX2" fmla="*/ 7935895 w 8124763"/>
                <a:gd name="connsiteY2" fmla="*/ 0 h 1133178"/>
                <a:gd name="connsiteX3" fmla="*/ 8124762 w 8124763"/>
                <a:gd name="connsiteY3" fmla="*/ 188866 h 1133178"/>
                <a:gd name="connsiteX4" fmla="*/ 8124762 w 8124763"/>
                <a:gd name="connsiteY4" fmla="*/ 944310 h 1133178"/>
                <a:gd name="connsiteX5" fmla="*/ 7935895 w 8124763"/>
                <a:gd name="connsiteY5" fmla="*/ 1133178 h 1133178"/>
                <a:gd name="connsiteX6" fmla="*/ 188866 w 8124763"/>
                <a:gd name="connsiteY6" fmla="*/ 1133178 h 1133178"/>
                <a:gd name="connsiteX7" fmla="*/ 0 w 8124763"/>
                <a:gd name="connsiteY7" fmla="*/ 944310 h 1133178"/>
                <a:gd name="connsiteX8" fmla="*/ 0 w 8124763"/>
                <a:gd name="connsiteY8" fmla="*/ 188866 h 1133178"/>
                <a:gd name="connsiteX0" fmla="*/ 0 w 8124763"/>
                <a:gd name="connsiteY0" fmla="*/ 188866 h 1133178"/>
                <a:gd name="connsiteX1" fmla="*/ 188866 w 8124763"/>
                <a:gd name="connsiteY1" fmla="*/ 0 h 1133178"/>
                <a:gd name="connsiteX2" fmla="*/ 7935895 w 8124763"/>
                <a:gd name="connsiteY2" fmla="*/ 0 h 1133178"/>
                <a:gd name="connsiteX3" fmla="*/ 8124762 w 8124763"/>
                <a:gd name="connsiteY3" fmla="*/ 188866 h 1133178"/>
                <a:gd name="connsiteX4" fmla="*/ 8124762 w 8124763"/>
                <a:gd name="connsiteY4" fmla="*/ 944310 h 1133178"/>
                <a:gd name="connsiteX5" fmla="*/ 7935895 w 8124763"/>
                <a:gd name="connsiteY5" fmla="*/ 1133178 h 1133178"/>
                <a:gd name="connsiteX6" fmla="*/ 188866 w 8124763"/>
                <a:gd name="connsiteY6" fmla="*/ 1133178 h 1133178"/>
                <a:gd name="connsiteX7" fmla="*/ 0 w 8124763"/>
                <a:gd name="connsiteY7" fmla="*/ 944310 h 1133178"/>
                <a:gd name="connsiteX8" fmla="*/ 0 w 8124763"/>
                <a:gd name="connsiteY8" fmla="*/ 188866 h 1133178"/>
                <a:gd name="connsiteX0" fmla="*/ 0 w 8124763"/>
                <a:gd name="connsiteY0" fmla="*/ 188866 h 1133178"/>
                <a:gd name="connsiteX1" fmla="*/ 188866 w 8124763"/>
                <a:gd name="connsiteY1" fmla="*/ 0 h 1133178"/>
                <a:gd name="connsiteX2" fmla="*/ 7935895 w 8124763"/>
                <a:gd name="connsiteY2" fmla="*/ 0 h 1133178"/>
                <a:gd name="connsiteX3" fmla="*/ 8124762 w 8124763"/>
                <a:gd name="connsiteY3" fmla="*/ 188866 h 1133178"/>
                <a:gd name="connsiteX4" fmla="*/ 8124762 w 8124763"/>
                <a:gd name="connsiteY4" fmla="*/ 944310 h 1133178"/>
                <a:gd name="connsiteX5" fmla="*/ 7935895 w 8124763"/>
                <a:gd name="connsiteY5" fmla="*/ 1133178 h 1133178"/>
                <a:gd name="connsiteX6" fmla="*/ 188866 w 8124763"/>
                <a:gd name="connsiteY6" fmla="*/ 1133178 h 1133178"/>
                <a:gd name="connsiteX7" fmla="*/ 0 w 8124763"/>
                <a:gd name="connsiteY7" fmla="*/ 944310 h 1133178"/>
                <a:gd name="connsiteX8" fmla="*/ 0 w 8124763"/>
                <a:gd name="connsiteY8" fmla="*/ 188866 h 113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1133178" fill="none" extrusionOk="0">
                  <a:moveTo>
                    <a:pt x="0" y="188866"/>
                  </a:moveTo>
                  <a:cubicBezTo>
                    <a:pt x="972" y="107035"/>
                    <a:pt x="98444" y="21212"/>
                    <a:pt x="188866" y="0"/>
                  </a:cubicBezTo>
                  <a:cubicBezTo>
                    <a:pt x="1978681" y="91422"/>
                    <a:pt x="4856497" y="211446"/>
                    <a:pt x="7935895" y="0"/>
                  </a:cubicBezTo>
                  <a:cubicBezTo>
                    <a:pt x="8032788" y="-41815"/>
                    <a:pt x="8106601" y="79999"/>
                    <a:pt x="8124762" y="188866"/>
                  </a:cubicBezTo>
                  <a:cubicBezTo>
                    <a:pt x="8142895" y="486414"/>
                    <a:pt x="8084013" y="853836"/>
                    <a:pt x="8124762" y="944310"/>
                  </a:cubicBezTo>
                  <a:cubicBezTo>
                    <a:pt x="8132042" y="1019544"/>
                    <a:pt x="8020736" y="1114023"/>
                    <a:pt x="7935895" y="1133178"/>
                  </a:cubicBezTo>
                  <a:cubicBezTo>
                    <a:pt x="4314537" y="1163005"/>
                    <a:pt x="1223681" y="1053872"/>
                    <a:pt x="188866" y="1133178"/>
                  </a:cubicBezTo>
                  <a:cubicBezTo>
                    <a:pt x="123120" y="1129618"/>
                    <a:pt x="-27272" y="1052369"/>
                    <a:pt x="0" y="944310"/>
                  </a:cubicBezTo>
                  <a:cubicBezTo>
                    <a:pt x="5360" y="787022"/>
                    <a:pt x="-43109" y="371932"/>
                    <a:pt x="0" y="188866"/>
                  </a:cubicBezTo>
                  <a:close/>
                </a:path>
                <a:path w="8124763" h="1133178" stroke="0" extrusionOk="0">
                  <a:moveTo>
                    <a:pt x="0" y="188866"/>
                  </a:moveTo>
                  <a:cubicBezTo>
                    <a:pt x="-5616" y="104132"/>
                    <a:pt x="89416" y="2884"/>
                    <a:pt x="188866" y="0"/>
                  </a:cubicBezTo>
                  <a:cubicBezTo>
                    <a:pt x="2625015" y="9485"/>
                    <a:pt x="4403015" y="48724"/>
                    <a:pt x="7935895" y="0"/>
                  </a:cubicBezTo>
                  <a:cubicBezTo>
                    <a:pt x="8024392" y="-793"/>
                    <a:pt x="8139359" y="78907"/>
                    <a:pt x="8124762" y="188866"/>
                  </a:cubicBezTo>
                  <a:cubicBezTo>
                    <a:pt x="8174212" y="359330"/>
                    <a:pt x="8176419" y="843174"/>
                    <a:pt x="8124762" y="944310"/>
                  </a:cubicBezTo>
                  <a:cubicBezTo>
                    <a:pt x="8126698" y="1032537"/>
                    <a:pt x="8024387" y="1127245"/>
                    <a:pt x="7935895" y="1133178"/>
                  </a:cubicBezTo>
                  <a:cubicBezTo>
                    <a:pt x="6477201" y="491079"/>
                    <a:pt x="2827992" y="1593504"/>
                    <a:pt x="188866" y="1133178"/>
                  </a:cubicBezTo>
                  <a:cubicBezTo>
                    <a:pt x="91074" y="1152550"/>
                    <a:pt x="-22333" y="1011714"/>
                    <a:pt x="0" y="944310"/>
                  </a:cubicBezTo>
                  <a:cubicBezTo>
                    <a:pt x="-28434" y="669582"/>
                    <a:pt x="4202" y="361553"/>
                    <a:pt x="0" y="188866"/>
                  </a:cubicBezTo>
                  <a:close/>
                </a:path>
                <a:path w="8124763" h="1133178" fill="none" stroke="0" extrusionOk="0">
                  <a:moveTo>
                    <a:pt x="0" y="188866"/>
                  </a:moveTo>
                  <a:cubicBezTo>
                    <a:pt x="26997" y="93885"/>
                    <a:pt x="92840" y="10102"/>
                    <a:pt x="188866" y="0"/>
                  </a:cubicBezTo>
                  <a:cubicBezTo>
                    <a:pt x="2893340" y="298829"/>
                    <a:pt x="4430171" y="282771"/>
                    <a:pt x="7935895" y="0"/>
                  </a:cubicBezTo>
                  <a:cubicBezTo>
                    <a:pt x="8036908" y="-31193"/>
                    <a:pt x="8136283" y="41835"/>
                    <a:pt x="8124762" y="188866"/>
                  </a:cubicBezTo>
                  <a:cubicBezTo>
                    <a:pt x="8129163" y="481018"/>
                    <a:pt x="8122086" y="843519"/>
                    <a:pt x="8124762" y="944310"/>
                  </a:cubicBezTo>
                  <a:cubicBezTo>
                    <a:pt x="8128675" y="1046681"/>
                    <a:pt x="8020579" y="1110548"/>
                    <a:pt x="7935895" y="1133178"/>
                  </a:cubicBezTo>
                  <a:cubicBezTo>
                    <a:pt x="4398028" y="947396"/>
                    <a:pt x="1056081" y="1035032"/>
                    <a:pt x="188866" y="1133178"/>
                  </a:cubicBezTo>
                  <a:cubicBezTo>
                    <a:pt x="54759" y="1122617"/>
                    <a:pt x="-18883" y="1028329"/>
                    <a:pt x="0" y="944310"/>
                  </a:cubicBezTo>
                  <a:cubicBezTo>
                    <a:pt x="-55684" y="844540"/>
                    <a:pt x="-46759" y="410444"/>
                    <a:pt x="0" y="188866"/>
                  </a:cubicBezTo>
                  <a:close/>
                </a:path>
                <a:path w="8124763" h="1133178" fill="none" stroke="0" extrusionOk="0">
                  <a:moveTo>
                    <a:pt x="0" y="188866"/>
                  </a:moveTo>
                  <a:cubicBezTo>
                    <a:pt x="12207" y="103962"/>
                    <a:pt x="96225" y="19002"/>
                    <a:pt x="188866" y="0"/>
                  </a:cubicBezTo>
                  <a:cubicBezTo>
                    <a:pt x="2413932" y="329007"/>
                    <a:pt x="4464834" y="537801"/>
                    <a:pt x="7935895" y="0"/>
                  </a:cubicBezTo>
                  <a:cubicBezTo>
                    <a:pt x="8017992" y="-40527"/>
                    <a:pt x="8113556" y="71533"/>
                    <a:pt x="8124762" y="188866"/>
                  </a:cubicBezTo>
                  <a:cubicBezTo>
                    <a:pt x="8143693" y="471782"/>
                    <a:pt x="8102501" y="837041"/>
                    <a:pt x="8124762" y="944310"/>
                  </a:cubicBezTo>
                  <a:cubicBezTo>
                    <a:pt x="8123007" y="1038037"/>
                    <a:pt x="8016649" y="1120620"/>
                    <a:pt x="7935895" y="1133178"/>
                  </a:cubicBezTo>
                  <a:cubicBezTo>
                    <a:pt x="6419558" y="972471"/>
                    <a:pt x="2919739" y="1172845"/>
                    <a:pt x="188866" y="1133178"/>
                  </a:cubicBezTo>
                  <a:cubicBezTo>
                    <a:pt x="104811" y="1129737"/>
                    <a:pt x="-34375" y="1045481"/>
                    <a:pt x="0" y="944310"/>
                  </a:cubicBezTo>
                  <a:cubicBezTo>
                    <a:pt x="974" y="799418"/>
                    <a:pt x="-57369" y="421940"/>
                    <a:pt x="0" y="188866"/>
                  </a:cubicBezTo>
                  <a:close/>
                </a:path>
              </a:pathLst>
            </a:custGeom>
            <a:solidFill>
              <a:srgbClr val="FCE6D0"/>
            </a:solidFill>
            <a:ln w="12700">
              <a:solidFill>
                <a:schemeClr val="accent5"/>
              </a:solidFill>
              <a:extLst>
                <a:ext uri="{C807C97D-BFC1-408E-A445-0C87EB9F89A2}">
                  <ask:lineSketchStyleProps xmlns="" xmlns:ask="http://schemas.microsoft.com/office/drawing/2018/sketchyshapes" sd="852854689">
                    <a:custGeom>
                      <a:avLst/>
                      <a:gdLst>
                        <a:gd name="connsiteX0" fmla="*/ 0 w 5980788"/>
                        <a:gd name="connsiteY0" fmla="*/ 251822 h 1510904"/>
                        <a:gd name="connsiteX1" fmla="*/ 139028 w 5980788"/>
                        <a:gd name="connsiteY1" fmla="*/ 0 h 1510904"/>
                        <a:gd name="connsiteX2" fmla="*/ 5841759 w 5980788"/>
                        <a:gd name="connsiteY2" fmla="*/ 0 h 1510904"/>
                        <a:gd name="connsiteX3" fmla="*/ 5980788 w 5980788"/>
                        <a:gd name="connsiteY3" fmla="*/ 251822 h 1510904"/>
                        <a:gd name="connsiteX4" fmla="*/ 5980788 w 5980788"/>
                        <a:gd name="connsiteY4" fmla="*/ 1259081 h 1510904"/>
                        <a:gd name="connsiteX5" fmla="*/ 5841759 w 5980788"/>
                        <a:gd name="connsiteY5" fmla="*/ 1510904 h 1510904"/>
                        <a:gd name="connsiteX6" fmla="*/ 139028 w 5980788"/>
                        <a:gd name="connsiteY6" fmla="*/ 1510904 h 1510904"/>
                        <a:gd name="connsiteX7" fmla="*/ 0 w 5980788"/>
                        <a:gd name="connsiteY7" fmla="*/ 1259081 h 1510904"/>
                        <a:gd name="connsiteX8" fmla="*/ 0 w 5980788"/>
                        <a:gd name="connsiteY8" fmla="*/ 251822 h 1510904"/>
                        <a:gd name="connsiteX0" fmla="*/ 0 w 5980788"/>
                        <a:gd name="connsiteY0" fmla="*/ 251822 h 1510904"/>
                        <a:gd name="connsiteX1" fmla="*/ 139028 w 5980788"/>
                        <a:gd name="connsiteY1" fmla="*/ 0 h 1510904"/>
                        <a:gd name="connsiteX2" fmla="*/ 5841759 w 5980788"/>
                        <a:gd name="connsiteY2" fmla="*/ 0 h 1510904"/>
                        <a:gd name="connsiteX3" fmla="*/ 5980788 w 5980788"/>
                        <a:gd name="connsiteY3" fmla="*/ 251822 h 1510904"/>
                        <a:gd name="connsiteX4" fmla="*/ 5980788 w 5980788"/>
                        <a:gd name="connsiteY4" fmla="*/ 1259081 h 1510904"/>
                        <a:gd name="connsiteX5" fmla="*/ 5841759 w 5980788"/>
                        <a:gd name="connsiteY5" fmla="*/ 1510904 h 1510904"/>
                        <a:gd name="connsiteX6" fmla="*/ 139028 w 5980788"/>
                        <a:gd name="connsiteY6" fmla="*/ 1510904 h 1510904"/>
                        <a:gd name="connsiteX7" fmla="*/ 0 w 5980788"/>
                        <a:gd name="connsiteY7" fmla="*/ 1259081 h 1510904"/>
                        <a:gd name="connsiteX8" fmla="*/ 0 w 5980788"/>
                        <a:gd name="connsiteY8" fmla="*/ 251822 h 151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0788" h="1510904" fill="none" extrusionOk="0">
                          <a:moveTo>
                            <a:pt x="0" y="251822"/>
                          </a:moveTo>
                          <a:cubicBezTo>
                            <a:pt x="547" y="134450"/>
                            <a:pt x="68084" y="14959"/>
                            <a:pt x="139028" y="0"/>
                          </a:cubicBezTo>
                          <a:cubicBezTo>
                            <a:pt x="1511701" y="115967"/>
                            <a:pt x="3545912" y="164689"/>
                            <a:pt x="5841759" y="0"/>
                          </a:cubicBezTo>
                          <a:cubicBezTo>
                            <a:pt x="5914595" y="-36913"/>
                            <a:pt x="5969183" y="107632"/>
                            <a:pt x="5980788" y="251822"/>
                          </a:cubicBezTo>
                          <a:cubicBezTo>
                            <a:pt x="5987375" y="640359"/>
                            <a:pt x="5952834" y="1131149"/>
                            <a:pt x="5980788" y="1259081"/>
                          </a:cubicBezTo>
                          <a:cubicBezTo>
                            <a:pt x="5983770" y="1381244"/>
                            <a:pt x="5909799" y="1496708"/>
                            <a:pt x="5841759" y="1510904"/>
                          </a:cubicBezTo>
                          <a:cubicBezTo>
                            <a:pt x="3187239" y="1554679"/>
                            <a:pt x="907258" y="1486860"/>
                            <a:pt x="139028" y="1510904"/>
                          </a:cubicBezTo>
                          <a:cubicBezTo>
                            <a:pt x="81713" y="1507985"/>
                            <a:pt x="-15923" y="1401673"/>
                            <a:pt x="0" y="1259081"/>
                          </a:cubicBezTo>
                          <a:cubicBezTo>
                            <a:pt x="2497" y="1054247"/>
                            <a:pt x="-20576" y="548038"/>
                            <a:pt x="0" y="251822"/>
                          </a:cubicBezTo>
                          <a:close/>
                        </a:path>
                        <a:path w="5980788" h="1510904" stroke="0" extrusionOk="0">
                          <a:moveTo>
                            <a:pt x="0" y="251822"/>
                          </a:moveTo>
                          <a:cubicBezTo>
                            <a:pt x="-1619" y="127935"/>
                            <a:pt x="66015" y="7390"/>
                            <a:pt x="139028" y="0"/>
                          </a:cubicBezTo>
                          <a:cubicBezTo>
                            <a:pt x="1930687" y="45621"/>
                            <a:pt x="3208910" y="-14617"/>
                            <a:pt x="5841759" y="0"/>
                          </a:cubicBezTo>
                          <a:cubicBezTo>
                            <a:pt x="5909557" y="-1542"/>
                            <a:pt x="5987806" y="103753"/>
                            <a:pt x="5980788" y="251822"/>
                          </a:cubicBezTo>
                          <a:cubicBezTo>
                            <a:pt x="6001865" y="482449"/>
                            <a:pt x="6003534" y="1118368"/>
                            <a:pt x="5980788" y="1259081"/>
                          </a:cubicBezTo>
                          <a:cubicBezTo>
                            <a:pt x="5980516" y="1387623"/>
                            <a:pt x="5912172" y="1508283"/>
                            <a:pt x="5841759" y="1510904"/>
                          </a:cubicBezTo>
                          <a:cubicBezTo>
                            <a:pt x="4743900" y="1106631"/>
                            <a:pt x="2099007" y="1909529"/>
                            <a:pt x="139028" y="1510904"/>
                          </a:cubicBezTo>
                          <a:cubicBezTo>
                            <a:pt x="63379" y="1517625"/>
                            <a:pt x="-14496" y="1365939"/>
                            <a:pt x="0" y="1259081"/>
                          </a:cubicBezTo>
                          <a:cubicBezTo>
                            <a:pt x="-21410" y="904862"/>
                            <a:pt x="2169" y="508563"/>
                            <a:pt x="0" y="251822"/>
                          </a:cubicBezTo>
                          <a:close/>
                        </a:path>
                        <a:path w="5980788" h="1510904" fill="none" stroke="0" extrusionOk="0">
                          <a:moveTo>
                            <a:pt x="0" y="251822"/>
                          </a:moveTo>
                          <a:cubicBezTo>
                            <a:pt x="13123" y="131608"/>
                            <a:pt x="67555" y="14688"/>
                            <a:pt x="139028" y="0"/>
                          </a:cubicBezTo>
                          <a:cubicBezTo>
                            <a:pt x="2060984" y="245993"/>
                            <a:pt x="3316311" y="308259"/>
                            <a:pt x="5841759" y="0"/>
                          </a:cubicBezTo>
                          <a:cubicBezTo>
                            <a:pt x="5913545" y="-24233"/>
                            <a:pt x="5985898" y="85694"/>
                            <a:pt x="5980788" y="251822"/>
                          </a:cubicBezTo>
                          <a:cubicBezTo>
                            <a:pt x="5987255" y="634055"/>
                            <a:pt x="5966808" y="1109901"/>
                            <a:pt x="5980788" y="1259081"/>
                          </a:cubicBezTo>
                          <a:cubicBezTo>
                            <a:pt x="5980227" y="1394557"/>
                            <a:pt x="5912658" y="1500922"/>
                            <a:pt x="5841759" y="1510904"/>
                          </a:cubicBezTo>
                          <a:cubicBezTo>
                            <a:pt x="3141225" y="1409417"/>
                            <a:pt x="837940" y="1437748"/>
                            <a:pt x="139028" y="1510904"/>
                          </a:cubicBezTo>
                          <a:cubicBezTo>
                            <a:pt x="45732" y="1504385"/>
                            <a:pt x="-10917" y="1395064"/>
                            <a:pt x="0" y="1259081"/>
                          </a:cubicBezTo>
                          <a:cubicBezTo>
                            <a:pt x="-22177" y="1113037"/>
                            <a:pt x="-30967" y="567533"/>
                            <a:pt x="0" y="2518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3" name="Hộp Văn bản 12">
              <a:extLst>
                <a:ext uri="{FF2B5EF4-FFF2-40B4-BE49-F238E27FC236}">
                  <a16:creationId xmlns="" xmlns:a16="http://schemas.microsoft.com/office/drawing/2014/main" id="{0456EAC6-E253-1B6D-4C4F-7765381C13A1}"/>
                </a:ext>
              </a:extLst>
            </p:cNvPr>
            <p:cNvSpPr txBox="1"/>
            <p:nvPr/>
          </p:nvSpPr>
          <p:spPr>
            <a:xfrm>
              <a:off x="1270470" y="498000"/>
              <a:ext cx="7459734" cy="530915"/>
            </a:xfrm>
            <a:prstGeom prst="rect">
              <a:avLst/>
            </a:prstGeom>
            <a:noFill/>
          </p:spPr>
          <p:txBody>
            <a:bodyPr wrap="square" rtlCol="0">
              <a:spAutoFit/>
            </a:bodyPr>
            <a:lstStyle/>
            <a:p>
              <a:pPr algn="ctr" defTabSz="1219170">
                <a:buClr>
                  <a:srgbClr val="000000"/>
                </a:buClr>
              </a:pPr>
              <a:r>
                <a:rPr lang="vi-VN" sz="4000" b="1" kern="0">
                  <a:solidFill>
                    <a:srgbClr val="F08316"/>
                  </a:solidFill>
                  <a:latin typeface="Calibri"/>
                  <a:cs typeface="Arial"/>
                  <a:sym typeface="Arial"/>
                </a:rPr>
                <a:t>Nói về khu vườn trong bức tranh của bài đọc.</a:t>
              </a:r>
              <a:endParaRPr lang="en-US" sz="4000" b="1" kern="0" dirty="0">
                <a:solidFill>
                  <a:srgbClr val="F08316"/>
                </a:solidFill>
                <a:latin typeface="Calibri"/>
                <a:cs typeface="Arial"/>
                <a:sym typeface="Arial"/>
              </a:endParaRPr>
            </a:p>
          </p:txBody>
        </p:sp>
      </p:grpSp>
      <p:grpSp>
        <p:nvGrpSpPr>
          <p:cNvPr id="25" name="Nhóm 24">
            <a:extLst>
              <a:ext uri="{FF2B5EF4-FFF2-40B4-BE49-F238E27FC236}">
                <a16:creationId xmlns="" xmlns:a16="http://schemas.microsoft.com/office/drawing/2014/main" id="{C475695D-D06C-A8C5-6FE6-52C800FE80C8}"/>
              </a:ext>
            </a:extLst>
          </p:cNvPr>
          <p:cNvGrpSpPr/>
          <p:nvPr/>
        </p:nvGrpSpPr>
        <p:grpSpPr>
          <a:xfrm>
            <a:off x="608625" y="1478593"/>
            <a:ext cx="5487375" cy="2398455"/>
            <a:chOff x="4572000" y="1288105"/>
            <a:chExt cx="4115531" cy="1798841"/>
          </a:xfrm>
        </p:grpSpPr>
        <p:pic>
          <p:nvPicPr>
            <p:cNvPr id="23" name="Hình ảnh 22" descr="Ảnh có chứa văn bản, đồ họa véc-tơ&#10;&#10;Mô tả được tạo tự động">
              <a:extLst>
                <a:ext uri="{FF2B5EF4-FFF2-40B4-BE49-F238E27FC236}">
                  <a16:creationId xmlns="" xmlns:a16="http://schemas.microsoft.com/office/drawing/2014/main" id="{B5D9711C-4C94-4946-9815-7CB805193407}"/>
                </a:ext>
              </a:extLst>
            </p:cNvPr>
            <p:cNvPicPr>
              <a:picLocks noChangeAspect="1"/>
            </p:cNvPicPr>
            <p:nvPr/>
          </p:nvPicPr>
          <p:blipFill>
            <a:blip r:embed="rId3"/>
            <a:stretch>
              <a:fillRect/>
            </a:stretch>
          </p:blipFill>
          <p:spPr>
            <a:xfrm>
              <a:off x="4572000" y="1288105"/>
              <a:ext cx="4115531" cy="1798841"/>
            </a:xfrm>
            <a:prstGeom prst="rect">
              <a:avLst/>
            </a:prstGeom>
          </p:spPr>
        </p:pic>
        <p:sp>
          <p:nvSpPr>
            <p:cNvPr id="24" name="Hộp Văn bản 23">
              <a:extLst>
                <a:ext uri="{FF2B5EF4-FFF2-40B4-BE49-F238E27FC236}">
                  <a16:creationId xmlns="" xmlns:a16="http://schemas.microsoft.com/office/drawing/2014/main" id="{2355B24C-F1E2-2B3F-B158-687272B53403}"/>
                </a:ext>
              </a:extLst>
            </p:cNvPr>
            <p:cNvSpPr txBox="1"/>
            <p:nvPr/>
          </p:nvSpPr>
          <p:spPr>
            <a:xfrm rot="303970">
              <a:off x="6587067" y="2143838"/>
              <a:ext cx="1996967" cy="307777"/>
            </a:xfrm>
            <a:prstGeom prst="rect">
              <a:avLst/>
            </a:prstGeom>
            <a:noFill/>
          </p:spPr>
          <p:txBody>
            <a:bodyPr wrap="square" rtlCol="0">
              <a:prstTxWarp prst="textArchUp">
                <a:avLst/>
              </a:prstTxWarp>
              <a:spAutoFit/>
            </a:bodyPr>
            <a:lstStyle/>
            <a:p>
              <a:pPr defTabSz="1219170">
                <a:buClr>
                  <a:srgbClr val="000000"/>
                </a:buClr>
              </a:pPr>
              <a:r>
                <a:rPr lang="en-US" sz="1867" b="1" kern="0" dirty="0" err="1">
                  <a:solidFill>
                    <a:srgbClr val="000000"/>
                  </a:solidFill>
                  <a:latin typeface="Arial"/>
                  <a:cs typeface="Arial"/>
                  <a:sym typeface="Arial"/>
                </a:rPr>
                <a:t>Thảo</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luận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nhóm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đôi</a:t>
              </a:r>
              <a:endParaRPr lang="en-US" sz="1867" b="1" kern="0" dirty="0">
                <a:solidFill>
                  <a:srgbClr val="000000"/>
                </a:solidFill>
                <a:latin typeface="Arial"/>
                <a:cs typeface="Arial"/>
                <a:sym typeface="Arial"/>
              </a:endParaRPr>
            </a:p>
          </p:txBody>
        </p:sp>
      </p:grpSp>
      <p:grpSp>
        <p:nvGrpSpPr>
          <p:cNvPr id="5" name="Nhóm 3">
            <a:extLst>
              <a:ext uri="{FF2B5EF4-FFF2-40B4-BE49-F238E27FC236}">
                <a16:creationId xmlns="" xmlns:a16="http://schemas.microsoft.com/office/drawing/2014/main" id="{BC664D17-756C-A35C-3ED6-5B56341EB50E}"/>
              </a:ext>
            </a:extLst>
          </p:cNvPr>
          <p:cNvGrpSpPr/>
          <p:nvPr/>
        </p:nvGrpSpPr>
        <p:grpSpPr>
          <a:xfrm>
            <a:off x="-2228944" y="3395771"/>
            <a:ext cx="11490896" cy="2338788"/>
            <a:chOff x="-1628165" y="2410631"/>
            <a:chExt cx="8618172" cy="1754091"/>
          </a:xfrm>
        </p:grpSpPr>
        <p:grpSp>
          <p:nvGrpSpPr>
            <p:cNvPr id="6" name="Nhóm 17">
              <a:extLst>
                <a:ext uri="{FF2B5EF4-FFF2-40B4-BE49-F238E27FC236}">
                  <a16:creationId xmlns="" xmlns:a16="http://schemas.microsoft.com/office/drawing/2014/main" id="{B2C3CF7A-85FA-BC48-9C24-49CA110EF7E0}"/>
                </a:ext>
              </a:extLst>
            </p:cNvPr>
            <p:cNvGrpSpPr/>
            <p:nvPr/>
          </p:nvGrpSpPr>
          <p:grpSpPr>
            <a:xfrm>
              <a:off x="-1628165" y="2410631"/>
              <a:ext cx="7459734" cy="831204"/>
              <a:chOff x="-333558" y="285467"/>
              <a:chExt cx="7459734" cy="831204"/>
            </a:xfrm>
          </p:grpSpPr>
          <p:sp>
            <p:nvSpPr>
              <p:cNvPr id="10" name="Hộp Văn bản 21">
                <a:extLst>
                  <a:ext uri="{FF2B5EF4-FFF2-40B4-BE49-F238E27FC236}">
                    <a16:creationId xmlns="" xmlns:a16="http://schemas.microsoft.com/office/drawing/2014/main" id="{87773E8A-802B-DBFB-F8B3-F124B4532C96}"/>
                  </a:ext>
                </a:extLst>
              </p:cNvPr>
              <p:cNvSpPr txBox="1"/>
              <p:nvPr/>
            </p:nvSpPr>
            <p:spPr>
              <a:xfrm>
                <a:off x="-333558" y="394499"/>
                <a:ext cx="7459734" cy="623248"/>
              </a:xfrm>
              <a:prstGeom prst="rect">
                <a:avLst/>
              </a:prstGeom>
              <a:noFill/>
            </p:spPr>
            <p:txBody>
              <a:bodyPr wrap="square" rtlCol="0">
                <a:spAutoFit/>
              </a:bodyPr>
              <a:lstStyle/>
              <a:p>
                <a:pPr algn="ctr" defTabSz="1219170">
                  <a:buClr>
                    <a:srgbClr val="000000"/>
                  </a:buClr>
                </a:pPr>
                <a:r>
                  <a:rPr lang="vi-VN" sz="4800" b="1" kern="0" dirty="0">
                    <a:solidFill>
                      <a:srgbClr val="EB6553"/>
                    </a:solidFill>
                    <a:latin typeface="Calibri"/>
                    <a:cs typeface="Arial"/>
                    <a:sym typeface="Arial"/>
                  </a:rPr>
                  <a:t>Tranh </a:t>
                </a:r>
                <a:r>
                  <a:rPr lang="vi-VN" sz="4800" b="1" kern="0" dirty="0" err="1">
                    <a:solidFill>
                      <a:srgbClr val="EB6553"/>
                    </a:solidFill>
                    <a:latin typeface="Calibri"/>
                    <a:cs typeface="Arial"/>
                    <a:sym typeface="Arial"/>
                  </a:rPr>
                  <a:t>vẽ</a:t>
                </a:r>
                <a:r>
                  <a:rPr lang="vi-VN" sz="4800" b="1" kern="0" dirty="0">
                    <a:solidFill>
                      <a:srgbClr val="EB6553"/>
                    </a:solidFill>
                    <a:latin typeface="Calibri"/>
                    <a:cs typeface="Arial"/>
                    <a:sym typeface="Arial"/>
                  </a:rPr>
                  <a:t> </a:t>
                </a:r>
                <a:r>
                  <a:rPr lang="vi-VN" sz="4800" b="1" kern="0" dirty="0" err="1">
                    <a:solidFill>
                      <a:srgbClr val="EB6553"/>
                    </a:solidFill>
                    <a:latin typeface="Calibri"/>
                    <a:cs typeface="Arial"/>
                    <a:sym typeface="Arial"/>
                  </a:rPr>
                  <a:t>gì</a:t>
                </a:r>
                <a:r>
                  <a:rPr lang="vi-VN" sz="4800" b="1" kern="0" dirty="0">
                    <a:solidFill>
                      <a:srgbClr val="EB6553"/>
                    </a:solidFill>
                    <a:latin typeface="Calibri"/>
                    <a:cs typeface="Arial"/>
                    <a:sym typeface="Arial"/>
                  </a:rPr>
                  <a:t>?</a:t>
                </a:r>
                <a:endParaRPr lang="en-US" sz="4800" b="1" kern="0" dirty="0">
                  <a:solidFill>
                    <a:srgbClr val="EB6553"/>
                  </a:solidFill>
                  <a:latin typeface="Calibri"/>
                  <a:cs typeface="Arial"/>
                  <a:sym typeface="Arial"/>
                </a:endParaRPr>
              </a:p>
            </p:txBody>
          </p:sp>
          <p:pic>
            <p:nvPicPr>
              <p:cNvPr id="11" name="Hình ảnh 19" descr="Ảnh có chứa văn bản, mẫu họa&#10;&#10;Mô tả được tạo tự động">
                <a:extLst>
                  <a:ext uri="{FF2B5EF4-FFF2-40B4-BE49-F238E27FC236}">
                    <a16:creationId xmlns="" xmlns:a16="http://schemas.microsoft.com/office/drawing/2014/main" id="{6EB54A4E-EBDB-DB3F-736E-C3B5362950E2}"/>
                  </a:ext>
                </a:extLst>
              </p:cNvPr>
              <p:cNvPicPr>
                <a:picLocks noChangeAspect="1"/>
              </p:cNvPicPr>
              <p:nvPr/>
            </p:nvPicPr>
            <p:blipFill>
              <a:blip r:embed="rId4"/>
              <a:stretch>
                <a:fillRect/>
              </a:stretch>
            </p:blipFill>
            <p:spPr>
              <a:xfrm>
                <a:off x="1521441" y="285467"/>
                <a:ext cx="528804" cy="831204"/>
              </a:xfrm>
              <a:prstGeom prst="rect">
                <a:avLst/>
              </a:prstGeom>
            </p:spPr>
          </p:pic>
        </p:grpSp>
        <p:grpSp>
          <p:nvGrpSpPr>
            <p:cNvPr id="7" name="Nhóm 25">
              <a:extLst>
                <a:ext uri="{FF2B5EF4-FFF2-40B4-BE49-F238E27FC236}">
                  <a16:creationId xmlns="" xmlns:a16="http://schemas.microsoft.com/office/drawing/2014/main" id="{B8587625-111F-E262-4F73-86A2D1923D99}"/>
                </a:ext>
              </a:extLst>
            </p:cNvPr>
            <p:cNvGrpSpPr/>
            <p:nvPr/>
          </p:nvGrpSpPr>
          <p:grpSpPr>
            <a:xfrm>
              <a:off x="-469727" y="3333518"/>
              <a:ext cx="7459734" cy="831204"/>
              <a:chOff x="337600" y="285467"/>
              <a:chExt cx="7459734" cy="831204"/>
            </a:xfrm>
          </p:grpSpPr>
          <p:sp>
            <p:nvSpPr>
              <p:cNvPr id="8" name="Hộp Văn bản 26">
                <a:extLst>
                  <a:ext uri="{FF2B5EF4-FFF2-40B4-BE49-F238E27FC236}">
                    <a16:creationId xmlns="" xmlns:a16="http://schemas.microsoft.com/office/drawing/2014/main" id="{7BC3263D-B7DF-73F6-176B-7153BD7520E5}"/>
                  </a:ext>
                </a:extLst>
              </p:cNvPr>
              <p:cNvSpPr txBox="1"/>
              <p:nvPr/>
            </p:nvSpPr>
            <p:spPr>
              <a:xfrm>
                <a:off x="337600" y="432956"/>
                <a:ext cx="7459734" cy="561741"/>
              </a:xfrm>
              <a:prstGeom prst="rect">
                <a:avLst/>
              </a:prstGeom>
              <a:noFill/>
            </p:spPr>
            <p:txBody>
              <a:bodyPr wrap="square" rtlCol="0">
                <a:spAutoFit/>
              </a:bodyPr>
              <a:lstStyle/>
              <a:p>
                <a:pPr algn="ctr" defTabSz="1219170">
                  <a:buClr>
                    <a:srgbClr val="000000"/>
                  </a:buClr>
                </a:pPr>
                <a:r>
                  <a:rPr lang="vi-VN" sz="4267" b="1" kern="0" dirty="0" err="1">
                    <a:solidFill>
                      <a:srgbClr val="EB6553"/>
                    </a:solidFill>
                    <a:latin typeface="Calibri"/>
                    <a:cs typeface="Arial"/>
                    <a:sym typeface="Arial"/>
                  </a:rPr>
                  <a:t>Nội</a:t>
                </a:r>
                <a:r>
                  <a:rPr lang="vi-VN" sz="4267" b="1" kern="0" dirty="0">
                    <a:solidFill>
                      <a:srgbClr val="EB6553"/>
                    </a:solidFill>
                    <a:latin typeface="Calibri"/>
                    <a:cs typeface="Arial"/>
                    <a:sym typeface="Arial"/>
                  </a:rPr>
                  <a:t> dung </a:t>
                </a:r>
                <a:r>
                  <a:rPr lang="vi-VN" sz="4267" b="1" kern="0" dirty="0" err="1">
                    <a:solidFill>
                      <a:srgbClr val="EB6553"/>
                    </a:solidFill>
                    <a:latin typeface="Calibri"/>
                    <a:cs typeface="Arial"/>
                    <a:sym typeface="Arial"/>
                  </a:rPr>
                  <a:t>bài</a:t>
                </a:r>
                <a:r>
                  <a:rPr lang="vi-VN" sz="4267" b="1" kern="0" dirty="0">
                    <a:solidFill>
                      <a:srgbClr val="EB6553"/>
                    </a:solidFill>
                    <a:latin typeface="Calibri"/>
                    <a:cs typeface="Arial"/>
                    <a:sym typeface="Arial"/>
                  </a:rPr>
                  <a:t> </a:t>
                </a:r>
                <a:r>
                  <a:rPr lang="vi-VN" sz="4267" b="1" kern="0" dirty="0" err="1">
                    <a:solidFill>
                      <a:srgbClr val="EB6553"/>
                    </a:solidFill>
                    <a:latin typeface="Calibri"/>
                    <a:cs typeface="Arial"/>
                    <a:sym typeface="Arial"/>
                  </a:rPr>
                  <a:t>học</a:t>
                </a:r>
                <a:r>
                  <a:rPr lang="vi-VN" sz="4267" b="1" kern="0" dirty="0">
                    <a:solidFill>
                      <a:srgbClr val="EB6553"/>
                    </a:solidFill>
                    <a:latin typeface="Calibri"/>
                    <a:cs typeface="Arial"/>
                    <a:sym typeface="Arial"/>
                  </a:rPr>
                  <a:t> </a:t>
                </a:r>
                <a:r>
                  <a:rPr lang="vi-VN" sz="4267" b="1" kern="0" dirty="0" err="1">
                    <a:solidFill>
                      <a:srgbClr val="EB6553"/>
                    </a:solidFill>
                    <a:latin typeface="Calibri"/>
                    <a:cs typeface="Arial"/>
                    <a:sym typeface="Arial"/>
                  </a:rPr>
                  <a:t>là</a:t>
                </a:r>
                <a:r>
                  <a:rPr lang="vi-VN" sz="4267" b="1" kern="0" dirty="0">
                    <a:solidFill>
                      <a:srgbClr val="EB6553"/>
                    </a:solidFill>
                    <a:latin typeface="Calibri"/>
                    <a:cs typeface="Arial"/>
                    <a:sym typeface="Arial"/>
                  </a:rPr>
                  <a:t> </a:t>
                </a:r>
                <a:r>
                  <a:rPr lang="vi-VN" sz="4267" b="1" kern="0" dirty="0" err="1">
                    <a:solidFill>
                      <a:srgbClr val="EB6553"/>
                    </a:solidFill>
                    <a:latin typeface="Calibri"/>
                    <a:cs typeface="Arial"/>
                    <a:sym typeface="Arial"/>
                  </a:rPr>
                  <a:t>gì</a:t>
                </a:r>
                <a:r>
                  <a:rPr lang="vi-VN" sz="4267" b="1" kern="0" dirty="0">
                    <a:solidFill>
                      <a:srgbClr val="EB6553"/>
                    </a:solidFill>
                    <a:latin typeface="Calibri"/>
                    <a:cs typeface="Arial"/>
                    <a:sym typeface="Arial"/>
                  </a:rPr>
                  <a:t>?</a:t>
                </a:r>
                <a:endParaRPr lang="en-US" sz="4267" b="1" kern="0" dirty="0">
                  <a:solidFill>
                    <a:srgbClr val="EB6553"/>
                  </a:solidFill>
                  <a:latin typeface="Calibri"/>
                  <a:cs typeface="Arial"/>
                  <a:sym typeface="Arial"/>
                </a:endParaRPr>
              </a:p>
            </p:txBody>
          </p:sp>
          <p:pic>
            <p:nvPicPr>
              <p:cNvPr id="9" name="Hình ảnh 27" descr="Ảnh có chứa văn bản, mẫu họa&#10;&#10;Mô tả được tạo tự động">
                <a:extLst>
                  <a:ext uri="{FF2B5EF4-FFF2-40B4-BE49-F238E27FC236}">
                    <a16:creationId xmlns="" xmlns:a16="http://schemas.microsoft.com/office/drawing/2014/main" id="{060678C6-9269-141C-FD3C-673843D99AC5}"/>
                  </a:ext>
                </a:extLst>
              </p:cNvPr>
              <p:cNvPicPr>
                <a:picLocks noChangeAspect="1"/>
              </p:cNvPicPr>
              <p:nvPr/>
            </p:nvPicPr>
            <p:blipFill>
              <a:blip r:embed="rId4"/>
              <a:stretch>
                <a:fillRect/>
              </a:stretch>
            </p:blipFill>
            <p:spPr>
              <a:xfrm>
                <a:off x="1521441" y="285467"/>
                <a:ext cx="528804" cy="831204"/>
              </a:xfrm>
              <a:prstGeom prst="rect">
                <a:avLst/>
              </a:prstGeom>
            </p:spPr>
          </p:pic>
        </p:grpSp>
      </p:grpSp>
    </p:spTree>
    <p:extLst>
      <p:ext uri="{BB962C8B-B14F-4D97-AF65-F5344CB8AC3E}">
        <p14:creationId xmlns:p14="http://schemas.microsoft.com/office/powerpoint/2010/main" val="3819037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1+#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pic>
        <p:nvPicPr>
          <p:cNvPr id="462" name="Hình ảnh 461">
            <a:extLst>
              <a:ext uri="{FF2B5EF4-FFF2-40B4-BE49-F238E27FC236}">
                <a16:creationId xmlns="" xmlns:a16="http://schemas.microsoft.com/office/drawing/2014/main" id="{CEEDAC73-AA96-3E14-E59A-9B821F954307}"/>
              </a:ext>
            </a:extLst>
          </p:cNvPr>
          <p:cNvPicPr>
            <a:picLocks noChangeAspect="1"/>
          </p:cNvPicPr>
          <p:nvPr/>
        </p:nvPicPr>
        <p:blipFill>
          <a:blip r:embed="rId3"/>
          <a:stretch>
            <a:fillRect/>
          </a:stretch>
        </p:blipFill>
        <p:spPr>
          <a:xfrm>
            <a:off x="3532157" y="1819496"/>
            <a:ext cx="5127685" cy="4896889"/>
          </a:xfrm>
          <a:prstGeom prst="rect">
            <a:avLst/>
          </a:prstGeom>
        </p:spPr>
      </p:pic>
      <p:sp>
        <p:nvSpPr>
          <p:cNvPr id="465" name="Hộp Văn bản 464">
            <a:extLst>
              <a:ext uri="{FF2B5EF4-FFF2-40B4-BE49-F238E27FC236}">
                <a16:creationId xmlns="" xmlns:a16="http://schemas.microsoft.com/office/drawing/2014/main" id="{D609811E-329F-8AD8-A676-1DA9ED6B4FF6}"/>
              </a:ext>
            </a:extLst>
          </p:cNvPr>
          <p:cNvSpPr txBox="1"/>
          <p:nvPr/>
        </p:nvSpPr>
        <p:spPr>
          <a:xfrm>
            <a:off x="1246456" y="141615"/>
            <a:ext cx="9173539" cy="995209"/>
          </a:xfrm>
          <a:prstGeom prst="rect">
            <a:avLst/>
          </a:prstGeom>
          <a:noFill/>
        </p:spPr>
        <p:txBody>
          <a:bodyPr wrap="square" rtlCol="0">
            <a:spAutoFit/>
          </a:bodyPr>
          <a:lstStyle/>
          <a:p>
            <a:pPr algn="ctr" defTabSz="1219170">
              <a:buClr>
                <a:srgbClr val="000000"/>
              </a:buClr>
            </a:pP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Luyện</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đọc</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en-US"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rPr>
              <a:t>trước</a:t>
            </a:r>
            <a:r>
              <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rPr>
              <a:t> </a:t>
            </a:r>
            <a:r>
              <a:rPr lang="en-US"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rPr>
              <a:t>lớp</a:t>
            </a:r>
            <a:endPar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spTree>
    <p:extLst>
      <p:ext uri="{BB962C8B-B14F-4D97-AF65-F5344CB8AC3E}">
        <p14:creationId xmlns:p14="http://schemas.microsoft.com/office/powerpoint/2010/main" val="712338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par>
                                <p:cTn id="8" presetID="2" presetClass="entr" presetSubtype="12" fill="hold" nodeType="withEffect">
                                  <p:stCondLst>
                                    <p:cond delay="250"/>
                                  </p:stCondLst>
                                  <p:childTnLst>
                                    <p:set>
                                      <p:cBhvr>
                                        <p:cTn id="9" dur="1" fill="hold">
                                          <p:stCondLst>
                                            <p:cond delay="0"/>
                                          </p:stCondLst>
                                        </p:cTn>
                                        <p:tgtEl>
                                          <p:spTgt spid="462"/>
                                        </p:tgtEl>
                                        <p:attrNameLst>
                                          <p:attrName>style.visibility</p:attrName>
                                        </p:attrNameLst>
                                      </p:cBhvr>
                                      <p:to>
                                        <p:strVal val="visible"/>
                                      </p:to>
                                    </p:set>
                                    <p:anim calcmode="lin" valueType="num">
                                      <p:cBhvr additive="base">
                                        <p:cTn id="10" dur="750" fill="hold"/>
                                        <p:tgtEl>
                                          <p:spTgt spid="462"/>
                                        </p:tgtEl>
                                        <p:attrNameLst>
                                          <p:attrName>ppt_x</p:attrName>
                                        </p:attrNameLst>
                                      </p:cBhvr>
                                      <p:tavLst>
                                        <p:tav tm="0">
                                          <p:val>
                                            <p:strVal val="0-#ppt_w/2"/>
                                          </p:val>
                                        </p:tav>
                                        <p:tav tm="100000">
                                          <p:val>
                                            <p:strVal val="#ppt_x"/>
                                          </p:val>
                                        </p:tav>
                                      </p:tavLst>
                                    </p:anim>
                                    <p:anim calcmode="lin" valueType="num">
                                      <p:cBhvr additive="base">
                                        <p:cTn id="11" dur="750" fill="hold"/>
                                        <p:tgtEl>
                                          <p:spTgt spid="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
            <a:extLst>
              <a:ext uri="{FF2B5EF4-FFF2-40B4-BE49-F238E27FC236}">
                <a16:creationId xmlns="" xmlns:a16="http://schemas.microsoft.com/office/drawing/2014/main" id="{0ABD4E84-D7C4-7883-7C50-68CADEA2A607}"/>
              </a:ext>
            </a:extLst>
          </p:cNvPr>
          <p:cNvSpPr/>
          <p:nvPr/>
        </p:nvSpPr>
        <p:spPr>
          <a:xfrm>
            <a:off x="422564" y="940107"/>
            <a:ext cx="11346872" cy="5565411"/>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grpSp>
        <p:nvGrpSpPr>
          <p:cNvPr id="4" name="Group 10">
            <a:extLst>
              <a:ext uri="{FF2B5EF4-FFF2-40B4-BE49-F238E27FC236}">
                <a16:creationId xmlns="" xmlns:a16="http://schemas.microsoft.com/office/drawing/2014/main" id="{EB63B4F5-A210-9637-7D6F-377E9FA20BF1}"/>
              </a:ext>
            </a:extLst>
          </p:cNvPr>
          <p:cNvGrpSpPr/>
          <p:nvPr/>
        </p:nvGrpSpPr>
        <p:grpSpPr>
          <a:xfrm>
            <a:off x="3563432" y="352484"/>
            <a:ext cx="4974773" cy="1156269"/>
            <a:chOff x="3608613" y="-48273"/>
            <a:chExt cx="4974773" cy="1156268"/>
          </a:xfrm>
        </p:grpSpPr>
        <p:sp>
          <p:nvSpPr>
            <p:cNvPr id="5" name="TextBox 24">
              <a:extLst>
                <a:ext uri="{FF2B5EF4-FFF2-40B4-BE49-F238E27FC236}">
                  <a16:creationId xmlns="" xmlns:a16="http://schemas.microsoft.com/office/drawing/2014/main" id="{7B2FF78F-408E-8512-738D-13CAB187EC0E}"/>
                </a:ext>
              </a:extLst>
            </p:cNvPr>
            <p:cNvSpPr txBox="1"/>
            <p:nvPr/>
          </p:nvSpPr>
          <p:spPr>
            <a:xfrm>
              <a:off x="3608614" y="0"/>
              <a:ext cx="4974772" cy="1107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r>
                <a:rPr lang="en-US" sz="6600" dirty="0">
                  <a:ln w="254000">
                    <a:solidFill>
                      <a:prstClr val="white"/>
                    </a:solidFill>
                  </a:ln>
                  <a:solidFill>
                    <a:prstClr val="black"/>
                  </a:solidFill>
                  <a:latin typeface="UVN Banh Mi" pitchFamily="2" charset="0"/>
                  <a:sym typeface="Arial"/>
                </a:rPr>
                <a:t>DẶN DÒ</a:t>
              </a:r>
            </a:p>
          </p:txBody>
        </p:sp>
        <p:sp>
          <p:nvSpPr>
            <p:cNvPr id="6" name="TextBox 32">
              <a:extLst>
                <a:ext uri="{FF2B5EF4-FFF2-40B4-BE49-F238E27FC236}">
                  <a16:creationId xmlns="" xmlns:a16="http://schemas.microsoft.com/office/drawing/2014/main" id="{3087D160-0722-E747-98B0-12B511F40B93}"/>
                </a:ext>
              </a:extLst>
            </p:cNvPr>
            <p:cNvSpPr txBox="1"/>
            <p:nvPr/>
          </p:nvSpPr>
          <p:spPr>
            <a:xfrm>
              <a:off x="3608613" y="-48273"/>
              <a:ext cx="4974772" cy="1107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r>
                <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SVN-Poky's"/>
                  <a:sym typeface="Arial"/>
                </a:rPr>
                <a:t>DẶN DÒ</a:t>
              </a:r>
            </a:p>
          </p:txBody>
        </p:sp>
      </p:grpSp>
      <p:sp>
        <p:nvSpPr>
          <p:cNvPr id="7" name="TextBox 34">
            <a:extLst>
              <a:ext uri="{FF2B5EF4-FFF2-40B4-BE49-F238E27FC236}">
                <a16:creationId xmlns="" xmlns:a16="http://schemas.microsoft.com/office/drawing/2014/main" id="{C1F55C80-09C3-A375-4225-7DE85C8B573D}"/>
              </a:ext>
            </a:extLst>
          </p:cNvPr>
          <p:cNvSpPr txBox="1"/>
          <p:nvPr/>
        </p:nvSpPr>
        <p:spPr>
          <a:xfrm>
            <a:off x="1819687"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914377">
              <a:lnSpc>
                <a:spcPct val="150000"/>
              </a:lnSpc>
            </a:pPr>
            <a:r>
              <a:rPr lang="en-US" sz="3200" dirty="0" smtClean="0">
                <a:solidFill>
                  <a:prstClr val="black"/>
                </a:solidFill>
                <a:latin typeface="Calibri" panose="020F0502020204030204" pitchFamily="34" charset="0"/>
                <a:cs typeface="Calibri" panose="020F0502020204030204" pitchFamily="34" charset="0"/>
                <a:sym typeface="Arial"/>
              </a:rPr>
              <a:t>ĐỌC LẠI BÀI VÀ TRẢ LỜI CÂU HỎI</a:t>
            </a:r>
            <a:endParaRPr lang="en-US" sz="3200" dirty="0">
              <a:solidFill>
                <a:prstClr val="black"/>
              </a:solidFill>
              <a:latin typeface="Calibri" panose="020F0502020204030204" pitchFamily="34" charset="0"/>
              <a:cs typeface="Calibri" panose="020F0502020204030204" pitchFamily="34" charset="0"/>
              <a:sym typeface="Arial"/>
            </a:endParaRPr>
          </a:p>
        </p:txBody>
      </p:sp>
      <p:pic>
        <p:nvPicPr>
          <p:cNvPr id="8" name="Picture 12">
            <a:extLst>
              <a:ext uri="{FF2B5EF4-FFF2-40B4-BE49-F238E27FC236}">
                <a16:creationId xmlns="" xmlns:a16="http://schemas.microsoft.com/office/drawing/2014/main" id="{5430DCF3-0771-C9C3-B439-4131ED5AC08C}"/>
              </a:ext>
            </a:extLst>
          </p:cNvPr>
          <p:cNvPicPr>
            <a:picLocks noChangeAspect="1"/>
          </p:cNvPicPr>
          <p:nvPr/>
        </p:nvPicPr>
        <p:blipFill>
          <a:blip r:embed="rId2"/>
          <a:stretch>
            <a:fillRect/>
          </a:stretch>
        </p:blipFill>
        <p:spPr>
          <a:xfrm rot="737208" flipH="1">
            <a:off x="627573" y="1718066"/>
            <a:ext cx="919996" cy="919996"/>
          </a:xfrm>
          <a:prstGeom prst="rect">
            <a:avLst/>
          </a:prstGeom>
        </p:spPr>
      </p:pic>
      <p:sp>
        <p:nvSpPr>
          <p:cNvPr id="9" name="TextBox 36">
            <a:extLst>
              <a:ext uri="{FF2B5EF4-FFF2-40B4-BE49-F238E27FC236}">
                <a16:creationId xmlns="" xmlns:a16="http://schemas.microsoft.com/office/drawing/2014/main" id="{6DE7C78E-E281-57F5-2D29-B42816B461B7}"/>
              </a:ext>
            </a:extLst>
          </p:cNvPr>
          <p:cNvSpPr txBox="1"/>
          <p:nvPr/>
        </p:nvSpPr>
        <p:spPr>
          <a:xfrm>
            <a:off x="1819687"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914377">
              <a:lnSpc>
                <a:spcPct val="150000"/>
              </a:lnSpc>
            </a:pPr>
            <a:r>
              <a:rPr lang="en-US" sz="3200" smtClean="0">
                <a:solidFill>
                  <a:prstClr val="black"/>
                </a:solidFill>
                <a:latin typeface="Calibri" panose="020F0502020204030204" pitchFamily="34" charset="0"/>
                <a:cs typeface="Calibri" panose="020F0502020204030204" pitchFamily="34" charset="0"/>
                <a:sym typeface="Arial"/>
              </a:rPr>
              <a:t>CHUẨN BỊ BÀI </a:t>
            </a:r>
            <a:endParaRPr lang="en-US" sz="3200" dirty="0">
              <a:solidFill>
                <a:prstClr val="black"/>
              </a:solidFill>
              <a:latin typeface="Calibri" panose="020F0502020204030204" pitchFamily="34" charset="0"/>
              <a:cs typeface="Calibri" panose="020F0502020204030204" pitchFamily="34" charset="0"/>
              <a:sym typeface="Arial"/>
            </a:endParaRPr>
          </a:p>
        </p:txBody>
      </p:sp>
      <p:pic>
        <p:nvPicPr>
          <p:cNvPr id="10" name="Picture 14">
            <a:extLst>
              <a:ext uri="{FF2B5EF4-FFF2-40B4-BE49-F238E27FC236}">
                <a16:creationId xmlns="" xmlns:a16="http://schemas.microsoft.com/office/drawing/2014/main" id="{0D4DE88B-4823-9B5A-8D96-269F6A418F0F}"/>
              </a:ext>
            </a:extLst>
          </p:cNvPr>
          <p:cNvPicPr>
            <a:picLocks noChangeAspect="1"/>
          </p:cNvPicPr>
          <p:nvPr/>
        </p:nvPicPr>
        <p:blipFill>
          <a:blip r:embed="rId2"/>
          <a:stretch>
            <a:fillRect/>
          </a:stretch>
        </p:blipFill>
        <p:spPr>
          <a:xfrm rot="737208" flipH="1">
            <a:off x="627573" y="2699078"/>
            <a:ext cx="919996" cy="919996"/>
          </a:xfrm>
          <a:prstGeom prst="rect">
            <a:avLst/>
          </a:prstGeom>
        </p:spPr>
      </p:pic>
      <p:pic>
        <p:nvPicPr>
          <p:cNvPr id="12" name="Picture 16">
            <a:extLst>
              <a:ext uri="{FF2B5EF4-FFF2-40B4-BE49-F238E27FC236}">
                <a16:creationId xmlns="" xmlns:a16="http://schemas.microsoft.com/office/drawing/2014/main" id="{1EA8A0CC-D057-3726-C742-94C458D96F08}"/>
              </a:ext>
            </a:extLst>
          </p:cNvPr>
          <p:cNvPicPr>
            <a:picLocks noChangeAspect="1"/>
          </p:cNvPicPr>
          <p:nvPr/>
        </p:nvPicPr>
        <p:blipFill>
          <a:blip r:embed="rId2"/>
          <a:stretch>
            <a:fillRect/>
          </a:stretch>
        </p:blipFill>
        <p:spPr>
          <a:xfrm rot="737208" flipH="1">
            <a:off x="627573" y="3680090"/>
            <a:ext cx="919996" cy="919996"/>
          </a:xfrm>
          <a:prstGeom prst="rect">
            <a:avLst/>
          </a:prstGeom>
        </p:spPr>
      </p:pic>
      <p:pic>
        <p:nvPicPr>
          <p:cNvPr id="14" name="Picture 18">
            <a:extLst>
              <a:ext uri="{FF2B5EF4-FFF2-40B4-BE49-F238E27FC236}">
                <a16:creationId xmlns="" xmlns:a16="http://schemas.microsoft.com/office/drawing/2014/main" id="{24BCE79C-7108-AC4C-6DF6-B53BFA907134}"/>
              </a:ext>
            </a:extLst>
          </p:cNvPr>
          <p:cNvPicPr>
            <a:picLocks noChangeAspect="1"/>
          </p:cNvPicPr>
          <p:nvPr/>
        </p:nvPicPr>
        <p:blipFill>
          <a:blip r:embed="rId2"/>
          <a:stretch>
            <a:fillRect/>
          </a:stretch>
        </p:blipFill>
        <p:spPr>
          <a:xfrm rot="737208" flipH="1">
            <a:off x="627573" y="4661102"/>
            <a:ext cx="919996" cy="919996"/>
          </a:xfrm>
          <a:prstGeom prst="rect">
            <a:avLst/>
          </a:prstGeom>
        </p:spPr>
      </p:pic>
      <p:pic>
        <p:nvPicPr>
          <p:cNvPr id="16" name="Hình ảnh 15" descr="Ảnh có chứa văn bản, trong nhà&#10;&#10;Mô tả được tạo tự động">
            <a:extLst>
              <a:ext uri="{FF2B5EF4-FFF2-40B4-BE49-F238E27FC236}">
                <a16:creationId xmlns="" xmlns:a16="http://schemas.microsoft.com/office/drawing/2014/main" id="{F5B58817-8905-1C4D-C470-375F3949E491}"/>
              </a:ext>
            </a:extLst>
          </p:cNvPr>
          <p:cNvPicPr>
            <a:picLocks noChangeAspect="1"/>
          </p:cNvPicPr>
          <p:nvPr/>
        </p:nvPicPr>
        <p:blipFill>
          <a:blip r:embed="rId3"/>
          <a:stretch>
            <a:fillRect/>
          </a:stretch>
        </p:blipFill>
        <p:spPr>
          <a:xfrm>
            <a:off x="5558533" y="2459979"/>
            <a:ext cx="5911044" cy="3457915"/>
          </a:xfrm>
          <a:prstGeom prst="rect">
            <a:avLst/>
          </a:prstGeom>
        </p:spPr>
      </p:pic>
    </p:spTree>
    <p:extLst>
      <p:ext uri="{BB962C8B-B14F-4D97-AF65-F5344CB8AC3E}">
        <p14:creationId xmlns:p14="http://schemas.microsoft.com/office/powerpoint/2010/main" val="140071537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2408" name="Google Shape;2408;p27"/>
          <p:cNvSpPr/>
          <p:nvPr/>
        </p:nvSpPr>
        <p:spPr>
          <a:xfrm>
            <a:off x="944321" y="6287223"/>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70" name="Google Shape;2470;p27"/>
          <p:cNvGrpSpPr/>
          <p:nvPr/>
        </p:nvGrpSpPr>
        <p:grpSpPr>
          <a:xfrm rot="1641819" flipH="1">
            <a:off x="-1337317" y="829611"/>
            <a:ext cx="4600953" cy="2078916"/>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81" name="Google Shape;2481;p27"/>
          <p:cNvSpPr/>
          <p:nvPr/>
        </p:nvSpPr>
        <p:spPr>
          <a:xfrm rot="-380843" flipH="1">
            <a:off x="-51286" y="2800978"/>
            <a:ext cx="3781415" cy="1256068"/>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82" name="Google Shape;2482;p27"/>
          <p:cNvGrpSpPr/>
          <p:nvPr/>
        </p:nvGrpSpPr>
        <p:grpSpPr>
          <a:xfrm flipH="1">
            <a:off x="1389258" y="2269416"/>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86" name="Google Shape;2486;p27"/>
          <p:cNvGrpSpPr/>
          <p:nvPr/>
        </p:nvGrpSpPr>
        <p:grpSpPr>
          <a:xfrm rot="7673026">
            <a:off x="840182" y="3637673"/>
            <a:ext cx="710495" cy="907873"/>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06" name="Google Shape;2506;p27"/>
          <p:cNvSpPr/>
          <p:nvPr/>
        </p:nvSpPr>
        <p:spPr>
          <a:xfrm>
            <a:off x="3097447" y="2086878"/>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7" name="Google Shape;2507;p27"/>
          <p:cNvSpPr/>
          <p:nvPr/>
        </p:nvSpPr>
        <p:spPr>
          <a:xfrm>
            <a:off x="10704085" y="105920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08" name="Google Shape;2508;p27"/>
          <p:cNvGrpSpPr/>
          <p:nvPr/>
        </p:nvGrpSpPr>
        <p:grpSpPr>
          <a:xfrm rot="-3288692">
            <a:off x="1831257" y="798698"/>
            <a:ext cx="612965" cy="437216"/>
            <a:chOff x="4879302" y="1958088"/>
            <a:chExt cx="715237" cy="510165"/>
          </a:xfrm>
        </p:grpSpPr>
        <p:sp>
          <p:nvSpPr>
            <p:cNvPr id="2509" name="Google Shape;2509;p27"/>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0" name="Google Shape;2510;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12" name="Google Shape;2512;p27"/>
            <p:cNvGrpSpPr/>
            <p:nvPr/>
          </p:nvGrpSpPr>
          <p:grpSpPr>
            <a:xfrm>
              <a:off x="4937962" y="2055352"/>
              <a:ext cx="566907" cy="373034"/>
              <a:chOff x="5290896" y="3020653"/>
              <a:chExt cx="865243" cy="569344"/>
            </a:xfrm>
          </p:grpSpPr>
          <p:sp>
            <p:nvSpPr>
              <p:cNvPr id="2513" name="Google Shape;2513;p27"/>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4" name="Google Shape;2514;p27"/>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5" name="Google Shape;2515;p27"/>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6" name="Google Shape;2516;p27"/>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7" name="Google Shape;2517;p27"/>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8" name="Google Shape;2518;p27"/>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9" name="Google Shape;2519;p27"/>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0" name="Google Shape;2520;p27"/>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1" name="Google Shape;2521;p27"/>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2" name="Google Shape;2522;p27"/>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3" name="Google Shape;2523;p27"/>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4" name="Google Shape;2524;p27"/>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5" name="Google Shape;2525;p27"/>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6" name="Google Shape;2526;p27"/>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7" name="Google Shape;2527;p27"/>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8" name="Google Shape;2528;p27"/>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9" name="Google Shape;2529;p27"/>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0" name="Google Shape;2530;p27"/>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27"/>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2" name="Google Shape;2532;p27"/>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3" name="Google Shape;2533;p27"/>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27"/>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35" name="Google Shape;2535;p27"/>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27"/>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27"/>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8" name="Google Shape;2538;p27"/>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 name="Nhóm 4">
            <a:extLst>
              <a:ext uri="{FF2B5EF4-FFF2-40B4-BE49-F238E27FC236}">
                <a16:creationId xmlns="" xmlns:a16="http://schemas.microsoft.com/office/drawing/2014/main" id="{07FCB834-E444-4DE3-2CE1-912513ADEE5E}"/>
              </a:ext>
            </a:extLst>
          </p:cNvPr>
          <p:cNvGrpSpPr/>
          <p:nvPr/>
        </p:nvGrpSpPr>
        <p:grpSpPr>
          <a:xfrm>
            <a:off x="1715139" y="1064246"/>
            <a:ext cx="8988945" cy="5048448"/>
            <a:chOff x="3445251" y="587442"/>
            <a:chExt cx="5589894" cy="3408844"/>
          </a:xfrm>
        </p:grpSpPr>
        <p:pic>
          <p:nvPicPr>
            <p:cNvPr id="4" name="Hình ảnh 3">
              <a:extLst>
                <a:ext uri="{FF2B5EF4-FFF2-40B4-BE49-F238E27FC236}">
                  <a16:creationId xmlns="" xmlns:a16="http://schemas.microsoft.com/office/drawing/2014/main" id="{91C57EBE-AA15-F6E6-B178-899C5B8C4C7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3529215" y="587442"/>
              <a:ext cx="5249620" cy="3408844"/>
            </a:xfrm>
            <a:prstGeom prst="rect">
              <a:avLst/>
            </a:prstGeom>
          </p:spPr>
        </p:pic>
        <p:sp>
          <p:nvSpPr>
            <p:cNvPr id="2" name="Hộp Văn bản 1">
              <a:extLst>
                <a:ext uri="{FF2B5EF4-FFF2-40B4-BE49-F238E27FC236}">
                  <a16:creationId xmlns="" xmlns:a16="http://schemas.microsoft.com/office/drawing/2014/main" id="{BC158FF8-122E-679D-274B-BB45BF716AAC}"/>
                </a:ext>
              </a:extLst>
            </p:cNvPr>
            <p:cNvSpPr txBox="1"/>
            <p:nvPr/>
          </p:nvSpPr>
          <p:spPr>
            <a:xfrm>
              <a:off x="3970376" y="1050556"/>
              <a:ext cx="5064769" cy="976748"/>
            </a:xfrm>
            <a:prstGeom prst="rect">
              <a:avLst/>
            </a:prstGeom>
            <a:noFill/>
          </p:spPr>
          <p:txBody>
            <a:bodyPr wrap="square" rtlCol="0">
              <a:spAutoFit/>
            </a:bodyPr>
            <a:lstStyle/>
            <a:p>
              <a:pPr algn="ctr" defTabSz="1219170">
                <a:buClr>
                  <a:srgbClr val="000000"/>
                </a:buClr>
              </a:pPr>
              <a:r>
                <a:rPr lang="en-US" sz="8800" b="1" kern="0" dirty="0" err="1">
                  <a:ln w="22225">
                    <a:solidFill>
                      <a:srgbClr val="EB6553"/>
                    </a:solidFill>
                    <a:prstDash val="solid"/>
                  </a:ln>
                  <a:solidFill>
                    <a:srgbClr val="EB6553">
                      <a:lumMod val="40000"/>
                      <a:lumOff val="60000"/>
                    </a:srgbClr>
                  </a:solidFill>
                  <a:latin typeface="SVN-Poky's"/>
                  <a:cs typeface="Arial"/>
                  <a:sym typeface="Arial"/>
                </a:rPr>
                <a:t>Khám</a:t>
              </a:r>
              <a:r>
                <a:rPr lang="en-US" sz="8800" b="1" kern="0" dirty="0">
                  <a:ln w="22225">
                    <a:solidFill>
                      <a:srgbClr val="EB6553"/>
                    </a:solidFill>
                    <a:prstDash val="solid"/>
                  </a:ln>
                  <a:solidFill>
                    <a:srgbClr val="EB6553">
                      <a:lumMod val="40000"/>
                      <a:lumOff val="60000"/>
                    </a:srgbClr>
                  </a:solidFill>
                  <a:latin typeface="SVN-Poky's"/>
                  <a:cs typeface="Arial"/>
                  <a:sym typeface="Arial"/>
                </a:rPr>
                <a:t> </a:t>
              </a:r>
              <a:r>
                <a:rPr lang="en-US" sz="8800" b="1" kern="0" dirty="0" err="1">
                  <a:ln w="22225">
                    <a:solidFill>
                      <a:srgbClr val="EB6553"/>
                    </a:solidFill>
                    <a:prstDash val="solid"/>
                  </a:ln>
                  <a:solidFill>
                    <a:srgbClr val="EB6553">
                      <a:lumMod val="40000"/>
                      <a:lumOff val="60000"/>
                    </a:srgbClr>
                  </a:solidFill>
                  <a:latin typeface="SVN-Poky's"/>
                  <a:cs typeface="Arial"/>
                  <a:sym typeface="Arial"/>
                </a:rPr>
                <a:t>Phá</a:t>
              </a:r>
              <a:endParaRPr lang="en-US" sz="8800" b="1" kern="0" dirty="0">
                <a:ln w="22225">
                  <a:solidFill>
                    <a:srgbClr val="EB6553"/>
                  </a:solidFill>
                  <a:prstDash val="solid"/>
                </a:ln>
                <a:solidFill>
                  <a:srgbClr val="EB6553">
                    <a:lumMod val="40000"/>
                    <a:lumOff val="60000"/>
                  </a:srgbClr>
                </a:solidFill>
                <a:latin typeface="SVN-Poky's"/>
                <a:cs typeface="Arial"/>
                <a:sym typeface="Arial"/>
              </a:endParaRPr>
            </a:p>
          </p:txBody>
        </p:sp>
        <p:sp>
          <p:nvSpPr>
            <p:cNvPr id="140" name="Hộp Văn bản 139">
              <a:extLst>
                <a:ext uri="{FF2B5EF4-FFF2-40B4-BE49-F238E27FC236}">
                  <a16:creationId xmlns="" xmlns:a16="http://schemas.microsoft.com/office/drawing/2014/main" id="{3DF138D2-610B-B33B-1C7F-A55E87C9E849}"/>
                </a:ext>
              </a:extLst>
            </p:cNvPr>
            <p:cNvSpPr txBox="1"/>
            <p:nvPr/>
          </p:nvSpPr>
          <p:spPr>
            <a:xfrm>
              <a:off x="3445251" y="2273492"/>
              <a:ext cx="5064769" cy="976748"/>
            </a:xfrm>
            <a:prstGeom prst="rect">
              <a:avLst/>
            </a:prstGeom>
            <a:noFill/>
          </p:spPr>
          <p:txBody>
            <a:bodyPr wrap="square" rtlCol="0">
              <a:spAutoFit/>
            </a:bodyPr>
            <a:lstStyle/>
            <a:p>
              <a:pPr algn="ctr" defTabSz="1219170">
                <a:buClr>
                  <a:srgbClr val="000000"/>
                </a:buClr>
              </a:pPr>
              <a:r>
                <a:rPr lang="en-US" sz="8800" b="1" kern="0" dirty="0" err="1">
                  <a:ln w="22225">
                    <a:solidFill>
                      <a:srgbClr val="EB6553"/>
                    </a:solidFill>
                    <a:prstDash val="solid"/>
                  </a:ln>
                  <a:solidFill>
                    <a:srgbClr val="EB6553">
                      <a:lumMod val="40000"/>
                      <a:lumOff val="60000"/>
                    </a:srgbClr>
                  </a:solidFill>
                  <a:latin typeface="SVN-Poky's"/>
                  <a:cs typeface="Arial"/>
                  <a:sym typeface="Arial"/>
                </a:rPr>
                <a:t>Luyện</a:t>
              </a:r>
              <a:r>
                <a:rPr lang="en-US" sz="8800" b="1" kern="0" dirty="0">
                  <a:ln w="22225">
                    <a:solidFill>
                      <a:srgbClr val="EB6553"/>
                    </a:solidFill>
                    <a:prstDash val="solid"/>
                  </a:ln>
                  <a:solidFill>
                    <a:srgbClr val="EB6553">
                      <a:lumMod val="40000"/>
                      <a:lumOff val="60000"/>
                    </a:srgbClr>
                  </a:solidFill>
                  <a:latin typeface="SVN-Poky's"/>
                  <a:cs typeface="Arial"/>
                  <a:sym typeface="Arial"/>
                </a:rPr>
                <a:t> </a:t>
              </a:r>
              <a:r>
                <a:rPr lang="en-US" sz="8800" b="1" kern="0" dirty="0" err="1">
                  <a:ln w="22225">
                    <a:solidFill>
                      <a:srgbClr val="EB6553"/>
                    </a:solidFill>
                    <a:prstDash val="solid"/>
                  </a:ln>
                  <a:solidFill>
                    <a:srgbClr val="EB6553">
                      <a:lumMod val="40000"/>
                      <a:lumOff val="60000"/>
                    </a:srgbClr>
                  </a:solidFill>
                  <a:latin typeface="SVN-Poky's"/>
                  <a:cs typeface="Arial"/>
                  <a:sym typeface="Arial"/>
                </a:rPr>
                <a:t>Tập</a:t>
              </a:r>
              <a:endParaRPr lang="en-US" sz="8800" b="1" kern="0" dirty="0">
                <a:ln w="22225">
                  <a:solidFill>
                    <a:srgbClr val="EB6553"/>
                  </a:solidFill>
                  <a:prstDash val="solid"/>
                </a:ln>
                <a:solidFill>
                  <a:srgbClr val="EB6553">
                    <a:lumMod val="40000"/>
                    <a:lumOff val="60000"/>
                  </a:srgbClr>
                </a:solidFill>
                <a:latin typeface="SVN-Poky's"/>
                <a:cs typeface="Arial"/>
                <a:sym typeface="Arial"/>
              </a:endParaRPr>
            </a:p>
          </p:txBody>
        </p:sp>
        <p:sp>
          <p:nvSpPr>
            <p:cNvPr id="141" name="Hộp Văn bản 140">
              <a:extLst>
                <a:ext uri="{FF2B5EF4-FFF2-40B4-BE49-F238E27FC236}">
                  <a16:creationId xmlns="" xmlns:a16="http://schemas.microsoft.com/office/drawing/2014/main" id="{8C15E750-8522-7DCB-39F5-A553E97E71EC}"/>
                </a:ext>
              </a:extLst>
            </p:cNvPr>
            <p:cNvSpPr txBox="1"/>
            <p:nvPr/>
          </p:nvSpPr>
          <p:spPr>
            <a:xfrm>
              <a:off x="3649235" y="1918085"/>
              <a:ext cx="5213564" cy="616486"/>
            </a:xfrm>
            <a:prstGeom prst="rect">
              <a:avLst/>
            </a:prstGeom>
            <a:noFill/>
          </p:spPr>
          <p:txBody>
            <a:bodyPr wrap="square" rtlCol="0">
              <a:spAutoFit/>
            </a:bodyPr>
            <a:lstStyle/>
            <a:p>
              <a:pPr algn="ctr" defTabSz="1219170">
                <a:buClr>
                  <a:srgbClr val="000000"/>
                </a:buClr>
              </a:pPr>
              <a:r>
                <a:rPr lang="en-US" sz="5333" b="1" kern="0" dirty="0">
                  <a:ln w="22225">
                    <a:solidFill>
                      <a:srgbClr val="EB6553"/>
                    </a:solidFill>
                    <a:prstDash val="solid"/>
                  </a:ln>
                  <a:solidFill>
                    <a:srgbClr val="EB6553">
                      <a:lumMod val="40000"/>
                      <a:lumOff val="60000"/>
                    </a:srgbClr>
                  </a:solidFill>
                  <a:latin typeface="SVN-Poky's"/>
                  <a:cs typeface="Arial"/>
                  <a:sym typeface="Arial"/>
                </a:rPr>
                <a:t>&amp;</a:t>
              </a:r>
            </a:p>
          </p:txBody>
        </p:sp>
      </p:grpSp>
      <p:grpSp>
        <p:nvGrpSpPr>
          <p:cNvPr id="2539" name="Google Shape;2539;p27"/>
          <p:cNvGrpSpPr/>
          <p:nvPr/>
        </p:nvGrpSpPr>
        <p:grpSpPr>
          <a:xfrm rot="12378093" flipH="1">
            <a:off x="3401903" y="2588340"/>
            <a:ext cx="435811" cy="23345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Tree>
    <p:extLst>
      <p:ext uri="{BB962C8B-B14F-4D97-AF65-F5344CB8AC3E}">
        <p14:creationId xmlns:p14="http://schemas.microsoft.com/office/powerpoint/2010/main" val="12094554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 xmlns:a16="http://schemas.microsoft.com/office/drawing/2014/main" id="{65A609E5-2F89-38F3-22CB-BD910B52F1E6}"/>
              </a:ext>
            </a:extLst>
          </p:cNvPr>
          <p:cNvSpPr txBox="1"/>
          <p:nvPr/>
        </p:nvSpPr>
        <p:spPr>
          <a:xfrm>
            <a:off x="3208867" y="1816560"/>
            <a:ext cx="6045200" cy="2062103"/>
          </a:xfrm>
          <a:prstGeom prst="rect">
            <a:avLst/>
          </a:prstGeom>
          <a:noFill/>
        </p:spPr>
        <p:txBody>
          <a:bodyPr wrap="square" rtlCol="0">
            <a:spAutoFit/>
          </a:bodyPr>
          <a:lstStyle/>
          <a:p>
            <a:pPr algn="ctr" defTabSz="1219170">
              <a:buClr>
                <a:srgbClr val="000000"/>
              </a:buClr>
            </a:pPr>
            <a:r>
              <a:rPr lang="en-US" sz="64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SVN-Poky's"/>
                <a:cs typeface="Arial"/>
                <a:sym typeface="Arial"/>
              </a:rPr>
              <a:t>LUYỆN ĐỌC </a:t>
            </a:r>
          </a:p>
          <a:p>
            <a:pPr algn="ctr" defTabSz="1219170">
              <a:buClr>
                <a:srgbClr val="000000"/>
              </a:buClr>
            </a:pPr>
            <a:r>
              <a:rPr lang="en-US" sz="6400" b="1" kern="0" dirty="0">
                <a:ln w="9525">
                  <a:solidFill>
                    <a:srgbClr val="FFFFFF"/>
                  </a:solidFill>
                  <a:prstDash val="solid"/>
                </a:ln>
                <a:solidFill>
                  <a:srgbClr val="F08316"/>
                </a:solidFill>
                <a:effectLst>
                  <a:outerShdw blurRad="12700" dist="38100" dir="2700000" algn="tl" rotWithShape="0">
                    <a:srgbClr val="F08316">
                      <a:lumMod val="60000"/>
                      <a:lumOff val="40000"/>
                    </a:srgbClr>
                  </a:outerShdw>
                </a:effectLst>
                <a:latin typeface="SVN-Poky's"/>
                <a:cs typeface="Arial"/>
                <a:sym typeface="Arial"/>
              </a:rPr>
              <a:t>THÀNH TIẾNG</a:t>
            </a:r>
          </a:p>
        </p:txBody>
      </p:sp>
      <p:pic>
        <p:nvPicPr>
          <p:cNvPr id="7" name="Hình ảnh 6">
            <a:extLst>
              <a:ext uri="{FF2B5EF4-FFF2-40B4-BE49-F238E27FC236}">
                <a16:creationId xmlns="" xmlns:a16="http://schemas.microsoft.com/office/drawing/2014/main" id="{E923C83B-9FE5-707C-F75A-9282C452ABE4}"/>
              </a:ext>
            </a:extLst>
          </p:cNvPr>
          <p:cNvPicPr>
            <a:picLocks noChangeAspect="1"/>
          </p:cNvPicPr>
          <p:nvPr/>
        </p:nvPicPr>
        <p:blipFill>
          <a:blip r:embed="rId3">
            <a:duotone>
              <a:prstClr val="black"/>
              <a:schemeClr val="accent6">
                <a:tint val="45000"/>
                <a:satMod val="400000"/>
              </a:schemeClr>
            </a:duotone>
          </a:blip>
          <a:stretch>
            <a:fillRect/>
          </a:stretch>
        </p:blipFill>
        <p:spPr>
          <a:xfrm>
            <a:off x="4483570" y="718600"/>
            <a:ext cx="3224861" cy="1404373"/>
          </a:xfrm>
          <a:prstGeom prst="rect">
            <a:avLst/>
          </a:prstGeom>
        </p:spPr>
      </p:pic>
    </p:spTree>
    <p:extLst>
      <p:ext uri="{BB962C8B-B14F-4D97-AF65-F5344CB8AC3E}">
        <p14:creationId xmlns:p14="http://schemas.microsoft.com/office/powerpoint/2010/main" val="3145879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7">
                                          <p:stCondLst>
                                            <p:cond delay="0"/>
                                          </p:stCondLst>
                                        </p:cTn>
                                        <p:tgtEl>
                                          <p:spTgt spid="7"/>
                                        </p:tgtEl>
                                      </p:cBhvr>
                                    </p:animEffect>
                                    <p:anim calcmode="lin" valueType="num">
                                      <p:cBhvr>
                                        <p:cTn id="8" dur="159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7"/>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7"/>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7"/>
                                        </p:tgtEl>
                                        <p:attrNameLst>
                                          <p:attrName>ppt_y</p:attrName>
                                        </p:attrNameLst>
                                      </p:cBhvr>
                                      <p:tavLst>
                                        <p:tav tm="0" fmla="#ppt_y-sin(pi*$)/81">
                                          <p:val>
                                            <p:fltVal val="0"/>
                                          </p:val>
                                        </p:tav>
                                        <p:tav tm="100000">
                                          <p:val>
                                            <p:fltVal val="1"/>
                                          </p:val>
                                        </p:tav>
                                      </p:tavLst>
                                    </p:anim>
                                    <p:animScale>
                                      <p:cBhvr>
                                        <p:cTn id="13" dur="23">
                                          <p:stCondLst>
                                            <p:cond delay="569"/>
                                          </p:stCondLst>
                                        </p:cTn>
                                        <p:tgtEl>
                                          <p:spTgt spid="7"/>
                                        </p:tgtEl>
                                      </p:cBhvr>
                                      <p:to x="100000" y="60000"/>
                                    </p:animScale>
                                    <p:animScale>
                                      <p:cBhvr>
                                        <p:cTn id="14" dur="145" decel="50000">
                                          <p:stCondLst>
                                            <p:cond delay="592"/>
                                          </p:stCondLst>
                                        </p:cTn>
                                        <p:tgtEl>
                                          <p:spTgt spid="7"/>
                                        </p:tgtEl>
                                      </p:cBhvr>
                                      <p:to x="100000" y="100000"/>
                                    </p:animScale>
                                    <p:animScale>
                                      <p:cBhvr>
                                        <p:cTn id="15" dur="23">
                                          <p:stCondLst>
                                            <p:cond delay="1148"/>
                                          </p:stCondLst>
                                        </p:cTn>
                                        <p:tgtEl>
                                          <p:spTgt spid="7"/>
                                        </p:tgtEl>
                                      </p:cBhvr>
                                      <p:to x="100000" y="80000"/>
                                    </p:animScale>
                                    <p:animScale>
                                      <p:cBhvr>
                                        <p:cTn id="16" dur="145" decel="50000">
                                          <p:stCondLst>
                                            <p:cond delay="1171"/>
                                          </p:stCondLst>
                                        </p:cTn>
                                        <p:tgtEl>
                                          <p:spTgt spid="7"/>
                                        </p:tgtEl>
                                      </p:cBhvr>
                                      <p:to x="100000" y="100000"/>
                                    </p:animScale>
                                    <p:animScale>
                                      <p:cBhvr>
                                        <p:cTn id="17" dur="23">
                                          <p:stCondLst>
                                            <p:cond delay="1437"/>
                                          </p:stCondLst>
                                        </p:cTn>
                                        <p:tgtEl>
                                          <p:spTgt spid="7"/>
                                        </p:tgtEl>
                                      </p:cBhvr>
                                      <p:to x="100000" y="90000"/>
                                    </p:animScale>
                                    <p:animScale>
                                      <p:cBhvr>
                                        <p:cTn id="18" dur="145" decel="50000">
                                          <p:stCondLst>
                                            <p:cond delay="1459"/>
                                          </p:stCondLst>
                                        </p:cTn>
                                        <p:tgtEl>
                                          <p:spTgt spid="7"/>
                                        </p:tgtEl>
                                      </p:cBhvr>
                                      <p:to x="100000" y="100000"/>
                                    </p:animScale>
                                    <p:animScale>
                                      <p:cBhvr>
                                        <p:cTn id="19" dur="23">
                                          <p:stCondLst>
                                            <p:cond delay="1582"/>
                                          </p:stCondLst>
                                        </p:cTn>
                                        <p:tgtEl>
                                          <p:spTgt spid="7"/>
                                        </p:tgtEl>
                                      </p:cBhvr>
                                      <p:to x="100000" y="95000"/>
                                    </p:animScale>
                                    <p:animScale>
                                      <p:cBhvr>
                                        <p:cTn id="20" dur="145" decel="50000">
                                          <p:stCondLst>
                                            <p:cond delay="1605"/>
                                          </p:stCondLst>
                                        </p:cTn>
                                        <p:tgtEl>
                                          <p:spTgt spid="7"/>
                                        </p:tgtEl>
                                      </p:cBhvr>
                                      <p:to x="100000" y="100000"/>
                                    </p:animScale>
                                  </p:childTnLst>
                                </p:cTn>
                              </p:par>
                            </p:childTnLst>
                          </p:cTn>
                        </p:par>
                        <p:par>
                          <p:cTn id="21" fill="hold">
                            <p:stCondLst>
                              <p:cond delay="1750"/>
                            </p:stCondLst>
                            <p:childTnLst>
                              <p:par>
                                <p:cTn id="22" presetID="53"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sp>
        <p:nvSpPr>
          <p:cNvPr id="2560" name="Google Shape;2560;p28"/>
          <p:cNvSpPr/>
          <p:nvPr/>
        </p:nvSpPr>
        <p:spPr>
          <a:xfrm>
            <a:off x="1522595" y="1091596"/>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61" name="Google Shape;2561;p28"/>
          <p:cNvGrpSpPr/>
          <p:nvPr/>
        </p:nvGrpSpPr>
        <p:grpSpPr>
          <a:xfrm>
            <a:off x="763862" y="4631571"/>
            <a:ext cx="486481" cy="485220"/>
            <a:chOff x="2789668" y="759261"/>
            <a:chExt cx="440069" cy="438928"/>
          </a:xfrm>
        </p:grpSpPr>
        <p:sp>
          <p:nvSpPr>
            <p:cNvPr id="2562" name="Google Shape;2562;p28"/>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28"/>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28"/>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28"/>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28"/>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28"/>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28"/>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28"/>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28"/>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71" name="Google Shape;2571;p28"/>
          <p:cNvGrpSpPr/>
          <p:nvPr/>
        </p:nvGrpSpPr>
        <p:grpSpPr>
          <a:xfrm>
            <a:off x="2993680" y="5312619"/>
            <a:ext cx="718821" cy="818131"/>
            <a:chOff x="6927297" y="3003225"/>
            <a:chExt cx="825599" cy="939660"/>
          </a:xfrm>
        </p:grpSpPr>
        <p:sp>
          <p:nvSpPr>
            <p:cNvPr id="2572" name="Google Shape;2572;p28"/>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28"/>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28"/>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28"/>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28"/>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28"/>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28"/>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28"/>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80" name="Google Shape;2580;p28"/>
          <p:cNvGrpSpPr/>
          <p:nvPr/>
        </p:nvGrpSpPr>
        <p:grpSpPr>
          <a:xfrm rot="7673026">
            <a:off x="7977587" y="1069698"/>
            <a:ext cx="710495" cy="907873"/>
            <a:chOff x="8045520" y="3255857"/>
            <a:chExt cx="664937" cy="849660"/>
          </a:xfrm>
        </p:grpSpPr>
        <p:sp>
          <p:nvSpPr>
            <p:cNvPr id="2581" name="Google Shape;2581;p28"/>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28"/>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28"/>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28"/>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28"/>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28"/>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28"/>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28"/>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89" name="Google Shape;2589;p28"/>
          <p:cNvGrpSpPr/>
          <p:nvPr/>
        </p:nvGrpSpPr>
        <p:grpSpPr>
          <a:xfrm>
            <a:off x="1864868" y="5721438"/>
            <a:ext cx="594320" cy="633455"/>
            <a:chOff x="6007652" y="4071639"/>
            <a:chExt cx="602433" cy="642102"/>
          </a:xfrm>
        </p:grpSpPr>
        <p:sp>
          <p:nvSpPr>
            <p:cNvPr id="2590" name="Google Shape;2590;p28"/>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28"/>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28"/>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28"/>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28"/>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28"/>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28"/>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28"/>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28"/>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28"/>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14" name="Google Shape;2614;p28"/>
          <p:cNvSpPr/>
          <p:nvPr/>
        </p:nvSpPr>
        <p:spPr>
          <a:xfrm>
            <a:off x="9060849" y="6262173"/>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824" name="Google Shape;2824;p28"/>
          <p:cNvGrpSpPr/>
          <p:nvPr/>
        </p:nvGrpSpPr>
        <p:grpSpPr>
          <a:xfrm rot="-585918">
            <a:off x="8058037" y="5912299"/>
            <a:ext cx="594337" cy="633472"/>
            <a:chOff x="6007652" y="4071639"/>
            <a:chExt cx="602433" cy="642102"/>
          </a:xfrm>
        </p:grpSpPr>
        <p:sp>
          <p:nvSpPr>
            <p:cNvPr id="2825" name="Google Shape;2825;p28"/>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6" name="Google Shape;2826;p28"/>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7" name="Google Shape;2827;p28"/>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8" name="Google Shape;2828;p28"/>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9" name="Google Shape;2829;p28"/>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0" name="Google Shape;2830;p28"/>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1" name="Google Shape;2831;p28"/>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2" name="Google Shape;2832;p28"/>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3" name="Google Shape;2833;p28"/>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4" name="Google Shape;2834;p28"/>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835" name="Google Shape;2835;p28"/>
          <p:cNvGrpSpPr/>
          <p:nvPr/>
        </p:nvGrpSpPr>
        <p:grpSpPr>
          <a:xfrm flipH="1">
            <a:off x="8643947" y="5653852"/>
            <a:ext cx="718821" cy="818131"/>
            <a:chOff x="6927297" y="3003225"/>
            <a:chExt cx="825599" cy="939660"/>
          </a:xfrm>
        </p:grpSpPr>
        <p:sp>
          <p:nvSpPr>
            <p:cNvPr id="2836" name="Google Shape;2836;p28"/>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7" name="Google Shape;2837;p28"/>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8" name="Google Shape;2838;p28"/>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9" name="Google Shape;2839;p28"/>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0" name="Google Shape;2840;p28"/>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1" name="Google Shape;2841;p28"/>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2" name="Google Shape;2842;p28"/>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3" name="Google Shape;2843;p28"/>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00" name="Hộp Văn bản 299">
            <a:extLst>
              <a:ext uri="{FF2B5EF4-FFF2-40B4-BE49-F238E27FC236}">
                <a16:creationId xmlns="" xmlns:a16="http://schemas.microsoft.com/office/drawing/2014/main" id="{908319E4-AA9C-276F-2F39-00C7AEA79949}"/>
              </a:ext>
            </a:extLst>
          </p:cNvPr>
          <p:cNvSpPr txBox="1"/>
          <p:nvPr/>
        </p:nvSpPr>
        <p:spPr>
          <a:xfrm>
            <a:off x="3103012" y="259496"/>
            <a:ext cx="5025813" cy="995209"/>
          </a:xfrm>
          <a:prstGeom prst="rect">
            <a:avLst/>
          </a:prstGeom>
          <a:noFill/>
        </p:spPr>
        <p:txBody>
          <a:bodyPr wrap="square" rtlCol="0">
            <a:spAutoFit/>
          </a:bodyPr>
          <a:lstStyle/>
          <a:p>
            <a:pPr algn="ctr" defTabSz="1219170">
              <a:buClr>
                <a:srgbClr val="000000"/>
              </a:buClr>
            </a:pP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ĐỌC MẪU</a:t>
            </a:r>
            <a:endPar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grpSp>
        <p:nvGrpSpPr>
          <p:cNvPr id="14" name="Nhóm 13">
            <a:extLst>
              <a:ext uri="{FF2B5EF4-FFF2-40B4-BE49-F238E27FC236}">
                <a16:creationId xmlns="" xmlns:a16="http://schemas.microsoft.com/office/drawing/2014/main" id="{70A0BA99-4FA9-DD0C-CD4F-19AECBD077E3}"/>
              </a:ext>
            </a:extLst>
          </p:cNvPr>
          <p:cNvGrpSpPr/>
          <p:nvPr/>
        </p:nvGrpSpPr>
        <p:grpSpPr>
          <a:xfrm>
            <a:off x="1864868" y="1839553"/>
            <a:ext cx="8372407" cy="3875745"/>
            <a:chOff x="481515" y="1183839"/>
            <a:chExt cx="6279305" cy="2906809"/>
          </a:xfrm>
        </p:grpSpPr>
        <p:pic>
          <p:nvPicPr>
            <p:cNvPr id="9" name="Hình ảnh 8">
              <a:extLst>
                <a:ext uri="{FF2B5EF4-FFF2-40B4-BE49-F238E27FC236}">
                  <a16:creationId xmlns="" xmlns:a16="http://schemas.microsoft.com/office/drawing/2014/main" id="{9983D54A-2411-9533-0B37-6AD18431050F}"/>
                </a:ext>
              </a:extLst>
            </p:cNvPr>
            <p:cNvPicPr>
              <a:picLocks noChangeAspect="1"/>
            </p:cNvPicPr>
            <p:nvPr/>
          </p:nvPicPr>
          <p:blipFill>
            <a:blip r:embed="rId3"/>
            <a:stretch>
              <a:fillRect/>
            </a:stretch>
          </p:blipFill>
          <p:spPr>
            <a:xfrm>
              <a:off x="481515" y="1183839"/>
              <a:ext cx="2725751" cy="1524132"/>
            </a:xfrm>
            <a:prstGeom prst="rect">
              <a:avLst/>
            </a:prstGeom>
          </p:spPr>
        </p:pic>
        <p:pic>
          <p:nvPicPr>
            <p:cNvPr id="11" name="Hình ảnh 10">
              <a:extLst>
                <a:ext uri="{FF2B5EF4-FFF2-40B4-BE49-F238E27FC236}">
                  <a16:creationId xmlns="" xmlns:a16="http://schemas.microsoft.com/office/drawing/2014/main" id="{D4A40FCE-D083-D8DC-D656-0AC2693E3A14}"/>
                </a:ext>
              </a:extLst>
            </p:cNvPr>
            <p:cNvPicPr>
              <a:picLocks noChangeAspect="1"/>
            </p:cNvPicPr>
            <p:nvPr/>
          </p:nvPicPr>
          <p:blipFill>
            <a:blip r:embed="rId4"/>
            <a:stretch>
              <a:fillRect/>
            </a:stretch>
          </p:blipFill>
          <p:spPr>
            <a:xfrm>
              <a:off x="2327259" y="2789108"/>
              <a:ext cx="2863388" cy="1301540"/>
            </a:xfrm>
            <a:prstGeom prst="rect">
              <a:avLst/>
            </a:prstGeom>
          </p:spPr>
        </p:pic>
        <p:pic>
          <p:nvPicPr>
            <p:cNvPr id="13" name="Hình ảnh 12">
              <a:extLst>
                <a:ext uri="{FF2B5EF4-FFF2-40B4-BE49-F238E27FC236}">
                  <a16:creationId xmlns="" xmlns:a16="http://schemas.microsoft.com/office/drawing/2014/main" id="{FC908E6C-209E-855A-CA69-7C64D8588E20}"/>
                </a:ext>
              </a:extLst>
            </p:cNvPr>
            <p:cNvPicPr>
              <a:picLocks noChangeAspect="1"/>
            </p:cNvPicPr>
            <p:nvPr/>
          </p:nvPicPr>
          <p:blipFill>
            <a:blip r:embed="rId5"/>
            <a:stretch>
              <a:fillRect/>
            </a:stretch>
          </p:blipFill>
          <p:spPr>
            <a:xfrm>
              <a:off x="3825651" y="1254359"/>
              <a:ext cx="2935169" cy="1470201"/>
            </a:xfrm>
            <a:prstGeom prst="rect">
              <a:avLst/>
            </a:prstGeom>
          </p:spPr>
        </p:pic>
      </p:grpSp>
    </p:spTree>
    <p:extLst>
      <p:ext uri="{BB962C8B-B14F-4D97-AF65-F5344CB8AC3E}">
        <p14:creationId xmlns:p14="http://schemas.microsoft.com/office/powerpoint/2010/main" val="1177050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barn(inVertical)">
                                      <p:cBhvr>
                                        <p:cTn id="7" dur="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 xmlns:a16="http://schemas.microsoft.com/office/drawing/2014/main" id="{3F79C4A5-8744-019E-D7E9-3A02CC8FA6FD}"/>
              </a:ext>
            </a:extLst>
          </p:cNvPr>
          <p:cNvSpPr/>
          <p:nvPr/>
        </p:nvSpPr>
        <p:spPr>
          <a:xfrm>
            <a:off x="176347" y="437060"/>
            <a:ext cx="11684370" cy="61088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 name="Google Shape;3078;p30">
            <a:extLst>
              <a:ext uri="{FF2B5EF4-FFF2-40B4-BE49-F238E27FC236}">
                <a16:creationId xmlns="" xmlns:a16="http://schemas.microsoft.com/office/drawing/2014/main" id="{A442FEF1-7A7C-0DE4-03A8-62DAFD3AFF5E}"/>
              </a:ext>
            </a:extLst>
          </p:cNvPr>
          <p:cNvSpPr/>
          <p:nvPr/>
        </p:nvSpPr>
        <p:spPr>
          <a:xfrm>
            <a:off x="11667252" y="249174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078;p30">
            <a:extLst>
              <a:ext uri="{FF2B5EF4-FFF2-40B4-BE49-F238E27FC236}">
                <a16:creationId xmlns="" xmlns:a16="http://schemas.microsoft.com/office/drawing/2014/main" id="{EA503BAF-2763-5E94-1BC5-F6112779016F}"/>
              </a:ext>
            </a:extLst>
          </p:cNvPr>
          <p:cNvSpPr/>
          <p:nvPr/>
        </p:nvSpPr>
        <p:spPr>
          <a:xfrm>
            <a:off x="7358842" y="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Hộp Văn bản 8">
            <a:extLst>
              <a:ext uri="{FF2B5EF4-FFF2-40B4-BE49-F238E27FC236}">
                <a16:creationId xmlns="" xmlns:a16="http://schemas.microsoft.com/office/drawing/2014/main" id="{EB425FD7-434F-AEF0-3063-4B97B599B0D4}"/>
              </a:ext>
            </a:extLst>
          </p:cNvPr>
          <p:cNvSpPr txBox="1"/>
          <p:nvPr/>
        </p:nvSpPr>
        <p:spPr>
          <a:xfrm>
            <a:off x="1112448" y="587350"/>
            <a:ext cx="9173539" cy="769441"/>
          </a:xfrm>
          <a:prstGeom prst="rect">
            <a:avLst/>
          </a:prstGeom>
          <a:noFill/>
        </p:spPr>
        <p:txBody>
          <a:bodyPr wrap="square" rtlCol="0">
            <a:spAutoFit/>
          </a:bodyPr>
          <a:lstStyle/>
          <a:p>
            <a:pPr algn="ctr" defTabSz="1219170">
              <a:buClr>
                <a:srgbClr val="000000"/>
              </a:buClr>
            </a:pPr>
            <a:r>
              <a:rPr lang="en-US" sz="4400" kern="0" spc="67">
                <a:ln w="9525" cmpd="sng">
                  <a:solidFill>
                    <a:srgbClr val="82A901"/>
                  </a:solidFill>
                  <a:prstDash val="solid"/>
                </a:ln>
                <a:solidFill>
                  <a:srgbClr val="00B050"/>
                </a:solidFill>
                <a:effectLst>
                  <a:glow rad="38100">
                    <a:srgbClr val="82A901">
                      <a:alpha val="40000"/>
                    </a:srgbClr>
                  </a:glow>
                </a:effectLst>
                <a:latin typeface="+mj-lt"/>
                <a:cs typeface="Arial"/>
                <a:sym typeface="Arial"/>
              </a:rPr>
              <a:t>Ước mơ màu xanh</a:t>
            </a:r>
            <a:endParaRPr lang="en-US" sz="4400" kern="0" spc="67" dirty="0">
              <a:ln w="9525" cmpd="sng">
                <a:solidFill>
                  <a:srgbClr val="82A901"/>
                </a:solidFill>
                <a:prstDash val="solid"/>
              </a:ln>
              <a:solidFill>
                <a:srgbClr val="00B050"/>
              </a:solidFill>
              <a:effectLst>
                <a:glow rad="38100">
                  <a:srgbClr val="82A901">
                    <a:alpha val="40000"/>
                  </a:srgbClr>
                </a:glow>
              </a:effectLst>
              <a:latin typeface="SVN-Poky's"/>
              <a:cs typeface="Arial"/>
              <a:sym typeface="Arial"/>
            </a:endParaRPr>
          </a:p>
        </p:txBody>
      </p:sp>
      <p:sp>
        <p:nvSpPr>
          <p:cNvPr id="2" name="Hộp Văn bản 1">
            <a:extLst>
              <a:ext uri="{FF2B5EF4-FFF2-40B4-BE49-F238E27FC236}">
                <a16:creationId xmlns="" xmlns:a16="http://schemas.microsoft.com/office/drawing/2014/main" id="{0BC8396D-DE9D-E083-A577-6CA307C2CBEF}"/>
              </a:ext>
            </a:extLst>
          </p:cNvPr>
          <p:cNvSpPr txBox="1"/>
          <p:nvPr/>
        </p:nvSpPr>
        <p:spPr>
          <a:xfrm>
            <a:off x="476425" y="1348799"/>
            <a:ext cx="11076945" cy="5016758"/>
          </a:xfrm>
          <a:prstGeom prst="rect">
            <a:avLst/>
          </a:prstGeom>
          <a:noFill/>
        </p:spPr>
        <p:txBody>
          <a:bodyPr wrap="square" rtlCol="0">
            <a:spAutoFit/>
          </a:bodyPr>
          <a:lstStyle/>
          <a:p>
            <a:pPr algn="just" defTabSz="1219170">
              <a:buClr>
                <a:srgbClr val="000000"/>
              </a:buClr>
            </a:pPr>
            <a:r>
              <a:rPr lang="en-US" sz="3200" kern="0">
                <a:solidFill>
                  <a:srgbClr val="000000"/>
                </a:solidFill>
                <a:cs typeface="Arial"/>
                <a:sym typeface="Arial"/>
              </a:rPr>
              <a:t>	</a:t>
            </a:r>
            <a:r>
              <a:rPr lang="vi-VN" sz="3200" kern="0">
                <a:solidFill>
                  <a:srgbClr val="000000"/>
                </a:solidFill>
                <a:cs typeface="Arial"/>
                <a:sym typeface="Arial"/>
              </a:rPr>
              <a:t>Mặt trời gieo những tia nắng chói chang xuống khu vườn. Càng về trưa, không khí càng oi ả. Mấy cây non trở nên lười biếng. Những chú dế chui sâu vào lòng đất mát mẻ, để lại trò chơi trốn tìm còn dang dở trên vạt cỏ non xanh.</a:t>
            </a:r>
          </a:p>
          <a:p>
            <a:pPr algn="just" defTabSz="1219170">
              <a:buClr>
                <a:srgbClr val="000000"/>
              </a:buClr>
            </a:pPr>
            <a:r>
              <a:rPr lang="en-US" sz="3200" kern="0">
                <a:solidFill>
                  <a:srgbClr val="000000"/>
                </a:solidFill>
                <a:cs typeface="Arial"/>
                <a:sym typeface="Arial"/>
              </a:rPr>
              <a:t>	</a:t>
            </a:r>
            <a:r>
              <a:rPr lang="vi-VN" sz="3200" kern="0">
                <a:solidFill>
                  <a:srgbClr val="000000"/>
                </a:solidFill>
                <a:cs typeface="Arial"/>
                <a:sym typeface="Arial"/>
              </a:rPr>
              <a:t>Tán hoàng lan xoè rộng như một chiếc dù khổng lồ. Nó đón lấy ánh nắng gắt gỏng ban trưa và giữ lại trên tầng tán rộng. Chỉ những hạt nắng trong trẻo mới được thả xuống mặt đất qua kẽ lá. Một  hạt nắng đậu lên đôi mắt xoe tròn của bé gái ngồi dưới gốc cây.  Cô bé đưa tay hứng lấy hạt nắng đang rơi. Hạt nắng lọc qua những phiến lá xanh, bỗng trở nên dịu dàng đến lạ!</a:t>
            </a:r>
            <a:endParaRPr lang="en-US" sz="3200" kern="0" dirty="0">
              <a:solidFill>
                <a:srgbClr val="000000"/>
              </a:solidFill>
              <a:latin typeface="Calibri"/>
              <a:cs typeface="Arial"/>
              <a:sym typeface="Arial"/>
            </a:endParaRPr>
          </a:p>
        </p:txBody>
      </p:sp>
    </p:spTree>
    <p:extLst>
      <p:ext uri="{BB962C8B-B14F-4D97-AF65-F5344CB8AC3E}">
        <p14:creationId xmlns:p14="http://schemas.microsoft.com/office/powerpoint/2010/main" val="2631104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 xmlns:a16="http://schemas.microsoft.com/office/drawing/2014/main" id="{3F79C4A5-8744-019E-D7E9-3A02CC8FA6FD}"/>
              </a:ext>
            </a:extLst>
          </p:cNvPr>
          <p:cNvSpPr/>
          <p:nvPr/>
        </p:nvSpPr>
        <p:spPr>
          <a:xfrm>
            <a:off x="176347" y="437060"/>
            <a:ext cx="11684370" cy="61088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Google Shape;3078;p30">
            <a:extLst>
              <a:ext uri="{FF2B5EF4-FFF2-40B4-BE49-F238E27FC236}">
                <a16:creationId xmlns="" xmlns:a16="http://schemas.microsoft.com/office/drawing/2014/main" id="{A442FEF1-7A7C-0DE4-03A8-62DAFD3AFF5E}"/>
              </a:ext>
            </a:extLst>
          </p:cNvPr>
          <p:cNvSpPr/>
          <p:nvPr/>
        </p:nvSpPr>
        <p:spPr>
          <a:xfrm>
            <a:off x="11667252" y="249174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078;p30">
            <a:extLst>
              <a:ext uri="{FF2B5EF4-FFF2-40B4-BE49-F238E27FC236}">
                <a16:creationId xmlns="" xmlns:a16="http://schemas.microsoft.com/office/drawing/2014/main" id="{EA503BAF-2763-5E94-1BC5-F6112779016F}"/>
              </a:ext>
            </a:extLst>
          </p:cNvPr>
          <p:cNvSpPr/>
          <p:nvPr/>
        </p:nvSpPr>
        <p:spPr>
          <a:xfrm>
            <a:off x="7358842" y="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Hộp Văn bản 8">
            <a:extLst>
              <a:ext uri="{FF2B5EF4-FFF2-40B4-BE49-F238E27FC236}">
                <a16:creationId xmlns="" xmlns:a16="http://schemas.microsoft.com/office/drawing/2014/main" id="{EB425FD7-434F-AEF0-3063-4B97B599B0D4}"/>
              </a:ext>
            </a:extLst>
          </p:cNvPr>
          <p:cNvSpPr txBox="1"/>
          <p:nvPr/>
        </p:nvSpPr>
        <p:spPr>
          <a:xfrm>
            <a:off x="1112448" y="587350"/>
            <a:ext cx="9173539"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67" normalizeH="0" baseline="0" noProof="0">
                <a:ln w="9525" cmpd="sng">
                  <a:solidFill>
                    <a:srgbClr val="82A901"/>
                  </a:solidFill>
                  <a:prstDash val="solid"/>
                </a:ln>
                <a:solidFill>
                  <a:srgbClr val="00B050"/>
                </a:solidFill>
                <a:effectLst>
                  <a:glow rad="38100">
                    <a:srgbClr val="82A901">
                      <a:alpha val="40000"/>
                    </a:srgbClr>
                  </a:glow>
                </a:effectLst>
                <a:uLnTx/>
                <a:uFillTx/>
                <a:latin typeface="SVN-Poky's"/>
                <a:ea typeface="+mn-ea"/>
                <a:cs typeface="Arial"/>
                <a:sym typeface="Arial"/>
              </a:rPr>
              <a:t>Ước mơ màu xanh</a:t>
            </a:r>
            <a:endParaRPr kumimoji="0" lang="en-US" sz="4400" b="0" i="0" u="none" strike="noStrike" kern="0" cap="none" spc="67" normalizeH="0" baseline="0" noProof="0" dirty="0">
              <a:ln w="9525" cmpd="sng">
                <a:solidFill>
                  <a:srgbClr val="82A901"/>
                </a:solidFill>
                <a:prstDash val="solid"/>
              </a:ln>
              <a:solidFill>
                <a:srgbClr val="00B050"/>
              </a:solidFill>
              <a:effectLst>
                <a:glow rad="38100">
                  <a:srgbClr val="82A901">
                    <a:alpha val="40000"/>
                  </a:srgbClr>
                </a:glow>
              </a:effectLst>
              <a:uLnTx/>
              <a:uFillTx/>
              <a:latin typeface="SVN-Poky's"/>
              <a:ea typeface="+mn-ea"/>
              <a:cs typeface="Arial"/>
              <a:sym typeface="Arial"/>
            </a:endParaRPr>
          </a:p>
        </p:txBody>
      </p:sp>
      <p:sp>
        <p:nvSpPr>
          <p:cNvPr id="2" name="Hộp Văn bản 1">
            <a:extLst>
              <a:ext uri="{FF2B5EF4-FFF2-40B4-BE49-F238E27FC236}">
                <a16:creationId xmlns="" xmlns:a16="http://schemas.microsoft.com/office/drawing/2014/main" id="{0BC8396D-DE9D-E083-A577-6CA307C2CBEF}"/>
              </a:ext>
            </a:extLst>
          </p:cNvPr>
          <p:cNvSpPr txBox="1"/>
          <p:nvPr/>
        </p:nvSpPr>
        <p:spPr>
          <a:xfrm>
            <a:off x="476425" y="1348799"/>
            <a:ext cx="11076945" cy="3046988"/>
          </a:xfrm>
          <a:prstGeom prst="rect">
            <a:avLst/>
          </a:prstGeom>
          <a:noFill/>
        </p:spPr>
        <p:txBody>
          <a:bodyPr wrap="square" rtlCol="0">
            <a:spAutoFit/>
          </a:bodyPr>
          <a:lstStyle/>
          <a:p>
            <a:pPr lvl="0" algn="just" defTabSz="1219170">
              <a:buClr>
                <a:srgbClr val="000000"/>
              </a:buClr>
            </a:pPr>
            <a:r>
              <a:rPr kumimoji="0" lang="en-US" sz="3200" b="0" i="0" u="none" strike="noStrike" kern="0" cap="none" spc="0" normalizeH="0" baseline="0" noProof="0">
                <a:ln>
                  <a:noFill/>
                </a:ln>
                <a:solidFill>
                  <a:srgbClr val="000000"/>
                </a:solidFill>
                <a:effectLst/>
                <a:uLnTx/>
                <a:uFillTx/>
                <a:latin typeface="Calibri"/>
                <a:ea typeface="+mn-ea"/>
                <a:cs typeface="Arial"/>
                <a:sym typeface="Arial"/>
              </a:rPr>
              <a:t>	</a:t>
            </a:r>
            <a:r>
              <a:rPr lang="vi-VN" sz="3200" kern="0">
                <a:solidFill>
                  <a:srgbClr val="000000"/>
                </a:solidFill>
                <a:cs typeface="Arial"/>
                <a:sym typeface="Arial"/>
              </a:rPr>
              <a:t>Đám cây non tròn xoe mắt, ngước nhìn khoảng trời lá xanh tít  trên cao. Những chú dế thập thò ở cửa hang, chừng như vừa nghĩ ra trò chơi mới: ú tim cùng nắng. </a:t>
            </a:r>
            <a:endParaRPr lang="en-US" sz="3200" kern="0">
              <a:solidFill>
                <a:srgbClr val="000000"/>
              </a:solidFill>
              <a:cs typeface="Arial"/>
              <a:sym typeface="Arial"/>
            </a:endParaRPr>
          </a:p>
          <a:p>
            <a:pPr lvl="0" algn="just" defTabSz="1219170">
              <a:buClr>
                <a:srgbClr val="000000"/>
              </a:buClr>
            </a:pPr>
            <a:r>
              <a:rPr lang="en-US" sz="3200" kern="0">
                <a:solidFill>
                  <a:srgbClr val="000000"/>
                </a:solidFill>
                <a:cs typeface="Arial"/>
                <a:sym typeface="Arial"/>
              </a:rPr>
              <a:t>	</a:t>
            </a:r>
            <a:r>
              <a:rPr lang="vi-VN" sz="3200" kern="0">
                <a:solidFill>
                  <a:srgbClr val="000000"/>
                </a:solidFill>
                <a:cs typeface="Arial"/>
                <a:sym typeface="Arial"/>
              </a:rPr>
              <a:t>“Thật tuyệt nếu trở thành một người làm vườn!” Cô bé có đôi mắt </a:t>
            </a:r>
            <a:r>
              <a:rPr lang="en-US" sz="3200" kern="0">
                <a:solidFill>
                  <a:srgbClr val="000000"/>
                </a:solidFill>
                <a:cs typeface="Arial"/>
                <a:sym typeface="Arial"/>
              </a:rPr>
              <a:t>đ</a:t>
            </a:r>
            <a:r>
              <a:rPr lang="vi-VN" sz="3200" kern="0">
                <a:solidFill>
                  <a:srgbClr val="000000"/>
                </a:solidFill>
                <a:cs typeface="Arial"/>
                <a:sym typeface="Arial"/>
              </a:rPr>
              <a:t>en láy thốt lên. Ước mơ của em xanh ngát.</a:t>
            </a:r>
            <a:endParaRPr lang="en-US" sz="3200" kern="0">
              <a:solidFill>
                <a:srgbClr val="000000"/>
              </a:solidFill>
              <a:cs typeface="Arial"/>
              <a:sym typeface="Arial"/>
            </a:endParaRPr>
          </a:p>
          <a:p>
            <a:pPr lvl="0" algn="just" defTabSz="1219170">
              <a:buClr>
                <a:srgbClr val="000000"/>
              </a:buClr>
            </a:pPr>
            <a:r>
              <a:rPr lang="en-US" sz="3200" kern="0">
                <a:solidFill>
                  <a:srgbClr val="000000"/>
                </a:solidFill>
                <a:cs typeface="Arial"/>
                <a:sym typeface="Arial"/>
              </a:rPr>
              <a:t>							Hà Thuỷ</a:t>
            </a:r>
            <a:endParaRPr kumimoji="0" lang="en-US" sz="3200" b="0" i="0" u="none" strike="noStrike" kern="0" cap="none" spc="0" normalizeH="0" baseline="0" noProof="0" dirty="0">
              <a:ln>
                <a:noFill/>
              </a:ln>
              <a:solidFill>
                <a:srgbClr val="000000"/>
              </a:solidFill>
              <a:effectLst/>
              <a:uLnTx/>
              <a:uFillTx/>
              <a:latin typeface="Calibri"/>
              <a:ea typeface="+mn-ea"/>
              <a:cs typeface="Arial"/>
              <a:sym typeface="Arial"/>
            </a:endParaRPr>
          </a:p>
        </p:txBody>
      </p:sp>
    </p:spTree>
    <p:extLst>
      <p:ext uri="{BB962C8B-B14F-4D97-AF65-F5344CB8AC3E}">
        <p14:creationId xmlns:p14="http://schemas.microsoft.com/office/powerpoint/2010/main" val="386917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 xmlns:a16="http://schemas.microsoft.com/office/drawing/2014/main" id="{3F79C4A5-8744-019E-D7E9-3A02CC8FA6FD}"/>
              </a:ext>
            </a:extLst>
          </p:cNvPr>
          <p:cNvSpPr/>
          <p:nvPr/>
        </p:nvSpPr>
        <p:spPr>
          <a:xfrm>
            <a:off x="176347" y="437060"/>
            <a:ext cx="11684370" cy="61088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nvGrpSpPr>
          <p:cNvPr id="8" name="Google Shape;3187;p31">
            <a:extLst>
              <a:ext uri="{FF2B5EF4-FFF2-40B4-BE49-F238E27FC236}">
                <a16:creationId xmlns="" xmlns:a16="http://schemas.microsoft.com/office/drawing/2014/main" id="{B21DF58F-DB6E-2C34-A282-BEAB603F8C10}"/>
              </a:ext>
            </a:extLst>
          </p:cNvPr>
          <p:cNvGrpSpPr/>
          <p:nvPr/>
        </p:nvGrpSpPr>
        <p:grpSpPr>
          <a:xfrm rot="19958181">
            <a:off x="10286125" y="-794550"/>
            <a:ext cx="4600953" cy="2078916"/>
            <a:chOff x="7325863" y="1348339"/>
            <a:chExt cx="1593244" cy="719899"/>
          </a:xfrm>
        </p:grpSpPr>
        <p:sp>
          <p:nvSpPr>
            <p:cNvPr id="10" name="Google Shape;3188;p31">
              <a:extLst>
                <a:ext uri="{FF2B5EF4-FFF2-40B4-BE49-F238E27FC236}">
                  <a16:creationId xmlns="" xmlns:a16="http://schemas.microsoft.com/office/drawing/2014/main" id="{2216223A-5422-6685-E671-0A7149E26584}"/>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189;p31">
              <a:extLst>
                <a:ext uri="{FF2B5EF4-FFF2-40B4-BE49-F238E27FC236}">
                  <a16:creationId xmlns="" xmlns:a16="http://schemas.microsoft.com/office/drawing/2014/main" id="{0595C31C-ADBD-3CAC-B110-C030DD9F017D}"/>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190;p31">
              <a:extLst>
                <a:ext uri="{FF2B5EF4-FFF2-40B4-BE49-F238E27FC236}">
                  <a16:creationId xmlns="" xmlns:a16="http://schemas.microsoft.com/office/drawing/2014/main" id="{6070BAE5-F9D3-D21E-55AB-77BB709D1EB9}"/>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191;p31">
              <a:extLst>
                <a:ext uri="{FF2B5EF4-FFF2-40B4-BE49-F238E27FC236}">
                  <a16:creationId xmlns="" xmlns:a16="http://schemas.microsoft.com/office/drawing/2014/main" id="{121083B9-00B1-9748-70C3-1BCDEBABA353}"/>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192;p31">
              <a:extLst>
                <a:ext uri="{FF2B5EF4-FFF2-40B4-BE49-F238E27FC236}">
                  <a16:creationId xmlns="" xmlns:a16="http://schemas.microsoft.com/office/drawing/2014/main" id="{690D14BE-3037-3F0D-9438-41A5C6C17FD3}"/>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193;p31">
              <a:extLst>
                <a:ext uri="{FF2B5EF4-FFF2-40B4-BE49-F238E27FC236}">
                  <a16:creationId xmlns="" xmlns:a16="http://schemas.microsoft.com/office/drawing/2014/main" id="{118A56BA-3DD1-7E5D-0DA5-349E1B93DE84}"/>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194;p31">
              <a:extLst>
                <a:ext uri="{FF2B5EF4-FFF2-40B4-BE49-F238E27FC236}">
                  <a16:creationId xmlns="" xmlns:a16="http://schemas.microsoft.com/office/drawing/2014/main" id="{3E6002D2-DA86-2F5E-DFFE-8CCBAA6BEF55}"/>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195;p31">
              <a:extLst>
                <a:ext uri="{FF2B5EF4-FFF2-40B4-BE49-F238E27FC236}">
                  <a16:creationId xmlns="" xmlns:a16="http://schemas.microsoft.com/office/drawing/2014/main" id="{487C9060-C8F7-FCF2-692D-A5C73422C702}"/>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196;p31">
              <a:extLst>
                <a:ext uri="{FF2B5EF4-FFF2-40B4-BE49-F238E27FC236}">
                  <a16:creationId xmlns="" xmlns:a16="http://schemas.microsoft.com/office/drawing/2014/main" id="{AC960E9D-312F-89C8-D93B-6D7F5B6095D5}"/>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197;p31">
              <a:extLst>
                <a:ext uri="{FF2B5EF4-FFF2-40B4-BE49-F238E27FC236}">
                  <a16:creationId xmlns="" xmlns:a16="http://schemas.microsoft.com/office/drawing/2014/main" id="{404619DC-2013-1206-0411-A608BC887B49}"/>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0" name="Google Shape;3198;p31">
            <a:extLst>
              <a:ext uri="{FF2B5EF4-FFF2-40B4-BE49-F238E27FC236}">
                <a16:creationId xmlns="" xmlns:a16="http://schemas.microsoft.com/office/drawing/2014/main" id="{15D77D73-896C-0AAB-A9B6-A1926356CFC1}"/>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1" name="Google Shape;3211;p31">
            <a:extLst>
              <a:ext uri="{FF2B5EF4-FFF2-40B4-BE49-F238E27FC236}">
                <a16:creationId xmlns="" xmlns:a16="http://schemas.microsoft.com/office/drawing/2014/main" id="{95EC82C7-4147-6CB0-67D0-127A02993814}"/>
              </a:ext>
            </a:extLst>
          </p:cNvPr>
          <p:cNvGrpSpPr/>
          <p:nvPr/>
        </p:nvGrpSpPr>
        <p:grpSpPr>
          <a:xfrm>
            <a:off x="10906734" y="2304101"/>
            <a:ext cx="661868" cy="786783"/>
            <a:chOff x="7696225" y="1728075"/>
            <a:chExt cx="496401" cy="590087"/>
          </a:xfrm>
        </p:grpSpPr>
        <p:sp>
          <p:nvSpPr>
            <p:cNvPr id="22" name="Google Shape;3212;p31">
              <a:extLst>
                <a:ext uri="{FF2B5EF4-FFF2-40B4-BE49-F238E27FC236}">
                  <a16:creationId xmlns="" xmlns:a16="http://schemas.microsoft.com/office/drawing/2014/main" id="{B01E444C-1F53-32D2-7945-2549D0371584}"/>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213;p31">
              <a:extLst>
                <a:ext uri="{FF2B5EF4-FFF2-40B4-BE49-F238E27FC236}">
                  <a16:creationId xmlns="" xmlns:a16="http://schemas.microsoft.com/office/drawing/2014/main" id="{5349F42F-262D-A95A-C1BE-B46001B20348}"/>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214;p31">
              <a:extLst>
                <a:ext uri="{FF2B5EF4-FFF2-40B4-BE49-F238E27FC236}">
                  <a16:creationId xmlns="" xmlns:a16="http://schemas.microsoft.com/office/drawing/2014/main" id="{AED38710-AF40-A558-2AA7-2667AB3024D9}"/>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 name="Hộp Văn bản 89">
            <a:extLst>
              <a:ext uri="{FF2B5EF4-FFF2-40B4-BE49-F238E27FC236}">
                <a16:creationId xmlns="" xmlns:a16="http://schemas.microsoft.com/office/drawing/2014/main" id="{D9D53DCC-EFFC-350A-5E86-8A4010C604A6}"/>
              </a:ext>
            </a:extLst>
          </p:cNvPr>
          <p:cNvSpPr txBox="1"/>
          <p:nvPr/>
        </p:nvSpPr>
        <p:spPr>
          <a:xfrm>
            <a:off x="1235409" y="464766"/>
            <a:ext cx="9173539" cy="830997"/>
          </a:xfrm>
          <a:prstGeom prst="rect">
            <a:avLst/>
          </a:prstGeom>
          <a:noFill/>
        </p:spPr>
        <p:txBody>
          <a:bodyPr wrap="square" rtlCol="0">
            <a:spAutoFit/>
          </a:bodyPr>
          <a:lstStyle/>
          <a:p>
            <a:pPr algn="ctr" defTabSz="1219170">
              <a:buClr>
                <a:srgbClr val="000000"/>
              </a:buClr>
            </a:pPr>
            <a:r>
              <a:rPr lang="vi-VN" sz="4800" kern="0" spc="67" dirty="0" err="1">
                <a:ln w="9525" cmpd="sng">
                  <a:solidFill>
                    <a:srgbClr val="82A901"/>
                  </a:solidFill>
                  <a:prstDash val="solid"/>
                </a:ln>
                <a:solidFill>
                  <a:srgbClr val="FF0000"/>
                </a:solidFill>
                <a:effectLst>
                  <a:glow rad="38100">
                    <a:srgbClr val="82A901">
                      <a:alpha val="40000"/>
                    </a:srgbClr>
                  </a:glow>
                </a:effectLst>
                <a:latin typeface="+mj-lt"/>
                <a:cs typeface="Arial"/>
                <a:sym typeface="Arial"/>
              </a:rPr>
              <a:t>Luyện</a:t>
            </a:r>
            <a:r>
              <a:rPr lang="vi-VN" sz="4800" kern="0" spc="67" dirty="0">
                <a:ln w="9525" cmpd="sng">
                  <a:solidFill>
                    <a:srgbClr val="82A901"/>
                  </a:solidFill>
                  <a:prstDash val="solid"/>
                </a:ln>
                <a:solidFill>
                  <a:srgbClr val="FF0000"/>
                </a:solidFill>
                <a:effectLst>
                  <a:glow rad="38100">
                    <a:srgbClr val="82A901">
                      <a:alpha val="40000"/>
                    </a:srgbClr>
                  </a:glow>
                </a:effectLst>
                <a:latin typeface="+mj-lt"/>
                <a:cs typeface="Arial"/>
                <a:sym typeface="Arial"/>
              </a:rPr>
              <a:t> </a:t>
            </a:r>
            <a:r>
              <a:rPr lang="vi-VN" sz="4800" kern="0" spc="67" dirty="0" err="1">
                <a:ln w="9525" cmpd="sng">
                  <a:solidFill>
                    <a:srgbClr val="82A901"/>
                  </a:solidFill>
                  <a:prstDash val="solid"/>
                </a:ln>
                <a:solidFill>
                  <a:srgbClr val="FF0000"/>
                </a:solidFill>
                <a:effectLst>
                  <a:glow rad="38100">
                    <a:srgbClr val="82A901">
                      <a:alpha val="40000"/>
                    </a:srgbClr>
                  </a:glow>
                </a:effectLst>
                <a:latin typeface="+mj-lt"/>
                <a:cs typeface="Arial"/>
                <a:sym typeface="Arial"/>
              </a:rPr>
              <a:t>đọc</a:t>
            </a:r>
            <a:r>
              <a:rPr lang="vi-VN" sz="4800" kern="0" spc="67" dirty="0">
                <a:ln w="9525" cmpd="sng">
                  <a:solidFill>
                    <a:srgbClr val="82A901"/>
                  </a:solidFill>
                  <a:prstDash val="solid"/>
                </a:ln>
                <a:solidFill>
                  <a:srgbClr val="FF0000"/>
                </a:solidFill>
                <a:effectLst>
                  <a:glow rad="38100">
                    <a:srgbClr val="82A901">
                      <a:alpha val="40000"/>
                    </a:srgbClr>
                  </a:glow>
                </a:effectLst>
                <a:latin typeface="+mj-lt"/>
                <a:cs typeface="Arial"/>
                <a:sym typeface="Arial"/>
              </a:rPr>
              <a:t> </a:t>
            </a:r>
            <a:r>
              <a:rPr lang="vi-VN" sz="4800" kern="0" spc="67" dirty="0" err="1">
                <a:ln w="9525" cmpd="sng">
                  <a:solidFill>
                    <a:srgbClr val="82A901"/>
                  </a:solidFill>
                  <a:prstDash val="solid"/>
                </a:ln>
                <a:solidFill>
                  <a:srgbClr val="FF0000"/>
                </a:solidFill>
                <a:effectLst>
                  <a:glow rad="38100">
                    <a:srgbClr val="82A901">
                      <a:alpha val="40000"/>
                    </a:srgbClr>
                  </a:glow>
                </a:effectLst>
                <a:latin typeface="+mj-lt"/>
                <a:cs typeface="Arial"/>
                <a:sym typeface="Arial"/>
              </a:rPr>
              <a:t>nối</a:t>
            </a:r>
            <a:r>
              <a:rPr lang="vi-VN" sz="4800" kern="0" spc="67" dirty="0">
                <a:ln w="9525" cmpd="sng">
                  <a:solidFill>
                    <a:srgbClr val="82A901"/>
                  </a:solidFill>
                  <a:prstDash val="solid"/>
                </a:ln>
                <a:solidFill>
                  <a:srgbClr val="FF0000"/>
                </a:solidFill>
                <a:effectLst>
                  <a:glow rad="38100">
                    <a:srgbClr val="82A901">
                      <a:alpha val="40000"/>
                    </a:srgbClr>
                  </a:glow>
                </a:effectLst>
                <a:latin typeface="+mj-lt"/>
                <a:cs typeface="Arial"/>
                <a:sym typeface="Arial"/>
              </a:rPr>
              <a:t> </a:t>
            </a:r>
            <a:r>
              <a:rPr lang="vi-VN" sz="4800" kern="0" spc="67" dirty="0" err="1">
                <a:ln w="9525" cmpd="sng">
                  <a:solidFill>
                    <a:srgbClr val="82A901"/>
                  </a:solidFill>
                  <a:prstDash val="solid"/>
                </a:ln>
                <a:solidFill>
                  <a:srgbClr val="FF0000"/>
                </a:solidFill>
                <a:effectLst>
                  <a:glow rad="38100">
                    <a:srgbClr val="82A901">
                      <a:alpha val="40000"/>
                    </a:srgbClr>
                  </a:glow>
                </a:effectLst>
                <a:latin typeface="+mj-lt"/>
                <a:cs typeface="Arial"/>
                <a:sym typeface="Arial"/>
              </a:rPr>
              <a:t>tiếp</a:t>
            </a:r>
            <a:r>
              <a:rPr lang="vi-VN" sz="4800" kern="0" spc="67" dirty="0">
                <a:ln w="9525" cmpd="sng">
                  <a:solidFill>
                    <a:srgbClr val="82A901"/>
                  </a:solidFill>
                  <a:prstDash val="solid"/>
                </a:ln>
                <a:solidFill>
                  <a:srgbClr val="FF0000"/>
                </a:solidFill>
                <a:effectLst>
                  <a:glow rad="38100">
                    <a:srgbClr val="82A901">
                      <a:alpha val="40000"/>
                    </a:srgbClr>
                  </a:glow>
                </a:effectLst>
                <a:latin typeface="+mj-lt"/>
                <a:cs typeface="Arial"/>
                <a:sym typeface="Arial"/>
              </a:rPr>
              <a:t> </a:t>
            </a:r>
            <a:r>
              <a:rPr lang="en-US" sz="4800" kern="0" spc="67" dirty="0" err="1">
                <a:ln w="9525" cmpd="sng">
                  <a:solidFill>
                    <a:srgbClr val="82A901"/>
                  </a:solidFill>
                  <a:prstDash val="solid"/>
                </a:ln>
                <a:solidFill>
                  <a:srgbClr val="FF0000"/>
                </a:solidFill>
                <a:effectLst>
                  <a:glow rad="38100">
                    <a:srgbClr val="82A901">
                      <a:alpha val="40000"/>
                    </a:srgbClr>
                  </a:glow>
                </a:effectLst>
                <a:latin typeface="SVN-Poky's"/>
                <a:cs typeface="Arial"/>
                <a:sym typeface="Arial"/>
              </a:rPr>
              <a:t>đoạn</a:t>
            </a:r>
            <a:endParaRPr lang="en-US" sz="4800" kern="0" spc="67" dirty="0">
              <a:ln w="9525" cmpd="sng">
                <a:solidFill>
                  <a:srgbClr val="82A901"/>
                </a:solidFill>
                <a:prstDash val="solid"/>
              </a:ln>
              <a:solidFill>
                <a:srgbClr val="FF0000"/>
              </a:solidFill>
              <a:effectLst>
                <a:glow rad="38100">
                  <a:srgbClr val="82A901">
                    <a:alpha val="40000"/>
                  </a:srgbClr>
                </a:glow>
              </a:effectLst>
              <a:latin typeface="SVN-Poky's"/>
              <a:cs typeface="Arial"/>
              <a:sym typeface="Arial"/>
            </a:endParaRPr>
          </a:p>
        </p:txBody>
      </p:sp>
      <p:sp>
        <p:nvSpPr>
          <p:cNvPr id="26" name="Hộp Văn bản 90">
            <a:extLst>
              <a:ext uri="{FF2B5EF4-FFF2-40B4-BE49-F238E27FC236}">
                <a16:creationId xmlns="" xmlns:a16="http://schemas.microsoft.com/office/drawing/2014/main" id="{FFBDA524-A20D-EBDB-35F3-DD9595126B14}"/>
              </a:ext>
            </a:extLst>
          </p:cNvPr>
          <p:cNvSpPr txBox="1"/>
          <p:nvPr/>
        </p:nvSpPr>
        <p:spPr>
          <a:xfrm>
            <a:off x="699699" y="2625955"/>
            <a:ext cx="10804506" cy="3375604"/>
          </a:xfrm>
          <a:prstGeom prst="rect">
            <a:avLst/>
          </a:prstGeom>
          <a:noFill/>
        </p:spPr>
        <p:txBody>
          <a:bodyPr wrap="square" rtlCol="0">
            <a:spAutoFit/>
          </a:bodyPr>
          <a:lstStyle/>
          <a:p>
            <a:pPr algn="just" defTabSz="1219170">
              <a:buClr>
                <a:srgbClr val="000000"/>
              </a:buClr>
            </a:pPr>
            <a:r>
              <a:rPr lang="en-US" sz="4267" kern="0">
                <a:solidFill>
                  <a:srgbClr val="000000"/>
                </a:solidFill>
                <a:latin typeface="Calibri"/>
                <a:cs typeface="Arial"/>
                <a:sym typeface="Arial"/>
              </a:rPr>
              <a:t>	</a:t>
            </a:r>
            <a:r>
              <a:rPr lang="vi-VN" sz="4267" kern="0">
                <a:solidFill>
                  <a:srgbClr val="000000"/>
                </a:solidFill>
                <a:latin typeface="Calibri"/>
                <a:cs typeface="Arial"/>
                <a:sym typeface="Arial"/>
              </a:rPr>
              <a:t>Mặt trời gieo những tia nắng chói chang xuống khu vườn. Càng về trưa, không khí càng oi ả. Mấy cây non trở nên lười biếng. Những chú dế chui sâu vào lòng đất mát mẻ, để lại trò chơi trốn tìm còn dang dở trên vạt cỏ non xanh.</a:t>
            </a:r>
            <a:endParaRPr lang="en-US" sz="4267" kern="0" dirty="0">
              <a:solidFill>
                <a:srgbClr val="000000"/>
              </a:solidFill>
              <a:latin typeface="Calibri"/>
              <a:cs typeface="Arial"/>
              <a:sym typeface="Arial"/>
            </a:endParaRPr>
          </a:p>
        </p:txBody>
      </p:sp>
      <p:grpSp>
        <p:nvGrpSpPr>
          <p:cNvPr id="27" name="Nhóm 3">
            <a:extLst>
              <a:ext uri="{FF2B5EF4-FFF2-40B4-BE49-F238E27FC236}">
                <a16:creationId xmlns="" xmlns:a16="http://schemas.microsoft.com/office/drawing/2014/main" id="{CC647B5B-772E-AF2F-8B7B-0E921C336EC5}"/>
              </a:ext>
            </a:extLst>
          </p:cNvPr>
          <p:cNvGrpSpPr/>
          <p:nvPr/>
        </p:nvGrpSpPr>
        <p:grpSpPr>
          <a:xfrm>
            <a:off x="496005" y="1386852"/>
            <a:ext cx="2975329" cy="958904"/>
            <a:chOff x="372003" y="1040139"/>
            <a:chExt cx="2231497" cy="719178"/>
          </a:xfrm>
        </p:grpSpPr>
        <p:sp>
          <p:nvSpPr>
            <p:cNvPr id="28" name="Hình chữ nhật: Góc Tròn 87">
              <a:extLst>
                <a:ext uri="{FF2B5EF4-FFF2-40B4-BE49-F238E27FC236}">
                  <a16:creationId xmlns="" xmlns:a16="http://schemas.microsoft.com/office/drawing/2014/main" id="{5002F580-102A-E7FF-7B5B-40332914AB8C}"/>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9" name="Hộp Văn bản 91">
              <a:extLst>
                <a:ext uri="{FF2B5EF4-FFF2-40B4-BE49-F238E27FC236}">
                  <a16:creationId xmlns="" xmlns:a16="http://schemas.microsoft.com/office/drawing/2014/main" id="{40126E2A-3562-2F31-E8AC-0C2EEF8046C7}"/>
                </a:ext>
              </a:extLst>
            </p:cNvPr>
            <p:cNvSpPr txBox="1"/>
            <p:nvPr/>
          </p:nvSpPr>
          <p:spPr>
            <a:xfrm>
              <a:off x="615888" y="1107340"/>
              <a:ext cx="1837496" cy="561741"/>
            </a:xfrm>
            <a:prstGeom prst="rect">
              <a:avLst/>
            </a:prstGeom>
            <a:noFill/>
          </p:spPr>
          <p:txBody>
            <a:bodyPr wrap="square" rtlCol="0">
              <a:spAutoFit/>
            </a:bodyPr>
            <a:lstStyle/>
            <a:p>
              <a:pPr defTabSz="1219170">
                <a:buClr>
                  <a:srgbClr val="000000"/>
                </a:buClr>
              </a:pPr>
              <a:r>
                <a:rPr lang="en-US" sz="4267" b="1" kern="0" dirty="0">
                  <a:solidFill>
                    <a:srgbClr val="5A8401"/>
                  </a:solidFill>
                  <a:latin typeface="Calibri"/>
                  <a:cs typeface="Arial"/>
                  <a:sym typeface="Arial"/>
                </a:rPr>
                <a:t>ĐOẠN 1:</a:t>
              </a:r>
            </a:p>
          </p:txBody>
        </p:sp>
      </p:grpSp>
      <p:cxnSp>
        <p:nvCxnSpPr>
          <p:cNvPr id="31" name="Straight Connector 30">
            <a:extLst>
              <a:ext uri="{FF2B5EF4-FFF2-40B4-BE49-F238E27FC236}">
                <a16:creationId xmlns="" xmlns:a16="http://schemas.microsoft.com/office/drawing/2014/main" id="{D79DAC54-6E8C-0FF5-C0CB-9EB472BB8E55}"/>
              </a:ext>
            </a:extLst>
          </p:cNvPr>
          <p:cNvCxnSpPr/>
          <p:nvPr/>
        </p:nvCxnSpPr>
        <p:spPr>
          <a:xfrm flipH="1">
            <a:off x="2312102" y="4824180"/>
            <a:ext cx="172476" cy="3616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9630FF7B-1B8F-C01A-C6DF-87735B9BA057}"/>
              </a:ext>
            </a:extLst>
          </p:cNvPr>
          <p:cNvCxnSpPr/>
          <p:nvPr/>
        </p:nvCxnSpPr>
        <p:spPr>
          <a:xfrm flipH="1">
            <a:off x="9179849" y="4809260"/>
            <a:ext cx="150126" cy="3623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98D97FC7-DC1B-74B0-6263-029C4CBE56E3}"/>
              </a:ext>
            </a:extLst>
          </p:cNvPr>
          <p:cNvCxnSpPr/>
          <p:nvPr/>
        </p:nvCxnSpPr>
        <p:spPr>
          <a:xfrm flipH="1">
            <a:off x="3683092" y="5462264"/>
            <a:ext cx="150126" cy="3623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D91F74EA-99AF-A727-B5F8-5754678CF159}"/>
              </a:ext>
            </a:extLst>
          </p:cNvPr>
          <p:cNvCxnSpPr/>
          <p:nvPr/>
        </p:nvCxnSpPr>
        <p:spPr>
          <a:xfrm flipH="1">
            <a:off x="6462108" y="5458283"/>
            <a:ext cx="150126" cy="3623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6D8808FD-310C-C4BE-AB10-D0CE2BF052DF}"/>
              </a:ext>
            </a:extLst>
          </p:cNvPr>
          <p:cNvCxnSpPr/>
          <p:nvPr/>
        </p:nvCxnSpPr>
        <p:spPr>
          <a:xfrm flipH="1">
            <a:off x="11270585" y="5446030"/>
            <a:ext cx="150126" cy="3623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3C4B0ABD-F26E-2211-3B24-CA3E50A7B679}"/>
              </a:ext>
            </a:extLst>
          </p:cNvPr>
          <p:cNvCxnSpPr/>
          <p:nvPr/>
        </p:nvCxnSpPr>
        <p:spPr>
          <a:xfrm flipH="1">
            <a:off x="11395043" y="5458283"/>
            <a:ext cx="150126" cy="3623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7" name="TextBox1" r:id="rId2" imgW="5248440" imgH="771480"/>
        </mc:Choice>
        <mc:Fallback>
          <p:control name="TextBox1" r:id="rId2" imgW="5248440" imgH="771480">
            <p:pic>
              <p:nvPicPr>
                <p:cNvPr id="30" name="TextBox1">
                  <a:extLst>
                    <a:ext uri="{FF2B5EF4-FFF2-40B4-BE49-F238E27FC236}">
                      <a16:creationId xmlns="" xmlns:a16="http://schemas.microsoft.com/office/drawing/2014/main" id="{26D7A086-88AE-3C93-1ACA-82626A7715C1}"/>
                    </a:ext>
                  </a:extLst>
                </p:cNvPr>
                <p:cNvPicPr>
                  <a:picLocks/>
                </p:cNvPicPr>
                <p:nvPr/>
              </p:nvPicPr>
              <p:blipFill>
                <a:blip r:embed="rId4"/>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2017975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down)">
                                      <p:cBhvr>
                                        <p:cTn id="16" dur="500"/>
                                        <p:tgtEl>
                                          <p:spTgt spid="34"/>
                                        </p:tgtEl>
                                      </p:cBhvr>
                                    </p:animEffect>
                                  </p:childTnLst>
                                </p:cTn>
                              </p:par>
                              <p:par>
                                <p:cTn id="17" presetID="22" presetClass="entr" presetSubtype="4"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00"/>
                                        <p:tgtEl>
                                          <p:spTgt spid="35"/>
                                        </p:tgtEl>
                                      </p:cBhvr>
                                    </p:animEffect>
                                  </p:childTnLst>
                                </p:cTn>
                              </p:par>
                              <p:par>
                                <p:cTn id="20" presetID="22" presetClass="entr" presetSubtype="4"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1721</TotalTime>
  <Words>624</Words>
  <Application>Microsoft Office PowerPoint</Application>
  <PresentationFormat>Widescreen</PresentationFormat>
  <Paragraphs>84</Paragraphs>
  <Slides>31</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#9Slide05 Phobia</vt:lpstr>
      <vt:lpstr>Arial</vt:lpstr>
      <vt:lpstr>Calibri</vt:lpstr>
      <vt:lpstr>Coiny</vt:lpstr>
      <vt:lpstr>LNTH-Hoa Nho LNTH</vt:lpstr>
      <vt:lpstr>Metrophobic</vt:lpstr>
      <vt:lpstr>OpenSans</vt:lpstr>
      <vt:lpstr>SVN-Poky's</vt:lpstr>
      <vt:lpstr>UVN Banh Mi</vt:lpstr>
      <vt:lpstr>字魂59号-创粗黑</vt:lpstr>
      <vt:lpstr>Irish Inspired Lucky Clover Stickers Personal Organizers for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Le Tien Duat</cp:lastModifiedBy>
  <cp:revision>2</cp:revision>
  <dcterms:created xsi:type="dcterms:W3CDTF">2017-08-18T03:02:00Z</dcterms:created>
  <dcterms:modified xsi:type="dcterms:W3CDTF">2024-11-24T02:21:47Z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