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11" r:id="rId3"/>
    <p:sldId id="312" r:id="rId4"/>
    <p:sldId id="297" r:id="rId5"/>
    <p:sldId id="313" r:id="rId6"/>
    <p:sldId id="296" r:id="rId7"/>
    <p:sldId id="299" r:id="rId8"/>
    <p:sldId id="315" r:id="rId9"/>
    <p:sldId id="316" r:id="rId10"/>
    <p:sldId id="300" r:id="rId11"/>
    <p:sldId id="268" r:id="rId12"/>
    <p:sldId id="269" r:id="rId13"/>
    <p:sldId id="284" r:id="rId14"/>
    <p:sldId id="301" r:id="rId15"/>
    <p:sldId id="352" r:id="rId16"/>
    <p:sldId id="283" r:id="rId17"/>
    <p:sldId id="304" r:id="rId18"/>
    <p:sldId id="317" r:id="rId19"/>
    <p:sldId id="347" r:id="rId20"/>
    <p:sldId id="348" r:id="rId21"/>
    <p:sldId id="349" r:id="rId22"/>
    <p:sldId id="350" r:id="rId23"/>
    <p:sldId id="351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00B050"/>
    <a:srgbClr val="EE4040"/>
    <a:srgbClr val="0782A1"/>
    <a:srgbClr val="EF5B0C"/>
    <a:srgbClr val="8C0000"/>
    <a:srgbClr val="11B8DD"/>
    <a:srgbClr val="FF9966"/>
    <a:srgbClr val="00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860" autoAdjust="0"/>
  </p:normalViewPr>
  <p:slideViewPr>
    <p:cSldViewPr snapToGrid="0" showGuides="1">
      <p:cViewPr varScale="1">
        <p:scale>
          <a:sx n="76" d="100"/>
          <a:sy n="76" d="100"/>
        </p:scale>
        <p:origin x="498" y="-300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0943E-211B-EFBC-E707-3D3B456E1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D9B21D-83A4-5C6F-8D44-0AEC9F2E9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17660-AF9F-C3FE-265C-5C5E5ED6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22DD99-8BD2-B8D9-A56A-E5185DBD0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2994D0-5CA9-4B01-2CC5-E1C2CCE5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845C6-F520-C7F0-902A-8712BDFB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208B33-8F15-2E21-06AA-A486BB4B7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9EB238-A2CF-5B72-F099-50E3BE489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4EA31-B8B8-D133-A33C-19DA52A7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757D3-A83F-296C-4F40-8D5B47F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1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7327EF-C09D-38FC-0598-D54F9F233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683ECE-5F75-8B8C-0C74-DB78E3C18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3BDA20-7A11-4BAB-B7BC-5EF03EC6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BD69B7-C0D9-0FB2-6B48-09F6E699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F5228-B492-B74C-C37F-A97C281D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0BAF72-0A72-A2D7-7C22-63993228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B37F1C-A6D0-D093-262D-53AD79EFE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5C320F-9F54-6B8C-1AA6-9444F140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E0A03E-17D2-1F20-AA7F-C951600E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F4920E-2E61-7DF1-AED1-43D14E6A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645EA-9629-F029-FC04-1D1DF4FA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C6A516-EF05-901C-433B-436F011F5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BD517-D3CB-F05C-45B0-DEC5ED83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DB445D-113B-A93D-BD53-3CB6FC4B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4E0BD-5ABC-E1B0-B2F0-E3F1E160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9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D1460-28AC-57D6-3DAF-4856265C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2976F-0E9C-D713-5003-6FCD3B80A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3BA861-616B-DA56-EC15-EA30B0C46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2852AD-214E-7E62-861B-C51A9ED5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3C0E40-33AE-C6B2-D845-F4D87A18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74AC24-5436-E0F4-9E17-3AE00F7C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8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4C7551-F556-04FE-0246-3DD784D1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73FAF3-0D35-CCE4-8CA6-4983372B3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134C96-F852-EC44-AD2A-7709F4E31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9908A6-1A90-F71C-0501-7E2B2E9C2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7583D7-E498-B67E-A1FC-94310408E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4D96DC-11D4-0E3B-447E-04980A37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1C03D8-9D97-D2C3-1A68-E3945EEC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06112F-DED0-50B1-E0E3-53AC4DCF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8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183B3-7D30-CA6E-AA64-A8F60718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EFF9CE-0434-9030-32E7-CA5EDC7B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9DF4DA-DE9F-A3CA-216E-D3EF98E5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259E58-65ED-82A4-64DD-A19E4B26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0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3EF752-D405-F820-FB95-DD758FF6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BA79D5-E23B-825D-30E4-C9053FB0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C84B9-D497-90AD-BFCD-FC12F86B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9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4BFBD-D536-D0B3-35BA-58FCFBEB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DAE0B7-ACA7-5651-F82E-C1B95EB8C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32A0FE-5C2A-CF54-429D-356A2FFA9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8CED7-3F0D-EFD9-1AAD-068A6047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B8A67F-46AE-1CD0-F079-FE4D9F36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83794D-6CD3-3F5B-3A20-14D19A61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3D262-04FE-3409-3889-C6320E02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F9F083-AEA2-C4F2-0FE7-5E6D95F54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20689A-04FF-4422-9394-C62191731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837746-DAEC-44E0-82B6-C1D8597F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F590CB-B3FB-5828-2BA7-AD5D4540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912B66-8024-8EE8-3BB3-4B527E31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1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5BD194A2-F58F-4A33-BC7E-F1B6E2B136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6CDE80-C3FC-9F5F-8790-EB0E9F6B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26FB3A-9BFE-BF0B-6742-3F5C4A7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5B5954-1A91-9548-F0CA-4EF8BFCA6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FF3E-EE12-4A8A-87E3-95CC596581A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E41629-7B17-B0A8-FBAB-1111EB1B8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9F2721-4D8D-ECC6-2732-788F429A1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CBE7-A50D-46AF-80E6-129ADB8283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D9E193-171B-C665-D52B-FC3E9F192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79" b="9931"/>
          <a:stretch/>
        </p:blipFill>
        <p:spPr>
          <a:xfrm>
            <a:off x="0" y="-275771"/>
            <a:ext cx="12308114" cy="79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17" Type="http://schemas.openxmlformats.org/officeDocument/2006/relationships/slide" Target="slide24.xml"/><Relationship Id="rId2" Type="http://schemas.openxmlformats.org/officeDocument/2006/relationships/audio" Target="../media/media2.mp3"/><Relationship Id="rId16" Type="http://schemas.openxmlformats.org/officeDocument/2006/relationships/slide" Target="slide23.xml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openxmlformats.org/officeDocument/2006/relationships/slide" Target="slide22.xml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slide" Target="slide21.xml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6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10.wdp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6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microsoft.com/office/2007/relationships/hdphoto" Target="../media/hdphoto11.wdp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6A802BB-4A08-1625-60E6-8780CAD4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" b="19577"/>
          <a:stretch/>
        </p:blipFill>
        <p:spPr>
          <a:xfrm>
            <a:off x="0" y="-446101"/>
            <a:ext cx="12325755" cy="732245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1812367-B1D1-9F7C-9D4A-977151DD2E70}"/>
              </a:ext>
            </a:extLst>
          </p:cNvPr>
          <p:cNvSpPr/>
          <p:nvPr/>
        </p:nvSpPr>
        <p:spPr>
          <a:xfrm>
            <a:off x="1016181" y="722887"/>
            <a:ext cx="10159637" cy="477447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15230D7-EDE1-4C99-D38F-3D630C05887C}"/>
              </a:ext>
            </a:extLst>
          </p:cNvPr>
          <p:cNvGrpSpPr/>
          <p:nvPr/>
        </p:nvGrpSpPr>
        <p:grpSpPr>
          <a:xfrm>
            <a:off x="2849090" y="2651951"/>
            <a:ext cx="6081968" cy="1854258"/>
            <a:chOff x="3972365" y="1613184"/>
            <a:chExt cx="4084320" cy="1921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A267EDE-044E-131D-8B9E-E5499320DE1E}"/>
                </a:ext>
              </a:extLst>
            </p:cNvPr>
            <p:cNvSpPr/>
            <p:nvPr/>
          </p:nvSpPr>
          <p:spPr>
            <a:xfrm>
              <a:off x="3972365" y="1613184"/>
              <a:ext cx="4084320" cy="1921556"/>
            </a:xfrm>
            <a:prstGeom prst="roundRect">
              <a:avLst/>
            </a:prstGeom>
            <a:solidFill>
              <a:srgbClr val="A24A0E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47B7BF1-607A-75E7-F5CA-D5449D0A5044}"/>
                </a:ext>
              </a:extLst>
            </p:cNvPr>
            <p:cNvSpPr/>
            <p:nvPr/>
          </p:nvSpPr>
          <p:spPr>
            <a:xfrm>
              <a:off x="4114070" y="1810027"/>
              <a:ext cx="3790409" cy="1528649"/>
            </a:xfrm>
            <a:prstGeom prst="roundRect">
              <a:avLst/>
            </a:prstGeom>
            <a:solidFill>
              <a:srgbClr val="00823E">
                <a:alpha val="92157"/>
              </a:srgb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65F293-3D0F-E9CD-F941-8357685B92A5}"/>
              </a:ext>
            </a:extLst>
          </p:cNvPr>
          <p:cNvSpPr txBox="1"/>
          <p:nvPr/>
        </p:nvSpPr>
        <p:spPr>
          <a:xfrm>
            <a:off x="5000241" y="3626980"/>
            <a:ext cx="260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VN-Kitten" pitchFamily="50" charset="0"/>
              </a:rPr>
              <a:t>Tiếng Việt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679D98-76BE-F334-FD07-FB65CC73BDE6}"/>
              </a:ext>
            </a:extLst>
          </p:cNvPr>
          <p:cNvSpPr txBox="1"/>
          <p:nvPr/>
        </p:nvSpPr>
        <p:spPr>
          <a:xfrm>
            <a:off x="2849090" y="4566336"/>
            <a:ext cx="76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SVN-Kitten" pitchFamily="50" charset="0"/>
              </a:rPr>
              <a:t>Nghe – </a:t>
            </a:r>
            <a:r>
              <a:rPr lang="en-US" sz="4400" u="sng" dirty="0" err="1">
                <a:latin typeface="SVN-Kitten" pitchFamily="50" charset="0"/>
              </a:rPr>
              <a:t>viết</a:t>
            </a:r>
            <a:r>
              <a:rPr lang="en-US" sz="4400" u="sng">
                <a:latin typeface="SVN-Kitten" pitchFamily="50" charset="0"/>
              </a:rPr>
              <a:t>: </a:t>
            </a:r>
            <a:r>
              <a:rPr lang="en-US" sz="44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Chuyện xây nhà</a:t>
            </a:r>
            <a:endParaRPr lang="en-US" sz="4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Kitten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00DAB0-90E0-374A-594D-0EAABDC74D5E}"/>
              </a:ext>
            </a:extLst>
          </p:cNvPr>
          <p:cNvSpPr txBox="1"/>
          <p:nvPr/>
        </p:nvSpPr>
        <p:spPr>
          <a:xfrm>
            <a:off x="4677869" y="2891963"/>
            <a:ext cx="55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SVN-Kitten" pitchFamily="50" charset="0"/>
              </a:rPr>
              <a:t>Tuần</a:t>
            </a:r>
            <a:r>
              <a:rPr lang="en-US" sz="3600">
                <a:solidFill>
                  <a:schemeClr val="bg1"/>
                </a:solidFill>
                <a:latin typeface="SVN-Kitten" pitchFamily="50" charset="0"/>
              </a:rPr>
              <a:t> 11 </a:t>
            </a:r>
            <a:r>
              <a:rPr lang="en-US" sz="3600" dirty="0">
                <a:solidFill>
                  <a:schemeClr val="bg1"/>
                </a:solidFill>
                <a:latin typeface="SVN-Kitten" pitchFamily="50" charset="0"/>
              </a:rPr>
              <a:t>– </a:t>
            </a:r>
            <a:r>
              <a:rPr lang="en-US" sz="3600" dirty="0" err="1">
                <a:solidFill>
                  <a:schemeClr val="bg1"/>
                </a:solidFill>
                <a:latin typeface="SVN-Kitten" pitchFamily="50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Kitten" pitchFamily="50" charset="0"/>
              </a:rPr>
              <a:t> 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529E742-4E04-C830-E7A0-43E91E4BFF34}"/>
              </a:ext>
            </a:extLst>
          </p:cNvPr>
          <p:cNvGrpSpPr/>
          <p:nvPr/>
        </p:nvGrpSpPr>
        <p:grpSpPr>
          <a:xfrm>
            <a:off x="950727" y="943925"/>
            <a:ext cx="10290547" cy="1034942"/>
            <a:chOff x="950726" y="450440"/>
            <a:chExt cx="10290547" cy="1034942"/>
          </a:xfrm>
        </p:grpSpPr>
        <p:sp>
          <p:nvSpPr>
            <p:cNvPr id="14" name="Flowchart: Punched Tape 13">
              <a:extLst>
                <a:ext uri="{FF2B5EF4-FFF2-40B4-BE49-F238E27FC236}">
                  <a16:creationId xmlns:a16="http://schemas.microsoft.com/office/drawing/2014/main" xmlns="" id="{3E99D95F-2268-86F4-73C5-E6A17B44F9A9}"/>
                </a:ext>
              </a:extLst>
            </p:cNvPr>
            <p:cNvSpPr/>
            <p:nvPr/>
          </p:nvSpPr>
          <p:spPr>
            <a:xfrm>
              <a:off x="2346385" y="450440"/>
              <a:ext cx="7336280" cy="1034942"/>
            </a:xfrm>
            <a:prstGeom prst="flowChartPunchedTape">
              <a:avLst/>
            </a:prstGeom>
            <a:solidFill>
              <a:srgbClr val="FFE4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404328-13B7-A3C4-30BD-6CAB3056AC0D}"/>
                </a:ext>
              </a:extLst>
            </p:cNvPr>
            <p:cNvSpPr txBox="1"/>
            <p:nvPr/>
          </p:nvSpPr>
          <p:spPr>
            <a:xfrm>
              <a:off x="950726" y="615887"/>
              <a:ext cx="102905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Thứ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ba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19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11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năm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Kitten" pitchFamily="50" charset="0"/>
                  <a:cs typeface="Arial" panose="020B0604020202020204" pitchFamily="34" charset="0"/>
                </a:rPr>
                <a:t>2024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0B795DE-3510-A85C-284B-59FC19D5FBE7}"/>
              </a:ext>
            </a:extLst>
          </p:cNvPr>
          <p:cNvSpPr txBox="1"/>
          <p:nvPr/>
        </p:nvSpPr>
        <p:spPr>
          <a:xfrm>
            <a:off x="2442575" y="2005620"/>
            <a:ext cx="690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Chủ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điểm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: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Ước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mơ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tuổi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ysClr val="windowText" lastClr="000000"/>
                </a:solidFill>
                <a:latin typeface="SVN-Kitten" pitchFamily="50" charset="0"/>
              </a:rPr>
              <a:t>thơ</a:t>
            </a:r>
            <a:endParaRPr lang="en-US" sz="3600" b="1" dirty="0">
              <a:ln w="22225">
                <a:solidFill>
                  <a:srgbClr val="FFC000"/>
                </a:solidFill>
                <a:prstDash val="solid"/>
              </a:ln>
              <a:solidFill>
                <a:sysClr val="windowText" lastClr="000000"/>
              </a:solidFill>
              <a:latin typeface="SVN-Kitten" pitchFamily="50" charset="0"/>
            </a:endParaRPr>
          </a:p>
        </p:txBody>
      </p:sp>
      <p:sp>
        <p:nvSpPr>
          <p:cNvPr id="20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FBFE7854-BCD7-DAE7-68D4-898D71AB5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7700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1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xmlns="" id="{7FDED765-C5BE-4C2D-B23A-DAA54B6B21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21178" y="2498125"/>
            <a:ext cx="4414838" cy="2930525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Ciel Ciaobella" pitchFamily="50" charset="0"/>
              </a:rPr>
              <a:t>Lưu ý khi trình bày</a:t>
            </a:r>
          </a:p>
        </p:txBody>
      </p:sp>
    </p:spTree>
    <p:extLst>
      <p:ext uri="{BB962C8B-B14F-4D97-AF65-F5344CB8AC3E}">
        <p14:creationId xmlns:p14="http://schemas.microsoft.com/office/powerpoint/2010/main" val="3481885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1F194496-5406-4EDD-A864-5FB70869AB97}"/>
              </a:ext>
            </a:extLst>
          </p:cNvPr>
          <p:cNvSpPr/>
          <p:nvPr/>
        </p:nvSpPr>
        <p:spPr>
          <a:xfrm>
            <a:off x="816441" y="1095269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6153A0B4-F57B-4B54-86C0-9A616CB29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23396"/>
          <a:stretch/>
        </p:blipFill>
        <p:spPr bwMode="auto">
          <a:xfrm>
            <a:off x="2836737" y="1244673"/>
            <a:ext cx="7489204" cy="5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A681F80-2A5B-4C67-8DF9-F156C65BCBF6}"/>
              </a:ext>
            </a:extLst>
          </p:cNvPr>
          <p:cNvGrpSpPr/>
          <p:nvPr/>
        </p:nvGrpSpPr>
        <p:grpSpPr>
          <a:xfrm>
            <a:off x="4655614" y="2159165"/>
            <a:ext cx="6096000" cy="1168860"/>
            <a:chOff x="3386927" y="2165565"/>
            <a:chExt cx="6096000" cy="11688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D1DDD94-4AA0-407B-86A3-8A37A11B349E}"/>
                </a:ext>
              </a:extLst>
            </p:cNvPr>
            <p:cNvSpPr txBox="1"/>
            <p:nvPr/>
          </p:nvSpPr>
          <p:spPr>
            <a:xfrm>
              <a:off x="3386927" y="2749650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b="1">
                  <a:latin typeface="HP001 5 hàng" panose="020B0603050302020204" pitchFamily="34" charset="0"/>
                </a:rPr>
                <a:t>Mở cửa hiệu thời trang</a:t>
              </a:r>
              <a:endParaRPr lang="en-US" sz="3200" b="1" dirty="0">
                <a:latin typeface="HP001 5 hàng" panose="020B06030503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1F64011-DE1D-435D-8E75-04DD5A0336B0}"/>
                </a:ext>
              </a:extLst>
            </p:cNvPr>
            <p:cNvSpPr txBox="1"/>
            <p:nvPr/>
          </p:nvSpPr>
          <p:spPr>
            <a:xfrm>
              <a:off x="3386927" y="2165565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b="1">
                  <a:latin typeface="HP001 5 hàng" panose="020B0603050302020204" pitchFamily="34" charset="0"/>
                </a:rPr>
                <a:t>Xén tóc thuê cây ổi</a:t>
              </a:r>
              <a:endParaRPr lang="en-US" sz="3200" b="1" dirty="0">
                <a:latin typeface="HP001 5 hàng" panose="020B06030503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26110EA-EBA6-44DE-86B2-39AADD13BD00}"/>
              </a:ext>
            </a:extLst>
          </p:cNvPr>
          <p:cNvGrpSpPr/>
          <p:nvPr/>
        </p:nvGrpSpPr>
        <p:grpSpPr>
          <a:xfrm>
            <a:off x="1108361" y="1841522"/>
            <a:ext cx="3611678" cy="1754326"/>
            <a:chOff x="927633" y="4245694"/>
            <a:chExt cx="3611678" cy="17543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728CBB3-0C97-4A85-BA6E-351367C46EC5}"/>
                </a:ext>
              </a:extLst>
            </p:cNvPr>
            <p:cNvSpPr/>
            <p:nvPr/>
          </p:nvSpPr>
          <p:spPr>
            <a:xfrm>
              <a:off x="2747478" y="4298989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F1C398B-10F7-4D22-BAFB-302511C61AB1}"/>
                </a:ext>
              </a:extLst>
            </p:cNvPr>
            <p:cNvSpPr/>
            <p:nvPr/>
          </p:nvSpPr>
          <p:spPr>
            <a:xfrm>
              <a:off x="3961411" y="4308388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118139A-451E-4974-9112-DD46502271E2}"/>
                </a:ext>
              </a:extLst>
            </p:cNvPr>
            <p:cNvSpPr/>
            <p:nvPr/>
          </p:nvSpPr>
          <p:spPr>
            <a:xfrm>
              <a:off x="3347517" y="4306741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D9200713-C0E4-453B-B331-B39AE46CF59E}"/>
                </a:ext>
              </a:extLst>
            </p:cNvPr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191D612-FD08-4B30-AC8B-337151EA6933}"/>
                </a:ext>
              </a:extLst>
            </p:cNvPr>
            <p:cNvSpPr txBox="1"/>
            <p:nvPr/>
          </p:nvSpPr>
          <p:spPr>
            <a:xfrm>
              <a:off x="927633" y="4245694"/>
              <a:ext cx="1482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Lùi vào </a:t>
              </a:r>
            </a:p>
            <a:p>
              <a:r>
                <a:rPr lang="en-US" sz="3600"/>
                <a:t>3 ô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0272CF-48E2-4877-BA9F-83B6947C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613" y="45058"/>
            <a:ext cx="5650773" cy="1325563"/>
          </a:xfrm>
        </p:spPr>
        <p:txBody>
          <a:bodyPr>
            <a:normAutofit fontScale="90000"/>
          </a:bodyPr>
          <a:lstStyle/>
          <a:p>
            <a:r>
              <a:rPr lang="en-US" sz="7200" b="1">
                <a:ln w="222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Ciel Ciaobella" pitchFamily="50" charset="0"/>
              </a:rPr>
              <a:t>Lưu ý khi trình bày</a:t>
            </a:r>
          </a:p>
        </p:txBody>
      </p:sp>
      <p:pic>
        <p:nvPicPr>
          <p:cNvPr id="1028" name="Picture 4" descr="Student Writing (#4) | Free SVG">
            <a:extLst>
              <a:ext uri="{FF2B5EF4-FFF2-40B4-BE49-F238E27FC236}">
                <a16:creationId xmlns:a16="http://schemas.microsoft.com/office/drawing/2014/main" xmlns="" id="{C97F0956-E81D-4043-ACFB-9031EFD5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24" y="3595848"/>
            <a:ext cx="2784369" cy="2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 Writing (#3) | Free SVG">
            <a:extLst>
              <a:ext uri="{FF2B5EF4-FFF2-40B4-BE49-F238E27FC236}">
                <a16:creationId xmlns:a16="http://schemas.microsoft.com/office/drawing/2014/main" xmlns="" id="{5569EB8A-CDCD-4AF4-AC75-BDD58F30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0" y="3658432"/>
            <a:ext cx="2687093" cy="26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4DA2FB-E6BF-1A55-6497-EC593B0B765D}"/>
              </a:ext>
            </a:extLst>
          </p:cNvPr>
          <p:cNvSpPr txBox="1"/>
          <p:nvPr/>
        </p:nvSpPr>
        <p:spPr>
          <a:xfrm>
            <a:off x="5255653" y="1536370"/>
            <a:ext cx="3430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latin typeface="HP001 5 hàng" panose="020B0603050302020204" pitchFamily="34" charset="0"/>
              </a:rPr>
              <a:t>Chuyện xây nhà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1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A4C3B4B-E2BA-4144-B388-21A1B8836167}"/>
              </a:ext>
            </a:extLst>
          </p:cNvPr>
          <p:cNvSpPr/>
          <p:nvPr/>
        </p:nvSpPr>
        <p:spPr>
          <a:xfrm>
            <a:off x="800282" y="1079863"/>
            <a:ext cx="10355380" cy="5580978"/>
          </a:xfrm>
          <a:prstGeom prst="round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07292-A81C-4302-BB43-5E916672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85429"/>
            <a:ext cx="9012548" cy="1325563"/>
          </a:xfrm>
        </p:spPr>
        <p:txBody>
          <a:bodyPr>
            <a:normAutofit fontScale="90000"/>
          </a:bodyPr>
          <a:lstStyle/>
          <a:p>
            <a:r>
              <a:rPr lang="en-US" sz="8000" dirty="0" err="1">
                <a:latin typeface="iCiel Ciaobella" pitchFamily="50" charset="0"/>
              </a:rPr>
              <a:t>Lưu</a:t>
            </a:r>
            <a:r>
              <a:rPr lang="en-US" sz="8000" dirty="0">
                <a:latin typeface="iCiel Ciaobella" pitchFamily="50" charset="0"/>
              </a:rPr>
              <a:t> ý </a:t>
            </a:r>
            <a:r>
              <a:rPr lang="en-US" sz="8000" dirty="0" err="1">
                <a:latin typeface="iCiel Ciaobella" pitchFamily="50" charset="0"/>
              </a:rPr>
              <a:t>tư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thế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ngồi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viết</a:t>
            </a:r>
            <a:endParaRPr lang="en-US" sz="8000" dirty="0">
              <a:latin typeface="iCiel Ciaobella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81D969-A058-4B4C-8A07-D4F29849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125" y="1982827"/>
            <a:ext cx="2518835" cy="661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Thẳng lưng</a:t>
            </a:r>
          </a:p>
        </p:txBody>
      </p:sp>
      <p:pic>
        <p:nvPicPr>
          <p:cNvPr id="2050" name="Picture 2" descr="Những tư thế ngồi giúp tăng chiều cao cho trẻ và phát triển tốt">
            <a:extLst>
              <a:ext uri="{FF2B5EF4-FFF2-40B4-BE49-F238E27FC236}">
                <a16:creationId xmlns:a16="http://schemas.microsoft.com/office/drawing/2014/main" xmlns="" id="{9BFA1B83-6E17-4FEF-B4A5-810E9D02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29" y="2003323"/>
            <a:ext cx="3629537" cy="27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ạy con cách cầm bút đúng và viết chữ đẹp chỉ với 6 bước">
            <a:extLst>
              <a:ext uri="{FF2B5EF4-FFF2-40B4-BE49-F238E27FC236}">
                <a16:creationId xmlns:a16="http://schemas.microsoft.com/office/drawing/2014/main" xmlns="" id="{88E15611-8426-44E2-8BFB-BCDB001C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28" y="3720950"/>
            <a:ext cx="2541485" cy="13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902AC081-3695-47A1-85B6-96781D11F407}"/>
              </a:ext>
            </a:extLst>
          </p:cNvPr>
          <p:cNvSpPr/>
          <p:nvPr/>
        </p:nvSpPr>
        <p:spPr>
          <a:xfrm rot="2457776">
            <a:off x="4187005" y="2659315"/>
            <a:ext cx="224366" cy="5058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C97EDBE5-5CAE-4CD1-9E52-FE4BBF6DF5F9}"/>
              </a:ext>
            </a:extLst>
          </p:cNvPr>
          <p:cNvSpPr/>
          <p:nvPr/>
        </p:nvSpPr>
        <p:spPr>
          <a:xfrm flipH="1">
            <a:off x="5633759" y="2029282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749EAD9-7059-45A4-B017-8F65A07CDBF4}"/>
              </a:ext>
            </a:extLst>
          </p:cNvPr>
          <p:cNvSpPr/>
          <p:nvPr/>
        </p:nvSpPr>
        <p:spPr>
          <a:xfrm>
            <a:off x="5659120" y="2123568"/>
            <a:ext cx="306209" cy="3375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E8EEEA-2C8B-4D90-B7EB-C221F531E8A4}"/>
              </a:ext>
            </a:extLst>
          </p:cNvPr>
          <p:cNvGrpSpPr/>
          <p:nvPr/>
        </p:nvGrpSpPr>
        <p:grpSpPr>
          <a:xfrm>
            <a:off x="1182422" y="4058975"/>
            <a:ext cx="4179950" cy="1141677"/>
            <a:chOff x="1398322" y="4020875"/>
            <a:chExt cx="4179950" cy="11416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3DE32B9-F281-4589-8A55-A5D608C033EE}"/>
                </a:ext>
              </a:extLst>
            </p:cNvPr>
            <p:cNvGrpSpPr/>
            <p:nvPr/>
          </p:nvGrpSpPr>
          <p:grpSpPr>
            <a:xfrm>
              <a:off x="1398322" y="4020875"/>
              <a:ext cx="3873741" cy="1141677"/>
              <a:chOff x="1398322" y="4020875"/>
              <a:chExt cx="3873741" cy="1141677"/>
            </a:xfrm>
          </p:grpSpPr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xmlns="" id="{2463BC23-1D26-4A80-8823-D53A33A3FD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8322" y="4500574"/>
                <a:ext cx="3873741" cy="661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600"/>
                  <a:t>Chân đặt đúng vị trí</a:t>
                </a:r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xmlns="" id="{8479F42F-F21C-40A6-B115-7EA835B378C3}"/>
                  </a:ext>
                </a:extLst>
              </p:cNvPr>
              <p:cNvSpPr/>
              <p:nvPr/>
            </p:nvSpPr>
            <p:spPr>
              <a:xfrm rot="13342322">
                <a:off x="3317987" y="4020875"/>
                <a:ext cx="224366" cy="505848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E9EC1DD9-CB2C-41B4-800A-F0C628992581}"/>
                </a:ext>
              </a:extLst>
            </p:cNvPr>
            <p:cNvSpPr/>
            <p:nvPr/>
          </p:nvSpPr>
          <p:spPr>
            <a:xfrm>
              <a:off x="5272063" y="464433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599F1B5-F959-4250-8B77-2A228A1B75FB}"/>
              </a:ext>
            </a:extLst>
          </p:cNvPr>
          <p:cNvGrpSpPr/>
          <p:nvPr/>
        </p:nvGrpSpPr>
        <p:grpSpPr>
          <a:xfrm>
            <a:off x="5816435" y="4870851"/>
            <a:ext cx="1949630" cy="1473352"/>
            <a:chOff x="6032335" y="4832751"/>
            <a:chExt cx="1949630" cy="1473352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39A3538F-08BD-40E8-A7B5-1A140BAD137A}"/>
                </a:ext>
              </a:extLst>
            </p:cNvPr>
            <p:cNvSpPr txBox="1">
              <a:spLocks/>
            </p:cNvSpPr>
            <p:nvPr/>
          </p:nvSpPr>
          <p:spPr>
            <a:xfrm>
              <a:off x="6032335" y="5389021"/>
              <a:ext cx="1643421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3600"/>
                <a:t>1 tay cầm viết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xmlns="" id="{16810AF2-2ED6-48E3-826A-CD7D0A275DAE}"/>
                </a:ext>
              </a:extLst>
            </p:cNvPr>
            <p:cNvSpPr/>
            <p:nvPr/>
          </p:nvSpPr>
          <p:spPr>
            <a:xfrm rot="13342322">
              <a:off x="7541499" y="4832751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303A19A-B365-4928-BED8-7835FEAA919B}"/>
                </a:ext>
              </a:extLst>
            </p:cNvPr>
            <p:cNvSpPr/>
            <p:nvPr/>
          </p:nvSpPr>
          <p:spPr>
            <a:xfrm>
              <a:off x="7675756" y="5845803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1657B8F-4402-4C53-A204-A7920E1C5409}"/>
              </a:ext>
            </a:extLst>
          </p:cNvPr>
          <p:cNvGrpSpPr/>
          <p:nvPr/>
        </p:nvGrpSpPr>
        <p:grpSpPr>
          <a:xfrm>
            <a:off x="8557415" y="4763479"/>
            <a:ext cx="2614546" cy="1549399"/>
            <a:chOff x="8773315" y="4725379"/>
            <a:chExt cx="2614546" cy="1549399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xmlns="" id="{3F0CC077-399E-40FC-82E9-EF6DD48106B6}"/>
                </a:ext>
              </a:extLst>
            </p:cNvPr>
            <p:cNvSpPr txBox="1">
              <a:spLocks/>
            </p:cNvSpPr>
            <p:nvPr/>
          </p:nvSpPr>
          <p:spPr>
            <a:xfrm>
              <a:off x="8773315" y="5357696"/>
              <a:ext cx="2614546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600"/>
                <a:t>1 tay giữ trang vở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xmlns="" id="{7BBB3473-59DD-4A6B-9FDB-95BE9D58CA92}"/>
                </a:ext>
              </a:extLst>
            </p:cNvPr>
            <p:cNvSpPr/>
            <p:nvPr/>
          </p:nvSpPr>
          <p:spPr>
            <a:xfrm rot="7942322">
              <a:off x="9870104" y="4584638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4222194-AB38-43B0-BA9C-ADBBC6611922}"/>
                </a:ext>
              </a:extLst>
            </p:cNvPr>
            <p:cNvSpPr/>
            <p:nvPr/>
          </p:nvSpPr>
          <p:spPr>
            <a:xfrm>
              <a:off x="10726545" y="5804338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ABE71B6-F710-480C-9F7C-3AC3880B64B3}"/>
              </a:ext>
            </a:extLst>
          </p:cNvPr>
          <p:cNvGrpSpPr/>
          <p:nvPr/>
        </p:nvGrpSpPr>
        <p:grpSpPr>
          <a:xfrm>
            <a:off x="7360211" y="2441055"/>
            <a:ext cx="3795451" cy="1466865"/>
            <a:chOff x="7576111" y="2402955"/>
            <a:chExt cx="3795451" cy="146686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8448A71F-F887-430D-854F-710EA0B57AF7}"/>
                </a:ext>
              </a:extLst>
            </p:cNvPr>
            <p:cNvSpPr txBox="1">
              <a:spLocks/>
            </p:cNvSpPr>
            <p:nvPr/>
          </p:nvSpPr>
          <p:spPr>
            <a:xfrm>
              <a:off x="7576111" y="2402955"/>
              <a:ext cx="3795451" cy="12361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err="1"/>
                <a:t>Khoảng</a:t>
              </a:r>
              <a:r>
                <a:rPr lang="en-US" sz="3200" dirty="0"/>
                <a:t> </a:t>
              </a:r>
              <a:r>
                <a:rPr lang="en-US" sz="3200" dirty="0" err="1"/>
                <a:t>cách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</a:t>
              </a:r>
              <a:r>
                <a:rPr lang="en-US" sz="3200" dirty="0" err="1"/>
                <a:t>đến</a:t>
              </a:r>
              <a:r>
                <a:rPr lang="en-US" sz="3200" dirty="0"/>
                <a:t> </a:t>
              </a:r>
              <a:r>
                <a:rPr lang="en-US" sz="3200" dirty="0" err="1"/>
                <a:t>vở</a:t>
              </a:r>
              <a:r>
                <a:rPr lang="en-US" sz="3200" dirty="0"/>
                <a:t> 25 – 30cm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xmlns="" id="{6CB6B07A-BDAA-4D6C-B307-667B295F9EB8}"/>
                </a:ext>
              </a:extLst>
            </p:cNvPr>
            <p:cNvSpPr/>
            <p:nvPr/>
          </p:nvSpPr>
          <p:spPr>
            <a:xfrm>
              <a:off x="8912864" y="3429000"/>
              <a:ext cx="190544" cy="44082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55A9051-530B-433A-B28C-8ED172F2243F}"/>
                </a:ext>
              </a:extLst>
            </p:cNvPr>
            <p:cNvSpPr/>
            <p:nvPr/>
          </p:nvSpPr>
          <p:spPr>
            <a:xfrm>
              <a:off x="10726545" y="302102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2921EADA-B054-4AC5-BEC3-A8B0836476EA}"/>
              </a:ext>
            </a:extLst>
          </p:cNvPr>
          <p:cNvSpPr/>
          <p:nvPr/>
        </p:nvSpPr>
        <p:spPr>
          <a:xfrm flipH="1">
            <a:off x="5031668" y="4569868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3C28932-419C-4763-A26F-EA4E14EAFE8F}"/>
              </a:ext>
            </a:extLst>
          </p:cNvPr>
          <p:cNvSpPr/>
          <p:nvPr/>
        </p:nvSpPr>
        <p:spPr>
          <a:xfrm flipH="1">
            <a:off x="10521814" y="2951984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CC22E735-90DE-40F7-838B-F78081350E24}"/>
              </a:ext>
            </a:extLst>
          </p:cNvPr>
          <p:cNvSpPr/>
          <p:nvPr/>
        </p:nvSpPr>
        <p:spPr>
          <a:xfrm flipH="1">
            <a:off x="7459856" y="5764920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19AA368C-ABEC-4DE6-ADA6-AF2B835537A0}"/>
              </a:ext>
            </a:extLst>
          </p:cNvPr>
          <p:cNvSpPr/>
          <p:nvPr/>
        </p:nvSpPr>
        <p:spPr>
          <a:xfrm flipH="1">
            <a:off x="10486150" y="5724021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AB1BFC5A-0848-4FC2-9BCF-D9DB78BA4E67}"/>
              </a:ext>
            </a:extLst>
          </p:cNvPr>
          <p:cNvCxnSpPr>
            <a:cxnSpLocks/>
          </p:cNvCxnSpPr>
          <p:nvPr/>
        </p:nvCxnSpPr>
        <p:spPr>
          <a:xfrm flipH="1">
            <a:off x="5362372" y="1776548"/>
            <a:ext cx="1357702" cy="4884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row: Down 30">
            <a:extLst>
              <a:ext uri="{FF2B5EF4-FFF2-40B4-BE49-F238E27FC236}">
                <a16:creationId xmlns:a16="http://schemas.microsoft.com/office/drawing/2014/main" xmlns="" id="{D52A124D-B79C-488D-A205-86193D99F22E}"/>
              </a:ext>
            </a:extLst>
          </p:cNvPr>
          <p:cNvSpPr/>
          <p:nvPr/>
        </p:nvSpPr>
        <p:spPr>
          <a:xfrm rot="16200000">
            <a:off x="6039332" y="3476609"/>
            <a:ext cx="378482" cy="69694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3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9" grpId="0" animBg="1"/>
      <p:bldP spid="23" grpId="0" animBg="1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208134D-C69E-41CA-A4D7-5E2526C970D5}"/>
              </a:ext>
            </a:extLst>
          </p:cNvPr>
          <p:cNvGrpSpPr/>
          <p:nvPr/>
        </p:nvGrpSpPr>
        <p:grpSpPr>
          <a:xfrm>
            <a:off x="135466" y="16442"/>
            <a:ext cx="8518451" cy="1920306"/>
            <a:chOff x="2496878" y="266093"/>
            <a:chExt cx="8518451" cy="1920306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xmlns="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Tiêu chí đánh giá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xmlns="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89506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Tiêu chí đánh giá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D1AE0C7-FABD-44BC-8620-2376A2D3CC7D}"/>
              </a:ext>
            </a:extLst>
          </p:cNvPr>
          <p:cNvGrpSpPr/>
          <p:nvPr/>
        </p:nvGrpSpPr>
        <p:grpSpPr>
          <a:xfrm>
            <a:off x="1576923" y="2093033"/>
            <a:ext cx="7184851" cy="1534601"/>
            <a:chOff x="1576923" y="2093033"/>
            <a:chExt cx="7184851" cy="153460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D9B36FA-DA8B-4C1D-B89B-CACC9FD3F756}"/>
                </a:ext>
              </a:extLst>
            </p:cNvPr>
            <p:cNvSpPr/>
            <p:nvPr/>
          </p:nvSpPr>
          <p:spPr>
            <a:xfrm>
              <a:off x="1576923" y="2093033"/>
              <a:ext cx="5451023" cy="1512711"/>
            </a:xfrm>
            <a:custGeom>
              <a:avLst/>
              <a:gdLst>
                <a:gd name="connsiteX0" fmla="*/ 0 w 5451023"/>
                <a:gd name="connsiteY0" fmla="*/ 252124 h 1512711"/>
                <a:gd name="connsiteX1" fmla="*/ 252124 w 5451023"/>
                <a:gd name="connsiteY1" fmla="*/ 0 h 1512711"/>
                <a:gd name="connsiteX2" fmla="*/ 969406 w 5451023"/>
                <a:gd name="connsiteY2" fmla="*/ 0 h 1512711"/>
                <a:gd name="connsiteX3" fmla="*/ 1587753 w 5451023"/>
                <a:gd name="connsiteY3" fmla="*/ 0 h 1512711"/>
                <a:gd name="connsiteX4" fmla="*/ 2156632 w 5451023"/>
                <a:gd name="connsiteY4" fmla="*/ 0 h 1512711"/>
                <a:gd name="connsiteX5" fmla="*/ 2725512 w 5451023"/>
                <a:gd name="connsiteY5" fmla="*/ 0 h 1512711"/>
                <a:gd name="connsiteX6" fmla="*/ 3393326 w 5451023"/>
                <a:gd name="connsiteY6" fmla="*/ 0 h 1512711"/>
                <a:gd name="connsiteX7" fmla="*/ 4110609 w 5451023"/>
                <a:gd name="connsiteY7" fmla="*/ 0 h 1512711"/>
                <a:gd name="connsiteX8" fmla="*/ 5198899 w 5451023"/>
                <a:gd name="connsiteY8" fmla="*/ 0 h 1512711"/>
                <a:gd name="connsiteX9" fmla="*/ 5451023 w 5451023"/>
                <a:gd name="connsiteY9" fmla="*/ 252124 h 1512711"/>
                <a:gd name="connsiteX10" fmla="*/ 5451023 w 5451023"/>
                <a:gd name="connsiteY10" fmla="*/ 766440 h 1512711"/>
                <a:gd name="connsiteX11" fmla="*/ 5451023 w 5451023"/>
                <a:gd name="connsiteY11" fmla="*/ 1260587 h 1512711"/>
                <a:gd name="connsiteX12" fmla="*/ 5198899 w 5451023"/>
                <a:gd name="connsiteY12" fmla="*/ 1512711 h 1512711"/>
                <a:gd name="connsiteX13" fmla="*/ 4580552 w 5451023"/>
                <a:gd name="connsiteY13" fmla="*/ 1512711 h 1512711"/>
                <a:gd name="connsiteX14" fmla="*/ 3863270 w 5451023"/>
                <a:gd name="connsiteY14" fmla="*/ 1512711 h 1512711"/>
                <a:gd name="connsiteX15" fmla="*/ 3195455 w 5451023"/>
                <a:gd name="connsiteY15" fmla="*/ 1512711 h 1512711"/>
                <a:gd name="connsiteX16" fmla="*/ 2577108 w 5451023"/>
                <a:gd name="connsiteY16" fmla="*/ 1512711 h 1512711"/>
                <a:gd name="connsiteX17" fmla="*/ 1909294 w 5451023"/>
                <a:gd name="connsiteY17" fmla="*/ 1512711 h 1512711"/>
                <a:gd name="connsiteX18" fmla="*/ 1241479 w 5451023"/>
                <a:gd name="connsiteY18" fmla="*/ 1512711 h 1512711"/>
                <a:gd name="connsiteX19" fmla="*/ 252124 w 5451023"/>
                <a:gd name="connsiteY19" fmla="*/ 1512711 h 1512711"/>
                <a:gd name="connsiteX20" fmla="*/ 0 w 5451023"/>
                <a:gd name="connsiteY20" fmla="*/ 1260587 h 1512711"/>
                <a:gd name="connsiteX21" fmla="*/ 0 w 5451023"/>
                <a:gd name="connsiteY21" fmla="*/ 736186 h 1512711"/>
                <a:gd name="connsiteX22" fmla="*/ 0 w 5451023"/>
                <a:gd name="connsiteY22" fmla="*/ 252124 h 151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12711" fill="none" extrusionOk="0">
                  <a:moveTo>
                    <a:pt x="0" y="252124"/>
                  </a:moveTo>
                  <a:cubicBezTo>
                    <a:pt x="-18797" y="140421"/>
                    <a:pt x="111758" y="-11764"/>
                    <a:pt x="252124" y="0"/>
                  </a:cubicBezTo>
                  <a:cubicBezTo>
                    <a:pt x="594480" y="6634"/>
                    <a:pt x="722834" y="3965"/>
                    <a:pt x="969406" y="0"/>
                  </a:cubicBezTo>
                  <a:cubicBezTo>
                    <a:pt x="1215978" y="-3965"/>
                    <a:pt x="1425229" y="26285"/>
                    <a:pt x="1587753" y="0"/>
                  </a:cubicBezTo>
                  <a:cubicBezTo>
                    <a:pt x="1750277" y="-26285"/>
                    <a:pt x="2025779" y="390"/>
                    <a:pt x="2156632" y="0"/>
                  </a:cubicBezTo>
                  <a:cubicBezTo>
                    <a:pt x="2287485" y="-390"/>
                    <a:pt x="2491594" y="10202"/>
                    <a:pt x="2725512" y="0"/>
                  </a:cubicBezTo>
                  <a:cubicBezTo>
                    <a:pt x="2959430" y="-10202"/>
                    <a:pt x="3169440" y="-5908"/>
                    <a:pt x="3393326" y="0"/>
                  </a:cubicBezTo>
                  <a:cubicBezTo>
                    <a:pt x="3617212" y="5908"/>
                    <a:pt x="3872114" y="22252"/>
                    <a:pt x="4110609" y="0"/>
                  </a:cubicBezTo>
                  <a:cubicBezTo>
                    <a:pt x="4349104" y="-22252"/>
                    <a:pt x="4791904" y="-8267"/>
                    <a:pt x="5198899" y="0"/>
                  </a:cubicBezTo>
                  <a:cubicBezTo>
                    <a:pt x="5338265" y="5209"/>
                    <a:pt x="5465457" y="142424"/>
                    <a:pt x="5451023" y="252124"/>
                  </a:cubicBezTo>
                  <a:cubicBezTo>
                    <a:pt x="5436151" y="402611"/>
                    <a:pt x="5449990" y="585112"/>
                    <a:pt x="5451023" y="766440"/>
                  </a:cubicBezTo>
                  <a:cubicBezTo>
                    <a:pt x="5452056" y="947768"/>
                    <a:pt x="5452138" y="1020542"/>
                    <a:pt x="5451023" y="1260587"/>
                  </a:cubicBezTo>
                  <a:cubicBezTo>
                    <a:pt x="5473259" y="1411426"/>
                    <a:pt x="5317995" y="1495165"/>
                    <a:pt x="5198899" y="1512711"/>
                  </a:cubicBezTo>
                  <a:cubicBezTo>
                    <a:pt x="4973779" y="1493696"/>
                    <a:pt x="4748487" y="1484245"/>
                    <a:pt x="4580552" y="1512711"/>
                  </a:cubicBezTo>
                  <a:cubicBezTo>
                    <a:pt x="4412617" y="1541177"/>
                    <a:pt x="4070615" y="1539471"/>
                    <a:pt x="3863270" y="1512711"/>
                  </a:cubicBezTo>
                  <a:cubicBezTo>
                    <a:pt x="3655925" y="1485951"/>
                    <a:pt x="3385097" y="1543313"/>
                    <a:pt x="3195455" y="1512711"/>
                  </a:cubicBezTo>
                  <a:cubicBezTo>
                    <a:pt x="3005814" y="1482109"/>
                    <a:pt x="2728653" y="1513433"/>
                    <a:pt x="2577108" y="1512711"/>
                  </a:cubicBezTo>
                  <a:cubicBezTo>
                    <a:pt x="2425563" y="1511989"/>
                    <a:pt x="2180420" y="1507517"/>
                    <a:pt x="1909294" y="1512711"/>
                  </a:cubicBezTo>
                  <a:cubicBezTo>
                    <a:pt x="1638168" y="1517905"/>
                    <a:pt x="1427632" y="1502366"/>
                    <a:pt x="1241479" y="1512711"/>
                  </a:cubicBezTo>
                  <a:cubicBezTo>
                    <a:pt x="1055327" y="1523056"/>
                    <a:pt x="706606" y="1545964"/>
                    <a:pt x="252124" y="1512711"/>
                  </a:cubicBezTo>
                  <a:cubicBezTo>
                    <a:pt x="116736" y="1508023"/>
                    <a:pt x="-13615" y="1386989"/>
                    <a:pt x="0" y="1260587"/>
                  </a:cubicBezTo>
                  <a:cubicBezTo>
                    <a:pt x="25464" y="1133226"/>
                    <a:pt x="6669" y="920331"/>
                    <a:pt x="0" y="736186"/>
                  </a:cubicBezTo>
                  <a:cubicBezTo>
                    <a:pt x="-6669" y="552041"/>
                    <a:pt x="17437" y="398591"/>
                    <a:pt x="0" y="252124"/>
                  </a:cubicBezTo>
                  <a:close/>
                </a:path>
                <a:path w="5451023" h="1512711" stroke="0" extrusionOk="0">
                  <a:moveTo>
                    <a:pt x="0" y="252124"/>
                  </a:moveTo>
                  <a:cubicBezTo>
                    <a:pt x="-6425" y="102415"/>
                    <a:pt x="123738" y="-325"/>
                    <a:pt x="252124" y="0"/>
                  </a:cubicBezTo>
                  <a:cubicBezTo>
                    <a:pt x="506579" y="1433"/>
                    <a:pt x="647716" y="-19151"/>
                    <a:pt x="870471" y="0"/>
                  </a:cubicBezTo>
                  <a:cubicBezTo>
                    <a:pt x="1093226" y="19151"/>
                    <a:pt x="1264335" y="-4855"/>
                    <a:pt x="1389882" y="0"/>
                  </a:cubicBezTo>
                  <a:cubicBezTo>
                    <a:pt x="1515429" y="4855"/>
                    <a:pt x="1747577" y="18128"/>
                    <a:pt x="1909294" y="0"/>
                  </a:cubicBezTo>
                  <a:cubicBezTo>
                    <a:pt x="2071011" y="-18128"/>
                    <a:pt x="2204508" y="8344"/>
                    <a:pt x="2379237" y="0"/>
                  </a:cubicBezTo>
                  <a:cubicBezTo>
                    <a:pt x="2553966" y="-8344"/>
                    <a:pt x="2712771" y="-23771"/>
                    <a:pt x="2898649" y="0"/>
                  </a:cubicBezTo>
                  <a:cubicBezTo>
                    <a:pt x="3084527" y="23771"/>
                    <a:pt x="3277764" y="-6641"/>
                    <a:pt x="3516995" y="0"/>
                  </a:cubicBezTo>
                  <a:cubicBezTo>
                    <a:pt x="3756226" y="6641"/>
                    <a:pt x="4016550" y="25489"/>
                    <a:pt x="4184810" y="0"/>
                  </a:cubicBezTo>
                  <a:cubicBezTo>
                    <a:pt x="4353070" y="-25489"/>
                    <a:pt x="4774374" y="37785"/>
                    <a:pt x="5198899" y="0"/>
                  </a:cubicBezTo>
                  <a:cubicBezTo>
                    <a:pt x="5345234" y="2264"/>
                    <a:pt x="5445491" y="117509"/>
                    <a:pt x="5451023" y="252124"/>
                  </a:cubicBezTo>
                  <a:cubicBezTo>
                    <a:pt x="5438634" y="470700"/>
                    <a:pt x="5456611" y="646116"/>
                    <a:pt x="5451023" y="746271"/>
                  </a:cubicBezTo>
                  <a:cubicBezTo>
                    <a:pt x="5445435" y="846426"/>
                    <a:pt x="5429933" y="1154880"/>
                    <a:pt x="5451023" y="1260587"/>
                  </a:cubicBezTo>
                  <a:cubicBezTo>
                    <a:pt x="5441509" y="1410342"/>
                    <a:pt x="5331518" y="1530627"/>
                    <a:pt x="5198899" y="1512711"/>
                  </a:cubicBezTo>
                  <a:cubicBezTo>
                    <a:pt x="4992731" y="1488568"/>
                    <a:pt x="4793983" y="1510030"/>
                    <a:pt x="4481617" y="1512711"/>
                  </a:cubicBezTo>
                  <a:cubicBezTo>
                    <a:pt x="4169251" y="1515392"/>
                    <a:pt x="4102212" y="1503923"/>
                    <a:pt x="3863270" y="1512711"/>
                  </a:cubicBezTo>
                  <a:cubicBezTo>
                    <a:pt x="3624328" y="1521499"/>
                    <a:pt x="3540802" y="1512840"/>
                    <a:pt x="3244923" y="1512711"/>
                  </a:cubicBezTo>
                  <a:cubicBezTo>
                    <a:pt x="2949044" y="1512582"/>
                    <a:pt x="2786451" y="1527990"/>
                    <a:pt x="2626576" y="1512711"/>
                  </a:cubicBezTo>
                  <a:cubicBezTo>
                    <a:pt x="2466701" y="1497432"/>
                    <a:pt x="2332914" y="1517509"/>
                    <a:pt x="2156632" y="1512711"/>
                  </a:cubicBezTo>
                  <a:cubicBezTo>
                    <a:pt x="1980350" y="1507913"/>
                    <a:pt x="1679320" y="1538475"/>
                    <a:pt x="1439350" y="1512711"/>
                  </a:cubicBezTo>
                  <a:cubicBezTo>
                    <a:pt x="1199380" y="1486947"/>
                    <a:pt x="1150645" y="1520785"/>
                    <a:pt x="969406" y="1512711"/>
                  </a:cubicBezTo>
                  <a:cubicBezTo>
                    <a:pt x="788167" y="1504637"/>
                    <a:pt x="428833" y="1477518"/>
                    <a:pt x="252124" y="1512711"/>
                  </a:cubicBezTo>
                  <a:cubicBezTo>
                    <a:pt x="139393" y="1531832"/>
                    <a:pt x="-26248" y="1412828"/>
                    <a:pt x="0" y="1260587"/>
                  </a:cubicBezTo>
                  <a:cubicBezTo>
                    <a:pt x="-11330" y="1042845"/>
                    <a:pt x="-14593" y="962360"/>
                    <a:pt x="0" y="766440"/>
                  </a:cubicBezTo>
                  <a:cubicBezTo>
                    <a:pt x="14593" y="570520"/>
                    <a:pt x="21324" y="381770"/>
                    <a:pt x="0" y="25212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BF75DB9E-6B44-47A7-A53D-86FD46098BE5}"/>
                </a:ext>
              </a:extLst>
            </p:cNvPr>
            <p:cNvSpPr txBox="1">
              <a:spLocks/>
            </p:cNvSpPr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>
                  <a:solidFill>
                    <a:srgbClr val="FF0000"/>
                  </a:solidFill>
                </a:rPr>
                <a:t>1. </a:t>
              </a:r>
              <a:r>
                <a:rPr lang="en-US" sz="4400" b="1"/>
                <a:t>Sai không quá 5 lỗi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0F3821D-3032-404E-BB3F-12589A977FDB}"/>
              </a:ext>
            </a:extLst>
          </p:cNvPr>
          <p:cNvGrpSpPr/>
          <p:nvPr/>
        </p:nvGrpSpPr>
        <p:grpSpPr>
          <a:xfrm>
            <a:off x="2836389" y="3373605"/>
            <a:ext cx="5451023" cy="1733561"/>
            <a:chOff x="2836389" y="3373605"/>
            <a:chExt cx="5451023" cy="173356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14BD5BFF-78F3-48DC-93EA-9D30C578059A}"/>
                </a:ext>
              </a:extLst>
            </p:cNvPr>
            <p:cNvSpPr/>
            <p:nvPr/>
          </p:nvSpPr>
          <p:spPr>
            <a:xfrm>
              <a:off x="2836389" y="3373605"/>
              <a:ext cx="5451023" cy="1733561"/>
            </a:xfrm>
            <a:custGeom>
              <a:avLst/>
              <a:gdLst>
                <a:gd name="connsiteX0" fmla="*/ 0 w 5451023"/>
                <a:gd name="connsiteY0" fmla="*/ 288933 h 1733561"/>
                <a:gd name="connsiteX1" fmla="*/ 288933 w 5451023"/>
                <a:gd name="connsiteY1" fmla="*/ 0 h 1733561"/>
                <a:gd name="connsiteX2" fmla="*/ 985098 w 5451023"/>
                <a:gd name="connsiteY2" fmla="*/ 0 h 1733561"/>
                <a:gd name="connsiteX3" fmla="*/ 1681264 w 5451023"/>
                <a:gd name="connsiteY3" fmla="*/ 0 h 1733561"/>
                <a:gd name="connsiteX4" fmla="*/ 2279966 w 5451023"/>
                <a:gd name="connsiteY4" fmla="*/ 0 h 1733561"/>
                <a:gd name="connsiteX5" fmla="*/ 2976131 w 5451023"/>
                <a:gd name="connsiteY5" fmla="*/ 0 h 1733561"/>
                <a:gd name="connsiteX6" fmla="*/ 3623565 w 5451023"/>
                <a:gd name="connsiteY6" fmla="*/ 0 h 1733561"/>
                <a:gd name="connsiteX7" fmla="*/ 4270998 w 5451023"/>
                <a:gd name="connsiteY7" fmla="*/ 0 h 1733561"/>
                <a:gd name="connsiteX8" fmla="*/ 5162090 w 5451023"/>
                <a:gd name="connsiteY8" fmla="*/ 0 h 1733561"/>
                <a:gd name="connsiteX9" fmla="*/ 5451023 w 5451023"/>
                <a:gd name="connsiteY9" fmla="*/ 288933 h 1733561"/>
                <a:gd name="connsiteX10" fmla="*/ 5451023 w 5451023"/>
                <a:gd name="connsiteY10" fmla="*/ 832110 h 1733561"/>
                <a:gd name="connsiteX11" fmla="*/ 5451023 w 5451023"/>
                <a:gd name="connsiteY11" fmla="*/ 1444628 h 1733561"/>
                <a:gd name="connsiteX12" fmla="*/ 5162090 w 5451023"/>
                <a:gd name="connsiteY12" fmla="*/ 1733561 h 1733561"/>
                <a:gd name="connsiteX13" fmla="*/ 4417193 w 5451023"/>
                <a:gd name="connsiteY13" fmla="*/ 1733561 h 1733561"/>
                <a:gd name="connsiteX14" fmla="*/ 3818491 w 5451023"/>
                <a:gd name="connsiteY14" fmla="*/ 1733561 h 1733561"/>
                <a:gd name="connsiteX15" fmla="*/ 3268520 w 5451023"/>
                <a:gd name="connsiteY15" fmla="*/ 1733561 h 1733561"/>
                <a:gd name="connsiteX16" fmla="*/ 2474892 w 5451023"/>
                <a:gd name="connsiteY16" fmla="*/ 1733561 h 1733561"/>
                <a:gd name="connsiteX17" fmla="*/ 1729995 w 5451023"/>
                <a:gd name="connsiteY17" fmla="*/ 1733561 h 1733561"/>
                <a:gd name="connsiteX18" fmla="*/ 1033830 w 5451023"/>
                <a:gd name="connsiteY18" fmla="*/ 1733561 h 1733561"/>
                <a:gd name="connsiteX19" fmla="*/ 288933 w 5451023"/>
                <a:gd name="connsiteY19" fmla="*/ 1733561 h 1733561"/>
                <a:gd name="connsiteX20" fmla="*/ 0 w 5451023"/>
                <a:gd name="connsiteY20" fmla="*/ 1444628 h 1733561"/>
                <a:gd name="connsiteX21" fmla="*/ 0 w 5451023"/>
                <a:gd name="connsiteY21" fmla="*/ 889894 h 1733561"/>
                <a:gd name="connsiteX22" fmla="*/ 0 w 5451023"/>
                <a:gd name="connsiteY22" fmla="*/ 288933 h 173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733561" fill="none" extrusionOk="0">
                  <a:moveTo>
                    <a:pt x="0" y="288933"/>
                  </a:moveTo>
                  <a:cubicBezTo>
                    <a:pt x="389" y="118839"/>
                    <a:pt x="125346" y="-15701"/>
                    <a:pt x="288933" y="0"/>
                  </a:cubicBezTo>
                  <a:cubicBezTo>
                    <a:pt x="627042" y="2271"/>
                    <a:pt x="685876" y="23586"/>
                    <a:pt x="985098" y="0"/>
                  </a:cubicBezTo>
                  <a:cubicBezTo>
                    <a:pt x="1284321" y="-23586"/>
                    <a:pt x="1348317" y="-9638"/>
                    <a:pt x="1681264" y="0"/>
                  </a:cubicBezTo>
                  <a:cubicBezTo>
                    <a:pt x="2014211" y="9638"/>
                    <a:pt x="1985623" y="-28038"/>
                    <a:pt x="2279966" y="0"/>
                  </a:cubicBezTo>
                  <a:cubicBezTo>
                    <a:pt x="2574309" y="28038"/>
                    <a:pt x="2652821" y="-4808"/>
                    <a:pt x="2976131" y="0"/>
                  </a:cubicBezTo>
                  <a:cubicBezTo>
                    <a:pt x="3299441" y="4808"/>
                    <a:pt x="3431605" y="21284"/>
                    <a:pt x="3623565" y="0"/>
                  </a:cubicBezTo>
                  <a:cubicBezTo>
                    <a:pt x="3815525" y="-21284"/>
                    <a:pt x="4114718" y="-26063"/>
                    <a:pt x="4270998" y="0"/>
                  </a:cubicBezTo>
                  <a:cubicBezTo>
                    <a:pt x="4427278" y="26063"/>
                    <a:pt x="4884698" y="-22089"/>
                    <a:pt x="5162090" y="0"/>
                  </a:cubicBezTo>
                  <a:cubicBezTo>
                    <a:pt x="5313574" y="1627"/>
                    <a:pt x="5472660" y="156567"/>
                    <a:pt x="5451023" y="288933"/>
                  </a:cubicBezTo>
                  <a:cubicBezTo>
                    <a:pt x="5471157" y="525420"/>
                    <a:pt x="5438684" y="579868"/>
                    <a:pt x="5451023" y="832110"/>
                  </a:cubicBezTo>
                  <a:cubicBezTo>
                    <a:pt x="5463362" y="1084352"/>
                    <a:pt x="5455573" y="1240781"/>
                    <a:pt x="5451023" y="1444628"/>
                  </a:cubicBezTo>
                  <a:cubicBezTo>
                    <a:pt x="5451494" y="1607961"/>
                    <a:pt x="5317803" y="1738019"/>
                    <a:pt x="5162090" y="1733561"/>
                  </a:cubicBezTo>
                  <a:cubicBezTo>
                    <a:pt x="4940966" y="1737401"/>
                    <a:pt x="4571172" y="1763561"/>
                    <a:pt x="4417193" y="1733561"/>
                  </a:cubicBezTo>
                  <a:cubicBezTo>
                    <a:pt x="4263214" y="1703561"/>
                    <a:pt x="4032987" y="1756470"/>
                    <a:pt x="3818491" y="1733561"/>
                  </a:cubicBezTo>
                  <a:cubicBezTo>
                    <a:pt x="3603995" y="1710652"/>
                    <a:pt x="3511295" y="1753511"/>
                    <a:pt x="3268520" y="1733561"/>
                  </a:cubicBezTo>
                  <a:cubicBezTo>
                    <a:pt x="3025745" y="1713611"/>
                    <a:pt x="2671654" y="1747543"/>
                    <a:pt x="2474892" y="1733561"/>
                  </a:cubicBezTo>
                  <a:cubicBezTo>
                    <a:pt x="2278130" y="1719579"/>
                    <a:pt x="1944366" y="1699389"/>
                    <a:pt x="1729995" y="1733561"/>
                  </a:cubicBezTo>
                  <a:cubicBezTo>
                    <a:pt x="1515624" y="1767733"/>
                    <a:pt x="1281269" y="1704312"/>
                    <a:pt x="1033830" y="1733561"/>
                  </a:cubicBezTo>
                  <a:cubicBezTo>
                    <a:pt x="786391" y="1762810"/>
                    <a:pt x="452130" y="1728204"/>
                    <a:pt x="288933" y="1733561"/>
                  </a:cubicBezTo>
                  <a:cubicBezTo>
                    <a:pt x="117541" y="1730562"/>
                    <a:pt x="29469" y="1616686"/>
                    <a:pt x="0" y="1444628"/>
                  </a:cubicBezTo>
                  <a:cubicBezTo>
                    <a:pt x="-6495" y="1237613"/>
                    <a:pt x="-8296" y="1046574"/>
                    <a:pt x="0" y="889894"/>
                  </a:cubicBezTo>
                  <a:cubicBezTo>
                    <a:pt x="8296" y="733214"/>
                    <a:pt x="24792" y="540950"/>
                    <a:pt x="0" y="288933"/>
                  </a:cubicBezTo>
                  <a:close/>
                </a:path>
                <a:path w="5451023" h="1733561" stroke="0" extrusionOk="0">
                  <a:moveTo>
                    <a:pt x="0" y="288933"/>
                  </a:moveTo>
                  <a:cubicBezTo>
                    <a:pt x="-11657" y="110374"/>
                    <a:pt x="141186" y="-354"/>
                    <a:pt x="288933" y="0"/>
                  </a:cubicBezTo>
                  <a:cubicBezTo>
                    <a:pt x="529963" y="-12365"/>
                    <a:pt x="843659" y="27161"/>
                    <a:pt x="985098" y="0"/>
                  </a:cubicBezTo>
                  <a:cubicBezTo>
                    <a:pt x="1126538" y="-27161"/>
                    <a:pt x="1372441" y="-27274"/>
                    <a:pt x="1583800" y="0"/>
                  </a:cubicBezTo>
                  <a:cubicBezTo>
                    <a:pt x="1795159" y="27274"/>
                    <a:pt x="1966555" y="29663"/>
                    <a:pt x="2182503" y="0"/>
                  </a:cubicBezTo>
                  <a:cubicBezTo>
                    <a:pt x="2398451" y="-29663"/>
                    <a:pt x="2511507" y="14274"/>
                    <a:pt x="2732473" y="0"/>
                  </a:cubicBezTo>
                  <a:cubicBezTo>
                    <a:pt x="2953439" y="-14274"/>
                    <a:pt x="3173852" y="-28989"/>
                    <a:pt x="3331175" y="0"/>
                  </a:cubicBezTo>
                  <a:cubicBezTo>
                    <a:pt x="3488498" y="28989"/>
                    <a:pt x="3848905" y="14460"/>
                    <a:pt x="4027341" y="0"/>
                  </a:cubicBezTo>
                  <a:cubicBezTo>
                    <a:pt x="4205777" y="-14460"/>
                    <a:pt x="4734647" y="-31635"/>
                    <a:pt x="5162090" y="0"/>
                  </a:cubicBezTo>
                  <a:cubicBezTo>
                    <a:pt x="5334040" y="25477"/>
                    <a:pt x="5465733" y="131399"/>
                    <a:pt x="5451023" y="288933"/>
                  </a:cubicBezTo>
                  <a:cubicBezTo>
                    <a:pt x="5467517" y="450391"/>
                    <a:pt x="5440684" y="689500"/>
                    <a:pt x="5451023" y="832110"/>
                  </a:cubicBezTo>
                  <a:cubicBezTo>
                    <a:pt x="5461362" y="974720"/>
                    <a:pt x="5477409" y="1264084"/>
                    <a:pt x="5451023" y="1444628"/>
                  </a:cubicBezTo>
                  <a:cubicBezTo>
                    <a:pt x="5433885" y="1639802"/>
                    <a:pt x="5324829" y="1700215"/>
                    <a:pt x="5162090" y="1733561"/>
                  </a:cubicBezTo>
                  <a:cubicBezTo>
                    <a:pt x="4993716" y="1718968"/>
                    <a:pt x="4667651" y="1734651"/>
                    <a:pt x="4368462" y="1733561"/>
                  </a:cubicBezTo>
                  <a:cubicBezTo>
                    <a:pt x="4069273" y="1732471"/>
                    <a:pt x="4047996" y="1718504"/>
                    <a:pt x="3818491" y="1733561"/>
                  </a:cubicBezTo>
                  <a:cubicBezTo>
                    <a:pt x="3588986" y="1748618"/>
                    <a:pt x="3467344" y="1760508"/>
                    <a:pt x="3122326" y="1733561"/>
                  </a:cubicBezTo>
                  <a:cubicBezTo>
                    <a:pt x="2777308" y="1706614"/>
                    <a:pt x="2751882" y="1749918"/>
                    <a:pt x="2426160" y="1733561"/>
                  </a:cubicBezTo>
                  <a:cubicBezTo>
                    <a:pt x="2100438" y="1717204"/>
                    <a:pt x="1911806" y="1753530"/>
                    <a:pt x="1729995" y="1733561"/>
                  </a:cubicBezTo>
                  <a:cubicBezTo>
                    <a:pt x="1548184" y="1713592"/>
                    <a:pt x="1350919" y="1717941"/>
                    <a:pt x="1180025" y="1733561"/>
                  </a:cubicBezTo>
                  <a:cubicBezTo>
                    <a:pt x="1009131" y="1749182"/>
                    <a:pt x="558301" y="1689965"/>
                    <a:pt x="288933" y="1733561"/>
                  </a:cubicBezTo>
                  <a:cubicBezTo>
                    <a:pt x="149303" y="1706380"/>
                    <a:pt x="7765" y="1594984"/>
                    <a:pt x="0" y="1444628"/>
                  </a:cubicBezTo>
                  <a:cubicBezTo>
                    <a:pt x="-107" y="1299243"/>
                    <a:pt x="3914" y="1029487"/>
                    <a:pt x="0" y="878337"/>
                  </a:cubicBezTo>
                  <a:cubicBezTo>
                    <a:pt x="-3914" y="727187"/>
                    <a:pt x="19345" y="553738"/>
                    <a:pt x="0" y="28893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84EA0261-3875-42E2-9B6C-C0E0AECB4582}"/>
                </a:ext>
              </a:extLst>
            </p:cNvPr>
            <p:cNvSpPr txBox="1">
              <a:spLocks/>
            </p:cNvSpPr>
            <p:nvPr/>
          </p:nvSpPr>
          <p:spPr>
            <a:xfrm>
              <a:off x="3170732" y="3527354"/>
              <a:ext cx="5116680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</a:rPr>
                <a:t>2. </a:t>
              </a:r>
              <a:r>
                <a:rPr lang="en-US" sz="4400" b="1"/>
                <a:t>Chữ viết rõ ràng, sạch đẹp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FE8EBAC-C955-4831-AC83-780705A71C21}"/>
              </a:ext>
            </a:extLst>
          </p:cNvPr>
          <p:cNvGrpSpPr/>
          <p:nvPr/>
        </p:nvGrpSpPr>
        <p:grpSpPr>
          <a:xfrm>
            <a:off x="4634182" y="4810598"/>
            <a:ext cx="5617156" cy="1667668"/>
            <a:chOff x="4634182" y="4810598"/>
            <a:chExt cx="5617156" cy="166766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140E5C08-D913-4F44-A3F7-0B699FB582BA}"/>
                </a:ext>
              </a:extLst>
            </p:cNvPr>
            <p:cNvSpPr/>
            <p:nvPr/>
          </p:nvSpPr>
          <p:spPr>
            <a:xfrm>
              <a:off x="4634182" y="4810598"/>
              <a:ext cx="5451023" cy="1576589"/>
            </a:xfrm>
            <a:custGeom>
              <a:avLst/>
              <a:gdLst>
                <a:gd name="connsiteX0" fmla="*/ 0 w 5451023"/>
                <a:gd name="connsiteY0" fmla="*/ 262770 h 1576589"/>
                <a:gd name="connsiteX1" fmla="*/ 262770 w 5451023"/>
                <a:gd name="connsiteY1" fmla="*/ 0 h 1576589"/>
                <a:gd name="connsiteX2" fmla="*/ 976965 w 5451023"/>
                <a:gd name="connsiteY2" fmla="*/ 0 h 1576589"/>
                <a:gd name="connsiteX3" fmla="*/ 1592650 w 5451023"/>
                <a:gd name="connsiteY3" fmla="*/ 0 h 1576589"/>
                <a:gd name="connsiteX4" fmla="*/ 2159081 w 5451023"/>
                <a:gd name="connsiteY4" fmla="*/ 0 h 1576589"/>
                <a:gd name="connsiteX5" fmla="*/ 2725512 w 5451023"/>
                <a:gd name="connsiteY5" fmla="*/ 0 h 1576589"/>
                <a:gd name="connsiteX6" fmla="*/ 3390452 w 5451023"/>
                <a:gd name="connsiteY6" fmla="*/ 0 h 1576589"/>
                <a:gd name="connsiteX7" fmla="*/ 4104647 w 5451023"/>
                <a:gd name="connsiteY7" fmla="*/ 0 h 1576589"/>
                <a:gd name="connsiteX8" fmla="*/ 5188253 w 5451023"/>
                <a:gd name="connsiteY8" fmla="*/ 0 h 1576589"/>
                <a:gd name="connsiteX9" fmla="*/ 5451023 w 5451023"/>
                <a:gd name="connsiteY9" fmla="*/ 262770 h 1576589"/>
                <a:gd name="connsiteX10" fmla="*/ 5451023 w 5451023"/>
                <a:gd name="connsiteY10" fmla="*/ 798805 h 1576589"/>
                <a:gd name="connsiteX11" fmla="*/ 5451023 w 5451023"/>
                <a:gd name="connsiteY11" fmla="*/ 1313819 h 1576589"/>
                <a:gd name="connsiteX12" fmla="*/ 5188253 w 5451023"/>
                <a:gd name="connsiteY12" fmla="*/ 1576589 h 1576589"/>
                <a:gd name="connsiteX13" fmla="*/ 4572568 w 5451023"/>
                <a:gd name="connsiteY13" fmla="*/ 1576589 h 1576589"/>
                <a:gd name="connsiteX14" fmla="*/ 3858373 w 5451023"/>
                <a:gd name="connsiteY14" fmla="*/ 1576589 h 1576589"/>
                <a:gd name="connsiteX15" fmla="*/ 3193432 w 5451023"/>
                <a:gd name="connsiteY15" fmla="*/ 1576589 h 1576589"/>
                <a:gd name="connsiteX16" fmla="*/ 2577747 w 5451023"/>
                <a:gd name="connsiteY16" fmla="*/ 1576589 h 1576589"/>
                <a:gd name="connsiteX17" fmla="*/ 1912807 w 5451023"/>
                <a:gd name="connsiteY17" fmla="*/ 1576589 h 1576589"/>
                <a:gd name="connsiteX18" fmla="*/ 1247867 w 5451023"/>
                <a:gd name="connsiteY18" fmla="*/ 1576589 h 1576589"/>
                <a:gd name="connsiteX19" fmla="*/ 262770 w 5451023"/>
                <a:gd name="connsiteY19" fmla="*/ 1576589 h 1576589"/>
                <a:gd name="connsiteX20" fmla="*/ 0 w 5451023"/>
                <a:gd name="connsiteY20" fmla="*/ 1313819 h 1576589"/>
                <a:gd name="connsiteX21" fmla="*/ 0 w 5451023"/>
                <a:gd name="connsiteY21" fmla="*/ 767274 h 1576589"/>
                <a:gd name="connsiteX22" fmla="*/ 0 w 5451023"/>
                <a:gd name="connsiteY22" fmla="*/ 262770 h 15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76589" fill="none" extrusionOk="0">
                  <a:moveTo>
                    <a:pt x="0" y="262770"/>
                  </a:moveTo>
                  <a:cubicBezTo>
                    <a:pt x="-12239" y="135578"/>
                    <a:pt x="115809" y="-19266"/>
                    <a:pt x="262770" y="0"/>
                  </a:cubicBezTo>
                  <a:cubicBezTo>
                    <a:pt x="503308" y="24729"/>
                    <a:pt x="799421" y="-20091"/>
                    <a:pt x="976965" y="0"/>
                  </a:cubicBezTo>
                  <a:cubicBezTo>
                    <a:pt x="1154509" y="20091"/>
                    <a:pt x="1354634" y="-3013"/>
                    <a:pt x="1592650" y="0"/>
                  </a:cubicBezTo>
                  <a:cubicBezTo>
                    <a:pt x="1830666" y="3013"/>
                    <a:pt x="2005648" y="-10408"/>
                    <a:pt x="2159081" y="0"/>
                  </a:cubicBezTo>
                  <a:cubicBezTo>
                    <a:pt x="2312514" y="10408"/>
                    <a:pt x="2578869" y="8307"/>
                    <a:pt x="2725512" y="0"/>
                  </a:cubicBezTo>
                  <a:cubicBezTo>
                    <a:pt x="2872155" y="-8307"/>
                    <a:pt x="3078469" y="-28616"/>
                    <a:pt x="3390452" y="0"/>
                  </a:cubicBezTo>
                  <a:cubicBezTo>
                    <a:pt x="3702435" y="28616"/>
                    <a:pt x="3871037" y="-32054"/>
                    <a:pt x="4104647" y="0"/>
                  </a:cubicBezTo>
                  <a:cubicBezTo>
                    <a:pt x="4338257" y="32054"/>
                    <a:pt x="4744300" y="-41743"/>
                    <a:pt x="5188253" y="0"/>
                  </a:cubicBezTo>
                  <a:cubicBezTo>
                    <a:pt x="5333481" y="4457"/>
                    <a:pt x="5457807" y="131532"/>
                    <a:pt x="5451023" y="262770"/>
                  </a:cubicBezTo>
                  <a:cubicBezTo>
                    <a:pt x="5465690" y="422068"/>
                    <a:pt x="5442350" y="668880"/>
                    <a:pt x="5451023" y="798805"/>
                  </a:cubicBezTo>
                  <a:cubicBezTo>
                    <a:pt x="5459696" y="928730"/>
                    <a:pt x="5462129" y="1134278"/>
                    <a:pt x="5451023" y="1313819"/>
                  </a:cubicBezTo>
                  <a:cubicBezTo>
                    <a:pt x="5471822" y="1469789"/>
                    <a:pt x="5327017" y="1571051"/>
                    <a:pt x="5188253" y="1576589"/>
                  </a:cubicBezTo>
                  <a:cubicBezTo>
                    <a:pt x="4920130" y="1599775"/>
                    <a:pt x="4828349" y="1571970"/>
                    <a:pt x="4572568" y="1576589"/>
                  </a:cubicBezTo>
                  <a:cubicBezTo>
                    <a:pt x="4316787" y="1581208"/>
                    <a:pt x="4045843" y="1588878"/>
                    <a:pt x="3858373" y="1576589"/>
                  </a:cubicBezTo>
                  <a:cubicBezTo>
                    <a:pt x="3670904" y="1564300"/>
                    <a:pt x="3370597" y="1598536"/>
                    <a:pt x="3193432" y="1576589"/>
                  </a:cubicBezTo>
                  <a:cubicBezTo>
                    <a:pt x="3016267" y="1554642"/>
                    <a:pt x="2803127" y="1548464"/>
                    <a:pt x="2577747" y="1576589"/>
                  </a:cubicBezTo>
                  <a:cubicBezTo>
                    <a:pt x="2352368" y="1604714"/>
                    <a:pt x="2077705" y="1607700"/>
                    <a:pt x="1912807" y="1576589"/>
                  </a:cubicBezTo>
                  <a:cubicBezTo>
                    <a:pt x="1747909" y="1545478"/>
                    <a:pt x="1529017" y="1607516"/>
                    <a:pt x="1247867" y="1576589"/>
                  </a:cubicBezTo>
                  <a:cubicBezTo>
                    <a:pt x="966717" y="1545662"/>
                    <a:pt x="682959" y="1616051"/>
                    <a:pt x="262770" y="1576589"/>
                  </a:cubicBezTo>
                  <a:cubicBezTo>
                    <a:pt x="122093" y="1571183"/>
                    <a:pt x="-8691" y="1450746"/>
                    <a:pt x="0" y="1313819"/>
                  </a:cubicBezTo>
                  <a:cubicBezTo>
                    <a:pt x="10065" y="1089809"/>
                    <a:pt x="-15721" y="1001753"/>
                    <a:pt x="0" y="767274"/>
                  </a:cubicBezTo>
                  <a:cubicBezTo>
                    <a:pt x="15721" y="532796"/>
                    <a:pt x="22875" y="397461"/>
                    <a:pt x="0" y="262770"/>
                  </a:cubicBezTo>
                  <a:close/>
                </a:path>
                <a:path w="5451023" h="1576589" stroke="0" extrusionOk="0">
                  <a:moveTo>
                    <a:pt x="0" y="262770"/>
                  </a:moveTo>
                  <a:cubicBezTo>
                    <a:pt x="-13453" y="95734"/>
                    <a:pt x="151826" y="-1024"/>
                    <a:pt x="262770" y="0"/>
                  </a:cubicBezTo>
                  <a:cubicBezTo>
                    <a:pt x="397762" y="18927"/>
                    <a:pt x="741791" y="24636"/>
                    <a:pt x="878455" y="0"/>
                  </a:cubicBezTo>
                  <a:cubicBezTo>
                    <a:pt x="1015119" y="-24636"/>
                    <a:pt x="1154529" y="-18052"/>
                    <a:pt x="1395631" y="0"/>
                  </a:cubicBezTo>
                  <a:cubicBezTo>
                    <a:pt x="1636733" y="18052"/>
                    <a:pt x="1727022" y="13543"/>
                    <a:pt x="1912807" y="0"/>
                  </a:cubicBezTo>
                  <a:cubicBezTo>
                    <a:pt x="2098592" y="-13543"/>
                    <a:pt x="2160507" y="-19431"/>
                    <a:pt x="2380728" y="0"/>
                  </a:cubicBezTo>
                  <a:cubicBezTo>
                    <a:pt x="2600949" y="19431"/>
                    <a:pt x="2775246" y="3926"/>
                    <a:pt x="2897903" y="0"/>
                  </a:cubicBezTo>
                  <a:cubicBezTo>
                    <a:pt x="3020560" y="-3926"/>
                    <a:pt x="3289429" y="-29105"/>
                    <a:pt x="3513589" y="0"/>
                  </a:cubicBezTo>
                  <a:cubicBezTo>
                    <a:pt x="3737749" y="29105"/>
                    <a:pt x="3851088" y="-8083"/>
                    <a:pt x="4178529" y="0"/>
                  </a:cubicBezTo>
                  <a:cubicBezTo>
                    <a:pt x="4505970" y="8083"/>
                    <a:pt x="4711489" y="-38177"/>
                    <a:pt x="5188253" y="0"/>
                  </a:cubicBezTo>
                  <a:cubicBezTo>
                    <a:pt x="5362076" y="9162"/>
                    <a:pt x="5430273" y="135010"/>
                    <a:pt x="5451023" y="262770"/>
                  </a:cubicBezTo>
                  <a:cubicBezTo>
                    <a:pt x="5452339" y="520048"/>
                    <a:pt x="5428011" y="671976"/>
                    <a:pt x="5451023" y="777784"/>
                  </a:cubicBezTo>
                  <a:cubicBezTo>
                    <a:pt x="5474035" y="883592"/>
                    <a:pt x="5435451" y="1189561"/>
                    <a:pt x="5451023" y="1313819"/>
                  </a:cubicBezTo>
                  <a:cubicBezTo>
                    <a:pt x="5435624" y="1475956"/>
                    <a:pt x="5329740" y="1586425"/>
                    <a:pt x="5188253" y="1576589"/>
                  </a:cubicBezTo>
                  <a:cubicBezTo>
                    <a:pt x="4970914" y="1575646"/>
                    <a:pt x="4700201" y="1571094"/>
                    <a:pt x="4474058" y="1576589"/>
                  </a:cubicBezTo>
                  <a:cubicBezTo>
                    <a:pt x="4247916" y="1582084"/>
                    <a:pt x="4038509" y="1574954"/>
                    <a:pt x="3858373" y="1576589"/>
                  </a:cubicBezTo>
                  <a:cubicBezTo>
                    <a:pt x="3678237" y="1578224"/>
                    <a:pt x="3472277" y="1603025"/>
                    <a:pt x="3242687" y="1576589"/>
                  </a:cubicBezTo>
                  <a:cubicBezTo>
                    <a:pt x="3013097" y="1550153"/>
                    <a:pt x="2904876" y="1562924"/>
                    <a:pt x="2627002" y="1576589"/>
                  </a:cubicBezTo>
                  <a:cubicBezTo>
                    <a:pt x="2349128" y="1590254"/>
                    <a:pt x="2358584" y="1595104"/>
                    <a:pt x="2159081" y="1576589"/>
                  </a:cubicBezTo>
                  <a:cubicBezTo>
                    <a:pt x="1959578" y="1558074"/>
                    <a:pt x="1590823" y="1603284"/>
                    <a:pt x="1444886" y="1576589"/>
                  </a:cubicBezTo>
                  <a:cubicBezTo>
                    <a:pt x="1298950" y="1549894"/>
                    <a:pt x="1168700" y="1563966"/>
                    <a:pt x="976965" y="1576589"/>
                  </a:cubicBezTo>
                  <a:cubicBezTo>
                    <a:pt x="785230" y="1589212"/>
                    <a:pt x="584184" y="1598808"/>
                    <a:pt x="262770" y="1576589"/>
                  </a:cubicBezTo>
                  <a:cubicBezTo>
                    <a:pt x="143735" y="1595404"/>
                    <a:pt x="-3355" y="1460604"/>
                    <a:pt x="0" y="1313819"/>
                  </a:cubicBezTo>
                  <a:cubicBezTo>
                    <a:pt x="-23893" y="1056400"/>
                    <a:pt x="-15278" y="1043615"/>
                    <a:pt x="0" y="798805"/>
                  </a:cubicBezTo>
                  <a:cubicBezTo>
                    <a:pt x="15278" y="553995"/>
                    <a:pt x="40" y="441491"/>
                    <a:pt x="0" y="26277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4F93A566-FA1E-42A6-8B04-4BFAA5F0E60E}"/>
                </a:ext>
              </a:extLst>
            </p:cNvPr>
            <p:cNvSpPr txBox="1">
              <a:spLocks/>
            </p:cNvSpPr>
            <p:nvPr/>
          </p:nvSpPr>
          <p:spPr>
            <a:xfrm>
              <a:off x="5101537" y="4999984"/>
              <a:ext cx="5149801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</a:rPr>
                <a:t>3. </a:t>
              </a:r>
              <a:r>
                <a:rPr lang="en-US" sz="4400" b="1"/>
                <a:t>Trình bày đúng hình thức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473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Sun And Cloud | Dessin enfantin, Soleil, Dessin enfant">
            <a:extLst>
              <a:ext uri="{FF2B5EF4-FFF2-40B4-BE49-F238E27FC236}">
                <a16:creationId xmlns:a16="http://schemas.microsoft.com/office/drawing/2014/main" xmlns="" id="{0ECBF487-33DD-4D5F-9616-562B1CEE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706" y="728756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7FDED765-C5BE-4C2D-B23A-DAA54B6B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223" y="2524705"/>
            <a:ext cx="5354777" cy="2930399"/>
          </a:xfrm>
        </p:spPr>
        <p:txBody>
          <a:bodyPr>
            <a:normAutofit/>
          </a:bodyPr>
          <a:lstStyle/>
          <a:p>
            <a:r>
              <a:rPr lang="en-US" sz="9600" b="1">
                <a:ln w="22225">
                  <a:solidFill>
                    <a:srgbClr val="0782A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8C8C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Thực</a:t>
            </a:r>
            <a:r>
              <a:rPr lang="en-US" sz="9600" b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8C8C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 </a:t>
            </a:r>
            <a:r>
              <a:rPr lang="en-US" sz="9600" b="1">
                <a:ln w="22225">
                  <a:solidFill>
                    <a:srgbClr val="EF5B0C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8C8C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1037177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D51B31-EF47-4C88-979B-D0268FB231CF}"/>
              </a:ext>
            </a:extLst>
          </p:cNvPr>
          <p:cNvSpPr/>
          <p:nvPr/>
        </p:nvSpPr>
        <p:spPr>
          <a:xfrm>
            <a:off x="593395" y="845127"/>
            <a:ext cx="11005210" cy="5527964"/>
          </a:xfrm>
          <a:custGeom>
            <a:avLst/>
            <a:gdLst>
              <a:gd name="connsiteX0" fmla="*/ 0 w 11005210"/>
              <a:gd name="connsiteY0" fmla="*/ 0 h 5527964"/>
              <a:gd name="connsiteX1" fmla="*/ 357669 w 11005210"/>
              <a:gd name="connsiteY1" fmla="*/ 0 h 5527964"/>
              <a:gd name="connsiteX2" fmla="*/ 1155547 w 11005210"/>
              <a:gd name="connsiteY2" fmla="*/ 0 h 5527964"/>
              <a:gd name="connsiteX3" fmla="*/ 1843373 w 11005210"/>
              <a:gd name="connsiteY3" fmla="*/ 0 h 5527964"/>
              <a:gd name="connsiteX4" fmla="*/ 2311094 w 11005210"/>
              <a:gd name="connsiteY4" fmla="*/ 0 h 5527964"/>
              <a:gd name="connsiteX5" fmla="*/ 2778816 w 11005210"/>
              <a:gd name="connsiteY5" fmla="*/ 0 h 5527964"/>
              <a:gd name="connsiteX6" fmla="*/ 3136485 w 11005210"/>
              <a:gd name="connsiteY6" fmla="*/ 0 h 5527964"/>
              <a:gd name="connsiteX7" fmla="*/ 3934363 w 11005210"/>
              <a:gd name="connsiteY7" fmla="*/ 0 h 5527964"/>
              <a:gd name="connsiteX8" fmla="*/ 4512136 w 11005210"/>
              <a:gd name="connsiteY8" fmla="*/ 0 h 5527964"/>
              <a:gd name="connsiteX9" fmla="*/ 4979858 w 11005210"/>
              <a:gd name="connsiteY9" fmla="*/ 0 h 5527964"/>
              <a:gd name="connsiteX10" fmla="*/ 5667683 w 11005210"/>
              <a:gd name="connsiteY10" fmla="*/ 0 h 5527964"/>
              <a:gd name="connsiteX11" fmla="*/ 6465561 w 11005210"/>
              <a:gd name="connsiteY11" fmla="*/ 0 h 5527964"/>
              <a:gd name="connsiteX12" fmla="*/ 6933282 w 11005210"/>
              <a:gd name="connsiteY12" fmla="*/ 0 h 5527964"/>
              <a:gd name="connsiteX13" fmla="*/ 7290952 w 11005210"/>
              <a:gd name="connsiteY13" fmla="*/ 0 h 5527964"/>
              <a:gd name="connsiteX14" fmla="*/ 8198881 w 11005210"/>
              <a:gd name="connsiteY14" fmla="*/ 0 h 5527964"/>
              <a:gd name="connsiteX15" fmla="*/ 8886707 w 11005210"/>
              <a:gd name="connsiteY15" fmla="*/ 0 h 5527964"/>
              <a:gd name="connsiteX16" fmla="*/ 9574533 w 11005210"/>
              <a:gd name="connsiteY16" fmla="*/ 0 h 5527964"/>
              <a:gd name="connsiteX17" fmla="*/ 10152306 w 11005210"/>
              <a:gd name="connsiteY17" fmla="*/ 0 h 5527964"/>
              <a:gd name="connsiteX18" fmla="*/ 11005210 w 11005210"/>
              <a:gd name="connsiteY18" fmla="*/ 0 h 5527964"/>
              <a:gd name="connsiteX19" fmla="*/ 11005210 w 11005210"/>
              <a:gd name="connsiteY19" fmla="*/ 746275 h 5527964"/>
              <a:gd name="connsiteX20" fmla="*/ 11005210 w 11005210"/>
              <a:gd name="connsiteY20" fmla="*/ 1326711 h 5527964"/>
              <a:gd name="connsiteX21" fmla="*/ 11005210 w 11005210"/>
              <a:gd name="connsiteY21" fmla="*/ 1962427 h 5527964"/>
              <a:gd name="connsiteX22" fmla="*/ 11005210 w 11005210"/>
              <a:gd name="connsiteY22" fmla="*/ 2542863 h 5527964"/>
              <a:gd name="connsiteX23" fmla="*/ 11005210 w 11005210"/>
              <a:gd name="connsiteY23" fmla="*/ 3344418 h 5527964"/>
              <a:gd name="connsiteX24" fmla="*/ 11005210 w 11005210"/>
              <a:gd name="connsiteY24" fmla="*/ 3869575 h 5527964"/>
              <a:gd name="connsiteX25" fmla="*/ 11005210 w 11005210"/>
              <a:gd name="connsiteY25" fmla="*/ 4560570 h 5527964"/>
              <a:gd name="connsiteX26" fmla="*/ 11005210 w 11005210"/>
              <a:gd name="connsiteY26" fmla="*/ 5527964 h 5527964"/>
              <a:gd name="connsiteX27" fmla="*/ 10097280 w 11005210"/>
              <a:gd name="connsiteY27" fmla="*/ 5527964 h 5527964"/>
              <a:gd name="connsiteX28" fmla="*/ 9739611 w 11005210"/>
              <a:gd name="connsiteY28" fmla="*/ 5527964 h 5527964"/>
              <a:gd name="connsiteX29" fmla="*/ 8941733 w 11005210"/>
              <a:gd name="connsiteY29" fmla="*/ 5527964 h 5527964"/>
              <a:gd name="connsiteX30" fmla="*/ 8033803 w 11005210"/>
              <a:gd name="connsiteY30" fmla="*/ 5527964 h 5527964"/>
              <a:gd name="connsiteX31" fmla="*/ 7345978 w 11005210"/>
              <a:gd name="connsiteY31" fmla="*/ 5527964 h 5527964"/>
              <a:gd name="connsiteX32" fmla="*/ 6438048 w 11005210"/>
              <a:gd name="connsiteY32" fmla="*/ 5527964 h 5527964"/>
              <a:gd name="connsiteX33" fmla="*/ 5860274 w 11005210"/>
              <a:gd name="connsiteY33" fmla="*/ 5527964 h 5527964"/>
              <a:gd name="connsiteX34" fmla="*/ 5392553 w 11005210"/>
              <a:gd name="connsiteY34" fmla="*/ 5527964 h 5527964"/>
              <a:gd name="connsiteX35" fmla="*/ 5034884 w 11005210"/>
              <a:gd name="connsiteY35" fmla="*/ 5527964 h 5527964"/>
              <a:gd name="connsiteX36" fmla="*/ 4126954 w 11005210"/>
              <a:gd name="connsiteY36" fmla="*/ 5527964 h 5527964"/>
              <a:gd name="connsiteX37" fmla="*/ 3329076 w 11005210"/>
              <a:gd name="connsiteY37" fmla="*/ 5527964 h 5527964"/>
              <a:gd name="connsiteX38" fmla="*/ 2751303 w 11005210"/>
              <a:gd name="connsiteY38" fmla="*/ 5527964 h 5527964"/>
              <a:gd name="connsiteX39" fmla="*/ 2063477 w 11005210"/>
              <a:gd name="connsiteY39" fmla="*/ 5527964 h 5527964"/>
              <a:gd name="connsiteX40" fmla="*/ 1595755 w 11005210"/>
              <a:gd name="connsiteY40" fmla="*/ 5527964 h 5527964"/>
              <a:gd name="connsiteX41" fmla="*/ 687826 w 11005210"/>
              <a:gd name="connsiteY41" fmla="*/ 5527964 h 5527964"/>
              <a:gd name="connsiteX42" fmla="*/ 0 w 11005210"/>
              <a:gd name="connsiteY42" fmla="*/ 5527964 h 5527964"/>
              <a:gd name="connsiteX43" fmla="*/ 0 w 11005210"/>
              <a:gd name="connsiteY43" fmla="*/ 4836969 h 5527964"/>
              <a:gd name="connsiteX44" fmla="*/ 0 w 11005210"/>
              <a:gd name="connsiteY44" fmla="*/ 4256532 h 5527964"/>
              <a:gd name="connsiteX45" fmla="*/ 0 w 11005210"/>
              <a:gd name="connsiteY45" fmla="*/ 3510257 h 5527964"/>
              <a:gd name="connsiteX46" fmla="*/ 0 w 11005210"/>
              <a:gd name="connsiteY46" fmla="*/ 2985101 h 5527964"/>
              <a:gd name="connsiteX47" fmla="*/ 0 w 11005210"/>
              <a:gd name="connsiteY47" fmla="*/ 2183546 h 5527964"/>
              <a:gd name="connsiteX48" fmla="*/ 0 w 11005210"/>
              <a:gd name="connsiteY48" fmla="*/ 1437271 h 5527964"/>
              <a:gd name="connsiteX49" fmla="*/ 0 w 11005210"/>
              <a:gd name="connsiteY49" fmla="*/ 856834 h 5527964"/>
              <a:gd name="connsiteX50" fmla="*/ 0 w 11005210"/>
              <a:gd name="connsiteY50" fmla="*/ 0 h 5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05210" h="5527964" fill="none" extrusionOk="0">
                <a:moveTo>
                  <a:pt x="0" y="0"/>
                </a:moveTo>
                <a:cubicBezTo>
                  <a:pt x="159345" y="-3852"/>
                  <a:pt x="232837" y="1778"/>
                  <a:pt x="357669" y="0"/>
                </a:cubicBezTo>
                <a:cubicBezTo>
                  <a:pt x="482501" y="-1778"/>
                  <a:pt x="792803" y="3919"/>
                  <a:pt x="1155547" y="0"/>
                </a:cubicBezTo>
                <a:cubicBezTo>
                  <a:pt x="1518291" y="-3919"/>
                  <a:pt x="1522281" y="25950"/>
                  <a:pt x="1843373" y="0"/>
                </a:cubicBezTo>
                <a:cubicBezTo>
                  <a:pt x="2164465" y="-25950"/>
                  <a:pt x="2110102" y="-14471"/>
                  <a:pt x="2311094" y="0"/>
                </a:cubicBezTo>
                <a:cubicBezTo>
                  <a:pt x="2512086" y="14471"/>
                  <a:pt x="2562903" y="14831"/>
                  <a:pt x="2778816" y="0"/>
                </a:cubicBezTo>
                <a:cubicBezTo>
                  <a:pt x="2994729" y="-14831"/>
                  <a:pt x="2964036" y="8145"/>
                  <a:pt x="3136485" y="0"/>
                </a:cubicBezTo>
                <a:cubicBezTo>
                  <a:pt x="3308934" y="-8145"/>
                  <a:pt x="3601526" y="30376"/>
                  <a:pt x="3934363" y="0"/>
                </a:cubicBezTo>
                <a:cubicBezTo>
                  <a:pt x="4267200" y="-30376"/>
                  <a:pt x="4292592" y="-14343"/>
                  <a:pt x="4512136" y="0"/>
                </a:cubicBezTo>
                <a:cubicBezTo>
                  <a:pt x="4731680" y="14343"/>
                  <a:pt x="4848555" y="-10013"/>
                  <a:pt x="4979858" y="0"/>
                </a:cubicBezTo>
                <a:cubicBezTo>
                  <a:pt x="5111161" y="10013"/>
                  <a:pt x="5527389" y="-3232"/>
                  <a:pt x="5667683" y="0"/>
                </a:cubicBezTo>
                <a:cubicBezTo>
                  <a:pt x="5807977" y="3232"/>
                  <a:pt x="6171038" y="13632"/>
                  <a:pt x="6465561" y="0"/>
                </a:cubicBezTo>
                <a:cubicBezTo>
                  <a:pt x="6760084" y="-13632"/>
                  <a:pt x="6735248" y="19726"/>
                  <a:pt x="6933282" y="0"/>
                </a:cubicBezTo>
                <a:cubicBezTo>
                  <a:pt x="7131316" y="-19726"/>
                  <a:pt x="7209132" y="241"/>
                  <a:pt x="7290952" y="0"/>
                </a:cubicBezTo>
                <a:cubicBezTo>
                  <a:pt x="7372772" y="-241"/>
                  <a:pt x="7956208" y="26050"/>
                  <a:pt x="8198881" y="0"/>
                </a:cubicBezTo>
                <a:cubicBezTo>
                  <a:pt x="8441554" y="-26050"/>
                  <a:pt x="8651980" y="-19212"/>
                  <a:pt x="8886707" y="0"/>
                </a:cubicBezTo>
                <a:cubicBezTo>
                  <a:pt x="9121434" y="19212"/>
                  <a:pt x="9346262" y="18794"/>
                  <a:pt x="9574533" y="0"/>
                </a:cubicBezTo>
                <a:cubicBezTo>
                  <a:pt x="9802804" y="-18794"/>
                  <a:pt x="9958152" y="12350"/>
                  <a:pt x="10152306" y="0"/>
                </a:cubicBezTo>
                <a:cubicBezTo>
                  <a:pt x="10346460" y="-12350"/>
                  <a:pt x="10771281" y="3580"/>
                  <a:pt x="11005210" y="0"/>
                </a:cubicBezTo>
                <a:cubicBezTo>
                  <a:pt x="11040270" y="178480"/>
                  <a:pt x="10969018" y="473990"/>
                  <a:pt x="11005210" y="746275"/>
                </a:cubicBezTo>
                <a:cubicBezTo>
                  <a:pt x="11041402" y="1018560"/>
                  <a:pt x="10986010" y="1158165"/>
                  <a:pt x="11005210" y="1326711"/>
                </a:cubicBezTo>
                <a:cubicBezTo>
                  <a:pt x="11024410" y="1495257"/>
                  <a:pt x="11035768" y="1822393"/>
                  <a:pt x="11005210" y="1962427"/>
                </a:cubicBezTo>
                <a:cubicBezTo>
                  <a:pt x="10974652" y="2102461"/>
                  <a:pt x="10987063" y="2339076"/>
                  <a:pt x="11005210" y="2542863"/>
                </a:cubicBezTo>
                <a:cubicBezTo>
                  <a:pt x="11023357" y="2746650"/>
                  <a:pt x="11003095" y="3001694"/>
                  <a:pt x="11005210" y="3344418"/>
                </a:cubicBezTo>
                <a:cubicBezTo>
                  <a:pt x="11007325" y="3687143"/>
                  <a:pt x="11025011" y="3691453"/>
                  <a:pt x="11005210" y="3869575"/>
                </a:cubicBezTo>
                <a:cubicBezTo>
                  <a:pt x="10985409" y="4047697"/>
                  <a:pt x="11036364" y="4389311"/>
                  <a:pt x="11005210" y="4560570"/>
                </a:cubicBezTo>
                <a:cubicBezTo>
                  <a:pt x="10974056" y="4731829"/>
                  <a:pt x="11001982" y="5248319"/>
                  <a:pt x="11005210" y="5527964"/>
                </a:cubicBezTo>
                <a:cubicBezTo>
                  <a:pt x="10781603" y="5499284"/>
                  <a:pt x="10485383" y="5501180"/>
                  <a:pt x="10097280" y="5527964"/>
                </a:cubicBezTo>
                <a:cubicBezTo>
                  <a:pt x="9709177" y="5554749"/>
                  <a:pt x="9835493" y="5530880"/>
                  <a:pt x="9739611" y="5527964"/>
                </a:cubicBezTo>
                <a:cubicBezTo>
                  <a:pt x="9643729" y="5525048"/>
                  <a:pt x="9145131" y="5497551"/>
                  <a:pt x="8941733" y="5527964"/>
                </a:cubicBezTo>
                <a:cubicBezTo>
                  <a:pt x="8738335" y="5558377"/>
                  <a:pt x="8239158" y="5506022"/>
                  <a:pt x="8033803" y="5527964"/>
                </a:cubicBezTo>
                <a:cubicBezTo>
                  <a:pt x="7828448" y="5549907"/>
                  <a:pt x="7576024" y="5508938"/>
                  <a:pt x="7345978" y="5527964"/>
                </a:cubicBezTo>
                <a:cubicBezTo>
                  <a:pt x="7115932" y="5546990"/>
                  <a:pt x="6748944" y="5490792"/>
                  <a:pt x="6438048" y="5527964"/>
                </a:cubicBezTo>
                <a:cubicBezTo>
                  <a:pt x="6127152" y="5565137"/>
                  <a:pt x="6052391" y="5553222"/>
                  <a:pt x="5860274" y="5527964"/>
                </a:cubicBezTo>
                <a:cubicBezTo>
                  <a:pt x="5668157" y="5502706"/>
                  <a:pt x="5600647" y="5537190"/>
                  <a:pt x="5392553" y="5527964"/>
                </a:cubicBezTo>
                <a:cubicBezTo>
                  <a:pt x="5184459" y="5518738"/>
                  <a:pt x="5129006" y="5516020"/>
                  <a:pt x="5034884" y="5527964"/>
                </a:cubicBezTo>
                <a:cubicBezTo>
                  <a:pt x="4940762" y="5539908"/>
                  <a:pt x="4478920" y="5496504"/>
                  <a:pt x="4126954" y="5527964"/>
                </a:cubicBezTo>
                <a:cubicBezTo>
                  <a:pt x="3774988" y="5559425"/>
                  <a:pt x="3697936" y="5553366"/>
                  <a:pt x="3329076" y="5527964"/>
                </a:cubicBezTo>
                <a:cubicBezTo>
                  <a:pt x="2960216" y="5502562"/>
                  <a:pt x="2904143" y="5501326"/>
                  <a:pt x="2751303" y="5527964"/>
                </a:cubicBezTo>
                <a:cubicBezTo>
                  <a:pt x="2598463" y="5554602"/>
                  <a:pt x="2328016" y="5540597"/>
                  <a:pt x="2063477" y="5527964"/>
                </a:cubicBezTo>
                <a:cubicBezTo>
                  <a:pt x="1798938" y="5515331"/>
                  <a:pt x="1760165" y="5504588"/>
                  <a:pt x="1595755" y="5527964"/>
                </a:cubicBezTo>
                <a:cubicBezTo>
                  <a:pt x="1431345" y="5551340"/>
                  <a:pt x="993919" y="5530413"/>
                  <a:pt x="687826" y="5527964"/>
                </a:cubicBezTo>
                <a:cubicBezTo>
                  <a:pt x="381733" y="5525515"/>
                  <a:pt x="308706" y="5505339"/>
                  <a:pt x="0" y="5527964"/>
                </a:cubicBezTo>
                <a:cubicBezTo>
                  <a:pt x="2165" y="5261220"/>
                  <a:pt x="223" y="5007196"/>
                  <a:pt x="0" y="4836969"/>
                </a:cubicBezTo>
                <a:cubicBezTo>
                  <a:pt x="-223" y="4666742"/>
                  <a:pt x="-5871" y="4446392"/>
                  <a:pt x="0" y="4256532"/>
                </a:cubicBezTo>
                <a:cubicBezTo>
                  <a:pt x="5871" y="4066672"/>
                  <a:pt x="-533" y="3818229"/>
                  <a:pt x="0" y="3510257"/>
                </a:cubicBezTo>
                <a:cubicBezTo>
                  <a:pt x="533" y="3202285"/>
                  <a:pt x="-4424" y="3144664"/>
                  <a:pt x="0" y="2985101"/>
                </a:cubicBezTo>
                <a:cubicBezTo>
                  <a:pt x="4424" y="2825538"/>
                  <a:pt x="25678" y="2371388"/>
                  <a:pt x="0" y="2183546"/>
                </a:cubicBezTo>
                <a:cubicBezTo>
                  <a:pt x="-25678" y="1995705"/>
                  <a:pt x="-7586" y="1646172"/>
                  <a:pt x="0" y="1437271"/>
                </a:cubicBezTo>
                <a:cubicBezTo>
                  <a:pt x="7586" y="1228371"/>
                  <a:pt x="23705" y="1034626"/>
                  <a:pt x="0" y="856834"/>
                </a:cubicBezTo>
                <a:cubicBezTo>
                  <a:pt x="-23705" y="679042"/>
                  <a:pt x="-40006" y="410543"/>
                  <a:pt x="0" y="0"/>
                </a:cubicBezTo>
                <a:close/>
              </a:path>
              <a:path w="11005210" h="5527964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00780" y="157821"/>
                  <a:pt x="10998883" y="464812"/>
                  <a:pt x="11005210" y="635716"/>
                </a:cubicBezTo>
                <a:cubicBezTo>
                  <a:pt x="11011537" y="806620"/>
                  <a:pt x="11000561" y="1032175"/>
                  <a:pt x="11005210" y="1160872"/>
                </a:cubicBezTo>
                <a:cubicBezTo>
                  <a:pt x="11009859" y="1289569"/>
                  <a:pt x="10972862" y="1611530"/>
                  <a:pt x="11005210" y="1907148"/>
                </a:cubicBezTo>
                <a:cubicBezTo>
                  <a:pt x="11037558" y="2202766"/>
                  <a:pt x="11033189" y="2202206"/>
                  <a:pt x="11005210" y="2487584"/>
                </a:cubicBezTo>
                <a:cubicBezTo>
                  <a:pt x="10977231" y="2772962"/>
                  <a:pt x="11006048" y="2968635"/>
                  <a:pt x="11005210" y="3289139"/>
                </a:cubicBezTo>
                <a:cubicBezTo>
                  <a:pt x="11004372" y="3609644"/>
                  <a:pt x="11004717" y="3637696"/>
                  <a:pt x="11005210" y="3869575"/>
                </a:cubicBezTo>
                <a:cubicBezTo>
                  <a:pt x="11005703" y="4101454"/>
                  <a:pt x="11030342" y="4250164"/>
                  <a:pt x="11005210" y="4560570"/>
                </a:cubicBezTo>
                <a:cubicBezTo>
                  <a:pt x="10980078" y="4870977"/>
                  <a:pt x="10977340" y="5053714"/>
                  <a:pt x="11005210" y="5527964"/>
                </a:cubicBezTo>
                <a:cubicBezTo>
                  <a:pt x="10609270" y="5485888"/>
                  <a:pt x="10371629" y="5518493"/>
                  <a:pt x="10097280" y="5527964"/>
                </a:cubicBezTo>
                <a:cubicBezTo>
                  <a:pt x="9822931" y="5537436"/>
                  <a:pt x="9659297" y="5488455"/>
                  <a:pt x="9299402" y="5527964"/>
                </a:cubicBezTo>
                <a:cubicBezTo>
                  <a:pt x="8939507" y="5567473"/>
                  <a:pt x="8802150" y="5563601"/>
                  <a:pt x="8391473" y="5527964"/>
                </a:cubicBezTo>
                <a:cubicBezTo>
                  <a:pt x="7980796" y="5492327"/>
                  <a:pt x="7954539" y="5524426"/>
                  <a:pt x="7703647" y="5527964"/>
                </a:cubicBezTo>
                <a:cubicBezTo>
                  <a:pt x="7452755" y="5531502"/>
                  <a:pt x="7057943" y="5569457"/>
                  <a:pt x="6795717" y="5527964"/>
                </a:cubicBezTo>
                <a:cubicBezTo>
                  <a:pt x="6533491" y="5486472"/>
                  <a:pt x="6202271" y="5555586"/>
                  <a:pt x="5887787" y="5527964"/>
                </a:cubicBezTo>
                <a:cubicBezTo>
                  <a:pt x="5573303" y="5500343"/>
                  <a:pt x="5589738" y="5514237"/>
                  <a:pt x="5420066" y="5527964"/>
                </a:cubicBezTo>
                <a:cubicBezTo>
                  <a:pt x="5250394" y="5541691"/>
                  <a:pt x="4885525" y="5502742"/>
                  <a:pt x="4622188" y="5527964"/>
                </a:cubicBezTo>
                <a:cubicBezTo>
                  <a:pt x="4358851" y="5553186"/>
                  <a:pt x="4215887" y="5525759"/>
                  <a:pt x="4044415" y="5527964"/>
                </a:cubicBezTo>
                <a:cubicBezTo>
                  <a:pt x="3872943" y="5530169"/>
                  <a:pt x="3400474" y="5566836"/>
                  <a:pt x="3136485" y="5527964"/>
                </a:cubicBezTo>
                <a:cubicBezTo>
                  <a:pt x="2872496" y="5489093"/>
                  <a:pt x="2603226" y="5544622"/>
                  <a:pt x="2448659" y="5527964"/>
                </a:cubicBezTo>
                <a:cubicBezTo>
                  <a:pt x="2294092" y="5511306"/>
                  <a:pt x="1977601" y="5499589"/>
                  <a:pt x="1540729" y="5527964"/>
                </a:cubicBezTo>
                <a:cubicBezTo>
                  <a:pt x="1103857" y="5556340"/>
                  <a:pt x="997646" y="5506479"/>
                  <a:pt x="742852" y="5527964"/>
                </a:cubicBezTo>
                <a:cubicBezTo>
                  <a:pt x="488058" y="5549449"/>
                  <a:pt x="286379" y="5515728"/>
                  <a:pt x="0" y="5527964"/>
                </a:cubicBezTo>
                <a:cubicBezTo>
                  <a:pt x="-652" y="5403384"/>
                  <a:pt x="-3836" y="5231718"/>
                  <a:pt x="0" y="5002807"/>
                </a:cubicBezTo>
                <a:cubicBezTo>
                  <a:pt x="3836" y="4773896"/>
                  <a:pt x="-11288" y="4625664"/>
                  <a:pt x="0" y="4256532"/>
                </a:cubicBezTo>
                <a:cubicBezTo>
                  <a:pt x="11288" y="3887401"/>
                  <a:pt x="31933" y="3841147"/>
                  <a:pt x="0" y="3565537"/>
                </a:cubicBezTo>
                <a:cubicBezTo>
                  <a:pt x="-31933" y="3289927"/>
                  <a:pt x="22004" y="3110699"/>
                  <a:pt x="0" y="2763982"/>
                </a:cubicBezTo>
                <a:cubicBezTo>
                  <a:pt x="-22004" y="2417266"/>
                  <a:pt x="-4120" y="2165790"/>
                  <a:pt x="0" y="1962427"/>
                </a:cubicBezTo>
                <a:cubicBezTo>
                  <a:pt x="4120" y="1759064"/>
                  <a:pt x="660" y="1456652"/>
                  <a:pt x="0" y="1271432"/>
                </a:cubicBezTo>
                <a:cubicBezTo>
                  <a:pt x="-660" y="1086213"/>
                  <a:pt x="-19162" y="875081"/>
                  <a:pt x="0" y="746275"/>
                </a:cubicBezTo>
                <a:cubicBezTo>
                  <a:pt x="19162" y="617469"/>
                  <a:pt x="13773" y="336713"/>
                  <a:pt x="0" y="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300EA5E-3059-43C4-B342-3810E2700E80}"/>
              </a:ext>
            </a:extLst>
          </p:cNvPr>
          <p:cNvSpPr/>
          <p:nvPr/>
        </p:nvSpPr>
        <p:spPr>
          <a:xfrm>
            <a:off x="963560" y="451481"/>
            <a:ext cx="10256837" cy="142845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83779-273F-4524-A613-5ABEC6B02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0359" y="37043"/>
            <a:ext cx="9070024" cy="23685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+mn-lt"/>
              </a:rPr>
              <a:t>Tìm từ ngữ chưa đúng chính tả và viết lại vào vở cho đúng:</a:t>
            </a:r>
            <a:endParaRPr lang="vi-VN" sz="4000" b="1" dirty="0" err="1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30EB7C-5BF8-F6DB-F852-751D36BA0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0" y="2119903"/>
            <a:ext cx="3539180" cy="1341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A5AAAC-4F2A-81DD-3E91-CFA3D5B73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29" y="2202626"/>
            <a:ext cx="2635074" cy="1342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8E9DEF-DA9F-C2CC-DD83-F9714CFB5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09" y="2304713"/>
            <a:ext cx="3050769" cy="1342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74E5D4-D820-B3EC-9CFB-6000AE3881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7" y="4387578"/>
            <a:ext cx="3450203" cy="1439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76C261-9D8E-9DEB-155F-C697BFCFC2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16" y="4489758"/>
            <a:ext cx="3610370" cy="1439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A664A33-AB6D-B023-AA35-1D7C64B8E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82" y="4359578"/>
            <a:ext cx="3627539" cy="15136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A390B7B-829B-FFDA-8374-5A54FC021BAA}"/>
              </a:ext>
            </a:extLst>
          </p:cNvPr>
          <p:cNvGrpSpPr/>
          <p:nvPr/>
        </p:nvGrpSpPr>
        <p:grpSpPr>
          <a:xfrm>
            <a:off x="4162454" y="2227565"/>
            <a:ext cx="3118223" cy="1301158"/>
            <a:chOff x="3563564" y="3534548"/>
            <a:chExt cx="3118223" cy="13011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17DEF0A-9126-1B53-D35C-954018FC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564" y="3534548"/>
              <a:ext cx="3118223" cy="1301158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52ED424F-753F-BB2C-9DE2-85898F1B3C9B}"/>
                </a:ext>
              </a:extLst>
            </p:cNvPr>
            <p:cNvSpPr txBox="1">
              <a:spLocks/>
            </p:cNvSpPr>
            <p:nvPr/>
          </p:nvSpPr>
          <p:spPr>
            <a:xfrm>
              <a:off x="3995044" y="3712449"/>
              <a:ext cx="2139755" cy="8967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 </a:t>
              </a: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</a:t>
              </a:r>
              <a:endParaRPr lang="vi-VN" sz="3600" b="1" dirty="0" err="1">
                <a:solidFill>
                  <a:srgbClr val="7030A0"/>
                </a:solidFill>
                <a:latin typeface="+mn-lt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474E154-4F48-7776-B282-4209B08AFB4B}"/>
              </a:ext>
            </a:extLst>
          </p:cNvPr>
          <p:cNvCxnSpPr/>
          <p:nvPr/>
        </p:nvCxnSpPr>
        <p:spPr>
          <a:xfrm>
            <a:off x="5764162" y="3083509"/>
            <a:ext cx="370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4640FDF-8463-1130-4B05-FC2D9EC09047}"/>
              </a:ext>
            </a:extLst>
          </p:cNvPr>
          <p:cNvGrpSpPr/>
          <p:nvPr/>
        </p:nvGrpSpPr>
        <p:grpSpPr>
          <a:xfrm>
            <a:off x="690679" y="4385277"/>
            <a:ext cx="3504359" cy="1462283"/>
            <a:chOff x="3563564" y="3534548"/>
            <a:chExt cx="3118223" cy="130115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1C5F8AC-351C-32AE-91C3-49D94F517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564" y="3534548"/>
              <a:ext cx="3118223" cy="1301158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xmlns="" id="{4AA4584C-BAE2-440D-5AC7-1ED3963179DD}"/>
                </a:ext>
              </a:extLst>
            </p:cNvPr>
            <p:cNvSpPr txBox="1">
              <a:spLocks/>
            </p:cNvSpPr>
            <p:nvPr/>
          </p:nvSpPr>
          <p:spPr>
            <a:xfrm>
              <a:off x="3907624" y="3736766"/>
              <a:ext cx="2483755" cy="8967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uyện</a:t>
              </a:r>
              <a:endParaRPr lang="vi-VN" sz="3600" b="1" dirty="0" err="1">
                <a:solidFill>
                  <a:srgbClr val="7030A0"/>
                </a:solidFill>
                <a:latin typeface="+mn-lt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246B8A5-1848-7B5D-0BC9-5D5D3B57679E}"/>
              </a:ext>
            </a:extLst>
          </p:cNvPr>
          <p:cNvCxnSpPr/>
          <p:nvPr/>
        </p:nvCxnSpPr>
        <p:spPr>
          <a:xfrm>
            <a:off x="2157861" y="5355320"/>
            <a:ext cx="370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35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78D4550-E951-4FC8-B831-EAB97BD6D5C5}"/>
              </a:ext>
            </a:extLst>
          </p:cNvPr>
          <p:cNvSpPr/>
          <p:nvPr/>
        </p:nvSpPr>
        <p:spPr>
          <a:xfrm>
            <a:off x="951481" y="1667447"/>
            <a:ext cx="10212837" cy="2760194"/>
          </a:xfrm>
          <a:prstGeom prst="round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</a:rPr>
              <a:t>Chọn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chữ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hoặc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vần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thích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hợp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3089275" algn="l"/>
              </a:tabLst>
            </a:pPr>
            <a:r>
              <a:rPr lang="en-US" sz="5000" b="1" dirty="0">
                <a:solidFill>
                  <a:schemeClr val="tx1"/>
                </a:solidFill>
              </a:rPr>
              <a:t>	</a:t>
            </a:r>
            <a:r>
              <a:rPr lang="en-US" sz="5000" b="1" dirty="0" err="1">
                <a:solidFill>
                  <a:schemeClr val="tx1"/>
                </a:solidFill>
              </a:rPr>
              <a:t>với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mỗi</a:t>
            </a:r>
            <a:endParaRPr lang="en-US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FAB9C-950F-40B0-9755-0A11D12A2EC7}"/>
              </a:ext>
            </a:extLst>
          </p:cNvPr>
          <p:cNvSpPr/>
          <p:nvPr/>
        </p:nvSpPr>
        <p:spPr>
          <a:xfrm>
            <a:off x="593395" y="1048323"/>
            <a:ext cx="10894369" cy="5401226"/>
          </a:xfrm>
          <a:custGeom>
            <a:avLst/>
            <a:gdLst>
              <a:gd name="connsiteX0" fmla="*/ 0 w 10894369"/>
              <a:gd name="connsiteY0" fmla="*/ 0 h 5401226"/>
              <a:gd name="connsiteX1" fmla="*/ 354067 w 10894369"/>
              <a:gd name="connsiteY1" fmla="*/ 0 h 5401226"/>
              <a:gd name="connsiteX2" fmla="*/ 1143909 w 10894369"/>
              <a:gd name="connsiteY2" fmla="*/ 0 h 5401226"/>
              <a:gd name="connsiteX3" fmla="*/ 1824807 w 10894369"/>
              <a:gd name="connsiteY3" fmla="*/ 0 h 5401226"/>
              <a:gd name="connsiteX4" fmla="*/ 2287817 w 10894369"/>
              <a:gd name="connsiteY4" fmla="*/ 0 h 5401226"/>
              <a:gd name="connsiteX5" fmla="*/ 2750828 w 10894369"/>
              <a:gd name="connsiteY5" fmla="*/ 0 h 5401226"/>
              <a:gd name="connsiteX6" fmla="*/ 3104895 w 10894369"/>
              <a:gd name="connsiteY6" fmla="*/ 0 h 5401226"/>
              <a:gd name="connsiteX7" fmla="*/ 3894737 w 10894369"/>
              <a:gd name="connsiteY7" fmla="*/ 0 h 5401226"/>
              <a:gd name="connsiteX8" fmla="*/ 4466691 w 10894369"/>
              <a:gd name="connsiteY8" fmla="*/ 0 h 5401226"/>
              <a:gd name="connsiteX9" fmla="*/ 4929702 w 10894369"/>
              <a:gd name="connsiteY9" fmla="*/ 0 h 5401226"/>
              <a:gd name="connsiteX10" fmla="*/ 5610600 w 10894369"/>
              <a:gd name="connsiteY10" fmla="*/ 0 h 5401226"/>
              <a:gd name="connsiteX11" fmla="*/ 6400442 w 10894369"/>
              <a:gd name="connsiteY11" fmla="*/ 0 h 5401226"/>
              <a:gd name="connsiteX12" fmla="*/ 6863452 w 10894369"/>
              <a:gd name="connsiteY12" fmla="*/ 0 h 5401226"/>
              <a:gd name="connsiteX13" fmla="*/ 7217519 w 10894369"/>
              <a:gd name="connsiteY13" fmla="*/ 0 h 5401226"/>
              <a:gd name="connsiteX14" fmla="*/ 8116305 w 10894369"/>
              <a:gd name="connsiteY14" fmla="*/ 0 h 5401226"/>
              <a:gd name="connsiteX15" fmla="*/ 8797203 w 10894369"/>
              <a:gd name="connsiteY15" fmla="*/ 0 h 5401226"/>
              <a:gd name="connsiteX16" fmla="*/ 9478101 w 10894369"/>
              <a:gd name="connsiteY16" fmla="*/ 0 h 5401226"/>
              <a:gd name="connsiteX17" fmla="*/ 10050055 w 10894369"/>
              <a:gd name="connsiteY17" fmla="*/ 0 h 5401226"/>
              <a:gd name="connsiteX18" fmla="*/ 10894369 w 10894369"/>
              <a:gd name="connsiteY18" fmla="*/ 0 h 5401226"/>
              <a:gd name="connsiteX19" fmla="*/ 10894369 w 10894369"/>
              <a:gd name="connsiteY19" fmla="*/ 729166 h 5401226"/>
              <a:gd name="connsiteX20" fmla="*/ 10894369 w 10894369"/>
              <a:gd name="connsiteY20" fmla="*/ 1296294 h 5401226"/>
              <a:gd name="connsiteX21" fmla="*/ 10894369 w 10894369"/>
              <a:gd name="connsiteY21" fmla="*/ 1917435 h 5401226"/>
              <a:gd name="connsiteX22" fmla="*/ 10894369 w 10894369"/>
              <a:gd name="connsiteY22" fmla="*/ 2484564 h 5401226"/>
              <a:gd name="connsiteX23" fmla="*/ 10894369 w 10894369"/>
              <a:gd name="connsiteY23" fmla="*/ 3267742 h 5401226"/>
              <a:gd name="connsiteX24" fmla="*/ 10894369 w 10894369"/>
              <a:gd name="connsiteY24" fmla="*/ 3780858 h 5401226"/>
              <a:gd name="connsiteX25" fmla="*/ 10894369 w 10894369"/>
              <a:gd name="connsiteY25" fmla="*/ 4456011 h 5401226"/>
              <a:gd name="connsiteX26" fmla="*/ 10894369 w 10894369"/>
              <a:gd name="connsiteY26" fmla="*/ 5401226 h 5401226"/>
              <a:gd name="connsiteX27" fmla="*/ 9995584 w 10894369"/>
              <a:gd name="connsiteY27" fmla="*/ 5401226 h 5401226"/>
              <a:gd name="connsiteX28" fmla="*/ 9641517 w 10894369"/>
              <a:gd name="connsiteY28" fmla="*/ 5401226 h 5401226"/>
              <a:gd name="connsiteX29" fmla="*/ 8851675 w 10894369"/>
              <a:gd name="connsiteY29" fmla="*/ 5401226 h 5401226"/>
              <a:gd name="connsiteX30" fmla="*/ 7952889 w 10894369"/>
              <a:gd name="connsiteY30" fmla="*/ 5401226 h 5401226"/>
              <a:gd name="connsiteX31" fmla="*/ 7271991 w 10894369"/>
              <a:gd name="connsiteY31" fmla="*/ 5401226 h 5401226"/>
              <a:gd name="connsiteX32" fmla="*/ 6373206 w 10894369"/>
              <a:gd name="connsiteY32" fmla="*/ 5401226 h 5401226"/>
              <a:gd name="connsiteX33" fmla="*/ 5801251 w 10894369"/>
              <a:gd name="connsiteY33" fmla="*/ 5401226 h 5401226"/>
              <a:gd name="connsiteX34" fmla="*/ 5338241 w 10894369"/>
              <a:gd name="connsiteY34" fmla="*/ 5401226 h 5401226"/>
              <a:gd name="connsiteX35" fmla="*/ 4984174 w 10894369"/>
              <a:gd name="connsiteY35" fmla="*/ 5401226 h 5401226"/>
              <a:gd name="connsiteX36" fmla="*/ 4085388 w 10894369"/>
              <a:gd name="connsiteY36" fmla="*/ 5401226 h 5401226"/>
              <a:gd name="connsiteX37" fmla="*/ 3295547 w 10894369"/>
              <a:gd name="connsiteY37" fmla="*/ 5401226 h 5401226"/>
              <a:gd name="connsiteX38" fmla="*/ 2723592 w 10894369"/>
              <a:gd name="connsiteY38" fmla="*/ 5401226 h 5401226"/>
              <a:gd name="connsiteX39" fmla="*/ 2042694 w 10894369"/>
              <a:gd name="connsiteY39" fmla="*/ 5401226 h 5401226"/>
              <a:gd name="connsiteX40" fmla="*/ 1579684 w 10894369"/>
              <a:gd name="connsiteY40" fmla="*/ 5401226 h 5401226"/>
              <a:gd name="connsiteX41" fmla="*/ 680898 w 10894369"/>
              <a:gd name="connsiteY41" fmla="*/ 5401226 h 5401226"/>
              <a:gd name="connsiteX42" fmla="*/ 0 w 10894369"/>
              <a:gd name="connsiteY42" fmla="*/ 5401226 h 5401226"/>
              <a:gd name="connsiteX43" fmla="*/ 0 w 10894369"/>
              <a:gd name="connsiteY43" fmla="*/ 4726073 h 5401226"/>
              <a:gd name="connsiteX44" fmla="*/ 0 w 10894369"/>
              <a:gd name="connsiteY44" fmla="*/ 4158944 h 5401226"/>
              <a:gd name="connsiteX45" fmla="*/ 0 w 10894369"/>
              <a:gd name="connsiteY45" fmla="*/ 3429779 h 5401226"/>
              <a:gd name="connsiteX46" fmla="*/ 0 w 10894369"/>
              <a:gd name="connsiteY46" fmla="*/ 2916662 h 5401226"/>
              <a:gd name="connsiteX47" fmla="*/ 0 w 10894369"/>
              <a:gd name="connsiteY47" fmla="*/ 2133484 h 5401226"/>
              <a:gd name="connsiteX48" fmla="*/ 0 w 10894369"/>
              <a:gd name="connsiteY48" fmla="*/ 1404319 h 5401226"/>
              <a:gd name="connsiteX49" fmla="*/ 0 w 10894369"/>
              <a:gd name="connsiteY49" fmla="*/ 837190 h 5401226"/>
              <a:gd name="connsiteX50" fmla="*/ 0 w 10894369"/>
              <a:gd name="connsiteY50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94369" h="5401226" fill="none" extrusionOk="0">
                <a:moveTo>
                  <a:pt x="0" y="0"/>
                </a:moveTo>
                <a:cubicBezTo>
                  <a:pt x="168081" y="5931"/>
                  <a:pt x="196134" y="-12332"/>
                  <a:pt x="354067" y="0"/>
                </a:cubicBezTo>
                <a:cubicBezTo>
                  <a:pt x="512000" y="12332"/>
                  <a:pt x="783503" y="-32136"/>
                  <a:pt x="1143909" y="0"/>
                </a:cubicBezTo>
                <a:cubicBezTo>
                  <a:pt x="1504315" y="32136"/>
                  <a:pt x="1524325" y="-474"/>
                  <a:pt x="1824807" y="0"/>
                </a:cubicBezTo>
                <a:cubicBezTo>
                  <a:pt x="2125289" y="474"/>
                  <a:pt x="2070601" y="-2104"/>
                  <a:pt x="2287817" y="0"/>
                </a:cubicBezTo>
                <a:cubicBezTo>
                  <a:pt x="2505033" y="2104"/>
                  <a:pt x="2571187" y="-5627"/>
                  <a:pt x="2750828" y="0"/>
                </a:cubicBezTo>
                <a:cubicBezTo>
                  <a:pt x="2930469" y="5627"/>
                  <a:pt x="2972653" y="-1129"/>
                  <a:pt x="3104895" y="0"/>
                </a:cubicBezTo>
                <a:cubicBezTo>
                  <a:pt x="3237137" y="1129"/>
                  <a:pt x="3687188" y="9073"/>
                  <a:pt x="3894737" y="0"/>
                </a:cubicBezTo>
                <a:cubicBezTo>
                  <a:pt x="4102286" y="-9073"/>
                  <a:pt x="4336185" y="27313"/>
                  <a:pt x="4466691" y="0"/>
                </a:cubicBezTo>
                <a:cubicBezTo>
                  <a:pt x="4597197" y="-27313"/>
                  <a:pt x="4803505" y="-5270"/>
                  <a:pt x="4929702" y="0"/>
                </a:cubicBezTo>
                <a:cubicBezTo>
                  <a:pt x="5055899" y="5270"/>
                  <a:pt x="5284659" y="-24533"/>
                  <a:pt x="5610600" y="0"/>
                </a:cubicBezTo>
                <a:cubicBezTo>
                  <a:pt x="5936541" y="24533"/>
                  <a:pt x="6042750" y="37895"/>
                  <a:pt x="6400442" y="0"/>
                </a:cubicBezTo>
                <a:cubicBezTo>
                  <a:pt x="6758134" y="-37895"/>
                  <a:pt x="6703288" y="3243"/>
                  <a:pt x="6863452" y="0"/>
                </a:cubicBezTo>
                <a:cubicBezTo>
                  <a:pt x="7023616" y="-3243"/>
                  <a:pt x="7092917" y="12754"/>
                  <a:pt x="7217519" y="0"/>
                </a:cubicBezTo>
                <a:cubicBezTo>
                  <a:pt x="7342121" y="-12754"/>
                  <a:pt x="7720932" y="1680"/>
                  <a:pt x="8116305" y="0"/>
                </a:cubicBezTo>
                <a:cubicBezTo>
                  <a:pt x="8511678" y="-1680"/>
                  <a:pt x="8553030" y="-22578"/>
                  <a:pt x="8797203" y="0"/>
                </a:cubicBezTo>
                <a:cubicBezTo>
                  <a:pt x="9041376" y="22578"/>
                  <a:pt x="9185859" y="-17010"/>
                  <a:pt x="9478101" y="0"/>
                </a:cubicBezTo>
                <a:cubicBezTo>
                  <a:pt x="9770343" y="17010"/>
                  <a:pt x="9846315" y="-14082"/>
                  <a:pt x="10050055" y="0"/>
                </a:cubicBezTo>
                <a:cubicBezTo>
                  <a:pt x="10253795" y="14082"/>
                  <a:pt x="10625389" y="-37722"/>
                  <a:pt x="10894369" y="0"/>
                </a:cubicBezTo>
                <a:cubicBezTo>
                  <a:pt x="10888205" y="273800"/>
                  <a:pt x="10879504" y="451986"/>
                  <a:pt x="10894369" y="729166"/>
                </a:cubicBezTo>
                <a:cubicBezTo>
                  <a:pt x="10909234" y="1006346"/>
                  <a:pt x="10874881" y="1051599"/>
                  <a:pt x="10894369" y="1296294"/>
                </a:cubicBezTo>
                <a:cubicBezTo>
                  <a:pt x="10913857" y="1540989"/>
                  <a:pt x="10867185" y="1698443"/>
                  <a:pt x="10894369" y="1917435"/>
                </a:cubicBezTo>
                <a:cubicBezTo>
                  <a:pt x="10921553" y="2136427"/>
                  <a:pt x="10909472" y="2256059"/>
                  <a:pt x="10894369" y="2484564"/>
                </a:cubicBezTo>
                <a:cubicBezTo>
                  <a:pt x="10879266" y="2713069"/>
                  <a:pt x="10903421" y="3038582"/>
                  <a:pt x="10894369" y="3267742"/>
                </a:cubicBezTo>
                <a:cubicBezTo>
                  <a:pt x="10885317" y="3496902"/>
                  <a:pt x="10896141" y="3671059"/>
                  <a:pt x="10894369" y="3780858"/>
                </a:cubicBezTo>
                <a:cubicBezTo>
                  <a:pt x="10892597" y="3890657"/>
                  <a:pt x="10893927" y="4239991"/>
                  <a:pt x="10894369" y="4456011"/>
                </a:cubicBezTo>
                <a:cubicBezTo>
                  <a:pt x="10894811" y="4672031"/>
                  <a:pt x="10917694" y="5035314"/>
                  <a:pt x="10894369" y="5401226"/>
                </a:cubicBezTo>
                <a:cubicBezTo>
                  <a:pt x="10683263" y="5408318"/>
                  <a:pt x="10389581" y="5405193"/>
                  <a:pt x="9995584" y="5401226"/>
                </a:cubicBezTo>
                <a:cubicBezTo>
                  <a:pt x="9601587" y="5397259"/>
                  <a:pt x="9744963" y="5393580"/>
                  <a:pt x="9641517" y="5401226"/>
                </a:cubicBezTo>
                <a:cubicBezTo>
                  <a:pt x="9538071" y="5408872"/>
                  <a:pt x="9021968" y="5407561"/>
                  <a:pt x="8851675" y="5401226"/>
                </a:cubicBezTo>
                <a:cubicBezTo>
                  <a:pt x="8681382" y="5394891"/>
                  <a:pt x="8261437" y="5369873"/>
                  <a:pt x="7952889" y="5401226"/>
                </a:cubicBezTo>
                <a:cubicBezTo>
                  <a:pt x="7644341" y="5432579"/>
                  <a:pt x="7426527" y="5402281"/>
                  <a:pt x="7271991" y="5401226"/>
                </a:cubicBezTo>
                <a:cubicBezTo>
                  <a:pt x="7117455" y="5400171"/>
                  <a:pt x="6556894" y="5442281"/>
                  <a:pt x="6373206" y="5401226"/>
                </a:cubicBezTo>
                <a:cubicBezTo>
                  <a:pt x="6189518" y="5360171"/>
                  <a:pt x="6004238" y="5396040"/>
                  <a:pt x="5801251" y="5401226"/>
                </a:cubicBezTo>
                <a:cubicBezTo>
                  <a:pt x="5598264" y="5406412"/>
                  <a:pt x="5453180" y="5379928"/>
                  <a:pt x="5338241" y="5401226"/>
                </a:cubicBezTo>
                <a:cubicBezTo>
                  <a:pt x="5223302" y="5422525"/>
                  <a:pt x="5107342" y="5414162"/>
                  <a:pt x="4984174" y="5401226"/>
                </a:cubicBezTo>
                <a:cubicBezTo>
                  <a:pt x="4861006" y="5388290"/>
                  <a:pt x="4284118" y="5384527"/>
                  <a:pt x="4085388" y="5401226"/>
                </a:cubicBezTo>
                <a:cubicBezTo>
                  <a:pt x="3886658" y="5417925"/>
                  <a:pt x="3685590" y="5408376"/>
                  <a:pt x="3295547" y="5401226"/>
                </a:cubicBezTo>
                <a:cubicBezTo>
                  <a:pt x="2905504" y="5394076"/>
                  <a:pt x="3002422" y="5427164"/>
                  <a:pt x="2723592" y="5401226"/>
                </a:cubicBezTo>
                <a:cubicBezTo>
                  <a:pt x="2444763" y="5375288"/>
                  <a:pt x="2329197" y="5383578"/>
                  <a:pt x="2042694" y="5401226"/>
                </a:cubicBezTo>
                <a:cubicBezTo>
                  <a:pt x="1756191" y="5418874"/>
                  <a:pt x="1693793" y="5384192"/>
                  <a:pt x="1579684" y="5401226"/>
                </a:cubicBezTo>
                <a:cubicBezTo>
                  <a:pt x="1465575" y="5418261"/>
                  <a:pt x="1033594" y="5394131"/>
                  <a:pt x="680898" y="5401226"/>
                </a:cubicBezTo>
                <a:cubicBezTo>
                  <a:pt x="328202" y="5408321"/>
                  <a:pt x="198818" y="5412343"/>
                  <a:pt x="0" y="5401226"/>
                </a:cubicBezTo>
                <a:cubicBezTo>
                  <a:pt x="-22923" y="5122795"/>
                  <a:pt x="-16677" y="4908577"/>
                  <a:pt x="0" y="4726073"/>
                </a:cubicBezTo>
                <a:cubicBezTo>
                  <a:pt x="16677" y="4543569"/>
                  <a:pt x="10536" y="4377501"/>
                  <a:pt x="0" y="4158944"/>
                </a:cubicBezTo>
                <a:cubicBezTo>
                  <a:pt x="-10536" y="3940387"/>
                  <a:pt x="31125" y="3593146"/>
                  <a:pt x="0" y="3429779"/>
                </a:cubicBezTo>
                <a:cubicBezTo>
                  <a:pt x="-31125" y="3266412"/>
                  <a:pt x="-3607" y="3134418"/>
                  <a:pt x="0" y="2916662"/>
                </a:cubicBezTo>
                <a:cubicBezTo>
                  <a:pt x="3607" y="2698906"/>
                  <a:pt x="38584" y="2393409"/>
                  <a:pt x="0" y="2133484"/>
                </a:cubicBezTo>
                <a:cubicBezTo>
                  <a:pt x="-38584" y="1873559"/>
                  <a:pt x="-9404" y="1612456"/>
                  <a:pt x="0" y="1404319"/>
                </a:cubicBezTo>
                <a:cubicBezTo>
                  <a:pt x="9404" y="1196182"/>
                  <a:pt x="26088" y="1019777"/>
                  <a:pt x="0" y="837190"/>
                </a:cubicBezTo>
                <a:cubicBezTo>
                  <a:pt x="-26088" y="654603"/>
                  <a:pt x="13486" y="358767"/>
                  <a:pt x="0" y="0"/>
                </a:cubicBezTo>
                <a:close/>
              </a:path>
              <a:path w="10894369" h="5401226" stroke="0" extrusionOk="0">
                <a:moveTo>
                  <a:pt x="0" y="0"/>
                </a:moveTo>
                <a:cubicBezTo>
                  <a:pt x="264423" y="-12549"/>
                  <a:pt x="527246" y="24114"/>
                  <a:pt x="789842" y="0"/>
                </a:cubicBezTo>
                <a:cubicBezTo>
                  <a:pt x="1052438" y="-24114"/>
                  <a:pt x="1085782" y="-6272"/>
                  <a:pt x="1252852" y="0"/>
                </a:cubicBezTo>
                <a:cubicBezTo>
                  <a:pt x="1419922" y="6272"/>
                  <a:pt x="1625605" y="-24279"/>
                  <a:pt x="1824807" y="0"/>
                </a:cubicBezTo>
                <a:cubicBezTo>
                  <a:pt x="2024009" y="24279"/>
                  <a:pt x="2491930" y="-31931"/>
                  <a:pt x="2723592" y="0"/>
                </a:cubicBezTo>
                <a:cubicBezTo>
                  <a:pt x="2955255" y="31931"/>
                  <a:pt x="3320378" y="15010"/>
                  <a:pt x="3513434" y="0"/>
                </a:cubicBezTo>
                <a:cubicBezTo>
                  <a:pt x="3706490" y="-15010"/>
                  <a:pt x="3861094" y="-11303"/>
                  <a:pt x="3976445" y="0"/>
                </a:cubicBezTo>
                <a:cubicBezTo>
                  <a:pt x="4091796" y="11303"/>
                  <a:pt x="4412459" y="-13185"/>
                  <a:pt x="4548399" y="0"/>
                </a:cubicBezTo>
                <a:cubicBezTo>
                  <a:pt x="4684339" y="13185"/>
                  <a:pt x="4953023" y="15824"/>
                  <a:pt x="5229297" y="0"/>
                </a:cubicBezTo>
                <a:cubicBezTo>
                  <a:pt x="5505571" y="-15824"/>
                  <a:pt x="5560310" y="-7810"/>
                  <a:pt x="5692308" y="0"/>
                </a:cubicBezTo>
                <a:cubicBezTo>
                  <a:pt x="5824306" y="7810"/>
                  <a:pt x="6302109" y="-39153"/>
                  <a:pt x="6482150" y="0"/>
                </a:cubicBezTo>
                <a:cubicBezTo>
                  <a:pt x="6662191" y="39153"/>
                  <a:pt x="6879908" y="30725"/>
                  <a:pt x="7163048" y="0"/>
                </a:cubicBezTo>
                <a:cubicBezTo>
                  <a:pt x="7446188" y="-30725"/>
                  <a:pt x="7623371" y="30647"/>
                  <a:pt x="7843946" y="0"/>
                </a:cubicBezTo>
                <a:cubicBezTo>
                  <a:pt x="8064521" y="-30647"/>
                  <a:pt x="8187695" y="5790"/>
                  <a:pt x="8524844" y="0"/>
                </a:cubicBezTo>
                <a:cubicBezTo>
                  <a:pt x="8861993" y="-5790"/>
                  <a:pt x="8981590" y="30184"/>
                  <a:pt x="9205742" y="0"/>
                </a:cubicBezTo>
                <a:cubicBezTo>
                  <a:pt x="9429894" y="-30184"/>
                  <a:pt x="9661017" y="-16849"/>
                  <a:pt x="9777696" y="0"/>
                </a:cubicBezTo>
                <a:cubicBezTo>
                  <a:pt x="9894375" y="16849"/>
                  <a:pt x="10349363" y="17670"/>
                  <a:pt x="10894369" y="0"/>
                </a:cubicBezTo>
                <a:cubicBezTo>
                  <a:pt x="10869295" y="273401"/>
                  <a:pt x="10903738" y="466573"/>
                  <a:pt x="10894369" y="621141"/>
                </a:cubicBezTo>
                <a:cubicBezTo>
                  <a:pt x="10885000" y="775709"/>
                  <a:pt x="10907732" y="924865"/>
                  <a:pt x="10894369" y="1134257"/>
                </a:cubicBezTo>
                <a:cubicBezTo>
                  <a:pt x="10881006" y="1343649"/>
                  <a:pt x="10905862" y="1541064"/>
                  <a:pt x="10894369" y="1863423"/>
                </a:cubicBezTo>
                <a:cubicBezTo>
                  <a:pt x="10882876" y="2185782"/>
                  <a:pt x="10916411" y="2238870"/>
                  <a:pt x="10894369" y="2430552"/>
                </a:cubicBezTo>
                <a:cubicBezTo>
                  <a:pt x="10872327" y="2622234"/>
                  <a:pt x="10895208" y="2904972"/>
                  <a:pt x="10894369" y="3213729"/>
                </a:cubicBezTo>
                <a:cubicBezTo>
                  <a:pt x="10893530" y="3522486"/>
                  <a:pt x="10915756" y="3535856"/>
                  <a:pt x="10894369" y="3780858"/>
                </a:cubicBezTo>
                <a:cubicBezTo>
                  <a:pt x="10872982" y="4025860"/>
                  <a:pt x="10877849" y="4297592"/>
                  <a:pt x="10894369" y="4456011"/>
                </a:cubicBezTo>
                <a:cubicBezTo>
                  <a:pt x="10910889" y="4614430"/>
                  <a:pt x="10886045" y="5071991"/>
                  <a:pt x="10894369" y="5401226"/>
                </a:cubicBezTo>
                <a:cubicBezTo>
                  <a:pt x="10507740" y="5424745"/>
                  <a:pt x="10310635" y="5358237"/>
                  <a:pt x="9995584" y="5401226"/>
                </a:cubicBezTo>
                <a:cubicBezTo>
                  <a:pt x="9680534" y="5444215"/>
                  <a:pt x="9479046" y="5372093"/>
                  <a:pt x="9205742" y="5401226"/>
                </a:cubicBezTo>
                <a:cubicBezTo>
                  <a:pt x="8932438" y="5430359"/>
                  <a:pt x="8738923" y="5434144"/>
                  <a:pt x="8306956" y="5401226"/>
                </a:cubicBezTo>
                <a:cubicBezTo>
                  <a:pt x="7874989" y="5368308"/>
                  <a:pt x="7935582" y="5421392"/>
                  <a:pt x="7626058" y="5401226"/>
                </a:cubicBezTo>
                <a:cubicBezTo>
                  <a:pt x="7316534" y="5381060"/>
                  <a:pt x="7176452" y="5391712"/>
                  <a:pt x="6727273" y="5401226"/>
                </a:cubicBezTo>
                <a:cubicBezTo>
                  <a:pt x="6278094" y="5410740"/>
                  <a:pt x="6195031" y="5400958"/>
                  <a:pt x="5828487" y="5401226"/>
                </a:cubicBezTo>
                <a:cubicBezTo>
                  <a:pt x="5461943" y="5401494"/>
                  <a:pt x="5507404" y="5385713"/>
                  <a:pt x="5365477" y="5401226"/>
                </a:cubicBezTo>
                <a:cubicBezTo>
                  <a:pt x="5223550" y="5416740"/>
                  <a:pt x="4893217" y="5397850"/>
                  <a:pt x="4575635" y="5401226"/>
                </a:cubicBezTo>
                <a:cubicBezTo>
                  <a:pt x="4258053" y="5404602"/>
                  <a:pt x="4180959" y="5387809"/>
                  <a:pt x="4003681" y="5401226"/>
                </a:cubicBezTo>
                <a:cubicBezTo>
                  <a:pt x="3826403" y="5414643"/>
                  <a:pt x="3486830" y="5445834"/>
                  <a:pt x="3104895" y="5401226"/>
                </a:cubicBezTo>
                <a:cubicBezTo>
                  <a:pt x="2722960" y="5356618"/>
                  <a:pt x="2599151" y="5371083"/>
                  <a:pt x="2423997" y="5401226"/>
                </a:cubicBezTo>
                <a:cubicBezTo>
                  <a:pt x="2248843" y="5431369"/>
                  <a:pt x="1850479" y="5382214"/>
                  <a:pt x="1525212" y="5401226"/>
                </a:cubicBezTo>
                <a:cubicBezTo>
                  <a:pt x="1199945" y="5420238"/>
                  <a:pt x="895050" y="5406155"/>
                  <a:pt x="735370" y="5401226"/>
                </a:cubicBezTo>
                <a:cubicBezTo>
                  <a:pt x="575690" y="5396297"/>
                  <a:pt x="186110" y="5425514"/>
                  <a:pt x="0" y="5401226"/>
                </a:cubicBezTo>
                <a:cubicBezTo>
                  <a:pt x="2223" y="5288326"/>
                  <a:pt x="21917" y="5122803"/>
                  <a:pt x="0" y="4888110"/>
                </a:cubicBezTo>
                <a:cubicBezTo>
                  <a:pt x="-21917" y="4653417"/>
                  <a:pt x="4282" y="4381431"/>
                  <a:pt x="0" y="4158944"/>
                </a:cubicBezTo>
                <a:cubicBezTo>
                  <a:pt x="-4282" y="3936457"/>
                  <a:pt x="-20097" y="3792257"/>
                  <a:pt x="0" y="3483791"/>
                </a:cubicBezTo>
                <a:cubicBezTo>
                  <a:pt x="20097" y="3175325"/>
                  <a:pt x="-23093" y="2859836"/>
                  <a:pt x="0" y="2700613"/>
                </a:cubicBezTo>
                <a:cubicBezTo>
                  <a:pt x="23093" y="2541390"/>
                  <a:pt x="38094" y="2260548"/>
                  <a:pt x="0" y="1917435"/>
                </a:cubicBezTo>
                <a:cubicBezTo>
                  <a:pt x="-38094" y="1574322"/>
                  <a:pt x="23531" y="1527583"/>
                  <a:pt x="0" y="1242282"/>
                </a:cubicBezTo>
                <a:cubicBezTo>
                  <a:pt x="-23531" y="956981"/>
                  <a:pt x="-5381" y="984180"/>
                  <a:pt x="0" y="729166"/>
                </a:cubicBezTo>
                <a:cubicBezTo>
                  <a:pt x="5381" y="474152"/>
                  <a:pt x="-22024" y="159517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4BC52A-27B6-4447-B860-8B2DF3D6E454}"/>
              </a:ext>
            </a:extLst>
          </p:cNvPr>
          <p:cNvGrpSpPr/>
          <p:nvPr/>
        </p:nvGrpSpPr>
        <p:grpSpPr>
          <a:xfrm>
            <a:off x="593395" y="408451"/>
            <a:ext cx="10922112" cy="1080814"/>
            <a:chOff x="1016180" y="399380"/>
            <a:chExt cx="5384621" cy="10808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4C7E02A-616B-4341-9549-B4313603435C}"/>
                </a:ext>
              </a:extLst>
            </p:cNvPr>
            <p:cNvSpPr/>
            <p:nvPr/>
          </p:nvSpPr>
          <p:spPr>
            <a:xfrm>
              <a:off x="1016180" y="399380"/>
              <a:ext cx="5384620" cy="1011105"/>
            </a:xfrm>
            <a:custGeom>
              <a:avLst/>
              <a:gdLst>
                <a:gd name="connsiteX0" fmla="*/ 0 w 5384620"/>
                <a:gd name="connsiteY0" fmla="*/ 0 h 1011105"/>
                <a:gd name="connsiteX1" fmla="*/ 780770 w 5384620"/>
                <a:gd name="connsiteY1" fmla="*/ 0 h 1011105"/>
                <a:gd name="connsiteX2" fmla="*/ 1453847 w 5384620"/>
                <a:gd name="connsiteY2" fmla="*/ 0 h 1011105"/>
                <a:gd name="connsiteX3" fmla="*/ 1965386 w 5384620"/>
                <a:gd name="connsiteY3" fmla="*/ 0 h 1011105"/>
                <a:gd name="connsiteX4" fmla="*/ 2638464 w 5384620"/>
                <a:gd name="connsiteY4" fmla="*/ 0 h 1011105"/>
                <a:gd name="connsiteX5" fmla="*/ 3150003 w 5384620"/>
                <a:gd name="connsiteY5" fmla="*/ 0 h 1011105"/>
                <a:gd name="connsiteX6" fmla="*/ 3715388 w 5384620"/>
                <a:gd name="connsiteY6" fmla="*/ 0 h 1011105"/>
                <a:gd name="connsiteX7" fmla="*/ 4496158 w 5384620"/>
                <a:gd name="connsiteY7" fmla="*/ 0 h 1011105"/>
                <a:gd name="connsiteX8" fmla="*/ 5384620 w 5384620"/>
                <a:gd name="connsiteY8" fmla="*/ 0 h 1011105"/>
                <a:gd name="connsiteX9" fmla="*/ 5384620 w 5384620"/>
                <a:gd name="connsiteY9" fmla="*/ 515664 h 1011105"/>
                <a:gd name="connsiteX10" fmla="*/ 5384620 w 5384620"/>
                <a:gd name="connsiteY10" fmla="*/ 1011105 h 1011105"/>
                <a:gd name="connsiteX11" fmla="*/ 4657696 w 5384620"/>
                <a:gd name="connsiteY11" fmla="*/ 1011105 h 1011105"/>
                <a:gd name="connsiteX12" fmla="*/ 4038465 w 5384620"/>
                <a:gd name="connsiteY12" fmla="*/ 1011105 h 1011105"/>
                <a:gd name="connsiteX13" fmla="*/ 3257695 w 5384620"/>
                <a:gd name="connsiteY13" fmla="*/ 1011105 h 1011105"/>
                <a:gd name="connsiteX14" fmla="*/ 2476925 w 5384620"/>
                <a:gd name="connsiteY14" fmla="*/ 1011105 h 1011105"/>
                <a:gd name="connsiteX15" fmla="*/ 1965386 w 5384620"/>
                <a:gd name="connsiteY15" fmla="*/ 1011105 h 1011105"/>
                <a:gd name="connsiteX16" fmla="*/ 1453847 w 5384620"/>
                <a:gd name="connsiteY16" fmla="*/ 1011105 h 1011105"/>
                <a:gd name="connsiteX17" fmla="*/ 834616 w 5384620"/>
                <a:gd name="connsiteY17" fmla="*/ 1011105 h 1011105"/>
                <a:gd name="connsiteX18" fmla="*/ 0 w 5384620"/>
                <a:gd name="connsiteY18" fmla="*/ 1011105 h 1011105"/>
                <a:gd name="connsiteX19" fmla="*/ 0 w 5384620"/>
                <a:gd name="connsiteY19" fmla="*/ 485330 h 1011105"/>
                <a:gd name="connsiteX20" fmla="*/ 0 w 5384620"/>
                <a:gd name="connsiteY20" fmla="*/ 0 h 101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4620" h="1011105" fill="none" extrusionOk="0">
                  <a:moveTo>
                    <a:pt x="0" y="0"/>
                  </a:moveTo>
                  <a:cubicBezTo>
                    <a:pt x="192858" y="-17467"/>
                    <a:pt x="446474" y="-13012"/>
                    <a:pt x="780770" y="0"/>
                  </a:cubicBezTo>
                  <a:cubicBezTo>
                    <a:pt x="1115066" y="13012"/>
                    <a:pt x="1218244" y="-21454"/>
                    <a:pt x="1453847" y="0"/>
                  </a:cubicBezTo>
                  <a:cubicBezTo>
                    <a:pt x="1689450" y="21454"/>
                    <a:pt x="1787084" y="636"/>
                    <a:pt x="1965386" y="0"/>
                  </a:cubicBezTo>
                  <a:cubicBezTo>
                    <a:pt x="2143688" y="-636"/>
                    <a:pt x="2349960" y="-10604"/>
                    <a:pt x="2638464" y="0"/>
                  </a:cubicBezTo>
                  <a:cubicBezTo>
                    <a:pt x="2926968" y="10604"/>
                    <a:pt x="2971657" y="2283"/>
                    <a:pt x="3150003" y="0"/>
                  </a:cubicBezTo>
                  <a:cubicBezTo>
                    <a:pt x="3328349" y="-2283"/>
                    <a:pt x="3562901" y="400"/>
                    <a:pt x="3715388" y="0"/>
                  </a:cubicBezTo>
                  <a:cubicBezTo>
                    <a:pt x="3867875" y="-400"/>
                    <a:pt x="4184537" y="-25117"/>
                    <a:pt x="4496158" y="0"/>
                  </a:cubicBezTo>
                  <a:cubicBezTo>
                    <a:pt x="4807779" y="25117"/>
                    <a:pt x="5052088" y="-37148"/>
                    <a:pt x="5384620" y="0"/>
                  </a:cubicBezTo>
                  <a:cubicBezTo>
                    <a:pt x="5410025" y="205137"/>
                    <a:pt x="5399785" y="328559"/>
                    <a:pt x="5384620" y="515664"/>
                  </a:cubicBezTo>
                  <a:cubicBezTo>
                    <a:pt x="5369455" y="702769"/>
                    <a:pt x="5377055" y="774315"/>
                    <a:pt x="5384620" y="1011105"/>
                  </a:cubicBezTo>
                  <a:cubicBezTo>
                    <a:pt x="5126152" y="977993"/>
                    <a:pt x="5007514" y="1009951"/>
                    <a:pt x="4657696" y="1011105"/>
                  </a:cubicBezTo>
                  <a:cubicBezTo>
                    <a:pt x="4307878" y="1012259"/>
                    <a:pt x="4252182" y="1003114"/>
                    <a:pt x="4038465" y="1011105"/>
                  </a:cubicBezTo>
                  <a:cubicBezTo>
                    <a:pt x="3824748" y="1019096"/>
                    <a:pt x="3507450" y="980547"/>
                    <a:pt x="3257695" y="1011105"/>
                  </a:cubicBezTo>
                  <a:cubicBezTo>
                    <a:pt x="3007940" y="1041664"/>
                    <a:pt x="2744115" y="1030580"/>
                    <a:pt x="2476925" y="1011105"/>
                  </a:cubicBezTo>
                  <a:cubicBezTo>
                    <a:pt x="2209735" y="991631"/>
                    <a:pt x="2214667" y="1029052"/>
                    <a:pt x="1965386" y="1011105"/>
                  </a:cubicBezTo>
                  <a:cubicBezTo>
                    <a:pt x="1716105" y="993158"/>
                    <a:pt x="1601978" y="1013613"/>
                    <a:pt x="1453847" y="1011105"/>
                  </a:cubicBezTo>
                  <a:cubicBezTo>
                    <a:pt x="1305716" y="1008597"/>
                    <a:pt x="1093189" y="1014137"/>
                    <a:pt x="834616" y="1011105"/>
                  </a:cubicBezTo>
                  <a:cubicBezTo>
                    <a:pt x="576043" y="1008073"/>
                    <a:pt x="245933" y="1008464"/>
                    <a:pt x="0" y="1011105"/>
                  </a:cubicBezTo>
                  <a:cubicBezTo>
                    <a:pt x="8002" y="805001"/>
                    <a:pt x="-7588" y="721753"/>
                    <a:pt x="0" y="485330"/>
                  </a:cubicBezTo>
                  <a:cubicBezTo>
                    <a:pt x="7588" y="248908"/>
                    <a:pt x="9345" y="107972"/>
                    <a:pt x="0" y="0"/>
                  </a:cubicBezTo>
                  <a:close/>
                </a:path>
                <a:path w="5384620" h="1011105" stroke="0" extrusionOk="0">
                  <a:moveTo>
                    <a:pt x="0" y="0"/>
                  </a:moveTo>
                  <a:cubicBezTo>
                    <a:pt x="230918" y="-34608"/>
                    <a:pt x="457686" y="29139"/>
                    <a:pt x="780770" y="0"/>
                  </a:cubicBezTo>
                  <a:cubicBezTo>
                    <a:pt x="1103854" y="-29139"/>
                    <a:pt x="1095203" y="-10737"/>
                    <a:pt x="1400001" y="0"/>
                  </a:cubicBezTo>
                  <a:cubicBezTo>
                    <a:pt x="1704799" y="10737"/>
                    <a:pt x="2007176" y="-13995"/>
                    <a:pt x="2180771" y="0"/>
                  </a:cubicBezTo>
                  <a:cubicBezTo>
                    <a:pt x="2354366" y="13995"/>
                    <a:pt x="2617652" y="-13040"/>
                    <a:pt x="2746156" y="0"/>
                  </a:cubicBezTo>
                  <a:cubicBezTo>
                    <a:pt x="2874660" y="13040"/>
                    <a:pt x="3086608" y="13825"/>
                    <a:pt x="3311541" y="0"/>
                  </a:cubicBezTo>
                  <a:cubicBezTo>
                    <a:pt x="3536474" y="-13825"/>
                    <a:pt x="3672840" y="-23433"/>
                    <a:pt x="3984619" y="0"/>
                  </a:cubicBezTo>
                  <a:cubicBezTo>
                    <a:pt x="4296398" y="23433"/>
                    <a:pt x="4313771" y="23016"/>
                    <a:pt x="4496158" y="0"/>
                  </a:cubicBezTo>
                  <a:cubicBezTo>
                    <a:pt x="4678545" y="-23016"/>
                    <a:pt x="5121757" y="-31181"/>
                    <a:pt x="5384620" y="0"/>
                  </a:cubicBezTo>
                  <a:cubicBezTo>
                    <a:pt x="5365819" y="247370"/>
                    <a:pt x="5369515" y="264404"/>
                    <a:pt x="5384620" y="505553"/>
                  </a:cubicBezTo>
                  <a:cubicBezTo>
                    <a:pt x="5399725" y="746702"/>
                    <a:pt x="5372379" y="848331"/>
                    <a:pt x="5384620" y="1011105"/>
                  </a:cubicBezTo>
                  <a:cubicBezTo>
                    <a:pt x="5154904" y="985084"/>
                    <a:pt x="4988637" y="999940"/>
                    <a:pt x="4819235" y="1011105"/>
                  </a:cubicBezTo>
                  <a:cubicBezTo>
                    <a:pt x="4649834" y="1022270"/>
                    <a:pt x="4452630" y="1025608"/>
                    <a:pt x="4146157" y="1011105"/>
                  </a:cubicBezTo>
                  <a:cubicBezTo>
                    <a:pt x="3839684" y="996602"/>
                    <a:pt x="3550420" y="985018"/>
                    <a:pt x="3365388" y="1011105"/>
                  </a:cubicBezTo>
                  <a:cubicBezTo>
                    <a:pt x="3180356" y="1037192"/>
                    <a:pt x="2888868" y="1039640"/>
                    <a:pt x="2746156" y="1011105"/>
                  </a:cubicBezTo>
                  <a:cubicBezTo>
                    <a:pt x="2603444" y="982570"/>
                    <a:pt x="2358719" y="1029056"/>
                    <a:pt x="2126925" y="1011105"/>
                  </a:cubicBezTo>
                  <a:cubicBezTo>
                    <a:pt x="1895131" y="993154"/>
                    <a:pt x="1643205" y="997789"/>
                    <a:pt x="1346155" y="1011105"/>
                  </a:cubicBezTo>
                  <a:cubicBezTo>
                    <a:pt x="1049105" y="1024422"/>
                    <a:pt x="347313" y="1066336"/>
                    <a:pt x="0" y="1011105"/>
                  </a:cubicBezTo>
                  <a:cubicBezTo>
                    <a:pt x="-21569" y="849647"/>
                    <a:pt x="-14519" y="596950"/>
                    <a:pt x="0" y="485330"/>
                  </a:cubicBezTo>
                  <a:cubicBezTo>
                    <a:pt x="14519" y="373710"/>
                    <a:pt x="-5528" y="216711"/>
                    <a:pt x="0" y="0"/>
                  </a:cubicBezTo>
                  <a:close/>
                </a:path>
              </a:pathLst>
            </a:custGeom>
            <a:solidFill>
              <a:srgbClr val="F9F9C5">
                <a:alpha val="94902"/>
              </a:srgb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3063243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AFA4836-81E9-48F7-9245-FBDA2B62D667}"/>
                </a:ext>
              </a:extLst>
            </p:cNvPr>
            <p:cNvSpPr txBox="1"/>
            <p:nvPr/>
          </p:nvSpPr>
          <p:spPr>
            <a:xfrm>
              <a:off x="1132765" y="464531"/>
              <a:ext cx="52680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5">
                      <a:lumMod val="75000"/>
                    </a:schemeClr>
                  </a:solidFill>
                </a:rPr>
                <a:t>a. Chữ</a:t>
              </a:r>
              <a:r>
                <a:rPr lang="en-US" sz="6000" b="1">
                  <a:solidFill>
                    <a:srgbClr val="00B050"/>
                  </a:solidFill>
                </a:rPr>
                <a:t> r, </a:t>
              </a:r>
              <a:r>
                <a:rPr lang="en-US" sz="6000" b="1">
                  <a:solidFill>
                    <a:srgbClr val="7030A0"/>
                  </a:solidFill>
                </a:rPr>
                <a:t>d</a:t>
              </a:r>
              <a:r>
                <a:rPr lang="en-US" sz="6000" b="1">
                  <a:solidFill>
                    <a:srgbClr val="00B050"/>
                  </a:solidFill>
                </a:rPr>
                <a:t> </a:t>
              </a:r>
              <a:r>
                <a:rPr lang="en-US" sz="6000" b="1">
                  <a:solidFill>
                    <a:schemeClr val="accent5">
                      <a:lumMod val="75000"/>
                    </a:schemeClr>
                  </a:solidFill>
                </a:rPr>
                <a:t>hoặc chữ </a:t>
              </a:r>
              <a:r>
                <a:rPr lang="en-US" sz="6000" b="1">
                  <a:solidFill>
                    <a:srgbClr val="EE4040"/>
                  </a:solidFill>
                </a:rPr>
                <a:t>gi</a:t>
              </a:r>
              <a:r>
                <a:rPr lang="en-US" sz="6000" b="1">
                  <a:solidFill>
                    <a:schemeClr val="accent5">
                      <a:lumMod val="75000"/>
                    </a:schemeClr>
                  </a:solidFill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97098A-B941-4A55-9D66-D72FF5B2089E}"/>
              </a:ext>
            </a:extLst>
          </p:cNvPr>
          <p:cNvSpPr txBox="1"/>
          <p:nvPr/>
        </p:nvSpPr>
        <p:spPr>
          <a:xfrm>
            <a:off x="3533109" y="1734185"/>
            <a:ext cx="58431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Cánh đồng mới gặt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Lúa thoảng mùi thơm</a:t>
            </a:r>
          </a:p>
          <a:p>
            <a:pPr>
              <a:lnSpc>
                <a:spcPct val="150000"/>
              </a:lnSpc>
            </a:pPr>
            <a:r>
              <a:rPr lang="en-US" sz="4400" dirty="0" err="1" smtClean="0"/>
              <a:t>Úa</a:t>
            </a:r>
            <a:r>
              <a:rPr lang="vi-VN" sz="4400" dirty="0" smtClean="0"/>
              <a:t> </a:t>
            </a:r>
            <a:r>
              <a:rPr lang="vi-VN" sz="4400" dirty="0"/>
              <a:t>vàng cọng </a:t>
            </a:r>
            <a:r>
              <a:rPr lang="en-US" sz="4400" dirty="0"/>
              <a:t> </a:t>
            </a:r>
            <a:r>
              <a:rPr lang="vi-VN" sz="4400" dirty="0">
                <a:solidFill>
                  <a:srgbClr val="FF0000"/>
                </a:solidFill>
              </a:rPr>
              <a:t>r</a:t>
            </a:r>
            <a:r>
              <a:rPr lang="vi-VN" sz="4400" dirty="0"/>
              <a:t>ơm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Cùng </a:t>
            </a:r>
            <a:r>
              <a:rPr lang="en-US" sz="4400" dirty="0"/>
              <a:t> </a:t>
            </a:r>
            <a:r>
              <a:rPr lang="vi-VN" sz="4400" dirty="0">
                <a:solidFill>
                  <a:srgbClr val="FF0000"/>
                </a:solidFill>
              </a:rPr>
              <a:t>d</a:t>
            </a:r>
            <a:r>
              <a:rPr lang="vi-VN" sz="4400" dirty="0"/>
              <a:t>iều theo</a:t>
            </a:r>
            <a:r>
              <a:rPr lang="en-US" sz="4400" dirty="0"/>
              <a:t> </a:t>
            </a:r>
            <a:r>
              <a:rPr lang="vi-VN" sz="4400" dirty="0"/>
              <a:t> </a:t>
            </a:r>
            <a:r>
              <a:rPr lang="vi-VN" sz="4400" dirty="0">
                <a:solidFill>
                  <a:srgbClr val="FF0000"/>
                </a:solidFill>
              </a:rPr>
              <a:t>gi</a:t>
            </a:r>
            <a:r>
              <a:rPr lang="vi-VN" sz="4400" dirty="0"/>
              <a:t>ó.</a:t>
            </a:r>
          </a:p>
        </p:txBody>
      </p:sp>
      <p:pic>
        <p:nvPicPr>
          <p:cNvPr id="1026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D8BDF563-9F63-42CC-961D-71A7EB4E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7" y="4133850"/>
            <a:ext cx="742294" cy="4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9F47C098-5605-478C-93CD-06534F8D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7" y="5105400"/>
            <a:ext cx="742294" cy="4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77DAAE2C-745D-49BC-9827-7369DEC8A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2" y="5105400"/>
            <a:ext cx="832280" cy="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FAB9C-950F-40B0-9755-0A11D12A2EC7}"/>
              </a:ext>
            </a:extLst>
          </p:cNvPr>
          <p:cNvSpPr/>
          <p:nvPr/>
        </p:nvSpPr>
        <p:spPr>
          <a:xfrm>
            <a:off x="593395" y="1048323"/>
            <a:ext cx="10894369" cy="5401226"/>
          </a:xfrm>
          <a:custGeom>
            <a:avLst/>
            <a:gdLst>
              <a:gd name="connsiteX0" fmla="*/ 0 w 10894369"/>
              <a:gd name="connsiteY0" fmla="*/ 0 h 5401226"/>
              <a:gd name="connsiteX1" fmla="*/ 354067 w 10894369"/>
              <a:gd name="connsiteY1" fmla="*/ 0 h 5401226"/>
              <a:gd name="connsiteX2" fmla="*/ 1143909 w 10894369"/>
              <a:gd name="connsiteY2" fmla="*/ 0 h 5401226"/>
              <a:gd name="connsiteX3" fmla="*/ 1824807 w 10894369"/>
              <a:gd name="connsiteY3" fmla="*/ 0 h 5401226"/>
              <a:gd name="connsiteX4" fmla="*/ 2287817 w 10894369"/>
              <a:gd name="connsiteY4" fmla="*/ 0 h 5401226"/>
              <a:gd name="connsiteX5" fmla="*/ 2750828 w 10894369"/>
              <a:gd name="connsiteY5" fmla="*/ 0 h 5401226"/>
              <a:gd name="connsiteX6" fmla="*/ 3104895 w 10894369"/>
              <a:gd name="connsiteY6" fmla="*/ 0 h 5401226"/>
              <a:gd name="connsiteX7" fmla="*/ 3894737 w 10894369"/>
              <a:gd name="connsiteY7" fmla="*/ 0 h 5401226"/>
              <a:gd name="connsiteX8" fmla="*/ 4466691 w 10894369"/>
              <a:gd name="connsiteY8" fmla="*/ 0 h 5401226"/>
              <a:gd name="connsiteX9" fmla="*/ 4929702 w 10894369"/>
              <a:gd name="connsiteY9" fmla="*/ 0 h 5401226"/>
              <a:gd name="connsiteX10" fmla="*/ 5610600 w 10894369"/>
              <a:gd name="connsiteY10" fmla="*/ 0 h 5401226"/>
              <a:gd name="connsiteX11" fmla="*/ 6400442 w 10894369"/>
              <a:gd name="connsiteY11" fmla="*/ 0 h 5401226"/>
              <a:gd name="connsiteX12" fmla="*/ 6863452 w 10894369"/>
              <a:gd name="connsiteY12" fmla="*/ 0 h 5401226"/>
              <a:gd name="connsiteX13" fmla="*/ 7217519 w 10894369"/>
              <a:gd name="connsiteY13" fmla="*/ 0 h 5401226"/>
              <a:gd name="connsiteX14" fmla="*/ 8116305 w 10894369"/>
              <a:gd name="connsiteY14" fmla="*/ 0 h 5401226"/>
              <a:gd name="connsiteX15" fmla="*/ 8797203 w 10894369"/>
              <a:gd name="connsiteY15" fmla="*/ 0 h 5401226"/>
              <a:gd name="connsiteX16" fmla="*/ 9478101 w 10894369"/>
              <a:gd name="connsiteY16" fmla="*/ 0 h 5401226"/>
              <a:gd name="connsiteX17" fmla="*/ 10050055 w 10894369"/>
              <a:gd name="connsiteY17" fmla="*/ 0 h 5401226"/>
              <a:gd name="connsiteX18" fmla="*/ 10894369 w 10894369"/>
              <a:gd name="connsiteY18" fmla="*/ 0 h 5401226"/>
              <a:gd name="connsiteX19" fmla="*/ 10894369 w 10894369"/>
              <a:gd name="connsiteY19" fmla="*/ 729166 h 5401226"/>
              <a:gd name="connsiteX20" fmla="*/ 10894369 w 10894369"/>
              <a:gd name="connsiteY20" fmla="*/ 1296294 h 5401226"/>
              <a:gd name="connsiteX21" fmla="*/ 10894369 w 10894369"/>
              <a:gd name="connsiteY21" fmla="*/ 1917435 h 5401226"/>
              <a:gd name="connsiteX22" fmla="*/ 10894369 w 10894369"/>
              <a:gd name="connsiteY22" fmla="*/ 2484564 h 5401226"/>
              <a:gd name="connsiteX23" fmla="*/ 10894369 w 10894369"/>
              <a:gd name="connsiteY23" fmla="*/ 3267742 h 5401226"/>
              <a:gd name="connsiteX24" fmla="*/ 10894369 w 10894369"/>
              <a:gd name="connsiteY24" fmla="*/ 3780858 h 5401226"/>
              <a:gd name="connsiteX25" fmla="*/ 10894369 w 10894369"/>
              <a:gd name="connsiteY25" fmla="*/ 4456011 h 5401226"/>
              <a:gd name="connsiteX26" fmla="*/ 10894369 w 10894369"/>
              <a:gd name="connsiteY26" fmla="*/ 5401226 h 5401226"/>
              <a:gd name="connsiteX27" fmla="*/ 9995584 w 10894369"/>
              <a:gd name="connsiteY27" fmla="*/ 5401226 h 5401226"/>
              <a:gd name="connsiteX28" fmla="*/ 9641517 w 10894369"/>
              <a:gd name="connsiteY28" fmla="*/ 5401226 h 5401226"/>
              <a:gd name="connsiteX29" fmla="*/ 8851675 w 10894369"/>
              <a:gd name="connsiteY29" fmla="*/ 5401226 h 5401226"/>
              <a:gd name="connsiteX30" fmla="*/ 7952889 w 10894369"/>
              <a:gd name="connsiteY30" fmla="*/ 5401226 h 5401226"/>
              <a:gd name="connsiteX31" fmla="*/ 7271991 w 10894369"/>
              <a:gd name="connsiteY31" fmla="*/ 5401226 h 5401226"/>
              <a:gd name="connsiteX32" fmla="*/ 6373206 w 10894369"/>
              <a:gd name="connsiteY32" fmla="*/ 5401226 h 5401226"/>
              <a:gd name="connsiteX33" fmla="*/ 5801251 w 10894369"/>
              <a:gd name="connsiteY33" fmla="*/ 5401226 h 5401226"/>
              <a:gd name="connsiteX34" fmla="*/ 5338241 w 10894369"/>
              <a:gd name="connsiteY34" fmla="*/ 5401226 h 5401226"/>
              <a:gd name="connsiteX35" fmla="*/ 4984174 w 10894369"/>
              <a:gd name="connsiteY35" fmla="*/ 5401226 h 5401226"/>
              <a:gd name="connsiteX36" fmla="*/ 4085388 w 10894369"/>
              <a:gd name="connsiteY36" fmla="*/ 5401226 h 5401226"/>
              <a:gd name="connsiteX37" fmla="*/ 3295547 w 10894369"/>
              <a:gd name="connsiteY37" fmla="*/ 5401226 h 5401226"/>
              <a:gd name="connsiteX38" fmla="*/ 2723592 w 10894369"/>
              <a:gd name="connsiteY38" fmla="*/ 5401226 h 5401226"/>
              <a:gd name="connsiteX39" fmla="*/ 2042694 w 10894369"/>
              <a:gd name="connsiteY39" fmla="*/ 5401226 h 5401226"/>
              <a:gd name="connsiteX40" fmla="*/ 1579684 w 10894369"/>
              <a:gd name="connsiteY40" fmla="*/ 5401226 h 5401226"/>
              <a:gd name="connsiteX41" fmla="*/ 680898 w 10894369"/>
              <a:gd name="connsiteY41" fmla="*/ 5401226 h 5401226"/>
              <a:gd name="connsiteX42" fmla="*/ 0 w 10894369"/>
              <a:gd name="connsiteY42" fmla="*/ 5401226 h 5401226"/>
              <a:gd name="connsiteX43" fmla="*/ 0 w 10894369"/>
              <a:gd name="connsiteY43" fmla="*/ 4726073 h 5401226"/>
              <a:gd name="connsiteX44" fmla="*/ 0 w 10894369"/>
              <a:gd name="connsiteY44" fmla="*/ 4158944 h 5401226"/>
              <a:gd name="connsiteX45" fmla="*/ 0 w 10894369"/>
              <a:gd name="connsiteY45" fmla="*/ 3429779 h 5401226"/>
              <a:gd name="connsiteX46" fmla="*/ 0 w 10894369"/>
              <a:gd name="connsiteY46" fmla="*/ 2916662 h 5401226"/>
              <a:gd name="connsiteX47" fmla="*/ 0 w 10894369"/>
              <a:gd name="connsiteY47" fmla="*/ 2133484 h 5401226"/>
              <a:gd name="connsiteX48" fmla="*/ 0 w 10894369"/>
              <a:gd name="connsiteY48" fmla="*/ 1404319 h 5401226"/>
              <a:gd name="connsiteX49" fmla="*/ 0 w 10894369"/>
              <a:gd name="connsiteY49" fmla="*/ 837190 h 5401226"/>
              <a:gd name="connsiteX50" fmla="*/ 0 w 10894369"/>
              <a:gd name="connsiteY50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94369" h="5401226" fill="none" extrusionOk="0">
                <a:moveTo>
                  <a:pt x="0" y="0"/>
                </a:moveTo>
                <a:cubicBezTo>
                  <a:pt x="168081" y="5931"/>
                  <a:pt x="196134" y="-12332"/>
                  <a:pt x="354067" y="0"/>
                </a:cubicBezTo>
                <a:cubicBezTo>
                  <a:pt x="512000" y="12332"/>
                  <a:pt x="783503" y="-32136"/>
                  <a:pt x="1143909" y="0"/>
                </a:cubicBezTo>
                <a:cubicBezTo>
                  <a:pt x="1504315" y="32136"/>
                  <a:pt x="1524325" y="-474"/>
                  <a:pt x="1824807" y="0"/>
                </a:cubicBezTo>
                <a:cubicBezTo>
                  <a:pt x="2125289" y="474"/>
                  <a:pt x="2070601" y="-2104"/>
                  <a:pt x="2287817" y="0"/>
                </a:cubicBezTo>
                <a:cubicBezTo>
                  <a:pt x="2505033" y="2104"/>
                  <a:pt x="2571187" y="-5627"/>
                  <a:pt x="2750828" y="0"/>
                </a:cubicBezTo>
                <a:cubicBezTo>
                  <a:pt x="2930469" y="5627"/>
                  <a:pt x="2972653" y="-1129"/>
                  <a:pt x="3104895" y="0"/>
                </a:cubicBezTo>
                <a:cubicBezTo>
                  <a:pt x="3237137" y="1129"/>
                  <a:pt x="3687188" y="9073"/>
                  <a:pt x="3894737" y="0"/>
                </a:cubicBezTo>
                <a:cubicBezTo>
                  <a:pt x="4102286" y="-9073"/>
                  <a:pt x="4336185" y="27313"/>
                  <a:pt x="4466691" y="0"/>
                </a:cubicBezTo>
                <a:cubicBezTo>
                  <a:pt x="4597197" y="-27313"/>
                  <a:pt x="4803505" y="-5270"/>
                  <a:pt x="4929702" y="0"/>
                </a:cubicBezTo>
                <a:cubicBezTo>
                  <a:pt x="5055899" y="5270"/>
                  <a:pt x="5284659" y="-24533"/>
                  <a:pt x="5610600" y="0"/>
                </a:cubicBezTo>
                <a:cubicBezTo>
                  <a:pt x="5936541" y="24533"/>
                  <a:pt x="6042750" y="37895"/>
                  <a:pt x="6400442" y="0"/>
                </a:cubicBezTo>
                <a:cubicBezTo>
                  <a:pt x="6758134" y="-37895"/>
                  <a:pt x="6703288" y="3243"/>
                  <a:pt x="6863452" y="0"/>
                </a:cubicBezTo>
                <a:cubicBezTo>
                  <a:pt x="7023616" y="-3243"/>
                  <a:pt x="7092917" y="12754"/>
                  <a:pt x="7217519" y="0"/>
                </a:cubicBezTo>
                <a:cubicBezTo>
                  <a:pt x="7342121" y="-12754"/>
                  <a:pt x="7720932" y="1680"/>
                  <a:pt x="8116305" y="0"/>
                </a:cubicBezTo>
                <a:cubicBezTo>
                  <a:pt x="8511678" y="-1680"/>
                  <a:pt x="8553030" y="-22578"/>
                  <a:pt x="8797203" y="0"/>
                </a:cubicBezTo>
                <a:cubicBezTo>
                  <a:pt x="9041376" y="22578"/>
                  <a:pt x="9185859" y="-17010"/>
                  <a:pt x="9478101" y="0"/>
                </a:cubicBezTo>
                <a:cubicBezTo>
                  <a:pt x="9770343" y="17010"/>
                  <a:pt x="9846315" y="-14082"/>
                  <a:pt x="10050055" y="0"/>
                </a:cubicBezTo>
                <a:cubicBezTo>
                  <a:pt x="10253795" y="14082"/>
                  <a:pt x="10625389" y="-37722"/>
                  <a:pt x="10894369" y="0"/>
                </a:cubicBezTo>
                <a:cubicBezTo>
                  <a:pt x="10888205" y="273800"/>
                  <a:pt x="10879504" y="451986"/>
                  <a:pt x="10894369" y="729166"/>
                </a:cubicBezTo>
                <a:cubicBezTo>
                  <a:pt x="10909234" y="1006346"/>
                  <a:pt x="10874881" y="1051599"/>
                  <a:pt x="10894369" y="1296294"/>
                </a:cubicBezTo>
                <a:cubicBezTo>
                  <a:pt x="10913857" y="1540989"/>
                  <a:pt x="10867185" y="1698443"/>
                  <a:pt x="10894369" y="1917435"/>
                </a:cubicBezTo>
                <a:cubicBezTo>
                  <a:pt x="10921553" y="2136427"/>
                  <a:pt x="10909472" y="2256059"/>
                  <a:pt x="10894369" y="2484564"/>
                </a:cubicBezTo>
                <a:cubicBezTo>
                  <a:pt x="10879266" y="2713069"/>
                  <a:pt x="10903421" y="3038582"/>
                  <a:pt x="10894369" y="3267742"/>
                </a:cubicBezTo>
                <a:cubicBezTo>
                  <a:pt x="10885317" y="3496902"/>
                  <a:pt x="10896141" y="3671059"/>
                  <a:pt x="10894369" y="3780858"/>
                </a:cubicBezTo>
                <a:cubicBezTo>
                  <a:pt x="10892597" y="3890657"/>
                  <a:pt x="10893927" y="4239991"/>
                  <a:pt x="10894369" y="4456011"/>
                </a:cubicBezTo>
                <a:cubicBezTo>
                  <a:pt x="10894811" y="4672031"/>
                  <a:pt x="10917694" y="5035314"/>
                  <a:pt x="10894369" y="5401226"/>
                </a:cubicBezTo>
                <a:cubicBezTo>
                  <a:pt x="10683263" y="5408318"/>
                  <a:pt x="10389581" y="5405193"/>
                  <a:pt x="9995584" y="5401226"/>
                </a:cubicBezTo>
                <a:cubicBezTo>
                  <a:pt x="9601587" y="5397259"/>
                  <a:pt x="9744963" y="5393580"/>
                  <a:pt x="9641517" y="5401226"/>
                </a:cubicBezTo>
                <a:cubicBezTo>
                  <a:pt x="9538071" y="5408872"/>
                  <a:pt x="9021968" y="5407561"/>
                  <a:pt x="8851675" y="5401226"/>
                </a:cubicBezTo>
                <a:cubicBezTo>
                  <a:pt x="8681382" y="5394891"/>
                  <a:pt x="8261437" y="5369873"/>
                  <a:pt x="7952889" y="5401226"/>
                </a:cubicBezTo>
                <a:cubicBezTo>
                  <a:pt x="7644341" y="5432579"/>
                  <a:pt x="7426527" y="5402281"/>
                  <a:pt x="7271991" y="5401226"/>
                </a:cubicBezTo>
                <a:cubicBezTo>
                  <a:pt x="7117455" y="5400171"/>
                  <a:pt x="6556894" y="5442281"/>
                  <a:pt x="6373206" y="5401226"/>
                </a:cubicBezTo>
                <a:cubicBezTo>
                  <a:pt x="6189518" y="5360171"/>
                  <a:pt x="6004238" y="5396040"/>
                  <a:pt x="5801251" y="5401226"/>
                </a:cubicBezTo>
                <a:cubicBezTo>
                  <a:pt x="5598264" y="5406412"/>
                  <a:pt x="5453180" y="5379928"/>
                  <a:pt x="5338241" y="5401226"/>
                </a:cubicBezTo>
                <a:cubicBezTo>
                  <a:pt x="5223302" y="5422525"/>
                  <a:pt x="5107342" y="5414162"/>
                  <a:pt x="4984174" y="5401226"/>
                </a:cubicBezTo>
                <a:cubicBezTo>
                  <a:pt x="4861006" y="5388290"/>
                  <a:pt x="4284118" y="5384527"/>
                  <a:pt x="4085388" y="5401226"/>
                </a:cubicBezTo>
                <a:cubicBezTo>
                  <a:pt x="3886658" y="5417925"/>
                  <a:pt x="3685590" y="5408376"/>
                  <a:pt x="3295547" y="5401226"/>
                </a:cubicBezTo>
                <a:cubicBezTo>
                  <a:pt x="2905504" y="5394076"/>
                  <a:pt x="3002422" y="5427164"/>
                  <a:pt x="2723592" y="5401226"/>
                </a:cubicBezTo>
                <a:cubicBezTo>
                  <a:pt x="2444763" y="5375288"/>
                  <a:pt x="2329197" y="5383578"/>
                  <a:pt x="2042694" y="5401226"/>
                </a:cubicBezTo>
                <a:cubicBezTo>
                  <a:pt x="1756191" y="5418874"/>
                  <a:pt x="1693793" y="5384192"/>
                  <a:pt x="1579684" y="5401226"/>
                </a:cubicBezTo>
                <a:cubicBezTo>
                  <a:pt x="1465575" y="5418261"/>
                  <a:pt x="1033594" y="5394131"/>
                  <a:pt x="680898" y="5401226"/>
                </a:cubicBezTo>
                <a:cubicBezTo>
                  <a:pt x="328202" y="5408321"/>
                  <a:pt x="198818" y="5412343"/>
                  <a:pt x="0" y="5401226"/>
                </a:cubicBezTo>
                <a:cubicBezTo>
                  <a:pt x="-22923" y="5122795"/>
                  <a:pt x="-16677" y="4908577"/>
                  <a:pt x="0" y="4726073"/>
                </a:cubicBezTo>
                <a:cubicBezTo>
                  <a:pt x="16677" y="4543569"/>
                  <a:pt x="10536" y="4377501"/>
                  <a:pt x="0" y="4158944"/>
                </a:cubicBezTo>
                <a:cubicBezTo>
                  <a:pt x="-10536" y="3940387"/>
                  <a:pt x="31125" y="3593146"/>
                  <a:pt x="0" y="3429779"/>
                </a:cubicBezTo>
                <a:cubicBezTo>
                  <a:pt x="-31125" y="3266412"/>
                  <a:pt x="-3607" y="3134418"/>
                  <a:pt x="0" y="2916662"/>
                </a:cubicBezTo>
                <a:cubicBezTo>
                  <a:pt x="3607" y="2698906"/>
                  <a:pt x="38584" y="2393409"/>
                  <a:pt x="0" y="2133484"/>
                </a:cubicBezTo>
                <a:cubicBezTo>
                  <a:pt x="-38584" y="1873559"/>
                  <a:pt x="-9404" y="1612456"/>
                  <a:pt x="0" y="1404319"/>
                </a:cubicBezTo>
                <a:cubicBezTo>
                  <a:pt x="9404" y="1196182"/>
                  <a:pt x="26088" y="1019777"/>
                  <a:pt x="0" y="837190"/>
                </a:cubicBezTo>
                <a:cubicBezTo>
                  <a:pt x="-26088" y="654603"/>
                  <a:pt x="13486" y="358767"/>
                  <a:pt x="0" y="0"/>
                </a:cubicBezTo>
                <a:close/>
              </a:path>
              <a:path w="10894369" h="5401226" stroke="0" extrusionOk="0">
                <a:moveTo>
                  <a:pt x="0" y="0"/>
                </a:moveTo>
                <a:cubicBezTo>
                  <a:pt x="264423" y="-12549"/>
                  <a:pt x="527246" y="24114"/>
                  <a:pt x="789842" y="0"/>
                </a:cubicBezTo>
                <a:cubicBezTo>
                  <a:pt x="1052438" y="-24114"/>
                  <a:pt x="1085782" y="-6272"/>
                  <a:pt x="1252852" y="0"/>
                </a:cubicBezTo>
                <a:cubicBezTo>
                  <a:pt x="1419922" y="6272"/>
                  <a:pt x="1625605" y="-24279"/>
                  <a:pt x="1824807" y="0"/>
                </a:cubicBezTo>
                <a:cubicBezTo>
                  <a:pt x="2024009" y="24279"/>
                  <a:pt x="2491930" y="-31931"/>
                  <a:pt x="2723592" y="0"/>
                </a:cubicBezTo>
                <a:cubicBezTo>
                  <a:pt x="2955255" y="31931"/>
                  <a:pt x="3320378" y="15010"/>
                  <a:pt x="3513434" y="0"/>
                </a:cubicBezTo>
                <a:cubicBezTo>
                  <a:pt x="3706490" y="-15010"/>
                  <a:pt x="3861094" y="-11303"/>
                  <a:pt x="3976445" y="0"/>
                </a:cubicBezTo>
                <a:cubicBezTo>
                  <a:pt x="4091796" y="11303"/>
                  <a:pt x="4412459" y="-13185"/>
                  <a:pt x="4548399" y="0"/>
                </a:cubicBezTo>
                <a:cubicBezTo>
                  <a:pt x="4684339" y="13185"/>
                  <a:pt x="4953023" y="15824"/>
                  <a:pt x="5229297" y="0"/>
                </a:cubicBezTo>
                <a:cubicBezTo>
                  <a:pt x="5505571" y="-15824"/>
                  <a:pt x="5560310" y="-7810"/>
                  <a:pt x="5692308" y="0"/>
                </a:cubicBezTo>
                <a:cubicBezTo>
                  <a:pt x="5824306" y="7810"/>
                  <a:pt x="6302109" y="-39153"/>
                  <a:pt x="6482150" y="0"/>
                </a:cubicBezTo>
                <a:cubicBezTo>
                  <a:pt x="6662191" y="39153"/>
                  <a:pt x="6879908" y="30725"/>
                  <a:pt x="7163048" y="0"/>
                </a:cubicBezTo>
                <a:cubicBezTo>
                  <a:pt x="7446188" y="-30725"/>
                  <a:pt x="7623371" y="30647"/>
                  <a:pt x="7843946" y="0"/>
                </a:cubicBezTo>
                <a:cubicBezTo>
                  <a:pt x="8064521" y="-30647"/>
                  <a:pt x="8187695" y="5790"/>
                  <a:pt x="8524844" y="0"/>
                </a:cubicBezTo>
                <a:cubicBezTo>
                  <a:pt x="8861993" y="-5790"/>
                  <a:pt x="8981590" y="30184"/>
                  <a:pt x="9205742" y="0"/>
                </a:cubicBezTo>
                <a:cubicBezTo>
                  <a:pt x="9429894" y="-30184"/>
                  <a:pt x="9661017" y="-16849"/>
                  <a:pt x="9777696" y="0"/>
                </a:cubicBezTo>
                <a:cubicBezTo>
                  <a:pt x="9894375" y="16849"/>
                  <a:pt x="10349363" y="17670"/>
                  <a:pt x="10894369" y="0"/>
                </a:cubicBezTo>
                <a:cubicBezTo>
                  <a:pt x="10869295" y="273401"/>
                  <a:pt x="10903738" y="466573"/>
                  <a:pt x="10894369" y="621141"/>
                </a:cubicBezTo>
                <a:cubicBezTo>
                  <a:pt x="10885000" y="775709"/>
                  <a:pt x="10907732" y="924865"/>
                  <a:pt x="10894369" y="1134257"/>
                </a:cubicBezTo>
                <a:cubicBezTo>
                  <a:pt x="10881006" y="1343649"/>
                  <a:pt x="10905862" y="1541064"/>
                  <a:pt x="10894369" y="1863423"/>
                </a:cubicBezTo>
                <a:cubicBezTo>
                  <a:pt x="10882876" y="2185782"/>
                  <a:pt x="10916411" y="2238870"/>
                  <a:pt x="10894369" y="2430552"/>
                </a:cubicBezTo>
                <a:cubicBezTo>
                  <a:pt x="10872327" y="2622234"/>
                  <a:pt x="10895208" y="2904972"/>
                  <a:pt x="10894369" y="3213729"/>
                </a:cubicBezTo>
                <a:cubicBezTo>
                  <a:pt x="10893530" y="3522486"/>
                  <a:pt x="10915756" y="3535856"/>
                  <a:pt x="10894369" y="3780858"/>
                </a:cubicBezTo>
                <a:cubicBezTo>
                  <a:pt x="10872982" y="4025860"/>
                  <a:pt x="10877849" y="4297592"/>
                  <a:pt x="10894369" y="4456011"/>
                </a:cubicBezTo>
                <a:cubicBezTo>
                  <a:pt x="10910889" y="4614430"/>
                  <a:pt x="10886045" y="5071991"/>
                  <a:pt x="10894369" y="5401226"/>
                </a:cubicBezTo>
                <a:cubicBezTo>
                  <a:pt x="10507740" y="5424745"/>
                  <a:pt x="10310635" y="5358237"/>
                  <a:pt x="9995584" y="5401226"/>
                </a:cubicBezTo>
                <a:cubicBezTo>
                  <a:pt x="9680534" y="5444215"/>
                  <a:pt x="9479046" y="5372093"/>
                  <a:pt x="9205742" y="5401226"/>
                </a:cubicBezTo>
                <a:cubicBezTo>
                  <a:pt x="8932438" y="5430359"/>
                  <a:pt x="8738923" y="5434144"/>
                  <a:pt x="8306956" y="5401226"/>
                </a:cubicBezTo>
                <a:cubicBezTo>
                  <a:pt x="7874989" y="5368308"/>
                  <a:pt x="7935582" y="5421392"/>
                  <a:pt x="7626058" y="5401226"/>
                </a:cubicBezTo>
                <a:cubicBezTo>
                  <a:pt x="7316534" y="5381060"/>
                  <a:pt x="7176452" y="5391712"/>
                  <a:pt x="6727273" y="5401226"/>
                </a:cubicBezTo>
                <a:cubicBezTo>
                  <a:pt x="6278094" y="5410740"/>
                  <a:pt x="6195031" y="5400958"/>
                  <a:pt x="5828487" y="5401226"/>
                </a:cubicBezTo>
                <a:cubicBezTo>
                  <a:pt x="5461943" y="5401494"/>
                  <a:pt x="5507404" y="5385713"/>
                  <a:pt x="5365477" y="5401226"/>
                </a:cubicBezTo>
                <a:cubicBezTo>
                  <a:pt x="5223550" y="5416740"/>
                  <a:pt x="4893217" y="5397850"/>
                  <a:pt x="4575635" y="5401226"/>
                </a:cubicBezTo>
                <a:cubicBezTo>
                  <a:pt x="4258053" y="5404602"/>
                  <a:pt x="4180959" y="5387809"/>
                  <a:pt x="4003681" y="5401226"/>
                </a:cubicBezTo>
                <a:cubicBezTo>
                  <a:pt x="3826403" y="5414643"/>
                  <a:pt x="3486830" y="5445834"/>
                  <a:pt x="3104895" y="5401226"/>
                </a:cubicBezTo>
                <a:cubicBezTo>
                  <a:pt x="2722960" y="5356618"/>
                  <a:pt x="2599151" y="5371083"/>
                  <a:pt x="2423997" y="5401226"/>
                </a:cubicBezTo>
                <a:cubicBezTo>
                  <a:pt x="2248843" y="5431369"/>
                  <a:pt x="1850479" y="5382214"/>
                  <a:pt x="1525212" y="5401226"/>
                </a:cubicBezTo>
                <a:cubicBezTo>
                  <a:pt x="1199945" y="5420238"/>
                  <a:pt x="895050" y="5406155"/>
                  <a:pt x="735370" y="5401226"/>
                </a:cubicBezTo>
                <a:cubicBezTo>
                  <a:pt x="575690" y="5396297"/>
                  <a:pt x="186110" y="5425514"/>
                  <a:pt x="0" y="5401226"/>
                </a:cubicBezTo>
                <a:cubicBezTo>
                  <a:pt x="2223" y="5288326"/>
                  <a:pt x="21917" y="5122803"/>
                  <a:pt x="0" y="4888110"/>
                </a:cubicBezTo>
                <a:cubicBezTo>
                  <a:pt x="-21917" y="4653417"/>
                  <a:pt x="4282" y="4381431"/>
                  <a:pt x="0" y="4158944"/>
                </a:cubicBezTo>
                <a:cubicBezTo>
                  <a:pt x="-4282" y="3936457"/>
                  <a:pt x="-20097" y="3792257"/>
                  <a:pt x="0" y="3483791"/>
                </a:cubicBezTo>
                <a:cubicBezTo>
                  <a:pt x="20097" y="3175325"/>
                  <a:pt x="-23093" y="2859836"/>
                  <a:pt x="0" y="2700613"/>
                </a:cubicBezTo>
                <a:cubicBezTo>
                  <a:pt x="23093" y="2541390"/>
                  <a:pt x="38094" y="2260548"/>
                  <a:pt x="0" y="1917435"/>
                </a:cubicBezTo>
                <a:cubicBezTo>
                  <a:pt x="-38094" y="1574322"/>
                  <a:pt x="23531" y="1527583"/>
                  <a:pt x="0" y="1242282"/>
                </a:cubicBezTo>
                <a:cubicBezTo>
                  <a:pt x="-23531" y="956981"/>
                  <a:pt x="-5381" y="984180"/>
                  <a:pt x="0" y="729166"/>
                </a:cubicBezTo>
                <a:cubicBezTo>
                  <a:pt x="5381" y="474152"/>
                  <a:pt x="-22024" y="159517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4BC52A-27B6-4447-B860-8B2DF3D6E454}"/>
              </a:ext>
            </a:extLst>
          </p:cNvPr>
          <p:cNvGrpSpPr/>
          <p:nvPr/>
        </p:nvGrpSpPr>
        <p:grpSpPr>
          <a:xfrm>
            <a:off x="593395" y="408451"/>
            <a:ext cx="10922110" cy="1011105"/>
            <a:chOff x="1016180" y="399380"/>
            <a:chExt cx="5384620" cy="101110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4C7E02A-616B-4341-9549-B4313603435C}"/>
                </a:ext>
              </a:extLst>
            </p:cNvPr>
            <p:cNvSpPr/>
            <p:nvPr/>
          </p:nvSpPr>
          <p:spPr>
            <a:xfrm>
              <a:off x="1016180" y="399380"/>
              <a:ext cx="5384620" cy="1011105"/>
            </a:xfrm>
            <a:custGeom>
              <a:avLst/>
              <a:gdLst>
                <a:gd name="connsiteX0" fmla="*/ 0 w 5384620"/>
                <a:gd name="connsiteY0" fmla="*/ 0 h 1011105"/>
                <a:gd name="connsiteX1" fmla="*/ 780770 w 5384620"/>
                <a:gd name="connsiteY1" fmla="*/ 0 h 1011105"/>
                <a:gd name="connsiteX2" fmla="*/ 1453847 w 5384620"/>
                <a:gd name="connsiteY2" fmla="*/ 0 h 1011105"/>
                <a:gd name="connsiteX3" fmla="*/ 1965386 w 5384620"/>
                <a:gd name="connsiteY3" fmla="*/ 0 h 1011105"/>
                <a:gd name="connsiteX4" fmla="*/ 2638464 w 5384620"/>
                <a:gd name="connsiteY4" fmla="*/ 0 h 1011105"/>
                <a:gd name="connsiteX5" fmla="*/ 3150003 w 5384620"/>
                <a:gd name="connsiteY5" fmla="*/ 0 h 1011105"/>
                <a:gd name="connsiteX6" fmla="*/ 3715388 w 5384620"/>
                <a:gd name="connsiteY6" fmla="*/ 0 h 1011105"/>
                <a:gd name="connsiteX7" fmla="*/ 4496158 w 5384620"/>
                <a:gd name="connsiteY7" fmla="*/ 0 h 1011105"/>
                <a:gd name="connsiteX8" fmla="*/ 5384620 w 5384620"/>
                <a:gd name="connsiteY8" fmla="*/ 0 h 1011105"/>
                <a:gd name="connsiteX9" fmla="*/ 5384620 w 5384620"/>
                <a:gd name="connsiteY9" fmla="*/ 515664 h 1011105"/>
                <a:gd name="connsiteX10" fmla="*/ 5384620 w 5384620"/>
                <a:gd name="connsiteY10" fmla="*/ 1011105 h 1011105"/>
                <a:gd name="connsiteX11" fmla="*/ 4657696 w 5384620"/>
                <a:gd name="connsiteY11" fmla="*/ 1011105 h 1011105"/>
                <a:gd name="connsiteX12" fmla="*/ 4038465 w 5384620"/>
                <a:gd name="connsiteY12" fmla="*/ 1011105 h 1011105"/>
                <a:gd name="connsiteX13" fmla="*/ 3257695 w 5384620"/>
                <a:gd name="connsiteY13" fmla="*/ 1011105 h 1011105"/>
                <a:gd name="connsiteX14" fmla="*/ 2476925 w 5384620"/>
                <a:gd name="connsiteY14" fmla="*/ 1011105 h 1011105"/>
                <a:gd name="connsiteX15" fmla="*/ 1965386 w 5384620"/>
                <a:gd name="connsiteY15" fmla="*/ 1011105 h 1011105"/>
                <a:gd name="connsiteX16" fmla="*/ 1453847 w 5384620"/>
                <a:gd name="connsiteY16" fmla="*/ 1011105 h 1011105"/>
                <a:gd name="connsiteX17" fmla="*/ 834616 w 5384620"/>
                <a:gd name="connsiteY17" fmla="*/ 1011105 h 1011105"/>
                <a:gd name="connsiteX18" fmla="*/ 0 w 5384620"/>
                <a:gd name="connsiteY18" fmla="*/ 1011105 h 1011105"/>
                <a:gd name="connsiteX19" fmla="*/ 0 w 5384620"/>
                <a:gd name="connsiteY19" fmla="*/ 485330 h 1011105"/>
                <a:gd name="connsiteX20" fmla="*/ 0 w 5384620"/>
                <a:gd name="connsiteY20" fmla="*/ 0 h 101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4620" h="1011105" fill="none" extrusionOk="0">
                  <a:moveTo>
                    <a:pt x="0" y="0"/>
                  </a:moveTo>
                  <a:cubicBezTo>
                    <a:pt x="192858" y="-17467"/>
                    <a:pt x="446474" y="-13012"/>
                    <a:pt x="780770" y="0"/>
                  </a:cubicBezTo>
                  <a:cubicBezTo>
                    <a:pt x="1115066" y="13012"/>
                    <a:pt x="1218244" y="-21454"/>
                    <a:pt x="1453847" y="0"/>
                  </a:cubicBezTo>
                  <a:cubicBezTo>
                    <a:pt x="1689450" y="21454"/>
                    <a:pt x="1787084" y="636"/>
                    <a:pt x="1965386" y="0"/>
                  </a:cubicBezTo>
                  <a:cubicBezTo>
                    <a:pt x="2143688" y="-636"/>
                    <a:pt x="2349960" y="-10604"/>
                    <a:pt x="2638464" y="0"/>
                  </a:cubicBezTo>
                  <a:cubicBezTo>
                    <a:pt x="2926968" y="10604"/>
                    <a:pt x="2971657" y="2283"/>
                    <a:pt x="3150003" y="0"/>
                  </a:cubicBezTo>
                  <a:cubicBezTo>
                    <a:pt x="3328349" y="-2283"/>
                    <a:pt x="3562901" y="400"/>
                    <a:pt x="3715388" y="0"/>
                  </a:cubicBezTo>
                  <a:cubicBezTo>
                    <a:pt x="3867875" y="-400"/>
                    <a:pt x="4184537" y="-25117"/>
                    <a:pt x="4496158" y="0"/>
                  </a:cubicBezTo>
                  <a:cubicBezTo>
                    <a:pt x="4807779" y="25117"/>
                    <a:pt x="5052088" y="-37148"/>
                    <a:pt x="5384620" y="0"/>
                  </a:cubicBezTo>
                  <a:cubicBezTo>
                    <a:pt x="5410025" y="205137"/>
                    <a:pt x="5399785" y="328559"/>
                    <a:pt x="5384620" y="515664"/>
                  </a:cubicBezTo>
                  <a:cubicBezTo>
                    <a:pt x="5369455" y="702769"/>
                    <a:pt x="5377055" y="774315"/>
                    <a:pt x="5384620" y="1011105"/>
                  </a:cubicBezTo>
                  <a:cubicBezTo>
                    <a:pt x="5126152" y="977993"/>
                    <a:pt x="5007514" y="1009951"/>
                    <a:pt x="4657696" y="1011105"/>
                  </a:cubicBezTo>
                  <a:cubicBezTo>
                    <a:pt x="4307878" y="1012259"/>
                    <a:pt x="4252182" y="1003114"/>
                    <a:pt x="4038465" y="1011105"/>
                  </a:cubicBezTo>
                  <a:cubicBezTo>
                    <a:pt x="3824748" y="1019096"/>
                    <a:pt x="3507450" y="980547"/>
                    <a:pt x="3257695" y="1011105"/>
                  </a:cubicBezTo>
                  <a:cubicBezTo>
                    <a:pt x="3007940" y="1041664"/>
                    <a:pt x="2744115" y="1030580"/>
                    <a:pt x="2476925" y="1011105"/>
                  </a:cubicBezTo>
                  <a:cubicBezTo>
                    <a:pt x="2209735" y="991631"/>
                    <a:pt x="2214667" y="1029052"/>
                    <a:pt x="1965386" y="1011105"/>
                  </a:cubicBezTo>
                  <a:cubicBezTo>
                    <a:pt x="1716105" y="993158"/>
                    <a:pt x="1601978" y="1013613"/>
                    <a:pt x="1453847" y="1011105"/>
                  </a:cubicBezTo>
                  <a:cubicBezTo>
                    <a:pt x="1305716" y="1008597"/>
                    <a:pt x="1093189" y="1014137"/>
                    <a:pt x="834616" y="1011105"/>
                  </a:cubicBezTo>
                  <a:cubicBezTo>
                    <a:pt x="576043" y="1008073"/>
                    <a:pt x="245933" y="1008464"/>
                    <a:pt x="0" y="1011105"/>
                  </a:cubicBezTo>
                  <a:cubicBezTo>
                    <a:pt x="8002" y="805001"/>
                    <a:pt x="-7588" y="721753"/>
                    <a:pt x="0" y="485330"/>
                  </a:cubicBezTo>
                  <a:cubicBezTo>
                    <a:pt x="7588" y="248908"/>
                    <a:pt x="9345" y="107972"/>
                    <a:pt x="0" y="0"/>
                  </a:cubicBezTo>
                  <a:close/>
                </a:path>
                <a:path w="5384620" h="1011105" stroke="0" extrusionOk="0">
                  <a:moveTo>
                    <a:pt x="0" y="0"/>
                  </a:moveTo>
                  <a:cubicBezTo>
                    <a:pt x="230918" y="-34608"/>
                    <a:pt x="457686" y="29139"/>
                    <a:pt x="780770" y="0"/>
                  </a:cubicBezTo>
                  <a:cubicBezTo>
                    <a:pt x="1103854" y="-29139"/>
                    <a:pt x="1095203" y="-10737"/>
                    <a:pt x="1400001" y="0"/>
                  </a:cubicBezTo>
                  <a:cubicBezTo>
                    <a:pt x="1704799" y="10737"/>
                    <a:pt x="2007176" y="-13995"/>
                    <a:pt x="2180771" y="0"/>
                  </a:cubicBezTo>
                  <a:cubicBezTo>
                    <a:pt x="2354366" y="13995"/>
                    <a:pt x="2617652" y="-13040"/>
                    <a:pt x="2746156" y="0"/>
                  </a:cubicBezTo>
                  <a:cubicBezTo>
                    <a:pt x="2874660" y="13040"/>
                    <a:pt x="3086608" y="13825"/>
                    <a:pt x="3311541" y="0"/>
                  </a:cubicBezTo>
                  <a:cubicBezTo>
                    <a:pt x="3536474" y="-13825"/>
                    <a:pt x="3672840" y="-23433"/>
                    <a:pt x="3984619" y="0"/>
                  </a:cubicBezTo>
                  <a:cubicBezTo>
                    <a:pt x="4296398" y="23433"/>
                    <a:pt x="4313771" y="23016"/>
                    <a:pt x="4496158" y="0"/>
                  </a:cubicBezTo>
                  <a:cubicBezTo>
                    <a:pt x="4678545" y="-23016"/>
                    <a:pt x="5121757" y="-31181"/>
                    <a:pt x="5384620" y="0"/>
                  </a:cubicBezTo>
                  <a:cubicBezTo>
                    <a:pt x="5365819" y="247370"/>
                    <a:pt x="5369515" y="264404"/>
                    <a:pt x="5384620" y="505553"/>
                  </a:cubicBezTo>
                  <a:cubicBezTo>
                    <a:pt x="5399725" y="746702"/>
                    <a:pt x="5372379" y="848331"/>
                    <a:pt x="5384620" y="1011105"/>
                  </a:cubicBezTo>
                  <a:cubicBezTo>
                    <a:pt x="5154904" y="985084"/>
                    <a:pt x="4988637" y="999940"/>
                    <a:pt x="4819235" y="1011105"/>
                  </a:cubicBezTo>
                  <a:cubicBezTo>
                    <a:pt x="4649834" y="1022270"/>
                    <a:pt x="4452630" y="1025608"/>
                    <a:pt x="4146157" y="1011105"/>
                  </a:cubicBezTo>
                  <a:cubicBezTo>
                    <a:pt x="3839684" y="996602"/>
                    <a:pt x="3550420" y="985018"/>
                    <a:pt x="3365388" y="1011105"/>
                  </a:cubicBezTo>
                  <a:cubicBezTo>
                    <a:pt x="3180356" y="1037192"/>
                    <a:pt x="2888868" y="1039640"/>
                    <a:pt x="2746156" y="1011105"/>
                  </a:cubicBezTo>
                  <a:cubicBezTo>
                    <a:pt x="2603444" y="982570"/>
                    <a:pt x="2358719" y="1029056"/>
                    <a:pt x="2126925" y="1011105"/>
                  </a:cubicBezTo>
                  <a:cubicBezTo>
                    <a:pt x="1895131" y="993154"/>
                    <a:pt x="1643205" y="997789"/>
                    <a:pt x="1346155" y="1011105"/>
                  </a:cubicBezTo>
                  <a:cubicBezTo>
                    <a:pt x="1049105" y="1024422"/>
                    <a:pt x="347313" y="1066336"/>
                    <a:pt x="0" y="1011105"/>
                  </a:cubicBezTo>
                  <a:cubicBezTo>
                    <a:pt x="-21569" y="849647"/>
                    <a:pt x="-14519" y="596950"/>
                    <a:pt x="0" y="485330"/>
                  </a:cubicBezTo>
                  <a:cubicBezTo>
                    <a:pt x="14519" y="373710"/>
                    <a:pt x="-5528" y="216711"/>
                    <a:pt x="0" y="0"/>
                  </a:cubicBezTo>
                  <a:close/>
                </a:path>
              </a:pathLst>
            </a:custGeom>
            <a:solidFill>
              <a:srgbClr val="F9F9C5">
                <a:alpha val="94902"/>
              </a:srgb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3063243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AFA4836-81E9-48F7-9245-FBDA2B62D667}"/>
                </a:ext>
              </a:extLst>
            </p:cNvPr>
            <p:cNvSpPr txBox="1"/>
            <p:nvPr/>
          </p:nvSpPr>
          <p:spPr>
            <a:xfrm>
              <a:off x="1132764" y="527783"/>
              <a:ext cx="5268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Vần iên hoặc vần iêng và thêm dấu thanh (nếu cần)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97098A-B941-4A55-9D66-D72FF5B2089E}"/>
              </a:ext>
            </a:extLst>
          </p:cNvPr>
          <p:cNvSpPr txBox="1"/>
          <p:nvPr/>
        </p:nvSpPr>
        <p:spPr>
          <a:xfrm>
            <a:off x="3286366" y="1694654"/>
            <a:ext cx="8065496" cy="809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>
                <a:solidFill>
                  <a:prstClr val="black"/>
                </a:solidFill>
              </a:rPr>
              <a:t>Một đàn k</a:t>
            </a:r>
            <a:r>
              <a:rPr lang="vi-VN" sz="4400">
                <a:solidFill>
                  <a:srgbClr val="FF0000"/>
                </a:solidFill>
              </a:rPr>
              <a:t>iến</a:t>
            </a:r>
            <a:r>
              <a:rPr lang="vi-VN" sz="4400">
                <a:solidFill>
                  <a:prstClr val="black"/>
                </a:solidFill>
              </a:rPr>
              <a:t> </a:t>
            </a:r>
            <a:r>
              <a:rPr lang="en-US" sz="4400">
                <a:solidFill>
                  <a:prstClr val="black"/>
                </a:solidFill>
              </a:rPr>
              <a:t>  </a:t>
            </a:r>
            <a:r>
              <a:rPr lang="vi-VN" sz="4400">
                <a:solidFill>
                  <a:prstClr val="black"/>
                </a:solidFill>
              </a:rPr>
              <a:t>nhỏ</a:t>
            </a:r>
          </a:p>
          <a:p>
            <a:pPr lvl="0">
              <a:lnSpc>
                <a:spcPct val="150000"/>
              </a:lnSpc>
            </a:pPr>
            <a:r>
              <a:rPr lang="vi-VN" sz="4400">
                <a:solidFill>
                  <a:prstClr val="black"/>
                </a:solidFill>
              </a:rPr>
              <a:t>Vui vẻ kh</a:t>
            </a:r>
            <a:r>
              <a:rPr lang="vi-VN" sz="4400">
                <a:solidFill>
                  <a:srgbClr val="FF0000"/>
                </a:solidFill>
              </a:rPr>
              <a:t>iêng</a:t>
            </a:r>
            <a:r>
              <a:rPr lang="vi-VN" sz="4400">
                <a:solidFill>
                  <a:prstClr val="black"/>
                </a:solidFill>
              </a:rPr>
              <a:t> mồi</a:t>
            </a:r>
          </a:p>
          <a:p>
            <a:pPr lvl="0">
              <a:lnSpc>
                <a:spcPct val="150000"/>
              </a:lnSpc>
            </a:pPr>
            <a:r>
              <a:rPr lang="vi-VN" sz="4400">
                <a:solidFill>
                  <a:prstClr val="black"/>
                </a:solidFill>
              </a:rPr>
              <a:t>Chiều ngh</a:t>
            </a:r>
            <a:r>
              <a:rPr lang="vi-VN" sz="4400">
                <a:solidFill>
                  <a:srgbClr val="FF0000"/>
                </a:solidFill>
              </a:rPr>
              <a:t>iêng</a:t>
            </a:r>
            <a:r>
              <a:rPr lang="vi-VN" sz="4400">
                <a:solidFill>
                  <a:prstClr val="black"/>
                </a:solidFill>
              </a:rPr>
              <a:t> bóng nắng</a:t>
            </a:r>
          </a:p>
          <a:p>
            <a:pPr lvl="0">
              <a:lnSpc>
                <a:spcPct val="150000"/>
              </a:lnSpc>
            </a:pPr>
            <a:r>
              <a:rPr lang="vi-VN" sz="4400">
                <a:solidFill>
                  <a:prstClr val="black"/>
                </a:solidFill>
              </a:rPr>
              <a:t>Mây h</a:t>
            </a:r>
            <a:r>
              <a:rPr lang="vi-VN" sz="4400">
                <a:solidFill>
                  <a:srgbClr val="FF0000"/>
                </a:solidFill>
              </a:rPr>
              <a:t>iền</a:t>
            </a:r>
            <a:r>
              <a:rPr lang="vi-VN" sz="4400">
                <a:solidFill>
                  <a:prstClr val="black"/>
                </a:solidFill>
              </a:rPr>
              <a:t> </a:t>
            </a:r>
            <a:r>
              <a:rPr lang="en-US" sz="4400">
                <a:solidFill>
                  <a:prstClr val="black"/>
                </a:solidFill>
              </a:rPr>
              <a:t> </a:t>
            </a:r>
            <a:r>
              <a:rPr lang="vi-VN" sz="4400">
                <a:solidFill>
                  <a:prstClr val="black"/>
                </a:solidFill>
              </a:rPr>
              <a:t>lành trôi.</a:t>
            </a:r>
          </a:p>
          <a:p>
            <a:pPr lvl="0">
              <a:lnSpc>
                <a:spcPct val="150000"/>
              </a:lnSpc>
            </a:pPr>
            <a:endParaRPr lang="vi-VN" sz="440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vi-VN" sz="440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vi-VN" sz="440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kumimoji="0" lang="vi-VN" sz="4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BF3DCB02-93F5-4BBB-A73F-CA9B435E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72" y="1726075"/>
            <a:ext cx="1648814" cy="10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D9F45B4D-9E3C-4A55-8F8D-3C4A9B43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2" y="2768828"/>
            <a:ext cx="1648814" cy="10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6B97A782-E80D-41DF-9576-D58A64E2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00" y="3811581"/>
            <a:ext cx="1648814" cy="10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AD80A9C2-EEA2-462D-B7DE-0A213803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7" b="94138" l="10000" r="90000">
                        <a14:foregroundMark x1="36667" y1="1379" x2="46444" y2="9655"/>
                        <a14:foregroundMark x1="57556" y1="3793" x2="59333" y2="5517"/>
                        <a14:foregroundMark x1="41556" y1="90690" x2="46889" y2="94138"/>
                        <a14:foregroundMark x1="58222" y1="93793" x2="58222" y2="9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59" y="4854334"/>
            <a:ext cx="1648814" cy="106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50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Sun And Cloud | Dessin enfantin, Soleil, Dessin enfant">
            <a:extLst>
              <a:ext uri="{FF2B5EF4-FFF2-40B4-BE49-F238E27FC236}">
                <a16:creationId xmlns:a16="http://schemas.microsoft.com/office/drawing/2014/main" xmlns="" id="{0ECBF487-33DD-4D5F-9616-562B1CEE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706" y="728756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7FDED765-C5BE-4C2D-B23A-DAA54B6B21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32840" y="2676525"/>
            <a:ext cx="5354637" cy="29305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600" b="1">
                <a:ln w="22225">
                  <a:solidFill>
                    <a:srgbClr val="0782A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8C8C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Củng cố</a:t>
            </a:r>
            <a:endParaRPr lang="en-US" sz="9600" b="1">
              <a:ln w="22225">
                <a:solidFill>
                  <a:srgbClr val="EF5B0C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8C8C"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00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0947F-EEF5-109F-1A08-B81E317D4EA1}"/>
              </a:ext>
            </a:extLst>
          </p:cNvPr>
          <p:cNvSpPr txBox="1">
            <a:spLocks/>
          </p:cNvSpPr>
          <p:nvPr/>
        </p:nvSpPr>
        <p:spPr>
          <a:xfrm>
            <a:off x="4062892" y="3107554"/>
            <a:ext cx="647205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82182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BE112A-778B-F057-C812-94ADFCAD5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3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84CC85C9-116B-82EF-4B5F-DABDEA987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1255D7-3CA7-4B09-8BA7-CE0308C51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83AD6A-D173-36AC-5991-DFA54EFC35B5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D253BC-84CE-2A0E-DD0B-58C0EF753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58959B-8E4E-2407-D98D-6767C09AD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C10E6C-68A1-35DD-C824-58C9C00BD981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F631A3E-4F1D-6E48-76AE-1BF03AA6C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85A31EE-95BA-85B7-85FC-9DF29A1EF147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6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xmlns="" id="{0FDB16D4-122C-DC50-422F-F8E103C1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7B348EC4-4713-F684-E513-D16AFDCD7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DA92BB4-4DFE-0DCC-1F4C-0B7FADCE13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438651-50C1-3067-9628-D70A202188CA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1F1260-3BF6-6E40-9DF5-11B656FF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2C1E611A-9E2F-2018-2419-5CFCACE6B0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0F55306-CD7F-7D03-8FFA-206B6DE93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B243005-1BE3-5686-C300-A80CACF20D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50435538-2AB1-CE9F-3345-3E7524B47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56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28A699-E2FD-E23A-2C29-FFA74709C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BF65E8-69CD-FB09-EEFF-F87A784170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87F02E-06E4-6621-5654-0BDF14447B10}"/>
              </a:ext>
            </a:extLst>
          </p:cNvPr>
          <p:cNvGrpSpPr/>
          <p:nvPr/>
        </p:nvGrpSpPr>
        <p:grpSpPr>
          <a:xfrm>
            <a:off x="2998977" y="-174712"/>
            <a:ext cx="7182176" cy="2886261"/>
            <a:chOff x="5318213" y="-339813"/>
            <a:chExt cx="7182176" cy="2886261"/>
          </a:xfrm>
        </p:grpSpPr>
        <p:sp>
          <p:nvSpPr>
            <p:cNvPr id="5" name="Google Shape;409;p13">
              <a:extLst>
                <a:ext uri="{FF2B5EF4-FFF2-40B4-BE49-F238E27FC236}">
                  <a16:creationId xmlns:a16="http://schemas.microsoft.com/office/drawing/2014/main" xmlns="" id="{DBCE827B-E4D9-60D9-6401-37E7D5D768A7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  .....a đồng cấy lúa.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80DB300-85AB-E69F-B9BC-139ECEA2B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7" name="Rounded Rectangle 24">
            <a:extLst>
              <a:ext uri="{FF2B5EF4-FFF2-40B4-BE49-F238E27FC236}">
                <a16:creationId xmlns:a16="http://schemas.microsoft.com/office/drawing/2014/main" xmlns="" id="{45F52A02-8235-8831-A038-75F65AC2925A}"/>
              </a:ext>
            </a:extLst>
          </p:cNvPr>
          <p:cNvSpPr/>
          <p:nvPr/>
        </p:nvSpPr>
        <p:spPr>
          <a:xfrm>
            <a:off x="2154443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gi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xmlns="" id="{C79C13DD-1F82-C394-0C97-360AF9D144D6}"/>
              </a:ext>
            </a:extLst>
          </p:cNvPr>
          <p:cNvSpPr/>
          <p:nvPr/>
        </p:nvSpPr>
        <p:spPr>
          <a:xfrm>
            <a:off x="5069664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d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xmlns="" id="{D965BF18-FE54-2990-9542-ACFD6C1E0AAF}"/>
              </a:ext>
            </a:extLst>
          </p:cNvPr>
          <p:cNvSpPr/>
          <p:nvPr/>
        </p:nvSpPr>
        <p:spPr>
          <a:xfrm>
            <a:off x="7832459" y="3332311"/>
            <a:ext cx="201899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r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Đ">
            <a:extLst>
              <a:ext uri="{FF2B5EF4-FFF2-40B4-BE49-F238E27FC236}">
                <a16:creationId xmlns:a16="http://schemas.microsoft.com/office/drawing/2014/main" xmlns="" id="{300A6F90-0F3F-6CB6-C01A-E47ED09279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7952405" y="4231948"/>
            <a:ext cx="1794476" cy="2204020"/>
          </a:xfrm>
          <a:prstGeom prst="rect">
            <a:avLst/>
          </a:prstGeom>
        </p:spPr>
      </p:pic>
      <p:pic>
        <p:nvPicPr>
          <p:cNvPr id="12" name="B">
            <a:extLst>
              <a:ext uri="{FF2B5EF4-FFF2-40B4-BE49-F238E27FC236}">
                <a16:creationId xmlns:a16="http://schemas.microsoft.com/office/drawing/2014/main" xmlns="" id="{B9062B45-938A-0FDF-DF2F-1791500E46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212121" y="4468607"/>
            <a:ext cx="2074864" cy="2086142"/>
          </a:xfrm>
          <a:prstGeom prst="rect">
            <a:avLst/>
          </a:prstGeom>
        </p:spPr>
      </p:pic>
      <p:pic>
        <p:nvPicPr>
          <p:cNvPr id="13" name="C">
            <a:extLst>
              <a:ext uri="{FF2B5EF4-FFF2-40B4-BE49-F238E27FC236}">
                <a16:creationId xmlns:a16="http://schemas.microsoft.com/office/drawing/2014/main" xmlns="" id="{4A499939-D143-CB3A-977A-819C4A2534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199545" y="4336594"/>
            <a:ext cx="2150933" cy="2162623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A5F5387-39F2-32C5-19F5-836704F9B1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6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8BBF653B-80A9-6F19-56E8-AABADB258B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4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8CF1DA-98A4-90D1-A976-BAF5570DA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97F8EF3-58ED-7B97-59A0-677E1CBE46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147575" y="799280"/>
            <a:ext cx="1525498" cy="1335056"/>
          </a:xfrm>
          <a:prstGeom prst="rect">
            <a:avLst/>
          </a:prstGeom>
        </p:spPr>
      </p:pic>
      <p:sp>
        <p:nvSpPr>
          <p:cNvPr id="4" name="Rounded Rectangle 10">
            <a:extLst>
              <a:ext uri="{FF2B5EF4-FFF2-40B4-BE49-F238E27FC236}">
                <a16:creationId xmlns:a16="http://schemas.microsoft.com/office/drawing/2014/main" xmlns="" id="{E874B9BE-CF86-F5CD-4659-04083E0BDB00}"/>
              </a:ext>
            </a:extLst>
          </p:cNvPr>
          <p:cNvSpPr/>
          <p:nvPr/>
        </p:nvSpPr>
        <p:spPr>
          <a:xfrm>
            <a:off x="7596730" y="3444186"/>
            <a:ext cx="2098486" cy="744003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C.iêng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3648A3A-D492-5C9B-4D90-C28A584A8260}"/>
              </a:ext>
            </a:extLst>
          </p:cNvPr>
          <p:cNvSpPr/>
          <p:nvPr/>
        </p:nvSpPr>
        <p:spPr>
          <a:xfrm>
            <a:off x="4832268" y="3429371"/>
            <a:ext cx="2096310" cy="75881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iêm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xmlns="" id="{E1251D46-280D-3B31-80B0-9C1047D67D52}"/>
              </a:ext>
            </a:extLst>
          </p:cNvPr>
          <p:cNvSpPr/>
          <p:nvPr/>
        </p:nvSpPr>
        <p:spPr>
          <a:xfrm>
            <a:off x="1910324" y="3429000"/>
            <a:ext cx="2018998" cy="75918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iên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Đ">
            <a:extLst>
              <a:ext uri="{FF2B5EF4-FFF2-40B4-BE49-F238E27FC236}">
                <a16:creationId xmlns:a16="http://schemas.microsoft.com/office/drawing/2014/main" xmlns="" id="{F67CFAC6-4D1D-5D73-8393-ADDBA3E51D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065984" y="4240512"/>
            <a:ext cx="1813049" cy="2226833"/>
          </a:xfrm>
          <a:prstGeom prst="rect">
            <a:avLst/>
          </a:prstGeom>
        </p:spPr>
      </p:pic>
      <p:pic>
        <p:nvPicPr>
          <p:cNvPr id="8" name="B">
            <a:extLst>
              <a:ext uri="{FF2B5EF4-FFF2-40B4-BE49-F238E27FC236}">
                <a16:creationId xmlns:a16="http://schemas.microsoft.com/office/drawing/2014/main" xmlns="" id="{91BD93A5-61B4-257A-9F3B-3F9BF1173B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7807201" y="4342169"/>
            <a:ext cx="2096341" cy="2107735"/>
          </a:xfrm>
          <a:prstGeom prst="rect">
            <a:avLst/>
          </a:prstGeom>
        </p:spPr>
      </p:pic>
      <p:pic>
        <p:nvPicPr>
          <p:cNvPr id="9" name="C">
            <a:extLst>
              <a:ext uri="{FF2B5EF4-FFF2-40B4-BE49-F238E27FC236}">
                <a16:creationId xmlns:a16="http://schemas.microsoft.com/office/drawing/2014/main" xmlns="" id="{9322C100-F68B-5025-CFF6-E5C64F2B7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023161" y="4264896"/>
            <a:ext cx="2173197" cy="21850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4C756F9-8DB4-8F9E-2F29-9F0CA7B4914F}"/>
              </a:ext>
            </a:extLst>
          </p:cNvPr>
          <p:cNvGrpSpPr/>
          <p:nvPr/>
        </p:nvGrpSpPr>
        <p:grpSpPr>
          <a:xfrm>
            <a:off x="3120169" y="-341205"/>
            <a:ext cx="7139492" cy="3193741"/>
            <a:chOff x="9898233" y="-839122"/>
            <a:chExt cx="7139492" cy="31937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CEC5CB1-0089-2FA1-B0BF-E2432D9C7131}"/>
                </a:ext>
              </a:extLst>
            </p:cNvPr>
            <p:cNvGrpSpPr/>
            <p:nvPr/>
          </p:nvGrpSpPr>
          <p:grpSpPr>
            <a:xfrm>
              <a:off x="9898233" y="-839122"/>
              <a:ext cx="7139492" cy="3193741"/>
              <a:chOff x="3145470" y="121808"/>
              <a:chExt cx="7139492" cy="319374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14846159-D9B6-BFBC-5BDF-37004B78D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7332" y="12180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19" name="Google Shape;409;p13">
                <a:extLst>
                  <a:ext uri="{FF2B5EF4-FFF2-40B4-BE49-F238E27FC236}">
                    <a16:creationId xmlns:a16="http://schemas.microsoft.com/office/drawing/2014/main" xmlns="" id="{D3CA778C-3FD5-B6E2-DF7D-11B4C7A12883}"/>
                  </a:ext>
                </a:extLst>
              </p:cNvPr>
              <p:cNvSpPr/>
              <p:nvPr/>
            </p:nvSpPr>
            <p:spPr>
              <a:xfrm>
                <a:off x="3145470" y="1322312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6CE5AE9-457A-4785-E4F6-BFD54E67AE6C}"/>
                </a:ext>
              </a:extLst>
            </p:cNvPr>
            <p:cNvSpPr/>
            <p:nvPr/>
          </p:nvSpPr>
          <p:spPr>
            <a:xfrm>
              <a:off x="10644327" y="1085485"/>
              <a:ext cx="49487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Mùa hè, cả nhà cùng đi b.......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96E12C9-C4FE-E9BB-8B5B-13D3727651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24" y="5481305"/>
            <a:ext cx="894493" cy="873787"/>
          </a:xfrm>
          <a:prstGeom prst="rect">
            <a:avLst/>
          </a:prstGeom>
        </p:spPr>
      </p:pic>
      <p:pic>
        <p:nvPicPr>
          <p:cNvPr id="23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D9CC4688-044F-F970-6052-A636F10D85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49354" y="40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F50095-9F3B-4441-8C6C-1ACFBCCDE403}"/>
              </a:ext>
            </a:extLst>
          </p:cNvPr>
          <p:cNvSpPr txBox="1"/>
          <p:nvPr/>
        </p:nvSpPr>
        <p:spPr>
          <a:xfrm>
            <a:off x="4805364" y="3163211"/>
            <a:ext cx="8315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ln>
                  <a:solidFill>
                    <a:schemeClr val="tx1"/>
                  </a:solidFill>
                </a:ln>
                <a:solidFill>
                  <a:srgbClr val="EE404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ạ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m</a:t>
            </a:r>
            <a:r>
              <a:rPr lang="en-US" sz="9600">
                <a:ln>
                  <a:solidFill>
                    <a:schemeClr val="tx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b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rgbClr val="FF5D5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i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rgbClr val="FF8C8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ệ</a:t>
            </a:r>
            <a:r>
              <a:rPr lang="en-US" sz="96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Nhà Của Tôi">
            <a:hlinkClick r:id="" action="ppaction://media"/>
            <a:extLst>
              <a:ext uri="{FF2B5EF4-FFF2-40B4-BE49-F238E27FC236}">
                <a16:creationId xmlns:a16="http://schemas.microsoft.com/office/drawing/2014/main" xmlns="" id="{B300369C-3599-1D35-9585-745CCC13D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99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C637718-48BA-4892-B29E-B22FC8659454}"/>
              </a:ext>
            </a:extLst>
          </p:cNvPr>
          <p:cNvSpPr txBox="1">
            <a:spLocks/>
          </p:cNvSpPr>
          <p:nvPr/>
        </p:nvSpPr>
        <p:spPr>
          <a:xfrm>
            <a:off x="3894854" y="2305793"/>
            <a:ext cx="6472050" cy="306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n>
                  <a:solidFill>
                    <a:schemeClr val="bg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viết</a:t>
            </a:r>
            <a:r>
              <a:rPr lang="en-US" sz="7200">
                <a:latin typeface="#9Slide05 SVNClementine" panose="020F0502020204030203" pitchFamily="34" charset="0"/>
              </a:rPr>
              <a:t/>
            </a:r>
            <a:br>
              <a:rPr lang="en-US" sz="7200">
                <a:latin typeface="#9Slide05 SVNClementine" panose="020F0502020204030203" pitchFamily="34" charset="0"/>
              </a:rPr>
            </a:br>
            <a:endParaRPr lang="en-US" sz="7200"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E78175F-DDCF-4981-A1CE-4D231283E550}"/>
              </a:ext>
            </a:extLst>
          </p:cNvPr>
          <p:cNvSpPr txBox="1">
            <a:spLocks/>
          </p:cNvSpPr>
          <p:nvPr/>
        </p:nvSpPr>
        <p:spPr>
          <a:xfrm>
            <a:off x="3569406" y="3862297"/>
            <a:ext cx="647205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Chuyện xây nhà</a:t>
            </a:r>
          </a:p>
        </p:txBody>
      </p:sp>
      <p:pic>
        <p:nvPicPr>
          <p:cNvPr id="1028" name="Picture 4" descr="Happy Sun And Cloud | Dessin enfantin, Soleil, Dessin enfant">
            <a:extLst>
              <a:ext uri="{FF2B5EF4-FFF2-40B4-BE49-F238E27FC236}">
                <a16:creationId xmlns:a16="http://schemas.microsoft.com/office/drawing/2014/main" xmlns="" id="{0ECBF487-33DD-4D5F-9616-562B1CEE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8" y="0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Vỏ Ốc xà cừ hình Ảnh, bản Vẽ - vỏ sò png tải về - Miễn phí trong suốt Mũi  png Tải về.">
            <a:extLst>
              <a:ext uri="{FF2B5EF4-FFF2-40B4-BE49-F238E27FC236}">
                <a16:creationId xmlns:a16="http://schemas.microsoft.com/office/drawing/2014/main" xmlns="" id="{83FECCDF-6CB9-43DC-B019-70547A4E3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3" b="94571" l="4667" r="94889">
                        <a14:foregroundMark x1="7889" y1="22286" x2="9000" y2="27857"/>
                        <a14:foregroundMark x1="38444" y1="8714" x2="46111" y2="5143"/>
                        <a14:foregroundMark x1="46111" y1="5143" x2="46556" y2="5143"/>
                        <a14:foregroundMark x1="67222" y1="91571" x2="68111" y2="90429"/>
                        <a14:foregroundMark x1="94889" y1="87714" x2="94889" y2="87714"/>
                        <a14:foregroundMark x1="80333" y1="92429" x2="80333" y2="92429"/>
                        <a14:foregroundMark x1="76444" y1="93429" x2="76444" y2="93429"/>
                        <a14:foregroundMark x1="4667" y1="19286" x2="4667" y2="19286"/>
                        <a14:foregroundMark x1="87889" y1="92857" x2="87889" y2="92857"/>
                        <a14:foregroundMark x1="83889" y1="93571" x2="84333" y2="9457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1668" y="4950910"/>
            <a:ext cx="447472" cy="3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ình ảnh Pentagram Sao Biển Sinh Vật Sao PNG , Clipart Sao Biển, Ngôi Sao  Năm Cánh, Sao Biển PNG miễn phí tải tập tin PSDComment và Vector">
            <a:extLst>
              <a:ext uri="{FF2B5EF4-FFF2-40B4-BE49-F238E27FC236}">
                <a16:creationId xmlns:a16="http://schemas.microsoft.com/office/drawing/2014/main" xmlns="" id="{D621A1E4-3537-47B8-A6A8-4496D001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25" b="90000" l="8646" r="90000">
                        <a14:foregroundMark x1="8646" y1="38625" x2="8646" y2="38625"/>
                        <a14:foregroundMark x1="26667" y1="59875" x2="26667" y2="59875"/>
                        <a14:foregroundMark x1="25208" y1="53375" x2="24479" y2="63250"/>
                        <a14:foregroundMark x1="24479" y1="63250" x2="26250" y2="67750"/>
                        <a14:foregroundMark x1="40000" y1="9125" x2="40000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18" y="5900878"/>
            <a:ext cx="782672" cy="6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EBD196C-7FDF-44D2-F500-5413DF9AE5AF}"/>
              </a:ext>
            </a:extLst>
          </p:cNvPr>
          <p:cNvSpPr/>
          <p:nvPr/>
        </p:nvSpPr>
        <p:spPr>
          <a:xfrm>
            <a:off x="318271" y="1239043"/>
            <a:ext cx="11331346" cy="5161921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A8207B-1AFF-DD68-14BF-3D157AD86D21}"/>
              </a:ext>
            </a:extLst>
          </p:cNvPr>
          <p:cNvSpPr txBox="1"/>
          <p:nvPr/>
        </p:nvSpPr>
        <p:spPr>
          <a:xfrm>
            <a:off x="1768501" y="2306517"/>
            <a:ext cx="61540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Xén tóc thuê cây ổi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Mở cửa hiệu thời trang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Bác bọ ngựa luyện kiếm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Vun vút trên cành xoan.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Riêng mấy bạn đom đóm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Thích làm nhà gần ao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Đêm giăng đèn mở hội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Thắp lên ngàn ánh sao.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C4E445-8116-5CF0-89D2-4637ECC7C1CB}"/>
              </a:ext>
            </a:extLst>
          </p:cNvPr>
          <p:cNvSpPr txBox="1"/>
          <p:nvPr/>
        </p:nvSpPr>
        <p:spPr>
          <a:xfrm>
            <a:off x="6549759" y="2812407"/>
            <a:ext cx="61540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Mặt đất gieo sự sống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Bầu trời nâng cánh bay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Mắt tớ nhìn xa tít</a:t>
            </a:r>
          </a:p>
          <a:p>
            <a:pPr fontAlgn="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Tớ xây nhà trên mây!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BEB06C-C544-3F44-BA4C-88754001F6BE}"/>
              </a:ext>
            </a:extLst>
          </p:cNvPr>
          <p:cNvSpPr txBox="1"/>
          <p:nvPr/>
        </p:nvSpPr>
        <p:spPr>
          <a:xfrm>
            <a:off x="4589956" y="1105171"/>
            <a:ext cx="39196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xây nhà</a:t>
            </a:r>
          </a:p>
        </p:txBody>
      </p:sp>
    </p:spTree>
    <p:extLst>
      <p:ext uri="{BB962C8B-B14F-4D97-AF65-F5344CB8AC3E}">
        <p14:creationId xmlns:p14="http://schemas.microsoft.com/office/powerpoint/2010/main" val="3719037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B2604A4-2A1D-B4A6-FBF3-65482372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19911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8800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8800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8800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88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3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DFCDF51-706C-3963-8CDA-7597E2F43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 b="36216"/>
          <a:stretch/>
        </p:blipFill>
        <p:spPr>
          <a:xfrm flipH="1">
            <a:off x="-1" y="0"/>
            <a:ext cx="12192001" cy="7315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6A19343-5A87-0F46-20AD-AF5C316564C1}"/>
              </a:ext>
            </a:extLst>
          </p:cNvPr>
          <p:cNvSpPr/>
          <p:nvPr/>
        </p:nvSpPr>
        <p:spPr>
          <a:xfrm>
            <a:off x="3173459" y="6498771"/>
            <a:ext cx="249235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xén tóc</a:t>
            </a:r>
            <a:endParaRPr lang="en-US" sz="3600" b="1" dirty="0" err="1">
              <a:solidFill>
                <a:schemeClr val="tx1"/>
              </a:solidFill>
            </a:endParaRPr>
          </a:p>
        </p:txBody>
      </p:sp>
      <p:sp>
        <p:nvSpPr>
          <p:cNvPr id="14" name="Thought Bubble: Cloud 10">
            <a:extLst>
              <a:ext uri="{FF2B5EF4-FFF2-40B4-BE49-F238E27FC236}">
                <a16:creationId xmlns:a16="http://schemas.microsoft.com/office/drawing/2014/main" xmlns="" id="{0388C7D0-0EC7-BCD5-9C4D-58E56240825E}"/>
              </a:ext>
            </a:extLst>
          </p:cNvPr>
          <p:cNvSpPr/>
          <p:nvPr/>
        </p:nvSpPr>
        <p:spPr>
          <a:xfrm>
            <a:off x="3173459" y="3132438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x</a:t>
            </a:r>
            <a:r>
              <a:rPr lang="en-US" sz="6000" b="1">
                <a:solidFill>
                  <a:schemeClr val="accent1">
                    <a:lumMod val="75000"/>
                  </a:schemeClr>
                </a:solidFill>
              </a:rPr>
              <a:t>én tóc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A16AF8-DFDF-C1AA-D93A-64114053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48" y="5016120"/>
            <a:ext cx="1821762" cy="22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6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DFCDF51-706C-3963-8CDA-7597E2F43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 b="36216"/>
          <a:stretch/>
        </p:blipFill>
        <p:spPr>
          <a:xfrm flipH="1">
            <a:off x="-1" y="0"/>
            <a:ext cx="12192001" cy="7315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6A19343-5A87-0F46-20AD-AF5C316564C1}"/>
              </a:ext>
            </a:extLst>
          </p:cNvPr>
          <p:cNvSpPr/>
          <p:nvPr/>
        </p:nvSpPr>
        <p:spPr>
          <a:xfrm>
            <a:off x="2852183" y="6498771"/>
            <a:ext cx="249235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xén tóc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ought Bubble: Cloud 10">
            <a:extLst>
              <a:ext uri="{FF2B5EF4-FFF2-40B4-BE49-F238E27FC236}">
                <a16:creationId xmlns:a16="http://schemas.microsoft.com/office/drawing/2014/main" xmlns="" id="{0388C7D0-0EC7-BCD5-9C4D-58E56240825E}"/>
              </a:ext>
            </a:extLst>
          </p:cNvPr>
          <p:cNvSpPr/>
          <p:nvPr/>
        </p:nvSpPr>
        <p:spPr>
          <a:xfrm>
            <a:off x="3173459" y="2984157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>
                <a:solidFill>
                  <a:sysClr val="windowText" lastClr="000000"/>
                </a:solidFill>
              </a:rPr>
              <a:t>l</a:t>
            </a:r>
            <a:r>
              <a:rPr lang="en-US" sz="6000" b="1">
                <a:solidFill>
                  <a:srgbClr val="FF0000"/>
                </a:solidFill>
              </a:rPr>
              <a:t>uyện</a:t>
            </a:r>
            <a:r>
              <a:rPr lang="en-US" sz="6000" b="1">
                <a:solidFill>
                  <a:sysClr val="windowText" lastClr="000000"/>
                </a:solidFill>
              </a:rPr>
              <a:t> kiếm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A16AF8-DFDF-C1AA-D93A-64114053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48" y="5016120"/>
            <a:ext cx="1821762" cy="22990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326195-4EF4-D7CC-AE0E-77FA0E36AA77}"/>
              </a:ext>
            </a:extLst>
          </p:cNvPr>
          <p:cNvSpPr/>
          <p:nvPr/>
        </p:nvSpPr>
        <p:spPr>
          <a:xfrm>
            <a:off x="2852182" y="5682342"/>
            <a:ext cx="249235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luyện kiếm</a:t>
            </a:r>
          </a:p>
        </p:txBody>
      </p:sp>
    </p:spTree>
    <p:extLst>
      <p:ext uri="{BB962C8B-B14F-4D97-AF65-F5344CB8AC3E}">
        <p14:creationId xmlns:p14="http://schemas.microsoft.com/office/powerpoint/2010/main" val="1971834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DFCDF51-706C-3963-8CDA-7597E2F43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 b="36216"/>
          <a:stretch/>
        </p:blipFill>
        <p:spPr>
          <a:xfrm flipH="1">
            <a:off x="-1" y="0"/>
            <a:ext cx="12192001" cy="7315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6A19343-5A87-0F46-20AD-AF5C316564C1}"/>
              </a:ext>
            </a:extLst>
          </p:cNvPr>
          <p:cNvSpPr/>
          <p:nvPr/>
        </p:nvSpPr>
        <p:spPr>
          <a:xfrm>
            <a:off x="2852183" y="6498771"/>
            <a:ext cx="249235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xén tóc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ought Bubble: Cloud 10">
            <a:extLst>
              <a:ext uri="{FF2B5EF4-FFF2-40B4-BE49-F238E27FC236}">
                <a16:creationId xmlns:a16="http://schemas.microsoft.com/office/drawing/2014/main" xmlns="" id="{0388C7D0-0EC7-BCD5-9C4D-58E56240825E}"/>
              </a:ext>
            </a:extLst>
          </p:cNvPr>
          <p:cNvSpPr/>
          <p:nvPr/>
        </p:nvSpPr>
        <p:spPr>
          <a:xfrm>
            <a:off x="3074604" y="1759514"/>
            <a:ext cx="4697795" cy="2146852"/>
          </a:xfrm>
          <a:custGeom>
            <a:avLst/>
            <a:gdLst>
              <a:gd name="connsiteX0" fmla="*/ 424106 w 4697795"/>
              <a:gd name="connsiteY0" fmla="*/ 714126 h 2146852"/>
              <a:gd name="connsiteX1" fmla="*/ 611474 w 4697795"/>
              <a:gd name="connsiteY1" fmla="*/ 343247 h 2146852"/>
              <a:gd name="connsiteX2" fmla="*/ 1522977 w 4697795"/>
              <a:gd name="connsiteY2" fmla="*/ 258516 h 2146852"/>
              <a:gd name="connsiteX3" fmla="*/ 2441983 w 4697795"/>
              <a:gd name="connsiteY3" fmla="*/ 170555 h 2146852"/>
              <a:gd name="connsiteX4" fmla="*/ 2800081 w 4697795"/>
              <a:gd name="connsiteY4" fmla="*/ 9939 h 2146852"/>
              <a:gd name="connsiteX5" fmla="*/ 3244197 w 4697795"/>
              <a:gd name="connsiteY5" fmla="*/ 123294 h 2146852"/>
              <a:gd name="connsiteX6" fmla="*/ 3856432 w 4697795"/>
              <a:gd name="connsiteY6" fmla="*/ 34289 h 2146852"/>
              <a:gd name="connsiteX7" fmla="*/ 4166900 w 4697795"/>
              <a:gd name="connsiteY7" fmla="*/ 277102 h 2146852"/>
              <a:gd name="connsiteX8" fmla="*/ 4565343 w 4697795"/>
              <a:gd name="connsiteY8" fmla="*/ 512759 h 2146852"/>
              <a:gd name="connsiteX9" fmla="*/ 4547509 w 4697795"/>
              <a:gd name="connsiteY9" fmla="*/ 768294 h 2146852"/>
              <a:gd name="connsiteX10" fmla="*/ 4677785 w 4697795"/>
              <a:gd name="connsiteY10" fmla="*/ 1159001 h 2146852"/>
              <a:gd name="connsiteX11" fmla="*/ 4067507 w 4697795"/>
              <a:gd name="connsiteY11" fmla="*/ 1501007 h 2146852"/>
              <a:gd name="connsiteX12" fmla="*/ 3849038 w 4697795"/>
              <a:gd name="connsiteY12" fmla="*/ 1794062 h 2146852"/>
              <a:gd name="connsiteX13" fmla="*/ 3105220 w 4697795"/>
              <a:gd name="connsiteY13" fmla="*/ 1829545 h 2146852"/>
              <a:gd name="connsiteX14" fmla="*/ 2573673 w 4697795"/>
              <a:gd name="connsiteY14" fmla="*/ 2142180 h 2146852"/>
              <a:gd name="connsiteX15" fmla="*/ 1792121 w 4697795"/>
              <a:gd name="connsiteY15" fmla="*/ 1951349 h 2146852"/>
              <a:gd name="connsiteX16" fmla="*/ 631157 w 4697795"/>
              <a:gd name="connsiteY16" fmla="*/ 1762804 h 2146852"/>
              <a:gd name="connsiteX17" fmla="*/ 120707 w 4697795"/>
              <a:gd name="connsiteY17" fmla="*/ 1552989 h 2146852"/>
              <a:gd name="connsiteX18" fmla="*/ 229778 w 4697795"/>
              <a:gd name="connsiteY18" fmla="*/ 1269773 h 2146852"/>
              <a:gd name="connsiteX19" fmla="*/ -544 w 4697795"/>
              <a:gd name="connsiteY19" fmla="*/ 979203 h 2146852"/>
              <a:gd name="connsiteX20" fmla="*/ 420082 w 4697795"/>
              <a:gd name="connsiteY20" fmla="*/ 720934 h 2146852"/>
              <a:gd name="connsiteX21" fmla="*/ 424106 w 4697795"/>
              <a:gd name="connsiteY21" fmla="*/ 714126 h 2146852"/>
              <a:gd name="connsiteX0" fmla="*/ -404695 w 4697795"/>
              <a:gd name="connsiteY0" fmla="*/ 2106319 h 2146852"/>
              <a:gd name="connsiteX1" fmla="*/ -464330 w 4697795"/>
              <a:gd name="connsiteY1" fmla="*/ 2165954 h 2146852"/>
              <a:gd name="connsiteX2" fmla="*/ -523965 w 4697795"/>
              <a:gd name="connsiteY2" fmla="*/ 2106319 h 2146852"/>
              <a:gd name="connsiteX3" fmla="*/ -464330 w 4697795"/>
              <a:gd name="connsiteY3" fmla="*/ 2046684 h 2146852"/>
              <a:gd name="connsiteX4" fmla="*/ -404695 w 4697795"/>
              <a:gd name="connsiteY4" fmla="*/ 2106319 h 2146852"/>
              <a:gd name="connsiteX0" fmla="*/ -55013 w 4697795"/>
              <a:gd name="connsiteY0" fmla="*/ 1999827 h 2146852"/>
              <a:gd name="connsiteX1" fmla="*/ -174283 w 4697795"/>
              <a:gd name="connsiteY1" fmla="*/ 2119097 h 2146852"/>
              <a:gd name="connsiteX2" fmla="*/ -293553 w 4697795"/>
              <a:gd name="connsiteY2" fmla="*/ 1999827 h 2146852"/>
              <a:gd name="connsiteX3" fmla="*/ -174283 w 4697795"/>
              <a:gd name="connsiteY3" fmla="*/ 1880557 h 2146852"/>
              <a:gd name="connsiteX4" fmla="*/ -55013 w 4697795"/>
              <a:gd name="connsiteY4" fmla="*/ 1999827 h 2146852"/>
              <a:gd name="connsiteX0" fmla="*/ 406632 w 4697795"/>
              <a:gd name="connsiteY0" fmla="*/ 1852226 h 2146852"/>
              <a:gd name="connsiteX1" fmla="*/ 227728 w 4697795"/>
              <a:gd name="connsiteY1" fmla="*/ 2031130 h 2146852"/>
              <a:gd name="connsiteX2" fmla="*/ 48824 w 4697795"/>
              <a:gd name="connsiteY2" fmla="*/ 1852226 h 2146852"/>
              <a:gd name="connsiteX3" fmla="*/ 227728 w 4697795"/>
              <a:gd name="connsiteY3" fmla="*/ 1673322 h 2146852"/>
              <a:gd name="connsiteX4" fmla="*/ 406632 w 4697795"/>
              <a:gd name="connsiteY4" fmla="*/ 1852226 h 2146852"/>
              <a:gd name="connsiteX0" fmla="*/ 510341 w 4697795"/>
              <a:gd name="connsiteY0" fmla="*/ 1300882 h 2146852"/>
              <a:gd name="connsiteX1" fmla="*/ 234889 w 4697795"/>
              <a:gd name="connsiteY1" fmla="*/ 1261275 h 2146852"/>
              <a:gd name="connsiteX2" fmla="*/ 753387 w 4697795"/>
              <a:gd name="connsiteY2" fmla="*/ 1734328 h 2146852"/>
              <a:gd name="connsiteX3" fmla="*/ 632897 w 4697795"/>
              <a:gd name="connsiteY3" fmla="*/ 1753262 h 2146852"/>
              <a:gd name="connsiteX4" fmla="*/ 1791904 w 4697795"/>
              <a:gd name="connsiteY4" fmla="*/ 1942602 h 2146852"/>
              <a:gd name="connsiteX5" fmla="*/ 1719262 w 4697795"/>
              <a:gd name="connsiteY5" fmla="*/ 1856132 h 2146852"/>
              <a:gd name="connsiteX6" fmla="*/ 3134799 w 4697795"/>
              <a:gd name="connsiteY6" fmla="*/ 1726973 h 2146852"/>
              <a:gd name="connsiteX7" fmla="*/ 3105764 w 4697795"/>
              <a:gd name="connsiteY7" fmla="*/ 1821842 h 2146852"/>
              <a:gd name="connsiteX8" fmla="*/ 3711366 w 4697795"/>
              <a:gd name="connsiteY8" fmla="*/ 1140713 h 2146852"/>
              <a:gd name="connsiteX9" fmla="*/ 4064897 w 4697795"/>
              <a:gd name="connsiteY9" fmla="*/ 1495342 h 2146852"/>
              <a:gd name="connsiteX10" fmla="*/ 4545334 w 4697795"/>
              <a:gd name="connsiteY10" fmla="*/ 763026 h 2146852"/>
              <a:gd name="connsiteX11" fmla="*/ 4387871 w 4697795"/>
              <a:gd name="connsiteY11" fmla="*/ 896012 h 2146852"/>
              <a:gd name="connsiteX12" fmla="*/ 4167553 w 4697795"/>
              <a:gd name="connsiteY12" fmla="*/ 269648 h 2146852"/>
              <a:gd name="connsiteX13" fmla="*/ 4175817 w 4697795"/>
              <a:gd name="connsiteY13" fmla="*/ 332463 h 2146852"/>
              <a:gd name="connsiteX14" fmla="*/ 3162094 w 4697795"/>
              <a:gd name="connsiteY14" fmla="*/ 196397 h 2146852"/>
              <a:gd name="connsiteX15" fmla="*/ 3242783 w 4697795"/>
              <a:gd name="connsiteY15" fmla="*/ 116287 h 2146852"/>
              <a:gd name="connsiteX16" fmla="*/ 2407728 w 4697795"/>
              <a:gd name="connsiteY16" fmla="*/ 234563 h 2146852"/>
              <a:gd name="connsiteX17" fmla="*/ 2446768 w 4697795"/>
              <a:gd name="connsiteY17" fmla="*/ 165486 h 2146852"/>
              <a:gd name="connsiteX18" fmla="*/ 1522433 w 4697795"/>
              <a:gd name="connsiteY18" fmla="*/ 258019 h 2146852"/>
              <a:gd name="connsiteX19" fmla="*/ 1663802 w 4697795"/>
              <a:gd name="connsiteY19" fmla="*/ 325009 h 2146852"/>
              <a:gd name="connsiteX20" fmla="*/ 448791 w 4697795"/>
              <a:gd name="connsiteY20" fmla="*/ 784644 h 2146852"/>
              <a:gd name="connsiteX21" fmla="*/ 424106 w 4697795"/>
              <a:gd name="connsiteY21" fmla="*/ 714126 h 2146852"/>
              <a:gd name="connsiteX0" fmla="*/ 424106 w 4697795"/>
              <a:gd name="connsiteY0" fmla="*/ 714126 h 2146852"/>
              <a:gd name="connsiteX1" fmla="*/ 611474 w 4697795"/>
              <a:gd name="connsiteY1" fmla="*/ 343247 h 2146852"/>
              <a:gd name="connsiteX2" fmla="*/ 1522977 w 4697795"/>
              <a:gd name="connsiteY2" fmla="*/ 258516 h 2146852"/>
              <a:gd name="connsiteX3" fmla="*/ 2441983 w 4697795"/>
              <a:gd name="connsiteY3" fmla="*/ 170555 h 2146852"/>
              <a:gd name="connsiteX4" fmla="*/ 2800081 w 4697795"/>
              <a:gd name="connsiteY4" fmla="*/ 9939 h 2146852"/>
              <a:gd name="connsiteX5" fmla="*/ 3244197 w 4697795"/>
              <a:gd name="connsiteY5" fmla="*/ 123294 h 2146852"/>
              <a:gd name="connsiteX6" fmla="*/ 3856432 w 4697795"/>
              <a:gd name="connsiteY6" fmla="*/ 34289 h 2146852"/>
              <a:gd name="connsiteX7" fmla="*/ 4166900 w 4697795"/>
              <a:gd name="connsiteY7" fmla="*/ 277102 h 2146852"/>
              <a:gd name="connsiteX8" fmla="*/ 4565343 w 4697795"/>
              <a:gd name="connsiteY8" fmla="*/ 512759 h 2146852"/>
              <a:gd name="connsiteX9" fmla="*/ 4547509 w 4697795"/>
              <a:gd name="connsiteY9" fmla="*/ 768294 h 2146852"/>
              <a:gd name="connsiteX10" fmla="*/ 4677785 w 4697795"/>
              <a:gd name="connsiteY10" fmla="*/ 1159001 h 2146852"/>
              <a:gd name="connsiteX11" fmla="*/ 4067507 w 4697795"/>
              <a:gd name="connsiteY11" fmla="*/ 1501007 h 2146852"/>
              <a:gd name="connsiteX12" fmla="*/ 3849038 w 4697795"/>
              <a:gd name="connsiteY12" fmla="*/ 1794062 h 2146852"/>
              <a:gd name="connsiteX13" fmla="*/ 3105220 w 4697795"/>
              <a:gd name="connsiteY13" fmla="*/ 1829545 h 2146852"/>
              <a:gd name="connsiteX14" fmla="*/ 2573673 w 4697795"/>
              <a:gd name="connsiteY14" fmla="*/ 2142180 h 2146852"/>
              <a:gd name="connsiteX15" fmla="*/ 1792121 w 4697795"/>
              <a:gd name="connsiteY15" fmla="*/ 1951349 h 2146852"/>
              <a:gd name="connsiteX16" fmla="*/ 631157 w 4697795"/>
              <a:gd name="connsiteY16" fmla="*/ 1762804 h 2146852"/>
              <a:gd name="connsiteX17" fmla="*/ 120707 w 4697795"/>
              <a:gd name="connsiteY17" fmla="*/ 1552989 h 2146852"/>
              <a:gd name="connsiteX18" fmla="*/ 229778 w 4697795"/>
              <a:gd name="connsiteY18" fmla="*/ 1269773 h 2146852"/>
              <a:gd name="connsiteX19" fmla="*/ -544 w 4697795"/>
              <a:gd name="connsiteY19" fmla="*/ 979203 h 2146852"/>
              <a:gd name="connsiteX20" fmla="*/ 420082 w 4697795"/>
              <a:gd name="connsiteY20" fmla="*/ 720934 h 2146852"/>
              <a:gd name="connsiteX21" fmla="*/ 424106 w 4697795"/>
              <a:gd name="connsiteY21" fmla="*/ 714126 h 2146852"/>
              <a:gd name="connsiteX0" fmla="*/ -404695 w 4697795"/>
              <a:gd name="connsiteY0" fmla="*/ 2106319 h 2146852"/>
              <a:gd name="connsiteX1" fmla="*/ -464330 w 4697795"/>
              <a:gd name="connsiteY1" fmla="*/ 2165954 h 2146852"/>
              <a:gd name="connsiteX2" fmla="*/ -523965 w 4697795"/>
              <a:gd name="connsiteY2" fmla="*/ 2106319 h 2146852"/>
              <a:gd name="connsiteX3" fmla="*/ -464330 w 4697795"/>
              <a:gd name="connsiteY3" fmla="*/ 2046684 h 2146852"/>
              <a:gd name="connsiteX4" fmla="*/ -404695 w 4697795"/>
              <a:gd name="connsiteY4" fmla="*/ 2106319 h 2146852"/>
              <a:gd name="connsiteX0" fmla="*/ -55013 w 4697795"/>
              <a:gd name="connsiteY0" fmla="*/ 1999827 h 2146852"/>
              <a:gd name="connsiteX1" fmla="*/ -174283 w 4697795"/>
              <a:gd name="connsiteY1" fmla="*/ 2119097 h 2146852"/>
              <a:gd name="connsiteX2" fmla="*/ -293553 w 4697795"/>
              <a:gd name="connsiteY2" fmla="*/ 1999827 h 2146852"/>
              <a:gd name="connsiteX3" fmla="*/ -174283 w 4697795"/>
              <a:gd name="connsiteY3" fmla="*/ 1880557 h 2146852"/>
              <a:gd name="connsiteX4" fmla="*/ -55013 w 4697795"/>
              <a:gd name="connsiteY4" fmla="*/ 1999827 h 2146852"/>
              <a:gd name="connsiteX0" fmla="*/ 406632 w 4697795"/>
              <a:gd name="connsiteY0" fmla="*/ 1852226 h 2146852"/>
              <a:gd name="connsiteX1" fmla="*/ 227728 w 4697795"/>
              <a:gd name="connsiteY1" fmla="*/ 2031130 h 2146852"/>
              <a:gd name="connsiteX2" fmla="*/ 48824 w 4697795"/>
              <a:gd name="connsiteY2" fmla="*/ 1852226 h 2146852"/>
              <a:gd name="connsiteX3" fmla="*/ 227728 w 4697795"/>
              <a:gd name="connsiteY3" fmla="*/ 1673322 h 2146852"/>
              <a:gd name="connsiteX4" fmla="*/ 406632 w 4697795"/>
              <a:gd name="connsiteY4" fmla="*/ 1852226 h 2146852"/>
              <a:gd name="connsiteX0" fmla="*/ 510341 w 4697795"/>
              <a:gd name="connsiteY0" fmla="*/ 1300882 h 2146852"/>
              <a:gd name="connsiteX1" fmla="*/ 234889 w 4697795"/>
              <a:gd name="connsiteY1" fmla="*/ 1261275 h 2146852"/>
              <a:gd name="connsiteX2" fmla="*/ 753387 w 4697795"/>
              <a:gd name="connsiteY2" fmla="*/ 1734328 h 2146852"/>
              <a:gd name="connsiteX3" fmla="*/ 632897 w 4697795"/>
              <a:gd name="connsiteY3" fmla="*/ 1753262 h 2146852"/>
              <a:gd name="connsiteX4" fmla="*/ 1791904 w 4697795"/>
              <a:gd name="connsiteY4" fmla="*/ 1942602 h 2146852"/>
              <a:gd name="connsiteX5" fmla="*/ 1719262 w 4697795"/>
              <a:gd name="connsiteY5" fmla="*/ 1856132 h 2146852"/>
              <a:gd name="connsiteX6" fmla="*/ 3134799 w 4697795"/>
              <a:gd name="connsiteY6" fmla="*/ 1726973 h 2146852"/>
              <a:gd name="connsiteX7" fmla="*/ 3105764 w 4697795"/>
              <a:gd name="connsiteY7" fmla="*/ 1821842 h 2146852"/>
              <a:gd name="connsiteX8" fmla="*/ 3711366 w 4697795"/>
              <a:gd name="connsiteY8" fmla="*/ 1140713 h 2146852"/>
              <a:gd name="connsiteX9" fmla="*/ 4064897 w 4697795"/>
              <a:gd name="connsiteY9" fmla="*/ 1495342 h 2146852"/>
              <a:gd name="connsiteX10" fmla="*/ 4545334 w 4697795"/>
              <a:gd name="connsiteY10" fmla="*/ 763026 h 2146852"/>
              <a:gd name="connsiteX11" fmla="*/ 4387871 w 4697795"/>
              <a:gd name="connsiteY11" fmla="*/ 896012 h 2146852"/>
              <a:gd name="connsiteX12" fmla="*/ 4167553 w 4697795"/>
              <a:gd name="connsiteY12" fmla="*/ 269648 h 2146852"/>
              <a:gd name="connsiteX13" fmla="*/ 4175817 w 4697795"/>
              <a:gd name="connsiteY13" fmla="*/ 332463 h 2146852"/>
              <a:gd name="connsiteX14" fmla="*/ 3162094 w 4697795"/>
              <a:gd name="connsiteY14" fmla="*/ 196397 h 2146852"/>
              <a:gd name="connsiteX15" fmla="*/ 3242783 w 4697795"/>
              <a:gd name="connsiteY15" fmla="*/ 116287 h 2146852"/>
              <a:gd name="connsiteX16" fmla="*/ 2407728 w 4697795"/>
              <a:gd name="connsiteY16" fmla="*/ 234563 h 2146852"/>
              <a:gd name="connsiteX17" fmla="*/ 2446768 w 4697795"/>
              <a:gd name="connsiteY17" fmla="*/ 165486 h 2146852"/>
              <a:gd name="connsiteX18" fmla="*/ 1522433 w 4697795"/>
              <a:gd name="connsiteY18" fmla="*/ 258019 h 2146852"/>
              <a:gd name="connsiteX19" fmla="*/ 1663802 w 4697795"/>
              <a:gd name="connsiteY19" fmla="*/ 325009 h 2146852"/>
              <a:gd name="connsiteX20" fmla="*/ 448791 w 4697795"/>
              <a:gd name="connsiteY20" fmla="*/ 784644 h 2146852"/>
              <a:gd name="connsiteX21" fmla="*/ 424106 w 4697795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97795" h="2146852" fill="none" extrusionOk="0">
                <a:moveTo>
                  <a:pt x="424106" y="714126"/>
                </a:moveTo>
                <a:cubicBezTo>
                  <a:pt x="409780" y="531340"/>
                  <a:pt x="430493" y="435219"/>
                  <a:pt x="611474" y="343247"/>
                </a:cubicBezTo>
                <a:cubicBezTo>
                  <a:pt x="900313" y="217799"/>
                  <a:pt x="1140366" y="189204"/>
                  <a:pt x="1522977" y="258516"/>
                </a:cubicBezTo>
                <a:cubicBezTo>
                  <a:pt x="1727752" y="152836"/>
                  <a:pt x="2228207" y="-85950"/>
                  <a:pt x="2441983" y="170555"/>
                </a:cubicBezTo>
                <a:cubicBezTo>
                  <a:pt x="2486760" y="142393"/>
                  <a:pt x="2620242" y="26494"/>
                  <a:pt x="2800081" y="9939"/>
                </a:cubicBezTo>
                <a:cubicBezTo>
                  <a:pt x="2927722" y="-22708"/>
                  <a:pt x="3103368" y="47430"/>
                  <a:pt x="3244197" y="123294"/>
                </a:cubicBezTo>
                <a:cubicBezTo>
                  <a:pt x="3318716" y="17931"/>
                  <a:pt x="3668181" y="34222"/>
                  <a:pt x="3856432" y="34289"/>
                </a:cubicBezTo>
                <a:cubicBezTo>
                  <a:pt x="4058752" y="90602"/>
                  <a:pt x="4137890" y="154746"/>
                  <a:pt x="4166900" y="277102"/>
                </a:cubicBezTo>
                <a:cubicBezTo>
                  <a:pt x="4369772" y="263323"/>
                  <a:pt x="4509897" y="417371"/>
                  <a:pt x="4565343" y="512759"/>
                </a:cubicBezTo>
                <a:cubicBezTo>
                  <a:pt x="4603767" y="575647"/>
                  <a:pt x="4595042" y="719791"/>
                  <a:pt x="4547509" y="768294"/>
                </a:cubicBezTo>
                <a:cubicBezTo>
                  <a:pt x="4661083" y="869698"/>
                  <a:pt x="4771594" y="1040983"/>
                  <a:pt x="4677785" y="1159001"/>
                </a:cubicBezTo>
                <a:cubicBezTo>
                  <a:pt x="4557807" y="1354327"/>
                  <a:pt x="4392356" y="1492639"/>
                  <a:pt x="4067507" y="1501007"/>
                </a:cubicBezTo>
                <a:cubicBezTo>
                  <a:pt x="4079049" y="1611520"/>
                  <a:pt x="3960045" y="1726894"/>
                  <a:pt x="3849038" y="1794062"/>
                </a:cubicBezTo>
                <a:cubicBezTo>
                  <a:pt x="3597848" y="1845845"/>
                  <a:pt x="3325902" y="2000371"/>
                  <a:pt x="3105220" y="1829545"/>
                </a:cubicBezTo>
                <a:cubicBezTo>
                  <a:pt x="3090652" y="1966740"/>
                  <a:pt x="2746738" y="2062332"/>
                  <a:pt x="2573673" y="2142180"/>
                </a:cubicBezTo>
                <a:cubicBezTo>
                  <a:pt x="2219548" y="2203542"/>
                  <a:pt x="2017758" y="2143502"/>
                  <a:pt x="1792121" y="1951349"/>
                </a:cubicBezTo>
                <a:cubicBezTo>
                  <a:pt x="1379221" y="2177321"/>
                  <a:pt x="987805" y="2051605"/>
                  <a:pt x="631157" y="1762804"/>
                </a:cubicBezTo>
                <a:cubicBezTo>
                  <a:pt x="423158" y="1795221"/>
                  <a:pt x="180946" y="1680188"/>
                  <a:pt x="120707" y="1552989"/>
                </a:cubicBezTo>
                <a:cubicBezTo>
                  <a:pt x="47783" y="1452765"/>
                  <a:pt x="136547" y="1366952"/>
                  <a:pt x="229778" y="1269773"/>
                </a:cubicBezTo>
                <a:cubicBezTo>
                  <a:pt x="73732" y="1247201"/>
                  <a:pt x="-23899" y="1138649"/>
                  <a:pt x="-544" y="979203"/>
                </a:cubicBezTo>
                <a:cubicBezTo>
                  <a:pt x="10917" y="802001"/>
                  <a:pt x="167624" y="737997"/>
                  <a:pt x="420082" y="720934"/>
                </a:cubicBezTo>
                <a:cubicBezTo>
                  <a:pt x="421356" y="718181"/>
                  <a:pt x="422489" y="716649"/>
                  <a:pt x="424106" y="714126"/>
                </a:cubicBezTo>
                <a:close/>
              </a:path>
              <a:path w="4697795" h="2146852" fill="none" extrusionOk="0">
                <a:moveTo>
                  <a:pt x="-404695" y="2106319"/>
                </a:moveTo>
                <a:cubicBezTo>
                  <a:pt x="-409503" y="2131657"/>
                  <a:pt x="-436517" y="2160299"/>
                  <a:pt x="-464330" y="2165954"/>
                </a:cubicBezTo>
                <a:cubicBezTo>
                  <a:pt x="-497584" y="2170817"/>
                  <a:pt x="-522381" y="2131638"/>
                  <a:pt x="-523965" y="2106319"/>
                </a:cubicBezTo>
                <a:cubicBezTo>
                  <a:pt x="-518743" y="2082985"/>
                  <a:pt x="-494035" y="2042288"/>
                  <a:pt x="-464330" y="2046684"/>
                </a:cubicBezTo>
                <a:cubicBezTo>
                  <a:pt x="-428357" y="2048054"/>
                  <a:pt x="-395251" y="2076942"/>
                  <a:pt x="-404695" y="2106319"/>
                </a:cubicBezTo>
                <a:close/>
              </a:path>
              <a:path w="4697795" h="2146852" fill="none" extrusionOk="0">
                <a:moveTo>
                  <a:pt x="-55013" y="1999827"/>
                </a:moveTo>
                <a:cubicBezTo>
                  <a:pt x="-29884" y="2056521"/>
                  <a:pt x="-90697" y="2124420"/>
                  <a:pt x="-174283" y="2119097"/>
                </a:cubicBezTo>
                <a:cubicBezTo>
                  <a:pt x="-244267" y="2099431"/>
                  <a:pt x="-299098" y="2050111"/>
                  <a:pt x="-293553" y="1999827"/>
                </a:cubicBezTo>
                <a:cubicBezTo>
                  <a:pt x="-293734" y="1943251"/>
                  <a:pt x="-244581" y="1911531"/>
                  <a:pt x="-174283" y="1880557"/>
                </a:cubicBezTo>
                <a:cubicBezTo>
                  <a:pt x="-129946" y="1879081"/>
                  <a:pt x="-42261" y="1925994"/>
                  <a:pt x="-55013" y="1999827"/>
                </a:cubicBezTo>
                <a:close/>
              </a:path>
              <a:path w="4697795" h="2146852" fill="none" extrusionOk="0">
                <a:moveTo>
                  <a:pt x="406632" y="1852226"/>
                </a:moveTo>
                <a:cubicBezTo>
                  <a:pt x="396565" y="1962328"/>
                  <a:pt x="325729" y="2017917"/>
                  <a:pt x="227728" y="2031130"/>
                </a:cubicBezTo>
                <a:cubicBezTo>
                  <a:pt x="111230" y="2029404"/>
                  <a:pt x="57931" y="1935195"/>
                  <a:pt x="48824" y="1852226"/>
                </a:cubicBezTo>
                <a:cubicBezTo>
                  <a:pt x="66957" y="1762883"/>
                  <a:pt x="133453" y="1656464"/>
                  <a:pt x="227728" y="1673322"/>
                </a:cubicBezTo>
                <a:cubicBezTo>
                  <a:pt x="369276" y="1681372"/>
                  <a:pt x="409229" y="1766248"/>
                  <a:pt x="406632" y="1852226"/>
                </a:cubicBezTo>
                <a:close/>
              </a:path>
              <a:path w="4697795" h="2146852" fill="none" extrusionOk="0">
                <a:moveTo>
                  <a:pt x="510341" y="1300882"/>
                </a:moveTo>
                <a:cubicBezTo>
                  <a:pt x="398387" y="1273366"/>
                  <a:pt x="300312" y="1292011"/>
                  <a:pt x="234889" y="1261275"/>
                </a:cubicBezTo>
                <a:moveTo>
                  <a:pt x="753387" y="1734328"/>
                </a:moveTo>
                <a:cubicBezTo>
                  <a:pt x="729099" y="1750739"/>
                  <a:pt x="671091" y="1754184"/>
                  <a:pt x="632897" y="1753262"/>
                </a:cubicBezTo>
                <a:moveTo>
                  <a:pt x="1791904" y="1942602"/>
                </a:moveTo>
                <a:cubicBezTo>
                  <a:pt x="1764117" y="1924102"/>
                  <a:pt x="1734969" y="1880140"/>
                  <a:pt x="1719262" y="1856132"/>
                </a:cubicBezTo>
                <a:moveTo>
                  <a:pt x="3134799" y="1726973"/>
                </a:moveTo>
                <a:cubicBezTo>
                  <a:pt x="3132438" y="1766774"/>
                  <a:pt x="3122418" y="1780152"/>
                  <a:pt x="3105764" y="1821842"/>
                </a:cubicBezTo>
                <a:moveTo>
                  <a:pt x="3711366" y="1140713"/>
                </a:moveTo>
                <a:cubicBezTo>
                  <a:pt x="3890631" y="1202298"/>
                  <a:pt x="4053572" y="1386373"/>
                  <a:pt x="4064897" y="1495342"/>
                </a:cubicBezTo>
                <a:moveTo>
                  <a:pt x="4545334" y="763026"/>
                </a:moveTo>
                <a:cubicBezTo>
                  <a:pt x="4517098" y="824283"/>
                  <a:pt x="4471887" y="856307"/>
                  <a:pt x="4387871" y="896012"/>
                </a:cubicBezTo>
                <a:moveTo>
                  <a:pt x="4167553" y="269648"/>
                </a:moveTo>
                <a:cubicBezTo>
                  <a:pt x="4176574" y="294833"/>
                  <a:pt x="4181001" y="306954"/>
                  <a:pt x="4175817" y="332463"/>
                </a:cubicBezTo>
                <a:moveTo>
                  <a:pt x="3162094" y="196397"/>
                </a:moveTo>
                <a:cubicBezTo>
                  <a:pt x="3189449" y="167124"/>
                  <a:pt x="3206299" y="138409"/>
                  <a:pt x="3242783" y="116287"/>
                </a:cubicBezTo>
                <a:moveTo>
                  <a:pt x="2407728" y="234563"/>
                </a:moveTo>
                <a:cubicBezTo>
                  <a:pt x="2424878" y="205692"/>
                  <a:pt x="2430359" y="188517"/>
                  <a:pt x="2446768" y="165486"/>
                </a:cubicBezTo>
                <a:moveTo>
                  <a:pt x="1522433" y="258019"/>
                </a:moveTo>
                <a:cubicBezTo>
                  <a:pt x="1562259" y="285723"/>
                  <a:pt x="1630953" y="302192"/>
                  <a:pt x="1663802" y="325009"/>
                </a:cubicBezTo>
                <a:moveTo>
                  <a:pt x="448791" y="784644"/>
                </a:moveTo>
                <a:cubicBezTo>
                  <a:pt x="440625" y="767150"/>
                  <a:pt x="424890" y="742037"/>
                  <a:pt x="424106" y="714126"/>
                </a:cubicBezTo>
              </a:path>
              <a:path w="4697795" h="2146852" stroke="0" extrusionOk="0">
                <a:moveTo>
                  <a:pt x="424106" y="714126"/>
                </a:moveTo>
                <a:cubicBezTo>
                  <a:pt x="417102" y="606815"/>
                  <a:pt x="478483" y="413298"/>
                  <a:pt x="611474" y="343247"/>
                </a:cubicBezTo>
                <a:cubicBezTo>
                  <a:pt x="868481" y="300405"/>
                  <a:pt x="1262306" y="67643"/>
                  <a:pt x="1522977" y="258516"/>
                </a:cubicBezTo>
                <a:cubicBezTo>
                  <a:pt x="1698938" y="1126"/>
                  <a:pt x="2049134" y="36677"/>
                  <a:pt x="2441983" y="170555"/>
                </a:cubicBezTo>
                <a:cubicBezTo>
                  <a:pt x="2497454" y="70214"/>
                  <a:pt x="2672641" y="32303"/>
                  <a:pt x="2800081" y="9939"/>
                </a:cubicBezTo>
                <a:cubicBezTo>
                  <a:pt x="2989602" y="10275"/>
                  <a:pt x="3125016" y="29751"/>
                  <a:pt x="3244197" y="123294"/>
                </a:cubicBezTo>
                <a:cubicBezTo>
                  <a:pt x="3390651" y="49549"/>
                  <a:pt x="3666709" y="-41380"/>
                  <a:pt x="3856432" y="34289"/>
                </a:cubicBezTo>
                <a:cubicBezTo>
                  <a:pt x="4041029" y="80125"/>
                  <a:pt x="4135380" y="163000"/>
                  <a:pt x="4166900" y="277102"/>
                </a:cubicBezTo>
                <a:cubicBezTo>
                  <a:pt x="4308840" y="295502"/>
                  <a:pt x="4519049" y="393032"/>
                  <a:pt x="4565343" y="512759"/>
                </a:cubicBezTo>
                <a:cubicBezTo>
                  <a:pt x="4604554" y="582823"/>
                  <a:pt x="4619886" y="682423"/>
                  <a:pt x="4547509" y="768294"/>
                </a:cubicBezTo>
                <a:cubicBezTo>
                  <a:pt x="4686811" y="878466"/>
                  <a:pt x="4748298" y="1041378"/>
                  <a:pt x="4677785" y="1159001"/>
                </a:cubicBezTo>
                <a:cubicBezTo>
                  <a:pt x="4628095" y="1274815"/>
                  <a:pt x="4387889" y="1465029"/>
                  <a:pt x="4067507" y="1501007"/>
                </a:cubicBezTo>
                <a:cubicBezTo>
                  <a:pt x="4073841" y="1631452"/>
                  <a:pt x="3942555" y="1745881"/>
                  <a:pt x="3849038" y="1794062"/>
                </a:cubicBezTo>
                <a:cubicBezTo>
                  <a:pt x="3663584" y="1943677"/>
                  <a:pt x="3390104" y="1879684"/>
                  <a:pt x="3105220" y="1829545"/>
                </a:cubicBezTo>
                <a:cubicBezTo>
                  <a:pt x="2979691" y="2013812"/>
                  <a:pt x="2823830" y="2118176"/>
                  <a:pt x="2573673" y="2142180"/>
                </a:cubicBezTo>
                <a:cubicBezTo>
                  <a:pt x="2271069" y="2164939"/>
                  <a:pt x="1974838" y="2140351"/>
                  <a:pt x="1792121" y="1951349"/>
                </a:cubicBezTo>
                <a:cubicBezTo>
                  <a:pt x="1361075" y="2064921"/>
                  <a:pt x="909986" y="1978979"/>
                  <a:pt x="631157" y="1762804"/>
                </a:cubicBezTo>
                <a:cubicBezTo>
                  <a:pt x="422767" y="1804184"/>
                  <a:pt x="175465" y="1714448"/>
                  <a:pt x="120707" y="1552989"/>
                </a:cubicBezTo>
                <a:cubicBezTo>
                  <a:pt x="77006" y="1446864"/>
                  <a:pt x="122308" y="1363505"/>
                  <a:pt x="229778" y="1269773"/>
                </a:cubicBezTo>
                <a:cubicBezTo>
                  <a:pt x="78371" y="1234485"/>
                  <a:pt x="-25087" y="1082127"/>
                  <a:pt x="-544" y="979203"/>
                </a:cubicBezTo>
                <a:cubicBezTo>
                  <a:pt x="50198" y="831107"/>
                  <a:pt x="195026" y="757099"/>
                  <a:pt x="420082" y="720934"/>
                </a:cubicBezTo>
                <a:cubicBezTo>
                  <a:pt x="421371" y="718868"/>
                  <a:pt x="423032" y="716499"/>
                  <a:pt x="424106" y="714126"/>
                </a:cubicBezTo>
                <a:close/>
              </a:path>
              <a:path w="4697795" h="2146852" stroke="0" extrusionOk="0">
                <a:moveTo>
                  <a:pt x="-404695" y="2106319"/>
                </a:moveTo>
                <a:cubicBezTo>
                  <a:pt x="-397123" y="2140009"/>
                  <a:pt x="-431170" y="2167420"/>
                  <a:pt x="-464330" y="2165954"/>
                </a:cubicBezTo>
                <a:cubicBezTo>
                  <a:pt x="-491774" y="2163389"/>
                  <a:pt x="-523964" y="2126363"/>
                  <a:pt x="-523965" y="2106319"/>
                </a:cubicBezTo>
                <a:cubicBezTo>
                  <a:pt x="-525869" y="2075477"/>
                  <a:pt x="-491786" y="2049403"/>
                  <a:pt x="-464330" y="2046684"/>
                </a:cubicBezTo>
                <a:cubicBezTo>
                  <a:pt x="-438722" y="2033302"/>
                  <a:pt x="-410919" y="2066667"/>
                  <a:pt x="-404695" y="2106319"/>
                </a:cubicBezTo>
                <a:close/>
              </a:path>
              <a:path w="4697795" h="2146852" stroke="0" extrusionOk="0">
                <a:moveTo>
                  <a:pt x="-55013" y="1999827"/>
                </a:moveTo>
                <a:cubicBezTo>
                  <a:pt x="-67756" y="2061236"/>
                  <a:pt x="-122173" y="2117598"/>
                  <a:pt x="-174283" y="2119097"/>
                </a:cubicBezTo>
                <a:cubicBezTo>
                  <a:pt x="-232938" y="2106319"/>
                  <a:pt x="-310735" y="2045437"/>
                  <a:pt x="-293553" y="1999827"/>
                </a:cubicBezTo>
                <a:cubicBezTo>
                  <a:pt x="-282904" y="1925196"/>
                  <a:pt x="-231827" y="1903939"/>
                  <a:pt x="-174283" y="1880557"/>
                </a:cubicBezTo>
                <a:cubicBezTo>
                  <a:pt x="-96577" y="1874049"/>
                  <a:pt x="-62339" y="1946000"/>
                  <a:pt x="-55013" y="1999827"/>
                </a:cubicBezTo>
                <a:close/>
              </a:path>
              <a:path w="4697795" h="2146852" stroke="0" extrusionOk="0">
                <a:moveTo>
                  <a:pt x="406632" y="1852226"/>
                </a:moveTo>
                <a:cubicBezTo>
                  <a:pt x="440643" y="1964769"/>
                  <a:pt x="344791" y="2039625"/>
                  <a:pt x="227728" y="2031130"/>
                </a:cubicBezTo>
                <a:cubicBezTo>
                  <a:pt x="148951" y="2050665"/>
                  <a:pt x="59088" y="1939390"/>
                  <a:pt x="48824" y="1852226"/>
                </a:cubicBezTo>
                <a:cubicBezTo>
                  <a:pt x="40016" y="1756672"/>
                  <a:pt x="137003" y="1667328"/>
                  <a:pt x="227728" y="1673322"/>
                </a:cubicBezTo>
                <a:cubicBezTo>
                  <a:pt x="346696" y="1671075"/>
                  <a:pt x="432058" y="1725017"/>
                  <a:pt x="406632" y="1852226"/>
                </a:cubicBezTo>
                <a:close/>
              </a:path>
              <a:path w="4697795" h="2146852" fill="none" stroke="0" extrusionOk="0">
                <a:moveTo>
                  <a:pt x="510341" y="1300882"/>
                </a:moveTo>
                <a:cubicBezTo>
                  <a:pt x="415346" y="1314754"/>
                  <a:pt x="319776" y="1295753"/>
                  <a:pt x="234889" y="1261275"/>
                </a:cubicBezTo>
                <a:moveTo>
                  <a:pt x="753387" y="1734328"/>
                </a:moveTo>
                <a:cubicBezTo>
                  <a:pt x="705267" y="1740733"/>
                  <a:pt x="669942" y="1752912"/>
                  <a:pt x="632897" y="1753262"/>
                </a:cubicBezTo>
                <a:moveTo>
                  <a:pt x="1791904" y="1942602"/>
                </a:moveTo>
                <a:cubicBezTo>
                  <a:pt x="1758901" y="1910203"/>
                  <a:pt x="1740420" y="1883140"/>
                  <a:pt x="1719262" y="1856132"/>
                </a:cubicBezTo>
                <a:moveTo>
                  <a:pt x="3134799" y="1726973"/>
                </a:moveTo>
                <a:cubicBezTo>
                  <a:pt x="3134439" y="1761477"/>
                  <a:pt x="3112077" y="1789824"/>
                  <a:pt x="3105764" y="1821842"/>
                </a:cubicBezTo>
                <a:moveTo>
                  <a:pt x="3711366" y="1140713"/>
                </a:moveTo>
                <a:cubicBezTo>
                  <a:pt x="3949161" y="1206664"/>
                  <a:pt x="4091496" y="1342495"/>
                  <a:pt x="4064897" y="1495342"/>
                </a:cubicBezTo>
                <a:moveTo>
                  <a:pt x="4545334" y="763026"/>
                </a:moveTo>
                <a:cubicBezTo>
                  <a:pt x="4497697" y="831897"/>
                  <a:pt x="4453464" y="845518"/>
                  <a:pt x="4387871" y="896012"/>
                </a:cubicBezTo>
                <a:moveTo>
                  <a:pt x="4167553" y="269648"/>
                </a:moveTo>
                <a:cubicBezTo>
                  <a:pt x="4172936" y="289252"/>
                  <a:pt x="4174443" y="314753"/>
                  <a:pt x="4175817" y="332463"/>
                </a:cubicBezTo>
                <a:moveTo>
                  <a:pt x="3162094" y="196397"/>
                </a:moveTo>
                <a:cubicBezTo>
                  <a:pt x="3184218" y="161485"/>
                  <a:pt x="3217463" y="150521"/>
                  <a:pt x="3242783" y="116287"/>
                </a:cubicBezTo>
                <a:moveTo>
                  <a:pt x="2407728" y="234563"/>
                </a:moveTo>
                <a:cubicBezTo>
                  <a:pt x="2419831" y="214580"/>
                  <a:pt x="2426651" y="182272"/>
                  <a:pt x="2446768" y="165486"/>
                </a:cubicBezTo>
                <a:moveTo>
                  <a:pt x="1522433" y="258019"/>
                </a:moveTo>
                <a:cubicBezTo>
                  <a:pt x="1565129" y="271760"/>
                  <a:pt x="1618901" y="301523"/>
                  <a:pt x="1663802" y="325009"/>
                </a:cubicBezTo>
                <a:moveTo>
                  <a:pt x="448791" y="784644"/>
                </a:moveTo>
                <a:cubicBezTo>
                  <a:pt x="436115" y="758981"/>
                  <a:pt x="432966" y="735095"/>
                  <a:pt x="424106" y="714126"/>
                </a:cubicBezTo>
              </a:path>
              <a:path w="4697795" h="2146852" fill="none" stroke="0" extrusionOk="0">
                <a:moveTo>
                  <a:pt x="424106" y="714126"/>
                </a:moveTo>
                <a:cubicBezTo>
                  <a:pt x="410898" y="584546"/>
                  <a:pt x="447382" y="416185"/>
                  <a:pt x="611474" y="343247"/>
                </a:cubicBezTo>
                <a:cubicBezTo>
                  <a:pt x="921830" y="250865"/>
                  <a:pt x="1200705" y="122676"/>
                  <a:pt x="1522977" y="258516"/>
                </a:cubicBezTo>
                <a:cubicBezTo>
                  <a:pt x="1664097" y="24168"/>
                  <a:pt x="2128806" y="-59282"/>
                  <a:pt x="2441983" y="170555"/>
                </a:cubicBezTo>
                <a:cubicBezTo>
                  <a:pt x="2480159" y="113274"/>
                  <a:pt x="2661819" y="43712"/>
                  <a:pt x="2800081" y="9939"/>
                </a:cubicBezTo>
                <a:cubicBezTo>
                  <a:pt x="2966478" y="-173"/>
                  <a:pt x="3123347" y="55841"/>
                  <a:pt x="3244197" y="123294"/>
                </a:cubicBezTo>
                <a:cubicBezTo>
                  <a:pt x="3340245" y="53830"/>
                  <a:pt x="3673353" y="35582"/>
                  <a:pt x="3856432" y="34289"/>
                </a:cubicBezTo>
                <a:cubicBezTo>
                  <a:pt x="4033639" y="73448"/>
                  <a:pt x="4127628" y="141380"/>
                  <a:pt x="4166900" y="277102"/>
                </a:cubicBezTo>
                <a:cubicBezTo>
                  <a:pt x="4350956" y="282998"/>
                  <a:pt x="4494298" y="418356"/>
                  <a:pt x="4565343" y="512759"/>
                </a:cubicBezTo>
                <a:cubicBezTo>
                  <a:pt x="4597174" y="573875"/>
                  <a:pt x="4607942" y="689091"/>
                  <a:pt x="4547509" y="768294"/>
                </a:cubicBezTo>
                <a:cubicBezTo>
                  <a:pt x="4697038" y="884428"/>
                  <a:pt x="4772180" y="1035132"/>
                  <a:pt x="4677785" y="1159001"/>
                </a:cubicBezTo>
                <a:cubicBezTo>
                  <a:pt x="4575007" y="1311645"/>
                  <a:pt x="4381980" y="1478834"/>
                  <a:pt x="4067507" y="1501007"/>
                </a:cubicBezTo>
                <a:cubicBezTo>
                  <a:pt x="4052634" y="1638734"/>
                  <a:pt x="3977891" y="1723445"/>
                  <a:pt x="3849038" y="1794062"/>
                </a:cubicBezTo>
                <a:cubicBezTo>
                  <a:pt x="3614263" y="1948881"/>
                  <a:pt x="3367305" y="1972976"/>
                  <a:pt x="3105220" y="1829545"/>
                </a:cubicBezTo>
                <a:cubicBezTo>
                  <a:pt x="3065175" y="1959600"/>
                  <a:pt x="2806062" y="2062955"/>
                  <a:pt x="2573673" y="2142180"/>
                </a:cubicBezTo>
                <a:cubicBezTo>
                  <a:pt x="2215234" y="2190667"/>
                  <a:pt x="2016945" y="2136826"/>
                  <a:pt x="1792121" y="1951349"/>
                </a:cubicBezTo>
                <a:cubicBezTo>
                  <a:pt x="1427540" y="2045460"/>
                  <a:pt x="978151" y="2025515"/>
                  <a:pt x="631157" y="1762804"/>
                </a:cubicBezTo>
                <a:cubicBezTo>
                  <a:pt x="415337" y="1802085"/>
                  <a:pt x="155718" y="1671085"/>
                  <a:pt x="120707" y="1552989"/>
                </a:cubicBezTo>
                <a:cubicBezTo>
                  <a:pt x="64582" y="1454222"/>
                  <a:pt x="101957" y="1364809"/>
                  <a:pt x="229778" y="1269773"/>
                </a:cubicBezTo>
                <a:cubicBezTo>
                  <a:pt x="72804" y="1222100"/>
                  <a:pt x="-36180" y="1082775"/>
                  <a:pt x="-544" y="979203"/>
                </a:cubicBezTo>
                <a:cubicBezTo>
                  <a:pt x="62137" y="809524"/>
                  <a:pt x="176626" y="720369"/>
                  <a:pt x="420082" y="720934"/>
                </a:cubicBezTo>
                <a:cubicBezTo>
                  <a:pt x="421459" y="718462"/>
                  <a:pt x="422226" y="716897"/>
                  <a:pt x="424106" y="714126"/>
                </a:cubicBezTo>
                <a:close/>
              </a:path>
              <a:path w="4697795" h="2146852" fill="none" stroke="0" extrusionOk="0">
                <a:moveTo>
                  <a:pt x="-404695" y="2106319"/>
                </a:moveTo>
                <a:cubicBezTo>
                  <a:pt x="-407047" y="2130492"/>
                  <a:pt x="-433440" y="2162372"/>
                  <a:pt x="-464330" y="2165954"/>
                </a:cubicBezTo>
                <a:cubicBezTo>
                  <a:pt x="-495948" y="2169571"/>
                  <a:pt x="-522216" y="2131370"/>
                  <a:pt x="-523965" y="2106319"/>
                </a:cubicBezTo>
                <a:cubicBezTo>
                  <a:pt x="-525322" y="2080621"/>
                  <a:pt x="-493661" y="2041537"/>
                  <a:pt x="-464330" y="2046684"/>
                </a:cubicBezTo>
                <a:cubicBezTo>
                  <a:pt x="-430856" y="2043344"/>
                  <a:pt x="-401983" y="2075030"/>
                  <a:pt x="-404695" y="2106319"/>
                </a:cubicBezTo>
                <a:close/>
              </a:path>
              <a:path w="4697795" h="2146852" fill="none" stroke="0" extrusionOk="0">
                <a:moveTo>
                  <a:pt x="-55013" y="1999827"/>
                </a:moveTo>
                <a:cubicBezTo>
                  <a:pt x="-58157" y="2053600"/>
                  <a:pt x="-111451" y="2122774"/>
                  <a:pt x="-174283" y="2119097"/>
                </a:cubicBezTo>
                <a:cubicBezTo>
                  <a:pt x="-241968" y="2106821"/>
                  <a:pt x="-301105" y="2048383"/>
                  <a:pt x="-293553" y="1999827"/>
                </a:cubicBezTo>
                <a:cubicBezTo>
                  <a:pt x="-300646" y="1940745"/>
                  <a:pt x="-241696" y="1903166"/>
                  <a:pt x="-174283" y="1880557"/>
                </a:cubicBezTo>
                <a:cubicBezTo>
                  <a:pt x="-111288" y="1867656"/>
                  <a:pt x="-58175" y="1940634"/>
                  <a:pt x="-55013" y="1999827"/>
                </a:cubicBezTo>
                <a:close/>
              </a:path>
              <a:path w="4697795" h="2146852" fill="none" stroke="0" extrusionOk="0">
                <a:moveTo>
                  <a:pt x="406632" y="1852226"/>
                </a:moveTo>
                <a:cubicBezTo>
                  <a:pt x="409480" y="1963434"/>
                  <a:pt x="348355" y="2033644"/>
                  <a:pt x="227728" y="2031130"/>
                </a:cubicBezTo>
                <a:cubicBezTo>
                  <a:pt x="118333" y="2044128"/>
                  <a:pt x="58401" y="1937359"/>
                  <a:pt x="48824" y="1852226"/>
                </a:cubicBezTo>
                <a:cubicBezTo>
                  <a:pt x="50554" y="1768465"/>
                  <a:pt x="141312" y="1645926"/>
                  <a:pt x="227728" y="1673322"/>
                </a:cubicBezTo>
                <a:cubicBezTo>
                  <a:pt x="349136" y="1653773"/>
                  <a:pt x="422940" y="1745757"/>
                  <a:pt x="406632" y="1852226"/>
                </a:cubicBezTo>
                <a:close/>
              </a:path>
              <a:path w="4697795" h="2146852" fill="none" stroke="0" extrusionOk="0">
                <a:moveTo>
                  <a:pt x="510341" y="1300882"/>
                </a:moveTo>
                <a:cubicBezTo>
                  <a:pt x="406698" y="1299173"/>
                  <a:pt x="300124" y="1300203"/>
                  <a:pt x="234889" y="1261275"/>
                </a:cubicBezTo>
                <a:moveTo>
                  <a:pt x="753387" y="1734328"/>
                </a:moveTo>
                <a:cubicBezTo>
                  <a:pt x="718502" y="1751729"/>
                  <a:pt x="671600" y="1748545"/>
                  <a:pt x="632897" y="1753262"/>
                </a:cubicBezTo>
                <a:moveTo>
                  <a:pt x="1791904" y="1942602"/>
                </a:moveTo>
                <a:cubicBezTo>
                  <a:pt x="1767500" y="1917453"/>
                  <a:pt x="1733553" y="1880300"/>
                  <a:pt x="1719262" y="1856132"/>
                </a:cubicBezTo>
                <a:moveTo>
                  <a:pt x="3134799" y="1726973"/>
                </a:moveTo>
                <a:cubicBezTo>
                  <a:pt x="3127523" y="1757633"/>
                  <a:pt x="3119944" y="1784727"/>
                  <a:pt x="3105764" y="1821842"/>
                </a:cubicBezTo>
                <a:moveTo>
                  <a:pt x="3711366" y="1140713"/>
                </a:moveTo>
                <a:cubicBezTo>
                  <a:pt x="3924603" y="1202751"/>
                  <a:pt x="4060113" y="1365919"/>
                  <a:pt x="4064897" y="1495342"/>
                </a:cubicBezTo>
                <a:moveTo>
                  <a:pt x="4545334" y="763026"/>
                </a:moveTo>
                <a:cubicBezTo>
                  <a:pt x="4511197" y="828849"/>
                  <a:pt x="4470578" y="851590"/>
                  <a:pt x="4387871" y="896012"/>
                </a:cubicBezTo>
                <a:moveTo>
                  <a:pt x="4167553" y="269648"/>
                </a:moveTo>
                <a:cubicBezTo>
                  <a:pt x="4177860" y="295275"/>
                  <a:pt x="4178013" y="311518"/>
                  <a:pt x="4175817" y="332463"/>
                </a:cubicBezTo>
                <a:moveTo>
                  <a:pt x="3162094" y="196397"/>
                </a:moveTo>
                <a:cubicBezTo>
                  <a:pt x="3191120" y="173667"/>
                  <a:pt x="3209771" y="141480"/>
                  <a:pt x="3242783" y="116287"/>
                </a:cubicBezTo>
                <a:moveTo>
                  <a:pt x="2407728" y="234563"/>
                </a:moveTo>
                <a:cubicBezTo>
                  <a:pt x="2425075" y="208836"/>
                  <a:pt x="2429711" y="187664"/>
                  <a:pt x="2446768" y="165486"/>
                </a:cubicBezTo>
                <a:moveTo>
                  <a:pt x="1522433" y="258019"/>
                </a:moveTo>
                <a:cubicBezTo>
                  <a:pt x="1563559" y="280790"/>
                  <a:pt x="1622682" y="303413"/>
                  <a:pt x="1663802" y="325009"/>
                </a:cubicBezTo>
                <a:moveTo>
                  <a:pt x="448791" y="784644"/>
                </a:moveTo>
                <a:cubicBezTo>
                  <a:pt x="438115" y="764129"/>
                  <a:pt x="430521" y="738493"/>
                  <a:pt x="424106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2916202906">
                  <a:custGeom>
                    <a:avLst/>
                    <a:gdLst>
                      <a:gd name="connsiteX0" fmla="*/ 424106 w 4697795"/>
                      <a:gd name="connsiteY0" fmla="*/ 714126 h 2146852"/>
                      <a:gd name="connsiteX1" fmla="*/ 611474 w 4697795"/>
                      <a:gd name="connsiteY1" fmla="*/ 343247 h 2146852"/>
                      <a:gd name="connsiteX2" fmla="*/ 1522977 w 4697795"/>
                      <a:gd name="connsiteY2" fmla="*/ 258516 h 2146852"/>
                      <a:gd name="connsiteX3" fmla="*/ 2441983 w 4697795"/>
                      <a:gd name="connsiteY3" fmla="*/ 170555 h 2146852"/>
                      <a:gd name="connsiteX4" fmla="*/ 2800081 w 4697795"/>
                      <a:gd name="connsiteY4" fmla="*/ 9939 h 2146852"/>
                      <a:gd name="connsiteX5" fmla="*/ 3244197 w 4697795"/>
                      <a:gd name="connsiteY5" fmla="*/ 123294 h 2146852"/>
                      <a:gd name="connsiteX6" fmla="*/ 3856432 w 4697795"/>
                      <a:gd name="connsiteY6" fmla="*/ 34289 h 2146852"/>
                      <a:gd name="connsiteX7" fmla="*/ 4166900 w 4697795"/>
                      <a:gd name="connsiteY7" fmla="*/ 277102 h 2146852"/>
                      <a:gd name="connsiteX8" fmla="*/ 4565343 w 4697795"/>
                      <a:gd name="connsiteY8" fmla="*/ 512759 h 2146852"/>
                      <a:gd name="connsiteX9" fmla="*/ 4547509 w 4697795"/>
                      <a:gd name="connsiteY9" fmla="*/ 768294 h 2146852"/>
                      <a:gd name="connsiteX10" fmla="*/ 4677785 w 4697795"/>
                      <a:gd name="connsiteY10" fmla="*/ 1159001 h 2146852"/>
                      <a:gd name="connsiteX11" fmla="*/ 4067507 w 4697795"/>
                      <a:gd name="connsiteY11" fmla="*/ 1501007 h 2146852"/>
                      <a:gd name="connsiteX12" fmla="*/ 3849038 w 4697795"/>
                      <a:gd name="connsiteY12" fmla="*/ 1794062 h 2146852"/>
                      <a:gd name="connsiteX13" fmla="*/ 3105220 w 4697795"/>
                      <a:gd name="connsiteY13" fmla="*/ 1829545 h 2146852"/>
                      <a:gd name="connsiteX14" fmla="*/ 2573673 w 4697795"/>
                      <a:gd name="connsiteY14" fmla="*/ 2142180 h 2146852"/>
                      <a:gd name="connsiteX15" fmla="*/ 1792121 w 4697795"/>
                      <a:gd name="connsiteY15" fmla="*/ 1951349 h 2146852"/>
                      <a:gd name="connsiteX16" fmla="*/ 631157 w 4697795"/>
                      <a:gd name="connsiteY16" fmla="*/ 1762804 h 2146852"/>
                      <a:gd name="connsiteX17" fmla="*/ 120707 w 4697795"/>
                      <a:gd name="connsiteY17" fmla="*/ 1552989 h 2146852"/>
                      <a:gd name="connsiteX18" fmla="*/ 229778 w 4697795"/>
                      <a:gd name="connsiteY18" fmla="*/ 1269773 h 2146852"/>
                      <a:gd name="connsiteX19" fmla="*/ -544 w 4697795"/>
                      <a:gd name="connsiteY19" fmla="*/ 979203 h 2146852"/>
                      <a:gd name="connsiteX20" fmla="*/ 420082 w 4697795"/>
                      <a:gd name="connsiteY20" fmla="*/ 720934 h 2146852"/>
                      <a:gd name="connsiteX21" fmla="*/ 424106 w 4697795"/>
                      <a:gd name="connsiteY21" fmla="*/ 714126 h 2146852"/>
                      <a:gd name="connsiteX0" fmla="*/ -404695 w 4697795"/>
                      <a:gd name="connsiteY0" fmla="*/ 2106319 h 2146852"/>
                      <a:gd name="connsiteX1" fmla="*/ -464330 w 4697795"/>
                      <a:gd name="connsiteY1" fmla="*/ 2165954 h 2146852"/>
                      <a:gd name="connsiteX2" fmla="*/ -523965 w 4697795"/>
                      <a:gd name="connsiteY2" fmla="*/ 2106319 h 2146852"/>
                      <a:gd name="connsiteX3" fmla="*/ -464330 w 4697795"/>
                      <a:gd name="connsiteY3" fmla="*/ 2046684 h 2146852"/>
                      <a:gd name="connsiteX4" fmla="*/ -404695 w 4697795"/>
                      <a:gd name="connsiteY4" fmla="*/ 2106319 h 2146852"/>
                      <a:gd name="connsiteX0" fmla="*/ -55013 w 4697795"/>
                      <a:gd name="connsiteY0" fmla="*/ 1999827 h 2146852"/>
                      <a:gd name="connsiteX1" fmla="*/ -174283 w 4697795"/>
                      <a:gd name="connsiteY1" fmla="*/ 2119097 h 2146852"/>
                      <a:gd name="connsiteX2" fmla="*/ -293553 w 4697795"/>
                      <a:gd name="connsiteY2" fmla="*/ 1999827 h 2146852"/>
                      <a:gd name="connsiteX3" fmla="*/ -174283 w 4697795"/>
                      <a:gd name="connsiteY3" fmla="*/ 1880557 h 2146852"/>
                      <a:gd name="connsiteX4" fmla="*/ -55013 w 4697795"/>
                      <a:gd name="connsiteY4" fmla="*/ 1999827 h 2146852"/>
                      <a:gd name="connsiteX0" fmla="*/ 406632 w 4697795"/>
                      <a:gd name="connsiteY0" fmla="*/ 1852226 h 2146852"/>
                      <a:gd name="connsiteX1" fmla="*/ 227728 w 4697795"/>
                      <a:gd name="connsiteY1" fmla="*/ 2031130 h 2146852"/>
                      <a:gd name="connsiteX2" fmla="*/ 48824 w 4697795"/>
                      <a:gd name="connsiteY2" fmla="*/ 1852226 h 2146852"/>
                      <a:gd name="connsiteX3" fmla="*/ 227728 w 4697795"/>
                      <a:gd name="connsiteY3" fmla="*/ 1673322 h 2146852"/>
                      <a:gd name="connsiteX4" fmla="*/ 406632 w 4697795"/>
                      <a:gd name="connsiteY4" fmla="*/ 1852226 h 2146852"/>
                      <a:gd name="connsiteX0" fmla="*/ 510341 w 4697795"/>
                      <a:gd name="connsiteY0" fmla="*/ 1300882 h 2146852"/>
                      <a:gd name="connsiteX1" fmla="*/ 234889 w 4697795"/>
                      <a:gd name="connsiteY1" fmla="*/ 1261275 h 2146852"/>
                      <a:gd name="connsiteX2" fmla="*/ 753387 w 4697795"/>
                      <a:gd name="connsiteY2" fmla="*/ 1734328 h 2146852"/>
                      <a:gd name="connsiteX3" fmla="*/ 632897 w 4697795"/>
                      <a:gd name="connsiteY3" fmla="*/ 1753262 h 2146852"/>
                      <a:gd name="connsiteX4" fmla="*/ 1791904 w 4697795"/>
                      <a:gd name="connsiteY4" fmla="*/ 1942602 h 2146852"/>
                      <a:gd name="connsiteX5" fmla="*/ 1719262 w 4697795"/>
                      <a:gd name="connsiteY5" fmla="*/ 1856132 h 2146852"/>
                      <a:gd name="connsiteX6" fmla="*/ 3134799 w 4697795"/>
                      <a:gd name="connsiteY6" fmla="*/ 1726973 h 2146852"/>
                      <a:gd name="connsiteX7" fmla="*/ 3105764 w 4697795"/>
                      <a:gd name="connsiteY7" fmla="*/ 1821842 h 2146852"/>
                      <a:gd name="connsiteX8" fmla="*/ 3711366 w 4697795"/>
                      <a:gd name="connsiteY8" fmla="*/ 1140713 h 2146852"/>
                      <a:gd name="connsiteX9" fmla="*/ 4064897 w 4697795"/>
                      <a:gd name="connsiteY9" fmla="*/ 1495342 h 2146852"/>
                      <a:gd name="connsiteX10" fmla="*/ 4545334 w 4697795"/>
                      <a:gd name="connsiteY10" fmla="*/ 763026 h 2146852"/>
                      <a:gd name="connsiteX11" fmla="*/ 4387871 w 4697795"/>
                      <a:gd name="connsiteY11" fmla="*/ 896012 h 2146852"/>
                      <a:gd name="connsiteX12" fmla="*/ 4167553 w 4697795"/>
                      <a:gd name="connsiteY12" fmla="*/ 269648 h 2146852"/>
                      <a:gd name="connsiteX13" fmla="*/ 4175817 w 4697795"/>
                      <a:gd name="connsiteY13" fmla="*/ 332463 h 2146852"/>
                      <a:gd name="connsiteX14" fmla="*/ 3162094 w 4697795"/>
                      <a:gd name="connsiteY14" fmla="*/ 196397 h 2146852"/>
                      <a:gd name="connsiteX15" fmla="*/ 3242783 w 4697795"/>
                      <a:gd name="connsiteY15" fmla="*/ 116287 h 2146852"/>
                      <a:gd name="connsiteX16" fmla="*/ 2407728 w 4697795"/>
                      <a:gd name="connsiteY16" fmla="*/ 234563 h 2146852"/>
                      <a:gd name="connsiteX17" fmla="*/ 2446768 w 4697795"/>
                      <a:gd name="connsiteY17" fmla="*/ 165486 h 2146852"/>
                      <a:gd name="connsiteX18" fmla="*/ 1522433 w 4697795"/>
                      <a:gd name="connsiteY18" fmla="*/ 258019 h 2146852"/>
                      <a:gd name="connsiteX19" fmla="*/ 1663802 w 4697795"/>
                      <a:gd name="connsiteY19" fmla="*/ 325009 h 2146852"/>
                      <a:gd name="connsiteX20" fmla="*/ 448791 w 4697795"/>
                      <a:gd name="connsiteY20" fmla="*/ 784644 h 2146852"/>
                      <a:gd name="connsiteX21" fmla="*/ 424106 w 4697795"/>
                      <a:gd name="connsiteY21" fmla="*/ 714126 h 2146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697795" h="2146852" fill="none" extrusionOk="0">
                        <a:moveTo>
                          <a:pt x="424106" y="714126"/>
                        </a:moveTo>
                        <a:cubicBezTo>
                          <a:pt x="401511" y="557529"/>
                          <a:pt x="434426" y="436190"/>
                          <a:pt x="611474" y="343247"/>
                        </a:cubicBezTo>
                        <a:cubicBezTo>
                          <a:pt x="887521" y="210184"/>
                          <a:pt x="1202469" y="160354"/>
                          <a:pt x="1522977" y="258516"/>
                        </a:cubicBezTo>
                        <a:cubicBezTo>
                          <a:pt x="1711131" y="74501"/>
                          <a:pt x="2191007" y="-34269"/>
                          <a:pt x="2441983" y="170555"/>
                        </a:cubicBezTo>
                        <a:cubicBezTo>
                          <a:pt x="2497820" y="116325"/>
                          <a:pt x="2628576" y="25526"/>
                          <a:pt x="2800081" y="9939"/>
                        </a:cubicBezTo>
                        <a:cubicBezTo>
                          <a:pt x="2942372" y="-16619"/>
                          <a:pt x="3112559" y="45132"/>
                          <a:pt x="3244197" y="123294"/>
                        </a:cubicBezTo>
                        <a:cubicBezTo>
                          <a:pt x="3356784" y="15588"/>
                          <a:pt x="3660892" y="17650"/>
                          <a:pt x="3856432" y="34289"/>
                        </a:cubicBezTo>
                        <a:cubicBezTo>
                          <a:pt x="4033719" y="82553"/>
                          <a:pt x="4136896" y="160868"/>
                          <a:pt x="4166900" y="277102"/>
                        </a:cubicBezTo>
                        <a:cubicBezTo>
                          <a:pt x="4360599" y="291335"/>
                          <a:pt x="4505817" y="402473"/>
                          <a:pt x="4565343" y="512759"/>
                        </a:cubicBezTo>
                        <a:cubicBezTo>
                          <a:pt x="4608069" y="590982"/>
                          <a:pt x="4599925" y="700591"/>
                          <a:pt x="4547509" y="768294"/>
                        </a:cubicBezTo>
                        <a:cubicBezTo>
                          <a:pt x="4677104" y="876239"/>
                          <a:pt x="4764106" y="1037575"/>
                          <a:pt x="4677785" y="1159001"/>
                        </a:cubicBezTo>
                        <a:cubicBezTo>
                          <a:pt x="4562785" y="1352760"/>
                          <a:pt x="4383204" y="1486894"/>
                          <a:pt x="4067507" y="1501007"/>
                        </a:cubicBezTo>
                        <a:cubicBezTo>
                          <a:pt x="4072092" y="1612673"/>
                          <a:pt x="3981419" y="1721716"/>
                          <a:pt x="3849038" y="1794062"/>
                        </a:cubicBezTo>
                        <a:cubicBezTo>
                          <a:pt x="3626363" y="1886082"/>
                          <a:pt x="3332215" y="1961471"/>
                          <a:pt x="3105220" y="1829545"/>
                        </a:cubicBezTo>
                        <a:cubicBezTo>
                          <a:pt x="3078524" y="1970418"/>
                          <a:pt x="2786855" y="2083220"/>
                          <a:pt x="2573673" y="2142180"/>
                        </a:cubicBezTo>
                        <a:cubicBezTo>
                          <a:pt x="2264736" y="2189905"/>
                          <a:pt x="1980054" y="2120948"/>
                          <a:pt x="1792121" y="1951349"/>
                        </a:cubicBezTo>
                        <a:cubicBezTo>
                          <a:pt x="1386791" y="2118863"/>
                          <a:pt x="918628" y="2032418"/>
                          <a:pt x="631157" y="1762804"/>
                        </a:cubicBezTo>
                        <a:cubicBezTo>
                          <a:pt x="406071" y="1782989"/>
                          <a:pt x="183500" y="1686285"/>
                          <a:pt x="120707" y="1552989"/>
                        </a:cubicBezTo>
                        <a:cubicBezTo>
                          <a:pt x="61663" y="1453023"/>
                          <a:pt x="127122" y="1357498"/>
                          <a:pt x="229778" y="1269773"/>
                        </a:cubicBezTo>
                        <a:cubicBezTo>
                          <a:pt x="69147" y="1220835"/>
                          <a:pt x="-23455" y="1113015"/>
                          <a:pt x="-544" y="979203"/>
                        </a:cubicBezTo>
                        <a:cubicBezTo>
                          <a:pt x="15897" y="815312"/>
                          <a:pt x="195887" y="735472"/>
                          <a:pt x="420082" y="720934"/>
                        </a:cubicBezTo>
                        <a:cubicBezTo>
                          <a:pt x="421373" y="718433"/>
                          <a:pt x="422554" y="716599"/>
                          <a:pt x="424106" y="714126"/>
                        </a:cubicBezTo>
                        <a:close/>
                      </a:path>
                      <a:path w="4697795" h="2146852" fill="none" extrusionOk="0">
                        <a:moveTo>
                          <a:pt x="-404695" y="2106319"/>
                        </a:moveTo>
                        <a:cubicBezTo>
                          <a:pt x="-409067" y="2132346"/>
                          <a:pt x="-436057" y="2160807"/>
                          <a:pt x="-464330" y="2165954"/>
                        </a:cubicBezTo>
                        <a:cubicBezTo>
                          <a:pt x="-497518" y="2169807"/>
                          <a:pt x="-523765" y="2138295"/>
                          <a:pt x="-523965" y="2106319"/>
                        </a:cubicBezTo>
                        <a:cubicBezTo>
                          <a:pt x="-521326" y="2078235"/>
                          <a:pt x="-494456" y="2042860"/>
                          <a:pt x="-464330" y="2046684"/>
                        </a:cubicBezTo>
                        <a:cubicBezTo>
                          <a:pt x="-429902" y="2047357"/>
                          <a:pt x="-400814" y="2074846"/>
                          <a:pt x="-404695" y="2106319"/>
                        </a:cubicBezTo>
                        <a:close/>
                      </a:path>
                      <a:path w="4697795" h="2146852" fill="none" extrusionOk="0">
                        <a:moveTo>
                          <a:pt x="-55013" y="1999827"/>
                        </a:moveTo>
                        <a:cubicBezTo>
                          <a:pt x="-41410" y="2060730"/>
                          <a:pt x="-99173" y="2121873"/>
                          <a:pt x="-174283" y="2119097"/>
                        </a:cubicBezTo>
                        <a:cubicBezTo>
                          <a:pt x="-241850" y="2110988"/>
                          <a:pt x="-296849" y="2056433"/>
                          <a:pt x="-293553" y="1999827"/>
                        </a:cubicBezTo>
                        <a:cubicBezTo>
                          <a:pt x="-293592" y="1935960"/>
                          <a:pt x="-242348" y="1895908"/>
                          <a:pt x="-174283" y="1880557"/>
                        </a:cubicBezTo>
                        <a:cubicBezTo>
                          <a:pt x="-122569" y="1879587"/>
                          <a:pt x="-51512" y="1931770"/>
                          <a:pt x="-55013" y="1999827"/>
                        </a:cubicBezTo>
                        <a:close/>
                      </a:path>
                      <a:path w="4697795" h="2146852" fill="none" extrusionOk="0">
                        <a:moveTo>
                          <a:pt x="406632" y="1852226"/>
                        </a:moveTo>
                        <a:cubicBezTo>
                          <a:pt x="401410" y="1956891"/>
                          <a:pt x="326134" y="2024565"/>
                          <a:pt x="227728" y="2031130"/>
                        </a:cubicBezTo>
                        <a:cubicBezTo>
                          <a:pt x="117104" y="2029977"/>
                          <a:pt x="54753" y="1940722"/>
                          <a:pt x="48824" y="1852226"/>
                        </a:cubicBezTo>
                        <a:cubicBezTo>
                          <a:pt x="63571" y="1761116"/>
                          <a:pt x="130905" y="1665943"/>
                          <a:pt x="227728" y="1673322"/>
                        </a:cubicBezTo>
                        <a:cubicBezTo>
                          <a:pt x="346885" y="1677155"/>
                          <a:pt x="407091" y="1755689"/>
                          <a:pt x="406632" y="1852226"/>
                        </a:cubicBezTo>
                        <a:close/>
                      </a:path>
                      <a:path w="4697795" h="2146852" fill="none" extrusionOk="0">
                        <a:moveTo>
                          <a:pt x="510341" y="1300882"/>
                        </a:moveTo>
                        <a:cubicBezTo>
                          <a:pt x="405292" y="1287413"/>
                          <a:pt x="305269" y="1291935"/>
                          <a:pt x="234889" y="1261275"/>
                        </a:cubicBezTo>
                        <a:moveTo>
                          <a:pt x="753387" y="1734328"/>
                        </a:moveTo>
                        <a:cubicBezTo>
                          <a:pt x="722494" y="1747593"/>
                          <a:pt x="673282" y="1751450"/>
                          <a:pt x="632897" y="1753262"/>
                        </a:cubicBezTo>
                        <a:moveTo>
                          <a:pt x="1791904" y="1942602"/>
                        </a:moveTo>
                        <a:cubicBezTo>
                          <a:pt x="1763264" y="1918200"/>
                          <a:pt x="1735684" y="1881423"/>
                          <a:pt x="1719262" y="1856132"/>
                        </a:cubicBezTo>
                        <a:moveTo>
                          <a:pt x="3134799" y="1726973"/>
                        </a:moveTo>
                        <a:cubicBezTo>
                          <a:pt x="3131084" y="1761267"/>
                          <a:pt x="3121858" y="1783817"/>
                          <a:pt x="3105764" y="1821842"/>
                        </a:cubicBezTo>
                        <a:moveTo>
                          <a:pt x="3711366" y="1140713"/>
                        </a:moveTo>
                        <a:cubicBezTo>
                          <a:pt x="3916714" y="1205274"/>
                          <a:pt x="4062448" y="1358503"/>
                          <a:pt x="4064897" y="1495342"/>
                        </a:cubicBezTo>
                        <a:moveTo>
                          <a:pt x="4545334" y="763026"/>
                        </a:moveTo>
                        <a:cubicBezTo>
                          <a:pt x="4511868" y="816946"/>
                          <a:pt x="4468330" y="857105"/>
                          <a:pt x="4387871" y="896012"/>
                        </a:cubicBezTo>
                        <a:moveTo>
                          <a:pt x="4167553" y="269648"/>
                        </a:moveTo>
                        <a:cubicBezTo>
                          <a:pt x="4175101" y="292671"/>
                          <a:pt x="4179856" y="308049"/>
                          <a:pt x="4175817" y="332463"/>
                        </a:cubicBezTo>
                        <a:moveTo>
                          <a:pt x="3162094" y="196397"/>
                        </a:moveTo>
                        <a:cubicBezTo>
                          <a:pt x="3185934" y="167279"/>
                          <a:pt x="3207638" y="139203"/>
                          <a:pt x="3242783" y="116287"/>
                        </a:cubicBezTo>
                        <a:moveTo>
                          <a:pt x="2407728" y="234563"/>
                        </a:moveTo>
                        <a:cubicBezTo>
                          <a:pt x="2420681" y="208044"/>
                          <a:pt x="2430010" y="188163"/>
                          <a:pt x="2446768" y="165486"/>
                        </a:cubicBezTo>
                        <a:moveTo>
                          <a:pt x="1522433" y="258019"/>
                        </a:moveTo>
                        <a:cubicBezTo>
                          <a:pt x="1567317" y="281757"/>
                          <a:pt x="1624645" y="300273"/>
                          <a:pt x="1663802" y="325009"/>
                        </a:cubicBezTo>
                        <a:moveTo>
                          <a:pt x="448791" y="784644"/>
                        </a:moveTo>
                        <a:cubicBezTo>
                          <a:pt x="439103" y="764360"/>
                          <a:pt x="428013" y="739216"/>
                          <a:pt x="424106" y="714126"/>
                        </a:cubicBezTo>
                      </a:path>
                      <a:path w="4697795" h="2146852" stroke="0" extrusionOk="0">
                        <a:moveTo>
                          <a:pt x="424106" y="714126"/>
                        </a:moveTo>
                        <a:cubicBezTo>
                          <a:pt x="406621" y="613795"/>
                          <a:pt x="482743" y="413411"/>
                          <a:pt x="611474" y="343247"/>
                        </a:cubicBezTo>
                        <a:cubicBezTo>
                          <a:pt x="893326" y="241880"/>
                          <a:pt x="1221526" y="77751"/>
                          <a:pt x="1522977" y="258516"/>
                        </a:cubicBezTo>
                        <a:cubicBezTo>
                          <a:pt x="1698776" y="38611"/>
                          <a:pt x="2111059" y="-20821"/>
                          <a:pt x="2441983" y="170555"/>
                        </a:cubicBezTo>
                        <a:cubicBezTo>
                          <a:pt x="2484912" y="79012"/>
                          <a:pt x="2659655" y="31269"/>
                          <a:pt x="2800081" y="9939"/>
                        </a:cubicBezTo>
                        <a:cubicBezTo>
                          <a:pt x="2992751" y="10344"/>
                          <a:pt x="3146609" y="44807"/>
                          <a:pt x="3244197" y="123294"/>
                        </a:cubicBezTo>
                        <a:cubicBezTo>
                          <a:pt x="3380956" y="44545"/>
                          <a:pt x="3649307" y="-13890"/>
                          <a:pt x="3856432" y="34289"/>
                        </a:cubicBezTo>
                        <a:cubicBezTo>
                          <a:pt x="4018909" y="66695"/>
                          <a:pt x="4129662" y="156518"/>
                          <a:pt x="4166900" y="277102"/>
                        </a:cubicBezTo>
                        <a:cubicBezTo>
                          <a:pt x="4330628" y="288098"/>
                          <a:pt x="4500416" y="403020"/>
                          <a:pt x="4565343" y="512759"/>
                        </a:cubicBezTo>
                        <a:cubicBezTo>
                          <a:pt x="4602592" y="585440"/>
                          <a:pt x="4611459" y="675630"/>
                          <a:pt x="4547509" y="768294"/>
                        </a:cubicBezTo>
                        <a:cubicBezTo>
                          <a:pt x="4695773" y="883889"/>
                          <a:pt x="4750632" y="1017774"/>
                          <a:pt x="4677785" y="1159001"/>
                        </a:cubicBezTo>
                        <a:cubicBezTo>
                          <a:pt x="4615213" y="1304887"/>
                          <a:pt x="4361446" y="1459633"/>
                          <a:pt x="4067507" y="1501007"/>
                        </a:cubicBezTo>
                        <a:cubicBezTo>
                          <a:pt x="4061767" y="1619461"/>
                          <a:pt x="3961758" y="1732582"/>
                          <a:pt x="3849038" y="1794062"/>
                        </a:cubicBezTo>
                        <a:cubicBezTo>
                          <a:pt x="3635419" y="1931452"/>
                          <a:pt x="3385636" y="1935508"/>
                          <a:pt x="3105220" y="1829545"/>
                        </a:cubicBezTo>
                        <a:cubicBezTo>
                          <a:pt x="3009558" y="1968965"/>
                          <a:pt x="2833024" y="2098187"/>
                          <a:pt x="2573673" y="2142180"/>
                        </a:cubicBezTo>
                        <a:cubicBezTo>
                          <a:pt x="2250014" y="2187238"/>
                          <a:pt x="2000470" y="2126867"/>
                          <a:pt x="1792121" y="1951349"/>
                        </a:cubicBezTo>
                        <a:cubicBezTo>
                          <a:pt x="1405716" y="2072320"/>
                          <a:pt x="925196" y="2010633"/>
                          <a:pt x="631157" y="1762804"/>
                        </a:cubicBezTo>
                        <a:cubicBezTo>
                          <a:pt x="416098" y="1810111"/>
                          <a:pt x="180947" y="1688402"/>
                          <a:pt x="120707" y="1552989"/>
                        </a:cubicBezTo>
                        <a:cubicBezTo>
                          <a:pt x="79700" y="1455657"/>
                          <a:pt x="109951" y="1347154"/>
                          <a:pt x="229778" y="1269773"/>
                        </a:cubicBezTo>
                        <a:cubicBezTo>
                          <a:pt x="88608" y="1217656"/>
                          <a:pt x="-28254" y="1084039"/>
                          <a:pt x="-544" y="979203"/>
                        </a:cubicBezTo>
                        <a:cubicBezTo>
                          <a:pt x="44263" y="840004"/>
                          <a:pt x="192116" y="728369"/>
                          <a:pt x="420082" y="720934"/>
                        </a:cubicBezTo>
                        <a:cubicBezTo>
                          <a:pt x="421619" y="718727"/>
                          <a:pt x="422607" y="716589"/>
                          <a:pt x="424106" y="714126"/>
                        </a:cubicBezTo>
                        <a:close/>
                      </a:path>
                      <a:path w="4697795" h="2146852" stroke="0" extrusionOk="0">
                        <a:moveTo>
                          <a:pt x="-404695" y="2106319"/>
                        </a:moveTo>
                        <a:cubicBezTo>
                          <a:pt x="-399088" y="2134109"/>
                          <a:pt x="-429445" y="2167119"/>
                          <a:pt x="-464330" y="2165954"/>
                        </a:cubicBezTo>
                        <a:cubicBezTo>
                          <a:pt x="-493555" y="2165395"/>
                          <a:pt x="-522286" y="2131750"/>
                          <a:pt x="-523965" y="2106319"/>
                        </a:cubicBezTo>
                        <a:cubicBezTo>
                          <a:pt x="-525834" y="2074499"/>
                          <a:pt x="-494771" y="2042532"/>
                          <a:pt x="-464330" y="2046684"/>
                        </a:cubicBezTo>
                        <a:cubicBezTo>
                          <a:pt x="-433224" y="2038983"/>
                          <a:pt x="-412479" y="2074607"/>
                          <a:pt x="-404695" y="2106319"/>
                        </a:cubicBezTo>
                        <a:close/>
                      </a:path>
                      <a:path w="4697795" h="2146852" stroke="0" extrusionOk="0">
                        <a:moveTo>
                          <a:pt x="-55013" y="1999827"/>
                        </a:moveTo>
                        <a:cubicBezTo>
                          <a:pt x="-65547" y="2061213"/>
                          <a:pt x="-110843" y="2119275"/>
                          <a:pt x="-174283" y="2119097"/>
                        </a:cubicBezTo>
                        <a:cubicBezTo>
                          <a:pt x="-240612" y="2102876"/>
                          <a:pt x="-300827" y="2051940"/>
                          <a:pt x="-293553" y="1999827"/>
                        </a:cubicBezTo>
                        <a:cubicBezTo>
                          <a:pt x="-295258" y="1935113"/>
                          <a:pt x="-238879" y="1894747"/>
                          <a:pt x="-174283" y="1880557"/>
                        </a:cubicBezTo>
                        <a:cubicBezTo>
                          <a:pt x="-101853" y="1873620"/>
                          <a:pt x="-62777" y="1944285"/>
                          <a:pt x="-55013" y="1999827"/>
                        </a:cubicBezTo>
                        <a:close/>
                      </a:path>
                      <a:path w="4697795" h="2146852" stroke="0" extrusionOk="0">
                        <a:moveTo>
                          <a:pt x="406632" y="1852226"/>
                        </a:moveTo>
                        <a:cubicBezTo>
                          <a:pt x="423788" y="1964942"/>
                          <a:pt x="347829" y="2039831"/>
                          <a:pt x="227728" y="2031130"/>
                        </a:cubicBezTo>
                        <a:cubicBezTo>
                          <a:pt x="130452" y="2048747"/>
                          <a:pt x="62766" y="1938181"/>
                          <a:pt x="48824" y="1852226"/>
                        </a:cubicBezTo>
                        <a:cubicBezTo>
                          <a:pt x="43952" y="1756170"/>
                          <a:pt x="131785" y="1667816"/>
                          <a:pt x="227728" y="1673322"/>
                        </a:cubicBezTo>
                        <a:cubicBezTo>
                          <a:pt x="328496" y="1652945"/>
                          <a:pt x="421252" y="1744258"/>
                          <a:pt x="406632" y="1852226"/>
                        </a:cubicBezTo>
                        <a:close/>
                      </a:path>
                      <a:path w="4697795" h="2146852" fill="none" stroke="0" extrusionOk="0">
                        <a:moveTo>
                          <a:pt x="510341" y="1300882"/>
                        </a:moveTo>
                        <a:cubicBezTo>
                          <a:pt x="414485" y="1307857"/>
                          <a:pt x="312292" y="1301038"/>
                          <a:pt x="234889" y="1261275"/>
                        </a:cubicBezTo>
                        <a:moveTo>
                          <a:pt x="753387" y="1734328"/>
                        </a:moveTo>
                        <a:cubicBezTo>
                          <a:pt x="711833" y="1746974"/>
                          <a:pt x="672827" y="1747874"/>
                          <a:pt x="632897" y="1753262"/>
                        </a:cubicBezTo>
                        <a:moveTo>
                          <a:pt x="1791904" y="1942602"/>
                        </a:moveTo>
                        <a:cubicBezTo>
                          <a:pt x="1764143" y="1915244"/>
                          <a:pt x="1736000" y="1885174"/>
                          <a:pt x="1719262" y="1856132"/>
                        </a:cubicBezTo>
                        <a:moveTo>
                          <a:pt x="3134799" y="1726973"/>
                        </a:moveTo>
                        <a:cubicBezTo>
                          <a:pt x="3129913" y="1758468"/>
                          <a:pt x="3115783" y="1793303"/>
                          <a:pt x="3105764" y="1821842"/>
                        </a:cubicBezTo>
                        <a:moveTo>
                          <a:pt x="3711366" y="1140713"/>
                        </a:moveTo>
                        <a:cubicBezTo>
                          <a:pt x="3956905" y="1197878"/>
                          <a:pt x="4063160" y="1356397"/>
                          <a:pt x="4064897" y="1495342"/>
                        </a:cubicBezTo>
                        <a:moveTo>
                          <a:pt x="4545334" y="763026"/>
                        </a:moveTo>
                        <a:cubicBezTo>
                          <a:pt x="4509013" y="831646"/>
                          <a:pt x="4457155" y="857400"/>
                          <a:pt x="4387871" y="896012"/>
                        </a:cubicBezTo>
                        <a:moveTo>
                          <a:pt x="4167553" y="269648"/>
                        </a:moveTo>
                        <a:cubicBezTo>
                          <a:pt x="4174548" y="291328"/>
                          <a:pt x="4174236" y="315390"/>
                          <a:pt x="4175817" y="332463"/>
                        </a:cubicBezTo>
                        <a:moveTo>
                          <a:pt x="3162094" y="196397"/>
                        </a:moveTo>
                        <a:cubicBezTo>
                          <a:pt x="3184191" y="169325"/>
                          <a:pt x="3213498" y="144467"/>
                          <a:pt x="3242783" y="116287"/>
                        </a:cubicBezTo>
                        <a:moveTo>
                          <a:pt x="2407728" y="234563"/>
                        </a:moveTo>
                        <a:cubicBezTo>
                          <a:pt x="2417534" y="210868"/>
                          <a:pt x="2425889" y="181768"/>
                          <a:pt x="2446768" y="165486"/>
                        </a:cubicBezTo>
                        <a:moveTo>
                          <a:pt x="1522433" y="258019"/>
                        </a:moveTo>
                        <a:cubicBezTo>
                          <a:pt x="1566015" y="274711"/>
                          <a:pt x="1617717" y="304746"/>
                          <a:pt x="1663802" y="325009"/>
                        </a:cubicBezTo>
                        <a:moveTo>
                          <a:pt x="448791" y="784644"/>
                        </a:moveTo>
                        <a:cubicBezTo>
                          <a:pt x="435730" y="761149"/>
                          <a:pt x="434657" y="736492"/>
                          <a:pt x="424106" y="714126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>
                <a:solidFill>
                  <a:sysClr val="windowText" lastClr="000000"/>
                </a:solidFill>
              </a:rPr>
              <a:t>ngàn ánh sáo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A16AF8-DFDF-C1AA-D93A-64114053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48" y="5016120"/>
            <a:ext cx="1821762" cy="22990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326195-4EF4-D7CC-AE0E-77FA0E36AA77}"/>
              </a:ext>
            </a:extLst>
          </p:cNvPr>
          <p:cNvSpPr/>
          <p:nvPr/>
        </p:nvSpPr>
        <p:spPr>
          <a:xfrm>
            <a:off x="2852182" y="5682342"/>
            <a:ext cx="249235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 kiếm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2AA8CE-17BA-CFAE-5FD6-054AC988CF0D}"/>
              </a:ext>
            </a:extLst>
          </p:cNvPr>
          <p:cNvSpPr/>
          <p:nvPr/>
        </p:nvSpPr>
        <p:spPr>
          <a:xfrm>
            <a:off x="2639146" y="4844972"/>
            <a:ext cx="291842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</a:rPr>
              <a:t>ngàn ánh sáo</a:t>
            </a:r>
          </a:p>
        </p:txBody>
      </p:sp>
    </p:spTree>
    <p:extLst>
      <p:ext uri="{BB962C8B-B14F-4D97-AF65-F5344CB8AC3E}">
        <p14:creationId xmlns:p14="http://schemas.microsoft.com/office/powerpoint/2010/main" val="1283368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3A0E490-97ED-488D-9BB6-957274BF55A4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1809</TotalTime>
  <Words>331</Words>
  <Application>Microsoft Office PowerPoint</Application>
  <PresentationFormat>Widescreen</PresentationFormat>
  <Paragraphs>83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#9Slide05 SVNClementine</vt:lpstr>
      <vt:lpstr>#9Slide07 IcielLa Chic Pro Shad</vt:lpstr>
      <vt:lpstr>Arial</vt:lpstr>
      <vt:lpstr>Calibri</vt:lpstr>
      <vt:lpstr>Calibri Light</vt:lpstr>
      <vt:lpstr>HP001 5 hàng</vt:lpstr>
      <vt:lpstr>iCiel Ciaobella</vt:lpstr>
      <vt:lpstr>SVN-Hole Hearted</vt:lpstr>
      <vt:lpstr>SVN-Kitten</vt:lpstr>
      <vt:lpstr>SVN-Poky's</vt:lpstr>
      <vt:lpstr>Times New Roman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Lưu ý khi trình bày</vt:lpstr>
      <vt:lpstr>Lưu ý khi trình bày</vt:lpstr>
      <vt:lpstr>Lưu ý tư thế ngồi viết</vt:lpstr>
      <vt:lpstr>PowerPoint Presentation</vt:lpstr>
      <vt:lpstr>Thực hành</vt:lpstr>
      <vt:lpstr>2. Tìm từ ngữ chưa đúng chính tả và viết lại vào vở cho đúng: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Tien Duat</cp:lastModifiedBy>
  <cp:revision>2</cp:revision>
  <dcterms:created xsi:type="dcterms:W3CDTF">2022-07-12T12:48:31Z</dcterms:created>
  <dcterms:modified xsi:type="dcterms:W3CDTF">2024-11-24T02:20:12Z</dcterms:modified>
</cp:coreProperties>
</file>