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1" r:id="rId2"/>
    <p:sldId id="260" r:id="rId3"/>
    <p:sldId id="268" r:id="rId4"/>
    <p:sldId id="304" r:id="rId5"/>
    <p:sldId id="306" r:id="rId6"/>
    <p:sldId id="307" r:id="rId7"/>
    <p:sldId id="305" r:id="rId8"/>
    <p:sldId id="273" r:id="rId9"/>
    <p:sldId id="308" r:id="rId10"/>
    <p:sldId id="322" r:id="rId11"/>
    <p:sldId id="309" r:id="rId12"/>
    <p:sldId id="310" r:id="rId13"/>
    <p:sldId id="311" r:id="rId14"/>
    <p:sldId id="323" r:id="rId15"/>
    <p:sldId id="312" r:id="rId16"/>
    <p:sldId id="313" r:id="rId17"/>
    <p:sldId id="314" r:id="rId18"/>
    <p:sldId id="315" r:id="rId19"/>
    <p:sldId id="316" r:id="rId20"/>
    <p:sldId id="317" r:id="rId21"/>
    <p:sldId id="318" r:id="rId22"/>
    <p:sldId id="324" r:id="rId23"/>
    <p:sldId id="325" r:id="rId24"/>
    <p:sldId id="326" r:id="rId25"/>
    <p:sldId id="373" r:id="rId26"/>
    <p:sldId id="319" r:id="rId27"/>
    <p:sldId id="320" r:id="rId28"/>
    <p:sldId id="321" r:id="rId29"/>
    <p:sldId id="301" r:id="rId30"/>
    <p:sldId id="302" r:id="rId31"/>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FF99"/>
    <a:srgbClr val="FF0000"/>
    <a:srgbClr val="FF5050"/>
    <a:srgbClr val="FFFFFF"/>
    <a:srgbClr val="FFFFCC"/>
    <a:srgbClr val="E95753"/>
    <a:srgbClr val="E6E6E6"/>
    <a:srgbClr val="FD0661"/>
    <a:srgbClr val="CCFFFF"/>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5016" autoAdjust="0"/>
  </p:normalViewPr>
  <p:slideViewPr>
    <p:cSldViewPr snapToGrid="0">
      <p:cViewPr varScale="1">
        <p:scale>
          <a:sx n="76" d="100"/>
          <a:sy n="76" d="100"/>
        </p:scale>
        <p:origin x="49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2CF4B8F-D545-7330-1706-44094C6FF52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7F77531B-7D16-67D4-2984-F37EBDE24DB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DDC225BA-361A-9204-13AE-4D08770D66E6}"/>
              </a:ext>
            </a:extLst>
          </p:cNvPr>
          <p:cNvSpPr>
            <a:spLocks noGrp="1"/>
          </p:cNvSpPr>
          <p:nvPr>
            <p:ph type="dt" sz="half" idx="10"/>
          </p:nvPr>
        </p:nvSpPr>
        <p:spPr>
          <a:xfrm>
            <a:off x="838200" y="6356350"/>
            <a:ext cx="2743200" cy="365125"/>
          </a:xfrm>
          <a:prstGeom prst="rect">
            <a:avLst/>
          </a:prstGeom>
        </p:spPr>
        <p:txBody>
          <a:bodyPr/>
          <a:lstStyle/>
          <a:p>
            <a:fld id="{84F3DFFC-D28B-42EF-B350-79F67588D8A1}" type="datetimeFigureOut">
              <a:rPr lang="en-US" smtClean="0"/>
              <a:t>11/24/2024</a:t>
            </a:fld>
            <a:endParaRPr lang="en-US"/>
          </a:p>
        </p:txBody>
      </p:sp>
      <p:sp>
        <p:nvSpPr>
          <p:cNvPr id="5" name="Footer Placeholder 4">
            <a:extLst>
              <a:ext uri="{FF2B5EF4-FFF2-40B4-BE49-F238E27FC236}">
                <a16:creationId xmlns="" xmlns:a16="http://schemas.microsoft.com/office/drawing/2014/main" id="{9131AD14-19B6-F2AF-513A-A9164FAD3F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AA5540AA-126E-8439-84B5-B432A029FFCC}"/>
              </a:ext>
            </a:extLst>
          </p:cNvPr>
          <p:cNvSpPr>
            <a:spLocks noGrp="1"/>
          </p:cNvSpPr>
          <p:nvPr>
            <p:ph type="sldNum" sz="quarter" idx="12"/>
          </p:nvPr>
        </p:nvSpPr>
        <p:spPr>
          <a:xfrm>
            <a:off x="8610600" y="6356350"/>
            <a:ext cx="2743200" cy="365125"/>
          </a:xfrm>
          <a:prstGeom prst="rect">
            <a:avLst/>
          </a:prstGeom>
        </p:spPr>
        <p:txBody>
          <a:bodyPr/>
          <a:lstStyle/>
          <a:p>
            <a:fld id="{5233A3E6-AC32-4032-9A55-CD2D1ABF60F9}" type="slidenum">
              <a:rPr lang="en-US" smtClean="0"/>
              <a:t>‹#›</a:t>
            </a:fld>
            <a:endParaRPr lang="en-US"/>
          </a:p>
        </p:txBody>
      </p:sp>
    </p:spTree>
    <p:extLst>
      <p:ext uri="{BB962C8B-B14F-4D97-AF65-F5344CB8AC3E}">
        <p14:creationId xmlns:p14="http://schemas.microsoft.com/office/powerpoint/2010/main" val="36463962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1C23C3A-B1CD-C9C6-B715-C88F2B89BBD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40FCD9BC-A2C9-F5C7-B143-B34F802EE7B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8BE101B-B55B-521B-0E4E-CD6667807F67}"/>
              </a:ext>
            </a:extLst>
          </p:cNvPr>
          <p:cNvSpPr>
            <a:spLocks noGrp="1"/>
          </p:cNvSpPr>
          <p:nvPr>
            <p:ph type="dt" sz="half" idx="10"/>
          </p:nvPr>
        </p:nvSpPr>
        <p:spPr>
          <a:xfrm>
            <a:off x="838200" y="6356350"/>
            <a:ext cx="2743200" cy="365125"/>
          </a:xfrm>
          <a:prstGeom prst="rect">
            <a:avLst/>
          </a:prstGeom>
        </p:spPr>
        <p:txBody>
          <a:bodyPr/>
          <a:lstStyle/>
          <a:p>
            <a:fld id="{84F3DFFC-D28B-42EF-B350-79F67588D8A1}" type="datetimeFigureOut">
              <a:rPr lang="en-US" smtClean="0"/>
              <a:t>11/24/2024</a:t>
            </a:fld>
            <a:endParaRPr lang="en-US"/>
          </a:p>
        </p:txBody>
      </p:sp>
      <p:sp>
        <p:nvSpPr>
          <p:cNvPr id="5" name="Footer Placeholder 4">
            <a:extLst>
              <a:ext uri="{FF2B5EF4-FFF2-40B4-BE49-F238E27FC236}">
                <a16:creationId xmlns="" xmlns:a16="http://schemas.microsoft.com/office/drawing/2014/main" id="{A7CBDFEF-9899-2F47-8CC9-EBD094E4553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A8F3C0EB-122C-5E87-B7A6-0F28A1C8C717}"/>
              </a:ext>
            </a:extLst>
          </p:cNvPr>
          <p:cNvSpPr>
            <a:spLocks noGrp="1"/>
          </p:cNvSpPr>
          <p:nvPr>
            <p:ph type="sldNum" sz="quarter" idx="12"/>
          </p:nvPr>
        </p:nvSpPr>
        <p:spPr>
          <a:xfrm>
            <a:off x="8610600" y="6356350"/>
            <a:ext cx="2743200" cy="365125"/>
          </a:xfrm>
          <a:prstGeom prst="rect">
            <a:avLst/>
          </a:prstGeom>
        </p:spPr>
        <p:txBody>
          <a:bodyPr/>
          <a:lstStyle/>
          <a:p>
            <a:fld id="{5233A3E6-AC32-4032-9A55-CD2D1ABF60F9}" type="slidenum">
              <a:rPr lang="en-US" smtClean="0"/>
              <a:t>‹#›</a:t>
            </a:fld>
            <a:endParaRPr lang="en-US"/>
          </a:p>
        </p:txBody>
      </p:sp>
    </p:spTree>
    <p:extLst>
      <p:ext uri="{BB962C8B-B14F-4D97-AF65-F5344CB8AC3E}">
        <p14:creationId xmlns:p14="http://schemas.microsoft.com/office/powerpoint/2010/main" val="31587506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185BF38B-1C05-B1FA-D7E3-698236FC709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90E75267-6A16-9737-0CDC-2A25402601A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384E616-90E2-DC10-3242-0985C43C020D}"/>
              </a:ext>
            </a:extLst>
          </p:cNvPr>
          <p:cNvSpPr>
            <a:spLocks noGrp="1"/>
          </p:cNvSpPr>
          <p:nvPr>
            <p:ph type="dt" sz="half" idx="10"/>
          </p:nvPr>
        </p:nvSpPr>
        <p:spPr>
          <a:xfrm>
            <a:off x="838200" y="6356350"/>
            <a:ext cx="2743200" cy="365125"/>
          </a:xfrm>
          <a:prstGeom prst="rect">
            <a:avLst/>
          </a:prstGeom>
        </p:spPr>
        <p:txBody>
          <a:bodyPr/>
          <a:lstStyle/>
          <a:p>
            <a:fld id="{84F3DFFC-D28B-42EF-B350-79F67588D8A1}" type="datetimeFigureOut">
              <a:rPr lang="en-US" smtClean="0"/>
              <a:t>11/24/2024</a:t>
            </a:fld>
            <a:endParaRPr lang="en-US"/>
          </a:p>
        </p:txBody>
      </p:sp>
      <p:sp>
        <p:nvSpPr>
          <p:cNvPr id="5" name="Footer Placeholder 4">
            <a:extLst>
              <a:ext uri="{FF2B5EF4-FFF2-40B4-BE49-F238E27FC236}">
                <a16:creationId xmlns="" xmlns:a16="http://schemas.microsoft.com/office/drawing/2014/main" id="{47345370-B538-94F8-F28C-732B4EF7DF2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9F3F1D4C-9D85-B513-BD2F-FF6AB8271B93}"/>
              </a:ext>
            </a:extLst>
          </p:cNvPr>
          <p:cNvSpPr>
            <a:spLocks noGrp="1"/>
          </p:cNvSpPr>
          <p:nvPr>
            <p:ph type="sldNum" sz="quarter" idx="12"/>
          </p:nvPr>
        </p:nvSpPr>
        <p:spPr>
          <a:xfrm>
            <a:off x="8610600" y="6356350"/>
            <a:ext cx="2743200" cy="365125"/>
          </a:xfrm>
          <a:prstGeom prst="rect">
            <a:avLst/>
          </a:prstGeom>
        </p:spPr>
        <p:txBody>
          <a:bodyPr/>
          <a:lstStyle/>
          <a:p>
            <a:fld id="{5233A3E6-AC32-4032-9A55-CD2D1ABF60F9}" type="slidenum">
              <a:rPr lang="en-US" smtClean="0"/>
              <a:t>‹#›</a:t>
            </a:fld>
            <a:endParaRPr lang="en-US"/>
          </a:p>
        </p:txBody>
      </p:sp>
    </p:spTree>
    <p:extLst>
      <p:ext uri="{BB962C8B-B14F-4D97-AF65-F5344CB8AC3E}">
        <p14:creationId xmlns:p14="http://schemas.microsoft.com/office/powerpoint/2010/main" val="596549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E151FFB-4D36-B1A1-D8D3-5AEC81D5B40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112C5432-9614-9001-3BC2-A824812520B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39A0E8A-A108-3700-A6AB-5D6F5A7E2D5E}"/>
              </a:ext>
            </a:extLst>
          </p:cNvPr>
          <p:cNvSpPr>
            <a:spLocks noGrp="1"/>
          </p:cNvSpPr>
          <p:nvPr>
            <p:ph type="dt" sz="half" idx="10"/>
          </p:nvPr>
        </p:nvSpPr>
        <p:spPr>
          <a:xfrm>
            <a:off x="838200" y="6356350"/>
            <a:ext cx="2743200" cy="365125"/>
          </a:xfrm>
          <a:prstGeom prst="rect">
            <a:avLst/>
          </a:prstGeom>
        </p:spPr>
        <p:txBody>
          <a:bodyPr/>
          <a:lstStyle/>
          <a:p>
            <a:fld id="{84F3DFFC-D28B-42EF-B350-79F67588D8A1}" type="datetimeFigureOut">
              <a:rPr lang="en-US" smtClean="0"/>
              <a:t>11/24/2024</a:t>
            </a:fld>
            <a:endParaRPr lang="en-US"/>
          </a:p>
        </p:txBody>
      </p:sp>
      <p:sp>
        <p:nvSpPr>
          <p:cNvPr id="5" name="Footer Placeholder 4">
            <a:extLst>
              <a:ext uri="{FF2B5EF4-FFF2-40B4-BE49-F238E27FC236}">
                <a16:creationId xmlns="" xmlns:a16="http://schemas.microsoft.com/office/drawing/2014/main" id="{69E858AB-A4DA-8DF6-5FE0-2322B84EC7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8C50188D-ABC6-1DD9-4EC1-EA03B62D842D}"/>
              </a:ext>
            </a:extLst>
          </p:cNvPr>
          <p:cNvSpPr>
            <a:spLocks noGrp="1"/>
          </p:cNvSpPr>
          <p:nvPr>
            <p:ph type="sldNum" sz="quarter" idx="12"/>
          </p:nvPr>
        </p:nvSpPr>
        <p:spPr>
          <a:xfrm>
            <a:off x="8610600" y="6356350"/>
            <a:ext cx="2743200" cy="365125"/>
          </a:xfrm>
          <a:prstGeom prst="rect">
            <a:avLst/>
          </a:prstGeom>
        </p:spPr>
        <p:txBody>
          <a:bodyPr/>
          <a:lstStyle/>
          <a:p>
            <a:fld id="{5233A3E6-AC32-4032-9A55-CD2D1ABF60F9}" type="slidenum">
              <a:rPr lang="en-US" smtClean="0"/>
              <a:t>‹#›</a:t>
            </a:fld>
            <a:endParaRPr lang="en-US"/>
          </a:p>
        </p:txBody>
      </p:sp>
    </p:spTree>
    <p:extLst>
      <p:ext uri="{BB962C8B-B14F-4D97-AF65-F5344CB8AC3E}">
        <p14:creationId xmlns:p14="http://schemas.microsoft.com/office/powerpoint/2010/main" val="1618376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3C823C6-CA80-DECE-6891-7FE62452645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B2A6EED5-C707-E19E-84A3-BB4FB8C79FC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BBBB2229-C50F-7023-EAD2-6F85DF2E3A21}"/>
              </a:ext>
            </a:extLst>
          </p:cNvPr>
          <p:cNvSpPr>
            <a:spLocks noGrp="1"/>
          </p:cNvSpPr>
          <p:nvPr>
            <p:ph type="dt" sz="half" idx="10"/>
          </p:nvPr>
        </p:nvSpPr>
        <p:spPr>
          <a:xfrm>
            <a:off x="838200" y="6356350"/>
            <a:ext cx="2743200" cy="365125"/>
          </a:xfrm>
          <a:prstGeom prst="rect">
            <a:avLst/>
          </a:prstGeom>
        </p:spPr>
        <p:txBody>
          <a:bodyPr/>
          <a:lstStyle/>
          <a:p>
            <a:fld id="{84F3DFFC-D28B-42EF-B350-79F67588D8A1}" type="datetimeFigureOut">
              <a:rPr lang="en-US" smtClean="0"/>
              <a:t>11/24/2024</a:t>
            </a:fld>
            <a:endParaRPr lang="en-US"/>
          </a:p>
        </p:txBody>
      </p:sp>
      <p:sp>
        <p:nvSpPr>
          <p:cNvPr id="5" name="Footer Placeholder 4">
            <a:extLst>
              <a:ext uri="{FF2B5EF4-FFF2-40B4-BE49-F238E27FC236}">
                <a16:creationId xmlns="" xmlns:a16="http://schemas.microsoft.com/office/drawing/2014/main" id="{415CE848-5DCD-1DD0-B7AE-6F2D31236B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247E7726-48BF-CC36-9983-1C3F3397DA07}"/>
              </a:ext>
            </a:extLst>
          </p:cNvPr>
          <p:cNvSpPr>
            <a:spLocks noGrp="1"/>
          </p:cNvSpPr>
          <p:nvPr>
            <p:ph type="sldNum" sz="quarter" idx="12"/>
          </p:nvPr>
        </p:nvSpPr>
        <p:spPr>
          <a:xfrm>
            <a:off x="8610600" y="6356350"/>
            <a:ext cx="2743200" cy="365125"/>
          </a:xfrm>
          <a:prstGeom prst="rect">
            <a:avLst/>
          </a:prstGeom>
        </p:spPr>
        <p:txBody>
          <a:bodyPr/>
          <a:lstStyle/>
          <a:p>
            <a:fld id="{5233A3E6-AC32-4032-9A55-CD2D1ABF60F9}" type="slidenum">
              <a:rPr lang="en-US" smtClean="0"/>
              <a:t>‹#›</a:t>
            </a:fld>
            <a:endParaRPr lang="en-US"/>
          </a:p>
        </p:txBody>
      </p:sp>
    </p:spTree>
    <p:extLst>
      <p:ext uri="{BB962C8B-B14F-4D97-AF65-F5344CB8AC3E}">
        <p14:creationId xmlns:p14="http://schemas.microsoft.com/office/powerpoint/2010/main" val="2261778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9FCD2AD-8E19-6DA5-AAF0-15E96248AB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6370C09-964F-3CB5-4D1D-9E4FAFB3D43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07EF5D26-30A9-D975-99DE-C18302A77C6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039700E2-13CF-E85C-0612-A8DDE7AD37C2}"/>
              </a:ext>
            </a:extLst>
          </p:cNvPr>
          <p:cNvSpPr>
            <a:spLocks noGrp="1"/>
          </p:cNvSpPr>
          <p:nvPr>
            <p:ph type="dt" sz="half" idx="10"/>
          </p:nvPr>
        </p:nvSpPr>
        <p:spPr>
          <a:xfrm>
            <a:off x="838200" y="6356350"/>
            <a:ext cx="2743200" cy="365125"/>
          </a:xfrm>
          <a:prstGeom prst="rect">
            <a:avLst/>
          </a:prstGeom>
        </p:spPr>
        <p:txBody>
          <a:bodyPr/>
          <a:lstStyle/>
          <a:p>
            <a:fld id="{84F3DFFC-D28B-42EF-B350-79F67588D8A1}" type="datetimeFigureOut">
              <a:rPr lang="en-US" smtClean="0"/>
              <a:t>11/24/2024</a:t>
            </a:fld>
            <a:endParaRPr lang="en-US"/>
          </a:p>
        </p:txBody>
      </p:sp>
      <p:sp>
        <p:nvSpPr>
          <p:cNvPr id="6" name="Footer Placeholder 5">
            <a:extLst>
              <a:ext uri="{FF2B5EF4-FFF2-40B4-BE49-F238E27FC236}">
                <a16:creationId xmlns="" xmlns:a16="http://schemas.microsoft.com/office/drawing/2014/main" id="{CD86C54D-27A7-40AB-E5EC-464F93FD4B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3A660250-0B2F-0A9F-2C02-7C475697BA33}"/>
              </a:ext>
            </a:extLst>
          </p:cNvPr>
          <p:cNvSpPr>
            <a:spLocks noGrp="1"/>
          </p:cNvSpPr>
          <p:nvPr>
            <p:ph type="sldNum" sz="quarter" idx="12"/>
          </p:nvPr>
        </p:nvSpPr>
        <p:spPr>
          <a:xfrm>
            <a:off x="8610600" y="6356350"/>
            <a:ext cx="2743200" cy="365125"/>
          </a:xfrm>
          <a:prstGeom prst="rect">
            <a:avLst/>
          </a:prstGeom>
        </p:spPr>
        <p:txBody>
          <a:bodyPr/>
          <a:lstStyle/>
          <a:p>
            <a:fld id="{5233A3E6-AC32-4032-9A55-CD2D1ABF60F9}" type="slidenum">
              <a:rPr lang="en-US" smtClean="0"/>
              <a:t>‹#›</a:t>
            </a:fld>
            <a:endParaRPr lang="en-US"/>
          </a:p>
        </p:txBody>
      </p:sp>
    </p:spTree>
    <p:extLst>
      <p:ext uri="{BB962C8B-B14F-4D97-AF65-F5344CB8AC3E}">
        <p14:creationId xmlns:p14="http://schemas.microsoft.com/office/powerpoint/2010/main" val="2876119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70DD377-2059-CE3D-40F0-18A8CAB2538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66C2F3E6-3E7F-E1A9-CD56-A695A4B56D1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6A354762-84CA-E15C-DEDC-788E9B04C16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8C92FA3F-C1AA-F8B0-BF68-FB5DC9C9C81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A0B921D7-DC40-18FF-8ACA-DED69507B87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2FCF7820-FCCF-94C6-FD74-BDA0228747F5}"/>
              </a:ext>
            </a:extLst>
          </p:cNvPr>
          <p:cNvSpPr>
            <a:spLocks noGrp="1"/>
          </p:cNvSpPr>
          <p:nvPr>
            <p:ph type="dt" sz="half" idx="10"/>
          </p:nvPr>
        </p:nvSpPr>
        <p:spPr>
          <a:xfrm>
            <a:off x="838200" y="6356350"/>
            <a:ext cx="2743200" cy="365125"/>
          </a:xfrm>
          <a:prstGeom prst="rect">
            <a:avLst/>
          </a:prstGeom>
        </p:spPr>
        <p:txBody>
          <a:bodyPr/>
          <a:lstStyle/>
          <a:p>
            <a:fld id="{84F3DFFC-D28B-42EF-B350-79F67588D8A1}" type="datetimeFigureOut">
              <a:rPr lang="en-US" smtClean="0"/>
              <a:t>11/24/2024</a:t>
            </a:fld>
            <a:endParaRPr lang="en-US"/>
          </a:p>
        </p:txBody>
      </p:sp>
      <p:sp>
        <p:nvSpPr>
          <p:cNvPr id="8" name="Footer Placeholder 7">
            <a:extLst>
              <a:ext uri="{FF2B5EF4-FFF2-40B4-BE49-F238E27FC236}">
                <a16:creationId xmlns="" xmlns:a16="http://schemas.microsoft.com/office/drawing/2014/main" id="{ACAD6A37-8F5B-9373-AE54-48237D07CF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 xmlns:a16="http://schemas.microsoft.com/office/drawing/2014/main" id="{208B83C3-438E-83AC-0B5C-E5FC64FD9684}"/>
              </a:ext>
            </a:extLst>
          </p:cNvPr>
          <p:cNvSpPr>
            <a:spLocks noGrp="1"/>
          </p:cNvSpPr>
          <p:nvPr>
            <p:ph type="sldNum" sz="quarter" idx="12"/>
          </p:nvPr>
        </p:nvSpPr>
        <p:spPr>
          <a:xfrm>
            <a:off x="8610600" y="6356350"/>
            <a:ext cx="2743200" cy="365125"/>
          </a:xfrm>
          <a:prstGeom prst="rect">
            <a:avLst/>
          </a:prstGeom>
        </p:spPr>
        <p:txBody>
          <a:bodyPr/>
          <a:lstStyle/>
          <a:p>
            <a:fld id="{5233A3E6-AC32-4032-9A55-CD2D1ABF60F9}" type="slidenum">
              <a:rPr lang="en-US" smtClean="0"/>
              <a:t>‹#›</a:t>
            </a:fld>
            <a:endParaRPr lang="en-US"/>
          </a:p>
        </p:txBody>
      </p:sp>
    </p:spTree>
    <p:extLst>
      <p:ext uri="{BB962C8B-B14F-4D97-AF65-F5344CB8AC3E}">
        <p14:creationId xmlns:p14="http://schemas.microsoft.com/office/powerpoint/2010/main" val="22383316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4CD3A6A-983C-5567-4185-9EF3943B768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 xmlns:a16="http://schemas.microsoft.com/office/drawing/2014/main" id="{4C947E74-6D06-E695-9E02-45336D3D5C19}"/>
              </a:ext>
            </a:extLst>
          </p:cNvPr>
          <p:cNvSpPr>
            <a:spLocks noGrp="1"/>
          </p:cNvSpPr>
          <p:nvPr>
            <p:ph type="dt" sz="half" idx="10"/>
          </p:nvPr>
        </p:nvSpPr>
        <p:spPr>
          <a:xfrm>
            <a:off x="838200" y="6356350"/>
            <a:ext cx="2743200" cy="365125"/>
          </a:xfrm>
          <a:prstGeom prst="rect">
            <a:avLst/>
          </a:prstGeom>
        </p:spPr>
        <p:txBody>
          <a:bodyPr/>
          <a:lstStyle/>
          <a:p>
            <a:fld id="{84F3DFFC-D28B-42EF-B350-79F67588D8A1}" type="datetimeFigureOut">
              <a:rPr lang="en-US" smtClean="0"/>
              <a:t>11/24/2024</a:t>
            </a:fld>
            <a:endParaRPr lang="en-US"/>
          </a:p>
        </p:txBody>
      </p:sp>
      <p:sp>
        <p:nvSpPr>
          <p:cNvPr id="4" name="Footer Placeholder 3">
            <a:extLst>
              <a:ext uri="{FF2B5EF4-FFF2-40B4-BE49-F238E27FC236}">
                <a16:creationId xmlns="" xmlns:a16="http://schemas.microsoft.com/office/drawing/2014/main" id="{6F8DC2CB-2F25-814D-F2DD-5095FF6945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 xmlns:a16="http://schemas.microsoft.com/office/drawing/2014/main" id="{44D3CD81-0081-D19E-63FB-91E6CD265AA1}"/>
              </a:ext>
            </a:extLst>
          </p:cNvPr>
          <p:cNvSpPr>
            <a:spLocks noGrp="1"/>
          </p:cNvSpPr>
          <p:nvPr>
            <p:ph type="sldNum" sz="quarter" idx="12"/>
          </p:nvPr>
        </p:nvSpPr>
        <p:spPr>
          <a:xfrm>
            <a:off x="8610600" y="6356350"/>
            <a:ext cx="2743200" cy="365125"/>
          </a:xfrm>
          <a:prstGeom prst="rect">
            <a:avLst/>
          </a:prstGeom>
        </p:spPr>
        <p:txBody>
          <a:bodyPr/>
          <a:lstStyle/>
          <a:p>
            <a:fld id="{5233A3E6-AC32-4032-9A55-CD2D1ABF60F9}" type="slidenum">
              <a:rPr lang="en-US" smtClean="0"/>
              <a:t>‹#›</a:t>
            </a:fld>
            <a:endParaRPr lang="en-US"/>
          </a:p>
        </p:txBody>
      </p:sp>
    </p:spTree>
    <p:extLst>
      <p:ext uri="{BB962C8B-B14F-4D97-AF65-F5344CB8AC3E}">
        <p14:creationId xmlns:p14="http://schemas.microsoft.com/office/powerpoint/2010/main" val="19003942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6F606ED9-C916-C05F-5729-5160B0A14F56}"/>
              </a:ext>
            </a:extLst>
          </p:cNvPr>
          <p:cNvSpPr>
            <a:spLocks noGrp="1"/>
          </p:cNvSpPr>
          <p:nvPr>
            <p:ph type="dt" sz="half" idx="10"/>
          </p:nvPr>
        </p:nvSpPr>
        <p:spPr>
          <a:xfrm>
            <a:off x="838200" y="6356350"/>
            <a:ext cx="2743200" cy="365125"/>
          </a:xfrm>
          <a:prstGeom prst="rect">
            <a:avLst/>
          </a:prstGeom>
        </p:spPr>
        <p:txBody>
          <a:bodyPr/>
          <a:lstStyle/>
          <a:p>
            <a:fld id="{84F3DFFC-D28B-42EF-B350-79F67588D8A1}" type="datetimeFigureOut">
              <a:rPr lang="en-US" smtClean="0"/>
              <a:t>11/24/2024</a:t>
            </a:fld>
            <a:endParaRPr lang="en-US"/>
          </a:p>
        </p:txBody>
      </p:sp>
      <p:sp>
        <p:nvSpPr>
          <p:cNvPr id="3" name="Footer Placeholder 2">
            <a:extLst>
              <a:ext uri="{FF2B5EF4-FFF2-40B4-BE49-F238E27FC236}">
                <a16:creationId xmlns="" xmlns:a16="http://schemas.microsoft.com/office/drawing/2014/main" id="{18504EF8-FEE6-73DF-59F7-BACC4EE97C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05ABE393-9BE6-1812-17EA-1D459DD541EA}"/>
              </a:ext>
            </a:extLst>
          </p:cNvPr>
          <p:cNvSpPr>
            <a:spLocks noGrp="1"/>
          </p:cNvSpPr>
          <p:nvPr>
            <p:ph type="sldNum" sz="quarter" idx="12"/>
          </p:nvPr>
        </p:nvSpPr>
        <p:spPr>
          <a:xfrm>
            <a:off x="8610600" y="6356350"/>
            <a:ext cx="2743200" cy="365125"/>
          </a:xfrm>
          <a:prstGeom prst="rect">
            <a:avLst/>
          </a:prstGeom>
        </p:spPr>
        <p:txBody>
          <a:bodyPr/>
          <a:lstStyle/>
          <a:p>
            <a:fld id="{5233A3E6-AC32-4032-9A55-CD2D1ABF60F9}" type="slidenum">
              <a:rPr lang="en-US" smtClean="0"/>
              <a:t>‹#›</a:t>
            </a:fld>
            <a:endParaRPr lang="en-US"/>
          </a:p>
        </p:txBody>
      </p:sp>
    </p:spTree>
    <p:extLst>
      <p:ext uri="{BB962C8B-B14F-4D97-AF65-F5344CB8AC3E}">
        <p14:creationId xmlns:p14="http://schemas.microsoft.com/office/powerpoint/2010/main" val="41144529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8FF86F3-E2FA-9684-3785-0A30C885CE0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837935AE-9905-0DA9-E426-D4A6843D868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8A15DB8E-86DD-CC6A-AD0C-DB425DF9CC4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A5DFCE02-D1F3-3390-EB78-FEAB4221CE8B}"/>
              </a:ext>
            </a:extLst>
          </p:cNvPr>
          <p:cNvSpPr>
            <a:spLocks noGrp="1"/>
          </p:cNvSpPr>
          <p:nvPr>
            <p:ph type="dt" sz="half" idx="10"/>
          </p:nvPr>
        </p:nvSpPr>
        <p:spPr>
          <a:xfrm>
            <a:off x="838200" y="6356350"/>
            <a:ext cx="2743200" cy="365125"/>
          </a:xfrm>
          <a:prstGeom prst="rect">
            <a:avLst/>
          </a:prstGeom>
        </p:spPr>
        <p:txBody>
          <a:bodyPr/>
          <a:lstStyle/>
          <a:p>
            <a:fld id="{84F3DFFC-D28B-42EF-B350-79F67588D8A1}" type="datetimeFigureOut">
              <a:rPr lang="en-US" smtClean="0"/>
              <a:t>11/24/2024</a:t>
            </a:fld>
            <a:endParaRPr lang="en-US"/>
          </a:p>
        </p:txBody>
      </p:sp>
      <p:sp>
        <p:nvSpPr>
          <p:cNvPr id="6" name="Footer Placeholder 5">
            <a:extLst>
              <a:ext uri="{FF2B5EF4-FFF2-40B4-BE49-F238E27FC236}">
                <a16:creationId xmlns="" xmlns:a16="http://schemas.microsoft.com/office/drawing/2014/main" id="{8995C8DD-5AFD-8C02-9107-4F3428F635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89970F97-675F-2D46-4068-BD06B85514C7}"/>
              </a:ext>
            </a:extLst>
          </p:cNvPr>
          <p:cNvSpPr>
            <a:spLocks noGrp="1"/>
          </p:cNvSpPr>
          <p:nvPr>
            <p:ph type="sldNum" sz="quarter" idx="12"/>
          </p:nvPr>
        </p:nvSpPr>
        <p:spPr>
          <a:xfrm>
            <a:off x="8610600" y="6356350"/>
            <a:ext cx="2743200" cy="365125"/>
          </a:xfrm>
          <a:prstGeom prst="rect">
            <a:avLst/>
          </a:prstGeom>
        </p:spPr>
        <p:txBody>
          <a:bodyPr/>
          <a:lstStyle/>
          <a:p>
            <a:fld id="{5233A3E6-AC32-4032-9A55-CD2D1ABF60F9}" type="slidenum">
              <a:rPr lang="en-US" smtClean="0"/>
              <a:t>‹#›</a:t>
            </a:fld>
            <a:endParaRPr lang="en-US"/>
          </a:p>
        </p:txBody>
      </p:sp>
    </p:spTree>
    <p:extLst>
      <p:ext uri="{BB962C8B-B14F-4D97-AF65-F5344CB8AC3E}">
        <p14:creationId xmlns:p14="http://schemas.microsoft.com/office/powerpoint/2010/main" val="4228713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77844C2-0748-0F96-444F-01926D675F3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A769906D-8698-E2D0-429C-66B89E5163F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8C41A40D-5677-62A6-EAAE-055FDFAC1F2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F41C578F-A457-15BB-971E-B1D70591E350}"/>
              </a:ext>
            </a:extLst>
          </p:cNvPr>
          <p:cNvSpPr>
            <a:spLocks noGrp="1"/>
          </p:cNvSpPr>
          <p:nvPr>
            <p:ph type="dt" sz="half" idx="10"/>
          </p:nvPr>
        </p:nvSpPr>
        <p:spPr>
          <a:xfrm>
            <a:off x="838200" y="6356350"/>
            <a:ext cx="2743200" cy="365125"/>
          </a:xfrm>
          <a:prstGeom prst="rect">
            <a:avLst/>
          </a:prstGeom>
        </p:spPr>
        <p:txBody>
          <a:bodyPr/>
          <a:lstStyle/>
          <a:p>
            <a:fld id="{84F3DFFC-D28B-42EF-B350-79F67588D8A1}" type="datetimeFigureOut">
              <a:rPr lang="en-US" smtClean="0"/>
              <a:t>11/24/2024</a:t>
            </a:fld>
            <a:endParaRPr lang="en-US"/>
          </a:p>
        </p:txBody>
      </p:sp>
      <p:sp>
        <p:nvSpPr>
          <p:cNvPr id="6" name="Footer Placeholder 5">
            <a:extLst>
              <a:ext uri="{FF2B5EF4-FFF2-40B4-BE49-F238E27FC236}">
                <a16:creationId xmlns="" xmlns:a16="http://schemas.microsoft.com/office/drawing/2014/main" id="{C36187A6-671E-D2A4-3294-4E4FC1083C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947992A4-2062-CE71-5D1E-DDE6F2564050}"/>
              </a:ext>
            </a:extLst>
          </p:cNvPr>
          <p:cNvSpPr>
            <a:spLocks noGrp="1"/>
          </p:cNvSpPr>
          <p:nvPr>
            <p:ph type="sldNum" sz="quarter" idx="12"/>
          </p:nvPr>
        </p:nvSpPr>
        <p:spPr>
          <a:xfrm>
            <a:off x="8610600" y="6356350"/>
            <a:ext cx="2743200" cy="365125"/>
          </a:xfrm>
          <a:prstGeom prst="rect">
            <a:avLst/>
          </a:prstGeom>
        </p:spPr>
        <p:txBody>
          <a:bodyPr/>
          <a:lstStyle/>
          <a:p>
            <a:fld id="{5233A3E6-AC32-4032-9A55-CD2D1ABF60F9}" type="slidenum">
              <a:rPr lang="en-US" smtClean="0"/>
              <a:t>‹#›</a:t>
            </a:fld>
            <a:endParaRPr lang="en-US"/>
          </a:p>
        </p:txBody>
      </p:sp>
    </p:spTree>
    <p:extLst>
      <p:ext uri="{BB962C8B-B14F-4D97-AF65-F5344CB8AC3E}">
        <p14:creationId xmlns:p14="http://schemas.microsoft.com/office/powerpoint/2010/main" val="28310631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9Slide.vn - 2019">
            <a:extLst>
              <a:ext uri="{FF2B5EF4-FFF2-40B4-BE49-F238E27FC236}">
                <a16:creationId xmlns="" xmlns:a16="http://schemas.microsoft.com/office/drawing/2014/main" id="{5C6F2C33-36B2-4856-94E3-D5E501796A5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Picture 6">
            <a:extLst>
              <a:ext uri="{FF2B5EF4-FFF2-40B4-BE49-F238E27FC236}">
                <a16:creationId xmlns="" xmlns:a16="http://schemas.microsoft.com/office/drawing/2014/main" id="{E744BB97-C4C0-84C9-5D5A-D7BDD4C0A084}"/>
              </a:ext>
            </a:extLst>
          </p:cNvPr>
          <p:cNvPicPr>
            <a:picLocks noChangeAspect="1"/>
          </p:cNvPicPr>
          <p:nvPr userDrawn="1"/>
        </p:nvPicPr>
        <p:blipFill>
          <a:blip r:embed="rId13">
            <a:extLst>
              <a:ext uri="{BEBA8EAE-BF5A-486C-A8C5-ECC9F3942E4B}">
                <a14:imgProps xmlns:a14="http://schemas.microsoft.com/office/drawing/2010/main">
                  <a14:imgLayer r:embed="rId14">
                    <a14:imgEffect>
                      <a14:brightnessContrast contrast="20000"/>
                    </a14:imgEffect>
                  </a14:imgLayer>
                </a14:imgProps>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789492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7.png"/><Relationship Id="rId5" Type="http://schemas.microsoft.com/office/2007/relationships/hdphoto" Target="../media/hdphoto4.wdp"/><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3" Type="http://schemas.microsoft.com/office/2007/relationships/hdphoto" Target="../media/hdphoto4.wdp"/><Relationship Id="rId7"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5.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4.svg"/><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gif"/><Relationship Id="rId4" Type="http://schemas.openxmlformats.org/officeDocument/2006/relationships/image" Target="../media/image17.gif"/></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 xmlns:a16="http://schemas.microsoft.com/office/drawing/2014/main" id="{8EDC7E62-86C9-47DB-D2E2-E66183A5A28B}"/>
              </a:ext>
            </a:extLst>
          </p:cNvPr>
          <p:cNvPicPr>
            <a:picLocks noChangeAspect="1"/>
          </p:cNvPicPr>
          <p:nvPr/>
        </p:nvPicPr>
        <p:blipFill>
          <a:blip r:embed="rId2">
            <a:extLst>
              <a:ext uri="{BEBA8EAE-BF5A-486C-A8C5-ECC9F3942E4B}">
                <a14:imgProps xmlns:a14="http://schemas.microsoft.com/office/drawing/2010/main">
                  <a14:imgLayer r:embed="rId3">
                    <a14:imgEffect>
                      <a14:saturation sat="12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83173"/>
            <a:ext cx="12232541" cy="6858000"/>
          </a:xfrm>
          <a:prstGeom prst="rect">
            <a:avLst/>
          </a:prstGeom>
        </p:spPr>
      </p:pic>
      <p:sp>
        <p:nvSpPr>
          <p:cNvPr id="2" name="Rectangle: Rounded Corners 1">
            <a:extLst>
              <a:ext uri="{FF2B5EF4-FFF2-40B4-BE49-F238E27FC236}">
                <a16:creationId xmlns="" xmlns:a16="http://schemas.microsoft.com/office/drawing/2014/main" id="{F0673A76-5D7C-1307-653F-E6A390B1E8C6}"/>
              </a:ext>
            </a:extLst>
          </p:cNvPr>
          <p:cNvSpPr/>
          <p:nvPr/>
        </p:nvSpPr>
        <p:spPr>
          <a:xfrm>
            <a:off x="1036451" y="1041763"/>
            <a:ext cx="10159637" cy="4774473"/>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 xmlns:a16="http://schemas.microsoft.com/office/drawing/2014/main" id="{36931C80-D54E-E506-C7D6-D0A18242A8DB}"/>
              </a:ext>
            </a:extLst>
          </p:cNvPr>
          <p:cNvSpPr txBox="1">
            <a:spLocks/>
          </p:cNvSpPr>
          <p:nvPr/>
        </p:nvSpPr>
        <p:spPr>
          <a:xfrm>
            <a:off x="2725009" y="2540893"/>
            <a:ext cx="7817477" cy="2266680"/>
          </a:xfrm>
        </p:spPr>
        <p:txBody>
          <a:bodyPr anchor="b" anchorCtr="0"/>
          <a:lst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a:lstStyle>
          <a:p>
            <a:pPr algn="ctr"/>
            <a:r>
              <a:rPr lang="en-US" sz="4800">
                <a:solidFill>
                  <a:srgbClr val="FF0000"/>
                </a:solidFill>
                <a:latin typeface="Arial" panose="020B0604020202020204" pitchFamily="34" charset="0"/>
                <a:cs typeface="Arial" panose="020B0604020202020204" pitchFamily="34" charset="0"/>
              </a:rPr>
              <a:t>Tiếng Việt 3</a:t>
            </a:r>
            <a:br>
              <a:rPr lang="en-US" sz="4800">
                <a:solidFill>
                  <a:srgbClr val="FF0000"/>
                </a:solidFill>
                <a:latin typeface="Arial" panose="020B0604020202020204" pitchFamily="34" charset="0"/>
                <a:cs typeface="Arial" panose="020B0604020202020204" pitchFamily="34" charset="0"/>
              </a:rPr>
            </a:br>
            <a:r>
              <a:rPr lang="en-US" sz="4800" b="1">
                <a:solidFill>
                  <a:srgbClr val="00B0F0"/>
                </a:solidFill>
                <a:latin typeface="Arial" panose="020B0604020202020204" pitchFamily="34" charset="0"/>
                <a:cs typeface="Arial" panose="020B0604020202020204" pitchFamily="34" charset="0"/>
              </a:rPr>
              <a:t>Bài: Chuyện xây nhà </a:t>
            </a:r>
            <a:br>
              <a:rPr lang="en-US" sz="4800" b="1">
                <a:solidFill>
                  <a:srgbClr val="00B0F0"/>
                </a:solidFill>
                <a:latin typeface="Arial" panose="020B0604020202020204" pitchFamily="34" charset="0"/>
                <a:cs typeface="Arial" panose="020B0604020202020204" pitchFamily="34" charset="0"/>
              </a:rPr>
            </a:br>
            <a:r>
              <a:rPr lang="en-US" sz="4800">
                <a:solidFill>
                  <a:srgbClr val="FF0000"/>
                </a:solidFill>
                <a:latin typeface="Arial" panose="020B0604020202020204" pitchFamily="34" charset="0"/>
                <a:cs typeface="Arial" panose="020B0604020202020204" pitchFamily="34" charset="0"/>
              </a:rPr>
              <a:t>( Tiết 1+2)</a:t>
            </a:r>
          </a:p>
        </p:txBody>
      </p:sp>
      <p:grpSp>
        <p:nvGrpSpPr>
          <p:cNvPr id="3" name="Group 2">
            <a:extLst>
              <a:ext uri="{FF2B5EF4-FFF2-40B4-BE49-F238E27FC236}">
                <a16:creationId xmlns="" xmlns:a16="http://schemas.microsoft.com/office/drawing/2014/main" id="{D6C72CFA-8AFF-3C6D-66EA-BDF4923DE433}"/>
              </a:ext>
            </a:extLst>
          </p:cNvPr>
          <p:cNvGrpSpPr/>
          <p:nvPr/>
        </p:nvGrpSpPr>
        <p:grpSpPr>
          <a:xfrm>
            <a:off x="1036450" y="1097932"/>
            <a:ext cx="9748459" cy="1034942"/>
            <a:chOff x="892355" y="450440"/>
            <a:chExt cx="9748459" cy="1034942"/>
          </a:xfrm>
        </p:grpSpPr>
        <p:sp>
          <p:nvSpPr>
            <p:cNvPr id="4" name="Flowchart: Punched Tape 3">
              <a:extLst>
                <a:ext uri="{FF2B5EF4-FFF2-40B4-BE49-F238E27FC236}">
                  <a16:creationId xmlns="" xmlns:a16="http://schemas.microsoft.com/office/drawing/2014/main" id="{6FBCBF8D-3203-2927-FA6E-FD2DD6693D6F}"/>
                </a:ext>
              </a:extLst>
            </p:cNvPr>
            <p:cNvSpPr/>
            <p:nvPr/>
          </p:nvSpPr>
          <p:spPr>
            <a:xfrm>
              <a:off x="2346385" y="450440"/>
              <a:ext cx="7336280" cy="1034942"/>
            </a:xfrm>
            <a:prstGeom prst="flowChartPunchedTape">
              <a:avLst/>
            </a:prstGeom>
            <a:solidFill>
              <a:srgbClr val="FFE4B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 xmlns:a16="http://schemas.microsoft.com/office/drawing/2014/main" id="{66125F4A-767A-8219-2F97-535D89FD70A4}"/>
                </a:ext>
              </a:extLst>
            </p:cNvPr>
            <p:cNvSpPr txBox="1"/>
            <p:nvPr/>
          </p:nvSpPr>
          <p:spPr>
            <a:xfrm>
              <a:off x="892355" y="607658"/>
              <a:ext cx="974845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SVN-Kitten" pitchFamily="50" charset="0"/>
                  <a:cs typeface="Arial" panose="020B0604020202020204" pitchFamily="34" charset="0"/>
                </a:rPr>
                <a:t>Thứ</a:t>
              </a:r>
              <a:r>
                <a:rPr kumimoji="0" lang="en-US" sz="4400" b="1" i="0" u="none" strike="noStrike" kern="1200" cap="none" spc="0" normalizeH="0" baseline="0" noProof="0" dirty="0">
                  <a:ln>
                    <a:noFill/>
                  </a:ln>
                  <a:solidFill>
                    <a:prstClr val="black"/>
                  </a:solidFill>
                  <a:effectLst/>
                  <a:uLnTx/>
                  <a:uFillTx/>
                  <a:latin typeface="SVN-Kitten" pitchFamily="50" charset="0"/>
                  <a:cs typeface="Arial" panose="020B0604020202020204" pitchFamily="34" charset="0"/>
                </a:rPr>
                <a:t> </a:t>
              </a:r>
              <a:r>
                <a:rPr kumimoji="0" lang="en-US" sz="4400" b="1" i="0" u="none" strike="noStrike" kern="1200" cap="none" spc="0" normalizeH="0" baseline="0" noProof="0" dirty="0" err="1" smtClean="0">
                  <a:ln>
                    <a:noFill/>
                  </a:ln>
                  <a:solidFill>
                    <a:prstClr val="black"/>
                  </a:solidFill>
                  <a:effectLst/>
                  <a:uLnTx/>
                  <a:uFillTx/>
                  <a:latin typeface="SVN-Kitten" pitchFamily="50" charset="0"/>
                  <a:cs typeface="Arial" panose="020B0604020202020204" pitchFamily="34" charset="0"/>
                </a:rPr>
                <a:t>hai</a:t>
              </a:r>
              <a:r>
                <a:rPr kumimoji="0" lang="en-US" sz="4400" b="1" i="0" u="none" strike="noStrike" kern="1200" cap="none" spc="0" normalizeH="0" baseline="0" noProof="0" dirty="0" smtClean="0">
                  <a:ln>
                    <a:noFill/>
                  </a:ln>
                  <a:solidFill>
                    <a:prstClr val="black"/>
                  </a:solidFill>
                  <a:effectLst/>
                  <a:uLnTx/>
                  <a:uFillTx/>
                  <a:latin typeface="SVN-Kitten" pitchFamily="50" charset="0"/>
                  <a:cs typeface="Arial" panose="020B0604020202020204" pitchFamily="34" charset="0"/>
                </a:rPr>
                <a:t> </a:t>
              </a:r>
              <a:r>
                <a:rPr kumimoji="0" lang="en-US" sz="4400" b="1" i="0" u="none" strike="noStrike" kern="1200" cap="none" spc="0" normalizeH="0" baseline="0" noProof="0" dirty="0" err="1">
                  <a:ln>
                    <a:noFill/>
                  </a:ln>
                  <a:solidFill>
                    <a:prstClr val="black"/>
                  </a:solidFill>
                  <a:effectLst/>
                  <a:uLnTx/>
                  <a:uFillTx/>
                  <a:latin typeface="SVN-Kitten" pitchFamily="50" charset="0"/>
                  <a:cs typeface="Arial" panose="020B0604020202020204" pitchFamily="34" charset="0"/>
                </a:rPr>
                <a:t>ngày</a:t>
              </a:r>
              <a:r>
                <a:rPr kumimoji="0" lang="en-US" sz="4400" b="1" i="0" u="none" strike="noStrike" kern="1200" cap="none" spc="0" normalizeH="0" baseline="0" noProof="0" dirty="0">
                  <a:ln>
                    <a:noFill/>
                  </a:ln>
                  <a:solidFill>
                    <a:prstClr val="black"/>
                  </a:solidFill>
                  <a:effectLst/>
                  <a:uLnTx/>
                  <a:uFillTx/>
                  <a:latin typeface="SVN-Kitten" pitchFamily="50" charset="0"/>
                  <a:cs typeface="Arial" panose="020B0604020202020204" pitchFamily="34" charset="0"/>
                </a:rPr>
                <a:t> </a:t>
              </a:r>
              <a:r>
                <a:rPr kumimoji="0" lang="en-US" sz="4400" b="1" i="0" u="none" strike="noStrike" kern="1200" cap="none" spc="0" normalizeH="0" baseline="0" noProof="0" dirty="0" smtClean="0">
                  <a:ln>
                    <a:noFill/>
                  </a:ln>
                  <a:solidFill>
                    <a:prstClr val="black"/>
                  </a:solidFill>
                  <a:effectLst/>
                  <a:uLnTx/>
                  <a:uFillTx/>
                  <a:latin typeface="SVN-Kitten" pitchFamily="50" charset="0"/>
                  <a:cs typeface="Arial" panose="020B0604020202020204" pitchFamily="34" charset="0"/>
                </a:rPr>
                <a:t>18 </a:t>
              </a:r>
              <a:r>
                <a:rPr kumimoji="0" lang="en-US" sz="4400" b="1" i="0" u="none" strike="noStrike" kern="1200" cap="none" spc="0" normalizeH="0" baseline="0" noProof="0" dirty="0" err="1">
                  <a:ln>
                    <a:noFill/>
                  </a:ln>
                  <a:solidFill>
                    <a:prstClr val="black"/>
                  </a:solidFill>
                  <a:effectLst/>
                  <a:uLnTx/>
                  <a:uFillTx/>
                  <a:latin typeface="SVN-Kitten" pitchFamily="50" charset="0"/>
                  <a:cs typeface="Arial" panose="020B0604020202020204" pitchFamily="34" charset="0"/>
                </a:rPr>
                <a:t>tháng</a:t>
              </a:r>
              <a:r>
                <a:rPr kumimoji="0" lang="en-US" sz="4400" b="1" i="0" u="none" strike="noStrike" kern="1200" cap="none" spc="0" normalizeH="0" baseline="0" noProof="0" dirty="0">
                  <a:ln>
                    <a:noFill/>
                  </a:ln>
                  <a:solidFill>
                    <a:prstClr val="black"/>
                  </a:solidFill>
                  <a:effectLst/>
                  <a:uLnTx/>
                  <a:uFillTx/>
                  <a:latin typeface="SVN-Kitten" pitchFamily="50" charset="0"/>
                  <a:cs typeface="Arial" panose="020B0604020202020204" pitchFamily="34" charset="0"/>
                </a:rPr>
                <a:t> </a:t>
              </a:r>
              <a:r>
                <a:rPr kumimoji="0" lang="en-US" sz="4400" b="1" i="0" u="none" strike="noStrike" kern="1200" cap="none" spc="0" normalizeH="0" baseline="0" noProof="0" dirty="0" smtClean="0">
                  <a:ln>
                    <a:noFill/>
                  </a:ln>
                  <a:solidFill>
                    <a:prstClr val="black"/>
                  </a:solidFill>
                  <a:effectLst/>
                  <a:uLnTx/>
                  <a:uFillTx/>
                  <a:latin typeface="SVN-Kitten" pitchFamily="50" charset="0"/>
                  <a:cs typeface="Arial" panose="020B0604020202020204" pitchFamily="34" charset="0"/>
                </a:rPr>
                <a:t>11 </a:t>
              </a:r>
              <a:r>
                <a:rPr kumimoji="0" lang="en-US" sz="4400" b="1" i="0" u="none" strike="noStrike" kern="1200" cap="none" spc="0" normalizeH="0" baseline="0" noProof="0" dirty="0" err="1">
                  <a:ln>
                    <a:noFill/>
                  </a:ln>
                  <a:solidFill>
                    <a:prstClr val="black"/>
                  </a:solidFill>
                  <a:effectLst/>
                  <a:uLnTx/>
                  <a:uFillTx/>
                  <a:latin typeface="SVN-Kitten" pitchFamily="50" charset="0"/>
                  <a:cs typeface="Arial" panose="020B0604020202020204" pitchFamily="34" charset="0"/>
                </a:rPr>
                <a:t>năm</a:t>
              </a:r>
              <a:r>
                <a:rPr kumimoji="0" lang="en-US" sz="4400" b="1" i="0" u="none" strike="noStrike" kern="1200" cap="none" spc="0" normalizeH="0" baseline="0" noProof="0" dirty="0">
                  <a:ln>
                    <a:noFill/>
                  </a:ln>
                  <a:solidFill>
                    <a:prstClr val="black"/>
                  </a:solidFill>
                  <a:effectLst/>
                  <a:uLnTx/>
                  <a:uFillTx/>
                  <a:latin typeface="SVN-Kitten" pitchFamily="50" charset="0"/>
                  <a:cs typeface="Arial" panose="020B0604020202020204" pitchFamily="34" charset="0"/>
                </a:rPr>
                <a:t> </a:t>
              </a:r>
              <a:r>
                <a:rPr kumimoji="0" lang="en-US" sz="4400" b="1" i="0" u="none" strike="noStrike" kern="1200" cap="none" spc="0" normalizeH="0" baseline="0" noProof="0" dirty="0" smtClean="0">
                  <a:ln>
                    <a:noFill/>
                  </a:ln>
                  <a:solidFill>
                    <a:prstClr val="black"/>
                  </a:solidFill>
                  <a:effectLst/>
                  <a:uLnTx/>
                  <a:uFillTx/>
                  <a:latin typeface="SVN-Kitten" pitchFamily="50" charset="0"/>
                  <a:cs typeface="Arial" panose="020B0604020202020204" pitchFamily="34" charset="0"/>
                </a:rPr>
                <a:t>2024</a:t>
              </a:r>
              <a:endParaRPr kumimoji="0" lang="en-US" sz="4400" b="1" i="0" u="none" strike="noStrike" kern="1200" cap="none" spc="0" normalizeH="0" baseline="0" noProof="0" dirty="0">
                <a:ln>
                  <a:noFill/>
                </a:ln>
                <a:solidFill>
                  <a:prstClr val="black"/>
                </a:solidFill>
                <a:effectLst/>
                <a:uLnTx/>
                <a:uFillTx/>
                <a:latin typeface="SVN-Kitten" pitchFamily="50" charset="0"/>
                <a:cs typeface="Arial" panose="020B0604020202020204" pitchFamily="34" charset="0"/>
              </a:endParaRPr>
            </a:p>
          </p:txBody>
        </p:sp>
      </p:grpSp>
      <p:sp>
        <p:nvSpPr>
          <p:cNvPr id="7" name="TextBox 6">
            <a:extLst>
              <a:ext uri="{FF2B5EF4-FFF2-40B4-BE49-F238E27FC236}">
                <a16:creationId xmlns="" xmlns:a16="http://schemas.microsoft.com/office/drawing/2014/main" id="{55735500-8CC0-0A38-94C2-6B7AE04900D7}"/>
              </a:ext>
            </a:extLst>
          </p:cNvPr>
          <p:cNvSpPr txBox="1"/>
          <p:nvPr/>
        </p:nvSpPr>
        <p:spPr>
          <a:xfrm>
            <a:off x="2725009" y="2159627"/>
            <a:ext cx="6768476" cy="646331"/>
          </a:xfrm>
          <a:prstGeom prst="rect">
            <a:avLst/>
          </a:prstGeom>
          <a:noFill/>
        </p:spPr>
        <p:txBody>
          <a:bodyPr wrap="square" rtlCol="0">
            <a:spAutoFit/>
          </a:bodyPr>
          <a:lstStyle/>
          <a:p>
            <a:r>
              <a:rPr lang="en-US" sz="3600" b="1" dirty="0" err="1">
                <a:ln w="22225">
                  <a:solidFill>
                    <a:srgbClr val="FFC000"/>
                  </a:solidFill>
                  <a:prstDash val="solid"/>
                </a:ln>
                <a:solidFill>
                  <a:sysClr val="windowText" lastClr="000000"/>
                </a:solidFill>
                <a:latin typeface="SVN-Kitten" pitchFamily="50" charset="0"/>
              </a:rPr>
              <a:t>Chủ</a:t>
            </a:r>
            <a:r>
              <a:rPr lang="en-US" sz="3600" b="1" dirty="0">
                <a:ln w="22225">
                  <a:solidFill>
                    <a:srgbClr val="FFC000"/>
                  </a:solidFill>
                  <a:prstDash val="solid"/>
                </a:ln>
                <a:solidFill>
                  <a:sysClr val="windowText" lastClr="000000"/>
                </a:solidFill>
                <a:latin typeface="SVN-Kitten" pitchFamily="50" charset="0"/>
              </a:rPr>
              <a:t> </a:t>
            </a:r>
            <a:r>
              <a:rPr lang="en-US" sz="3600" b="1" dirty="0" err="1">
                <a:ln w="22225">
                  <a:solidFill>
                    <a:srgbClr val="FFC000"/>
                  </a:solidFill>
                  <a:prstDash val="solid"/>
                </a:ln>
                <a:solidFill>
                  <a:sysClr val="windowText" lastClr="000000"/>
                </a:solidFill>
                <a:latin typeface="SVN-Kitten" pitchFamily="50" charset="0"/>
              </a:rPr>
              <a:t>điểm</a:t>
            </a:r>
            <a:r>
              <a:rPr lang="en-US" sz="3600" b="1" dirty="0">
                <a:ln w="22225">
                  <a:solidFill>
                    <a:srgbClr val="FFC000"/>
                  </a:solidFill>
                  <a:prstDash val="solid"/>
                </a:ln>
                <a:solidFill>
                  <a:sysClr val="windowText" lastClr="000000"/>
                </a:solidFill>
                <a:latin typeface="SVN-Kitten" pitchFamily="50" charset="0"/>
              </a:rPr>
              <a:t>. </a:t>
            </a:r>
            <a:r>
              <a:rPr lang="en-US" sz="3600" b="1" dirty="0" err="1">
                <a:ln w="22225">
                  <a:solidFill>
                    <a:srgbClr val="FFC000"/>
                  </a:solidFill>
                  <a:prstDash val="solid"/>
                </a:ln>
                <a:solidFill>
                  <a:sysClr val="windowText" lastClr="000000"/>
                </a:solidFill>
                <a:latin typeface="SVN-Kitten" pitchFamily="50" charset="0"/>
              </a:rPr>
              <a:t>Ước</a:t>
            </a:r>
            <a:r>
              <a:rPr lang="en-US" sz="3600" b="1" dirty="0">
                <a:ln w="22225">
                  <a:solidFill>
                    <a:srgbClr val="FFC000"/>
                  </a:solidFill>
                  <a:prstDash val="solid"/>
                </a:ln>
                <a:solidFill>
                  <a:sysClr val="windowText" lastClr="000000"/>
                </a:solidFill>
                <a:latin typeface="SVN-Kitten" pitchFamily="50" charset="0"/>
              </a:rPr>
              <a:t> </a:t>
            </a:r>
            <a:r>
              <a:rPr lang="en-US" sz="3600" b="1" dirty="0" err="1">
                <a:ln w="22225">
                  <a:solidFill>
                    <a:srgbClr val="FFC000"/>
                  </a:solidFill>
                  <a:prstDash val="solid"/>
                </a:ln>
                <a:solidFill>
                  <a:sysClr val="windowText" lastClr="000000"/>
                </a:solidFill>
                <a:latin typeface="SVN-Kitten" pitchFamily="50" charset="0"/>
              </a:rPr>
              <a:t>mơ</a:t>
            </a:r>
            <a:r>
              <a:rPr lang="en-US" sz="3600" b="1" dirty="0">
                <a:ln w="22225">
                  <a:solidFill>
                    <a:srgbClr val="FFC000"/>
                  </a:solidFill>
                  <a:prstDash val="solid"/>
                </a:ln>
                <a:solidFill>
                  <a:sysClr val="windowText" lastClr="000000"/>
                </a:solidFill>
                <a:latin typeface="SVN-Kitten" pitchFamily="50" charset="0"/>
              </a:rPr>
              <a:t> </a:t>
            </a:r>
            <a:r>
              <a:rPr lang="en-US" sz="3600" b="1" dirty="0" err="1">
                <a:ln w="22225">
                  <a:solidFill>
                    <a:srgbClr val="FFC000"/>
                  </a:solidFill>
                  <a:prstDash val="solid"/>
                </a:ln>
                <a:solidFill>
                  <a:sysClr val="windowText" lastClr="000000"/>
                </a:solidFill>
                <a:latin typeface="SVN-Kitten" pitchFamily="50" charset="0"/>
              </a:rPr>
              <a:t>tuổi</a:t>
            </a:r>
            <a:r>
              <a:rPr lang="en-US" sz="3600" b="1" dirty="0">
                <a:ln w="22225">
                  <a:solidFill>
                    <a:srgbClr val="FFC000"/>
                  </a:solidFill>
                  <a:prstDash val="solid"/>
                </a:ln>
                <a:solidFill>
                  <a:sysClr val="windowText" lastClr="000000"/>
                </a:solidFill>
                <a:latin typeface="SVN-Kitten" pitchFamily="50" charset="0"/>
              </a:rPr>
              <a:t> </a:t>
            </a:r>
            <a:r>
              <a:rPr lang="en-US" sz="3600" b="1" dirty="0" err="1">
                <a:ln w="22225">
                  <a:solidFill>
                    <a:srgbClr val="FFC000"/>
                  </a:solidFill>
                  <a:prstDash val="solid"/>
                </a:ln>
                <a:solidFill>
                  <a:sysClr val="windowText" lastClr="000000"/>
                </a:solidFill>
                <a:latin typeface="SVN-Kitten" pitchFamily="50" charset="0"/>
              </a:rPr>
              <a:t>thơ</a:t>
            </a:r>
            <a:endParaRPr lang="en-US" sz="3600" b="1" dirty="0">
              <a:ln w="22225">
                <a:solidFill>
                  <a:srgbClr val="FFC000"/>
                </a:solidFill>
                <a:prstDash val="solid"/>
              </a:ln>
              <a:solidFill>
                <a:sysClr val="windowText" lastClr="000000"/>
              </a:solidFill>
              <a:latin typeface="SVN-Kitten" pitchFamily="50" charset="0"/>
            </a:endParaRPr>
          </a:p>
        </p:txBody>
      </p:sp>
    </p:spTree>
    <p:extLst>
      <p:ext uri="{BB962C8B-B14F-4D97-AF65-F5344CB8AC3E}">
        <p14:creationId xmlns:p14="http://schemas.microsoft.com/office/powerpoint/2010/main" val="33143454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 xmlns:a16="http://schemas.microsoft.com/office/drawing/2014/main" id="{84C657B7-F571-496F-8312-FFC9743B5D2B}"/>
              </a:ext>
            </a:extLst>
          </p:cNvPr>
          <p:cNvSpPr/>
          <p:nvPr/>
        </p:nvSpPr>
        <p:spPr>
          <a:xfrm>
            <a:off x="328105" y="188278"/>
            <a:ext cx="11535790" cy="6575973"/>
          </a:xfrm>
          <a:prstGeom prst="round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7" name="Group 6">
            <a:extLst>
              <a:ext uri="{FF2B5EF4-FFF2-40B4-BE49-F238E27FC236}">
                <a16:creationId xmlns="" xmlns:a16="http://schemas.microsoft.com/office/drawing/2014/main" id="{322CF3F4-BEF4-B2AB-6215-7CDB0E396897}"/>
              </a:ext>
            </a:extLst>
          </p:cNvPr>
          <p:cNvGrpSpPr/>
          <p:nvPr/>
        </p:nvGrpSpPr>
        <p:grpSpPr>
          <a:xfrm>
            <a:off x="4147657" y="4596791"/>
            <a:ext cx="2477315" cy="2261209"/>
            <a:chOff x="10162944" y="-443856"/>
            <a:chExt cx="2266041" cy="2126299"/>
          </a:xfrm>
        </p:grpSpPr>
        <p:pic>
          <p:nvPicPr>
            <p:cNvPr id="8" name="Picture 7">
              <a:extLst>
                <a:ext uri="{FF2B5EF4-FFF2-40B4-BE49-F238E27FC236}">
                  <a16:creationId xmlns="" xmlns:a16="http://schemas.microsoft.com/office/drawing/2014/main" id="{FBEE2459-ECED-C4D4-6BCE-95C1FA46D7A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859" t="-1" r="35071" b="62518"/>
            <a:stretch/>
          </p:blipFill>
          <p:spPr>
            <a:xfrm>
              <a:off x="10359187" y="-443856"/>
              <a:ext cx="1270578" cy="1357966"/>
            </a:xfrm>
            <a:prstGeom prst="rect">
              <a:avLst/>
            </a:prstGeom>
          </p:spPr>
        </p:pic>
        <p:sp>
          <p:nvSpPr>
            <p:cNvPr id="9" name="Rounded Rectangle 14">
              <a:extLst>
                <a:ext uri="{FF2B5EF4-FFF2-40B4-BE49-F238E27FC236}">
                  <a16:creationId xmlns="" xmlns:a16="http://schemas.microsoft.com/office/drawing/2014/main" id="{5284B8B8-126C-0DD2-F7BB-BAD7304F28A8}"/>
                </a:ext>
              </a:extLst>
            </p:cNvPr>
            <p:cNvSpPr/>
            <p:nvPr/>
          </p:nvSpPr>
          <p:spPr>
            <a:xfrm>
              <a:off x="10162944" y="930028"/>
              <a:ext cx="2266041" cy="752415"/>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5B9BD5">
                      <a:lumMod val="50000"/>
                    </a:srgbClr>
                  </a:solidFill>
                  <a:effectLst/>
                  <a:uLnTx/>
                  <a:uFillTx/>
                  <a:latin typeface="Calibri" panose="020F0502020204030204"/>
                  <a:ea typeface="+mn-ea"/>
                  <a:cs typeface="+mn-cs"/>
                </a:rPr>
                <a:t>Cách ngắt nghỉ</a:t>
              </a:r>
              <a:endParaRPr kumimoji="0" lang="en-US" sz="28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grpSp>
      <p:pic>
        <p:nvPicPr>
          <p:cNvPr id="10" name="Picture 9">
            <a:extLst>
              <a:ext uri="{FF2B5EF4-FFF2-40B4-BE49-F238E27FC236}">
                <a16:creationId xmlns="" xmlns:a16="http://schemas.microsoft.com/office/drawing/2014/main" id="{B3CEFD56-DFDF-A642-7979-E670335BC74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972" t="29119" r="-1" b="53414"/>
          <a:stretch/>
        </p:blipFill>
        <p:spPr>
          <a:xfrm>
            <a:off x="11217966" y="-1039228"/>
            <a:ext cx="4510071" cy="2239557"/>
          </a:xfrm>
          <a:prstGeom prst="rect">
            <a:avLst/>
          </a:prstGeom>
        </p:spPr>
      </p:pic>
      <p:pic>
        <p:nvPicPr>
          <p:cNvPr id="11" name="Picture 10">
            <a:extLst>
              <a:ext uri="{FF2B5EF4-FFF2-40B4-BE49-F238E27FC236}">
                <a16:creationId xmlns="" xmlns:a16="http://schemas.microsoft.com/office/drawing/2014/main" id="{95F18B10-3B20-3F95-987B-99BA4384C30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496" t="32235" r="43631" b="38435"/>
          <a:stretch/>
        </p:blipFill>
        <p:spPr>
          <a:xfrm>
            <a:off x="-1451342" y="-863446"/>
            <a:ext cx="2864822" cy="3760631"/>
          </a:xfrm>
          <a:prstGeom prst="rect">
            <a:avLst/>
          </a:prstGeom>
        </p:spPr>
      </p:pic>
      <p:pic>
        <p:nvPicPr>
          <p:cNvPr id="12" name="Picture 11">
            <a:extLst>
              <a:ext uri="{FF2B5EF4-FFF2-40B4-BE49-F238E27FC236}">
                <a16:creationId xmlns="" xmlns:a16="http://schemas.microsoft.com/office/drawing/2014/main" id="{32D53294-98C8-A4EB-C201-1216BEA82B3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755" t="10037" r="41617" b="60633"/>
          <a:stretch/>
        </p:blipFill>
        <p:spPr>
          <a:xfrm>
            <a:off x="1307168" y="4577607"/>
            <a:ext cx="3225001" cy="3760631"/>
          </a:xfrm>
          <a:prstGeom prst="rect">
            <a:avLst/>
          </a:prstGeom>
        </p:spPr>
      </p:pic>
      <p:sp>
        <p:nvSpPr>
          <p:cNvPr id="15" name="Rectangle 14">
            <a:extLst>
              <a:ext uri="{FF2B5EF4-FFF2-40B4-BE49-F238E27FC236}">
                <a16:creationId xmlns="" xmlns:a16="http://schemas.microsoft.com/office/drawing/2014/main" id="{43264E23-DAC9-A6E2-D365-E3508E2230F0}"/>
              </a:ext>
            </a:extLst>
          </p:cNvPr>
          <p:cNvSpPr/>
          <p:nvPr/>
        </p:nvSpPr>
        <p:spPr>
          <a:xfrm>
            <a:off x="2919668" y="521272"/>
            <a:ext cx="8198973" cy="8112670"/>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4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mn-cs"/>
              </a:rPr>
              <a:t>Nhà của chị kiến gió</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4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mn-cs"/>
              </a:rPr>
              <a:t>Cuộn trong tàu lá khoai</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4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mn-cs"/>
              </a:rPr>
              <a:t>Ụ đất – anh kiến lửa</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4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mn-cs"/>
              </a:rPr>
              <a:t>Xây thành luỹ đến oai!</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4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mn-cs"/>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4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mn-cs"/>
              </a:rPr>
              <a:t/>
            </a:r>
            <a:br>
              <a:rPr kumimoji="0" lang="vi-VN" sz="44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mn-cs"/>
              </a:rPr>
            </a:br>
            <a:r>
              <a:rPr kumimoji="0" lang="vi-VN" sz="44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mn-cs"/>
              </a:rPr>
              <a:t/>
            </a:r>
            <a:br>
              <a:rPr kumimoji="0" lang="vi-VN" sz="44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mn-cs"/>
              </a:rPr>
            </a:br>
            <a:endParaRPr kumimoji="0" lang="en-US" sz="44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cxnSp>
        <p:nvCxnSpPr>
          <p:cNvPr id="3" name="Straight Connector 2">
            <a:extLst>
              <a:ext uri="{FF2B5EF4-FFF2-40B4-BE49-F238E27FC236}">
                <a16:creationId xmlns="" xmlns:a16="http://schemas.microsoft.com/office/drawing/2014/main" id="{0CCF0276-5604-4123-97B6-936EFDFCD877}"/>
              </a:ext>
            </a:extLst>
          </p:cNvPr>
          <p:cNvCxnSpPr/>
          <p:nvPr/>
        </p:nvCxnSpPr>
        <p:spPr>
          <a:xfrm flipH="1">
            <a:off x="5056717" y="817082"/>
            <a:ext cx="329597" cy="72596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 xmlns:a16="http://schemas.microsoft.com/office/drawing/2014/main" id="{339C921C-731A-419D-B925-46F0F9B1FA04}"/>
              </a:ext>
            </a:extLst>
          </p:cNvPr>
          <p:cNvCxnSpPr/>
          <p:nvPr/>
        </p:nvCxnSpPr>
        <p:spPr>
          <a:xfrm flipH="1">
            <a:off x="4313514" y="1656975"/>
            <a:ext cx="329597" cy="72596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 xmlns:a16="http://schemas.microsoft.com/office/drawing/2014/main" id="{84DAB20F-75E9-4684-AC0E-D5A4DFD5C114}"/>
              </a:ext>
            </a:extLst>
          </p:cNvPr>
          <p:cNvCxnSpPr/>
          <p:nvPr/>
        </p:nvCxnSpPr>
        <p:spPr>
          <a:xfrm flipH="1">
            <a:off x="4313513" y="2648444"/>
            <a:ext cx="329597" cy="72596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 xmlns:a16="http://schemas.microsoft.com/office/drawing/2014/main" id="{6CFC3D6F-759F-4A79-B9D2-CA59CACB0D06}"/>
              </a:ext>
            </a:extLst>
          </p:cNvPr>
          <p:cNvGrpSpPr/>
          <p:nvPr/>
        </p:nvGrpSpPr>
        <p:grpSpPr>
          <a:xfrm>
            <a:off x="8580713" y="3851639"/>
            <a:ext cx="494395" cy="725968"/>
            <a:chOff x="8580713" y="3851639"/>
            <a:chExt cx="494395" cy="725968"/>
          </a:xfrm>
        </p:grpSpPr>
        <p:cxnSp>
          <p:nvCxnSpPr>
            <p:cNvPr id="21" name="Straight Connector 20">
              <a:extLst>
                <a:ext uri="{FF2B5EF4-FFF2-40B4-BE49-F238E27FC236}">
                  <a16:creationId xmlns="" xmlns:a16="http://schemas.microsoft.com/office/drawing/2014/main" id="{05A10D75-90D7-42A0-85B4-29886E67C548}"/>
                </a:ext>
              </a:extLst>
            </p:cNvPr>
            <p:cNvCxnSpPr/>
            <p:nvPr/>
          </p:nvCxnSpPr>
          <p:spPr>
            <a:xfrm flipH="1">
              <a:off x="8580713" y="3851639"/>
              <a:ext cx="329597" cy="72596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DD4D58BE-7763-408A-9CD0-91FD5FE0B334}"/>
                </a:ext>
              </a:extLst>
            </p:cNvPr>
            <p:cNvCxnSpPr/>
            <p:nvPr/>
          </p:nvCxnSpPr>
          <p:spPr>
            <a:xfrm flipH="1">
              <a:off x="8745511" y="3851639"/>
              <a:ext cx="329597" cy="72596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689813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5E-6 1.85185E-6 L 0.13216 0.00717 " pathEditMode="relative" rAng="0" ptsTypes="AA">
                                      <p:cBhvr>
                                        <p:cTn id="6" dur="2000" fill="hold"/>
                                        <p:tgtEl>
                                          <p:spTgt spid="11"/>
                                        </p:tgtEl>
                                        <p:attrNameLst>
                                          <p:attrName>ppt_x</p:attrName>
                                          <p:attrName>ppt_y</p:attrName>
                                        </p:attrNameLst>
                                      </p:cBhvr>
                                      <p:rCtr x="6602" y="347"/>
                                    </p:animMotion>
                                  </p:childTnLst>
                                </p:cTn>
                              </p:par>
                              <p:par>
                                <p:cTn id="7" presetID="42" presetClass="path" presetSubtype="0" accel="50000" decel="50000" fill="hold" nodeType="withEffect">
                                  <p:stCondLst>
                                    <p:cond delay="0"/>
                                  </p:stCondLst>
                                  <p:childTnLst>
                                    <p:animMotion origin="layout" path="M 2.08333E-6 -4.07407E-6 L -0.20925 0.09862 " pathEditMode="relative" rAng="0" ptsTypes="AA">
                                      <p:cBhvr>
                                        <p:cTn id="8" dur="2000" fill="hold"/>
                                        <p:tgtEl>
                                          <p:spTgt spid="10"/>
                                        </p:tgtEl>
                                        <p:attrNameLst>
                                          <p:attrName>ppt_x</p:attrName>
                                          <p:attrName>ppt_y</p:attrName>
                                        </p:attrNameLst>
                                      </p:cBhvr>
                                      <p:rCtr x="-10469" y="4931"/>
                                    </p:animMotion>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arn(inVertical)">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down)">
                                      <p:cBhvr>
                                        <p:cTn id="3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 xmlns:a16="http://schemas.microsoft.com/office/drawing/2014/main" id="{84C657B7-F571-496F-8312-FFC9743B5D2B}"/>
              </a:ext>
            </a:extLst>
          </p:cNvPr>
          <p:cNvSpPr/>
          <p:nvPr/>
        </p:nvSpPr>
        <p:spPr>
          <a:xfrm>
            <a:off x="328105" y="188278"/>
            <a:ext cx="11535790" cy="6575973"/>
          </a:xfrm>
          <a:prstGeom prst="round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2" name="Group 1">
            <a:extLst>
              <a:ext uri="{FF2B5EF4-FFF2-40B4-BE49-F238E27FC236}">
                <a16:creationId xmlns="" xmlns:a16="http://schemas.microsoft.com/office/drawing/2014/main" id="{212DE795-D921-38DC-61BE-9D0EEC717040}"/>
              </a:ext>
            </a:extLst>
          </p:cNvPr>
          <p:cNvGrpSpPr/>
          <p:nvPr/>
        </p:nvGrpSpPr>
        <p:grpSpPr>
          <a:xfrm>
            <a:off x="0" y="-453805"/>
            <a:ext cx="5804823" cy="6364273"/>
            <a:chOff x="0" y="-453805"/>
            <a:chExt cx="5804823" cy="6364273"/>
          </a:xfrm>
        </p:grpSpPr>
        <p:grpSp>
          <p:nvGrpSpPr>
            <p:cNvPr id="3" name="Group 2">
              <a:extLst>
                <a:ext uri="{FF2B5EF4-FFF2-40B4-BE49-F238E27FC236}">
                  <a16:creationId xmlns="" xmlns:a16="http://schemas.microsoft.com/office/drawing/2014/main" id="{734C2C6B-87C3-9197-B9E2-1AA6E6FEB06E}"/>
                </a:ext>
              </a:extLst>
            </p:cNvPr>
            <p:cNvGrpSpPr/>
            <p:nvPr/>
          </p:nvGrpSpPr>
          <p:grpSpPr>
            <a:xfrm>
              <a:off x="0" y="-453805"/>
              <a:ext cx="5804823" cy="6364273"/>
              <a:chOff x="-2699870" y="-504571"/>
              <a:chExt cx="2433548" cy="2433548"/>
            </a:xfrm>
          </p:grpSpPr>
          <p:pic>
            <p:nvPicPr>
              <p:cNvPr id="20" name="Picture 19">
                <a:extLst>
                  <a:ext uri="{FF2B5EF4-FFF2-40B4-BE49-F238E27FC236}">
                    <a16:creationId xmlns="" xmlns:a16="http://schemas.microsoft.com/office/drawing/2014/main" id="{6892B80E-C8B0-A2A4-C5FC-EB9723C7515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99870" y="-504571"/>
                <a:ext cx="2433548" cy="2433548"/>
              </a:xfrm>
              <a:prstGeom prst="rect">
                <a:avLst/>
              </a:prstGeom>
            </p:spPr>
          </p:pic>
          <p:sp>
            <p:nvSpPr>
              <p:cNvPr id="21" name="Round Diagonal Corner Rectangle 63">
                <a:extLst>
                  <a:ext uri="{FF2B5EF4-FFF2-40B4-BE49-F238E27FC236}">
                    <a16:creationId xmlns="" xmlns:a16="http://schemas.microsoft.com/office/drawing/2014/main" id="{BF01498A-DBD4-63A9-7E23-378EA16F596D}"/>
                  </a:ext>
                </a:extLst>
              </p:cNvPr>
              <p:cNvSpPr/>
              <p:nvPr/>
            </p:nvSpPr>
            <p:spPr>
              <a:xfrm>
                <a:off x="-2347080" y="1023196"/>
                <a:ext cx="1651516" cy="886512"/>
              </a:xfrm>
              <a:prstGeom prst="round2DiagRect">
                <a:avLst/>
              </a:prstGeom>
              <a:solidFill>
                <a:schemeClr val="accent2">
                  <a:lumMod val="20000"/>
                  <a:lumOff val="80000"/>
                </a:schemeClr>
              </a:solidFill>
              <a:ln w="57150">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tx1"/>
                  </a:solidFill>
                </a:endParaRPr>
              </a:p>
            </p:txBody>
          </p:sp>
        </p:grpSp>
        <p:sp>
          <p:nvSpPr>
            <p:cNvPr id="19" name="TextBox 18">
              <a:extLst>
                <a:ext uri="{FF2B5EF4-FFF2-40B4-BE49-F238E27FC236}">
                  <a16:creationId xmlns="" xmlns:a16="http://schemas.microsoft.com/office/drawing/2014/main" id="{A7191CC2-DFFA-F633-4A5A-8B30A9E24C7A}"/>
                </a:ext>
              </a:extLst>
            </p:cNvPr>
            <p:cNvSpPr txBox="1"/>
            <p:nvPr/>
          </p:nvSpPr>
          <p:spPr>
            <a:xfrm>
              <a:off x="1260726" y="3977586"/>
              <a:ext cx="3101008" cy="1446550"/>
            </a:xfrm>
            <a:prstGeom prst="rect">
              <a:avLst/>
            </a:prstGeom>
            <a:noFill/>
          </p:spPr>
          <p:txBody>
            <a:bodyPr wrap="square" rtlCol="0">
              <a:spAutoFit/>
            </a:bodyPr>
            <a:lstStyle/>
            <a:p>
              <a:pPr algn="ctr"/>
              <a:r>
                <a:rPr lang="en-US" sz="4400" dirty="0">
                  <a:solidFill>
                    <a:schemeClr val="accent5">
                      <a:lumMod val="50000"/>
                    </a:schemeClr>
                  </a:solidFill>
                  <a:latin typeface="UTM Cookies" panose="02040603050506020204" pitchFamily="18" charset="0"/>
                </a:rPr>
                <a:t>LUYỆN ĐỌC NHÓM NHỎ</a:t>
              </a:r>
            </a:p>
          </p:txBody>
        </p:sp>
      </p:grpSp>
      <p:pic>
        <p:nvPicPr>
          <p:cNvPr id="22" name="Picture 21">
            <a:extLst>
              <a:ext uri="{FF2B5EF4-FFF2-40B4-BE49-F238E27FC236}">
                <a16:creationId xmlns="" xmlns:a16="http://schemas.microsoft.com/office/drawing/2014/main" id="{F9773852-0293-ADDE-7230-7D00C24F4B91}"/>
              </a:ext>
            </a:extLst>
          </p:cNvPr>
          <p:cNvPicPr>
            <a:picLocks noChangeAspect="1"/>
          </p:cNvPicPr>
          <p:nvPr/>
        </p:nvPicPr>
        <p:blipFill rotWithShape="1">
          <a:blip r:embed="rId3"/>
          <a:srcRect r="7109"/>
          <a:stretch/>
        </p:blipFill>
        <p:spPr>
          <a:xfrm>
            <a:off x="5904796" y="1027049"/>
            <a:ext cx="5176095" cy="2289312"/>
          </a:xfrm>
          <a:prstGeom prst="rect">
            <a:avLst/>
          </a:prstGeom>
        </p:spPr>
      </p:pic>
      <p:pic>
        <p:nvPicPr>
          <p:cNvPr id="23" name="Picture 22">
            <a:extLst>
              <a:ext uri="{FF2B5EF4-FFF2-40B4-BE49-F238E27FC236}">
                <a16:creationId xmlns="" xmlns:a16="http://schemas.microsoft.com/office/drawing/2014/main" id="{1E4D7B1E-9CC5-B9E8-8563-6E0588022A22}"/>
              </a:ext>
            </a:extLst>
          </p:cNvPr>
          <p:cNvPicPr>
            <a:picLocks noChangeAspect="1"/>
          </p:cNvPicPr>
          <p:nvPr/>
        </p:nvPicPr>
        <p:blipFill>
          <a:blip r:embed="rId4"/>
          <a:stretch>
            <a:fillRect/>
          </a:stretch>
        </p:blipFill>
        <p:spPr>
          <a:xfrm>
            <a:off x="5395806" y="3541648"/>
            <a:ext cx="6194073" cy="2608157"/>
          </a:xfrm>
          <a:prstGeom prst="rect">
            <a:avLst/>
          </a:prstGeom>
        </p:spPr>
      </p:pic>
    </p:spTree>
    <p:extLst>
      <p:ext uri="{BB962C8B-B14F-4D97-AF65-F5344CB8AC3E}">
        <p14:creationId xmlns:p14="http://schemas.microsoft.com/office/powerpoint/2010/main" val="3992158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randombar(horizontal)">
                                      <p:cBhvr>
                                        <p:cTn id="10" dur="500"/>
                                        <p:tgtEl>
                                          <p:spTgt spid="23"/>
                                        </p:tgtEl>
                                      </p:cBhvr>
                                    </p:animEffect>
                                  </p:childTnLst>
                                </p:cTn>
                              </p:par>
                              <p:par>
                                <p:cTn id="11" presetID="2" presetClass="entr" presetSubtype="4"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 xmlns:a16="http://schemas.microsoft.com/office/drawing/2014/main" id="{84C657B7-F571-496F-8312-FFC9743B5D2B}"/>
              </a:ext>
            </a:extLst>
          </p:cNvPr>
          <p:cNvSpPr/>
          <p:nvPr/>
        </p:nvSpPr>
        <p:spPr>
          <a:xfrm>
            <a:off x="328105" y="188278"/>
            <a:ext cx="11535790" cy="6575973"/>
          </a:xfrm>
          <a:prstGeom prst="round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4" name="Picture 3">
            <a:extLst>
              <a:ext uri="{FF2B5EF4-FFF2-40B4-BE49-F238E27FC236}">
                <a16:creationId xmlns="" xmlns:a16="http://schemas.microsoft.com/office/drawing/2014/main" id="{B2AF86CE-E344-DD9A-29E0-F4E05CAEA581}"/>
              </a:ext>
            </a:extLst>
          </p:cNvPr>
          <p:cNvPicPr>
            <a:picLocks noChangeAspect="1"/>
          </p:cNvPicPr>
          <p:nvPr/>
        </p:nvPicPr>
        <p:blipFill>
          <a:blip r:embed="rId2"/>
          <a:stretch>
            <a:fillRect/>
          </a:stretch>
        </p:blipFill>
        <p:spPr>
          <a:xfrm>
            <a:off x="1859809" y="2076736"/>
            <a:ext cx="8472381" cy="3567491"/>
          </a:xfrm>
          <a:prstGeom prst="rect">
            <a:avLst/>
          </a:prstGeom>
        </p:spPr>
      </p:pic>
    </p:spTree>
    <p:extLst>
      <p:ext uri="{BB962C8B-B14F-4D97-AF65-F5344CB8AC3E}">
        <p14:creationId xmlns:p14="http://schemas.microsoft.com/office/powerpoint/2010/main" val="8977063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a:extLst>
              <a:ext uri="{FF2B5EF4-FFF2-40B4-BE49-F238E27FC236}">
                <a16:creationId xmlns="" xmlns:a16="http://schemas.microsoft.com/office/drawing/2014/main" id="{F853DC79-8A86-2BB4-E08C-45A72CC8F912}"/>
              </a:ext>
            </a:extLst>
          </p:cNvPr>
          <p:cNvSpPr/>
          <p:nvPr/>
        </p:nvSpPr>
        <p:spPr>
          <a:xfrm>
            <a:off x="328105" y="188278"/>
            <a:ext cx="11535790" cy="6575973"/>
          </a:xfrm>
          <a:prstGeom prst="round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a:extLst>
              <a:ext uri="{FF2B5EF4-FFF2-40B4-BE49-F238E27FC236}">
                <a16:creationId xmlns="" xmlns:a16="http://schemas.microsoft.com/office/drawing/2014/main" id="{6B2093BA-2A8B-1E18-869B-F41137BF69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99382" y="887896"/>
            <a:ext cx="6848067" cy="6848067"/>
          </a:xfrm>
          <a:prstGeom prst="rect">
            <a:avLst/>
          </a:prstGeom>
        </p:spPr>
      </p:pic>
      <p:grpSp>
        <p:nvGrpSpPr>
          <p:cNvPr id="7" name="Group 6">
            <a:extLst>
              <a:ext uri="{FF2B5EF4-FFF2-40B4-BE49-F238E27FC236}">
                <a16:creationId xmlns="" xmlns:a16="http://schemas.microsoft.com/office/drawing/2014/main" id="{3EA05277-DC26-7899-0B3E-2D46984BE0EB}"/>
              </a:ext>
            </a:extLst>
          </p:cNvPr>
          <p:cNvGrpSpPr/>
          <p:nvPr/>
        </p:nvGrpSpPr>
        <p:grpSpPr>
          <a:xfrm>
            <a:off x="271277" y="0"/>
            <a:ext cx="6929255" cy="6308035"/>
            <a:chOff x="271277" y="0"/>
            <a:chExt cx="6929255" cy="6308035"/>
          </a:xfrm>
        </p:grpSpPr>
        <p:pic>
          <p:nvPicPr>
            <p:cNvPr id="8" name="Picture 7">
              <a:extLst>
                <a:ext uri="{FF2B5EF4-FFF2-40B4-BE49-F238E27FC236}">
                  <a16:creationId xmlns="" xmlns:a16="http://schemas.microsoft.com/office/drawing/2014/main" id="{9617B8CA-5774-0B9D-9C34-D3D3871A08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8" t="3672" r="49225" b="61932"/>
            <a:stretch/>
          </p:blipFill>
          <p:spPr>
            <a:xfrm>
              <a:off x="271277" y="0"/>
              <a:ext cx="6929255" cy="6308035"/>
            </a:xfrm>
            <a:prstGeom prst="rect">
              <a:avLst/>
            </a:prstGeom>
          </p:spPr>
        </p:pic>
        <p:sp>
          <p:nvSpPr>
            <p:cNvPr id="10" name="TextBox 9">
              <a:extLst>
                <a:ext uri="{FF2B5EF4-FFF2-40B4-BE49-F238E27FC236}">
                  <a16:creationId xmlns="" xmlns:a16="http://schemas.microsoft.com/office/drawing/2014/main" id="{03328B8C-1CB7-3FD9-ACAD-A6A5F283DE54}"/>
                </a:ext>
              </a:extLst>
            </p:cNvPr>
            <p:cNvSpPr txBox="1"/>
            <p:nvPr/>
          </p:nvSpPr>
          <p:spPr>
            <a:xfrm>
              <a:off x="1563756" y="2226366"/>
              <a:ext cx="4068418"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70AD47">
                      <a:lumMod val="75000"/>
                    </a:srgbClr>
                  </a:solidFill>
                  <a:effectLst/>
                  <a:uLnTx/>
                  <a:uFillTx/>
                  <a:latin typeface="UTM Cookies" panose="02040603050506020204" pitchFamily="18" charset="0"/>
                  <a:ea typeface="+mn-ea"/>
                  <a:cs typeface="+mn-cs"/>
                </a:rPr>
                <a:t>LUYỆN </a:t>
              </a:r>
              <a:r>
                <a:rPr kumimoji="0" lang="en-US" sz="4400" b="1" i="0" u="none" strike="noStrike" kern="1200" cap="none" spc="0" normalizeH="0" baseline="0" noProof="0">
                  <a:ln>
                    <a:noFill/>
                  </a:ln>
                  <a:solidFill>
                    <a:srgbClr val="70AD47">
                      <a:lumMod val="75000"/>
                    </a:srgbClr>
                  </a:solidFill>
                  <a:effectLst/>
                  <a:uLnTx/>
                  <a:uFillTx/>
                  <a:latin typeface="UTM Cookies" panose="02040603050506020204" pitchFamily="18" charset="0"/>
                  <a:ea typeface="+mn-ea"/>
                  <a:cs typeface="+mn-cs"/>
                </a:rPr>
                <a:t>ĐỌC HIỂU</a:t>
              </a:r>
              <a:endParaRPr kumimoji="0" lang="en-US" sz="4400" b="1" i="0" u="none" strike="noStrike" kern="1200" cap="none" spc="0" normalizeH="0" baseline="0" noProof="0" dirty="0">
                <a:ln>
                  <a:noFill/>
                </a:ln>
                <a:solidFill>
                  <a:srgbClr val="70AD47">
                    <a:lumMod val="75000"/>
                  </a:srgbClr>
                </a:solidFill>
                <a:effectLst/>
                <a:uLnTx/>
                <a:uFillTx/>
                <a:latin typeface="UTM Cookies" panose="02040603050506020204" pitchFamily="18" charset="0"/>
                <a:ea typeface="+mn-ea"/>
                <a:cs typeface="+mn-cs"/>
              </a:endParaRPr>
            </a:p>
          </p:txBody>
        </p:sp>
      </p:grpSp>
    </p:spTree>
    <p:extLst>
      <p:ext uri="{BB962C8B-B14F-4D97-AF65-F5344CB8AC3E}">
        <p14:creationId xmlns:p14="http://schemas.microsoft.com/office/powerpoint/2010/main" val="36700052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 xmlns:a16="http://schemas.microsoft.com/office/drawing/2014/main" id="{84C657B7-F571-496F-8312-FFC9743B5D2B}"/>
              </a:ext>
            </a:extLst>
          </p:cNvPr>
          <p:cNvSpPr/>
          <p:nvPr/>
        </p:nvSpPr>
        <p:spPr>
          <a:xfrm>
            <a:off x="328105" y="188278"/>
            <a:ext cx="11535790" cy="6575973"/>
          </a:xfrm>
          <a:prstGeom prst="round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2" name="Group 1">
            <a:extLst>
              <a:ext uri="{FF2B5EF4-FFF2-40B4-BE49-F238E27FC236}">
                <a16:creationId xmlns="" xmlns:a16="http://schemas.microsoft.com/office/drawing/2014/main" id="{212DE795-D921-38DC-61BE-9D0EEC717040}"/>
              </a:ext>
            </a:extLst>
          </p:cNvPr>
          <p:cNvGrpSpPr/>
          <p:nvPr/>
        </p:nvGrpSpPr>
        <p:grpSpPr>
          <a:xfrm>
            <a:off x="0" y="-453805"/>
            <a:ext cx="5804823" cy="6364273"/>
            <a:chOff x="0" y="-453805"/>
            <a:chExt cx="5804823" cy="6364273"/>
          </a:xfrm>
        </p:grpSpPr>
        <p:grpSp>
          <p:nvGrpSpPr>
            <p:cNvPr id="3" name="Group 2">
              <a:extLst>
                <a:ext uri="{FF2B5EF4-FFF2-40B4-BE49-F238E27FC236}">
                  <a16:creationId xmlns="" xmlns:a16="http://schemas.microsoft.com/office/drawing/2014/main" id="{734C2C6B-87C3-9197-B9E2-1AA6E6FEB06E}"/>
                </a:ext>
              </a:extLst>
            </p:cNvPr>
            <p:cNvGrpSpPr/>
            <p:nvPr/>
          </p:nvGrpSpPr>
          <p:grpSpPr>
            <a:xfrm>
              <a:off x="0" y="-453805"/>
              <a:ext cx="5804823" cy="6364273"/>
              <a:chOff x="-2699870" y="-504571"/>
              <a:chExt cx="2433548" cy="2433548"/>
            </a:xfrm>
          </p:grpSpPr>
          <p:pic>
            <p:nvPicPr>
              <p:cNvPr id="20" name="Picture 19">
                <a:extLst>
                  <a:ext uri="{FF2B5EF4-FFF2-40B4-BE49-F238E27FC236}">
                    <a16:creationId xmlns="" xmlns:a16="http://schemas.microsoft.com/office/drawing/2014/main" id="{6892B80E-C8B0-A2A4-C5FC-EB9723C7515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99870" y="-504571"/>
                <a:ext cx="2433548" cy="2433548"/>
              </a:xfrm>
              <a:prstGeom prst="rect">
                <a:avLst/>
              </a:prstGeom>
            </p:spPr>
          </p:pic>
          <p:sp>
            <p:nvSpPr>
              <p:cNvPr id="21" name="Round Diagonal Corner Rectangle 63">
                <a:extLst>
                  <a:ext uri="{FF2B5EF4-FFF2-40B4-BE49-F238E27FC236}">
                    <a16:creationId xmlns="" xmlns:a16="http://schemas.microsoft.com/office/drawing/2014/main" id="{BF01498A-DBD4-63A9-7E23-378EA16F596D}"/>
                  </a:ext>
                </a:extLst>
              </p:cNvPr>
              <p:cNvSpPr/>
              <p:nvPr/>
            </p:nvSpPr>
            <p:spPr>
              <a:xfrm>
                <a:off x="-2347080" y="1023196"/>
                <a:ext cx="1651516" cy="886512"/>
              </a:xfrm>
              <a:prstGeom prst="round2DiagRect">
                <a:avLst/>
              </a:prstGeom>
              <a:solidFill>
                <a:schemeClr val="accent2">
                  <a:lumMod val="20000"/>
                  <a:lumOff val="80000"/>
                </a:schemeClr>
              </a:solidFill>
              <a:ln w="57150">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9" name="TextBox 18">
              <a:extLst>
                <a:ext uri="{FF2B5EF4-FFF2-40B4-BE49-F238E27FC236}">
                  <a16:creationId xmlns="" xmlns:a16="http://schemas.microsoft.com/office/drawing/2014/main" id="{A7191CC2-DFFA-F633-4A5A-8B30A9E24C7A}"/>
                </a:ext>
              </a:extLst>
            </p:cNvPr>
            <p:cNvSpPr txBox="1"/>
            <p:nvPr/>
          </p:nvSpPr>
          <p:spPr>
            <a:xfrm>
              <a:off x="1260726" y="3977586"/>
              <a:ext cx="3520212"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5B9BD5">
                      <a:lumMod val="50000"/>
                    </a:srgbClr>
                  </a:solidFill>
                  <a:effectLst/>
                  <a:uLnTx/>
                  <a:uFillTx/>
                  <a:latin typeface="UTM Cookies" panose="02040603050506020204" pitchFamily="18" charset="0"/>
                  <a:ea typeface="+mn-ea"/>
                  <a:cs typeface="+mn-cs"/>
                </a:rPr>
                <a:t>GIẢI NGHĨA TỪ KHÓ HIỂU</a:t>
              </a:r>
              <a:endParaRPr kumimoji="0" lang="en-US" sz="4400" b="0" i="0" u="none" strike="noStrike" kern="1200" cap="none" spc="0" normalizeH="0" baseline="0" noProof="0" dirty="0">
                <a:ln>
                  <a:noFill/>
                </a:ln>
                <a:solidFill>
                  <a:srgbClr val="5B9BD5">
                    <a:lumMod val="50000"/>
                  </a:srgbClr>
                </a:solidFill>
                <a:effectLst/>
                <a:uLnTx/>
                <a:uFillTx/>
                <a:latin typeface="UTM Cookies" panose="02040603050506020204" pitchFamily="18" charset="0"/>
                <a:ea typeface="+mn-ea"/>
                <a:cs typeface="+mn-cs"/>
              </a:endParaRPr>
            </a:p>
          </p:txBody>
        </p:sp>
      </p:grpSp>
      <p:sp>
        <p:nvSpPr>
          <p:cNvPr id="4" name="Rectangle: Rounded Corners 3">
            <a:extLst>
              <a:ext uri="{FF2B5EF4-FFF2-40B4-BE49-F238E27FC236}">
                <a16:creationId xmlns="" xmlns:a16="http://schemas.microsoft.com/office/drawing/2014/main" id="{327599A3-C11E-4E85-A820-744955348B2B}"/>
              </a:ext>
            </a:extLst>
          </p:cNvPr>
          <p:cNvSpPr/>
          <p:nvPr/>
        </p:nvSpPr>
        <p:spPr>
          <a:xfrm>
            <a:off x="5500023" y="2243013"/>
            <a:ext cx="5491827" cy="13906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US" sz="3200">
                <a:solidFill>
                  <a:srgbClr val="FF0000"/>
                </a:solidFill>
                <a:effectLst/>
                <a:latin typeface="Arial" panose="020B0604020202020204" pitchFamily="34" charset="0"/>
                <a:ea typeface="Calibri" panose="020F0502020204030204" pitchFamily="34" charset="0"/>
                <a:cs typeface="Arial" panose="020B0604020202020204" pitchFamily="34" charset="0"/>
              </a:rPr>
              <a:t>Thành luỹ: </a:t>
            </a:r>
          </a:p>
          <a:p>
            <a:pPr algn="ctr">
              <a:lnSpc>
                <a:spcPct val="107000"/>
              </a:lnSpc>
              <a:spcAft>
                <a:spcPts val="800"/>
              </a:spcAft>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công trình xây đắp kiên cố. </a:t>
            </a:r>
            <a:endParaRPr lang="en-US" sz="280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1" name="Rectangle: Rounded Corners 10">
            <a:extLst>
              <a:ext uri="{FF2B5EF4-FFF2-40B4-BE49-F238E27FC236}">
                <a16:creationId xmlns="" xmlns:a16="http://schemas.microsoft.com/office/drawing/2014/main" id="{BF843565-CC13-457B-BCB2-99C6435C3ED3}"/>
              </a:ext>
            </a:extLst>
          </p:cNvPr>
          <p:cNvSpPr/>
          <p:nvPr/>
        </p:nvSpPr>
        <p:spPr>
          <a:xfrm>
            <a:off x="5200142" y="4251385"/>
            <a:ext cx="6387178" cy="13906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US" sz="3200">
                <a:solidFill>
                  <a:srgbClr val="FF0000"/>
                </a:solidFill>
                <a:latin typeface="Arial" panose="020B0604020202020204" pitchFamily="34" charset="0"/>
                <a:ea typeface="Calibri" panose="020F0502020204030204" pitchFamily="34" charset="0"/>
                <a:cs typeface="Arial" panose="020B0604020202020204" pitchFamily="34" charset="0"/>
              </a:rPr>
              <a:t>Giăng: </a:t>
            </a:r>
          </a:p>
          <a:p>
            <a:pPr algn="ctr">
              <a:lnSpc>
                <a:spcPct val="107000"/>
              </a:lnSpc>
              <a:spcAft>
                <a:spcPts val="800"/>
              </a:spcAft>
            </a:pPr>
            <a:r>
              <a:rPr lang="en-US" sz="3200">
                <a:solidFill>
                  <a:sysClr val="windowText" lastClr="000000"/>
                </a:solidFill>
                <a:latin typeface="Arial" panose="020B0604020202020204" pitchFamily="34" charset="0"/>
                <a:ea typeface="Calibri" panose="020F0502020204030204" pitchFamily="34" charset="0"/>
                <a:cs typeface="Arial" panose="020B0604020202020204" pitchFamily="34" charset="0"/>
              </a:rPr>
              <a:t>làm cho vật có chiều dài căng ra.</a:t>
            </a:r>
            <a:endParaRPr lang="en-US" sz="280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456637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a:extLst>
              <a:ext uri="{FF2B5EF4-FFF2-40B4-BE49-F238E27FC236}">
                <a16:creationId xmlns="" xmlns:a16="http://schemas.microsoft.com/office/drawing/2014/main" id="{F853DC79-8A86-2BB4-E08C-45A72CC8F912}"/>
              </a:ext>
            </a:extLst>
          </p:cNvPr>
          <p:cNvSpPr/>
          <p:nvPr/>
        </p:nvSpPr>
        <p:spPr>
          <a:xfrm>
            <a:off x="328105" y="188278"/>
            <a:ext cx="11535790" cy="6575973"/>
          </a:xfrm>
          <a:prstGeom prst="round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2" name="Group 1">
            <a:extLst>
              <a:ext uri="{FF2B5EF4-FFF2-40B4-BE49-F238E27FC236}">
                <a16:creationId xmlns="" xmlns:a16="http://schemas.microsoft.com/office/drawing/2014/main" id="{D1850270-3EDB-1D26-F6E6-E9C268728668}"/>
              </a:ext>
            </a:extLst>
          </p:cNvPr>
          <p:cNvGrpSpPr/>
          <p:nvPr/>
        </p:nvGrpSpPr>
        <p:grpSpPr>
          <a:xfrm>
            <a:off x="3190749" y="-787625"/>
            <a:ext cx="5303769" cy="3322750"/>
            <a:chOff x="3234923" y="-914401"/>
            <a:chExt cx="5303769" cy="3322750"/>
          </a:xfrm>
        </p:grpSpPr>
        <p:pic>
          <p:nvPicPr>
            <p:cNvPr id="3" name="Picture 2">
              <a:extLst>
                <a:ext uri="{FF2B5EF4-FFF2-40B4-BE49-F238E27FC236}">
                  <a16:creationId xmlns="" xmlns:a16="http://schemas.microsoft.com/office/drawing/2014/main" id="{A9610BC3-A567-FE81-63EA-B9F373577875}"/>
                </a:ext>
              </a:extLst>
            </p:cNvPr>
            <p:cNvPicPr>
              <a:picLocks noChangeAspect="1"/>
            </p:cNvPicPr>
            <p:nvPr/>
          </p:nvPicPr>
          <p:blipFill rotWithShape="1">
            <a:blip r:embed="rId2">
              <a:extLst>
                <a:ext uri="{28A0092B-C50C-407E-A947-70E740481C1C}">
                  <a14:useLocalDpi xmlns:a14="http://schemas.microsoft.com/office/drawing/2010/main" val="0"/>
                </a:ext>
              </a:extLst>
            </a:blip>
            <a:srcRect t="30784" r="47071" b="36882"/>
            <a:stretch/>
          </p:blipFill>
          <p:spPr>
            <a:xfrm>
              <a:off x="3234923" y="-914401"/>
              <a:ext cx="5303769" cy="3322750"/>
            </a:xfrm>
            <a:prstGeom prst="rect">
              <a:avLst/>
            </a:prstGeom>
          </p:spPr>
        </p:pic>
        <p:sp>
          <p:nvSpPr>
            <p:cNvPr id="4" name="TextBox 3">
              <a:extLst>
                <a:ext uri="{FF2B5EF4-FFF2-40B4-BE49-F238E27FC236}">
                  <a16:creationId xmlns="" xmlns:a16="http://schemas.microsoft.com/office/drawing/2014/main" id="{1F7F7144-E56D-B112-C375-1AD34BEF53D6}"/>
                </a:ext>
              </a:extLst>
            </p:cNvPr>
            <p:cNvSpPr txBox="1"/>
            <p:nvPr/>
          </p:nvSpPr>
          <p:spPr>
            <a:xfrm>
              <a:off x="4790941" y="360608"/>
              <a:ext cx="2511380" cy="1200329"/>
            </a:xfrm>
            <a:prstGeom prst="rect">
              <a:avLst/>
            </a:prstGeom>
            <a:noFill/>
          </p:spPr>
          <p:txBody>
            <a:bodyPr wrap="square" rtlCol="0">
              <a:spAutoFit/>
            </a:bodyPr>
            <a:lstStyle/>
            <a:p>
              <a:pPr algn="ctr"/>
              <a:r>
                <a:rPr lang="en-US" sz="3600" dirty="0">
                  <a:solidFill>
                    <a:srgbClr val="C00000"/>
                  </a:solidFill>
                  <a:latin typeface="UTM Cookies" panose="02040603050506020204" pitchFamily="18" charset="0"/>
                </a:rPr>
                <a:t>CÙNG TÌM HIỂU</a:t>
              </a:r>
            </a:p>
          </p:txBody>
        </p:sp>
      </p:grpSp>
      <p:sp>
        <p:nvSpPr>
          <p:cNvPr id="6" name="Rounded Rectangle 2">
            <a:extLst>
              <a:ext uri="{FF2B5EF4-FFF2-40B4-BE49-F238E27FC236}">
                <a16:creationId xmlns="" xmlns:a16="http://schemas.microsoft.com/office/drawing/2014/main" id="{B75B0C2E-247A-093A-5DA0-CB74BC2E3F66}"/>
              </a:ext>
            </a:extLst>
          </p:cNvPr>
          <p:cNvSpPr/>
          <p:nvPr/>
        </p:nvSpPr>
        <p:spPr>
          <a:xfrm>
            <a:off x="1945157" y="1951909"/>
            <a:ext cx="9555843" cy="816170"/>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n-US" sz="2800">
                <a:solidFill>
                  <a:schemeClr val="tx1"/>
                </a:solidFill>
                <a:latin typeface="Arial" panose="020B0604020202020204" pitchFamily="34" charset="0"/>
                <a:cs typeface="Arial" panose="020B0604020202020204" pitchFamily="34" charset="0"/>
              </a:rPr>
              <a:t>1</a:t>
            </a:r>
            <a:r>
              <a:rPr lang="en-US" sz="2800">
                <a:solidFill>
                  <a:srgbClr val="000000"/>
                </a:solidFill>
                <a:latin typeface="Arial" panose="020B0604020202020204" pitchFamily="34" charset="0"/>
                <a:ea typeface="Calibri" panose="020F0502020204030204" pitchFamily="34" charset="0"/>
                <a:cs typeface="Arial" panose="020B0604020202020204" pitchFamily="34" charset="0"/>
              </a:rPr>
              <a:t>: Nêu nhắc mắc của bạn nhỏ khi nhìn ngắm khu vườn?</a:t>
            </a:r>
            <a:endParaRPr lang="en-US" sz="2800"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9" name="Rounded Rectangle 4">
            <a:extLst>
              <a:ext uri="{FF2B5EF4-FFF2-40B4-BE49-F238E27FC236}">
                <a16:creationId xmlns="" xmlns:a16="http://schemas.microsoft.com/office/drawing/2014/main" id="{073EF72C-1E82-3999-31B6-BBAE1C68A1D0}"/>
              </a:ext>
            </a:extLst>
          </p:cNvPr>
          <p:cNvSpPr/>
          <p:nvPr/>
        </p:nvSpPr>
        <p:spPr>
          <a:xfrm>
            <a:off x="1985856" y="3044277"/>
            <a:ext cx="9555842" cy="1025784"/>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n-US" sz="2800">
                <a:solidFill>
                  <a:srgbClr val="000000"/>
                </a:solidFill>
                <a:latin typeface="Arial" panose="020B0604020202020204" pitchFamily="34" charset="0"/>
                <a:ea typeface="Calibri" panose="020F0502020204030204" pitchFamily="34" charset="0"/>
                <a:cs typeface="Arial" panose="020B0604020202020204" pitchFamily="34" charset="0"/>
              </a:rPr>
              <a:t>2: Tìm hình ảnh cho biết nhà hoặc nơi ở của mỗi con vật dưới đây: kiến gió, kiến lửa, bọ ngựa ?</a:t>
            </a:r>
          </a:p>
        </p:txBody>
      </p:sp>
      <p:sp>
        <p:nvSpPr>
          <p:cNvPr id="11" name="Rounded Rectangle 5">
            <a:extLst>
              <a:ext uri="{FF2B5EF4-FFF2-40B4-BE49-F238E27FC236}">
                <a16:creationId xmlns="" xmlns:a16="http://schemas.microsoft.com/office/drawing/2014/main" id="{52032318-F5FC-B1DE-9EBC-4342C5A3DA30}"/>
              </a:ext>
            </a:extLst>
          </p:cNvPr>
          <p:cNvSpPr/>
          <p:nvPr/>
        </p:nvSpPr>
        <p:spPr>
          <a:xfrm>
            <a:off x="1971592" y="4330464"/>
            <a:ext cx="9541578" cy="878928"/>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n-US" sz="2800">
                <a:solidFill>
                  <a:schemeClr val="tx1"/>
                </a:solidFill>
                <a:latin typeface="Arial" panose="020B0604020202020204" pitchFamily="34" charset="0"/>
                <a:cs typeface="Arial" panose="020B0604020202020204" pitchFamily="34" charset="0"/>
              </a:rPr>
              <a:t> 3: </a:t>
            </a:r>
            <a:r>
              <a:rPr lang="en-US" sz="2800">
                <a:solidFill>
                  <a:srgbClr val="000000"/>
                </a:solidFill>
                <a:latin typeface="Arial" panose="020B0604020202020204" pitchFamily="34" charset="0"/>
                <a:ea typeface="Calibri" panose="020F0502020204030204" pitchFamily="34" charset="0"/>
                <a:cs typeface="Arial" panose="020B0604020202020204" pitchFamily="34" charset="0"/>
              </a:rPr>
              <a:t>Nhà của đom đóm có gì đẹp?</a:t>
            </a:r>
          </a:p>
        </p:txBody>
      </p:sp>
      <p:sp>
        <p:nvSpPr>
          <p:cNvPr id="12" name="Rounded Rectangle 6">
            <a:extLst>
              <a:ext uri="{FF2B5EF4-FFF2-40B4-BE49-F238E27FC236}">
                <a16:creationId xmlns="" xmlns:a16="http://schemas.microsoft.com/office/drawing/2014/main" id="{16412063-7D73-30A5-3D06-B95AD198FEF5}"/>
              </a:ext>
            </a:extLst>
          </p:cNvPr>
          <p:cNvSpPr/>
          <p:nvPr/>
        </p:nvSpPr>
        <p:spPr>
          <a:xfrm>
            <a:off x="1945157" y="5462269"/>
            <a:ext cx="9622977" cy="1025784"/>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029" sz="2800">
                <a:solidFill>
                  <a:schemeClr val="tx1"/>
                </a:solidFill>
                <a:latin typeface="Arial" panose="020B0604020202020204" pitchFamily="34" charset="0"/>
                <a:cs typeface="Arial" panose="020B0604020202020204" pitchFamily="34" charset="0"/>
              </a:rPr>
              <a:t>4. </a:t>
            </a:r>
            <a:r>
              <a:rPr lang="vi-VN" sz="2800">
                <a:solidFill>
                  <a:srgbClr val="000000"/>
                </a:solidFill>
                <a:latin typeface="Arial" panose="020B0604020202020204" pitchFamily="34" charset="0"/>
                <a:cs typeface="Arial" panose="020B0604020202020204" pitchFamily="34" charset="0"/>
              </a:rPr>
              <a:t>Nếu có thể tự xây được một ngôi nhà, em sẽ xây ngôi nhà đó ở đâu?</a:t>
            </a:r>
            <a:endParaRPr lang="en-US" sz="2800" dirty="0">
              <a:solidFill>
                <a:schemeClr val="tx1"/>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 xmlns:a16="http://schemas.microsoft.com/office/drawing/2014/main" id="{7C4E49E3-7224-A603-D702-B92F81D691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881" y="1648608"/>
            <a:ext cx="5188226" cy="5188226"/>
          </a:xfrm>
          <a:prstGeom prst="rect">
            <a:avLst/>
          </a:prstGeom>
        </p:spPr>
      </p:pic>
      <p:pic>
        <p:nvPicPr>
          <p:cNvPr id="14" name="Picture 2" descr="Tree Leaves Png, Transparent Png - 4000x2000(#632760) - PngFind">
            <a:extLst>
              <a:ext uri="{FF2B5EF4-FFF2-40B4-BE49-F238E27FC236}">
                <a16:creationId xmlns="" xmlns:a16="http://schemas.microsoft.com/office/drawing/2014/main" id="{6E3610EB-CC0E-A97B-1486-917DEDA8634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70" b="100000" l="0" r="100000"/>
                    </a14:imgEffect>
                  </a14:imgLayer>
                </a14:imgProps>
              </a:ext>
              <a:ext uri="{28A0092B-C50C-407E-A947-70E740481C1C}">
                <a14:useLocalDpi xmlns:a14="http://schemas.microsoft.com/office/drawing/2010/main" val="0"/>
              </a:ext>
            </a:extLst>
          </a:blip>
          <a:srcRect/>
          <a:stretch>
            <a:fillRect/>
          </a:stretch>
        </p:blipFill>
        <p:spPr bwMode="auto">
          <a:xfrm>
            <a:off x="11268272" y="-356518"/>
            <a:ext cx="3501439" cy="191745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 xmlns:a16="http://schemas.microsoft.com/office/drawing/2014/main" id="{7058AB12-A75A-AFE2-EA45-A07AB344AF11}"/>
              </a:ext>
            </a:extLst>
          </p:cNvPr>
          <p:cNvPicPr>
            <a:picLocks noChangeAspect="1"/>
          </p:cNvPicPr>
          <p:nvPr/>
        </p:nvPicPr>
        <p:blipFill rotWithShape="1">
          <a:blip r:embed="rId6">
            <a:extLst>
              <a:ext uri="{28A0092B-C50C-407E-A947-70E740481C1C}">
                <a14:useLocalDpi xmlns:a14="http://schemas.microsoft.com/office/drawing/2010/main" val="0"/>
              </a:ext>
            </a:extLst>
          </a:blip>
          <a:srcRect l="62100" t="46436" r="17285"/>
          <a:stretch/>
        </p:blipFill>
        <p:spPr>
          <a:xfrm rot="3058389" flipH="1">
            <a:off x="-2602856" y="-1148118"/>
            <a:ext cx="2593229" cy="3790183"/>
          </a:xfrm>
          <a:prstGeom prst="rect">
            <a:avLst/>
          </a:prstGeom>
        </p:spPr>
      </p:pic>
    </p:spTree>
    <p:extLst>
      <p:ext uri="{BB962C8B-B14F-4D97-AF65-F5344CB8AC3E}">
        <p14:creationId xmlns:p14="http://schemas.microsoft.com/office/powerpoint/2010/main" val="17713019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45833E-6 3.7037E-6 L 0.23646 0.00139 " pathEditMode="relative" rAng="0" ptsTypes="AA">
                                      <p:cBhvr>
                                        <p:cTn id="6" dur="2000" fill="hold"/>
                                        <p:tgtEl>
                                          <p:spTgt spid="15"/>
                                        </p:tgtEl>
                                        <p:attrNameLst>
                                          <p:attrName>ppt_x</p:attrName>
                                          <p:attrName>ppt_y</p:attrName>
                                        </p:attrNameLst>
                                      </p:cBhvr>
                                      <p:rCtr x="11823" y="69"/>
                                    </p:animMotion>
                                  </p:childTnLst>
                                </p:cTn>
                              </p:par>
                              <p:par>
                                <p:cTn id="7" presetID="35" presetClass="path" presetSubtype="0" accel="50000" decel="50000" fill="hold" nodeType="withEffect">
                                  <p:stCondLst>
                                    <p:cond delay="0"/>
                                  </p:stCondLst>
                                  <p:childTnLst>
                                    <p:animMotion origin="layout" path="M 1.45833E-6 -1.48148E-6 L -0.20039 -0.00856 " pathEditMode="relative" rAng="0" ptsTypes="AA">
                                      <p:cBhvr>
                                        <p:cTn id="8" dur="2000" fill="hold"/>
                                        <p:tgtEl>
                                          <p:spTgt spid="14"/>
                                        </p:tgtEl>
                                        <p:attrNameLst>
                                          <p:attrName>ppt_x</p:attrName>
                                          <p:attrName>ppt_y</p:attrName>
                                        </p:attrNameLst>
                                      </p:cBhvr>
                                      <p:rCtr x="-10026" y="-440"/>
                                    </p:animMotion>
                                  </p:childTnLst>
                                </p:cTn>
                              </p:par>
                              <p:par>
                                <p:cTn id="9" presetID="42"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1"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a:extLst>
              <a:ext uri="{FF2B5EF4-FFF2-40B4-BE49-F238E27FC236}">
                <a16:creationId xmlns="" xmlns:a16="http://schemas.microsoft.com/office/drawing/2014/main" id="{F853DC79-8A86-2BB4-E08C-45A72CC8F912}"/>
              </a:ext>
            </a:extLst>
          </p:cNvPr>
          <p:cNvSpPr/>
          <p:nvPr/>
        </p:nvSpPr>
        <p:spPr>
          <a:xfrm>
            <a:off x="328105" y="188278"/>
            <a:ext cx="11535790" cy="6575973"/>
          </a:xfrm>
          <a:prstGeom prst="round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Rounded Rectangle 2">
            <a:extLst>
              <a:ext uri="{FF2B5EF4-FFF2-40B4-BE49-F238E27FC236}">
                <a16:creationId xmlns="" xmlns:a16="http://schemas.microsoft.com/office/drawing/2014/main" id="{B75B0C2E-247A-093A-5DA0-CB74BC2E3F66}"/>
              </a:ext>
            </a:extLst>
          </p:cNvPr>
          <p:cNvSpPr/>
          <p:nvPr/>
        </p:nvSpPr>
        <p:spPr>
          <a:xfrm>
            <a:off x="1318078" y="770319"/>
            <a:ext cx="9555843" cy="816170"/>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a:t>
            </a:r>
            <a:r>
              <a:rPr lang="en-US" sz="2800">
                <a:solidFill>
                  <a:srgbClr val="000000"/>
                </a:solidFill>
                <a:latin typeface="Arial" panose="020B0604020202020204" pitchFamily="34" charset="0"/>
                <a:cs typeface="Arial" panose="020B0604020202020204" pitchFamily="34" charset="0"/>
              </a:rPr>
              <a:t>. </a:t>
            </a:r>
            <a:r>
              <a:rPr kumimoji="0" lang="en-US" sz="28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Nêu nhắc mắc của bạn nhỏ khi nhìn ngắm khu vườn?</a:t>
            </a:r>
            <a:endPar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4" name="Picture 2" descr="Tree Leaves Png, Transparent Png - 4000x2000(#632760) - PngFind">
            <a:extLst>
              <a:ext uri="{FF2B5EF4-FFF2-40B4-BE49-F238E27FC236}">
                <a16:creationId xmlns="" xmlns:a16="http://schemas.microsoft.com/office/drawing/2014/main" id="{6E3610EB-CC0E-A97B-1486-917DEDA8634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870" b="100000" l="0" r="100000"/>
                    </a14:imgEffect>
                  </a14:imgLayer>
                </a14:imgProps>
              </a:ext>
              <a:ext uri="{28A0092B-C50C-407E-A947-70E740481C1C}">
                <a14:useLocalDpi xmlns:a14="http://schemas.microsoft.com/office/drawing/2010/main" val="0"/>
              </a:ext>
            </a:extLst>
          </a:blip>
          <a:srcRect/>
          <a:stretch>
            <a:fillRect/>
          </a:stretch>
        </p:blipFill>
        <p:spPr bwMode="auto">
          <a:xfrm>
            <a:off x="11268272" y="-356518"/>
            <a:ext cx="3501439" cy="191745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 xmlns:a16="http://schemas.microsoft.com/office/drawing/2014/main" id="{7058AB12-A75A-AFE2-EA45-A07AB344AF11}"/>
              </a:ext>
            </a:extLst>
          </p:cNvPr>
          <p:cNvPicPr>
            <a:picLocks noChangeAspect="1"/>
          </p:cNvPicPr>
          <p:nvPr/>
        </p:nvPicPr>
        <p:blipFill rotWithShape="1">
          <a:blip r:embed="rId4">
            <a:extLst>
              <a:ext uri="{28A0092B-C50C-407E-A947-70E740481C1C}">
                <a14:useLocalDpi xmlns:a14="http://schemas.microsoft.com/office/drawing/2010/main" val="0"/>
              </a:ext>
            </a:extLst>
          </a:blip>
          <a:srcRect l="62100" t="46436" r="17285"/>
          <a:stretch/>
        </p:blipFill>
        <p:spPr>
          <a:xfrm rot="3058389" flipH="1">
            <a:off x="-2602856" y="-1148118"/>
            <a:ext cx="2593229" cy="3790183"/>
          </a:xfrm>
          <a:prstGeom prst="rect">
            <a:avLst/>
          </a:prstGeom>
        </p:spPr>
      </p:pic>
      <p:sp>
        <p:nvSpPr>
          <p:cNvPr id="5" name="Rectangle: Rounded Corners 4">
            <a:extLst>
              <a:ext uri="{FF2B5EF4-FFF2-40B4-BE49-F238E27FC236}">
                <a16:creationId xmlns="" xmlns:a16="http://schemas.microsoft.com/office/drawing/2014/main" id="{0F10D62B-0E3A-FC0B-618D-7CC7BE4ED748}"/>
              </a:ext>
            </a:extLst>
          </p:cNvPr>
          <p:cNvSpPr/>
          <p:nvPr/>
        </p:nvSpPr>
        <p:spPr>
          <a:xfrm>
            <a:off x="2733033" y="2266972"/>
            <a:ext cx="7380249" cy="101600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800" i="1">
                <a:solidFill>
                  <a:prstClr val="black"/>
                </a:solidFill>
                <a:cs typeface="Arial" panose="020B0604020202020204" pitchFamily="34" charset="0"/>
              </a:rPr>
              <a:t>Em đọc hai câu thơ đầu tiên nêu thắc mắc của bạn nhỏ khi nhìn ngắm khu vườn.</a:t>
            </a:r>
          </a:p>
        </p:txBody>
      </p:sp>
      <p:sp>
        <p:nvSpPr>
          <p:cNvPr id="7" name="Rectangle: Rounded Corners 6">
            <a:extLst>
              <a:ext uri="{FF2B5EF4-FFF2-40B4-BE49-F238E27FC236}">
                <a16:creationId xmlns="" xmlns:a16="http://schemas.microsoft.com/office/drawing/2014/main" id="{8CE4783B-8A76-D36F-756B-F503DFA34630}"/>
              </a:ext>
            </a:extLst>
          </p:cNvPr>
          <p:cNvSpPr/>
          <p:nvPr/>
        </p:nvSpPr>
        <p:spPr>
          <a:xfrm>
            <a:off x="4116262" y="4063371"/>
            <a:ext cx="4613789" cy="134971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800" i="1">
                <a:solidFill>
                  <a:prstClr val="black"/>
                </a:solidFill>
                <a:cs typeface="Arial" panose="020B0604020202020204" pitchFamily="34" charset="0"/>
              </a:rPr>
              <a:t>Cả khu vườn mênh mông</a:t>
            </a:r>
          </a:p>
          <a:p>
            <a:pPr lvl="0" algn="ctr">
              <a:defRPr/>
            </a:pPr>
            <a:r>
              <a:rPr lang="vi-VN" sz="2800" i="1">
                <a:solidFill>
                  <a:prstClr val="black"/>
                </a:solidFill>
                <a:cs typeface="Arial" panose="020B0604020202020204" pitchFamily="34" charset="0"/>
              </a:rPr>
              <a:t>Sao chỉ toàn nhà nhỏ?</a:t>
            </a:r>
          </a:p>
        </p:txBody>
      </p:sp>
      <p:pic>
        <p:nvPicPr>
          <p:cNvPr id="8" name="Picture 7">
            <a:extLst>
              <a:ext uri="{FF2B5EF4-FFF2-40B4-BE49-F238E27FC236}">
                <a16:creationId xmlns="" xmlns:a16="http://schemas.microsoft.com/office/drawing/2014/main" id="{5B4CB90B-0F75-8487-DA09-0766078B07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76035" y="1651066"/>
            <a:ext cx="5188226" cy="5188226"/>
          </a:xfrm>
          <a:prstGeom prst="rect">
            <a:avLst/>
          </a:prstGeom>
        </p:spPr>
      </p:pic>
    </p:spTree>
    <p:extLst>
      <p:ext uri="{BB962C8B-B14F-4D97-AF65-F5344CB8AC3E}">
        <p14:creationId xmlns:p14="http://schemas.microsoft.com/office/powerpoint/2010/main" val="27843239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45833E-6 3.7037E-6 L 0.15716 -0.04769 " pathEditMode="relative" rAng="0" ptsTypes="AA">
                                      <p:cBhvr>
                                        <p:cTn id="6" dur="2000" fill="hold"/>
                                        <p:tgtEl>
                                          <p:spTgt spid="15"/>
                                        </p:tgtEl>
                                        <p:attrNameLst>
                                          <p:attrName>ppt_x</p:attrName>
                                          <p:attrName>ppt_y</p:attrName>
                                        </p:attrNameLst>
                                      </p:cBhvr>
                                      <p:rCtr x="7865" y="-2384"/>
                                    </p:animMotion>
                                  </p:childTnLst>
                                </p:cTn>
                              </p:par>
                              <p:par>
                                <p:cTn id="7" presetID="35" presetClass="path" presetSubtype="0" accel="50000" decel="50000" fill="hold" nodeType="withEffect">
                                  <p:stCondLst>
                                    <p:cond delay="0"/>
                                  </p:stCondLst>
                                  <p:childTnLst>
                                    <p:animMotion origin="layout" path="M 1.45833E-6 -1.48148E-6 L -0.19805 -0.01551 " pathEditMode="relative" rAng="0" ptsTypes="AA">
                                      <p:cBhvr>
                                        <p:cTn id="8" dur="2000" fill="hold"/>
                                        <p:tgtEl>
                                          <p:spTgt spid="14"/>
                                        </p:tgtEl>
                                        <p:attrNameLst>
                                          <p:attrName>ppt_x</p:attrName>
                                          <p:attrName>ppt_y</p:attrName>
                                        </p:attrNameLst>
                                      </p:cBhvr>
                                      <p:rCtr x="-9909" y="-787"/>
                                    </p:animMotion>
                                  </p:childTnLst>
                                </p:cTn>
                              </p:par>
                              <p:par>
                                <p:cTn id="9" presetID="16" presetClass="entr" presetSubtype="21"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a:extLst>
              <a:ext uri="{FF2B5EF4-FFF2-40B4-BE49-F238E27FC236}">
                <a16:creationId xmlns="" xmlns:a16="http://schemas.microsoft.com/office/drawing/2014/main" id="{F853DC79-8A86-2BB4-E08C-45A72CC8F912}"/>
              </a:ext>
            </a:extLst>
          </p:cNvPr>
          <p:cNvSpPr/>
          <p:nvPr/>
        </p:nvSpPr>
        <p:spPr>
          <a:xfrm>
            <a:off x="328105" y="188278"/>
            <a:ext cx="11535790" cy="6575973"/>
          </a:xfrm>
          <a:prstGeom prst="round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Rounded Rectangle 2">
            <a:extLst>
              <a:ext uri="{FF2B5EF4-FFF2-40B4-BE49-F238E27FC236}">
                <a16:creationId xmlns="" xmlns:a16="http://schemas.microsoft.com/office/drawing/2014/main" id="{B75B0C2E-247A-093A-5DA0-CB74BC2E3F66}"/>
              </a:ext>
            </a:extLst>
          </p:cNvPr>
          <p:cNvSpPr/>
          <p:nvPr/>
        </p:nvSpPr>
        <p:spPr>
          <a:xfrm>
            <a:off x="1318078" y="746973"/>
            <a:ext cx="9555843" cy="1160081"/>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07000"/>
              </a:lnSpc>
              <a:spcAft>
                <a:spcPts val="800"/>
              </a:spcAft>
            </a:pPr>
            <a:r>
              <a:rPr lang="vi-VN" sz="2800">
                <a:solidFill>
                  <a:prstClr val="black"/>
                </a:solidFill>
                <a:cs typeface="Arial" panose="020B0604020202020204" pitchFamily="34" charset="0"/>
              </a:rPr>
              <a:t>2</a:t>
            </a:r>
            <a:r>
              <a:rPr lang="en-US" sz="2800">
                <a:solidFill>
                  <a:prstClr val="black"/>
                </a:solidFill>
                <a:cs typeface="Arial" panose="020B0604020202020204" pitchFamily="34" charset="0"/>
              </a:rPr>
              <a:t>. </a:t>
            </a:r>
            <a:r>
              <a:rPr lang="vi-VN" sz="2800">
                <a:solidFill>
                  <a:prstClr val="black"/>
                </a:solidFill>
                <a:cs typeface="Arial" panose="020B0604020202020204" pitchFamily="34" charset="0"/>
              </a:rPr>
              <a:t>Tìm hình ảnh cho biết nhà hoặc nơi ở của mỗi con vật dưới đây: kiến gió, kiến lửa, bọ ngựa ?</a:t>
            </a:r>
          </a:p>
        </p:txBody>
      </p:sp>
      <p:pic>
        <p:nvPicPr>
          <p:cNvPr id="14" name="Picture 2" descr="Tree Leaves Png, Transparent Png - 4000x2000(#632760) - PngFind">
            <a:extLst>
              <a:ext uri="{FF2B5EF4-FFF2-40B4-BE49-F238E27FC236}">
                <a16:creationId xmlns="" xmlns:a16="http://schemas.microsoft.com/office/drawing/2014/main" id="{6E3610EB-CC0E-A97B-1486-917DEDA8634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870" b="100000" l="0" r="100000"/>
                    </a14:imgEffect>
                  </a14:imgLayer>
                </a14:imgProps>
              </a:ext>
              <a:ext uri="{28A0092B-C50C-407E-A947-70E740481C1C}">
                <a14:useLocalDpi xmlns:a14="http://schemas.microsoft.com/office/drawing/2010/main" val="0"/>
              </a:ext>
            </a:extLst>
          </a:blip>
          <a:srcRect/>
          <a:stretch>
            <a:fillRect/>
          </a:stretch>
        </p:blipFill>
        <p:spPr bwMode="auto">
          <a:xfrm>
            <a:off x="11268272" y="-356518"/>
            <a:ext cx="3501439" cy="191745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 xmlns:a16="http://schemas.microsoft.com/office/drawing/2014/main" id="{7058AB12-A75A-AFE2-EA45-A07AB344AF11}"/>
              </a:ext>
            </a:extLst>
          </p:cNvPr>
          <p:cNvPicPr>
            <a:picLocks noChangeAspect="1"/>
          </p:cNvPicPr>
          <p:nvPr/>
        </p:nvPicPr>
        <p:blipFill rotWithShape="1">
          <a:blip r:embed="rId4">
            <a:extLst>
              <a:ext uri="{28A0092B-C50C-407E-A947-70E740481C1C}">
                <a14:useLocalDpi xmlns:a14="http://schemas.microsoft.com/office/drawing/2010/main" val="0"/>
              </a:ext>
            </a:extLst>
          </a:blip>
          <a:srcRect l="62100" t="46436" r="17285"/>
          <a:stretch/>
        </p:blipFill>
        <p:spPr>
          <a:xfrm rot="3058389" flipH="1">
            <a:off x="-2602856" y="-1148118"/>
            <a:ext cx="2593229" cy="3790183"/>
          </a:xfrm>
          <a:prstGeom prst="rect">
            <a:avLst/>
          </a:prstGeom>
        </p:spPr>
      </p:pic>
      <p:sp>
        <p:nvSpPr>
          <p:cNvPr id="7" name="Rectangle: Rounded Corners 6">
            <a:extLst>
              <a:ext uri="{FF2B5EF4-FFF2-40B4-BE49-F238E27FC236}">
                <a16:creationId xmlns="" xmlns:a16="http://schemas.microsoft.com/office/drawing/2014/main" id="{8CE4783B-8A76-D36F-756B-F503DFA34630}"/>
              </a:ext>
            </a:extLst>
          </p:cNvPr>
          <p:cNvSpPr/>
          <p:nvPr/>
        </p:nvSpPr>
        <p:spPr>
          <a:xfrm>
            <a:off x="1848170" y="4944857"/>
            <a:ext cx="3141334" cy="111870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800" i="1">
                <a:solidFill>
                  <a:prstClr val="black"/>
                </a:solidFill>
                <a:cs typeface="Arial" panose="020B0604020202020204" pitchFamily="34" charset="0"/>
              </a:rPr>
              <a:t>Nhà của chị kiến gió</a:t>
            </a:r>
            <a:r>
              <a:rPr lang="en-US" sz="2800" i="1">
                <a:solidFill>
                  <a:prstClr val="black"/>
                </a:solidFill>
                <a:cs typeface="Arial" panose="020B0604020202020204" pitchFamily="34" charset="0"/>
              </a:rPr>
              <a:t> là</a:t>
            </a:r>
            <a:r>
              <a:rPr lang="vi-VN" sz="2800" i="1">
                <a:solidFill>
                  <a:prstClr val="black"/>
                </a:solidFill>
                <a:cs typeface="Arial" panose="020B0604020202020204" pitchFamily="34" charset="0"/>
              </a:rPr>
              <a:t> tàu lá khoai</a:t>
            </a:r>
          </a:p>
        </p:txBody>
      </p:sp>
      <p:pic>
        <p:nvPicPr>
          <p:cNvPr id="8" name="Picture 7">
            <a:extLst>
              <a:ext uri="{FF2B5EF4-FFF2-40B4-BE49-F238E27FC236}">
                <a16:creationId xmlns="" xmlns:a16="http://schemas.microsoft.com/office/drawing/2014/main" id="{5B4CB90B-0F75-8487-DA09-0766078B07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89788" y="1726749"/>
            <a:ext cx="5188226" cy="5188226"/>
          </a:xfrm>
          <a:prstGeom prst="rect">
            <a:avLst/>
          </a:prstGeom>
        </p:spPr>
      </p:pic>
      <p:pic>
        <p:nvPicPr>
          <p:cNvPr id="3" name="Picture 2">
            <a:extLst>
              <a:ext uri="{FF2B5EF4-FFF2-40B4-BE49-F238E27FC236}">
                <a16:creationId xmlns="" xmlns:a16="http://schemas.microsoft.com/office/drawing/2014/main" id="{F9DA3F36-59FA-0DD7-B6B9-CEA6161E644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60178" y="1870864"/>
            <a:ext cx="3029326" cy="2706570"/>
          </a:xfrm>
          <a:prstGeom prst="rect">
            <a:avLst/>
          </a:prstGeom>
        </p:spPr>
      </p:pic>
      <p:pic>
        <p:nvPicPr>
          <p:cNvPr id="9" name="Picture 8">
            <a:extLst>
              <a:ext uri="{FF2B5EF4-FFF2-40B4-BE49-F238E27FC236}">
                <a16:creationId xmlns="" xmlns:a16="http://schemas.microsoft.com/office/drawing/2014/main" id="{24B12E1E-E014-0A59-0659-C0B742FE566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66782" y="1795467"/>
            <a:ext cx="3467917" cy="2745777"/>
          </a:xfrm>
          <a:prstGeom prst="rect">
            <a:avLst/>
          </a:prstGeom>
        </p:spPr>
      </p:pic>
      <p:pic>
        <p:nvPicPr>
          <p:cNvPr id="11" name="Picture 10">
            <a:extLst>
              <a:ext uri="{FF2B5EF4-FFF2-40B4-BE49-F238E27FC236}">
                <a16:creationId xmlns="" xmlns:a16="http://schemas.microsoft.com/office/drawing/2014/main" id="{49099232-9AF1-01A8-FB4E-464C53F4349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54055" y="2465749"/>
            <a:ext cx="2496517" cy="2136515"/>
          </a:xfrm>
          <a:prstGeom prst="rect">
            <a:avLst/>
          </a:prstGeom>
        </p:spPr>
      </p:pic>
      <p:sp>
        <p:nvSpPr>
          <p:cNvPr id="16" name="Rectangle: Rounded Corners 15">
            <a:extLst>
              <a:ext uri="{FF2B5EF4-FFF2-40B4-BE49-F238E27FC236}">
                <a16:creationId xmlns="" xmlns:a16="http://schemas.microsoft.com/office/drawing/2014/main" id="{414EAB64-F5C4-57FD-7732-28DB6AC7C464}"/>
              </a:ext>
            </a:extLst>
          </p:cNvPr>
          <p:cNvSpPr/>
          <p:nvPr/>
        </p:nvSpPr>
        <p:spPr>
          <a:xfrm>
            <a:off x="5129433" y="4944856"/>
            <a:ext cx="3141334" cy="111870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800" i="1">
                <a:solidFill>
                  <a:prstClr val="black"/>
                </a:solidFill>
                <a:cs typeface="Arial" panose="020B0604020202020204" pitchFamily="34" charset="0"/>
              </a:rPr>
              <a:t>Nhà của </a:t>
            </a:r>
            <a:r>
              <a:rPr lang="en-US" sz="2800" i="1">
                <a:solidFill>
                  <a:prstClr val="black"/>
                </a:solidFill>
                <a:latin typeface="Arial" panose="020B0604020202020204" pitchFamily="34" charset="0"/>
                <a:cs typeface="Arial" panose="020B0604020202020204" pitchFamily="34" charset="0"/>
              </a:rPr>
              <a:t>anh kiến lửa là ụ</a:t>
            </a:r>
            <a:r>
              <a:rPr lang="vi-VN" sz="2800" i="1">
                <a:solidFill>
                  <a:prstClr val="black"/>
                </a:solidFill>
                <a:latin typeface="Arial" panose="020B0604020202020204" pitchFamily="34" charset="0"/>
                <a:cs typeface="Arial" panose="020B0604020202020204" pitchFamily="34" charset="0"/>
              </a:rPr>
              <a:t> đất </a:t>
            </a:r>
          </a:p>
        </p:txBody>
      </p:sp>
      <p:sp>
        <p:nvSpPr>
          <p:cNvPr id="17" name="Rectangle: Rounded Corners 16">
            <a:extLst>
              <a:ext uri="{FF2B5EF4-FFF2-40B4-BE49-F238E27FC236}">
                <a16:creationId xmlns="" xmlns:a16="http://schemas.microsoft.com/office/drawing/2014/main" id="{E9FDC8CB-BA8B-2FF3-6841-1FAA5379B496}"/>
              </a:ext>
            </a:extLst>
          </p:cNvPr>
          <p:cNvSpPr/>
          <p:nvPr/>
        </p:nvSpPr>
        <p:spPr>
          <a:xfrm>
            <a:off x="8439272" y="4908269"/>
            <a:ext cx="3281263" cy="111870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800" i="1">
                <a:solidFill>
                  <a:prstClr val="black"/>
                </a:solidFill>
                <a:cs typeface="Arial" panose="020B0604020202020204" pitchFamily="34" charset="0"/>
              </a:rPr>
              <a:t>Nhà của </a:t>
            </a:r>
            <a:r>
              <a:rPr lang="en-US" sz="2800" i="1">
                <a:solidFill>
                  <a:prstClr val="black"/>
                </a:solidFill>
                <a:latin typeface="Arial" panose="020B0604020202020204" pitchFamily="34" charset="0"/>
                <a:cs typeface="Arial" panose="020B0604020202020204" pitchFamily="34" charset="0"/>
              </a:rPr>
              <a:t>bác bọ ngựa ở cành xoan</a:t>
            </a:r>
            <a:endParaRPr lang="vi-VN" sz="2800" i="1">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97088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45833E-6 3.7037E-6 L 0.15716 -0.04769 " pathEditMode="relative" rAng="0" ptsTypes="AA">
                                      <p:cBhvr>
                                        <p:cTn id="6" dur="2000" fill="hold"/>
                                        <p:tgtEl>
                                          <p:spTgt spid="15"/>
                                        </p:tgtEl>
                                        <p:attrNameLst>
                                          <p:attrName>ppt_x</p:attrName>
                                          <p:attrName>ppt_y</p:attrName>
                                        </p:attrNameLst>
                                      </p:cBhvr>
                                      <p:rCtr x="7865" y="-2384"/>
                                    </p:animMotion>
                                  </p:childTnLst>
                                </p:cTn>
                              </p:par>
                              <p:par>
                                <p:cTn id="7" presetID="35" presetClass="path" presetSubtype="0" accel="50000" decel="50000" fill="hold" nodeType="withEffect">
                                  <p:stCondLst>
                                    <p:cond delay="0"/>
                                  </p:stCondLst>
                                  <p:childTnLst>
                                    <p:animMotion origin="layout" path="M 1.45833E-6 -1.48148E-6 L -0.19805 -0.01551 " pathEditMode="relative" rAng="0" ptsTypes="AA">
                                      <p:cBhvr>
                                        <p:cTn id="8" dur="2000" fill="hold"/>
                                        <p:tgtEl>
                                          <p:spTgt spid="14"/>
                                        </p:tgtEl>
                                        <p:attrNameLst>
                                          <p:attrName>ppt_x</p:attrName>
                                          <p:attrName>ppt_y</p:attrName>
                                        </p:attrNameLst>
                                      </p:cBhvr>
                                      <p:rCtr x="-9909" y="-787"/>
                                    </p:animMotion>
                                  </p:childTnLst>
                                </p:cTn>
                              </p:par>
                              <p:par>
                                <p:cTn id="9" presetID="16" presetClass="entr" presetSubtype="21"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par>
                                <p:cTn id="12" presetID="42"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randombar(horizontal)">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randombar(horizontal)">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randombar(horizontal)">
                                      <p:cBhvr>
                                        <p:cTn id="4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6" grpId="0" animBg="1"/>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a:extLst>
              <a:ext uri="{FF2B5EF4-FFF2-40B4-BE49-F238E27FC236}">
                <a16:creationId xmlns="" xmlns:a16="http://schemas.microsoft.com/office/drawing/2014/main" id="{F853DC79-8A86-2BB4-E08C-45A72CC8F912}"/>
              </a:ext>
            </a:extLst>
          </p:cNvPr>
          <p:cNvSpPr/>
          <p:nvPr/>
        </p:nvSpPr>
        <p:spPr>
          <a:xfrm>
            <a:off x="328105" y="188278"/>
            <a:ext cx="11535790" cy="6575973"/>
          </a:xfrm>
          <a:prstGeom prst="round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4" name="Picture 2" descr="Tree Leaves Png, Transparent Png - 4000x2000(#632760) - PngFind">
            <a:extLst>
              <a:ext uri="{FF2B5EF4-FFF2-40B4-BE49-F238E27FC236}">
                <a16:creationId xmlns="" xmlns:a16="http://schemas.microsoft.com/office/drawing/2014/main" id="{6E3610EB-CC0E-A97B-1486-917DEDA8634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870" b="100000" l="0" r="100000"/>
                    </a14:imgEffect>
                  </a14:imgLayer>
                </a14:imgProps>
              </a:ext>
              <a:ext uri="{28A0092B-C50C-407E-A947-70E740481C1C}">
                <a14:useLocalDpi xmlns:a14="http://schemas.microsoft.com/office/drawing/2010/main" val="0"/>
              </a:ext>
            </a:extLst>
          </a:blip>
          <a:srcRect/>
          <a:stretch>
            <a:fillRect/>
          </a:stretch>
        </p:blipFill>
        <p:spPr bwMode="auto">
          <a:xfrm>
            <a:off x="11268272" y="-356518"/>
            <a:ext cx="3501439" cy="191745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 xmlns:a16="http://schemas.microsoft.com/office/drawing/2014/main" id="{7058AB12-A75A-AFE2-EA45-A07AB344AF11}"/>
              </a:ext>
            </a:extLst>
          </p:cNvPr>
          <p:cNvPicPr>
            <a:picLocks noChangeAspect="1"/>
          </p:cNvPicPr>
          <p:nvPr/>
        </p:nvPicPr>
        <p:blipFill rotWithShape="1">
          <a:blip r:embed="rId4">
            <a:extLst>
              <a:ext uri="{28A0092B-C50C-407E-A947-70E740481C1C}">
                <a14:useLocalDpi xmlns:a14="http://schemas.microsoft.com/office/drawing/2010/main" val="0"/>
              </a:ext>
            </a:extLst>
          </a:blip>
          <a:srcRect l="62100" t="46436" r="17285"/>
          <a:stretch/>
        </p:blipFill>
        <p:spPr>
          <a:xfrm rot="3058389" flipH="1">
            <a:off x="-2602856" y="-1148118"/>
            <a:ext cx="2593229" cy="3790183"/>
          </a:xfrm>
          <a:prstGeom prst="rect">
            <a:avLst/>
          </a:prstGeom>
        </p:spPr>
      </p:pic>
      <p:pic>
        <p:nvPicPr>
          <p:cNvPr id="8" name="Picture 7">
            <a:extLst>
              <a:ext uri="{FF2B5EF4-FFF2-40B4-BE49-F238E27FC236}">
                <a16:creationId xmlns="" xmlns:a16="http://schemas.microsoft.com/office/drawing/2014/main" id="{5B4CB90B-0F75-8487-DA09-0766078B07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89788" y="1726749"/>
            <a:ext cx="5188226" cy="5188226"/>
          </a:xfrm>
          <a:prstGeom prst="rect">
            <a:avLst/>
          </a:prstGeom>
        </p:spPr>
      </p:pic>
      <p:sp>
        <p:nvSpPr>
          <p:cNvPr id="2" name="Rounded Rectangle 5">
            <a:extLst>
              <a:ext uri="{FF2B5EF4-FFF2-40B4-BE49-F238E27FC236}">
                <a16:creationId xmlns="" xmlns:a16="http://schemas.microsoft.com/office/drawing/2014/main" id="{4AB81383-B40B-1D29-FB70-7CF04EE41BA2}"/>
              </a:ext>
            </a:extLst>
          </p:cNvPr>
          <p:cNvSpPr/>
          <p:nvPr/>
        </p:nvSpPr>
        <p:spPr>
          <a:xfrm>
            <a:off x="1508994" y="730712"/>
            <a:ext cx="9541578" cy="878928"/>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n-US" sz="3200">
                <a:solidFill>
                  <a:schemeClr val="tx1"/>
                </a:solidFill>
                <a:latin typeface="Arial" panose="020B0604020202020204" pitchFamily="34" charset="0"/>
                <a:cs typeface="Arial" panose="020B0604020202020204" pitchFamily="34" charset="0"/>
              </a:rPr>
              <a:t> 3. </a:t>
            </a: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Nhà của đom đóm có gì đẹp?</a:t>
            </a:r>
          </a:p>
        </p:txBody>
      </p:sp>
      <p:sp>
        <p:nvSpPr>
          <p:cNvPr id="4" name="Rectangle: Rounded Corners 3">
            <a:extLst>
              <a:ext uri="{FF2B5EF4-FFF2-40B4-BE49-F238E27FC236}">
                <a16:creationId xmlns="" xmlns:a16="http://schemas.microsoft.com/office/drawing/2014/main" id="{A33A49A9-8502-CD99-1FA5-0CC2863670E7}"/>
              </a:ext>
            </a:extLst>
          </p:cNvPr>
          <p:cNvSpPr/>
          <p:nvPr/>
        </p:nvSpPr>
        <p:spPr>
          <a:xfrm>
            <a:off x="3137799" y="2266972"/>
            <a:ext cx="6283967" cy="101600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800" i="1">
                <a:solidFill>
                  <a:prstClr val="black"/>
                </a:solidFill>
                <a:cs typeface="Arial" panose="020B0604020202020204" pitchFamily="34" charset="0"/>
              </a:rPr>
              <a:t>Em đọc khổ thơ thứ tư để biết nhà của đom đóm có gì đẹp.</a:t>
            </a:r>
          </a:p>
        </p:txBody>
      </p:sp>
      <p:sp>
        <p:nvSpPr>
          <p:cNvPr id="5" name="Rectangle: Rounded Corners 4">
            <a:extLst>
              <a:ext uri="{FF2B5EF4-FFF2-40B4-BE49-F238E27FC236}">
                <a16:creationId xmlns="" xmlns:a16="http://schemas.microsoft.com/office/drawing/2014/main" id="{DBC54A2D-146A-8676-F5DF-BDD2324A21E3}"/>
              </a:ext>
            </a:extLst>
          </p:cNvPr>
          <p:cNvSpPr/>
          <p:nvPr/>
        </p:nvSpPr>
        <p:spPr>
          <a:xfrm>
            <a:off x="4116262" y="4063371"/>
            <a:ext cx="4613789" cy="134971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800" i="1">
                <a:solidFill>
                  <a:prstClr val="black"/>
                </a:solidFill>
                <a:cs typeface="Arial" panose="020B0604020202020204" pitchFamily="34" charset="0"/>
              </a:rPr>
              <a:t>Nhà bạn đom đóm đẹp vì có đêm giăng đèn mở hội thắp lên ngàn ánh sao.</a:t>
            </a:r>
          </a:p>
        </p:txBody>
      </p:sp>
    </p:spTree>
    <p:extLst>
      <p:ext uri="{BB962C8B-B14F-4D97-AF65-F5344CB8AC3E}">
        <p14:creationId xmlns:p14="http://schemas.microsoft.com/office/powerpoint/2010/main" val="21665689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45833E-6 3.7037E-6 L 0.15716 -0.04769 " pathEditMode="relative" rAng="0" ptsTypes="AA">
                                      <p:cBhvr>
                                        <p:cTn id="6" dur="2000" fill="hold"/>
                                        <p:tgtEl>
                                          <p:spTgt spid="15"/>
                                        </p:tgtEl>
                                        <p:attrNameLst>
                                          <p:attrName>ppt_x</p:attrName>
                                          <p:attrName>ppt_y</p:attrName>
                                        </p:attrNameLst>
                                      </p:cBhvr>
                                      <p:rCtr x="7865" y="-2384"/>
                                    </p:animMotion>
                                  </p:childTnLst>
                                </p:cTn>
                              </p:par>
                              <p:par>
                                <p:cTn id="7" presetID="35" presetClass="path" presetSubtype="0" accel="50000" decel="50000" fill="hold" nodeType="withEffect">
                                  <p:stCondLst>
                                    <p:cond delay="0"/>
                                  </p:stCondLst>
                                  <p:childTnLst>
                                    <p:animMotion origin="layout" path="M 1.45833E-6 -1.48148E-6 L -0.19805 -0.01551 " pathEditMode="relative" rAng="0" ptsTypes="AA">
                                      <p:cBhvr>
                                        <p:cTn id="8" dur="2000" fill="hold"/>
                                        <p:tgtEl>
                                          <p:spTgt spid="14"/>
                                        </p:tgtEl>
                                        <p:attrNameLst>
                                          <p:attrName>ppt_x</p:attrName>
                                          <p:attrName>ppt_y</p:attrName>
                                        </p:attrNameLst>
                                      </p:cBhvr>
                                      <p:rCtr x="-9909" y="-787"/>
                                    </p:animMotion>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a:extLst>
              <a:ext uri="{FF2B5EF4-FFF2-40B4-BE49-F238E27FC236}">
                <a16:creationId xmlns="" xmlns:a16="http://schemas.microsoft.com/office/drawing/2014/main" id="{F853DC79-8A86-2BB4-E08C-45A72CC8F912}"/>
              </a:ext>
            </a:extLst>
          </p:cNvPr>
          <p:cNvSpPr/>
          <p:nvPr/>
        </p:nvSpPr>
        <p:spPr>
          <a:xfrm>
            <a:off x="328105" y="188278"/>
            <a:ext cx="11535790" cy="6575973"/>
          </a:xfrm>
          <a:prstGeom prst="round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4" name="Picture 2" descr="Tree Leaves Png, Transparent Png - 4000x2000(#632760) - PngFind">
            <a:extLst>
              <a:ext uri="{FF2B5EF4-FFF2-40B4-BE49-F238E27FC236}">
                <a16:creationId xmlns="" xmlns:a16="http://schemas.microsoft.com/office/drawing/2014/main" id="{6E3610EB-CC0E-A97B-1486-917DEDA8634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870" b="100000" l="0" r="100000"/>
                    </a14:imgEffect>
                  </a14:imgLayer>
                </a14:imgProps>
              </a:ext>
              <a:ext uri="{28A0092B-C50C-407E-A947-70E740481C1C}">
                <a14:useLocalDpi xmlns:a14="http://schemas.microsoft.com/office/drawing/2010/main" val="0"/>
              </a:ext>
            </a:extLst>
          </a:blip>
          <a:srcRect/>
          <a:stretch>
            <a:fillRect/>
          </a:stretch>
        </p:blipFill>
        <p:spPr bwMode="auto">
          <a:xfrm>
            <a:off x="11268272" y="-356518"/>
            <a:ext cx="3501439" cy="191745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 xmlns:a16="http://schemas.microsoft.com/office/drawing/2014/main" id="{7058AB12-A75A-AFE2-EA45-A07AB344AF11}"/>
              </a:ext>
            </a:extLst>
          </p:cNvPr>
          <p:cNvPicPr>
            <a:picLocks noChangeAspect="1"/>
          </p:cNvPicPr>
          <p:nvPr/>
        </p:nvPicPr>
        <p:blipFill rotWithShape="1">
          <a:blip r:embed="rId4">
            <a:extLst>
              <a:ext uri="{28A0092B-C50C-407E-A947-70E740481C1C}">
                <a14:useLocalDpi xmlns:a14="http://schemas.microsoft.com/office/drawing/2010/main" val="0"/>
              </a:ext>
            </a:extLst>
          </a:blip>
          <a:srcRect l="62100" t="46436" r="17285"/>
          <a:stretch/>
        </p:blipFill>
        <p:spPr>
          <a:xfrm rot="3058389" flipH="1">
            <a:off x="-2602856" y="-1148118"/>
            <a:ext cx="2593229" cy="3790183"/>
          </a:xfrm>
          <a:prstGeom prst="rect">
            <a:avLst/>
          </a:prstGeom>
        </p:spPr>
      </p:pic>
      <p:pic>
        <p:nvPicPr>
          <p:cNvPr id="8" name="Picture 7">
            <a:extLst>
              <a:ext uri="{FF2B5EF4-FFF2-40B4-BE49-F238E27FC236}">
                <a16:creationId xmlns="" xmlns:a16="http://schemas.microsoft.com/office/drawing/2014/main" id="{5B4CB90B-0F75-8487-DA09-0766078B07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89788" y="1726749"/>
            <a:ext cx="5188226" cy="5188226"/>
          </a:xfrm>
          <a:prstGeom prst="rect">
            <a:avLst/>
          </a:prstGeom>
        </p:spPr>
      </p:pic>
      <p:sp>
        <p:nvSpPr>
          <p:cNvPr id="4" name="Rectangle: Rounded Corners 3">
            <a:extLst>
              <a:ext uri="{FF2B5EF4-FFF2-40B4-BE49-F238E27FC236}">
                <a16:creationId xmlns="" xmlns:a16="http://schemas.microsoft.com/office/drawing/2014/main" id="{A33A49A9-8502-CD99-1FA5-0CC2863670E7}"/>
              </a:ext>
            </a:extLst>
          </p:cNvPr>
          <p:cNvSpPr/>
          <p:nvPr/>
        </p:nvSpPr>
        <p:spPr>
          <a:xfrm>
            <a:off x="3137799" y="2266972"/>
            <a:ext cx="6283967" cy="101600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800" i="1">
                <a:solidFill>
                  <a:prstClr val="black"/>
                </a:solidFill>
                <a:cs typeface="Arial" panose="020B0604020202020204" pitchFamily="34" charset="0"/>
              </a:rPr>
              <a:t>Em hãy suy nghĩ và trả lời theo ý kiến của mình.</a:t>
            </a:r>
          </a:p>
        </p:txBody>
      </p:sp>
      <p:sp>
        <p:nvSpPr>
          <p:cNvPr id="5" name="Rectangle: Rounded Corners 4">
            <a:extLst>
              <a:ext uri="{FF2B5EF4-FFF2-40B4-BE49-F238E27FC236}">
                <a16:creationId xmlns="" xmlns:a16="http://schemas.microsoft.com/office/drawing/2014/main" id="{DBC54A2D-146A-8676-F5DF-BDD2324A21E3}"/>
              </a:ext>
            </a:extLst>
          </p:cNvPr>
          <p:cNvSpPr/>
          <p:nvPr/>
        </p:nvSpPr>
        <p:spPr>
          <a:xfrm>
            <a:off x="2387600" y="4063370"/>
            <a:ext cx="8880672" cy="239996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800" i="1" u="sng">
                <a:solidFill>
                  <a:srgbClr val="FF0000"/>
                </a:solidFill>
                <a:cs typeface="Arial" panose="020B0604020202020204" pitchFamily="34" charset="0"/>
              </a:rPr>
              <a:t>Mẫu: </a:t>
            </a:r>
            <a:r>
              <a:rPr lang="vi-VN" sz="2800" i="1">
                <a:solidFill>
                  <a:prstClr val="black"/>
                </a:solidFill>
                <a:cs typeface="Arial" panose="020B0604020202020204" pitchFamily="34" charset="0"/>
              </a:rPr>
              <a:t>Ngôi nhà mơ ước của em được xây bên bờ biển. Ngôi nhà ấy được bao quanh bởi những hàng dừa và biển xanh. Ở đó, em có thể được tắm biển mỗi ngày và ngắm cảnh biển đầy thơ mộng và nghe tiếng sóng biển dạt dào.</a:t>
            </a:r>
          </a:p>
        </p:txBody>
      </p:sp>
      <p:sp>
        <p:nvSpPr>
          <p:cNvPr id="3" name="Rounded Rectangle 6">
            <a:extLst>
              <a:ext uri="{FF2B5EF4-FFF2-40B4-BE49-F238E27FC236}">
                <a16:creationId xmlns="" xmlns:a16="http://schemas.microsoft.com/office/drawing/2014/main" id="{531FB560-61DD-8830-112A-A436C7136462}"/>
              </a:ext>
            </a:extLst>
          </p:cNvPr>
          <p:cNvSpPr/>
          <p:nvPr/>
        </p:nvSpPr>
        <p:spPr>
          <a:xfrm>
            <a:off x="1468293" y="654114"/>
            <a:ext cx="9622977" cy="1025784"/>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2800">
                <a:solidFill>
                  <a:schemeClr val="tx1"/>
                </a:solidFill>
                <a:latin typeface="Arial" panose="020B0604020202020204" pitchFamily="34" charset="0"/>
                <a:cs typeface="Arial" panose="020B0604020202020204" pitchFamily="34" charset="0"/>
              </a:rPr>
              <a:t>4. </a:t>
            </a:r>
            <a:r>
              <a:rPr lang="vi-VN" sz="2800">
                <a:solidFill>
                  <a:srgbClr val="000000"/>
                </a:solidFill>
                <a:latin typeface="Arial" panose="020B0604020202020204" pitchFamily="34" charset="0"/>
                <a:cs typeface="Arial" panose="020B0604020202020204" pitchFamily="34" charset="0"/>
              </a:rPr>
              <a:t>Nếu có thể tự xây được một ngôi nhà, em sẽ xây ngôi nhà đó ở đâu?</a:t>
            </a:r>
            <a:endParaRPr lang="en-US" sz="28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6747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45833E-6 3.7037E-6 L 0.15716 -0.04769 " pathEditMode="relative" rAng="0" ptsTypes="AA">
                                      <p:cBhvr>
                                        <p:cTn id="6" dur="2000" fill="hold"/>
                                        <p:tgtEl>
                                          <p:spTgt spid="15"/>
                                        </p:tgtEl>
                                        <p:attrNameLst>
                                          <p:attrName>ppt_x</p:attrName>
                                          <p:attrName>ppt_y</p:attrName>
                                        </p:attrNameLst>
                                      </p:cBhvr>
                                      <p:rCtr x="7865" y="-2384"/>
                                    </p:animMotion>
                                  </p:childTnLst>
                                </p:cTn>
                              </p:par>
                              <p:par>
                                <p:cTn id="7" presetID="35" presetClass="path" presetSubtype="0" accel="50000" decel="50000" fill="hold" nodeType="withEffect">
                                  <p:stCondLst>
                                    <p:cond delay="0"/>
                                  </p:stCondLst>
                                  <p:childTnLst>
                                    <p:animMotion origin="layout" path="M 1.45833E-6 -1.48148E-6 L -0.19805 -0.01551 " pathEditMode="relative" rAng="0" ptsTypes="AA">
                                      <p:cBhvr>
                                        <p:cTn id="8" dur="2000" fill="hold"/>
                                        <p:tgtEl>
                                          <p:spTgt spid="14"/>
                                        </p:tgtEl>
                                        <p:attrNameLst>
                                          <p:attrName>ppt_x</p:attrName>
                                          <p:attrName>ppt_y</p:attrName>
                                        </p:attrNameLst>
                                      </p:cBhvr>
                                      <p:rCtr x="-9909" y="-787"/>
                                    </p:animMotion>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8DFBF419-BBC1-4134-36EB-D724D4F930F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06583" y="689748"/>
            <a:ext cx="6168252" cy="6168252"/>
          </a:xfrm>
          <a:prstGeom prst="rect">
            <a:avLst/>
          </a:prstGeom>
        </p:spPr>
      </p:pic>
      <p:pic>
        <p:nvPicPr>
          <p:cNvPr id="3" name="Picture 2">
            <a:extLst>
              <a:ext uri="{FF2B5EF4-FFF2-40B4-BE49-F238E27FC236}">
                <a16:creationId xmlns="" xmlns:a16="http://schemas.microsoft.com/office/drawing/2014/main" id="{3CAC140D-2E58-4781-9B0F-71700F2B2FEF}"/>
              </a:ext>
            </a:extLst>
          </p:cNvPr>
          <p:cNvPicPr>
            <a:picLocks noChangeAspect="1"/>
          </p:cNvPicPr>
          <p:nvPr/>
        </p:nvPicPr>
        <p:blipFill>
          <a:blip r:embed="rId3"/>
          <a:stretch>
            <a:fillRect/>
          </a:stretch>
        </p:blipFill>
        <p:spPr>
          <a:xfrm>
            <a:off x="881332" y="1647745"/>
            <a:ext cx="6133108" cy="1414395"/>
          </a:xfrm>
          <a:prstGeom prst="rect">
            <a:avLst/>
          </a:prstGeom>
        </p:spPr>
      </p:pic>
    </p:spTree>
    <p:extLst>
      <p:ext uri="{BB962C8B-B14F-4D97-AF65-F5344CB8AC3E}">
        <p14:creationId xmlns:p14="http://schemas.microsoft.com/office/powerpoint/2010/main" val="5992585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a:extLst>
              <a:ext uri="{FF2B5EF4-FFF2-40B4-BE49-F238E27FC236}">
                <a16:creationId xmlns="" xmlns:a16="http://schemas.microsoft.com/office/drawing/2014/main" id="{F853DC79-8A86-2BB4-E08C-45A72CC8F912}"/>
              </a:ext>
            </a:extLst>
          </p:cNvPr>
          <p:cNvSpPr/>
          <p:nvPr/>
        </p:nvSpPr>
        <p:spPr>
          <a:xfrm>
            <a:off x="328105" y="188278"/>
            <a:ext cx="11535790" cy="6575973"/>
          </a:xfrm>
          <a:prstGeom prst="round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4" name="Picture 2" descr="Tree Leaves Png, Transparent Png - 4000x2000(#632760) - PngFind">
            <a:extLst>
              <a:ext uri="{FF2B5EF4-FFF2-40B4-BE49-F238E27FC236}">
                <a16:creationId xmlns="" xmlns:a16="http://schemas.microsoft.com/office/drawing/2014/main" id="{6E3610EB-CC0E-A97B-1486-917DEDA8634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870" b="100000" l="0" r="100000"/>
                    </a14:imgEffect>
                  </a14:imgLayer>
                </a14:imgProps>
              </a:ext>
              <a:ext uri="{28A0092B-C50C-407E-A947-70E740481C1C}">
                <a14:useLocalDpi xmlns:a14="http://schemas.microsoft.com/office/drawing/2010/main" val="0"/>
              </a:ext>
            </a:extLst>
          </a:blip>
          <a:srcRect/>
          <a:stretch>
            <a:fillRect/>
          </a:stretch>
        </p:blipFill>
        <p:spPr bwMode="auto">
          <a:xfrm>
            <a:off x="11268272" y="-356518"/>
            <a:ext cx="3501439" cy="191745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 xmlns:a16="http://schemas.microsoft.com/office/drawing/2014/main" id="{7058AB12-A75A-AFE2-EA45-A07AB344AF11}"/>
              </a:ext>
            </a:extLst>
          </p:cNvPr>
          <p:cNvPicPr>
            <a:picLocks noChangeAspect="1"/>
          </p:cNvPicPr>
          <p:nvPr/>
        </p:nvPicPr>
        <p:blipFill rotWithShape="1">
          <a:blip r:embed="rId4">
            <a:extLst>
              <a:ext uri="{28A0092B-C50C-407E-A947-70E740481C1C}">
                <a14:useLocalDpi xmlns:a14="http://schemas.microsoft.com/office/drawing/2010/main" val="0"/>
              </a:ext>
            </a:extLst>
          </a:blip>
          <a:srcRect l="62100" t="46436" r="17285"/>
          <a:stretch/>
        </p:blipFill>
        <p:spPr>
          <a:xfrm rot="3058389" flipH="1">
            <a:off x="-2602856" y="-1148118"/>
            <a:ext cx="2593229" cy="3790183"/>
          </a:xfrm>
          <a:prstGeom prst="rect">
            <a:avLst/>
          </a:prstGeom>
        </p:spPr>
      </p:pic>
      <p:pic>
        <p:nvPicPr>
          <p:cNvPr id="8" name="Picture 7">
            <a:extLst>
              <a:ext uri="{FF2B5EF4-FFF2-40B4-BE49-F238E27FC236}">
                <a16:creationId xmlns="" xmlns:a16="http://schemas.microsoft.com/office/drawing/2014/main" id="{5B4CB90B-0F75-8487-DA09-0766078B07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89788" y="1726749"/>
            <a:ext cx="5188226" cy="5188226"/>
          </a:xfrm>
          <a:prstGeom prst="rect">
            <a:avLst/>
          </a:prstGeom>
        </p:spPr>
      </p:pic>
      <p:sp>
        <p:nvSpPr>
          <p:cNvPr id="5" name="Rectangle: Rounded Corners 4">
            <a:extLst>
              <a:ext uri="{FF2B5EF4-FFF2-40B4-BE49-F238E27FC236}">
                <a16:creationId xmlns="" xmlns:a16="http://schemas.microsoft.com/office/drawing/2014/main" id="{DBC54A2D-146A-8676-F5DF-BDD2324A21E3}"/>
              </a:ext>
            </a:extLst>
          </p:cNvPr>
          <p:cNvSpPr/>
          <p:nvPr/>
        </p:nvSpPr>
        <p:spPr>
          <a:xfrm>
            <a:off x="2387600" y="2889682"/>
            <a:ext cx="8880672" cy="269196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i="1">
                <a:solidFill>
                  <a:sysClr val="windowText" lastClr="000000"/>
                </a:solidFill>
                <a:latin typeface="Calibri" panose="020F0502020204030204"/>
                <a:cs typeface="Arial" panose="020B0604020202020204" pitchFamily="34" charset="0"/>
              </a:rPr>
              <a:t>Cuộc sống đầy màu sắc của thế giới loài vật trong vườn cùng với những ngôi nhà nhỏ xinh đã gọi cho bạn nhỏ ước mơ chinh phục thiên nhiên để xây được ngôi nhà trên mây. </a:t>
            </a:r>
            <a:endParaRPr kumimoji="0" lang="vi-VN" sz="3600" b="0" i="1" strike="noStrike" kern="120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3" name="Rounded Rectangle 6">
            <a:extLst>
              <a:ext uri="{FF2B5EF4-FFF2-40B4-BE49-F238E27FC236}">
                <a16:creationId xmlns="" xmlns:a16="http://schemas.microsoft.com/office/drawing/2014/main" id="{531FB560-61DD-8830-112A-A436C7136462}"/>
              </a:ext>
            </a:extLst>
          </p:cNvPr>
          <p:cNvSpPr/>
          <p:nvPr/>
        </p:nvSpPr>
        <p:spPr>
          <a:xfrm>
            <a:off x="3586860" y="634161"/>
            <a:ext cx="5719907" cy="1072635"/>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NÊU NỘI DUNG CỦA BÀI ĐỌC</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356367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45833E-6 3.7037E-6 L 0.15716 -0.04769 " pathEditMode="relative" rAng="0" ptsTypes="AA">
                                      <p:cBhvr>
                                        <p:cTn id="6" dur="2000" fill="hold"/>
                                        <p:tgtEl>
                                          <p:spTgt spid="15"/>
                                        </p:tgtEl>
                                        <p:attrNameLst>
                                          <p:attrName>ppt_x</p:attrName>
                                          <p:attrName>ppt_y</p:attrName>
                                        </p:attrNameLst>
                                      </p:cBhvr>
                                      <p:rCtr x="7865" y="-2384"/>
                                    </p:animMotion>
                                  </p:childTnLst>
                                </p:cTn>
                              </p:par>
                              <p:par>
                                <p:cTn id="7" presetID="35" presetClass="path" presetSubtype="0" accel="50000" decel="50000" fill="hold" nodeType="withEffect">
                                  <p:stCondLst>
                                    <p:cond delay="0"/>
                                  </p:stCondLst>
                                  <p:childTnLst>
                                    <p:animMotion origin="layout" path="M 1.45833E-6 -1.48148E-6 L -0.19805 -0.01551 " pathEditMode="relative" rAng="0" ptsTypes="AA">
                                      <p:cBhvr>
                                        <p:cTn id="8" dur="2000" fill="hold"/>
                                        <p:tgtEl>
                                          <p:spTgt spid="14"/>
                                        </p:tgtEl>
                                        <p:attrNameLst>
                                          <p:attrName>ppt_x</p:attrName>
                                          <p:attrName>ppt_y</p:attrName>
                                        </p:attrNameLst>
                                      </p:cBhvr>
                                      <p:rCtr x="-9909" y="-787"/>
                                    </p:animMotion>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a:extLst>
              <a:ext uri="{FF2B5EF4-FFF2-40B4-BE49-F238E27FC236}">
                <a16:creationId xmlns="" xmlns:a16="http://schemas.microsoft.com/office/drawing/2014/main" id="{F853DC79-8A86-2BB4-E08C-45A72CC8F912}"/>
              </a:ext>
            </a:extLst>
          </p:cNvPr>
          <p:cNvSpPr/>
          <p:nvPr/>
        </p:nvSpPr>
        <p:spPr>
          <a:xfrm>
            <a:off x="328105" y="188278"/>
            <a:ext cx="11535790" cy="6575973"/>
          </a:xfrm>
          <a:prstGeom prst="round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a:extLst>
              <a:ext uri="{FF2B5EF4-FFF2-40B4-BE49-F238E27FC236}">
                <a16:creationId xmlns="" xmlns:a16="http://schemas.microsoft.com/office/drawing/2014/main" id="{6B2093BA-2A8B-1E18-869B-F41137BF69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99382" y="887896"/>
            <a:ext cx="6848067" cy="6848067"/>
          </a:xfrm>
          <a:prstGeom prst="rect">
            <a:avLst/>
          </a:prstGeom>
        </p:spPr>
      </p:pic>
      <p:grpSp>
        <p:nvGrpSpPr>
          <p:cNvPr id="7" name="Group 6">
            <a:extLst>
              <a:ext uri="{FF2B5EF4-FFF2-40B4-BE49-F238E27FC236}">
                <a16:creationId xmlns="" xmlns:a16="http://schemas.microsoft.com/office/drawing/2014/main" id="{3EA05277-DC26-7899-0B3E-2D46984BE0EB}"/>
              </a:ext>
            </a:extLst>
          </p:cNvPr>
          <p:cNvGrpSpPr/>
          <p:nvPr/>
        </p:nvGrpSpPr>
        <p:grpSpPr>
          <a:xfrm>
            <a:off x="271277" y="0"/>
            <a:ext cx="6929255" cy="6308035"/>
            <a:chOff x="271277" y="0"/>
            <a:chExt cx="6929255" cy="6308035"/>
          </a:xfrm>
        </p:grpSpPr>
        <p:pic>
          <p:nvPicPr>
            <p:cNvPr id="8" name="Picture 7">
              <a:extLst>
                <a:ext uri="{FF2B5EF4-FFF2-40B4-BE49-F238E27FC236}">
                  <a16:creationId xmlns="" xmlns:a16="http://schemas.microsoft.com/office/drawing/2014/main" id="{9617B8CA-5774-0B9D-9C34-D3D3871A08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8" t="3672" r="49225" b="61932"/>
            <a:stretch/>
          </p:blipFill>
          <p:spPr>
            <a:xfrm>
              <a:off x="271277" y="0"/>
              <a:ext cx="6929255" cy="6308035"/>
            </a:xfrm>
            <a:prstGeom prst="rect">
              <a:avLst/>
            </a:prstGeom>
          </p:spPr>
        </p:pic>
        <p:sp>
          <p:nvSpPr>
            <p:cNvPr id="10" name="TextBox 9">
              <a:extLst>
                <a:ext uri="{FF2B5EF4-FFF2-40B4-BE49-F238E27FC236}">
                  <a16:creationId xmlns="" xmlns:a16="http://schemas.microsoft.com/office/drawing/2014/main" id="{03328B8C-1CB7-3FD9-ACAD-A6A5F283DE54}"/>
                </a:ext>
              </a:extLst>
            </p:cNvPr>
            <p:cNvSpPr txBox="1"/>
            <p:nvPr/>
          </p:nvSpPr>
          <p:spPr>
            <a:xfrm>
              <a:off x="1500256" y="2531166"/>
              <a:ext cx="406841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70AD47">
                      <a:lumMod val="75000"/>
                    </a:srgbClr>
                  </a:solidFill>
                  <a:effectLst/>
                  <a:uLnTx/>
                  <a:uFillTx/>
                  <a:latin typeface="UTM Cookies" panose="02040603050506020204" pitchFamily="18" charset="0"/>
                  <a:ea typeface="+mn-ea"/>
                  <a:cs typeface="+mn-cs"/>
                </a:rPr>
                <a:t>LUYỆN </a:t>
              </a:r>
              <a:r>
                <a:rPr kumimoji="0" lang="en-US" sz="4400" b="1" i="0" u="none" strike="noStrike" kern="1200" cap="none" spc="0" normalizeH="0" baseline="0" noProof="0">
                  <a:ln>
                    <a:noFill/>
                  </a:ln>
                  <a:solidFill>
                    <a:srgbClr val="70AD47">
                      <a:lumMod val="75000"/>
                    </a:srgbClr>
                  </a:solidFill>
                  <a:effectLst/>
                  <a:uLnTx/>
                  <a:uFillTx/>
                  <a:latin typeface="UTM Cookies" panose="02040603050506020204" pitchFamily="18" charset="0"/>
                  <a:ea typeface="+mn-ea"/>
                  <a:cs typeface="+mn-cs"/>
                </a:rPr>
                <a:t>ĐỌC LẠI</a:t>
              </a:r>
              <a:endParaRPr kumimoji="0" lang="en-US" sz="4400" b="1" i="0" u="none" strike="noStrike" kern="1200" cap="none" spc="0" normalizeH="0" baseline="0" noProof="0" dirty="0">
                <a:ln>
                  <a:noFill/>
                </a:ln>
                <a:solidFill>
                  <a:srgbClr val="70AD47">
                    <a:lumMod val="75000"/>
                  </a:srgbClr>
                </a:solidFill>
                <a:effectLst/>
                <a:uLnTx/>
                <a:uFillTx/>
                <a:latin typeface="UTM Cookies" panose="02040603050506020204" pitchFamily="18" charset="0"/>
                <a:ea typeface="+mn-ea"/>
                <a:cs typeface="+mn-cs"/>
              </a:endParaRPr>
            </a:p>
          </p:txBody>
        </p:sp>
      </p:grpSp>
    </p:spTree>
    <p:extLst>
      <p:ext uri="{BB962C8B-B14F-4D97-AF65-F5344CB8AC3E}">
        <p14:creationId xmlns:p14="http://schemas.microsoft.com/office/powerpoint/2010/main" val="4643319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a:extLst>
              <a:ext uri="{FF2B5EF4-FFF2-40B4-BE49-F238E27FC236}">
                <a16:creationId xmlns="" xmlns:a16="http://schemas.microsoft.com/office/drawing/2014/main" id="{F853DC79-8A86-2BB4-E08C-45A72CC8F912}"/>
              </a:ext>
            </a:extLst>
          </p:cNvPr>
          <p:cNvSpPr/>
          <p:nvPr/>
        </p:nvSpPr>
        <p:spPr>
          <a:xfrm>
            <a:off x="328105" y="188278"/>
            <a:ext cx="11535790" cy="6575973"/>
          </a:xfrm>
          <a:prstGeom prst="round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4" name="Picture 2" descr="Tree Leaves Png, Transparent Png - 4000x2000(#632760) - PngFind">
            <a:extLst>
              <a:ext uri="{FF2B5EF4-FFF2-40B4-BE49-F238E27FC236}">
                <a16:creationId xmlns="" xmlns:a16="http://schemas.microsoft.com/office/drawing/2014/main" id="{6E3610EB-CC0E-A97B-1486-917DEDA8634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870" b="100000" l="0" r="100000"/>
                    </a14:imgEffect>
                  </a14:imgLayer>
                </a14:imgProps>
              </a:ext>
              <a:ext uri="{28A0092B-C50C-407E-A947-70E740481C1C}">
                <a14:useLocalDpi xmlns:a14="http://schemas.microsoft.com/office/drawing/2010/main" val="0"/>
              </a:ext>
            </a:extLst>
          </a:blip>
          <a:srcRect/>
          <a:stretch>
            <a:fillRect/>
          </a:stretch>
        </p:blipFill>
        <p:spPr bwMode="auto">
          <a:xfrm>
            <a:off x="11268272" y="-356518"/>
            <a:ext cx="3501439" cy="191745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 xmlns:a16="http://schemas.microsoft.com/office/drawing/2014/main" id="{7058AB12-A75A-AFE2-EA45-A07AB344AF11}"/>
              </a:ext>
            </a:extLst>
          </p:cNvPr>
          <p:cNvPicPr>
            <a:picLocks noChangeAspect="1"/>
          </p:cNvPicPr>
          <p:nvPr/>
        </p:nvPicPr>
        <p:blipFill rotWithShape="1">
          <a:blip r:embed="rId4">
            <a:extLst>
              <a:ext uri="{28A0092B-C50C-407E-A947-70E740481C1C}">
                <a14:useLocalDpi xmlns:a14="http://schemas.microsoft.com/office/drawing/2010/main" val="0"/>
              </a:ext>
            </a:extLst>
          </a:blip>
          <a:srcRect l="62100" t="46436" r="17285"/>
          <a:stretch/>
        </p:blipFill>
        <p:spPr>
          <a:xfrm rot="3058389" flipH="1">
            <a:off x="-2602856" y="-1148118"/>
            <a:ext cx="2593229" cy="3790183"/>
          </a:xfrm>
          <a:prstGeom prst="rect">
            <a:avLst/>
          </a:prstGeom>
        </p:spPr>
      </p:pic>
      <p:pic>
        <p:nvPicPr>
          <p:cNvPr id="8" name="Picture 7">
            <a:extLst>
              <a:ext uri="{FF2B5EF4-FFF2-40B4-BE49-F238E27FC236}">
                <a16:creationId xmlns="" xmlns:a16="http://schemas.microsoft.com/office/drawing/2014/main" id="{5B4CB90B-0F75-8487-DA09-0766078B07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89788" y="1726749"/>
            <a:ext cx="5188226" cy="5188226"/>
          </a:xfrm>
          <a:prstGeom prst="rect">
            <a:avLst/>
          </a:prstGeom>
        </p:spPr>
      </p:pic>
      <p:sp>
        <p:nvSpPr>
          <p:cNvPr id="4" name="Rectangle: Rounded Corners 3">
            <a:extLst>
              <a:ext uri="{FF2B5EF4-FFF2-40B4-BE49-F238E27FC236}">
                <a16:creationId xmlns="" xmlns:a16="http://schemas.microsoft.com/office/drawing/2014/main" id="{A33A49A9-8502-CD99-1FA5-0CC2863670E7}"/>
              </a:ext>
            </a:extLst>
          </p:cNvPr>
          <p:cNvSpPr/>
          <p:nvPr/>
        </p:nvSpPr>
        <p:spPr>
          <a:xfrm>
            <a:off x="2909199" y="2854861"/>
            <a:ext cx="8130473" cy="261473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600">
                <a:solidFill>
                  <a:prstClr val="black"/>
                </a:solidFill>
                <a:cs typeface="Arial" panose="020B0604020202020204" pitchFamily="34" charset="0"/>
              </a:rPr>
              <a:t>G</a:t>
            </a:r>
            <a:r>
              <a:rPr lang="vi-VN" sz="3600">
                <a:solidFill>
                  <a:prstClr val="black"/>
                </a:solidFill>
                <a:cs typeface="Arial" panose="020B0604020202020204" pitchFamily="34" charset="0"/>
              </a:rPr>
              <a:t>iọng trong sáng, vui tươi, nhấn giọng ở những từ ngữ chỉ tên loài vật: kiến gió, kiến lửa, xén tóc, bọ ngựa, đom đóm)</a:t>
            </a:r>
            <a:endParaRPr kumimoji="0" lang="vi-VN" sz="3600" b="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 name="Rounded Rectangle 6">
            <a:extLst>
              <a:ext uri="{FF2B5EF4-FFF2-40B4-BE49-F238E27FC236}">
                <a16:creationId xmlns="" xmlns:a16="http://schemas.microsoft.com/office/drawing/2014/main" id="{531FB560-61DD-8830-112A-A436C7136462}"/>
              </a:ext>
            </a:extLst>
          </p:cNvPr>
          <p:cNvSpPr/>
          <p:nvPr/>
        </p:nvSpPr>
        <p:spPr>
          <a:xfrm>
            <a:off x="3387537" y="875517"/>
            <a:ext cx="7066107" cy="1025784"/>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XÁC ĐỊNH GIỌNG ĐỌC CỦA BÀI</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104067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45833E-6 3.7037E-6 L 0.15716 -0.04769 " pathEditMode="relative" rAng="0" ptsTypes="AA">
                                      <p:cBhvr>
                                        <p:cTn id="6" dur="2000" fill="hold"/>
                                        <p:tgtEl>
                                          <p:spTgt spid="15"/>
                                        </p:tgtEl>
                                        <p:attrNameLst>
                                          <p:attrName>ppt_x</p:attrName>
                                          <p:attrName>ppt_y</p:attrName>
                                        </p:attrNameLst>
                                      </p:cBhvr>
                                      <p:rCtr x="7865" y="-2384"/>
                                    </p:animMotion>
                                  </p:childTnLst>
                                </p:cTn>
                              </p:par>
                              <p:par>
                                <p:cTn id="7" presetID="35" presetClass="path" presetSubtype="0" accel="50000" decel="50000" fill="hold" nodeType="withEffect">
                                  <p:stCondLst>
                                    <p:cond delay="0"/>
                                  </p:stCondLst>
                                  <p:childTnLst>
                                    <p:animMotion origin="layout" path="M 1.45833E-6 -1.48148E-6 L -0.19805 -0.01551 " pathEditMode="relative" rAng="0" ptsTypes="AA">
                                      <p:cBhvr>
                                        <p:cTn id="8" dur="2000" fill="hold"/>
                                        <p:tgtEl>
                                          <p:spTgt spid="14"/>
                                        </p:tgtEl>
                                        <p:attrNameLst>
                                          <p:attrName>ppt_x</p:attrName>
                                          <p:attrName>ppt_y</p:attrName>
                                        </p:attrNameLst>
                                      </p:cBhvr>
                                      <p:rCtr x="-9909" y="-787"/>
                                    </p:animMotion>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a:extLst>
              <a:ext uri="{FF2B5EF4-FFF2-40B4-BE49-F238E27FC236}">
                <a16:creationId xmlns="" xmlns:a16="http://schemas.microsoft.com/office/drawing/2014/main" id="{F853DC79-8A86-2BB4-E08C-45A72CC8F912}"/>
              </a:ext>
            </a:extLst>
          </p:cNvPr>
          <p:cNvSpPr/>
          <p:nvPr/>
        </p:nvSpPr>
        <p:spPr>
          <a:xfrm>
            <a:off x="328105" y="188278"/>
            <a:ext cx="11535790" cy="6575973"/>
          </a:xfrm>
          <a:prstGeom prst="round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圆角矩形 5">
            <a:extLst>
              <a:ext uri="{FF2B5EF4-FFF2-40B4-BE49-F238E27FC236}">
                <a16:creationId xmlns="" xmlns:a16="http://schemas.microsoft.com/office/drawing/2014/main" id="{EA6FD3BE-4EDF-A9F7-F0B1-4A18C0D63F70}"/>
              </a:ext>
            </a:extLst>
          </p:cNvPr>
          <p:cNvSpPr/>
          <p:nvPr/>
        </p:nvSpPr>
        <p:spPr>
          <a:xfrm>
            <a:off x="1351072" y="303212"/>
            <a:ext cx="5782661" cy="769620"/>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70C0"/>
                </a:solidFill>
                <a:effectLst/>
                <a:uLnTx/>
                <a:uFillTx/>
                <a:latin typeface="Arial" panose="020B0604020202020204" pitchFamily="34" charset="0"/>
                <a:ea typeface="Calibri" panose="020F0502020204030204" pitchFamily="34" charset="0"/>
                <a:cs typeface="Arial" panose="020B0604020202020204" pitchFamily="34" charset="0"/>
              </a:rPr>
              <a:t>Chuyện xây nhà</a:t>
            </a:r>
            <a:endParaRPr kumimoji="0" lang="zh-CN" altLang="en-US" sz="4400" b="1" i="0" u="none" strike="noStrike" kern="1200" cap="none" spc="-300" normalizeH="0" baseline="0" noProof="0" dirty="0">
              <a:ln>
                <a:noFill/>
              </a:ln>
              <a:solidFill>
                <a:srgbClr val="5F7700"/>
              </a:solidFill>
              <a:effectLst/>
              <a:uLnTx/>
              <a:uFillTx/>
              <a:latin typeface="Arial" panose="020B0604020202020204" pitchFamily="34" charset="0"/>
              <a:ea typeface="字魂189号-星岩乐黑体" panose="00000500000000000000" charset="-122"/>
              <a:cs typeface="Arial" panose="020B0604020202020204" pitchFamily="34" charset="0"/>
              <a:sym typeface="+mn-lt"/>
            </a:endParaRPr>
          </a:p>
        </p:txBody>
      </p:sp>
      <p:pic>
        <p:nvPicPr>
          <p:cNvPr id="7" name="Picture 6">
            <a:extLst>
              <a:ext uri="{FF2B5EF4-FFF2-40B4-BE49-F238E27FC236}">
                <a16:creationId xmlns="" xmlns:a16="http://schemas.microsoft.com/office/drawing/2014/main" id="{F0CAC35A-715B-E281-D9D7-BC69F614CA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12159" y="4414082"/>
            <a:ext cx="4025951" cy="2883403"/>
          </a:xfrm>
          <a:prstGeom prst="rect">
            <a:avLst/>
          </a:prstGeom>
        </p:spPr>
      </p:pic>
      <p:pic>
        <p:nvPicPr>
          <p:cNvPr id="10" name="Picture 9">
            <a:extLst>
              <a:ext uri="{FF2B5EF4-FFF2-40B4-BE49-F238E27FC236}">
                <a16:creationId xmlns="" xmlns:a16="http://schemas.microsoft.com/office/drawing/2014/main" id="{17D200C5-224E-4FDC-988D-82CD06A28E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8201" y="-166796"/>
            <a:ext cx="5583799" cy="5586592"/>
          </a:xfrm>
          <a:prstGeom prst="rect">
            <a:avLst/>
          </a:prstGeom>
        </p:spPr>
      </p:pic>
      <p:sp>
        <p:nvSpPr>
          <p:cNvPr id="3" name="Rectangle 2">
            <a:extLst>
              <a:ext uri="{FF2B5EF4-FFF2-40B4-BE49-F238E27FC236}">
                <a16:creationId xmlns="" xmlns:a16="http://schemas.microsoft.com/office/drawing/2014/main" id="{0A21B482-5932-BAAB-5D9E-CAEF1D4A65DD}"/>
              </a:ext>
            </a:extLst>
          </p:cNvPr>
          <p:cNvSpPr/>
          <p:nvPr/>
        </p:nvSpPr>
        <p:spPr>
          <a:xfrm>
            <a:off x="459769" y="1187765"/>
            <a:ext cx="4505278" cy="63709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Cả khu vườn mênh mông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Sao chỉ toàn nhà nhỏ?</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Nhà của chị kiến gió</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Cuộn trong tàu lá khoai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Ụ đất – anh kiến lửa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Xây thành luỹ đến oai!</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Xén tóc thuê cây ổi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Mở cửa hiệu thời trang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Bác bọ ngựa luyện kiếm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Vun vút trên cành xoan.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r>
            <a:b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r>
            <a:b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3">
            <a:extLst>
              <a:ext uri="{FF2B5EF4-FFF2-40B4-BE49-F238E27FC236}">
                <a16:creationId xmlns="" xmlns:a16="http://schemas.microsoft.com/office/drawing/2014/main" id="{4BBA9406-CD89-38F5-2EF1-C6AE9976A783}"/>
              </a:ext>
            </a:extLst>
          </p:cNvPr>
          <p:cNvSpPr/>
          <p:nvPr/>
        </p:nvSpPr>
        <p:spPr>
          <a:xfrm>
            <a:off x="4355561" y="1189406"/>
            <a:ext cx="4505279" cy="563231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Riêng mấy bạn đom đóm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Thích làm nhà gần ao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Đêm giăng đèn mở hội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Thắp lên ngàn ánh sao.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Mặt đất gieo sự sống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Bầu trời nâng cánh bay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Mắt tớ nhìn xa tít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Tớ xây nhà trên mây!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Bảo Ngọc</a:t>
            </a:r>
            <a:endPar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r>
            <a:b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b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r>
            <a:b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b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731168557"/>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a:extLst>
              <a:ext uri="{FF2B5EF4-FFF2-40B4-BE49-F238E27FC236}">
                <a16:creationId xmlns="" xmlns:a16="http://schemas.microsoft.com/office/drawing/2014/main" id="{F853DC79-8A86-2BB4-E08C-45A72CC8F912}"/>
              </a:ext>
            </a:extLst>
          </p:cNvPr>
          <p:cNvSpPr/>
          <p:nvPr/>
        </p:nvSpPr>
        <p:spPr>
          <a:xfrm>
            <a:off x="328105" y="188278"/>
            <a:ext cx="11535790" cy="6575973"/>
          </a:xfrm>
          <a:prstGeom prst="round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a:extLst>
              <a:ext uri="{FF2B5EF4-FFF2-40B4-BE49-F238E27FC236}">
                <a16:creationId xmlns="" xmlns:a16="http://schemas.microsoft.com/office/drawing/2014/main" id="{6B2093BA-2A8B-1E18-869B-F41137BF69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99382" y="887896"/>
            <a:ext cx="6848067" cy="6848067"/>
          </a:xfrm>
          <a:prstGeom prst="rect">
            <a:avLst/>
          </a:prstGeom>
        </p:spPr>
      </p:pic>
      <p:grpSp>
        <p:nvGrpSpPr>
          <p:cNvPr id="7" name="Group 6">
            <a:extLst>
              <a:ext uri="{FF2B5EF4-FFF2-40B4-BE49-F238E27FC236}">
                <a16:creationId xmlns="" xmlns:a16="http://schemas.microsoft.com/office/drawing/2014/main" id="{3EA05277-DC26-7899-0B3E-2D46984BE0EB}"/>
              </a:ext>
            </a:extLst>
          </p:cNvPr>
          <p:cNvGrpSpPr/>
          <p:nvPr/>
        </p:nvGrpSpPr>
        <p:grpSpPr>
          <a:xfrm>
            <a:off x="271277" y="0"/>
            <a:ext cx="6929255" cy="6308035"/>
            <a:chOff x="271277" y="0"/>
            <a:chExt cx="6929255" cy="6308035"/>
          </a:xfrm>
        </p:grpSpPr>
        <p:pic>
          <p:nvPicPr>
            <p:cNvPr id="8" name="Picture 7">
              <a:extLst>
                <a:ext uri="{FF2B5EF4-FFF2-40B4-BE49-F238E27FC236}">
                  <a16:creationId xmlns="" xmlns:a16="http://schemas.microsoft.com/office/drawing/2014/main" id="{9617B8CA-5774-0B9D-9C34-D3D3871A08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8" t="3672" r="49225" b="61932"/>
            <a:stretch/>
          </p:blipFill>
          <p:spPr>
            <a:xfrm>
              <a:off x="271277" y="0"/>
              <a:ext cx="6929255" cy="6308035"/>
            </a:xfrm>
            <a:prstGeom prst="rect">
              <a:avLst/>
            </a:prstGeom>
          </p:spPr>
        </p:pic>
        <p:sp>
          <p:nvSpPr>
            <p:cNvPr id="10" name="TextBox 9">
              <a:extLst>
                <a:ext uri="{FF2B5EF4-FFF2-40B4-BE49-F238E27FC236}">
                  <a16:creationId xmlns="" xmlns:a16="http://schemas.microsoft.com/office/drawing/2014/main" id="{03328B8C-1CB7-3FD9-ACAD-A6A5F283DE54}"/>
                </a:ext>
              </a:extLst>
            </p:cNvPr>
            <p:cNvSpPr txBox="1"/>
            <p:nvPr/>
          </p:nvSpPr>
          <p:spPr>
            <a:xfrm>
              <a:off x="1500256" y="2531166"/>
              <a:ext cx="4068418"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70AD47">
                      <a:lumMod val="75000"/>
                    </a:srgbClr>
                  </a:solidFill>
                  <a:effectLst/>
                  <a:uLnTx/>
                  <a:uFillTx/>
                  <a:latin typeface="UTM Cookies" panose="02040603050506020204" pitchFamily="18" charset="0"/>
                  <a:ea typeface="+mn-ea"/>
                  <a:cs typeface="+mn-cs"/>
                </a:rPr>
                <a:t>LUYỆN ĐỌC THUỘC LÒNG</a:t>
              </a:r>
              <a:endParaRPr kumimoji="0" lang="en-US" sz="4400" b="1" i="0" u="none" strike="noStrike" kern="1200" cap="none" spc="0" normalizeH="0" baseline="0" noProof="0" dirty="0">
                <a:ln>
                  <a:noFill/>
                </a:ln>
                <a:solidFill>
                  <a:srgbClr val="70AD47">
                    <a:lumMod val="75000"/>
                  </a:srgbClr>
                </a:solidFill>
                <a:effectLst/>
                <a:uLnTx/>
                <a:uFillTx/>
                <a:latin typeface="UTM Cookies" panose="02040603050506020204" pitchFamily="18" charset="0"/>
                <a:ea typeface="+mn-ea"/>
                <a:cs typeface="+mn-cs"/>
              </a:endParaRPr>
            </a:p>
          </p:txBody>
        </p:sp>
      </p:grpSp>
    </p:spTree>
    <p:extLst>
      <p:ext uri="{BB962C8B-B14F-4D97-AF65-F5344CB8AC3E}">
        <p14:creationId xmlns:p14="http://schemas.microsoft.com/office/powerpoint/2010/main" val="39013526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a:extLst>
              <a:ext uri="{FF2B5EF4-FFF2-40B4-BE49-F238E27FC236}">
                <a16:creationId xmlns="" xmlns:a16="http://schemas.microsoft.com/office/drawing/2014/main" id="{F853DC79-8A86-2BB4-E08C-45A72CC8F912}"/>
              </a:ext>
            </a:extLst>
          </p:cNvPr>
          <p:cNvSpPr/>
          <p:nvPr/>
        </p:nvSpPr>
        <p:spPr>
          <a:xfrm>
            <a:off x="328105" y="188278"/>
            <a:ext cx="11535790" cy="6575973"/>
          </a:xfrm>
          <a:prstGeom prst="round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Rectangle: Rounded Corners 8">
            <a:extLst>
              <a:ext uri="{FF2B5EF4-FFF2-40B4-BE49-F238E27FC236}">
                <a16:creationId xmlns="" xmlns:a16="http://schemas.microsoft.com/office/drawing/2014/main" id="{E6D313E3-91A8-447F-AE4D-3F7B9D39903D}"/>
              </a:ext>
            </a:extLst>
          </p:cNvPr>
          <p:cNvSpPr/>
          <p:nvPr/>
        </p:nvSpPr>
        <p:spPr>
          <a:xfrm>
            <a:off x="328105" y="188278"/>
            <a:ext cx="11535790" cy="6575973"/>
          </a:xfrm>
          <a:prstGeom prst="round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ectangle: Rounded Corners 10">
            <a:extLst>
              <a:ext uri="{FF2B5EF4-FFF2-40B4-BE49-F238E27FC236}">
                <a16:creationId xmlns="" xmlns:a16="http://schemas.microsoft.com/office/drawing/2014/main" id="{E7419A37-E5C9-4B8B-B2DA-A0DDF526463D}"/>
              </a:ext>
            </a:extLst>
          </p:cNvPr>
          <p:cNvSpPr/>
          <p:nvPr/>
        </p:nvSpPr>
        <p:spPr>
          <a:xfrm>
            <a:off x="328105" y="282027"/>
            <a:ext cx="11535790" cy="6575973"/>
          </a:xfrm>
          <a:prstGeom prst="round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Rectangle: Rounded Corners 11">
            <a:extLst>
              <a:ext uri="{FF2B5EF4-FFF2-40B4-BE49-F238E27FC236}">
                <a16:creationId xmlns="" xmlns:a16="http://schemas.microsoft.com/office/drawing/2014/main" id="{1DA231BA-9FD9-41F3-94BE-0F3B3BE32265}"/>
              </a:ext>
            </a:extLst>
          </p:cNvPr>
          <p:cNvSpPr/>
          <p:nvPr/>
        </p:nvSpPr>
        <p:spPr>
          <a:xfrm>
            <a:off x="328105" y="282026"/>
            <a:ext cx="11535790" cy="6575973"/>
          </a:xfrm>
          <a:prstGeom prst="round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3" name="Rectangle: Rounded Corners 12">
            <a:extLst>
              <a:ext uri="{FF2B5EF4-FFF2-40B4-BE49-F238E27FC236}">
                <a16:creationId xmlns="" xmlns:a16="http://schemas.microsoft.com/office/drawing/2014/main" id="{B8D3B452-6A59-4657-B38A-59828962AA81}"/>
              </a:ext>
            </a:extLst>
          </p:cNvPr>
          <p:cNvSpPr/>
          <p:nvPr/>
        </p:nvSpPr>
        <p:spPr>
          <a:xfrm>
            <a:off x="328105" y="235152"/>
            <a:ext cx="11535790" cy="6575973"/>
          </a:xfrm>
          <a:prstGeom prst="round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Google Shape;2113;p35">
            <a:extLst>
              <a:ext uri="{FF2B5EF4-FFF2-40B4-BE49-F238E27FC236}">
                <a16:creationId xmlns="" xmlns:a16="http://schemas.microsoft.com/office/drawing/2014/main" id="{F7D3ED0D-1D0D-43E3-BF1D-31BD6EA7DE12}"/>
              </a:ext>
            </a:extLst>
          </p:cNvPr>
          <p:cNvSpPr txBox="1">
            <a:spLocks/>
          </p:cNvSpPr>
          <p:nvPr/>
        </p:nvSpPr>
        <p:spPr>
          <a:xfrm>
            <a:off x="1657352" y="985036"/>
            <a:ext cx="5229449" cy="2503384"/>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Lobster"/>
              <a:buNone/>
              <a:defRPr sz="2800" b="0" i="0" u="none" strike="noStrike" cap="none">
                <a:solidFill>
                  <a:schemeClr val="dk1"/>
                </a:solidFill>
                <a:latin typeface="Lobster"/>
                <a:ea typeface="Lobster"/>
                <a:cs typeface="Lobster"/>
                <a:sym typeface="Lobster"/>
              </a:defRPr>
            </a:lvl1pPr>
            <a:lvl2pPr marR="0" lvl="1" algn="ctr" rtl="0">
              <a:lnSpc>
                <a:spcPct val="100000"/>
              </a:lnSpc>
              <a:spcBef>
                <a:spcPts val="0"/>
              </a:spcBef>
              <a:spcAft>
                <a:spcPts val="0"/>
              </a:spcAft>
              <a:buClr>
                <a:schemeClr val="dk1"/>
              </a:buClr>
              <a:buSzPts val="2800"/>
              <a:buFont typeface="Lobster"/>
              <a:buNone/>
              <a:defRPr sz="2800" b="0" i="0" u="none" strike="noStrike" cap="none">
                <a:solidFill>
                  <a:schemeClr val="dk1"/>
                </a:solidFill>
                <a:latin typeface="Lobster"/>
                <a:ea typeface="Lobster"/>
                <a:cs typeface="Lobster"/>
                <a:sym typeface="Lobster"/>
              </a:defRPr>
            </a:lvl2pPr>
            <a:lvl3pPr marR="0" lvl="2" algn="ctr" rtl="0">
              <a:lnSpc>
                <a:spcPct val="100000"/>
              </a:lnSpc>
              <a:spcBef>
                <a:spcPts val="0"/>
              </a:spcBef>
              <a:spcAft>
                <a:spcPts val="0"/>
              </a:spcAft>
              <a:buClr>
                <a:schemeClr val="dk1"/>
              </a:buClr>
              <a:buSzPts val="2800"/>
              <a:buFont typeface="Lobster"/>
              <a:buNone/>
              <a:defRPr sz="2800" b="0" i="0" u="none" strike="noStrike" cap="none">
                <a:solidFill>
                  <a:schemeClr val="dk1"/>
                </a:solidFill>
                <a:latin typeface="Lobster"/>
                <a:ea typeface="Lobster"/>
                <a:cs typeface="Lobster"/>
                <a:sym typeface="Lobster"/>
              </a:defRPr>
            </a:lvl3pPr>
            <a:lvl4pPr marR="0" lvl="3" algn="ctr" rtl="0">
              <a:lnSpc>
                <a:spcPct val="100000"/>
              </a:lnSpc>
              <a:spcBef>
                <a:spcPts val="0"/>
              </a:spcBef>
              <a:spcAft>
                <a:spcPts val="0"/>
              </a:spcAft>
              <a:buClr>
                <a:schemeClr val="dk1"/>
              </a:buClr>
              <a:buSzPts val="2800"/>
              <a:buFont typeface="Lobster"/>
              <a:buNone/>
              <a:defRPr sz="2800" b="0" i="0" u="none" strike="noStrike" cap="none">
                <a:solidFill>
                  <a:schemeClr val="dk1"/>
                </a:solidFill>
                <a:latin typeface="Lobster"/>
                <a:ea typeface="Lobster"/>
                <a:cs typeface="Lobster"/>
                <a:sym typeface="Lobster"/>
              </a:defRPr>
            </a:lvl4pPr>
            <a:lvl5pPr marR="0" lvl="4" algn="ctr" rtl="0">
              <a:lnSpc>
                <a:spcPct val="100000"/>
              </a:lnSpc>
              <a:spcBef>
                <a:spcPts val="0"/>
              </a:spcBef>
              <a:spcAft>
                <a:spcPts val="0"/>
              </a:spcAft>
              <a:buClr>
                <a:schemeClr val="dk1"/>
              </a:buClr>
              <a:buSzPts val="2800"/>
              <a:buFont typeface="Lobster"/>
              <a:buNone/>
              <a:defRPr sz="2800" b="0" i="0" u="none" strike="noStrike" cap="none">
                <a:solidFill>
                  <a:schemeClr val="dk1"/>
                </a:solidFill>
                <a:latin typeface="Lobster"/>
                <a:ea typeface="Lobster"/>
                <a:cs typeface="Lobster"/>
                <a:sym typeface="Lobster"/>
              </a:defRPr>
            </a:lvl5pPr>
            <a:lvl6pPr marR="0" lvl="5" algn="ctr" rtl="0">
              <a:lnSpc>
                <a:spcPct val="100000"/>
              </a:lnSpc>
              <a:spcBef>
                <a:spcPts val="0"/>
              </a:spcBef>
              <a:spcAft>
                <a:spcPts val="0"/>
              </a:spcAft>
              <a:buClr>
                <a:schemeClr val="dk1"/>
              </a:buClr>
              <a:buSzPts val="2800"/>
              <a:buFont typeface="Lobster"/>
              <a:buNone/>
              <a:defRPr sz="2800" b="0" i="0" u="none" strike="noStrike" cap="none">
                <a:solidFill>
                  <a:schemeClr val="dk1"/>
                </a:solidFill>
                <a:latin typeface="Lobster"/>
                <a:ea typeface="Lobster"/>
                <a:cs typeface="Lobster"/>
                <a:sym typeface="Lobster"/>
              </a:defRPr>
            </a:lvl6pPr>
            <a:lvl7pPr marR="0" lvl="6" algn="ctr" rtl="0">
              <a:lnSpc>
                <a:spcPct val="100000"/>
              </a:lnSpc>
              <a:spcBef>
                <a:spcPts val="0"/>
              </a:spcBef>
              <a:spcAft>
                <a:spcPts val="0"/>
              </a:spcAft>
              <a:buClr>
                <a:schemeClr val="dk1"/>
              </a:buClr>
              <a:buSzPts val="2800"/>
              <a:buFont typeface="Lobster"/>
              <a:buNone/>
              <a:defRPr sz="2800" b="0" i="0" u="none" strike="noStrike" cap="none">
                <a:solidFill>
                  <a:schemeClr val="dk1"/>
                </a:solidFill>
                <a:latin typeface="Lobster"/>
                <a:ea typeface="Lobster"/>
                <a:cs typeface="Lobster"/>
                <a:sym typeface="Lobster"/>
              </a:defRPr>
            </a:lvl7pPr>
            <a:lvl8pPr marR="0" lvl="7" algn="ctr" rtl="0">
              <a:lnSpc>
                <a:spcPct val="100000"/>
              </a:lnSpc>
              <a:spcBef>
                <a:spcPts val="0"/>
              </a:spcBef>
              <a:spcAft>
                <a:spcPts val="0"/>
              </a:spcAft>
              <a:buClr>
                <a:schemeClr val="dk1"/>
              </a:buClr>
              <a:buSzPts val="2800"/>
              <a:buFont typeface="Lobster"/>
              <a:buNone/>
              <a:defRPr sz="2800" b="0" i="0" u="none" strike="noStrike" cap="none">
                <a:solidFill>
                  <a:schemeClr val="dk1"/>
                </a:solidFill>
                <a:latin typeface="Lobster"/>
                <a:ea typeface="Lobster"/>
                <a:cs typeface="Lobster"/>
                <a:sym typeface="Lobster"/>
              </a:defRPr>
            </a:lvl8pPr>
            <a:lvl9pPr marR="0" lvl="8" algn="ctr" rtl="0">
              <a:lnSpc>
                <a:spcPct val="100000"/>
              </a:lnSpc>
              <a:spcBef>
                <a:spcPts val="0"/>
              </a:spcBef>
              <a:spcAft>
                <a:spcPts val="0"/>
              </a:spcAft>
              <a:buClr>
                <a:schemeClr val="dk1"/>
              </a:buClr>
              <a:buSzPts val="2800"/>
              <a:buFont typeface="Lobster"/>
              <a:buNone/>
              <a:defRPr sz="2800" b="0" i="0" u="none" strike="noStrike" cap="none">
                <a:solidFill>
                  <a:schemeClr val="dk1"/>
                </a:solidFill>
                <a:latin typeface="Lobster"/>
                <a:ea typeface="Lobster"/>
                <a:cs typeface="Lobster"/>
                <a:sym typeface="Lobster"/>
              </a:defRPr>
            </a:lvl9pPr>
          </a:lstStyle>
          <a:p>
            <a:pPr algn="l" defTabSz="1219170">
              <a:buClr>
                <a:srgbClr val="2A153D"/>
              </a:buClr>
              <a:defRPr/>
            </a:pPr>
            <a:r>
              <a:rPr lang="en-US" sz="3733" kern="0">
                <a:solidFill>
                  <a:srgbClr val="2A153D"/>
                </a:solidFill>
                <a:latin typeface="Calibri"/>
              </a:rPr>
              <a:t>Nhà của chị kiến gió</a:t>
            </a:r>
          </a:p>
          <a:p>
            <a:pPr algn="l" defTabSz="1219170">
              <a:buClr>
                <a:srgbClr val="2A153D"/>
              </a:buClr>
              <a:defRPr/>
            </a:pPr>
            <a:r>
              <a:rPr lang="en-US" sz="3733" kern="0">
                <a:solidFill>
                  <a:srgbClr val="2A153D"/>
                </a:solidFill>
                <a:latin typeface="Calibri"/>
              </a:rPr>
              <a:t>Cuộn trong tàu lá khoai</a:t>
            </a:r>
          </a:p>
          <a:p>
            <a:pPr algn="l" defTabSz="1219170">
              <a:buClr>
                <a:srgbClr val="2A153D"/>
              </a:buClr>
              <a:defRPr/>
            </a:pPr>
            <a:r>
              <a:rPr lang="en-US" sz="3733" kern="0">
                <a:solidFill>
                  <a:srgbClr val="2A153D"/>
                </a:solidFill>
                <a:latin typeface="Calibri"/>
              </a:rPr>
              <a:t>Ụ đất – anh kiến lửa</a:t>
            </a:r>
          </a:p>
          <a:p>
            <a:pPr algn="l" defTabSz="1219170">
              <a:buClr>
                <a:srgbClr val="2A153D"/>
              </a:buClr>
              <a:defRPr/>
            </a:pPr>
            <a:r>
              <a:rPr lang="en-US" sz="3733" kern="0">
                <a:solidFill>
                  <a:srgbClr val="2A153D"/>
                </a:solidFill>
                <a:latin typeface="Calibri"/>
              </a:rPr>
              <a:t>Xây thành luỹ đến oai!</a:t>
            </a:r>
            <a:endParaRPr lang="en-US" sz="3733" kern="0" dirty="0">
              <a:solidFill>
                <a:srgbClr val="2A153D"/>
              </a:solidFill>
              <a:latin typeface="Calibri"/>
            </a:endParaRPr>
          </a:p>
        </p:txBody>
      </p:sp>
      <p:sp>
        <p:nvSpPr>
          <p:cNvPr id="15" name="Google Shape;2113;p35">
            <a:extLst>
              <a:ext uri="{FF2B5EF4-FFF2-40B4-BE49-F238E27FC236}">
                <a16:creationId xmlns="" xmlns:a16="http://schemas.microsoft.com/office/drawing/2014/main" id="{C264F026-713F-4D24-9815-07063124FE48}"/>
              </a:ext>
            </a:extLst>
          </p:cNvPr>
          <p:cNvSpPr txBox="1">
            <a:spLocks/>
          </p:cNvSpPr>
          <p:nvPr/>
        </p:nvSpPr>
        <p:spPr>
          <a:xfrm>
            <a:off x="4881439" y="3643136"/>
            <a:ext cx="5409167" cy="2503384"/>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Lobster"/>
              <a:buNone/>
              <a:defRPr sz="2800" b="0" i="0" u="none" strike="noStrike" cap="none">
                <a:solidFill>
                  <a:schemeClr val="dk1"/>
                </a:solidFill>
                <a:latin typeface="Lobster"/>
                <a:ea typeface="Lobster"/>
                <a:cs typeface="Lobster"/>
                <a:sym typeface="Lobster"/>
              </a:defRPr>
            </a:lvl1pPr>
            <a:lvl2pPr marR="0" lvl="1" algn="ctr" rtl="0">
              <a:lnSpc>
                <a:spcPct val="100000"/>
              </a:lnSpc>
              <a:spcBef>
                <a:spcPts val="0"/>
              </a:spcBef>
              <a:spcAft>
                <a:spcPts val="0"/>
              </a:spcAft>
              <a:buClr>
                <a:schemeClr val="dk1"/>
              </a:buClr>
              <a:buSzPts val="2800"/>
              <a:buFont typeface="Lobster"/>
              <a:buNone/>
              <a:defRPr sz="2800" b="0" i="0" u="none" strike="noStrike" cap="none">
                <a:solidFill>
                  <a:schemeClr val="dk1"/>
                </a:solidFill>
                <a:latin typeface="Lobster"/>
                <a:ea typeface="Lobster"/>
                <a:cs typeface="Lobster"/>
                <a:sym typeface="Lobster"/>
              </a:defRPr>
            </a:lvl2pPr>
            <a:lvl3pPr marR="0" lvl="2" algn="ctr" rtl="0">
              <a:lnSpc>
                <a:spcPct val="100000"/>
              </a:lnSpc>
              <a:spcBef>
                <a:spcPts val="0"/>
              </a:spcBef>
              <a:spcAft>
                <a:spcPts val="0"/>
              </a:spcAft>
              <a:buClr>
                <a:schemeClr val="dk1"/>
              </a:buClr>
              <a:buSzPts val="2800"/>
              <a:buFont typeface="Lobster"/>
              <a:buNone/>
              <a:defRPr sz="2800" b="0" i="0" u="none" strike="noStrike" cap="none">
                <a:solidFill>
                  <a:schemeClr val="dk1"/>
                </a:solidFill>
                <a:latin typeface="Lobster"/>
                <a:ea typeface="Lobster"/>
                <a:cs typeface="Lobster"/>
                <a:sym typeface="Lobster"/>
              </a:defRPr>
            </a:lvl3pPr>
            <a:lvl4pPr marR="0" lvl="3" algn="ctr" rtl="0">
              <a:lnSpc>
                <a:spcPct val="100000"/>
              </a:lnSpc>
              <a:spcBef>
                <a:spcPts val="0"/>
              </a:spcBef>
              <a:spcAft>
                <a:spcPts val="0"/>
              </a:spcAft>
              <a:buClr>
                <a:schemeClr val="dk1"/>
              </a:buClr>
              <a:buSzPts val="2800"/>
              <a:buFont typeface="Lobster"/>
              <a:buNone/>
              <a:defRPr sz="2800" b="0" i="0" u="none" strike="noStrike" cap="none">
                <a:solidFill>
                  <a:schemeClr val="dk1"/>
                </a:solidFill>
                <a:latin typeface="Lobster"/>
                <a:ea typeface="Lobster"/>
                <a:cs typeface="Lobster"/>
                <a:sym typeface="Lobster"/>
              </a:defRPr>
            </a:lvl4pPr>
            <a:lvl5pPr marR="0" lvl="4" algn="ctr" rtl="0">
              <a:lnSpc>
                <a:spcPct val="100000"/>
              </a:lnSpc>
              <a:spcBef>
                <a:spcPts val="0"/>
              </a:spcBef>
              <a:spcAft>
                <a:spcPts val="0"/>
              </a:spcAft>
              <a:buClr>
                <a:schemeClr val="dk1"/>
              </a:buClr>
              <a:buSzPts val="2800"/>
              <a:buFont typeface="Lobster"/>
              <a:buNone/>
              <a:defRPr sz="2800" b="0" i="0" u="none" strike="noStrike" cap="none">
                <a:solidFill>
                  <a:schemeClr val="dk1"/>
                </a:solidFill>
                <a:latin typeface="Lobster"/>
                <a:ea typeface="Lobster"/>
                <a:cs typeface="Lobster"/>
                <a:sym typeface="Lobster"/>
              </a:defRPr>
            </a:lvl5pPr>
            <a:lvl6pPr marR="0" lvl="5" algn="ctr" rtl="0">
              <a:lnSpc>
                <a:spcPct val="100000"/>
              </a:lnSpc>
              <a:spcBef>
                <a:spcPts val="0"/>
              </a:spcBef>
              <a:spcAft>
                <a:spcPts val="0"/>
              </a:spcAft>
              <a:buClr>
                <a:schemeClr val="dk1"/>
              </a:buClr>
              <a:buSzPts val="2800"/>
              <a:buFont typeface="Lobster"/>
              <a:buNone/>
              <a:defRPr sz="2800" b="0" i="0" u="none" strike="noStrike" cap="none">
                <a:solidFill>
                  <a:schemeClr val="dk1"/>
                </a:solidFill>
                <a:latin typeface="Lobster"/>
                <a:ea typeface="Lobster"/>
                <a:cs typeface="Lobster"/>
                <a:sym typeface="Lobster"/>
              </a:defRPr>
            </a:lvl6pPr>
            <a:lvl7pPr marR="0" lvl="6" algn="ctr" rtl="0">
              <a:lnSpc>
                <a:spcPct val="100000"/>
              </a:lnSpc>
              <a:spcBef>
                <a:spcPts val="0"/>
              </a:spcBef>
              <a:spcAft>
                <a:spcPts val="0"/>
              </a:spcAft>
              <a:buClr>
                <a:schemeClr val="dk1"/>
              </a:buClr>
              <a:buSzPts val="2800"/>
              <a:buFont typeface="Lobster"/>
              <a:buNone/>
              <a:defRPr sz="2800" b="0" i="0" u="none" strike="noStrike" cap="none">
                <a:solidFill>
                  <a:schemeClr val="dk1"/>
                </a:solidFill>
                <a:latin typeface="Lobster"/>
                <a:ea typeface="Lobster"/>
                <a:cs typeface="Lobster"/>
                <a:sym typeface="Lobster"/>
              </a:defRPr>
            </a:lvl7pPr>
            <a:lvl8pPr marR="0" lvl="7" algn="ctr" rtl="0">
              <a:lnSpc>
                <a:spcPct val="100000"/>
              </a:lnSpc>
              <a:spcBef>
                <a:spcPts val="0"/>
              </a:spcBef>
              <a:spcAft>
                <a:spcPts val="0"/>
              </a:spcAft>
              <a:buClr>
                <a:schemeClr val="dk1"/>
              </a:buClr>
              <a:buSzPts val="2800"/>
              <a:buFont typeface="Lobster"/>
              <a:buNone/>
              <a:defRPr sz="2800" b="0" i="0" u="none" strike="noStrike" cap="none">
                <a:solidFill>
                  <a:schemeClr val="dk1"/>
                </a:solidFill>
                <a:latin typeface="Lobster"/>
                <a:ea typeface="Lobster"/>
                <a:cs typeface="Lobster"/>
                <a:sym typeface="Lobster"/>
              </a:defRPr>
            </a:lvl8pPr>
            <a:lvl9pPr marR="0" lvl="8" algn="ctr" rtl="0">
              <a:lnSpc>
                <a:spcPct val="100000"/>
              </a:lnSpc>
              <a:spcBef>
                <a:spcPts val="0"/>
              </a:spcBef>
              <a:spcAft>
                <a:spcPts val="0"/>
              </a:spcAft>
              <a:buClr>
                <a:schemeClr val="dk1"/>
              </a:buClr>
              <a:buSzPts val="2800"/>
              <a:buFont typeface="Lobster"/>
              <a:buNone/>
              <a:defRPr sz="2800" b="0" i="0" u="none" strike="noStrike" cap="none">
                <a:solidFill>
                  <a:schemeClr val="dk1"/>
                </a:solidFill>
                <a:latin typeface="Lobster"/>
                <a:ea typeface="Lobster"/>
                <a:cs typeface="Lobster"/>
                <a:sym typeface="Lobster"/>
              </a:defRPr>
            </a:lvl9pPr>
          </a:lstStyle>
          <a:p>
            <a:pPr algn="l" defTabSz="1219170">
              <a:buClr>
                <a:srgbClr val="2A153D"/>
              </a:buClr>
              <a:defRPr/>
            </a:pPr>
            <a:r>
              <a:rPr lang="en-US" sz="3733" kern="0">
                <a:solidFill>
                  <a:srgbClr val="2A153D"/>
                </a:solidFill>
                <a:latin typeface="Calibri"/>
              </a:rPr>
              <a:t>Xén tóc thuê cây ổi</a:t>
            </a:r>
          </a:p>
          <a:p>
            <a:pPr algn="l" defTabSz="1219170">
              <a:buClr>
                <a:srgbClr val="2A153D"/>
              </a:buClr>
              <a:defRPr/>
            </a:pPr>
            <a:r>
              <a:rPr lang="en-US" sz="3733" kern="0">
                <a:solidFill>
                  <a:srgbClr val="2A153D"/>
                </a:solidFill>
                <a:latin typeface="Calibri"/>
              </a:rPr>
              <a:t>Mở cửa hiệu thời trang</a:t>
            </a:r>
          </a:p>
          <a:p>
            <a:pPr algn="l" defTabSz="1219170">
              <a:buClr>
                <a:srgbClr val="2A153D"/>
              </a:buClr>
              <a:defRPr/>
            </a:pPr>
            <a:r>
              <a:rPr lang="en-US" sz="3733" kern="0">
                <a:solidFill>
                  <a:srgbClr val="2A153D"/>
                </a:solidFill>
                <a:latin typeface="Calibri"/>
              </a:rPr>
              <a:t>Bác bọ ngựa luyện kiếm</a:t>
            </a:r>
          </a:p>
          <a:p>
            <a:pPr algn="l" defTabSz="1219170">
              <a:buClr>
                <a:srgbClr val="2A153D"/>
              </a:buClr>
              <a:defRPr/>
            </a:pPr>
            <a:r>
              <a:rPr lang="en-US" sz="3733" kern="0">
                <a:solidFill>
                  <a:srgbClr val="2A153D"/>
                </a:solidFill>
                <a:latin typeface="Calibri"/>
              </a:rPr>
              <a:t>Vun vút trên cành xoan.</a:t>
            </a:r>
            <a:endParaRPr lang="en-US" sz="3733" kern="0" dirty="0" err="1">
              <a:solidFill>
                <a:srgbClr val="2A153D"/>
              </a:solidFill>
              <a:latin typeface="Calibri"/>
            </a:endParaRPr>
          </a:p>
        </p:txBody>
      </p:sp>
      <p:sp>
        <p:nvSpPr>
          <p:cNvPr id="17" name="Hình chữ nhật 7">
            <a:extLst>
              <a:ext uri="{FF2B5EF4-FFF2-40B4-BE49-F238E27FC236}">
                <a16:creationId xmlns="" xmlns:a16="http://schemas.microsoft.com/office/drawing/2014/main" id="{04238BDD-C347-4EEF-B895-7A425B175168}"/>
              </a:ext>
            </a:extLst>
          </p:cNvPr>
          <p:cNvSpPr/>
          <p:nvPr/>
        </p:nvSpPr>
        <p:spPr>
          <a:xfrm>
            <a:off x="2609995" y="1085969"/>
            <a:ext cx="712274" cy="563737"/>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1E0E2F"/>
              </a:solidFill>
              <a:latin typeface="Calibri"/>
              <a:sym typeface="Arial"/>
            </a:endParaRPr>
          </a:p>
        </p:txBody>
      </p:sp>
      <p:sp>
        <p:nvSpPr>
          <p:cNvPr id="18" name="Hình chữ nhật 8">
            <a:extLst>
              <a:ext uri="{FF2B5EF4-FFF2-40B4-BE49-F238E27FC236}">
                <a16:creationId xmlns="" xmlns:a16="http://schemas.microsoft.com/office/drawing/2014/main" id="{8B2F7E6E-D931-4C66-BA92-220941D5118A}"/>
              </a:ext>
            </a:extLst>
          </p:cNvPr>
          <p:cNvSpPr/>
          <p:nvPr/>
        </p:nvSpPr>
        <p:spPr>
          <a:xfrm>
            <a:off x="3985210" y="1699500"/>
            <a:ext cx="853460" cy="539597"/>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1E0E2F"/>
              </a:solidFill>
              <a:latin typeface="Calibri"/>
              <a:sym typeface="Arial"/>
            </a:endParaRPr>
          </a:p>
        </p:txBody>
      </p:sp>
      <p:sp>
        <p:nvSpPr>
          <p:cNvPr id="19" name="Hình chữ nhật 9">
            <a:extLst>
              <a:ext uri="{FF2B5EF4-FFF2-40B4-BE49-F238E27FC236}">
                <a16:creationId xmlns="" xmlns:a16="http://schemas.microsoft.com/office/drawing/2014/main" id="{31AC8EA3-6A9D-4D98-8A6C-8D7FDA93C8C4}"/>
              </a:ext>
            </a:extLst>
          </p:cNvPr>
          <p:cNvSpPr/>
          <p:nvPr/>
        </p:nvSpPr>
        <p:spPr>
          <a:xfrm>
            <a:off x="1648235" y="2296624"/>
            <a:ext cx="1591492" cy="56446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1E0E2F"/>
              </a:solidFill>
              <a:latin typeface="Calibri"/>
              <a:sym typeface="Arial"/>
            </a:endParaRPr>
          </a:p>
        </p:txBody>
      </p:sp>
      <p:sp>
        <p:nvSpPr>
          <p:cNvPr id="20" name="Hình chữ nhật 10">
            <a:extLst>
              <a:ext uri="{FF2B5EF4-FFF2-40B4-BE49-F238E27FC236}">
                <a16:creationId xmlns="" xmlns:a16="http://schemas.microsoft.com/office/drawing/2014/main" id="{55788EB8-A645-408D-886C-869FCC902924}"/>
              </a:ext>
            </a:extLst>
          </p:cNvPr>
          <p:cNvSpPr/>
          <p:nvPr/>
        </p:nvSpPr>
        <p:spPr>
          <a:xfrm>
            <a:off x="1657351" y="2902731"/>
            <a:ext cx="2788514" cy="51402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1E0E2F"/>
              </a:solidFill>
              <a:latin typeface="Calibri"/>
              <a:sym typeface="Arial"/>
            </a:endParaRPr>
          </a:p>
        </p:txBody>
      </p:sp>
      <p:sp>
        <p:nvSpPr>
          <p:cNvPr id="22" name="Hình chữ nhật 11">
            <a:extLst>
              <a:ext uri="{FF2B5EF4-FFF2-40B4-BE49-F238E27FC236}">
                <a16:creationId xmlns="" xmlns:a16="http://schemas.microsoft.com/office/drawing/2014/main" id="{68C4F4DA-AF6C-471C-9C49-4FBD91925005}"/>
              </a:ext>
            </a:extLst>
          </p:cNvPr>
          <p:cNvSpPr/>
          <p:nvPr/>
        </p:nvSpPr>
        <p:spPr>
          <a:xfrm>
            <a:off x="6557198" y="3682790"/>
            <a:ext cx="880574" cy="619277"/>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1E0E2F"/>
              </a:solidFill>
              <a:latin typeface="Calibri"/>
              <a:sym typeface="Arial"/>
            </a:endParaRPr>
          </a:p>
        </p:txBody>
      </p:sp>
      <p:sp>
        <p:nvSpPr>
          <p:cNvPr id="23" name="Hình chữ nhật 12">
            <a:extLst>
              <a:ext uri="{FF2B5EF4-FFF2-40B4-BE49-F238E27FC236}">
                <a16:creationId xmlns="" xmlns:a16="http://schemas.microsoft.com/office/drawing/2014/main" id="{03F63512-D7F4-4C4F-BE50-2841BCF053B7}"/>
              </a:ext>
            </a:extLst>
          </p:cNvPr>
          <p:cNvSpPr/>
          <p:nvPr/>
        </p:nvSpPr>
        <p:spPr>
          <a:xfrm>
            <a:off x="4966496" y="4340612"/>
            <a:ext cx="828925" cy="566299"/>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1E0E2F"/>
              </a:solidFill>
              <a:latin typeface="Calibri"/>
              <a:sym typeface="Arial"/>
            </a:endParaRPr>
          </a:p>
        </p:txBody>
      </p:sp>
      <p:sp>
        <p:nvSpPr>
          <p:cNvPr id="24" name="Hình chữ nhật 13">
            <a:extLst>
              <a:ext uri="{FF2B5EF4-FFF2-40B4-BE49-F238E27FC236}">
                <a16:creationId xmlns="" xmlns:a16="http://schemas.microsoft.com/office/drawing/2014/main" id="{5EA28EF6-C590-41CF-9DCC-9F95A1D52905}"/>
              </a:ext>
            </a:extLst>
          </p:cNvPr>
          <p:cNvSpPr/>
          <p:nvPr/>
        </p:nvSpPr>
        <p:spPr>
          <a:xfrm>
            <a:off x="4948044" y="4943711"/>
            <a:ext cx="812084" cy="548397"/>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1E0E2F"/>
              </a:solidFill>
              <a:latin typeface="Calibri"/>
              <a:sym typeface="Arial"/>
            </a:endParaRPr>
          </a:p>
        </p:txBody>
      </p:sp>
      <p:sp>
        <p:nvSpPr>
          <p:cNvPr id="25" name="Hình chữ nhật 14">
            <a:extLst>
              <a:ext uri="{FF2B5EF4-FFF2-40B4-BE49-F238E27FC236}">
                <a16:creationId xmlns="" xmlns:a16="http://schemas.microsoft.com/office/drawing/2014/main" id="{42DB6C5A-973B-4C70-A827-4CEBC2A3F362}"/>
              </a:ext>
            </a:extLst>
          </p:cNvPr>
          <p:cNvSpPr/>
          <p:nvPr/>
        </p:nvSpPr>
        <p:spPr>
          <a:xfrm>
            <a:off x="6557198" y="5548986"/>
            <a:ext cx="999213" cy="46105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1E0E2F"/>
              </a:solidFill>
              <a:latin typeface="Calibri"/>
              <a:sym typeface="Arial"/>
            </a:endParaRPr>
          </a:p>
        </p:txBody>
      </p:sp>
      <p:sp>
        <p:nvSpPr>
          <p:cNvPr id="26" name="Hình chữ nhật 15">
            <a:extLst>
              <a:ext uri="{FF2B5EF4-FFF2-40B4-BE49-F238E27FC236}">
                <a16:creationId xmlns="" xmlns:a16="http://schemas.microsoft.com/office/drawing/2014/main" id="{3AFABEC7-94B4-4104-89B9-D4EBEEB6D2CA}"/>
              </a:ext>
            </a:extLst>
          </p:cNvPr>
          <p:cNvSpPr/>
          <p:nvPr/>
        </p:nvSpPr>
        <p:spPr>
          <a:xfrm>
            <a:off x="3434714" y="1085969"/>
            <a:ext cx="2246464" cy="5450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1E0E2F"/>
              </a:solidFill>
              <a:latin typeface="Calibri"/>
              <a:sym typeface="Arial"/>
            </a:endParaRPr>
          </a:p>
        </p:txBody>
      </p:sp>
      <p:sp>
        <p:nvSpPr>
          <p:cNvPr id="27" name="Hình chữ nhật 16">
            <a:extLst>
              <a:ext uri="{FF2B5EF4-FFF2-40B4-BE49-F238E27FC236}">
                <a16:creationId xmlns="" xmlns:a16="http://schemas.microsoft.com/office/drawing/2014/main" id="{492CAE36-4AEF-431E-9E80-981AE3F76197}"/>
              </a:ext>
            </a:extLst>
          </p:cNvPr>
          <p:cNvSpPr/>
          <p:nvPr/>
        </p:nvSpPr>
        <p:spPr>
          <a:xfrm>
            <a:off x="1623691" y="1709614"/>
            <a:ext cx="2285784" cy="53586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1E0E2F"/>
              </a:solidFill>
              <a:latin typeface="Calibri"/>
              <a:sym typeface="Arial"/>
            </a:endParaRPr>
          </a:p>
        </p:txBody>
      </p:sp>
      <p:sp>
        <p:nvSpPr>
          <p:cNvPr id="28" name="Hình chữ nhật 17">
            <a:extLst>
              <a:ext uri="{FF2B5EF4-FFF2-40B4-BE49-F238E27FC236}">
                <a16:creationId xmlns="" xmlns:a16="http://schemas.microsoft.com/office/drawing/2014/main" id="{86096D56-1C95-4F73-8D5F-B14E0317465E}"/>
              </a:ext>
            </a:extLst>
          </p:cNvPr>
          <p:cNvSpPr/>
          <p:nvPr/>
        </p:nvSpPr>
        <p:spPr>
          <a:xfrm>
            <a:off x="4122602" y="2272620"/>
            <a:ext cx="1710577" cy="5450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1E0E2F"/>
              </a:solidFill>
              <a:latin typeface="Calibri"/>
              <a:sym typeface="Arial"/>
            </a:endParaRPr>
          </a:p>
        </p:txBody>
      </p:sp>
      <p:sp>
        <p:nvSpPr>
          <p:cNvPr id="29" name="Hình chữ nhật 18">
            <a:extLst>
              <a:ext uri="{FF2B5EF4-FFF2-40B4-BE49-F238E27FC236}">
                <a16:creationId xmlns="" xmlns:a16="http://schemas.microsoft.com/office/drawing/2014/main" id="{A0CE0FC6-0C39-4BCF-81BC-DA54E6DB1B01}"/>
              </a:ext>
            </a:extLst>
          </p:cNvPr>
          <p:cNvSpPr/>
          <p:nvPr/>
        </p:nvSpPr>
        <p:spPr>
          <a:xfrm>
            <a:off x="4492086" y="2882505"/>
            <a:ext cx="1810653" cy="5140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1E0E2F"/>
              </a:solidFill>
              <a:latin typeface="Calibri"/>
              <a:sym typeface="Arial"/>
            </a:endParaRPr>
          </a:p>
        </p:txBody>
      </p:sp>
      <p:sp>
        <p:nvSpPr>
          <p:cNvPr id="30" name="Hình chữ nhật 19">
            <a:extLst>
              <a:ext uri="{FF2B5EF4-FFF2-40B4-BE49-F238E27FC236}">
                <a16:creationId xmlns="" xmlns:a16="http://schemas.microsoft.com/office/drawing/2014/main" id="{DFA7F720-5689-47B2-A21E-0E720AFF8FC0}"/>
              </a:ext>
            </a:extLst>
          </p:cNvPr>
          <p:cNvSpPr/>
          <p:nvPr/>
        </p:nvSpPr>
        <p:spPr>
          <a:xfrm>
            <a:off x="5025154" y="3663651"/>
            <a:ext cx="1476008" cy="6146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1E0E2F"/>
              </a:solidFill>
              <a:latin typeface="Calibri"/>
              <a:sym typeface="Arial"/>
            </a:endParaRPr>
          </a:p>
        </p:txBody>
      </p:sp>
      <p:sp>
        <p:nvSpPr>
          <p:cNvPr id="31" name="Hình chữ nhật 20">
            <a:extLst>
              <a:ext uri="{FF2B5EF4-FFF2-40B4-BE49-F238E27FC236}">
                <a16:creationId xmlns="" xmlns:a16="http://schemas.microsoft.com/office/drawing/2014/main" id="{92AC828D-E6D9-4669-907E-6358EFCFDCEF}"/>
              </a:ext>
            </a:extLst>
          </p:cNvPr>
          <p:cNvSpPr/>
          <p:nvPr/>
        </p:nvSpPr>
        <p:spPr>
          <a:xfrm>
            <a:off x="7502255" y="4349662"/>
            <a:ext cx="2143500" cy="5340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1E0E2F"/>
              </a:solidFill>
              <a:latin typeface="Calibri"/>
              <a:sym typeface="Arial"/>
            </a:endParaRPr>
          </a:p>
        </p:txBody>
      </p:sp>
      <p:sp>
        <p:nvSpPr>
          <p:cNvPr id="32" name="Hình chữ nhật 21">
            <a:extLst>
              <a:ext uri="{FF2B5EF4-FFF2-40B4-BE49-F238E27FC236}">
                <a16:creationId xmlns="" xmlns:a16="http://schemas.microsoft.com/office/drawing/2014/main" id="{783E4A7E-EF83-440F-846A-C421A2D13DA0}"/>
              </a:ext>
            </a:extLst>
          </p:cNvPr>
          <p:cNvSpPr/>
          <p:nvPr/>
        </p:nvSpPr>
        <p:spPr>
          <a:xfrm>
            <a:off x="7455941" y="4936065"/>
            <a:ext cx="2246860" cy="55604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1E0E2F"/>
              </a:solidFill>
              <a:latin typeface="Calibri"/>
              <a:sym typeface="Arial"/>
            </a:endParaRPr>
          </a:p>
        </p:txBody>
      </p:sp>
      <p:sp>
        <p:nvSpPr>
          <p:cNvPr id="33" name="Hình chữ nhật 22">
            <a:extLst>
              <a:ext uri="{FF2B5EF4-FFF2-40B4-BE49-F238E27FC236}">
                <a16:creationId xmlns="" xmlns:a16="http://schemas.microsoft.com/office/drawing/2014/main" id="{45A46A52-389D-44BF-B2D9-876DE0C57513}"/>
              </a:ext>
            </a:extLst>
          </p:cNvPr>
          <p:cNvSpPr/>
          <p:nvPr/>
        </p:nvSpPr>
        <p:spPr>
          <a:xfrm>
            <a:off x="4948043" y="5538584"/>
            <a:ext cx="1553119" cy="46105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1E0E2F"/>
              </a:solidFill>
              <a:latin typeface="Calibri"/>
              <a:sym typeface="Arial"/>
            </a:endParaRPr>
          </a:p>
        </p:txBody>
      </p:sp>
      <p:sp>
        <p:nvSpPr>
          <p:cNvPr id="34" name="Hình chữ nhật 23">
            <a:extLst>
              <a:ext uri="{FF2B5EF4-FFF2-40B4-BE49-F238E27FC236}">
                <a16:creationId xmlns="" xmlns:a16="http://schemas.microsoft.com/office/drawing/2014/main" id="{E382C4CE-416B-4285-BDE3-E75182B7E4E6}"/>
              </a:ext>
            </a:extLst>
          </p:cNvPr>
          <p:cNvSpPr/>
          <p:nvPr/>
        </p:nvSpPr>
        <p:spPr>
          <a:xfrm>
            <a:off x="1657351" y="1097075"/>
            <a:ext cx="868963" cy="56373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1E0E2F"/>
              </a:solidFill>
              <a:latin typeface="Calibri"/>
              <a:sym typeface="Arial"/>
            </a:endParaRPr>
          </a:p>
        </p:txBody>
      </p:sp>
      <p:sp>
        <p:nvSpPr>
          <p:cNvPr id="35" name="Hình chữ nhật 24">
            <a:extLst>
              <a:ext uri="{FF2B5EF4-FFF2-40B4-BE49-F238E27FC236}">
                <a16:creationId xmlns="" xmlns:a16="http://schemas.microsoft.com/office/drawing/2014/main" id="{0E89A922-3B63-47FB-81D3-D6BA3A2FED31}"/>
              </a:ext>
            </a:extLst>
          </p:cNvPr>
          <p:cNvSpPr/>
          <p:nvPr/>
        </p:nvSpPr>
        <p:spPr>
          <a:xfrm>
            <a:off x="4810905" y="1690279"/>
            <a:ext cx="1619137" cy="53586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1E0E2F"/>
              </a:solidFill>
              <a:latin typeface="Calibri"/>
              <a:sym typeface="Arial"/>
            </a:endParaRPr>
          </a:p>
        </p:txBody>
      </p:sp>
      <p:sp>
        <p:nvSpPr>
          <p:cNvPr id="36" name="Hình chữ nhật 25">
            <a:extLst>
              <a:ext uri="{FF2B5EF4-FFF2-40B4-BE49-F238E27FC236}">
                <a16:creationId xmlns="" xmlns:a16="http://schemas.microsoft.com/office/drawing/2014/main" id="{6889E38F-BFC3-4EE1-84F6-2CA2E6AD9311}"/>
              </a:ext>
            </a:extLst>
          </p:cNvPr>
          <p:cNvSpPr/>
          <p:nvPr/>
        </p:nvSpPr>
        <p:spPr>
          <a:xfrm>
            <a:off x="3226052" y="2276312"/>
            <a:ext cx="853460" cy="56446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1E0E2F"/>
              </a:solidFill>
              <a:latin typeface="Calibri"/>
              <a:sym typeface="Arial"/>
            </a:endParaRPr>
          </a:p>
        </p:txBody>
      </p:sp>
      <p:sp>
        <p:nvSpPr>
          <p:cNvPr id="37" name="Hình chữ nhật 27">
            <a:extLst>
              <a:ext uri="{FF2B5EF4-FFF2-40B4-BE49-F238E27FC236}">
                <a16:creationId xmlns="" xmlns:a16="http://schemas.microsoft.com/office/drawing/2014/main" id="{883772A3-5D3A-43B6-A6CB-CAFBA121EBC7}"/>
              </a:ext>
            </a:extLst>
          </p:cNvPr>
          <p:cNvSpPr/>
          <p:nvPr/>
        </p:nvSpPr>
        <p:spPr>
          <a:xfrm>
            <a:off x="7493808" y="3678038"/>
            <a:ext cx="1228724" cy="6192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1E0E2F"/>
              </a:solidFill>
              <a:latin typeface="Calibri"/>
              <a:sym typeface="Arial"/>
            </a:endParaRPr>
          </a:p>
        </p:txBody>
      </p:sp>
      <p:sp>
        <p:nvSpPr>
          <p:cNvPr id="38" name="Hình chữ nhật 28">
            <a:extLst>
              <a:ext uri="{FF2B5EF4-FFF2-40B4-BE49-F238E27FC236}">
                <a16:creationId xmlns="" xmlns:a16="http://schemas.microsoft.com/office/drawing/2014/main" id="{29F63CA5-1CEE-4AC7-AB7C-30D187DA709B}"/>
              </a:ext>
            </a:extLst>
          </p:cNvPr>
          <p:cNvSpPr/>
          <p:nvPr/>
        </p:nvSpPr>
        <p:spPr>
          <a:xfrm>
            <a:off x="5804946" y="4309597"/>
            <a:ext cx="1678259" cy="5681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1E0E2F"/>
              </a:solidFill>
              <a:latin typeface="Calibri"/>
              <a:sym typeface="Arial"/>
            </a:endParaRPr>
          </a:p>
        </p:txBody>
      </p:sp>
      <p:sp>
        <p:nvSpPr>
          <p:cNvPr id="39" name="Hình chữ nhật 29">
            <a:extLst>
              <a:ext uri="{FF2B5EF4-FFF2-40B4-BE49-F238E27FC236}">
                <a16:creationId xmlns="" xmlns:a16="http://schemas.microsoft.com/office/drawing/2014/main" id="{22716E0E-439B-4BBA-8EDF-9076952E30E6}"/>
              </a:ext>
            </a:extLst>
          </p:cNvPr>
          <p:cNvSpPr/>
          <p:nvPr/>
        </p:nvSpPr>
        <p:spPr>
          <a:xfrm>
            <a:off x="5772648" y="4919903"/>
            <a:ext cx="1665124" cy="55604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1E0E2F"/>
              </a:solidFill>
              <a:latin typeface="Calibri"/>
              <a:sym typeface="Arial"/>
            </a:endParaRPr>
          </a:p>
        </p:txBody>
      </p:sp>
      <p:sp>
        <p:nvSpPr>
          <p:cNvPr id="40" name="Hình chữ nhật 30">
            <a:extLst>
              <a:ext uri="{FF2B5EF4-FFF2-40B4-BE49-F238E27FC236}">
                <a16:creationId xmlns="" xmlns:a16="http://schemas.microsoft.com/office/drawing/2014/main" id="{104EB18B-421C-4FB5-9E78-3C65E470058A}"/>
              </a:ext>
            </a:extLst>
          </p:cNvPr>
          <p:cNvSpPr/>
          <p:nvPr/>
        </p:nvSpPr>
        <p:spPr>
          <a:xfrm>
            <a:off x="7474831" y="5571377"/>
            <a:ext cx="2346185" cy="44796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1E0E2F"/>
              </a:solidFill>
              <a:latin typeface="Calibri"/>
              <a:sym typeface="Arial"/>
            </a:endParaRPr>
          </a:p>
        </p:txBody>
      </p:sp>
      <p:grpSp>
        <p:nvGrpSpPr>
          <p:cNvPr id="41" name="Google Shape;2182;p37">
            <a:extLst>
              <a:ext uri="{FF2B5EF4-FFF2-40B4-BE49-F238E27FC236}">
                <a16:creationId xmlns="" xmlns:a16="http://schemas.microsoft.com/office/drawing/2014/main" id="{140D6619-73D5-4D20-9241-70DF7069FA51}"/>
              </a:ext>
            </a:extLst>
          </p:cNvPr>
          <p:cNvGrpSpPr/>
          <p:nvPr/>
        </p:nvGrpSpPr>
        <p:grpSpPr>
          <a:xfrm>
            <a:off x="11220292" y="6254088"/>
            <a:ext cx="368952" cy="357163"/>
            <a:chOff x="3253406" y="1141162"/>
            <a:chExt cx="405145" cy="392256"/>
          </a:xfrm>
        </p:grpSpPr>
        <p:sp>
          <p:nvSpPr>
            <p:cNvPr id="42" name="Google Shape;2183;p37">
              <a:extLst>
                <a:ext uri="{FF2B5EF4-FFF2-40B4-BE49-F238E27FC236}">
                  <a16:creationId xmlns="" xmlns:a16="http://schemas.microsoft.com/office/drawing/2014/main" id="{9B10EB9D-F0E7-4973-996A-8ACDC7930D4D}"/>
                </a:ext>
              </a:extLst>
            </p:cNvPr>
            <p:cNvSpPr/>
            <p:nvPr/>
          </p:nvSpPr>
          <p:spPr>
            <a:xfrm>
              <a:off x="3361110" y="1141162"/>
              <a:ext cx="97857" cy="188245"/>
            </a:xfrm>
            <a:custGeom>
              <a:avLst/>
              <a:gdLst/>
              <a:ahLst/>
              <a:cxnLst/>
              <a:rect l="l" t="t" r="r" b="b"/>
              <a:pathLst>
                <a:path w="1769" h="3403" extrusionOk="0">
                  <a:moveTo>
                    <a:pt x="706" y="1"/>
                  </a:moveTo>
                  <a:lnTo>
                    <a:pt x="554" y="18"/>
                  </a:lnTo>
                  <a:lnTo>
                    <a:pt x="331" y="117"/>
                  </a:lnTo>
                  <a:lnTo>
                    <a:pt x="215" y="233"/>
                  </a:lnTo>
                  <a:lnTo>
                    <a:pt x="117" y="358"/>
                  </a:lnTo>
                  <a:lnTo>
                    <a:pt x="10" y="661"/>
                  </a:lnTo>
                  <a:lnTo>
                    <a:pt x="1" y="822"/>
                  </a:lnTo>
                  <a:lnTo>
                    <a:pt x="1" y="983"/>
                  </a:lnTo>
                  <a:lnTo>
                    <a:pt x="54" y="1304"/>
                  </a:lnTo>
                  <a:lnTo>
                    <a:pt x="99" y="1456"/>
                  </a:lnTo>
                  <a:lnTo>
                    <a:pt x="206" y="1751"/>
                  </a:lnTo>
                  <a:lnTo>
                    <a:pt x="340" y="2037"/>
                  </a:lnTo>
                  <a:lnTo>
                    <a:pt x="474" y="2287"/>
                  </a:lnTo>
                  <a:lnTo>
                    <a:pt x="804" y="2751"/>
                  </a:lnTo>
                  <a:lnTo>
                    <a:pt x="992" y="2965"/>
                  </a:lnTo>
                  <a:lnTo>
                    <a:pt x="1117" y="3099"/>
                  </a:lnTo>
                  <a:lnTo>
                    <a:pt x="1429" y="3349"/>
                  </a:lnTo>
                  <a:lnTo>
                    <a:pt x="1590" y="3403"/>
                  </a:lnTo>
                  <a:lnTo>
                    <a:pt x="1679" y="3385"/>
                  </a:lnTo>
                  <a:lnTo>
                    <a:pt x="1715" y="3349"/>
                  </a:lnTo>
                  <a:lnTo>
                    <a:pt x="1751" y="3305"/>
                  </a:lnTo>
                  <a:lnTo>
                    <a:pt x="1769" y="3180"/>
                  </a:lnTo>
                  <a:lnTo>
                    <a:pt x="1760" y="3117"/>
                  </a:lnTo>
                  <a:lnTo>
                    <a:pt x="1706" y="2563"/>
                  </a:lnTo>
                  <a:lnTo>
                    <a:pt x="1563" y="1447"/>
                  </a:lnTo>
                  <a:lnTo>
                    <a:pt x="1447" y="902"/>
                  </a:lnTo>
                  <a:lnTo>
                    <a:pt x="1412" y="760"/>
                  </a:lnTo>
                  <a:lnTo>
                    <a:pt x="1322" y="483"/>
                  </a:lnTo>
                  <a:lnTo>
                    <a:pt x="1242" y="349"/>
                  </a:lnTo>
                  <a:lnTo>
                    <a:pt x="1162" y="233"/>
                  </a:lnTo>
                  <a:lnTo>
                    <a:pt x="929" y="45"/>
                  </a:lnTo>
                  <a:lnTo>
                    <a:pt x="786" y="9"/>
                  </a:lnTo>
                  <a:lnTo>
                    <a:pt x="706" y="1"/>
                  </a:lnTo>
                  <a:close/>
                </a:path>
              </a:pathLst>
            </a:custGeom>
            <a:solidFill>
              <a:srgbClr val="EF2E3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3" name="Google Shape;2184;p37">
              <a:extLst>
                <a:ext uri="{FF2B5EF4-FFF2-40B4-BE49-F238E27FC236}">
                  <a16:creationId xmlns="" xmlns:a16="http://schemas.microsoft.com/office/drawing/2014/main" id="{44406506-3C99-4752-AA9A-224DE048878C}"/>
                </a:ext>
              </a:extLst>
            </p:cNvPr>
            <p:cNvSpPr/>
            <p:nvPr/>
          </p:nvSpPr>
          <p:spPr>
            <a:xfrm>
              <a:off x="3391755" y="1209313"/>
              <a:ext cx="62785" cy="121090"/>
            </a:xfrm>
            <a:custGeom>
              <a:avLst/>
              <a:gdLst/>
              <a:ahLst/>
              <a:cxnLst/>
              <a:rect l="l" t="t" r="r" b="b"/>
              <a:pathLst>
                <a:path w="1135" h="2189" extrusionOk="0">
                  <a:moveTo>
                    <a:pt x="402" y="1"/>
                  </a:moveTo>
                  <a:lnTo>
                    <a:pt x="215" y="72"/>
                  </a:lnTo>
                  <a:lnTo>
                    <a:pt x="134" y="144"/>
                  </a:lnTo>
                  <a:lnTo>
                    <a:pt x="72" y="233"/>
                  </a:lnTo>
                  <a:lnTo>
                    <a:pt x="9" y="421"/>
                  </a:lnTo>
                  <a:lnTo>
                    <a:pt x="0" y="528"/>
                  </a:lnTo>
                  <a:lnTo>
                    <a:pt x="9" y="733"/>
                  </a:lnTo>
                  <a:lnTo>
                    <a:pt x="63" y="930"/>
                  </a:lnTo>
                  <a:lnTo>
                    <a:pt x="134" y="1126"/>
                  </a:lnTo>
                  <a:lnTo>
                    <a:pt x="215" y="1305"/>
                  </a:lnTo>
                  <a:lnTo>
                    <a:pt x="304" y="1465"/>
                  </a:lnTo>
                  <a:lnTo>
                    <a:pt x="518" y="1769"/>
                  </a:lnTo>
                  <a:lnTo>
                    <a:pt x="634" y="1903"/>
                  </a:lnTo>
                  <a:lnTo>
                    <a:pt x="715" y="1983"/>
                  </a:lnTo>
                  <a:lnTo>
                    <a:pt x="920" y="2153"/>
                  </a:lnTo>
                  <a:lnTo>
                    <a:pt x="1045" y="2189"/>
                  </a:lnTo>
                  <a:lnTo>
                    <a:pt x="1099" y="2153"/>
                  </a:lnTo>
                  <a:lnTo>
                    <a:pt x="1134" y="2082"/>
                  </a:lnTo>
                  <a:lnTo>
                    <a:pt x="1125" y="2001"/>
                  </a:lnTo>
                  <a:lnTo>
                    <a:pt x="1090" y="1644"/>
                  </a:lnTo>
                  <a:lnTo>
                    <a:pt x="1000" y="930"/>
                  </a:lnTo>
                  <a:lnTo>
                    <a:pt x="929" y="581"/>
                  </a:lnTo>
                  <a:lnTo>
                    <a:pt x="884" y="394"/>
                  </a:lnTo>
                  <a:lnTo>
                    <a:pt x="795" y="224"/>
                  </a:lnTo>
                  <a:lnTo>
                    <a:pt x="741" y="144"/>
                  </a:lnTo>
                  <a:lnTo>
                    <a:pt x="599" y="28"/>
                  </a:lnTo>
                  <a:lnTo>
                    <a:pt x="500" y="10"/>
                  </a:lnTo>
                  <a:lnTo>
                    <a:pt x="402" y="1"/>
                  </a:lnTo>
                  <a:close/>
                </a:path>
              </a:pathLst>
            </a:custGeom>
            <a:solidFill>
              <a:srgbClr val="B2222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 name="Google Shape;2185;p37">
              <a:extLst>
                <a:ext uri="{FF2B5EF4-FFF2-40B4-BE49-F238E27FC236}">
                  <a16:creationId xmlns="" xmlns:a16="http://schemas.microsoft.com/office/drawing/2014/main" id="{48C48060-DF14-4DD1-9917-47906DC7CB9E}"/>
                </a:ext>
              </a:extLst>
            </p:cNvPr>
            <p:cNvSpPr/>
            <p:nvPr/>
          </p:nvSpPr>
          <p:spPr>
            <a:xfrm>
              <a:off x="3457417" y="1172803"/>
              <a:ext cx="144323" cy="159591"/>
            </a:xfrm>
            <a:custGeom>
              <a:avLst/>
              <a:gdLst/>
              <a:ahLst/>
              <a:cxnLst/>
              <a:rect l="l" t="t" r="r" b="b"/>
              <a:pathLst>
                <a:path w="2609" h="2885" extrusionOk="0">
                  <a:moveTo>
                    <a:pt x="1939" y="0"/>
                  </a:moveTo>
                  <a:lnTo>
                    <a:pt x="1626" y="63"/>
                  </a:lnTo>
                  <a:lnTo>
                    <a:pt x="1474" y="125"/>
                  </a:lnTo>
                  <a:lnTo>
                    <a:pt x="1340" y="214"/>
                  </a:lnTo>
                  <a:lnTo>
                    <a:pt x="1090" y="420"/>
                  </a:lnTo>
                  <a:lnTo>
                    <a:pt x="983" y="536"/>
                  </a:lnTo>
                  <a:lnTo>
                    <a:pt x="778" y="768"/>
                  </a:lnTo>
                  <a:lnTo>
                    <a:pt x="590" y="1027"/>
                  </a:lnTo>
                  <a:lnTo>
                    <a:pt x="447" y="1268"/>
                  </a:lnTo>
                  <a:lnTo>
                    <a:pt x="206" y="1786"/>
                  </a:lnTo>
                  <a:lnTo>
                    <a:pt x="117" y="2054"/>
                  </a:lnTo>
                  <a:lnTo>
                    <a:pt x="64" y="2233"/>
                  </a:lnTo>
                  <a:lnTo>
                    <a:pt x="1" y="2634"/>
                  </a:lnTo>
                  <a:lnTo>
                    <a:pt x="37" y="2786"/>
                  </a:lnTo>
                  <a:lnTo>
                    <a:pt x="99" y="2858"/>
                  </a:lnTo>
                  <a:lnTo>
                    <a:pt x="144" y="2875"/>
                  </a:lnTo>
                  <a:lnTo>
                    <a:pt x="206" y="2884"/>
                  </a:lnTo>
                  <a:lnTo>
                    <a:pt x="314" y="2840"/>
                  </a:lnTo>
                  <a:lnTo>
                    <a:pt x="367" y="2804"/>
                  </a:lnTo>
                  <a:lnTo>
                    <a:pt x="823" y="2474"/>
                  </a:lnTo>
                  <a:lnTo>
                    <a:pt x="1716" y="1795"/>
                  </a:lnTo>
                  <a:lnTo>
                    <a:pt x="2135" y="1420"/>
                  </a:lnTo>
                  <a:lnTo>
                    <a:pt x="2242" y="1322"/>
                  </a:lnTo>
                  <a:lnTo>
                    <a:pt x="2430" y="1098"/>
                  </a:lnTo>
                  <a:lnTo>
                    <a:pt x="2510" y="973"/>
                  </a:lnTo>
                  <a:lnTo>
                    <a:pt x="2573" y="839"/>
                  </a:lnTo>
                  <a:lnTo>
                    <a:pt x="2609" y="545"/>
                  </a:lnTo>
                  <a:lnTo>
                    <a:pt x="2573" y="411"/>
                  </a:lnTo>
                  <a:lnTo>
                    <a:pt x="2546" y="330"/>
                  </a:lnTo>
                  <a:lnTo>
                    <a:pt x="2448" y="205"/>
                  </a:lnTo>
                  <a:lnTo>
                    <a:pt x="2251" y="63"/>
                  </a:lnTo>
                  <a:lnTo>
                    <a:pt x="2100" y="18"/>
                  </a:lnTo>
                  <a:lnTo>
                    <a:pt x="1939" y="0"/>
                  </a:lnTo>
                  <a:close/>
                </a:path>
              </a:pathLst>
            </a:custGeom>
            <a:solidFill>
              <a:srgbClr val="EF2E3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 name="Google Shape;2186;p37">
              <a:extLst>
                <a:ext uri="{FF2B5EF4-FFF2-40B4-BE49-F238E27FC236}">
                  <a16:creationId xmlns="" xmlns:a16="http://schemas.microsoft.com/office/drawing/2014/main" id="{00FBFBD7-75FA-4EDD-B0DA-86BFE7A9E80C}"/>
                </a:ext>
              </a:extLst>
            </p:cNvPr>
            <p:cNvSpPr/>
            <p:nvPr/>
          </p:nvSpPr>
          <p:spPr>
            <a:xfrm>
              <a:off x="3456975" y="1227623"/>
              <a:ext cx="92878" cy="102282"/>
            </a:xfrm>
            <a:custGeom>
              <a:avLst/>
              <a:gdLst/>
              <a:ahLst/>
              <a:cxnLst/>
              <a:rect l="l" t="t" r="r" b="b"/>
              <a:pathLst>
                <a:path w="1679" h="1849" extrusionOk="0">
                  <a:moveTo>
                    <a:pt x="1241" y="0"/>
                  </a:moveTo>
                  <a:lnTo>
                    <a:pt x="1045" y="45"/>
                  </a:lnTo>
                  <a:lnTo>
                    <a:pt x="947" y="81"/>
                  </a:lnTo>
                  <a:lnTo>
                    <a:pt x="777" y="197"/>
                  </a:lnTo>
                  <a:lnTo>
                    <a:pt x="634" y="349"/>
                  </a:lnTo>
                  <a:lnTo>
                    <a:pt x="500" y="500"/>
                  </a:lnTo>
                  <a:lnTo>
                    <a:pt x="384" y="661"/>
                  </a:lnTo>
                  <a:lnTo>
                    <a:pt x="286" y="822"/>
                  </a:lnTo>
                  <a:lnTo>
                    <a:pt x="134" y="1152"/>
                  </a:lnTo>
                  <a:lnTo>
                    <a:pt x="80" y="1322"/>
                  </a:lnTo>
                  <a:lnTo>
                    <a:pt x="45" y="1429"/>
                  </a:lnTo>
                  <a:lnTo>
                    <a:pt x="0" y="1688"/>
                  </a:lnTo>
                  <a:lnTo>
                    <a:pt x="36" y="1822"/>
                  </a:lnTo>
                  <a:lnTo>
                    <a:pt x="89" y="1849"/>
                  </a:lnTo>
                  <a:lnTo>
                    <a:pt x="170" y="1849"/>
                  </a:lnTo>
                  <a:lnTo>
                    <a:pt x="232" y="1795"/>
                  </a:lnTo>
                  <a:lnTo>
                    <a:pt x="527" y="1590"/>
                  </a:lnTo>
                  <a:lnTo>
                    <a:pt x="1098" y="1152"/>
                  </a:lnTo>
                  <a:lnTo>
                    <a:pt x="1366" y="911"/>
                  </a:lnTo>
                  <a:lnTo>
                    <a:pt x="1509" y="786"/>
                  </a:lnTo>
                  <a:lnTo>
                    <a:pt x="1607" y="625"/>
                  </a:lnTo>
                  <a:lnTo>
                    <a:pt x="1652" y="545"/>
                  </a:lnTo>
                  <a:lnTo>
                    <a:pt x="1679" y="357"/>
                  </a:lnTo>
                  <a:lnTo>
                    <a:pt x="1652" y="268"/>
                  </a:lnTo>
                  <a:lnTo>
                    <a:pt x="1607" y="170"/>
                  </a:lnTo>
                  <a:lnTo>
                    <a:pt x="1447" y="45"/>
                  </a:lnTo>
                  <a:lnTo>
                    <a:pt x="1348" y="18"/>
                  </a:lnTo>
                  <a:lnTo>
                    <a:pt x="1241" y="0"/>
                  </a:lnTo>
                  <a:close/>
                </a:path>
              </a:pathLst>
            </a:custGeom>
            <a:solidFill>
              <a:srgbClr val="B2222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 name="Google Shape;2187;p37">
              <a:extLst>
                <a:ext uri="{FF2B5EF4-FFF2-40B4-BE49-F238E27FC236}">
                  <a16:creationId xmlns="" xmlns:a16="http://schemas.microsoft.com/office/drawing/2014/main" id="{3F1EC686-1F2A-4366-B03E-6829728D1938}"/>
                </a:ext>
              </a:extLst>
            </p:cNvPr>
            <p:cNvSpPr/>
            <p:nvPr/>
          </p:nvSpPr>
          <p:spPr>
            <a:xfrm>
              <a:off x="3464830" y="1313089"/>
              <a:ext cx="193722" cy="90444"/>
            </a:xfrm>
            <a:custGeom>
              <a:avLst/>
              <a:gdLst/>
              <a:ahLst/>
              <a:cxnLst/>
              <a:rect l="l" t="t" r="r" b="b"/>
              <a:pathLst>
                <a:path w="3502" h="1635" extrusionOk="0">
                  <a:moveTo>
                    <a:pt x="1546" y="0"/>
                  </a:moveTo>
                  <a:lnTo>
                    <a:pt x="983" y="45"/>
                  </a:lnTo>
                  <a:lnTo>
                    <a:pt x="706" y="107"/>
                  </a:lnTo>
                  <a:lnTo>
                    <a:pt x="528" y="143"/>
                  </a:lnTo>
                  <a:lnTo>
                    <a:pt x="153" y="286"/>
                  </a:lnTo>
                  <a:lnTo>
                    <a:pt x="28" y="402"/>
                  </a:lnTo>
                  <a:lnTo>
                    <a:pt x="1" y="491"/>
                  </a:lnTo>
                  <a:lnTo>
                    <a:pt x="10" y="536"/>
                  </a:lnTo>
                  <a:lnTo>
                    <a:pt x="28" y="590"/>
                  </a:lnTo>
                  <a:lnTo>
                    <a:pt x="126" y="670"/>
                  </a:lnTo>
                  <a:lnTo>
                    <a:pt x="188" y="697"/>
                  </a:lnTo>
                  <a:lnTo>
                    <a:pt x="697" y="929"/>
                  </a:lnTo>
                  <a:lnTo>
                    <a:pt x="1733" y="1357"/>
                  </a:lnTo>
                  <a:lnTo>
                    <a:pt x="2260" y="1536"/>
                  </a:lnTo>
                  <a:lnTo>
                    <a:pt x="2403" y="1581"/>
                  </a:lnTo>
                  <a:lnTo>
                    <a:pt x="2689" y="1634"/>
                  </a:lnTo>
                  <a:lnTo>
                    <a:pt x="2841" y="1634"/>
                  </a:lnTo>
                  <a:lnTo>
                    <a:pt x="2984" y="1625"/>
                  </a:lnTo>
                  <a:lnTo>
                    <a:pt x="3260" y="1518"/>
                  </a:lnTo>
                  <a:lnTo>
                    <a:pt x="3359" y="1411"/>
                  </a:lnTo>
                  <a:lnTo>
                    <a:pt x="3412" y="1349"/>
                  </a:lnTo>
                  <a:lnTo>
                    <a:pt x="3475" y="1206"/>
                  </a:lnTo>
                  <a:lnTo>
                    <a:pt x="3501" y="965"/>
                  </a:lnTo>
                  <a:lnTo>
                    <a:pt x="3457" y="804"/>
                  </a:lnTo>
                  <a:lnTo>
                    <a:pt x="3394" y="661"/>
                  </a:lnTo>
                  <a:lnTo>
                    <a:pt x="3189" y="411"/>
                  </a:lnTo>
                  <a:lnTo>
                    <a:pt x="3055" y="322"/>
                  </a:lnTo>
                  <a:lnTo>
                    <a:pt x="2912" y="241"/>
                  </a:lnTo>
                  <a:lnTo>
                    <a:pt x="2617" y="134"/>
                  </a:lnTo>
                  <a:lnTo>
                    <a:pt x="2457" y="98"/>
                  </a:lnTo>
                  <a:lnTo>
                    <a:pt x="2144" y="36"/>
                  </a:lnTo>
                  <a:lnTo>
                    <a:pt x="1832" y="9"/>
                  </a:lnTo>
                  <a:lnTo>
                    <a:pt x="1546" y="0"/>
                  </a:lnTo>
                  <a:close/>
                </a:path>
              </a:pathLst>
            </a:custGeom>
            <a:solidFill>
              <a:srgbClr val="EF2E3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7" name="Google Shape;2188;p37">
              <a:extLst>
                <a:ext uri="{FF2B5EF4-FFF2-40B4-BE49-F238E27FC236}">
                  <a16:creationId xmlns="" xmlns:a16="http://schemas.microsoft.com/office/drawing/2014/main" id="{944BA515-368A-47FD-A16B-5F6A8FB734BE}"/>
                </a:ext>
              </a:extLst>
            </p:cNvPr>
            <p:cNvSpPr/>
            <p:nvPr/>
          </p:nvSpPr>
          <p:spPr>
            <a:xfrm>
              <a:off x="3465328" y="1320003"/>
              <a:ext cx="124077" cy="57807"/>
            </a:xfrm>
            <a:custGeom>
              <a:avLst/>
              <a:gdLst/>
              <a:ahLst/>
              <a:cxnLst/>
              <a:rect l="l" t="t" r="r" b="b"/>
              <a:pathLst>
                <a:path w="2243" h="1045" extrusionOk="0">
                  <a:moveTo>
                    <a:pt x="992" y="0"/>
                  </a:moveTo>
                  <a:lnTo>
                    <a:pt x="626" y="27"/>
                  </a:lnTo>
                  <a:lnTo>
                    <a:pt x="447" y="63"/>
                  </a:lnTo>
                  <a:lnTo>
                    <a:pt x="340" y="89"/>
                  </a:lnTo>
                  <a:lnTo>
                    <a:pt x="90" y="188"/>
                  </a:lnTo>
                  <a:lnTo>
                    <a:pt x="1" y="277"/>
                  </a:lnTo>
                  <a:lnTo>
                    <a:pt x="1" y="340"/>
                  </a:lnTo>
                  <a:lnTo>
                    <a:pt x="46" y="411"/>
                  </a:lnTo>
                  <a:lnTo>
                    <a:pt x="117" y="447"/>
                  </a:lnTo>
                  <a:lnTo>
                    <a:pt x="447" y="590"/>
                  </a:lnTo>
                  <a:lnTo>
                    <a:pt x="1108" y="866"/>
                  </a:lnTo>
                  <a:lnTo>
                    <a:pt x="1448" y="982"/>
                  </a:lnTo>
                  <a:lnTo>
                    <a:pt x="1635" y="1036"/>
                  </a:lnTo>
                  <a:lnTo>
                    <a:pt x="1814" y="1045"/>
                  </a:lnTo>
                  <a:lnTo>
                    <a:pt x="1912" y="1045"/>
                  </a:lnTo>
                  <a:lnTo>
                    <a:pt x="2090" y="974"/>
                  </a:lnTo>
                  <a:lnTo>
                    <a:pt x="2153" y="902"/>
                  </a:lnTo>
                  <a:lnTo>
                    <a:pt x="2216" y="822"/>
                  </a:lnTo>
                  <a:lnTo>
                    <a:pt x="2242" y="616"/>
                  </a:lnTo>
                  <a:lnTo>
                    <a:pt x="2216" y="518"/>
                  </a:lnTo>
                  <a:lnTo>
                    <a:pt x="2180" y="420"/>
                  </a:lnTo>
                  <a:lnTo>
                    <a:pt x="2046" y="268"/>
                  </a:lnTo>
                  <a:lnTo>
                    <a:pt x="1957" y="206"/>
                  </a:lnTo>
                  <a:lnTo>
                    <a:pt x="1778" y="107"/>
                  </a:lnTo>
                  <a:lnTo>
                    <a:pt x="1573" y="63"/>
                  </a:lnTo>
                  <a:lnTo>
                    <a:pt x="1376" y="18"/>
                  </a:lnTo>
                  <a:lnTo>
                    <a:pt x="1171" y="0"/>
                  </a:lnTo>
                  <a:close/>
                </a:path>
              </a:pathLst>
            </a:custGeom>
            <a:solidFill>
              <a:srgbClr val="B2222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8" name="Google Shape;2189;p37">
              <a:extLst>
                <a:ext uri="{FF2B5EF4-FFF2-40B4-BE49-F238E27FC236}">
                  <a16:creationId xmlns="" xmlns:a16="http://schemas.microsoft.com/office/drawing/2014/main" id="{98CC9FED-80B1-46E8-B8BA-7B71AA972C6E}"/>
                </a:ext>
              </a:extLst>
            </p:cNvPr>
            <p:cNvSpPr/>
            <p:nvPr/>
          </p:nvSpPr>
          <p:spPr>
            <a:xfrm>
              <a:off x="3452992" y="1345173"/>
              <a:ext cx="97359" cy="188245"/>
            </a:xfrm>
            <a:custGeom>
              <a:avLst/>
              <a:gdLst/>
              <a:ahLst/>
              <a:cxnLst/>
              <a:rect l="l" t="t" r="r" b="b"/>
              <a:pathLst>
                <a:path w="1760" h="3403" extrusionOk="0">
                  <a:moveTo>
                    <a:pt x="179" y="1"/>
                  </a:moveTo>
                  <a:lnTo>
                    <a:pt x="90" y="18"/>
                  </a:lnTo>
                  <a:lnTo>
                    <a:pt x="54" y="54"/>
                  </a:lnTo>
                  <a:lnTo>
                    <a:pt x="18" y="99"/>
                  </a:lnTo>
                  <a:lnTo>
                    <a:pt x="1" y="224"/>
                  </a:lnTo>
                  <a:lnTo>
                    <a:pt x="1" y="286"/>
                  </a:lnTo>
                  <a:lnTo>
                    <a:pt x="54" y="840"/>
                  </a:lnTo>
                  <a:lnTo>
                    <a:pt x="197" y="1956"/>
                  </a:lnTo>
                  <a:lnTo>
                    <a:pt x="313" y="2501"/>
                  </a:lnTo>
                  <a:lnTo>
                    <a:pt x="340" y="2644"/>
                  </a:lnTo>
                  <a:lnTo>
                    <a:pt x="438" y="2930"/>
                  </a:lnTo>
                  <a:lnTo>
                    <a:pt x="510" y="3055"/>
                  </a:lnTo>
                  <a:lnTo>
                    <a:pt x="590" y="3180"/>
                  </a:lnTo>
                  <a:lnTo>
                    <a:pt x="822" y="3358"/>
                  </a:lnTo>
                  <a:lnTo>
                    <a:pt x="965" y="3394"/>
                  </a:lnTo>
                  <a:lnTo>
                    <a:pt x="1045" y="3403"/>
                  </a:lnTo>
                  <a:lnTo>
                    <a:pt x="1206" y="3385"/>
                  </a:lnTo>
                  <a:lnTo>
                    <a:pt x="1420" y="3287"/>
                  </a:lnTo>
                  <a:lnTo>
                    <a:pt x="1537" y="3180"/>
                  </a:lnTo>
                  <a:lnTo>
                    <a:pt x="1635" y="3055"/>
                  </a:lnTo>
                  <a:lnTo>
                    <a:pt x="1742" y="2751"/>
                  </a:lnTo>
                  <a:lnTo>
                    <a:pt x="1760" y="2590"/>
                  </a:lnTo>
                  <a:lnTo>
                    <a:pt x="1760" y="2430"/>
                  </a:lnTo>
                  <a:lnTo>
                    <a:pt x="1706" y="2108"/>
                  </a:lnTo>
                  <a:lnTo>
                    <a:pt x="1653" y="1956"/>
                  </a:lnTo>
                  <a:lnTo>
                    <a:pt x="1554" y="1653"/>
                  </a:lnTo>
                  <a:lnTo>
                    <a:pt x="1420" y="1367"/>
                  </a:lnTo>
                  <a:lnTo>
                    <a:pt x="1287" y="1117"/>
                  </a:lnTo>
                  <a:lnTo>
                    <a:pt x="965" y="652"/>
                  </a:lnTo>
                  <a:lnTo>
                    <a:pt x="769" y="447"/>
                  </a:lnTo>
                  <a:lnTo>
                    <a:pt x="653" y="313"/>
                  </a:lnTo>
                  <a:lnTo>
                    <a:pt x="340" y="54"/>
                  </a:lnTo>
                  <a:lnTo>
                    <a:pt x="179" y="1"/>
                  </a:lnTo>
                  <a:close/>
                </a:path>
              </a:pathLst>
            </a:custGeom>
            <a:solidFill>
              <a:srgbClr val="EF2E3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9" name="Google Shape;2190;p37">
              <a:extLst>
                <a:ext uri="{FF2B5EF4-FFF2-40B4-BE49-F238E27FC236}">
                  <a16:creationId xmlns="" xmlns:a16="http://schemas.microsoft.com/office/drawing/2014/main" id="{DB56AFD1-55C2-4B29-9141-B0EF731353CA}"/>
                </a:ext>
              </a:extLst>
            </p:cNvPr>
            <p:cNvSpPr/>
            <p:nvPr/>
          </p:nvSpPr>
          <p:spPr>
            <a:xfrm>
              <a:off x="3457417" y="1344177"/>
              <a:ext cx="62343" cy="121090"/>
            </a:xfrm>
            <a:custGeom>
              <a:avLst/>
              <a:gdLst/>
              <a:ahLst/>
              <a:cxnLst/>
              <a:rect l="l" t="t" r="r" b="b"/>
              <a:pathLst>
                <a:path w="1127" h="2189" extrusionOk="0">
                  <a:moveTo>
                    <a:pt x="81" y="1"/>
                  </a:moveTo>
                  <a:lnTo>
                    <a:pt x="28" y="36"/>
                  </a:lnTo>
                  <a:lnTo>
                    <a:pt x="1" y="108"/>
                  </a:lnTo>
                  <a:lnTo>
                    <a:pt x="1" y="188"/>
                  </a:lnTo>
                  <a:lnTo>
                    <a:pt x="37" y="545"/>
                  </a:lnTo>
                  <a:lnTo>
                    <a:pt x="126" y="1260"/>
                  </a:lnTo>
                  <a:lnTo>
                    <a:pt x="197" y="1608"/>
                  </a:lnTo>
                  <a:lnTo>
                    <a:pt x="242" y="1796"/>
                  </a:lnTo>
                  <a:lnTo>
                    <a:pt x="322" y="1965"/>
                  </a:lnTo>
                  <a:lnTo>
                    <a:pt x="385" y="2046"/>
                  </a:lnTo>
                  <a:lnTo>
                    <a:pt x="528" y="2162"/>
                  </a:lnTo>
                  <a:lnTo>
                    <a:pt x="617" y="2189"/>
                  </a:lnTo>
                  <a:lnTo>
                    <a:pt x="724" y="2189"/>
                  </a:lnTo>
                  <a:lnTo>
                    <a:pt x="912" y="2117"/>
                  </a:lnTo>
                  <a:lnTo>
                    <a:pt x="992" y="2046"/>
                  </a:lnTo>
                  <a:lnTo>
                    <a:pt x="1055" y="1965"/>
                  </a:lnTo>
                  <a:lnTo>
                    <a:pt x="1117" y="1769"/>
                  </a:lnTo>
                  <a:lnTo>
                    <a:pt x="1126" y="1662"/>
                  </a:lnTo>
                  <a:lnTo>
                    <a:pt x="1117" y="1456"/>
                  </a:lnTo>
                  <a:lnTo>
                    <a:pt x="1064" y="1260"/>
                  </a:lnTo>
                  <a:lnTo>
                    <a:pt x="1001" y="1072"/>
                  </a:lnTo>
                  <a:lnTo>
                    <a:pt x="912" y="885"/>
                  </a:lnTo>
                  <a:lnTo>
                    <a:pt x="823" y="724"/>
                  </a:lnTo>
                  <a:lnTo>
                    <a:pt x="617" y="429"/>
                  </a:lnTo>
                  <a:lnTo>
                    <a:pt x="492" y="295"/>
                  </a:lnTo>
                  <a:lnTo>
                    <a:pt x="421" y="206"/>
                  </a:lnTo>
                  <a:lnTo>
                    <a:pt x="215" y="36"/>
                  </a:lnTo>
                  <a:lnTo>
                    <a:pt x="81" y="1"/>
                  </a:lnTo>
                  <a:close/>
                </a:path>
              </a:pathLst>
            </a:custGeom>
            <a:solidFill>
              <a:srgbClr val="B2222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0" name="Google Shape;2191;p37">
              <a:extLst>
                <a:ext uri="{FF2B5EF4-FFF2-40B4-BE49-F238E27FC236}">
                  <a16:creationId xmlns="" xmlns:a16="http://schemas.microsoft.com/office/drawing/2014/main" id="{E89D5859-2E8C-424F-95B9-B486C76FD634}"/>
                </a:ext>
              </a:extLst>
            </p:cNvPr>
            <p:cNvSpPr/>
            <p:nvPr/>
          </p:nvSpPr>
          <p:spPr>
            <a:xfrm>
              <a:off x="3309277" y="1342241"/>
              <a:ext cx="145264" cy="159093"/>
            </a:xfrm>
            <a:custGeom>
              <a:avLst/>
              <a:gdLst/>
              <a:ahLst/>
              <a:cxnLst/>
              <a:rect l="l" t="t" r="r" b="b"/>
              <a:pathLst>
                <a:path w="2626" h="2876" extrusionOk="0">
                  <a:moveTo>
                    <a:pt x="2420" y="0"/>
                  </a:moveTo>
                  <a:lnTo>
                    <a:pt x="2313" y="45"/>
                  </a:lnTo>
                  <a:lnTo>
                    <a:pt x="2259" y="80"/>
                  </a:lnTo>
                  <a:lnTo>
                    <a:pt x="1804" y="402"/>
                  </a:lnTo>
                  <a:lnTo>
                    <a:pt x="902" y="1081"/>
                  </a:lnTo>
                  <a:lnTo>
                    <a:pt x="482" y="1456"/>
                  </a:lnTo>
                  <a:lnTo>
                    <a:pt x="375" y="1554"/>
                  </a:lnTo>
                  <a:lnTo>
                    <a:pt x="188" y="1777"/>
                  </a:lnTo>
                  <a:lnTo>
                    <a:pt x="107" y="1902"/>
                  </a:lnTo>
                  <a:lnTo>
                    <a:pt x="45" y="2036"/>
                  </a:lnTo>
                  <a:lnTo>
                    <a:pt x="0" y="2322"/>
                  </a:lnTo>
                  <a:lnTo>
                    <a:pt x="36" y="2465"/>
                  </a:lnTo>
                  <a:lnTo>
                    <a:pt x="71" y="2536"/>
                  </a:lnTo>
                  <a:lnTo>
                    <a:pt x="161" y="2670"/>
                  </a:lnTo>
                  <a:lnTo>
                    <a:pt x="357" y="2813"/>
                  </a:lnTo>
                  <a:lnTo>
                    <a:pt x="518" y="2858"/>
                  </a:lnTo>
                  <a:lnTo>
                    <a:pt x="670" y="2875"/>
                  </a:lnTo>
                  <a:lnTo>
                    <a:pt x="991" y="2822"/>
                  </a:lnTo>
                  <a:lnTo>
                    <a:pt x="1134" y="2750"/>
                  </a:lnTo>
                  <a:lnTo>
                    <a:pt x="1277" y="2670"/>
                  </a:lnTo>
                  <a:lnTo>
                    <a:pt x="1527" y="2465"/>
                  </a:lnTo>
                  <a:lnTo>
                    <a:pt x="1634" y="2349"/>
                  </a:lnTo>
                  <a:lnTo>
                    <a:pt x="1840" y="2107"/>
                  </a:lnTo>
                  <a:lnTo>
                    <a:pt x="2018" y="1849"/>
                  </a:lnTo>
                  <a:lnTo>
                    <a:pt x="2170" y="1607"/>
                  </a:lnTo>
                  <a:lnTo>
                    <a:pt x="2411" y="1098"/>
                  </a:lnTo>
                  <a:lnTo>
                    <a:pt x="2500" y="830"/>
                  </a:lnTo>
                  <a:lnTo>
                    <a:pt x="2554" y="652"/>
                  </a:lnTo>
                  <a:lnTo>
                    <a:pt x="2625" y="250"/>
                  </a:lnTo>
                  <a:lnTo>
                    <a:pt x="2590" y="89"/>
                  </a:lnTo>
                  <a:lnTo>
                    <a:pt x="2527" y="27"/>
                  </a:lnTo>
                  <a:lnTo>
                    <a:pt x="2483" y="9"/>
                  </a:lnTo>
                  <a:lnTo>
                    <a:pt x="2420" y="0"/>
                  </a:lnTo>
                  <a:close/>
                </a:path>
              </a:pathLst>
            </a:custGeom>
            <a:solidFill>
              <a:srgbClr val="EF2E3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1" name="Google Shape;2192;p37">
              <a:extLst>
                <a:ext uri="{FF2B5EF4-FFF2-40B4-BE49-F238E27FC236}">
                  <a16:creationId xmlns="" xmlns:a16="http://schemas.microsoft.com/office/drawing/2014/main" id="{74C57882-9119-49E5-BE3B-2E0FDC8D8CD5}"/>
                </a:ext>
              </a:extLst>
            </p:cNvPr>
            <p:cNvSpPr/>
            <p:nvPr/>
          </p:nvSpPr>
          <p:spPr>
            <a:xfrm>
              <a:off x="3361607" y="1344675"/>
              <a:ext cx="93431" cy="101840"/>
            </a:xfrm>
            <a:custGeom>
              <a:avLst/>
              <a:gdLst/>
              <a:ahLst/>
              <a:cxnLst/>
              <a:rect l="l" t="t" r="r" b="b"/>
              <a:pathLst>
                <a:path w="1689" h="1841" extrusionOk="0">
                  <a:moveTo>
                    <a:pt x="1519" y="1"/>
                  </a:moveTo>
                  <a:lnTo>
                    <a:pt x="1447" y="45"/>
                  </a:lnTo>
                  <a:lnTo>
                    <a:pt x="1153" y="260"/>
                  </a:lnTo>
                  <a:lnTo>
                    <a:pt x="581" y="688"/>
                  </a:lnTo>
                  <a:lnTo>
                    <a:pt x="313" y="929"/>
                  </a:lnTo>
                  <a:lnTo>
                    <a:pt x="179" y="1063"/>
                  </a:lnTo>
                  <a:lnTo>
                    <a:pt x="72" y="1215"/>
                  </a:lnTo>
                  <a:lnTo>
                    <a:pt x="27" y="1304"/>
                  </a:lnTo>
                  <a:lnTo>
                    <a:pt x="1" y="1492"/>
                  </a:lnTo>
                  <a:lnTo>
                    <a:pt x="27" y="1581"/>
                  </a:lnTo>
                  <a:lnTo>
                    <a:pt x="72" y="1671"/>
                  </a:lnTo>
                  <a:lnTo>
                    <a:pt x="233" y="1805"/>
                  </a:lnTo>
                  <a:lnTo>
                    <a:pt x="331" y="1831"/>
                  </a:lnTo>
                  <a:lnTo>
                    <a:pt x="438" y="1840"/>
                  </a:lnTo>
                  <a:lnTo>
                    <a:pt x="635" y="1805"/>
                  </a:lnTo>
                  <a:lnTo>
                    <a:pt x="733" y="1760"/>
                  </a:lnTo>
                  <a:lnTo>
                    <a:pt x="903" y="1653"/>
                  </a:lnTo>
                  <a:lnTo>
                    <a:pt x="1045" y="1501"/>
                  </a:lnTo>
                  <a:lnTo>
                    <a:pt x="1179" y="1349"/>
                  </a:lnTo>
                  <a:lnTo>
                    <a:pt x="1295" y="1188"/>
                  </a:lnTo>
                  <a:lnTo>
                    <a:pt x="1394" y="1028"/>
                  </a:lnTo>
                  <a:lnTo>
                    <a:pt x="1545" y="697"/>
                  </a:lnTo>
                  <a:lnTo>
                    <a:pt x="1608" y="528"/>
                  </a:lnTo>
                  <a:lnTo>
                    <a:pt x="1644" y="420"/>
                  </a:lnTo>
                  <a:lnTo>
                    <a:pt x="1688" y="161"/>
                  </a:lnTo>
                  <a:lnTo>
                    <a:pt x="1653" y="27"/>
                  </a:lnTo>
                  <a:lnTo>
                    <a:pt x="1590" y="1"/>
                  </a:lnTo>
                  <a:close/>
                </a:path>
              </a:pathLst>
            </a:custGeom>
            <a:solidFill>
              <a:srgbClr val="B2222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2" name="Google Shape;2193;p37">
              <a:extLst>
                <a:ext uri="{FF2B5EF4-FFF2-40B4-BE49-F238E27FC236}">
                  <a16:creationId xmlns="" xmlns:a16="http://schemas.microsoft.com/office/drawing/2014/main" id="{33DB8F92-1D51-41E0-B6D9-315E238A54AA}"/>
                </a:ext>
              </a:extLst>
            </p:cNvPr>
            <p:cNvSpPr/>
            <p:nvPr/>
          </p:nvSpPr>
          <p:spPr>
            <a:xfrm>
              <a:off x="3253406" y="1270107"/>
              <a:ext cx="193722" cy="91440"/>
            </a:xfrm>
            <a:custGeom>
              <a:avLst/>
              <a:gdLst/>
              <a:ahLst/>
              <a:cxnLst/>
              <a:rect l="l" t="t" r="r" b="b"/>
              <a:pathLst>
                <a:path w="3502" h="1653" extrusionOk="0">
                  <a:moveTo>
                    <a:pt x="671" y="0"/>
                  </a:moveTo>
                  <a:lnTo>
                    <a:pt x="519" y="18"/>
                  </a:lnTo>
                  <a:lnTo>
                    <a:pt x="251" y="125"/>
                  </a:lnTo>
                  <a:lnTo>
                    <a:pt x="144" y="223"/>
                  </a:lnTo>
                  <a:lnTo>
                    <a:pt x="99" y="286"/>
                  </a:lnTo>
                  <a:lnTo>
                    <a:pt x="28" y="438"/>
                  </a:lnTo>
                  <a:lnTo>
                    <a:pt x="1" y="679"/>
                  </a:lnTo>
                  <a:lnTo>
                    <a:pt x="46" y="831"/>
                  </a:lnTo>
                  <a:lnTo>
                    <a:pt x="108" y="983"/>
                  </a:lnTo>
                  <a:lnTo>
                    <a:pt x="313" y="1224"/>
                  </a:lnTo>
                  <a:lnTo>
                    <a:pt x="447" y="1322"/>
                  </a:lnTo>
                  <a:lnTo>
                    <a:pt x="581" y="1402"/>
                  </a:lnTo>
                  <a:lnTo>
                    <a:pt x="885" y="1509"/>
                  </a:lnTo>
                  <a:lnTo>
                    <a:pt x="1046" y="1545"/>
                  </a:lnTo>
                  <a:lnTo>
                    <a:pt x="1349" y="1608"/>
                  </a:lnTo>
                  <a:lnTo>
                    <a:pt x="1662" y="1634"/>
                  </a:lnTo>
                  <a:lnTo>
                    <a:pt x="1948" y="1652"/>
                  </a:lnTo>
                  <a:lnTo>
                    <a:pt x="2519" y="1599"/>
                  </a:lnTo>
                  <a:lnTo>
                    <a:pt x="2796" y="1545"/>
                  </a:lnTo>
                  <a:lnTo>
                    <a:pt x="2975" y="1500"/>
                  </a:lnTo>
                  <a:lnTo>
                    <a:pt x="3350" y="1367"/>
                  </a:lnTo>
                  <a:lnTo>
                    <a:pt x="3475" y="1250"/>
                  </a:lnTo>
                  <a:lnTo>
                    <a:pt x="3501" y="1161"/>
                  </a:lnTo>
                  <a:lnTo>
                    <a:pt x="3493" y="1116"/>
                  </a:lnTo>
                  <a:lnTo>
                    <a:pt x="3466" y="1063"/>
                  </a:lnTo>
                  <a:lnTo>
                    <a:pt x="3376" y="983"/>
                  </a:lnTo>
                  <a:lnTo>
                    <a:pt x="3314" y="956"/>
                  </a:lnTo>
                  <a:lnTo>
                    <a:pt x="2805" y="724"/>
                  </a:lnTo>
                  <a:lnTo>
                    <a:pt x="1778" y="286"/>
                  </a:lnTo>
                  <a:lnTo>
                    <a:pt x="1242" y="107"/>
                  </a:lnTo>
                  <a:lnTo>
                    <a:pt x="1099" y="63"/>
                  </a:lnTo>
                  <a:lnTo>
                    <a:pt x="814" y="9"/>
                  </a:lnTo>
                  <a:lnTo>
                    <a:pt x="671" y="0"/>
                  </a:lnTo>
                  <a:close/>
                </a:path>
              </a:pathLst>
            </a:custGeom>
            <a:solidFill>
              <a:srgbClr val="EF2E3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3" name="Google Shape;2194;p37">
              <a:extLst>
                <a:ext uri="{FF2B5EF4-FFF2-40B4-BE49-F238E27FC236}">
                  <a16:creationId xmlns="" xmlns:a16="http://schemas.microsoft.com/office/drawing/2014/main" id="{DF2E963C-FCAC-49BE-AAD1-57EDCF0EADCD}"/>
                </a:ext>
              </a:extLst>
            </p:cNvPr>
            <p:cNvSpPr/>
            <p:nvPr/>
          </p:nvSpPr>
          <p:spPr>
            <a:xfrm>
              <a:off x="3322609" y="1296272"/>
              <a:ext cx="124022" cy="58360"/>
            </a:xfrm>
            <a:custGeom>
              <a:avLst/>
              <a:gdLst/>
              <a:ahLst/>
              <a:cxnLst/>
              <a:rect l="l" t="t" r="r" b="b"/>
              <a:pathLst>
                <a:path w="2242" h="1055" extrusionOk="0">
                  <a:moveTo>
                    <a:pt x="331" y="1"/>
                  </a:moveTo>
                  <a:lnTo>
                    <a:pt x="152" y="72"/>
                  </a:lnTo>
                  <a:lnTo>
                    <a:pt x="89" y="143"/>
                  </a:lnTo>
                  <a:lnTo>
                    <a:pt x="27" y="224"/>
                  </a:lnTo>
                  <a:lnTo>
                    <a:pt x="0" y="429"/>
                  </a:lnTo>
                  <a:lnTo>
                    <a:pt x="27" y="527"/>
                  </a:lnTo>
                  <a:lnTo>
                    <a:pt x="63" y="626"/>
                  </a:lnTo>
                  <a:lnTo>
                    <a:pt x="197" y="786"/>
                  </a:lnTo>
                  <a:lnTo>
                    <a:pt x="286" y="840"/>
                  </a:lnTo>
                  <a:lnTo>
                    <a:pt x="464" y="938"/>
                  </a:lnTo>
                  <a:lnTo>
                    <a:pt x="661" y="992"/>
                  </a:lnTo>
                  <a:lnTo>
                    <a:pt x="866" y="1027"/>
                  </a:lnTo>
                  <a:lnTo>
                    <a:pt x="1063" y="1045"/>
                  </a:lnTo>
                  <a:lnTo>
                    <a:pt x="1250" y="1054"/>
                  </a:lnTo>
                  <a:lnTo>
                    <a:pt x="1608" y="1019"/>
                  </a:lnTo>
                  <a:lnTo>
                    <a:pt x="1786" y="983"/>
                  </a:lnTo>
                  <a:lnTo>
                    <a:pt x="1902" y="956"/>
                  </a:lnTo>
                  <a:lnTo>
                    <a:pt x="2143" y="867"/>
                  </a:lnTo>
                  <a:lnTo>
                    <a:pt x="2242" y="777"/>
                  </a:lnTo>
                  <a:lnTo>
                    <a:pt x="2242" y="706"/>
                  </a:lnTo>
                  <a:lnTo>
                    <a:pt x="2197" y="643"/>
                  </a:lnTo>
                  <a:lnTo>
                    <a:pt x="2125" y="608"/>
                  </a:lnTo>
                  <a:lnTo>
                    <a:pt x="1795" y="456"/>
                  </a:lnTo>
                  <a:lnTo>
                    <a:pt x="1134" y="179"/>
                  </a:lnTo>
                  <a:lnTo>
                    <a:pt x="795" y="63"/>
                  </a:lnTo>
                  <a:lnTo>
                    <a:pt x="616" y="9"/>
                  </a:lnTo>
                  <a:lnTo>
                    <a:pt x="429" y="1"/>
                  </a:lnTo>
                  <a:close/>
                </a:path>
              </a:pathLst>
            </a:custGeom>
            <a:solidFill>
              <a:srgbClr val="B2222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4" name="Google Shape;2195;p37">
              <a:extLst>
                <a:ext uri="{FF2B5EF4-FFF2-40B4-BE49-F238E27FC236}">
                  <a16:creationId xmlns="" xmlns:a16="http://schemas.microsoft.com/office/drawing/2014/main" id="{2AA57651-CE7F-4572-BEB6-C485A4B6C9B3}"/>
                </a:ext>
              </a:extLst>
            </p:cNvPr>
            <p:cNvSpPr/>
            <p:nvPr/>
          </p:nvSpPr>
          <p:spPr>
            <a:xfrm>
              <a:off x="3424835" y="1306174"/>
              <a:ext cx="62288" cy="62288"/>
            </a:xfrm>
            <a:custGeom>
              <a:avLst/>
              <a:gdLst/>
              <a:ahLst/>
              <a:cxnLst/>
              <a:rect l="l" t="t" r="r" b="b"/>
              <a:pathLst>
                <a:path w="1126" h="1126" extrusionOk="0">
                  <a:moveTo>
                    <a:pt x="456" y="0"/>
                  </a:moveTo>
                  <a:lnTo>
                    <a:pt x="340" y="45"/>
                  </a:lnTo>
                  <a:lnTo>
                    <a:pt x="242" y="89"/>
                  </a:lnTo>
                  <a:lnTo>
                    <a:pt x="90" y="250"/>
                  </a:lnTo>
                  <a:lnTo>
                    <a:pt x="1" y="456"/>
                  </a:lnTo>
                  <a:lnTo>
                    <a:pt x="1" y="670"/>
                  </a:lnTo>
                  <a:lnTo>
                    <a:pt x="36" y="786"/>
                  </a:lnTo>
                  <a:lnTo>
                    <a:pt x="90" y="884"/>
                  </a:lnTo>
                  <a:lnTo>
                    <a:pt x="251" y="1036"/>
                  </a:lnTo>
                  <a:lnTo>
                    <a:pt x="447" y="1125"/>
                  </a:lnTo>
                  <a:lnTo>
                    <a:pt x="670" y="1125"/>
                  </a:lnTo>
                  <a:lnTo>
                    <a:pt x="778" y="1081"/>
                  </a:lnTo>
                  <a:lnTo>
                    <a:pt x="885" y="1036"/>
                  </a:lnTo>
                  <a:lnTo>
                    <a:pt x="1036" y="875"/>
                  </a:lnTo>
                  <a:lnTo>
                    <a:pt x="1117" y="670"/>
                  </a:lnTo>
                  <a:lnTo>
                    <a:pt x="1126" y="456"/>
                  </a:lnTo>
                  <a:lnTo>
                    <a:pt x="1081" y="339"/>
                  </a:lnTo>
                  <a:lnTo>
                    <a:pt x="1036" y="241"/>
                  </a:lnTo>
                  <a:lnTo>
                    <a:pt x="876" y="89"/>
                  </a:lnTo>
                  <a:lnTo>
                    <a:pt x="670" y="0"/>
                  </a:lnTo>
                  <a:close/>
                </a:path>
              </a:pathLst>
            </a:custGeom>
            <a:solidFill>
              <a:srgbClr val="F57E1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55" name="Nhóm 45">
            <a:extLst>
              <a:ext uri="{FF2B5EF4-FFF2-40B4-BE49-F238E27FC236}">
                <a16:creationId xmlns="" xmlns:a16="http://schemas.microsoft.com/office/drawing/2014/main" id="{3A3EE2E9-72EF-4D07-A187-C2660F988118}"/>
              </a:ext>
            </a:extLst>
          </p:cNvPr>
          <p:cNvGrpSpPr/>
          <p:nvPr/>
        </p:nvGrpSpPr>
        <p:grpSpPr>
          <a:xfrm>
            <a:off x="11243759" y="5483130"/>
            <a:ext cx="774003" cy="783148"/>
            <a:chOff x="9466972" y="527830"/>
            <a:chExt cx="580502" cy="587361"/>
          </a:xfrm>
        </p:grpSpPr>
        <p:sp>
          <p:nvSpPr>
            <p:cNvPr id="56" name="Google Shape;2239;p37">
              <a:extLst>
                <a:ext uri="{FF2B5EF4-FFF2-40B4-BE49-F238E27FC236}">
                  <a16:creationId xmlns="" xmlns:a16="http://schemas.microsoft.com/office/drawing/2014/main" id="{8C9EC04C-AE29-49FF-8373-519967539052}"/>
                </a:ext>
              </a:extLst>
            </p:cNvPr>
            <p:cNvSpPr/>
            <p:nvPr/>
          </p:nvSpPr>
          <p:spPr>
            <a:xfrm>
              <a:off x="9591989" y="527830"/>
              <a:ext cx="205062" cy="271720"/>
            </a:xfrm>
            <a:custGeom>
              <a:avLst/>
              <a:gdLst/>
              <a:ahLst/>
              <a:cxnLst/>
              <a:rect l="l" t="t" r="r" b="b"/>
              <a:pathLst>
                <a:path w="3707" h="4912" extrusionOk="0">
                  <a:moveTo>
                    <a:pt x="1733" y="0"/>
                  </a:moveTo>
                  <a:lnTo>
                    <a:pt x="1304" y="27"/>
                  </a:lnTo>
                  <a:lnTo>
                    <a:pt x="893" y="170"/>
                  </a:lnTo>
                  <a:lnTo>
                    <a:pt x="715" y="286"/>
                  </a:lnTo>
                  <a:lnTo>
                    <a:pt x="554" y="420"/>
                  </a:lnTo>
                  <a:lnTo>
                    <a:pt x="295" y="759"/>
                  </a:lnTo>
                  <a:lnTo>
                    <a:pt x="107" y="1143"/>
                  </a:lnTo>
                  <a:lnTo>
                    <a:pt x="18" y="1563"/>
                  </a:lnTo>
                  <a:lnTo>
                    <a:pt x="0" y="1777"/>
                  </a:lnTo>
                  <a:lnTo>
                    <a:pt x="9" y="1965"/>
                  </a:lnTo>
                  <a:lnTo>
                    <a:pt x="63" y="2340"/>
                  </a:lnTo>
                  <a:lnTo>
                    <a:pt x="170" y="2697"/>
                  </a:lnTo>
                  <a:lnTo>
                    <a:pt x="322" y="3045"/>
                  </a:lnTo>
                  <a:lnTo>
                    <a:pt x="411" y="3206"/>
                  </a:lnTo>
                  <a:lnTo>
                    <a:pt x="465" y="3295"/>
                  </a:lnTo>
                  <a:lnTo>
                    <a:pt x="527" y="3385"/>
                  </a:lnTo>
                  <a:lnTo>
                    <a:pt x="715" y="3653"/>
                  </a:lnTo>
                  <a:lnTo>
                    <a:pt x="1188" y="4188"/>
                  </a:lnTo>
                  <a:lnTo>
                    <a:pt x="1617" y="4528"/>
                  </a:lnTo>
                  <a:lnTo>
                    <a:pt x="1920" y="4715"/>
                  </a:lnTo>
                  <a:lnTo>
                    <a:pt x="2242" y="4840"/>
                  </a:lnTo>
                  <a:lnTo>
                    <a:pt x="2581" y="4912"/>
                  </a:lnTo>
                  <a:lnTo>
                    <a:pt x="2751" y="4912"/>
                  </a:lnTo>
                  <a:lnTo>
                    <a:pt x="2894" y="4903"/>
                  </a:lnTo>
                  <a:lnTo>
                    <a:pt x="3161" y="4822"/>
                  </a:lnTo>
                  <a:lnTo>
                    <a:pt x="3394" y="4671"/>
                  </a:lnTo>
                  <a:lnTo>
                    <a:pt x="3572" y="4474"/>
                  </a:lnTo>
                  <a:lnTo>
                    <a:pt x="3635" y="4349"/>
                  </a:lnTo>
                  <a:lnTo>
                    <a:pt x="3688" y="4179"/>
                  </a:lnTo>
                  <a:lnTo>
                    <a:pt x="3706" y="3831"/>
                  </a:lnTo>
                  <a:lnTo>
                    <a:pt x="3688" y="3653"/>
                  </a:lnTo>
                  <a:lnTo>
                    <a:pt x="3635" y="3206"/>
                  </a:lnTo>
                  <a:lnTo>
                    <a:pt x="3447" y="2322"/>
                  </a:lnTo>
                  <a:lnTo>
                    <a:pt x="3313" y="1893"/>
                  </a:lnTo>
                  <a:lnTo>
                    <a:pt x="3179" y="1527"/>
                  </a:lnTo>
                  <a:lnTo>
                    <a:pt x="3027" y="1170"/>
                  </a:lnTo>
                  <a:lnTo>
                    <a:pt x="2902" y="893"/>
                  </a:lnTo>
                  <a:lnTo>
                    <a:pt x="2652" y="509"/>
                  </a:lnTo>
                  <a:lnTo>
                    <a:pt x="2447" y="295"/>
                  </a:lnTo>
                  <a:lnTo>
                    <a:pt x="2322" y="206"/>
                  </a:lnTo>
                  <a:lnTo>
                    <a:pt x="2143" y="98"/>
                  </a:lnTo>
                  <a:lnTo>
                    <a:pt x="1733"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7" name="Google Shape;2240;p37">
              <a:extLst>
                <a:ext uri="{FF2B5EF4-FFF2-40B4-BE49-F238E27FC236}">
                  <a16:creationId xmlns="" xmlns:a16="http://schemas.microsoft.com/office/drawing/2014/main" id="{388B0F86-2BE9-4EE8-8A44-3E5C2DFF8A73}"/>
                </a:ext>
              </a:extLst>
            </p:cNvPr>
            <p:cNvSpPr/>
            <p:nvPr/>
          </p:nvSpPr>
          <p:spPr>
            <a:xfrm>
              <a:off x="9614669" y="630057"/>
              <a:ext cx="182382" cy="169493"/>
            </a:xfrm>
            <a:custGeom>
              <a:avLst/>
              <a:gdLst/>
              <a:ahLst/>
              <a:cxnLst/>
              <a:rect l="l" t="t" r="r" b="b"/>
              <a:pathLst>
                <a:path w="3297" h="3064" extrusionOk="0">
                  <a:moveTo>
                    <a:pt x="2528" y="1"/>
                  </a:moveTo>
                  <a:lnTo>
                    <a:pt x="2091" y="81"/>
                  </a:lnTo>
                  <a:lnTo>
                    <a:pt x="1876" y="153"/>
                  </a:lnTo>
                  <a:lnTo>
                    <a:pt x="1617" y="251"/>
                  </a:lnTo>
                  <a:lnTo>
                    <a:pt x="1117" y="501"/>
                  </a:lnTo>
                  <a:lnTo>
                    <a:pt x="644" y="804"/>
                  </a:lnTo>
                  <a:lnTo>
                    <a:pt x="206" y="1162"/>
                  </a:lnTo>
                  <a:lnTo>
                    <a:pt x="1" y="1358"/>
                  </a:lnTo>
                  <a:lnTo>
                    <a:pt x="55" y="1447"/>
                  </a:lnTo>
                  <a:lnTo>
                    <a:pt x="117" y="1537"/>
                  </a:lnTo>
                  <a:lnTo>
                    <a:pt x="305" y="1805"/>
                  </a:lnTo>
                  <a:lnTo>
                    <a:pt x="778" y="2340"/>
                  </a:lnTo>
                  <a:lnTo>
                    <a:pt x="1207" y="2680"/>
                  </a:lnTo>
                  <a:lnTo>
                    <a:pt x="1510" y="2867"/>
                  </a:lnTo>
                  <a:lnTo>
                    <a:pt x="1832" y="2992"/>
                  </a:lnTo>
                  <a:lnTo>
                    <a:pt x="2171" y="3064"/>
                  </a:lnTo>
                  <a:lnTo>
                    <a:pt x="2341" y="3064"/>
                  </a:lnTo>
                  <a:lnTo>
                    <a:pt x="2484" y="3055"/>
                  </a:lnTo>
                  <a:lnTo>
                    <a:pt x="2751" y="2974"/>
                  </a:lnTo>
                  <a:lnTo>
                    <a:pt x="2984" y="2823"/>
                  </a:lnTo>
                  <a:lnTo>
                    <a:pt x="3162" y="2626"/>
                  </a:lnTo>
                  <a:lnTo>
                    <a:pt x="3225" y="2501"/>
                  </a:lnTo>
                  <a:lnTo>
                    <a:pt x="3278" y="2331"/>
                  </a:lnTo>
                  <a:lnTo>
                    <a:pt x="3296" y="1983"/>
                  </a:lnTo>
                  <a:lnTo>
                    <a:pt x="3278" y="1805"/>
                  </a:lnTo>
                  <a:lnTo>
                    <a:pt x="3225" y="1358"/>
                  </a:lnTo>
                  <a:lnTo>
                    <a:pt x="3037" y="474"/>
                  </a:lnTo>
                  <a:lnTo>
                    <a:pt x="2903" y="45"/>
                  </a:lnTo>
                  <a:lnTo>
                    <a:pt x="2823" y="28"/>
                  </a:lnTo>
                  <a:lnTo>
                    <a:pt x="2751" y="10"/>
                  </a:lnTo>
                  <a:lnTo>
                    <a:pt x="2528"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8" name="Google Shape;2241;p37">
              <a:extLst>
                <a:ext uri="{FF2B5EF4-FFF2-40B4-BE49-F238E27FC236}">
                  <a16:creationId xmlns="" xmlns:a16="http://schemas.microsoft.com/office/drawing/2014/main" id="{D993A1D7-AEEA-466A-9F79-01484966D833}"/>
                </a:ext>
              </a:extLst>
            </p:cNvPr>
            <p:cNvSpPr/>
            <p:nvPr/>
          </p:nvSpPr>
          <p:spPr>
            <a:xfrm>
              <a:off x="9771273" y="580160"/>
              <a:ext cx="248044" cy="240631"/>
            </a:xfrm>
            <a:custGeom>
              <a:avLst/>
              <a:gdLst/>
              <a:ahLst/>
              <a:cxnLst/>
              <a:rect l="l" t="t" r="r" b="b"/>
              <a:pathLst>
                <a:path w="4484" h="4350" extrusionOk="0">
                  <a:moveTo>
                    <a:pt x="2858" y="1"/>
                  </a:moveTo>
                  <a:lnTo>
                    <a:pt x="2430" y="45"/>
                  </a:lnTo>
                  <a:lnTo>
                    <a:pt x="2224" y="99"/>
                  </a:lnTo>
                  <a:lnTo>
                    <a:pt x="2046" y="162"/>
                  </a:lnTo>
                  <a:lnTo>
                    <a:pt x="1715" y="322"/>
                  </a:lnTo>
                  <a:lnTo>
                    <a:pt x="1403" y="537"/>
                  </a:lnTo>
                  <a:lnTo>
                    <a:pt x="1117" y="796"/>
                  </a:lnTo>
                  <a:lnTo>
                    <a:pt x="992" y="930"/>
                  </a:lnTo>
                  <a:lnTo>
                    <a:pt x="921" y="1010"/>
                  </a:lnTo>
                  <a:lnTo>
                    <a:pt x="858" y="1090"/>
                  </a:lnTo>
                  <a:lnTo>
                    <a:pt x="662" y="1349"/>
                  </a:lnTo>
                  <a:lnTo>
                    <a:pt x="304" y="1974"/>
                  </a:lnTo>
                  <a:lnTo>
                    <a:pt x="108" y="2483"/>
                  </a:lnTo>
                  <a:lnTo>
                    <a:pt x="28" y="2832"/>
                  </a:lnTo>
                  <a:lnTo>
                    <a:pt x="1" y="3180"/>
                  </a:lnTo>
                  <a:lnTo>
                    <a:pt x="45" y="3519"/>
                  </a:lnTo>
                  <a:lnTo>
                    <a:pt x="99" y="3689"/>
                  </a:lnTo>
                  <a:lnTo>
                    <a:pt x="153" y="3814"/>
                  </a:lnTo>
                  <a:lnTo>
                    <a:pt x="313" y="4037"/>
                  </a:lnTo>
                  <a:lnTo>
                    <a:pt x="519" y="4216"/>
                  </a:lnTo>
                  <a:lnTo>
                    <a:pt x="769" y="4332"/>
                  </a:lnTo>
                  <a:lnTo>
                    <a:pt x="903" y="4350"/>
                  </a:lnTo>
                  <a:lnTo>
                    <a:pt x="1081" y="4350"/>
                  </a:lnTo>
                  <a:lnTo>
                    <a:pt x="1421" y="4251"/>
                  </a:lnTo>
                  <a:lnTo>
                    <a:pt x="1581" y="4180"/>
                  </a:lnTo>
                  <a:lnTo>
                    <a:pt x="1992" y="3992"/>
                  </a:lnTo>
                  <a:lnTo>
                    <a:pt x="2769" y="3537"/>
                  </a:lnTo>
                  <a:lnTo>
                    <a:pt x="3135" y="3278"/>
                  </a:lnTo>
                  <a:lnTo>
                    <a:pt x="3448" y="3046"/>
                  </a:lnTo>
                  <a:lnTo>
                    <a:pt x="3742" y="2787"/>
                  </a:lnTo>
                  <a:lnTo>
                    <a:pt x="3966" y="2573"/>
                  </a:lnTo>
                  <a:lnTo>
                    <a:pt x="4251" y="2224"/>
                  </a:lnTo>
                  <a:lnTo>
                    <a:pt x="4394" y="1956"/>
                  </a:lnTo>
                  <a:lnTo>
                    <a:pt x="4439" y="1814"/>
                  </a:lnTo>
                  <a:lnTo>
                    <a:pt x="4484" y="1608"/>
                  </a:lnTo>
                  <a:lnTo>
                    <a:pt x="4457" y="1188"/>
                  </a:lnTo>
                  <a:lnTo>
                    <a:pt x="4296" y="787"/>
                  </a:lnTo>
                  <a:lnTo>
                    <a:pt x="4028" y="447"/>
                  </a:lnTo>
                  <a:lnTo>
                    <a:pt x="3859" y="313"/>
                  </a:lnTo>
                  <a:lnTo>
                    <a:pt x="3680" y="197"/>
                  </a:lnTo>
                  <a:lnTo>
                    <a:pt x="3287" y="54"/>
                  </a:lnTo>
                  <a:lnTo>
                    <a:pt x="2858"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9" name="Google Shape;2242;p37">
              <a:extLst>
                <a:ext uri="{FF2B5EF4-FFF2-40B4-BE49-F238E27FC236}">
                  <a16:creationId xmlns="" xmlns:a16="http://schemas.microsoft.com/office/drawing/2014/main" id="{38479A70-9681-48A9-8105-E50B9505EC3A}"/>
                </a:ext>
              </a:extLst>
            </p:cNvPr>
            <p:cNvSpPr/>
            <p:nvPr/>
          </p:nvSpPr>
          <p:spPr>
            <a:xfrm>
              <a:off x="9771273" y="631550"/>
              <a:ext cx="173476" cy="189241"/>
            </a:xfrm>
            <a:custGeom>
              <a:avLst/>
              <a:gdLst/>
              <a:ahLst/>
              <a:cxnLst/>
              <a:rect l="l" t="t" r="r" b="b"/>
              <a:pathLst>
                <a:path w="3136" h="3421" extrusionOk="0">
                  <a:moveTo>
                    <a:pt x="992" y="1"/>
                  </a:moveTo>
                  <a:lnTo>
                    <a:pt x="921" y="81"/>
                  </a:lnTo>
                  <a:lnTo>
                    <a:pt x="858" y="161"/>
                  </a:lnTo>
                  <a:lnTo>
                    <a:pt x="662" y="420"/>
                  </a:lnTo>
                  <a:lnTo>
                    <a:pt x="304" y="1045"/>
                  </a:lnTo>
                  <a:lnTo>
                    <a:pt x="108" y="1554"/>
                  </a:lnTo>
                  <a:lnTo>
                    <a:pt x="28" y="1903"/>
                  </a:lnTo>
                  <a:lnTo>
                    <a:pt x="1" y="2251"/>
                  </a:lnTo>
                  <a:lnTo>
                    <a:pt x="45" y="2590"/>
                  </a:lnTo>
                  <a:lnTo>
                    <a:pt x="99" y="2760"/>
                  </a:lnTo>
                  <a:lnTo>
                    <a:pt x="153" y="2885"/>
                  </a:lnTo>
                  <a:lnTo>
                    <a:pt x="313" y="3108"/>
                  </a:lnTo>
                  <a:lnTo>
                    <a:pt x="519" y="3287"/>
                  </a:lnTo>
                  <a:lnTo>
                    <a:pt x="769" y="3403"/>
                  </a:lnTo>
                  <a:lnTo>
                    <a:pt x="903" y="3421"/>
                  </a:lnTo>
                  <a:lnTo>
                    <a:pt x="1081" y="3421"/>
                  </a:lnTo>
                  <a:lnTo>
                    <a:pt x="1421" y="3322"/>
                  </a:lnTo>
                  <a:lnTo>
                    <a:pt x="1581" y="3251"/>
                  </a:lnTo>
                  <a:lnTo>
                    <a:pt x="1992" y="3063"/>
                  </a:lnTo>
                  <a:lnTo>
                    <a:pt x="2769" y="2608"/>
                  </a:lnTo>
                  <a:lnTo>
                    <a:pt x="3135" y="2349"/>
                  </a:lnTo>
                  <a:lnTo>
                    <a:pt x="3135" y="2278"/>
                  </a:lnTo>
                  <a:lnTo>
                    <a:pt x="3126" y="2197"/>
                  </a:lnTo>
                  <a:lnTo>
                    <a:pt x="3073" y="1983"/>
                  </a:lnTo>
                  <a:lnTo>
                    <a:pt x="2858" y="1590"/>
                  </a:lnTo>
                  <a:lnTo>
                    <a:pt x="2724" y="1411"/>
                  </a:lnTo>
                  <a:lnTo>
                    <a:pt x="2546" y="1197"/>
                  </a:lnTo>
                  <a:lnTo>
                    <a:pt x="2153" y="795"/>
                  </a:lnTo>
                  <a:lnTo>
                    <a:pt x="1715" y="438"/>
                  </a:lnTo>
                  <a:lnTo>
                    <a:pt x="1242" y="134"/>
                  </a:lnTo>
                  <a:lnTo>
                    <a:pt x="992"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0" name="Google Shape;2243;p37">
              <a:extLst>
                <a:ext uri="{FF2B5EF4-FFF2-40B4-BE49-F238E27FC236}">
                  <a16:creationId xmlns="" xmlns:a16="http://schemas.microsoft.com/office/drawing/2014/main" id="{E8FAA9D8-A794-4BC6-B869-6A75D001AAB1}"/>
                </a:ext>
              </a:extLst>
            </p:cNvPr>
            <p:cNvSpPr/>
            <p:nvPr/>
          </p:nvSpPr>
          <p:spPr>
            <a:xfrm>
              <a:off x="9779184" y="789648"/>
              <a:ext cx="268290" cy="216900"/>
            </a:xfrm>
            <a:custGeom>
              <a:avLst/>
              <a:gdLst/>
              <a:ahLst/>
              <a:cxnLst/>
              <a:rect l="l" t="t" r="r" b="b"/>
              <a:pathLst>
                <a:path w="4850" h="3921"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2055" y="3358"/>
                  </a:lnTo>
                  <a:lnTo>
                    <a:pt x="2394" y="3554"/>
                  </a:lnTo>
                  <a:lnTo>
                    <a:pt x="2662" y="3706"/>
                  </a:lnTo>
                  <a:lnTo>
                    <a:pt x="3082" y="3867"/>
                  </a:lnTo>
                  <a:lnTo>
                    <a:pt x="3376" y="3920"/>
                  </a:lnTo>
                  <a:lnTo>
                    <a:pt x="3528" y="3920"/>
                  </a:lnTo>
                  <a:lnTo>
                    <a:pt x="3742" y="3894"/>
                  </a:lnTo>
                  <a:lnTo>
                    <a:pt x="4135" y="3733"/>
                  </a:lnTo>
                  <a:lnTo>
                    <a:pt x="4466" y="3456"/>
                  </a:lnTo>
                  <a:lnTo>
                    <a:pt x="4698" y="3099"/>
                  </a:lnTo>
                  <a:lnTo>
                    <a:pt x="4778" y="2902"/>
                  </a:lnTo>
                  <a:lnTo>
                    <a:pt x="4832" y="2697"/>
                  </a:lnTo>
                  <a:lnTo>
                    <a:pt x="4850" y="2268"/>
                  </a:lnTo>
                  <a:lnTo>
                    <a:pt x="4760" y="1849"/>
                  </a:lnTo>
                  <a:lnTo>
                    <a:pt x="4591" y="1456"/>
                  </a:lnTo>
                  <a:lnTo>
                    <a:pt x="4475" y="1277"/>
                  </a:lnTo>
                  <a:lnTo>
                    <a:pt x="4358" y="1125"/>
                  </a:lnTo>
                  <a:lnTo>
                    <a:pt x="4100" y="857"/>
                  </a:lnTo>
                  <a:lnTo>
                    <a:pt x="3796" y="634"/>
                  </a:lnTo>
                  <a:lnTo>
                    <a:pt x="3474" y="447"/>
                  </a:lnTo>
                  <a:lnTo>
                    <a:pt x="3296" y="366"/>
                  </a:lnTo>
                  <a:lnTo>
                    <a:pt x="3207" y="322"/>
                  </a:lnTo>
                  <a:lnTo>
                    <a:pt x="3108" y="286"/>
                  </a:lnTo>
                  <a:lnTo>
                    <a:pt x="2796" y="179"/>
                  </a:lnTo>
                  <a:lnTo>
                    <a:pt x="2099" y="27"/>
                  </a:lnTo>
                  <a:lnTo>
                    <a:pt x="1546"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1" name="Google Shape;2244;p37">
              <a:extLst>
                <a:ext uri="{FF2B5EF4-FFF2-40B4-BE49-F238E27FC236}">
                  <a16:creationId xmlns="" xmlns:a16="http://schemas.microsoft.com/office/drawing/2014/main" id="{8EAC75B5-520A-4D7C-99E2-DE8A9E588426}"/>
                </a:ext>
              </a:extLst>
            </p:cNvPr>
            <p:cNvSpPr/>
            <p:nvPr/>
          </p:nvSpPr>
          <p:spPr>
            <a:xfrm>
              <a:off x="9779184" y="789648"/>
              <a:ext cx="182326" cy="173420"/>
            </a:xfrm>
            <a:custGeom>
              <a:avLst/>
              <a:gdLst/>
              <a:ahLst/>
              <a:cxnLst/>
              <a:rect l="l" t="t" r="r" b="b"/>
              <a:pathLst>
                <a:path w="3296" h="3135"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1805" y="3108"/>
                  </a:lnTo>
                  <a:lnTo>
                    <a:pt x="1876" y="3072"/>
                  </a:lnTo>
                  <a:lnTo>
                    <a:pt x="2063" y="2956"/>
                  </a:lnTo>
                  <a:lnTo>
                    <a:pt x="2367" y="2634"/>
                  </a:lnTo>
                  <a:lnTo>
                    <a:pt x="2501" y="2447"/>
                  </a:lnTo>
                  <a:lnTo>
                    <a:pt x="2653" y="2215"/>
                  </a:lnTo>
                  <a:lnTo>
                    <a:pt x="2912" y="1715"/>
                  </a:lnTo>
                  <a:lnTo>
                    <a:pt x="3108" y="1188"/>
                  </a:lnTo>
                  <a:lnTo>
                    <a:pt x="3251" y="643"/>
                  </a:lnTo>
                  <a:lnTo>
                    <a:pt x="3296" y="366"/>
                  </a:lnTo>
                  <a:lnTo>
                    <a:pt x="3207" y="322"/>
                  </a:lnTo>
                  <a:lnTo>
                    <a:pt x="3108" y="286"/>
                  </a:lnTo>
                  <a:lnTo>
                    <a:pt x="2796" y="179"/>
                  </a:lnTo>
                  <a:lnTo>
                    <a:pt x="2099" y="27"/>
                  </a:lnTo>
                  <a:lnTo>
                    <a:pt x="1546"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2" name="Google Shape;2245;p37">
              <a:extLst>
                <a:ext uri="{FF2B5EF4-FFF2-40B4-BE49-F238E27FC236}">
                  <a16:creationId xmlns="" xmlns:a16="http://schemas.microsoft.com/office/drawing/2014/main" id="{A5A9E634-20B4-40C8-93C9-4FCEB609C586}"/>
                </a:ext>
              </a:extLst>
            </p:cNvPr>
            <p:cNvSpPr/>
            <p:nvPr/>
          </p:nvSpPr>
          <p:spPr>
            <a:xfrm>
              <a:off x="9646809" y="831633"/>
              <a:ext cx="188743" cy="283558"/>
            </a:xfrm>
            <a:custGeom>
              <a:avLst/>
              <a:gdLst/>
              <a:ahLst/>
              <a:cxnLst/>
              <a:rect l="l" t="t" r="r" b="b"/>
              <a:pathLst>
                <a:path w="3412" h="5126" extrusionOk="0">
                  <a:moveTo>
                    <a:pt x="1831" y="0"/>
                  </a:moveTo>
                  <a:lnTo>
                    <a:pt x="1572" y="63"/>
                  </a:lnTo>
                  <a:lnTo>
                    <a:pt x="1447" y="125"/>
                  </a:lnTo>
                  <a:lnTo>
                    <a:pt x="1304" y="232"/>
                  </a:lnTo>
                  <a:lnTo>
                    <a:pt x="1090" y="509"/>
                  </a:lnTo>
                  <a:lnTo>
                    <a:pt x="992" y="661"/>
                  </a:lnTo>
                  <a:lnTo>
                    <a:pt x="777" y="1054"/>
                  </a:lnTo>
                  <a:lnTo>
                    <a:pt x="420" y="1875"/>
                  </a:lnTo>
                  <a:lnTo>
                    <a:pt x="277" y="2304"/>
                  </a:lnTo>
                  <a:lnTo>
                    <a:pt x="161" y="2679"/>
                  </a:lnTo>
                  <a:lnTo>
                    <a:pt x="81" y="3063"/>
                  </a:lnTo>
                  <a:lnTo>
                    <a:pt x="18" y="3358"/>
                  </a:lnTo>
                  <a:lnTo>
                    <a:pt x="0" y="3813"/>
                  </a:lnTo>
                  <a:lnTo>
                    <a:pt x="36" y="4108"/>
                  </a:lnTo>
                  <a:lnTo>
                    <a:pt x="90" y="4251"/>
                  </a:lnTo>
                  <a:lnTo>
                    <a:pt x="170" y="4447"/>
                  </a:lnTo>
                  <a:lnTo>
                    <a:pt x="447" y="4769"/>
                  </a:lnTo>
                  <a:lnTo>
                    <a:pt x="813" y="5001"/>
                  </a:lnTo>
                  <a:lnTo>
                    <a:pt x="1224" y="5117"/>
                  </a:lnTo>
                  <a:lnTo>
                    <a:pt x="1438" y="5126"/>
                  </a:lnTo>
                  <a:lnTo>
                    <a:pt x="1652" y="5108"/>
                  </a:lnTo>
                  <a:lnTo>
                    <a:pt x="2063" y="4992"/>
                  </a:lnTo>
                  <a:lnTo>
                    <a:pt x="2438" y="4787"/>
                  </a:lnTo>
                  <a:lnTo>
                    <a:pt x="2760" y="4501"/>
                  </a:lnTo>
                  <a:lnTo>
                    <a:pt x="2885" y="4331"/>
                  </a:lnTo>
                  <a:lnTo>
                    <a:pt x="3001" y="4179"/>
                  </a:lnTo>
                  <a:lnTo>
                    <a:pt x="3171" y="3849"/>
                  </a:lnTo>
                  <a:lnTo>
                    <a:pt x="3296" y="3492"/>
                  </a:lnTo>
                  <a:lnTo>
                    <a:pt x="3376" y="3126"/>
                  </a:lnTo>
                  <a:lnTo>
                    <a:pt x="3394" y="2938"/>
                  </a:lnTo>
                  <a:lnTo>
                    <a:pt x="3403" y="2831"/>
                  </a:lnTo>
                  <a:lnTo>
                    <a:pt x="3403" y="2724"/>
                  </a:lnTo>
                  <a:lnTo>
                    <a:pt x="3412" y="2393"/>
                  </a:lnTo>
                  <a:lnTo>
                    <a:pt x="3340" y="1688"/>
                  </a:lnTo>
                  <a:lnTo>
                    <a:pt x="3197" y="1152"/>
                  </a:lnTo>
                  <a:lnTo>
                    <a:pt x="3054" y="831"/>
                  </a:lnTo>
                  <a:lnTo>
                    <a:pt x="2867" y="536"/>
                  </a:lnTo>
                  <a:lnTo>
                    <a:pt x="2626" y="286"/>
                  </a:lnTo>
                  <a:lnTo>
                    <a:pt x="2492" y="179"/>
                  </a:lnTo>
                  <a:lnTo>
                    <a:pt x="2367" y="107"/>
                  </a:lnTo>
                  <a:lnTo>
                    <a:pt x="2108" y="18"/>
                  </a:lnTo>
                  <a:lnTo>
                    <a:pt x="1831"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3" name="Google Shape;2246;p37">
              <a:extLst>
                <a:ext uri="{FF2B5EF4-FFF2-40B4-BE49-F238E27FC236}">
                  <a16:creationId xmlns="" xmlns:a16="http://schemas.microsoft.com/office/drawing/2014/main" id="{93D7DE27-8CA5-4781-967D-CB5958871366}"/>
                </a:ext>
              </a:extLst>
            </p:cNvPr>
            <p:cNvSpPr/>
            <p:nvPr/>
          </p:nvSpPr>
          <p:spPr>
            <a:xfrm>
              <a:off x="9662132" y="831633"/>
              <a:ext cx="173420" cy="166506"/>
            </a:xfrm>
            <a:custGeom>
              <a:avLst/>
              <a:gdLst/>
              <a:ahLst/>
              <a:cxnLst/>
              <a:rect l="l" t="t" r="r" b="b"/>
              <a:pathLst>
                <a:path w="3135" h="3010" extrusionOk="0">
                  <a:moveTo>
                    <a:pt x="1554" y="0"/>
                  </a:moveTo>
                  <a:lnTo>
                    <a:pt x="1295" y="63"/>
                  </a:lnTo>
                  <a:lnTo>
                    <a:pt x="1170" y="125"/>
                  </a:lnTo>
                  <a:lnTo>
                    <a:pt x="1027" y="232"/>
                  </a:lnTo>
                  <a:lnTo>
                    <a:pt x="813" y="509"/>
                  </a:lnTo>
                  <a:lnTo>
                    <a:pt x="715" y="661"/>
                  </a:lnTo>
                  <a:lnTo>
                    <a:pt x="500" y="1054"/>
                  </a:lnTo>
                  <a:lnTo>
                    <a:pt x="143" y="1875"/>
                  </a:lnTo>
                  <a:lnTo>
                    <a:pt x="0" y="2304"/>
                  </a:lnTo>
                  <a:lnTo>
                    <a:pt x="45" y="2367"/>
                  </a:lnTo>
                  <a:lnTo>
                    <a:pt x="98" y="2420"/>
                  </a:lnTo>
                  <a:lnTo>
                    <a:pt x="268" y="2563"/>
                  </a:lnTo>
                  <a:lnTo>
                    <a:pt x="670" y="2751"/>
                  </a:lnTo>
                  <a:lnTo>
                    <a:pt x="884" y="2813"/>
                  </a:lnTo>
                  <a:lnTo>
                    <a:pt x="1161" y="2884"/>
                  </a:lnTo>
                  <a:lnTo>
                    <a:pt x="1715" y="2983"/>
                  </a:lnTo>
                  <a:lnTo>
                    <a:pt x="2277" y="3010"/>
                  </a:lnTo>
                  <a:lnTo>
                    <a:pt x="2840" y="2974"/>
                  </a:lnTo>
                  <a:lnTo>
                    <a:pt x="3117" y="2938"/>
                  </a:lnTo>
                  <a:lnTo>
                    <a:pt x="3126" y="2831"/>
                  </a:lnTo>
                  <a:lnTo>
                    <a:pt x="3126" y="2724"/>
                  </a:lnTo>
                  <a:lnTo>
                    <a:pt x="3135" y="2393"/>
                  </a:lnTo>
                  <a:lnTo>
                    <a:pt x="3063" y="1688"/>
                  </a:lnTo>
                  <a:lnTo>
                    <a:pt x="2920" y="1152"/>
                  </a:lnTo>
                  <a:lnTo>
                    <a:pt x="2777" y="831"/>
                  </a:lnTo>
                  <a:lnTo>
                    <a:pt x="2590" y="536"/>
                  </a:lnTo>
                  <a:lnTo>
                    <a:pt x="2349" y="286"/>
                  </a:lnTo>
                  <a:lnTo>
                    <a:pt x="2215" y="179"/>
                  </a:lnTo>
                  <a:lnTo>
                    <a:pt x="2090" y="107"/>
                  </a:lnTo>
                  <a:lnTo>
                    <a:pt x="1831" y="18"/>
                  </a:lnTo>
                  <a:lnTo>
                    <a:pt x="1554"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 name="Google Shape;2247;p37">
              <a:extLst>
                <a:ext uri="{FF2B5EF4-FFF2-40B4-BE49-F238E27FC236}">
                  <a16:creationId xmlns="" xmlns:a16="http://schemas.microsoft.com/office/drawing/2014/main" id="{71308E54-3B18-4F00-9A29-4C335A74C515}"/>
                </a:ext>
              </a:extLst>
            </p:cNvPr>
            <p:cNvSpPr/>
            <p:nvPr/>
          </p:nvSpPr>
          <p:spPr>
            <a:xfrm>
              <a:off x="9466972" y="755019"/>
              <a:ext cx="284111" cy="179395"/>
            </a:xfrm>
            <a:custGeom>
              <a:avLst/>
              <a:gdLst/>
              <a:ahLst/>
              <a:cxnLst/>
              <a:rect l="l" t="t" r="r" b="b"/>
              <a:pathLst>
                <a:path w="5136" h="3243" extrusionOk="0">
                  <a:moveTo>
                    <a:pt x="2394" y="1"/>
                  </a:moveTo>
                  <a:lnTo>
                    <a:pt x="2001" y="19"/>
                  </a:lnTo>
                  <a:lnTo>
                    <a:pt x="1617" y="55"/>
                  </a:lnTo>
                  <a:lnTo>
                    <a:pt x="1314" y="90"/>
                  </a:lnTo>
                  <a:lnTo>
                    <a:pt x="876" y="215"/>
                  </a:lnTo>
                  <a:lnTo>
                    <a:pt x="608" y="340"/>
                  </a:lnTo>
                  <a:lnTo>
                    <a:pt x="483" y="430"/>
                  </a:lnTo>
                  <a:lnTo>
                    <a:pt x="331" y="573"/>
                  </a:lnTo>
                  <a:lnTo>
                    <a:pt x="108" y="939"/>
                  </a:lnTo>
                  <a:lnTo>
                    <a:pt x="1" y="1349"/>
                  </a:lnTo>
                  <a:lnTo>
                    <a:pt x="19" y="1778"/>
                  </a:lnTo>
                  <a:lnTo>
                    <a:pt x="81" y="1983"/>
                  </a:lnTo>
                  <a:lnTo>
                    <a:pt x="153" y="2189"/>
                  </a:lnTo>
                  <a:lnTo>
                    <a:pt x="394" y="2537"/>
                  </a:lnTo>
                  <a:lnTo>
                    <a:pt x="706" y="2823"/>
                  </a:lnTo>
                  <a:lnTo>
                    <a:pt x="1081" y="3046"/>
                  </a:lnTo>
                  <a:lnTo>
                    <a:pt x="1278" y="3118"/>
                  </a:lnTo>
                  <a:lnTo>
                    <a:pt x="1457" y="3171"/>
                  </a:lnTo>
                  <a:lnTo>
                    <a:pt x="1832" y="3234"/>
                  </a:lnTo>
                  <a:lnTo>
                    <a:pt x="2207" y="3243"/>
                  </a:lnTo>
                  <a:lnTo>
                    <a:pt x="2582" y="3207"/>
                  </a:lnTo>
                  <a:lnTo>
                    <a:pt x="2769" y="3162"/>
                  </a:lnTo>
                  <a:lnTo>
                    <a:pt x="2867" y="3144"/>
                  </a:lnTo>
                  <a:lnTo>
                    <a:pt x="2966" y="3109"/>
                  </a:lnTo>
                  <a:lnTo>
                    <a:pt x="3278" y="3010"/>
                  </a:lnTo>
                  <a:lnTo>
                    <a:pt x="3939" y="2725"/>
                  </a:lnTo>
                  <a:lnTo>
                    <a:pt x="4394" y="2421"/>
                  </a:lnTo>
                  <a:lnTo>
                    <a:pt x="4662" y="2189"/>
                  </a:lnTo>
                  <a:lnTo>
                    <a:pt x="4886" y="1921"/>
                  </a:lnTo>
                  <a:lnTo>
                    <a:pt x="5046" y="1617"/>
                  </a:lnTo>
                  <a:lnTo>
                    <a:pt x="5100" y="1448"/>
                  </a:lnTo>
                  <a:lnTo>
                    <a:pt x="5127" y="1314"/>
                  </a:lnTo>
                  <a:lnTo>
                    <a:pt x="5136" y="1037"/>
                  </a:lnTo>
                  <a:lnTo>
                    <a:pt x="5073" y="769"/>
                  </a:lnTo>
                  <a:lnTo>
                    <a:pt x="4930" y="537"/>
                  </a:lnTo>
                  <a:lnTo>
                    <a:pt x="4832" y="447"/>
                  </a:lnTo>
                  <a:lnTo>
                    <a:pt x="4689" y="340"/>
                  </a:lnTo>
                  <a:lnTo>
                    <a:pt x="4359" y="215"/>
                  </a:lnTo>
                  <a:lnTo>
                    <a:pt x="4189" y="180"/>
                  </a:lnTo>
                  <a:lnTo>
                    <a:pt x="3743" y="90"/>
                  </a:lnTo>
                  <a:lnTo>
                    <a:pt x="2850" y="10"/>
                  </a:lnTo>
                  <a:lnTo>
                    <a:pt x="2394"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 name="Google Shape;2248;p37">
              <a:extLst>
                <a:ext uri="{FF2B5EF4-FFF2-40B4-BE49-F238E27FC236}">
                  <a16:creationId xmlns="" xmlns:a16="http://schemas.microsoft.com/office/drawing/2014/main" id="{38053D0D-1F0F-442A-8ABD-87DE283E9B72}"/>
                </a:ext>
              </a:extLst>
            </p:cNvPr>
            <p:cNvSpPr/>
            <p:nvPr/>
          </p:nvSpPr>
          <p:spPr>
            <a:xfrm>
              <a:off x="9587508" y="755019"/>
              <a:ext cx="163574" cy="174969"/>
            </a:xfrm>
            <a:custGeom>
              <a:avLst/>
              <a:gdLst/>
              <a:ahLst/>
              <a:cxnLst/>
              <a:rect l="l" t="t" r="r" b="b"/>
              <a:pathLst>
                <a:path w="2957" h="3163" extrusionOk="0">
                  <a:moveTo>
                    <a:pt x="215" y="1"/>
                  </a:moveTo>
                  <a:lnTo>
                    <a:pt x="179" y="72"/>
                  </a:lnTo>
                  <a:lnTo>
                    <a:pt x="135" y="135"/>
                  </a:lnTo>
                  <a:lnTo>
                    <a:pt x="54" y="340"/>
                  </a:lnTo>
                  <a:lnTo>
                    <a:pt x="1" y="787"/>
                  </a:lnTo>
                  <a:lnTo>
                    <a:pt x="1" y="1010"/>
                  </a:lnTo>
                  <a:lnTo>
                    <a:pt x="19" y="1287"/>
                  </a:lnTo>
                  <a:lnTo>
                    <a:pt x="108" y="1849"/>
                  </a:lnTo>
                  <a:lnTo>
                    <a:pt x="251" y="2385"/>
                  </a:lnTo>
                  <a:lnTo>
                    <a:pt x="456" y="2912"/>
                  </a:lnTo>
                  <a:lnTo>
                    <a:pt x="590" y="3162"/>
                  </a:lnTo>
                  <a:lnTo>
                    <a:pt x="688" y="3144"/>
                  </a:lnTo>
                  <a:lnTo>
                    <a:pt x="787" y="3109"/>
                  </a:lnTo>
                  <a:lnTo>
                    <a:pt x="1099" y="3010"/>
                  </a:lnTo>
                  <a:lnTo>
                    <a:pt x="1760" y="2725"/>
                  </a:lnTo>
                  <a:lnTo>
                    <a:pt x="2215" y="2421"/>
                  </a:lnTo>
                  <a:lnTo>
                    <a:pt x="2483" y="2189"/>
                  </a:lnTo>
                  <a:lnTo>
                    <a:pt x="2707" y="1921"/>
                  </a:lnTo>
                  <a:lnTo>
                    <a:pt x="2867" y="1617"/>
                  </a:lnTo>
                  <a:lnTo>
                    <a:pt x="2921" y="1448"/>
                  </a:lnTo>
                  <a:lnTo>
                    <a:pt x="2948" y="1314"/>
                  </a:lnTo>
                  <a:lnTo>
                    <a:pt x="2957" y="1037"/>
                  </a:lnTo>
                  <a:lnTo>
                    <a:pt x="2894" y="769"/>
                  </a:lnTo>
                  <a:lnTo>
                    <a:pt x="2751" y="537"/>
                  </a:lnTo>
                  <a:lnTo>
                    <a:pt x="2653" y="447"/>
                  </a:lnTo>
                  <a:lnTo>
                    <a:pt x="2510" y="340"/>
                  </a:lnTo>
                  <a:lnTo>
                    <a:pt x="2180" y="215"/>
                  </a:lnTo>
                  <a:lnTo>
                    <a:pt x="2010" y="180"/>
                  </a:lnTo>
                  <a:lnTo>
                    <a:pt x="1564" y="90"/>
                  </a:lnTo>
                  <a:lnTo>
                    <a:pt x="671" y="10"/>
                  </a:lnTo>
                  <a:lnTo>
                    <a:pt x="215"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6" name="Google Shape;2249;p37">
              <a:extLst>
                <a:ext uri="{FF2B5EF4-FFF2-40B4-BE49-F238E27FC236}">
                  <a16:creationId xmlns="" xmlns:a16="http://schemas.microsoft.com/office/drawing/2014/main" id="{1FA6FAA1-4E88-4ACA-9FE5-522895527D69}"/>
                </a:ext>
              </a:extLst>
            </p:cNvPr>
            <p:cNvSpPr/>
            <p:nvPr/>
          </p:nvSpPr>
          <p:spPr>
            <a:xfrm>
              <a:off x="9691782" y="739751"/>
              <a:ext cx="159093" cy="148749"/>
            </a:xfrm>
            <a:custGeom>
              <a:avLst/>
              <a:gdLst/>
              <a:ahLst/>
              <a:cxnLst/>
              <a:rect l="l" t="t" r="r" b="b"/>
              <a:pathLst>
                <a:path w="2876" h="2689" extrusionOk="0">
                  <a:moveTo>
                    <a:pt x="1527" y="0"/>
                  </a:moveTo>
                  <a:lnTo>
                    <a:pt x="1241" y="36"/>
                  </a:lnTo>
                  <a:lnTo>
                    <a:pt x="964" y="116"/>
                  </a:lnTo>
                  <a:lnTo>
                    <a:pt x="831" y="188"/>
                  </a:lnTo>
                  <a:lnTo>
                    <a:pt x="697" y="259"/>
                  </a:lnTo>
                  <a:lnTo>
                    <a:pt x="464" y="438"/>
                  </a:lnTo>
                  <a:lnTo>
                    <a:pt x="277" y="652"/>
                  </a:lnTo>
                  <a:lnTo>
                    <a:pt x="134" y="884"/>
                  </a:lnTo>
                  <a:lnTo>
                    <a:pt x="45" y="1134"/>
                  </a:lnTo>
                  <a:lnTo>
                    <a:pt x="0" y="1393"/>
                  </a:lnTo>
                  <a:lnTo>
                    <a:pt x="9" y="1652"/>
                  </a:lnTo>
                  <a:lnTo>
                    <a:pt x="80" y="1911"/>
                  </a:lnTo>
                  <a:lnTo>
                    <a:pt x="134" y="2027"/>
                  </a:lnTo>
                  <a:lnTo>
                    <a:pt x="197" y="2143"/>
                  </a:lnTo>
                  <a:lnTo>
                    <a:pt x="375" y="2340"/>
                  </a:lnTo>
                  <a:lnTo>
                    <a:pt x="581" y="2501"/>
                  </a:lnTo>
                  <a:lnTo>
                    <a:pt x="813" y="2608"/>
                  </a:lnTo>
                  <a:lnTo>
                    <a:pt x="1072" y="2679"/>
                  </a:lnTo>
                  <a:lnTo>
                    <a:pt x="1348" y="2688"/>
                  </a:lnTo>
                  <a:lnTo>
                    <a:pt x="1625" y="2652"/>
                  </a:lnTo>
                  <a:lnTo>
                    <a:pt x="1911" y="2572"/>
                  </a:lnTo>
                  <a:lnTo>
                    <a:pt x="2045" y="2501"/>
                  </a:lnTo>
                  <a:lnTo>
                    <a:pt x="2179" y="2429"/>
                  </a:lnTo>
                  <a:lnTo>
                    <a:pt x="2402" y="2251"/>
                  </a:lnTo>
                  <a:lnTo>
                    <a:pt x="2590" y="2036"/>
                  </a:lnTo>
                  <a:lnTo>
                    <a:pt x="2733" y="1804"/>
                  </a:lnTo>
                  <a:lnTo>
                    <a:pt x="2831" y="1554"/>
                  </a:lnTo>
                  <a:lnTo>
                    <a:pt x="2876" y="1295"/>
                  </a:lnTo>
                  <a:lnTo>
                    <a:pt x="2867" y="1036"/>
                  </a:lnTo>
                  <a:lnTo>
                    <a:pt x="2795" y="786"/>
                  </a:lnTo>
                  <a:lnTo>
                    <a:pt x="2742" y="661"/>
                  </a:lnTo>
                  <a:lnTo>
                    <a:pt x="2670" y="545"/>
                  </a:lnTo>
                  <a:lnTo>
                    <a:pt x="2500" y="348"/>
                  </a:lnTo>
                  <a:lnTo>
                    <a:pt x="2295" y="188"/>
                  </a:lnTo>
                  <a:lnTo>
                    <a:pt x="2054" y="81"/>
                  </a:lnTo>
                  <a:lnTo>
                    <a:pt x="1795" y="18"/>
                  </a:lnTo>
                  <a:lnTo>
                    <a:pt x="1527"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pic>
        <p:nvPicPr>
          <p:cNvPr id="67" name="Hình ảnh 59" descr="Ảnh có chứa đồ chơi, búp bê, đồ họa véc-tơ&#10;&#10;Mô tả được tạo tự động">
            <a:extLst>
              <a:ext uri="{FF2B5EF4-FFF2-40B4-BE49-F238E27FC236}">
                <a16:creationId xmlns="" xmlns:a16="http://schemas.microsoft.com/office/drawing/2014/main" id="{B763DB58-E48E-40C4-92E9-DC46C618F2F3}"/>
              </a:ext>
            </a:extLst>
          </p:cNvPr>
          <p:cNvPicPr>
            <a:picLocks noChangeAspect="1"/>
          </p:cNvPicPr>
          <p:nvPr/>
        </p:nvPicPr>
        <p:blipFill>
          <a:blip r:embed="rId2"/>
          <a:stretch>
            <a:fillRect/>
          </a:stretch>
        </p:blipFill>
        <p:spPr>
          <a:xfrm>
            <a:off x="962327" y="3889829"/>
            <a:ext cx="3404307" cy="2364260"/>
          </a:xfrm>
          <a:prstGeom prst="rect">
            <a:avLst/>
          </a:prstGeom>
          <a:effectLst>
            <a:outerShdw blurRad="50800" dist="38100" dir="2700000" algn="tl" rotWithShape="0">
              <a:prstClr val="black">
                <a:alpha val="40000"/>
              </a:prstClr>
            </a:outerShdw>
          </a:effectLst>
        </p:spPr>
      </p:pic>
      <p:grpSp>
        <p:nvGrpSpPr>
          <p:cNvPr id="68" name="Nhóm 69">
            <a:extLst>
              <a:ext uri="{FF2B5EF4-FFF2-40B4-BE49-F238E27FC236}">
                <a16:creationId xmlns="" xmlns:a16="http://schemas.microsoft.com/office/drawing/2014/main" id="{12974267-E784-4127-8BBD-F871414679F9}"/>
              </a:ext>
            </a:extLst>
          </p:cNvPr>
          <p:cNvGrpSpPr/>
          <p:nvPr/>
        </p:nvGrpSpPr>
        <p:grpSpPr>
          <a:xfrm>
            <a:off x="6870556" y="1261326"/>
            <a:ext cx="4232351" cy="2000212"/>
            <a:chOff x="5502282" y="991667"/>
            <a:chExt cx="4034970" cy="843002"/>
          </a:xfrm>
          <a:noFill/>
        </p:grpSpPr>
        <p:sp>
          <p:nvSpPr>
            <p:cNvPr id="69" name="Hình tự do: Hình 10">
              <a:extLst>
                <a:ext uri="{FF2B5EF4-FFF2-40B4-BE49-F238E27FC236}">
                  <a16:creationId xmlns="" xmlns:a16="http://schemas.microsoft.com/office/drawing/2014/main" id="{8A25EBFB-920A-4758-B9C7-CD10F8F38245}"/>
                </a:ext>
              </a:extLst>
            </p:cNvPr>
            <p:cNvSpPr/>
            <p:nvPr/>
          </p:nvSpPr>
          <p:spPr>
            <a:xfrm flipH="1">
              <a:off x="5502282" y="991667"/>
              <a:ext cx="4034970" cy="843002"/>
            </a:xfrm>
            <a:prstGeom prst="cloud">
              <a:avLst/>
            </a:prstGeom>
            <a:solidFill>
              <a:schemeClr val="accent5">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wrap="square" rtlCol="0" anchor="ctr">
              <a:noAutofit/>
            </a:bodyPr>
            <a:lstStyle/>
            <a:p>
              <a:pPr algn="ctr" defTabSz="1219170">
                <a:buClr>
                  <a:srgbClr val="000000"/>
                </a:buClr>
                <a:defRPr/>
              </a:pPr>
              <a:endParaRPr lang="en-US" sz="1867" kern="0">
                <a:solidFill>
                  <a:srgbClr val="2A153D"/>
                </a:solidFill>
                <a:latin typeface="Calibri"/>
                <a:sym typeface="Arial"/>
              </a:endParaRPr>
            </a:p>
          </p:txBody>
        </p:sp>
        <p:sp>
          <p:nvSpPr>
            <p:cNvPr id="70" name="Hộp Văn bản 71">
              <a:extLst>
                <a:ext uri="{FF2B5EF4-FFF2-40B4-BE49-F238E27FC236}">
                  <a16:creationId xmlns="" xmlns:a16="http://schemas.microsoft.com/office/drawing/2014/main" id="{1A3A7E39-C02F-448A-960A-6B1E26F273C4}"/>
                </a:ext>
              </a:extLst>
            </p:cNvPr>
            <p:cNvSpPr txBox="1"/>
            <p:nvPr/>
          </p:nvSpPr>
          <p:spPr>
            <a:xfrm>
              <a:off x="5719915" y="1024998"/>
              <a:ext cx="3710136" cy="655440"/>
            </a:xfrm>
            <a:prstGeom prst="roundRect">
              <a:avLst/>
            </a:prstGeom>
            <a:grpFill/>
            <a:ln>
              <a:noFill/>
              <a:headEnd type="none" w="med" len="med"/>
              <a:tailEnd type="none" w="med" len="med"/>
            </a:ln>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1219170">
                <a:buClr>
                  <a:srgbClr val="000000"/>
                </a:buClr>
                <a:defRPr/>
              </a:pPr>
              <a:r>
                <a:rPr lang="en-US" sz="4267" b="1" kern="0" dirty="0" err="1">
                  <a:solidFill>
                    <a:srgbClr val="85A8CE">
                      <a:lumMod val="75000"/>
                    </a:srgbClr>
                  </a:solidFill>
                  <a:latin typeface="Calibri"/>
                  <a:sym typeface="Arial"/>
                </a:rPr>
                <a:t>Họp</a:t>
              </a:r>
              <a:r>
                <a:rPr lang="en-US" sz="4267" b="1" kern="0" dirty="0">
                  <a:solidFill>
                    <a:srgbClr val="85A8CE">
                      <a:lumMod val="75000"/>
                    </a:srgbClr>
                  </a:solidFill>
                  <a:latin typeface="Calibri"/>
                  <a:sym typeface="Arial"/>
                </a:rPr>
                <a:t> </a:t>
              </a:r>
              <a:r>
                <a:rPr lang="en-US" sz="4267" b="1" kern="0" dirty="0" err="1">
                  <a:solidFill>
                    <a:srgbClr val="85A8CE">
                      <a:lumMod val="75000"/>
                    </a:srgbClr>
                  </a:solidFill>
                  <a:latin typeface="Calibri"/>
                  <a:sym typeface="Arial"/>
                </a:rPr>
                <a:t>sức</a:t>
              </a:r>
              <a:r>
                <a:rPr lang="en-US" sz="4267" b="1" kern="0" dirty="0">
                  <a:solidFill>
                    <a:srgbClr val="85A8CE">
                      <a:lumMod val="75000"/>
                    </a:srgbClr>
                  </a:solidFill>
                  <a:latin typeface="Calibri"/>
                  <a:sym typeface="Arial"/>
                </a:rPr>
                <a:t> </a:t>
              </a:r>
            </a:p>
            <a:p>
              <a:pPr algn="ctr" defTabSz="1219170">
                <a:buClr>
                  <a:srgbClr val="000000"/>
                </a:buClr>
                <a:defRPr/>
              </a:pPr>
              <a:r>
                <a:rPr lang="en-US" sz="4267" b="1" kern="0" dirty="0" err="1">
                  <a:solidFill>
                    <a:srgbClr val="85A8CE">
                      <a:lumMod val="75000"/>
                    </a:srgbClr>
                  </a:solidFill>
                  <a:latin typeface="Calibri"/>
                  <a:sym typeface="Arial"/>
                </a:rPr>
                <a:t>đồng</a:t>
              </a:r>
              <a:r>
                <a:rPr lang="en-US" sz="4267" b="1" kern="0" dirty="0">
                  <a:solidFill>
                    <a:srgbClr val="85A8CE">
                      <a:lumMod val="75000"/>
                    </a:srgbClr>
                  </a:solidFill>
                  <a:latin typeface="Calibri"/>
                  <a:sym typeface="Arial"/>
                </a:rPr>
                <a:t> </a:t>
              </a:r>
              <a:r>
                <a:rPr lang="en-US" sz="4267" b="1" kern="0" dirty="0" err="1">
                  <a:solidFill>
                    <a:srgbClr val="85A8CE">
                      <a:lumMod val="75000"/>
                    </a:srgbClr>
                  </a:solidFill>
                  <a:latin typeface="Calibri"/>
                  <a:sym typeface="Arial"/>
                </a:rPr>
                <a:t>đội</a:t>
              </a:r>
              <a:endParaRPr lang="en-US" sz="4267" b="1" kern="0" dirty="0">
                <a:solidFill>
                  <a:srgbClr val="85A8CE">
                    <a:lumMod val="75000"/>
                  </a:srgbClr>
                </a:solidFill>
                <a:latin typeface="Calibri"/>
                <a:sym typeface="Arial"/>
              </a:endParaRPr>
            </a:p>
          </p:txBody>
        </p:sp>
      </p:grpSp>
      <p:sp>
        <p:nvSpPr>
          <p:cNvPr id="71" name="Hình Bầu dục 72">
            <a:extLst>
              <a:ext uri="{FF2B5EF4-FFF2-40B4-BE49-F238E27FC236}">
                <a16:creationId xmlns="" xmlns:a16="http://schemas.microsoft.com/office/drawing/2014/main" id="{70159D24-F295-4903-900A-9B0E3908D336}"/>
              </a:ext>
            </a:extLst>
          </p:cNvPr>
          <p:cNvSpPr/>
          <p:nvPr/>
        </p:nvSpPr>
        <p:spPr>
          <a:xfrm>
            <a:off x="9588709" y="4745567"/>
            <a:ext cx="114092" cy="94591"/>
          </a:xfrm>
          <a:prstGeom prst="ellipse">
            <a:avLst/>
          </a:prstGeom>
          <a:solidFill>
            <a:srgbClr val="FFC8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spTree>
    <p:extLst>
      <p:ext uri="{BB962C8B-B14F-4D97-AF65-F5344CB8AC3E}">
        <p14:creationId xmlns:p14="http://schemas.microsoft.com/office/powerpoint/2010/main" val="19395881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68"/>
                                        </p:tgtEl>
                                        <p:attrNameLst>
                                          <p:attrName>style.visibility</p:attrName>
                                        </p:attrNameLst>
                                      </p:cBhvr>
                                      <p:to>
                                        <p:strVal val="visible"/>
                                      </p:to>
                                    </p:set>
                                    <p:anim calcmode="lin" valueType="num">
                                      <p:cBhvr additive="base">
                                        <p:cTn id="7" dur="500" fill="hold"/>
                                        <p:tgtEl>
                                          <p:spTgt spid="68"/>
                                        </p:tgtEl>
                                        <p:attrNameLst>
                                          <p:attrName>ppt_x</p:attrName>
                                        </p:attrNameLst>
                                      </p:cBhvr>
                                      <p:tavLst>
                                        <p:tav tm="0">
                                          <p:val>
                                            <p:strVal val="1+#ppt_w/2"/>
                                          </p:val>
                                        </p:tav>
                                        <p:tav tm="100000">
                                          <p:val>
                                            <p:strVal val="#ppt_x"/>
                                          </p:val>
                                        </p:tav>
                                      </p:tavLst>
                                    </p:anim>
                                    <p:anim calcmode="lin" valueType="num">
                                      <p:cBhvr additive="base">
                                        <p:cTn id="8" dur="500" fill="hold"/>
                                        <p:tgtEl>
                                          <p:spTgt spid="6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2" fill="hold" nodeType="afterEffect">
                                  <p:stCondLst>
                                    <p:cond delay="0"/>
                                  </p:stCondLst>
                                  <p:childTnLst>
                                    <p:set>
                                      <p:cBhvr>
                                        <p:cTn id="11" dur="1" fill="hold">
                                          <p:stCondLst>
                                            <p:cond delay="0"/>
                                          </p:stCondLst>
                                        </p:cTn>
                                        <p:tgtEl>
                                          <p:spTgt spid="67"/>
                                        </p:tgtEl>
                                        <p:attrNameLst>
                                          <p:attrName>style.visibility</p:attrName>
                                        </p:attrNameLst>
                                      </p:cBhvr>
                                      <p:to>
                                        <p:strVal val="visible"/>
                                      </p:to>
                                    </p:set>
                                    <p:anim calcmode="lin" valueType="num">
                                      <p:cBhvr additive="base">
                                        <p:cTn id="12" dur="500" fill="hold"/>
                                        <p:tgtEl>
                                          <p:spTgt spid="67"/>
                                        </p:tgtEl>
                                        <p:attrNameLst>
                                          <p:attrName>ppt_x</p:attrName>
                                        </p:attrNameLst>
                                      </p:cBhvr>
                                      <p:tavLst>
                                        <p:tav tm="0">
                                          <p:val>
                                            <p:strVal val="0-#ppt_w/2"/>
                                          </p:val>
                                        </p:tav>
                                        <p:tav tm="100000">
                                          <p:val>
                                            <p:strVal val="#ppt_x"/>
                                          </p:val>
                                        </p:tav>
                                      </p:tavLst>
                                    </p:anim>
                                    <p:anim calcmode="lin" valueType="num">
                                      <p:cBhvr additive="base">
                                        <p:cTn id="13" dur="500" fill="hold"/>
                                        <p:tgtEl>
                                          <p:spTgt spid="67"/>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9"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0-#ppt_w/2"/>
                                          </p:val>
                                        </p:tav>
                                        <p:tav tm="100000">
                                          <p:val>
                                            <p:strVal val="#ppt_x"/>
                                          </p:val>
                                        </p:tav>
                                      </p:tavLst>
                                    </p:anim>
                                    <p:anim calcmode="lin" valueType="num">
                                      <p:cBhvr additive="base">
                                        <p:cTn id="18" dur="500" fill="hold"/>
                                        <p:tgtEl>
                                          <p:spTgt spid="14"/>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6" fill="hold" grpId="0"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1+#ppt_w/2"/>
                                          </p:val>
                                        </p:tav>
                                        <p:tav tm="100000">
                                          <p:val>
                                            <p:strVal val="#ppt_x"/>
                                          </p:val>
                                        </p:tav>
                                      </p:tavLst>
                                    </p:anim>
                                    <p:anim calcmode="lin" valueType="num">
                                      <p:cBhvr additive="base">
                                        <p:cTn id="2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childTnLst>
                          </p:cTn>
                        </p:par>
                        <p:par>
                          <p:cTn id="29" fill="hold">
                            <p:stCondLst>
                              <p:cond delay="500"/>
                            </p:stCondLst>
                            <p:childTnLst>
                              <p:par>
                                <p:cTn id="30" presetID="16" presetClass="entr" presetSubtype="21" fill="hold" grpId="0"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childTnLst>
                          </p:cTn>
                        </p:par>
                        <p:par>
                          <p:cTn id="33" fill="hold">
                            <p:stCondLst>
                              <p:cond delay="1000"/>
                            </p:stCondLst>
                            <p:childTnLst>
                              <p:par>
                                <p:cTn id="34" presetID="16" presetClass="entr" presetSubtype="21" fill="hold" grpId="0"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barn(inVertical)">
                                      <p:cBhvr>
                                        <p:cTn id="36" dur="500"/>
                                        <p:tgtEl>
                                          <p:spTgt spid="19"/>
                                        </p:tgtEl>
                                      </p:cBhvr>
                                    </p:animEffect>
                                  </p:childTnLst>
                                </p:cTn>
                              </p:par>
                            </p:childTnLst>
                          </p:cTn>
                        </p:par>
                        <p:par>
                          <p:cTn id="37" fill="hold">
                            <p:stCondLst>
                              <p:cond delay="1500"/>
                            </p:stCondLst>
                            <p:childTnLst>
                              <p:par>
                                <p:cTn id="38" presetID="16" presetClass="entr" presetSubtype="21" fill="hold" grpId="0" nodeType="after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barn(inVertical)">
                                      <p:cBhvr>
                                        <p:cTn id="40" dur="500"/>
                                        <p:tgtEl>
                                          <p:spTgt spid="20"/>
                                        </p:tgtEl>
                                      </p:cBhvr>
                                    </p:animEffect>
                                  </p:childTnLst>
                                </p:cTn>
                              </p:par>
                            </p:childTnLst>
                          </p:cTn>
                        </p:par>
                        <p:par>
                          <p:cTn id="41" fill="hold">
                            <p:stCondLst>
                              <p:cond delay="2000"/>
                            </p:stCondLst>
                            <p:childTnLst>
                              <p:par>
                                <p:cTn id="42" presetID="16" presetClass="entr" presetSubtype="21" fill="hold" grpId="0" nodeType="after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barn(inVertical)">
                                      <p:cBhvr>
                                        <p:cTn id="44" dur="500"/>
                                        <p:tgtEl>
                                          <p:spTgt spid="22"/>
                                        </p:tgtEl>
                                      </p:cBhvr>
                                    </p:animEffect>
                                  </p:childTnLst>
                                </p:cTn>
                              </p:par>
                            </p:childTnLst>
                          </p:cTn>
                        </p:par>
                        <p:par>
                          <p:cTn id="45" fill="hold">
                            <p:stCondLst>
                              <p:cond delay="2500"/>
                            </p:stCondLst>
                            <p:childTnLst>
                              <p:par>
                                <p:cTn id="46" presetID="16" presetClass="entr" presetSubtype="21" fill="hold" grpId="0" nodeType="after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barn(inVertical)">
                                      <p:cBhvr>
                                        <p:cTn id="48" dur="500"/>
                                        <p:tgtEl>
                                          <p:spTgt spid="23"/>
                                        </p:tgtEl>
                                      </p:cBhvr>
                                    </p:animEffect>
                                  </p:childTnLst>
                                </p:cTn>
                              </p:par>
                            </p:childTnLst>
                          </p:cTn>
                        </p:par>
                        <p:par>
                          <p:cTn id="49" fill="hold">
                            <p:stCondLst>
                              <p:cond delay="3000"/>
                            </p:stCondLst>
                            <p:childTnLst>
                              <p:par>
                                <p:cTn id="50" presetID="16" presetClass="entr" presetSubtype="21" fill="hold" grpId="0" nodeType="after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barn(inVertical)">
                                      <p:cBhvr>
                                        <p:cTn id="52" dur="500"/>
                                        <p:tgtEl>
                                          <p:spTgt spid="24"/>
                                        </p:tgtEl>
                                      </p:cBhvr>
                                    </p:animEffect>
                                  </p:childTnLst>
                                </p:cTn>
                              </p:par>
                            </p:childTnLst>
                          </p:cTn>
                        </p:par>
                        <p:par>
                          <p:cTn id="53" fill="hold">
                            <p:stCondLst>
                              <p:cond delay="3500"/>
                            </p:stCondLst>
                            <p:childTnLst>
                              <p:par>
                                <p:cTn id="54" presetID="16" presetClass="entr" presetSubtype="21" fill="hold" grpId="0" nodeType="after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barn(inVertical)">
                                      <p:cBhvr>
                                        <p:cTn id="56" dur="500"/>
                                        <p:tgtEl>
                                          <p:spTgt spid="25"/>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barn(inVertical)">
                                      <p:cBhvr>
                                        <p:cTn id="61" dur="500"/>
                                        <p:tgtEl>
                                          <p:spTgt spid="26"/>
                                        </p:tgtEl>
                                      </p:cBhvr>
                                    </p:animEffect>
                                  </p:childTnLst>
                                </p:cTn>
                              </p:par>
                            </p:childTnLst>
                          </p:cTn>
                        </p:par>
                        <p:par>
                          <p:cTn id="62" fill="hold">
                            <p:stCondLst>
                              <p:cond delay="500"/>
                            </p:stCondLst>
                            <p:childTnLst>
                              <p:par>
                                <p:cTn id="63" presetID="16" presetClass="entr" presetSubtype="21" fill="hold" grpId="0" nodeType="after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barn(inVertical)">
                                      <p:cBhvr>
                                        <p:cTn id="65" dur="500"/>
                                        <p:tgtEl>
                                          <p:spTgt spid="27"/>
                                        </p:tgtEl>
                                      </p:cBhvr>
                                    </p:animEffect>
                                  </p:childTnLst>
                                </p:cTn>
                              </p:par>
                            </p:childTnLst>
                          </p:cTn>
                        </p:par>
                        <p:par>
                          <p:cTn id="66" fill="hold">
                            <p:stCondLst>
                              <p:cond delay="1000"/>
                            </p:stCondLst>
                            <p:childTnLst>
                              <p:par>
                                <p:cTn id="67" presetID="16" presetClass="entr" presetSubtype="21" fill="hold" grpId="0" nodeType="afterEffect">
                                  <p:stCondLst>
                                    <p:cond delay="0"/>
                                  </p:stCondLst>
                                  <p:childTnLst>
                                    <p:set>
                                      <p:cBhvr>
                                        <p:cTn id="68" dur="1" fill="hold">
                                          <p:stCondLst>
                                            <p:cond delay="0"/>
                                          </p:stCondLst>
                                        </p:cTn>
                                        <p:tgtEl>
                                          <p:spTgt spid="28"/>
                                        </p:tgtEl>
                                        <p:attrNameLst>
                                          <p:attrName>style.visibility</p:attrName>
                                        </p:attrNameLst>
                                      </p:cBhvr>
                                      <p:to>
                                        <p:strVal val="visible"/>
                                      </p:to>
                                    </p:set>
                                    <p:animEffect transition="in" filter="barn(inVertical)">
                                      <p:cBhvr>
                                        <p:cTn id="69" dur="500"/>
                                        <p:tgtEl>
                                          <p:spTgt spid="28"/>
                                        </p:tgtEl>
                                      </p:cBhvr>
                                    </p:animEffect>
                                  </p:childTnLst>
                                </p:cTn>
                              </p:par>
                            </p:childTnLst>
                          </p:cTn>
                        </p:par>
                        <p:par>
                          <p:cTn id="70" fill="hold">
                            <p:stCondLst>
                              <p:cond delay="1500"/>
                            </p:stCondLst>
                            <p:childTnLst>
                              <p:par>
                                <p:cTn id="71" presetID="16" presetClass="entr" presetSubtype="21" fill="hold" grpId="0" nodeType="after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barn(inVertical)">
                                      <p:cBhvr>
                                        <p:cTn id="73" dur="500"/>
                                        <p:tgtEl>
                                          <p:spTgt spid="29"/>
                                        </p:tgtEl>
                                      </p:cBhvr>
                                    </p:animEffect>
                                  </p:childTnLst>
                                </p:cTn>
                              </p:par>
                            </p:childTnLst>
                          </p:cTn>
                        </p:par>
                        <p:par>
                          <p:cTn id="74" fill="hold">
                            <p:stCondLst>
                              <p:cond delay="2000"/>
                            </p:stCondLst>
                            <p:childTnLst>
                              <p:par>
                                <p:cTn id="75" presetID="16" presetClass="entr" presetSubtype="21" fill="hold" grpId="0" nodeType="afterEffect">
                                  <p:stCondLst>
                                    <p:cond delay="0"/>
                                  </p:stCondLst>
                                  <p:childTnLst>
                                    <p:set>
                                      <p:cBhvr>
                                        <p:cTn id="76" dur="1" fill="hold">
                                          <p:stCondLst>
                                            <p:cond delay="0"/>
                                          </p:stCondLst>
                                        </p:cTn>
                                        <p:tgtEl>
                                          <p:spTgt spid="30"/>
                                        </p:tgtEl>
                                        <p:attrNameLst>
                                          <p:attrName>style.visibility</p:attrName>
                                        </p:attrNameLst>
                                      </p:cBhvr>
                                      <p:to>
                                        <p:strVal val="visible"/>
                                      </p:to>
                                    </p:set>
                                    <p:animEffect transition="in" filter="barn(inVertical)">
                                      <p:cBhvr>
                                        <p:cTn id="77" dur="500"/>
                                        <p:tgtEl>
                                          <p:spTgt spid="30"/>
                                        </p:tgtEl>
                                      </p:cBhvr>
                                    </p:animEffect>
                                  </p:childTnLst>
                                </p:cTn>
                              </p:par>
                            </p:childTnLst>
                          </p:cTn>
                        </p:par>
                        <p:par>
                          <p:cTn id="78" fill="hold">
                            <p:stCondLst>
                              <p:cond delay="2500"/>
                            </p:stCondLst>
                            <p:childTnLst>
                              <p:par>
                                <p:cTn id="79" presetID="16" presetClass="entr" presetSubtype="21" fill="hold" grpId="0" nodeType="afterEffect">
                                  <p:stCondLst>
                                    <p:cond delay="0"/>
                                  </p:stCondLst>
                                  <p:childTnLst>
                                    <p:set>
                                      <p:cBhvr>
                                        <p:cTn id="80" dur="1" fill="hold">
                                          <p:stCondLst>
                                            <p:cond delay="0"/>
                                          </p:stCondLst>
                                        </p:cTn>
                                        <p:tgtEl>
                                          <p:spTgt spid="31"/>
                                        </p:tgtEl>
                                        <p:attrNameLst>
                                          <p:attrName>style.visibility</p:attrName>
                                        </p:attrNameLst>
                                      </p:cBhvr>
                                      <p:to>
                                        <p:strVal val="visible"/>
                                      </p:to>
                                    </p:set>
                                    <p:animEffect transition="in" filter="barn(inVertical)">
                                      <p:cBhvr>
                                        <p:cTn id="81" dur="500"/>
                                        <p:tgtEl>
                                          <p:spTgt spid="31"/>
                                        </p:tgtEl>
                                      </p:cBhvr>
                                    </p:animEffect>
                                  </p:childTnLst>
                                </p:cTn>
                              </p:par>
                            </p:childTnLst>
                          </p:cTn>
                        </p:par>
                        <p:par>
                          <p:cTn id="82" fill="hold">
                            <p:stCondLst>
                              <p:cond delay="3000"/>
                            </p:stCondLst>
                            <p:childTnLst>
                              <p:par>
                                <p:cTn id="83" presetID="16" presetClass="entr" presetSubtype="21" fill="hold" grpId="0" nodeType="afterEffect">
                                  <p:stCondLst>
                                    <p:cond delay="0"/>
                                  </p:stCondLst>
                                  <p:childTnLst>
                                    <p:set>
                                      <p:cBhvr>
                                        <p:cTn id="84" dur="1" fill="hold">
                                          <p:stCondLst>
                                            <p:cond delay="0"/>
                                          </p:stCondLst>
                                        </p:cTn>
                                        <p:tgtEl>
                                          <p:spTgt spid="32"/>
                                        </p:tgtEl>
                                        <p:attrNameLst>
                                          <p:attrName>style.visibility</p:attrName>
                                        </p:attrNameLst>
                                      </p:cBhvr>
                                      <p:to>
                                        <p:strVal val="visible"/>
                                      </p:to>
                                    </p:set>
                                    <p:animEffect transition="in" filter="barn(inVertical)">
                                      <p:cBhvr>
                                        <p:cTn id="85" dur="500"/>
                                        <p:tgtEl>
                                          <p:spTgt spid="32"/>
                                        </p:tgtEl>
                                      </p:cBhvr>
                                    </p:animEffect>
                                  </p:childTnLst>
                                </p:cTn>
                              </p:par>
                            </p:childTnLst>
                          </p:cTn>
                        </p:par>
                        <p:par>
                          <p:cTn id="86" fill="hold">
                            <p:stCondLst>
                              <p:cond delay="3500"/>
                            </p:stCondLst>
                            <p:childTnLst>
                              <p:par>
                                <p:cTn id="87" presetID="16" presetClass="entr" presetSubtype="21" fill="hold" grpId="0" nodeType="afterEffect">
                                  <p:stCondLst>
                                    <p:cond delay="0"/>
                                  </p:stCondLst>
                                  <p:childTnLst>
                                    <p:set>
                                      <p:cBhvr>
                                        <p:cTn id="88" dur="1" fill="hold">
                                          <p:stCondLst>
                                            <p:cond delay="0"/>
                                          </p:stCondLst>
                                        </p:cTn>
                                        <p:tgtEl>
                                          <p:spTgt spid="33"/>
                                        </p:tgtEl>
                                        <p:attrNameLst>
                                          <p:attrName>style.visibility</p:attrName>
                                        </p:attrNameLst>
                                      </p:cBhvr>
                                      <p:to>
                                        <p:strVal val="visible"/>
                                      </p:to>
                                    </p:set>
                                    <p:animEffect transition="in" filter="barn(inVertical)">
                                      <p:cBhvr>
                                        <p:cTn id="89" dur="500"/>
                                        <p:tgtEl>
                                          <p:spTgt spid="33"/>
                                        </p:tgtEl>
                                      </p:cBhvr>
                                    </p:animEffect>
                                  </p:childTnLst>
                                </p:cTn>
                              </p:par>
                            </p:childTnLst>
                          </p:cTn>
                        </p:par>
                      </p:childTnLst>
                    </p:cTn>
                  </p:par>
                  <p:par>
                    <p:cTn id="90" fill="hold">
                      <p:stCondLst>
                        <p:cond delay="indefinite"/>
                      </p:stCondLst>
                      <p:childTnLst>
                        <p:par>
                          <p:cTn id="91" fill="hold">
                            <p:stCondLst>
                              <p:cond delay="0"/>
                            </p:stCondLst>
                            <p:childTnLst>
                              <p:par>
                                <p:cTn id="92" presetID="16" presetClass="entr" presetSubtype="21" fill="hold" grpId="0" nodeType="clickEffect">
                                  <p:stCondLst>
                                    <p:cond delay="0"/>
                                  </p:stCondLst>
                                  <p:childTnLst>
                                    <p:set>
                                      <p:cBhvr>
                                        <p:cTn id="93" dur="1" fill="hold">
                                          <p:stCondLst>
                                            <p:cond delay="0"/>
                                          </p:stCondLst>
                                        </p:cTn>
                                        <p:tgtEl>
                                          <p:spTgt spid="34"/>
                                        </p:tgtEl>
                                        <p:attrNameLst>
                                          <p:attrName>style.visibility</p:attrName>
                                        </p:attrNameLst>
                                      </p:cBhvr>
                                      <p:to>
                                        <p:strVal val="visible"/>
                                      </p:to>
                                    </p:set>
                                    <p:animEffect transition="in" filter="barn(inVertical)">
                                      <p:cBhvr>
                                        <p:cTn id="94" dur="500"/>
                                        <p:tgtEl>
                                          <p:spTgt spid="34"/>
                                        </p:tgtEl>
                                      </p:cBhvr>
                                    </p:animEffect>
                                  </p:childTnLst>
                                </p:cTn>
                              </p:par>
                            </p:childTnLst>
                          </p:cTn>
                        </p:par>
                        <p:par>
                          <p:cTn id="95" fill="hold">
                            <p:stCondLst>
                              <p:cond delay="500"/>
                            </p:stCondLst>
                            <p:childTnLst>
                              <p:par>
                                <p:cTn id="96" presetID="16" presetClass="entr" presetSubtype="21" fill="hold" grpId="0" nodeType="afterEffect">
                                  <p:stCondLst>
                                    <p:cond delay="0"/>
                                  </p:stCondLst>
                                  <p:childTnLst>
                                    <p:set>
                                      <p:cBhvr>
                                        <p:cTn id="97" dur="1" fill="hold">
                                          <p:stCondLst>
                                            <p:cond delay="0"/>
                                          </p:stCondLst>
                                        </p:cTn>
                                        <p:tgtEl>
                                          <p:spTgt spid="35"/>
                                        </p:tgtEl>
                                        <p:attrNameLst>
                                          <p:attrName>style.visibility</p:attrName>
                                        </p:attrNameLst>
                                      </p:cBhvr>
                                      <p:to>
                                        <p:strVal val="visible"/>
                                      </p:to>
                                    </p:set>
                                    <p:animEffect transition="in" filter="barn(inVertical)">
                                      <p:cBhvr>
                                        <p:cTn id="98" dur="500"/>
                                        <p:tgtEl>
                                          <p:spTgt spid="35"/>
                                        </p:tgtEl>
                                      </p:cBhvr>
                                    </p:animEffect>
                                  </p:childTnLst>
                                </p:cTn>
                              </p:par>
                            </p:childTnLst>
                          </p:cTn>
                        </p:par>
                        <p:par>
                          <p:cTn id="99" fill="hold">
                            <p:stCondLst>
                              <p:cond delay="1000"/>
                            </p:stCondLst>
                            <p:childTnLst>
                              <p:par>
                                <p:cTn id="100" presetID="16" presetClass="entr" presetSubtype="21" fill="hold" grpId="0" nodeType="afterEffect">
                                  <p:stCondLst>
                                    <p:cond delay="0"/>
                                  </p:stCondLst>
                                  <p:childTnLst>
                                    <p:set>
                                      <p:cBhvr>
                                        <p:cTn id="101" dur="1" fill="hold">
                                          <p:stCondLst>
                                            <p:cond delay="0"/>
                                          </p:stCondLst>
                                        </p:cTn>
                                        <p:tgtEl>
                                          <p:spTgt spid="36"/>
                                        </p:tgtEl>
                                        <p:attrNameLst>
                                          <p:attrName>style.visibility</p:attrName>
                                        </p:attrNameLst>
                                      </p:cBhvr>
                                      <p:to>
                                        <p:strVal val="visible"/>
                                      </p:to>
                                    </p:set>
                                    <p:animEffect transition="in" filter="barn(inVertical)">
                                      <p:cBhvr>
                                        <p:cTn id="102" dur="500"/>
                                        <p:tgtEl>
                                          <p:spTgt spid="36"/>
                                        </p:tgtEl>
                                      </p:cBhvr>
                                    </p:animEffect>
                                  </p:childTnLst>
                                </p:cTn>
                              </p:par>
                            </p:childTnLst>
                          </p:cTn>
                        </p:par>
                        <p:par>
                          <p:cTn id="103" fill="hold">
                            <p:stCondLst>
                              <p:cond delay="1500"/>
                            </p:stCondLst>
                            <p:childTnLst>
                              <p:par>
                                <p:cTn id="104" presetID="16" presetClass="entr" presetSubtype="21" fill="hold" grpId="0" nodeType="afterEffect">
                                  <p:stCondLst>
                                    <p:cond delay="0"/>
                                  </p:stCondLst>
                                  <p:childTnLst>
                                    <p:set>
                                      <p:cBhvr>
                                        <p:cTn id="105" dur="1" fill="hold">
                                          <p:stCondLst>
                                            <p:cond delay="0"/>
                                          </p:stCondLst>
                                        </p:cTn>
                                        <p:tgtEl>
                                          <p:spTgt spid="37"/>
                                        </p:tgtEl>
                                        <p:attrNameLst>
                                          <p:attrName>style.visibility</p:attrName>
                                        </p:attrNameLst>
                                      </p:cBhvr>
                                      <p:to>
                                        <p:strVal val="visible"/>
                                      </p:to>
                                    </p:set>
                                    <p:animEffect transition="in" filter="barn(inVertical)">
                                      <p:cBhvr>
                                        <p:cTn id="106" dur="500"/>
                                        <p:tgtEl>
                                          <p:spTgt spid="37"/>
                                        </p:tgtEl>
                                      </p:cBhvr>
                                    </p:animEffect>
                                  </p:childTnLst>
                                </p:cTn>
                              </p:par>
                            </p:childTnLst>
                          </p:cTn>
                        </p:par>
                        <p:par>
                          <p:cTn id="107" fill="hold">
                            <p:stCondLst>
                              <p:cond delay="2000"/>
                            </p:stCondLst>
                            <p:childTnLst>
                              <p:par>
                                <p:cTn id="108" presetID="16" presetClass="entr" presetSubtype="21" fill="hold" grpId="0" nodeType="afterEffect">
                                  <p:stCondLst>
                                    <p:cond delay="0"/>
                                  </p:stCondLst>
                                  <p:childTnLst>
                                    <p:set>
                                      <p:cBhvr>
                                        <p:cTn id="109" dur="1" fill="hold">
                                          <p:stCondLst>
                                            <p:cond delay="0"/>
                                          </p:stCondLst>
                                        </p:cTn>
                                        <p:tgtEl>
                                          <p:spTgt spid="38"/>
                                        </p:tgtEl>
                                        <p:attrNameLst>
                                          <p:attrName>style.visibility</p:attrName>
                                        </p:attrNameLst>
                                      </p:cBhvr>
                                      <p:to>
                                        <p:strVal val="visible"/>
                                      </p:to>
                                    </p:set>
                                    <p:animEffect transition="in" filter="barn(inVertical)">
                                      <p:cBhvr>
                                        <p:cTn id="110" dur="500"/>
                                        <p:tgtEl>
                                          <p:spTgt spid="38"/>
                                        </p:tgtEl>
                                      </p:cBhvr>
                                    </p:animEffect>
                                  </p:childTnLst>
                                </p:cTn>
                              </p:par>
                            </p:childTnLst>
                          </p:cTn>
                        </p:par>
                        <p:par>
                          <p:cTn id="111" fill="hold">
                            <p:stCondLst>
                              <p:cond delay="2500"/>
                            </p:stCondLst>
                            <p:childTnLst>
                              <p:par>
                                <p:cTn id="112" presetID="16" presetClass="entr" presetSubtype="21" fill="hold" grpId="0" nodeType="afterEffect">
                                  <p:stCondLst>
                                    <p:cond delay="0"/>
                                  </p:stCondLst>
                                  <p:childTnLst>
                                    <p:set>
                                      <p:cBhvr>
                                        <p:cTn id="113" dur="1" fill="hold">
                                          <p:stCondLst>
                                            <p:cond delay="0"/>
                                          </p:stCondLst>
                                        </p:cTn>
                                        <p:tgtEl>
                                          <p:spTgt spid="39"/>
                                        </p:tgtEl>
                                        <p:attrNameLst>
                                          <p:attrName>style.visibility</p:attrName>
                                        </p:attrNameLst>
                                      </p:cBhvr>
                                      <p:to>
                                        <p:strVal val="visible"/>
                                      </p:to>
                                    </p:set>
                                    <p:animEffect transition="in" filter="barn(inVertical)">
                                      <p:cBhvr>
                                        <p:cTn id="114" dur="500"/>
                                        <p:tgtEl>
                                          <p:spTgt spid="39"/>
                                        </p:tgtEl>
                                      </p:cBhvr>
                                    </p:animEffect>
                                  </p:childTnLst>
                                </p:cTn>
                              </p:par>
                            </p:childTnLst>
                          </p:cTn>
                        </p:par>
                        <p:par>
                          <p:cTn id="115" fill="hold">
                            <p:stCondLst>
                              <p:cond delay="3000"/>
                            </p:stCondLst>
                            <p:childTnLst>
                              <p:par>
                                <p:cTn id="116" presetID="16" presetClass="entr" presetSubtype="21" fill="hold" grpId="0" nodeType="afterEffect">
                                  <p:stCondLst>
                                    <p:cond delay="0"/>
                                  </p:stCondLst>
                                  <p:childTnLst>
                                    <p:set>
                                      <p:cBhvr>
                                        <p:cTn id="117" dur="1" fill="hold">
                                          <p:stCondLst>
                                            <p:cond delay="0"/>
                                          </p:stCondLst>
                                        </p:cTn>
                                        <p:tgtEl>
                                          <p:spTgt spid="40"/>
                                        </p:tgtEl>
                                        <p:attrNameLst>
                                          <p:attrName>style.visibility</p:attrName>
                                        </p:attrNameLst>
                                      </p:cBhvr>
                                      <p:to>
                                        <p:strVal val="visible"/>
                                      </p:to>
                                    </p:set>
                                    <p:animEffect transition="in" filter="barn(inVertical)">
                                      <p:cBhvr>
                                        <p:cTn id="118"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animBg="1"/>
      <p:bldP spid="18" grpId="0" animBg="1"/>
      <p:bldP spid="19" grpId="0" animBg="1"/>
      <p:bldP spid="20"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a:extLst>
              <a:ext uri="{FF2B5EF4-FFF2-40B4-BE49-F238E27FC236}">
                <a16:creationId xmlns="" xmlns:a16="http://schemas.microsoft.com/office/drawing/2014/main" id="{F853DC79-8A86-2BB4-E08C-45A72CC8F912}"/>
              </a:ext>
            </a:extLst>
          </p:cNvPr>
          <p:cNvSpPr/>
          <p:nvPr/>
        </p:nvSpPr>
        <p:spPr>
          <a:xfrm>
            <a:off x="328105" y="188278"/>
            <a:ext cx="11535790" cy="6575973"/>
          </a:xfrm>
          <a:prstGeom prst="round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a:extLst>
              <a:ext uri="{FF2B5EF4-FFF2-40B4-BE49-F238E27FC236}">
                <a16:creationId xmlns="" xmlns:a16="http://schemas.microsoft.com/office/drawing/2014/main" id="{6B2093BA-2A8B-1E18-869B-F41137BF69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99382" y="887896"/>
            <a:ext cx="6848067" cy="6848067"/>
          </a:xfrm>
          <a:prstGeom prst="rect">
            <a:avLst/>
          </a:prstGeom>
        </p:spPr>
      </p:pic>
      <p:grpSp>
        <p:nvGrpSpPr>
          <p:cNvPr id="7" name="Group 6">
            <a:extLst>
              <a:ext uri="{FF2B5EF4-FFF2-40B4-BE49-F238E27FC236}">
                <a16:creationId xmlns="" xmlns:a16="http://schemas.microsoft.com/office/drawing/2014/main" id="{3EA05277-DC26-7899-0B3E-2D46984BE0EB}"/>
              </a:ext>
            </a:extLst>
          </p:cNvPr>
          <p:cNvGrpSpPr/>
          <p:nvPr/>
        </p:nvGrpSpPr>
        <p:grpSpPr>
          <a:xfrm>
            <a:off x="271277" y="0"/>
            <a:ext cx="6929255" cy="6308035"/>
            <a:chOff x="271277" y="0"/>
            <a:chExt cx="6929255" cy="6308035"/>
          </a:xfrm>
        </p:grpSpPr>
        <p:pic>
          <p:nvPicPr>
            <p:cNvPr id="8" name="Picture 7">
              <a:extLst>
                <a:ext uri="{FF2B5EF4-FFF2-40B4-BE49-F238E27FC236}">
                  <a16:creationId xmlns="" xmlns:a16="http://schemas.microsoft.com/office/drawing/2014/main" id="{9617B8CA-5774-0B9D-9C34-D3D3871A08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8" t="3672" r="49225" b="61932"/>
            <a:stretch/>
          </p:blipFill>
          <p:spPr>
            <a:xfrm>
              <a:off x="271277" y="0"/>
              <a:ext cx="6929255" cy="6308035"/>
            </a:xfrm>
            <a:prstGeom prst="rect">
              <a:avLst/>
            </a:prstGeom>
          </p:spPr>
        </p:pic>
        <p:sp>
          <p:nvSpPr>
            <p:cNvPr id="10" name="TextBox 9">
              <a:extLst>
                <a:ext uri="{FF2B5EF4-FFF2-40B4-BE49-F238E27FC236}">
                  <a16:creationId xmlns="" xmlns:a16="http://schemas.microsoft.com/office/drawing/2014/main" id="{03328B8C-1CB7-3FD9-ACAD-A6A5F283DE54}"/>
                </a:ext>
              </a:extLst>
            </p:cNvPr>
            <p:cNvSpPr txBox="1"/>
            <p:nvPr/>
          </p:nvSpPr>
          <p:spPr>
            <a:xfrm>
              <a:off x="1500256" y="2531166"/>
              <a:ext cx="406841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70AD47">
                      <a:lumMod val="75000"/>
                    </a:srgbClr>
                  </a:solidFill>
                  <a:effectLst/>
                  <a:uLnTx/>
                  <a:uFillTx/>
                  <a:latin typeface="UTM Cookies" panose="02040603050506020204" pitchFamily="18" charset="0"/>
                  <a:ea typeface="+mn-ea"/>
                  <a:cs typeface="+mn-cs"/>
                </a:rPr>
                <a:t>VẬN DỤNG</a:t>
              </a:r>
              <a:endParaRPr kumimoji="0" lang="en-US" sz="4400" b="1" i="0" u="none" strike="noStrike" kern="1200" cap="none" spc="0" normalizeH="0" baseline="0" noProof="0" dirty="0">
                <a:ln>
                  <a:noFill/>
                </a:ln>
                <a:solidFill>
                  <a:srgbClr val="70AD47">
                    <a:lumMod val="75000"/>
                  </a:srgbClr>
                </a:solidFill>
                <a:effectLst/>
                <a:uLnTx/>
                <a:uFillTx/>
                <a:latin typeface="UTM Cookies" panose="02040603050506020204" pitchFamily="18" charset="0"/>
                <a:ea typeface="+mn-ea"/>
                <a:cs typeface="+mn-cs"/>
              </a:endParaRPr>
            </a:p>
          </p:txBody>
        </p:sp>
      </p:grpSp>
    </p:spTree>
    <p:extLst>
      <p:ext uri="{BB962C8B-B14F-4D97-AF65-F5344CB8AC3E}">
        <p14:creationId xmlns:p14="http://schemas.microsoft.com/office/powerpoint/2010/main" val="39329915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a:extLst>
              <a:ext uri="{FF2B5EF4-FFF2-40B4-BE49-F238E27FC236}">
                <a16:creationId xmlns="" xmlns:a16="http://schemas.microsoft.com/office/drawing/2014/main" id="{F853DC79-8A86-2BB4-E08C-45A72CC8F912}"/>
              </a:ext>
            </a:extLst>
          </p:cNvPr>
          <p:cNvSpPr/>
          <p:nvPr/>
        </p:nvSpPr>
        <p:spPr>
          <a:xfrm>
            <a:off x="328105" y="188278"/>
            <a:ext cx="11535790" cy="6575973"/>
          </a:xfrm>
          <a:prstGeom prst="round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4" name="Picture 2" descr="Tree Leaves Png, Transparent Png - 4000x2000(#632760) - PngFind">
            <a:extLst>
              <a:ext uri="{FF2B5EF4-FFF2-40B4-BE49-F238E27FC236}">
                <a16:creationId xmlns="" xmlns:a16="http://schemas.microsoft.com/office/drawing/2014/main" id="{6E3610EB-CC0E-A97B-1486-917DEDA8634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870" b="100000" l="0" r="100000"/>
                    </a14:imgEffect>
                  </a14:imgLayer>
                </a14:imgProps>
              </a:ext>
              <a:ext uri="{28A0092B-C50C-407E-A947-70E740481C1C}">
                <a14:useLocalDpi xmlns:a14="http://schemas.microsoft.com/office/drawing/2010/main" val="0"/>
              </a:ext>
            </a:extLst>
          </a:blip>
          <a:srcRect/>
          <a:stretch>
            <a:fillRect/>
          </a:stretch>
        </p:blipFill>
        <p:spPr bwMode="auto">
          <a:xfrm>
            <a:off x="11268272" y="-356518"/>
            <a:ext cx="3501439" cy="191745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 xmlns:a16="http://schemas.microsoft.com/office/drawing/2014/main" id="{7058AB12-A75A-AFE2-EA45-A07AB344AF11}"/>
              </a:ext>
            </a:extLst>
          </p:cNvPr>
          <p:cNvPicPr>
            <a:picLocks noChangeAspect="1"/>
          </p:cNvPicPr>
          <p:nvPr/>
        </p:nvPicPr>
        <p:blipFill rotWithShape="1">
          <a:blip r:embed="rId4">
            <a:extLst>
              <a:ext uri="{28A0092B-C50C-407E-A947-70E740481C1C}">
                <a14:useLocalDpi xmlns:a14="http://schemas.microsoft.com/office/drawing/2010/main" val="0"/>
              </a:ext>
            </a:extLst>
          </a:blip>
          <a:srcRect l="62100" t="46436" r="17285"/>
          <a:stretch/>
        </p:blipFill>
        <p:spPr>
          <a:xfrm rot="3058389" flipH="1">
            <a:off x="-2602856" y="-1148118"/>
            <a:ext cx="2593229" cy="3790183"/>
          </a:xfrm>
          <a:prstGeom prst="rect">
            <a:avLst/>
          </a:prstGeom>
        </p:spPr>
      </p:pic>
      <p:sp>
        <p:nvSpPr>
          <p:cNvPr id="3" name="Rounded Rectangle 6">
            <a:extLst>
              <a:ext uri="{FF2B5EF4-FFF2-40B4-BE49-F238E27FC236}">
                <a16:creationId xmlns="" xmlns:a16="http://schemas.microsoft.com/office/drawing/2014/main" id="{531FB560-61DD-8830-112A-A436C7136462}"/>
              </a:ext>
            </a:extLst>
          </p:cNvPr>
          <p:cNvSpPr/>
          <p:nvPr/>
        </p:nvSpPr>
        <p:spPr>
          <a:xfrm>
            <a:off x="1468293" y="654114"/>
            <a:ext cx="9622977" cy="1025784"/>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a:t>
            </a: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Đọc một bài đọc về ước mơ:</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a.Viết vào Phiếu đọc sách những thông tin chính.</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 xmlns:a16="http://schemas.microsoft.com/office/drawing/2014/main" id="{F1DB8BBA-8D32-7A14-E675-AF8327982C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8345" y="1790965"/>
            <a:ext cx="10575309" cy="5158687"/>
          </a:xfrm>
          <a:prstGeom prst="rect">
            <a:avLst/>
          </a:prstGeom>
        </p:spPr>
      </p:pic>
    </p:spTree>
    <p:extLst>
      <p:ext uri="{BB962C8B-B14F-4D97-AF65-F5344CB8AC3E}">
        <p14:creationId xmlns:p14="http://schemas.microsoft.com/office/powerpoint/2010/main" val="6927937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45833E-6 3.7037E-6 L 0.15716 -0.04769 " pathEditMode="relative" rAng="0" ptsTypes="AA">
                                      <p:cBhvr>
                                        <p:cTn id="6" dur="2000" fill="hold"/>
                                        <p:tgtEl>
                                          <p:spTgt spid="15"/>
                                        </p:tgtEl>
                                        <p:attrNameLst>
                                          <p:attrName>ppt_x</p:attrName>
                                          <p:attrName>ppt_y</p:attrName>
                                        </p:attrNameLst>
                                      </p:cBhvr>
                                      <p:rCtr x="7865" y="-2384"/>
                                    </p:animMotion>
                                  </p:childTnLst>
                                </p:cTn>
                              </p:par>
                              <p:par>
                                <p:cTn id="7" presetID="35" presetClass="path" presetSubtype="0" accel="50000" decel="50000" fill="hold" nodeType="withEffect">
                                  <p:stCondLst>
                                    <p:cond delay="0"/>
                                  </p:stCondLst>
                                  <p:childTnLst>
                                    <p:animMotion origin="layout" path="M 1.45833E-6 -1.48148E-6 L -0.19805 -0.01551 " pathEditMode="relative" rAng="0" ptsTypes="AA">
                                      <p:cBhvr>
                                        <p:cTn id="8" dur="2000" fill="hold"/>
                                        <p:tgtEl>
                                          <p:spTgt spid="14"/>
                                        </p:tgtEl>
                                        <p:attrNameLst>
                                          <p:attrName>ppt_x</p:attrName>
                                          <p:attrName>ppt_y</p:attrName>
                                        </p:attrNameLst>
                                      </p:cBhvr>
                                      <p:rCtr x="-9909" y="-78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a:extLst>
              <a:ext uri="{FF2B5EF4-FFF2-40B4-BE49-F238E27FC236}">
                <a16:creationId xmlns="" xmlns:a16="http://schemas.microsoft.com/office/drawing/2014/main" id="{F853DC79-8A86-2BB4-E08C-45A72CC8F912}"/>
              </a:ext>
            </a:extLst>
          </p:cNvPr>
          <p:cNvSpPr/>
          <p:nvPr/>
        </p:nvSpPr>
        <p:spPr>
          <a:xfrm>
            <a:off x="328105" y="188278"/>
            <a:ext cx="11535790" cy="6575973"/>
          </a:xfrm>
          <a:prstGeom prst="round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4" name="Picture 2" descr="Tree Leaves Png, Transparent Png - 4000x2000(#632760) - PngFind">
            <a:extLst>
              <a:ext uri="{FF2B5EF4-FFF2-40B4-BE49-F238E27FC236}">
                <a16:creationId xmlns="" xmlns:a16="http://schemas.microsoft.com/office/drawing/2014/main" id="{6E3610EB-CC0E-A97B-1486-917DEDA8634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870" b="100000" l="0" r="100000"/>
                    </a14:imgEffect>
                  </a14:imgLayer>
                </a14:imgProps>
              </a:ext>
              <a:ext uri="{28A0092B-C50C-407E-A947-70E740481C1C}">
                <a14:useLocalDpi xmlns:a14="http://schemas.microsoft.com/office/drawing/2010/main" val="0"/>
              </a:ext>
            </a:extLst>
          </a:blip>
          <a:srcRect/>
          <a:stretch>
            <a:fillRect/>
          </a:stretch>
        </p:blipFill>
        <p:spPr bwMode="auto">
          <a:xfrm>
            <a:off x="11268272" y="-356518"/>
            <a:ext cx="3501439" cy="191745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 xmlns:a16="http://schemas.microsoft.com/office/drawing/2014/main" id="{7058AB12-A75A-AFE2-EA45-A07AB344AF11}"/>
              </a:ext>
            </a:extLst>
          </p:cNvPr>
          <p:cNvPicPr>
            <a:picLocks noChangeAspect="1"/>
          </p:cNvPicPr>
          <p:nvPr/>
        </p:nvPicPr>
        <p:blipFill rotWithShape="1">
          <a:blip r:embed="rId4">
            <a:extLst>
              <a:ext uri="{28A0092B-C50C-407E-A947-70E740481C1C}">
                <a14:useLocalDpi xmlns:a14="http://schemas.microsoft.com/office/drawing/2010/main" val="0"/>
              </a:ext>
            </a:extLst>
          </a:blip>
          <a:srcRect l="62100" t="46436" r="17285"/>
          <a:stretch/>
        </p:blipFill>
        <p:spPr>
          <a:xfrm rot="3058389" flipH="1">
            <a:off x="-2602856" y="-1148118"/>
            <a:ext cx="2593229" cy="3790183"/>
          </a:xfrm>
          <a:prstGeom prst="rect">
            <a:avLst/>
          </a:prstGeom>
        </p:spPr>
      </p:pic>
      <p:sp>
        <p:nvSpPr>
          <p:cNvPr id="3" name="Rounded Rectangle 6">
            <a:extLst>
              <a:ext uri="{FF2B5EF4-FFF2-40B4-BE49-F238E27FC236}">
                <a16:creationId xmlns="" xmlns:a16="http://schemas.microsoft.com/office/drawing/2014/main" id="{531FB560-61DD-8830-112A-A436C7136462}"/>
              </a:ext>
            </a:extLst>
          </p:cNvPr>
          <p:cNvSpPr/>
          <p:nvPr/>
        </p:nvSpPr>
        <p:spPr>
          <a:xfrm>
            <a:off x="2331893" y="654114"/>
            <a:ext cx="8094807" cy="1136851"/>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 Chia sẻ với bạn suy nghĩ của em về ước mơ được nhắc đến trong</a:t>
            </a: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bài đọc.</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 xmlns:a16="http://schemas.microsoft.com/office/drawing/2014/main" id="{F1DB8BBA-8D32-7A14-E675-AF8327982C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8345" y="1790965"/>
            <a:ext cx="10575309" cy="5158687"/>
          </a:xfrm>
          <a:prstGeom prst="rect">
            <a:avLst/>
          </a:prstGeom>
        </p:spPr>
      </p:pic>
    </p:spTree>
    <p:extLst>
      <p:ext uri="{BB962C8B-B14F-4D97-AF65-F5344CB8AC3E}">
        <p14:creationId xmlns:p14="http://schemas.microsoft.com/office/powerpoint/2010/main" val="2997816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45833E-6 3.7037E-6 L 0.15716 -0.04769 " pathEditMode="relative" rAng="0" ptsTypes="AA">
                                      <p:cBhvr>
                                        <p:cTn id="6" dur="2000" fill="hold"/>
                                        <p:tgtEl>
                                          <p:spTgt spid="15"/>
                                        </p:tgtEl>
                                        <p:attrNameLst>
                                          <p:attrName>ppt_x</p:attrName>
                                          <p:attrName>ppt_y</p:attrName>
                                        </p:attrNameLst>
                                      </p:cBhvr>
                                      <p:rCtr x="7865" y="-2384"/>
                                    </p:animMotion>
                                  </p:childTnLst>
                                </p:cTn>
                              </p:par>
                              <p:par>
                                <p:cTn id="7" presetID="35" presetClass="path" presetSubtype="0" accel="50000" decel="50000" fill="hold" nodeType="withEffect">
                                  <p:stCondLst>
                                    <p:cond delay="0"/>
                                  </p:stCondLst>
                                  <p:childTnLst>
                                    <p:animMotion origin="layout" path="M 1.45833E-6 -1.48148E-6 L -0.19805 -0.01551 " pathEditMode="relative" rAng="0" ptsTypes="AA">
                                      <p:cBhvr>
                                        <p:cTn id="8" dur="2000" fill="hold"/>
                                        <p:tgtEl>
                                          <p:spTgt spid="14"/>
                                        </p:tgtEl>
                                        <p:attrNameLst>
                                          <p:attrName>ppt_x</p:attrName>
                                          <p:attrName>ppt_y</p:attrName>
                                        </p:attrNameLst>
                                      </p:cBhvr>
                                      <p:rCtr x="-9909" y="-78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 xmlns:a16="http://schemas.microsoft.com/office/drawing/2014/main" id="{9EFDF01B-B883-361B-4507-64B212B90F3B}"/>
              </a:ext>
            </a:extLst>
          </p:cNvPr>
          <p:cNvGrpSpPr/>
          <p:nvPr/>
        </p:nvGrpSpPr>
        <p:grpSpPr>
          <a:xfrm>
            <a:off x="1678488" y="124448"/>
            <a:ext cx="8655485" cy="2017504"/>
            <a:chOff x="3247092" y="955594"/>
            <a:chExt cx="6312009" cy="3631763"/>
          </a:xfrm>
        </p:grpSpPr>
        <p:sp>
          <p:nvSpPr>
            <p:cNvPr id="5" name="TextBox 4">
              <a:extLst>
                <a:ext uri="{FF2B5EF4-FFF2-40B4-BE49-F238E27FC236}">
                  <a16:creationId xmlns="" xmlns:a16="http://schemas.microsoft.com/office/drawing/2014/main" id="{3F9B76F3-46F9-3A22-E03B-4626CAD43F29}"/>
                </a:ext>
              </a:extLst>
            </p:cNvPr>
            <p:cNvSpPr txBox="1"/>
            <p:nvPr/>
          </p:nvSpPr>
          <p:spPr>
            <a:xfrm rot="235551">
              <a:off x="3247092" y="1077227"/>
              <a:ext cx="6312009" cy="830997"/>
            </a:xfrm>
            <a:prstGeom prst="rect">
              <a:avLst/>
            </a:prstGeom>
            <a:noFill/>
          </p:spPr>
          <p:txBody>
            <a:bodyPr wrap="square" rtlCol="0">
              <a:prstTxWarp prst="textArchUp">
                <a:avLst>
                  <a:gd name="adj" fmla="val 11126419"/>
                </a:avLst>
              </a:prstTxWarp>
              <a:spAutoFit/>
            </a:bodyPr>
            <a:lstStyle/>
            <a:p>
              <a:endParaRPr lang="vi-VN" sz="6600" dirty="0">
                <a:ln w="38100">
                  <a:solidFill>
                    <a:srgbClr val="00B050"/>
                  </a:solidFill>
                </a:ln>
                <a:solidFill>
                  <a:srgbClr val="99FF33"/>
                </a:solidFill>
                <a:latin typeface="Pokemon Solid" panose="040B0500000000000000" pitchFamily="82" charset="2"/>
              </a:endParaRPr>
            </a:p>
          </p:txBody>
        </p:sp>
        <p:grpSp>
          <p:nvGrpSpPr>
            <p:cNvPr id="14" name="Group 13">
              <a:extLst>
                <a:ext uri="{FF2B5EF4-FFF2-40B4-BE49-F238E27FC236}">
                  <a16:creationId xmlns="" xmlns:a16="http://schemas.microsoft.com/office/drawing/2014/main" id="{12BDA292-C30E-729F-DE07-85D5DC404922}"/>
                </a:ext>
              </a:extLst>
            </p:cNvPr>
            <p:cNvGrpSpPr/>
            <p:nvPr/>
          </p:nvGrpSpPr>
          <p:grpSpPr>
            <a:xfrm>
              <a:off x="3678343" y="955594"/>
              <a:ext cx="5565253" cy="3631763"/>
              <a:chOff x="3862085" y="1893281"/>
              <a:chExt cx="3939252" cy="3631763"/>
            </a:xfrm>
          </p:grpSpPr>
          <p:sp>
            <p:nvSpPr>
              <p:cNvPr id="13" name="TextBox 12">
                <a:extLst>
                  <a:ext uri="{FF2B5EF4-FFF2-40B4-BE49-F238E27FC236}">
                    <a16:creationId xmlns="" xmlns:a16="http://schemas.microsoft.com/office/drawing/2014/main" id="{53A98BB5-67CD-F6E1-46B5-22ADEE2BD468}"/>
                  </a:ext>
                </a:extLst>
              </p:cNvPr>
              <p:cNvSpPr txBox="1"/>
              <p:nvPr/>
            </p:nvSpPr>
            <p:spPr>
              <a:xfrm>
                <a:off x="3862086" y="1893281"/>
                <a:ext cx="3939251" cy="3631763"/>
              </a:xfrm>
              <a:prstGeom prst="rect">
                <a:avLst/>
              </a:prstGeom>
              <a:noFill/>
            </p:spPr>
            <p:txBody>
              <a:bodyPr wrap="square" rtlCol="0">
                <a:spAutoFit/>
              </a:bodyPr>
              <a:lstStyle/>
              <a:p>
                <a:r>
                  <a:rPr lang="en-US" sz="11500" dirty="0" err="1">
                    <a:ln w="133350">
                      <a:solidFill>
                        <a:schemeClr val="bg1"/>
                      </a:solidFill>
                    </a:ln>
                    <a:solidFill>
                      <a:schemeClr val="bg1"/>
                    </a:solidFill>
                    <a:effectLst>
                      <a:outerShdw blurRad="50800" dist="38100" dir="2700000" algn="tl" rotWithShape="0">
                        <a:prstClr val="black">
                          <a:alpha val="40000"/>
                        </a:prstClr>
                      </a:outerShdw>
                    </a:effectLst>
                    <a:latin typeface="LNTH-LuoLuoNotangYuanTi 1" pitchFamily="2" charset="-128"/>
                    <a:ea typeface="LNTH-LuoLuoNotangYuanTi 1" pitchFamily="2" charset="-128"/>
                    <a:cs typeface="LNTH-LuoLuoNotangYuanTi 1" pitchFamily="2" charset="-128"/>
                  </a:rPr>
                  <a:t>Dặn</a:t>
                </a:r>
                <a:r>
                  <a:rPr lang="en-US" sz="11500" dirty="0">
                    <a:ln w="133350">
                      <a:solidFill>
                        <a:schemeClr val="bg1"/>
                      </a:solidFill>
                    </a:ln>
                    <a:solidFill>
                      <a:schemeClr val="bg1"/>
                    </a:solidFill>
                    <a:effectLst>
                      <a:outerShdw blurRad="50800" dist="38100" dir="2700000" algn="tl" rotWithShape="0">
                        <a:prstClr val="black">
                          <a:alpha val="40000"/>
                        </a:prstClr>
                      </a:outerShdw>
                    </a:effectLst>
                    <a:latin typeface="LNTH-LuoLuoNotangYuanTi 1" pitchFamily="2" charset="-128"/>
                    <a:ea typeface="LNTH-LuoLuoNotangYuanTi 1" pitchFamily="2" charset="-128"/>
                    <a:cs typeface="LNTH-LuoLuoNotangYuanTi 1" pitchFamily="2" charset="-128"/>
                  </a:rPr>
                  <a:t> </a:t>
                </a:r>
                <a:r>
                  <a:rPr lang="en-US" sz="11500" dirty="0" err="1">
                    <a:ln w="133350">
                      <a:solidFill>
                        <a:schemeClr val="bg1"/>
                      </a:solidFill>
                    </a:ln>
                    <a:solidFill>
                      <a:schemeClr val="bg1"/>
                    </a:solidFill>
                    <a:effectLst>
                      <a:outerShdw blurRad="50800" dist="38100" dir="2700000" algn="tl" rotWithShape="0">
                        <a:prstClr val="black">
                          <a:alpha val="40000"/>
                        </a:prstClr>
                      </a:outerShdw>
                    </a:effectLst>
                    <a:latin typeface="LNTH-LuoLuoNotangYuanTi 1" pitchFamily="2" charset="-128"/>
                    <a:ea typeface="LNTH-LuoLuoNotangYuanTi 1" pitchFamily="2" charset="-128"/>
                    <a:cs typeface="LNTH-LuoLuoNotangYuanTi 1" pitchFamily="2" charset="-128"/>
                  </a:rPr>
                  <a:t>dò</a:t>
                </a:r>
                <a:endParaRPr lang="vi-VN" sz="11500" dirty="0">
                  <a:ln w="133350">
                    <a:solidFill>
                      <a:schemeClr val="bg1"/>
                    </a:solidFill>
                  </a:ln>
                  <a:solidFill>
                    <a:schemeClr val="bg1"/>
                  </a:solidFill>
                  <a:effectLst>
                    <a:outerShdw blurRad="50800" dist="38100" dir="2700000" algn="tl" rotWithShape="0">
                      <a:prstClr val="black">
                        <a:alpha val="40000"/>
                      </a:prstClr>
                    </a:outerShdw>
                  </a:effectLst>
                  <a:latin typeface="LNTH-LuoLuoNotangYuanTi 1" pitchFamily="2" charset="-128"/>
                  <a:ea typeface="LNTH-LuoLuoNotangYuanTi 1" pitchFamily="2" charset="-128"/>
                  <a:cs typeface="LNTH-LuoLuoNotangYuanTi 1" pitchFamily="2" charset="-128"/>
                </a:endParaRPr>
              </a:p>
            </p:txBody>
          </p:sp>
          <p:sp>
            <p:nvSpPr>
              <p:cNvPr id="12" name="TextBox 11">
                <a:extLst>
                  <a:ext uri="{FF2B5EF4-FFF2-40B4-BE49-F238E27FC236}">
                    <a16:creationId xmlns="" xmlns:a16="http://schemas.microsoft.com/office/drawing/2014/main" id="{9DAB76DF-06B9-841C-C0C2-9CD854DBF0AD}"/>
                  </a:ext>
                </a:extLst>
              </p:cNvPr>
              <p:cNvSpPr txBox="1"/>
              <p:nvPr/>
            </p:nvSpPr>
            <p:spPr>
              <a:xfrm>
                <a:off x="3862085" y="1893281"/>
                <a:ext cx="3939251" cy="1862048"/>
              </a:xfrm>
              <a:prstGeom prst="rect">
                <a:avLst/>
              </a:prstGeom>
              <a:noFill/>
            </p:spPr>
            <p:txBody>
              <a:bodyPr wrap="square" rtlCol="0">
                <a:spAutoFit/>
              </a:bodyPr>
              <a:lstStyle/>
              <a:p>
                <a:r>
                  <a:rPr lang="en-US" sz="11500" dirty="0" err="1">
                    <a:ln w="19050">
                      <a:solidFill>
                        <a:srgbClr val="001E8E"/>
                      </a:solidFill>
                    </a:ln>
                    <a:solidFill>
                      <a:srgbClr val="FFFF00"/>
                    </a:solidFill>
                    <a:latin typeface="LNTH-LuoLuoNotangYuanTi 1" pitchFamily="2" charset="-128"/>
                    <a:ea typeface="LNTH-LuoLuoNotangYuanTi 1" pitchFamily="2" charset="-128"/>
                    <a:cs typeface="LNTH-LuoLuoNotangYuanTi 1" pitchFamily="2" charset="-128"/>
                  </a:rPr>
                  <a:t>Dặn</a:t>
                </a:r>
                <a:r>
                  <a:rPr lang="en-US" sz="11500" dirty="0">
                    <a:ln w="19050">
                      <a:solidFill>
                        <a:srgbClr val="001E8E"/>
                      </a:solidFill>
                    </a:ln>
                    <a:solidFill>
                      <a:srgbClr val="FFFF00"/>
                    </a:solidFill>
                    <a:latin typeface="LNTH-LuoLuoNotangYuanTi 1" pitchFamily="2" charset="-128"/>
                    <a:ea typeface="LNTH-LuoLuoNotangYuanTi 1" pitchFamily="2" charset="-128"/>
                    <a:cs typeface="LNTH-LuoLuoNotangYuanTi 1" pitchFamily="2" charset="-128"/>
                  </a:rPr>
                  <a:t> </a:t>
                </a:r>
                <a:r>
                  <a:rPr lang="en-US" sz="11500" dirty="0" err="1">
                    <a:ln w="19050">
                      <a:solidFill>
                        <a:srgbClr val="001E8E"/>
                      </a:solidFill>
                    </a:ln>
                    <a:solidFill>
                      <a:srgbClr val="FFFF00"/>
                    </a:solidFill>
                    <a:latin typeface="LNTH-LuoLuoNotangYuanTi 1" pitchFamily="2" charset="-128"/>
                    <a:ea typeface="LNTH-LuoLuoNotangYuanTi 1" pitchFamily="2" charset="-128"/>
                    <a:cs typeface="LNTH-LuoLuoNotangYuanTi 1" pitchFamily="2" charset="-128"/>
                  </a:rPr>
                  <a:t>dò</a:t>
                </a:r>
                <a:endParaRPr lang="vi-VN" sz="11500" dirty="0">
                  <a:ln w="19050">
                    <a:solidFill>
                      <a:srgbClr val="001E8E"/>
                    </a:solidFill>
                  </a:ln>
                  <a:solidFill>
                    <a:srgbClr val="FFFF00"/>
                  </a:solidFill>
                  <a:latin typeface="LNTH-LuoLuoNotangYuanTi 1" pitchFamily="2" charset="-128"/>
                  <a:ea typeface="LNTH-LuoLuoNotangYuanTi 1" pitchFamily="2" charset="-128"/>
                  <a:cs typeface="LNTH-LuoLuoNotangYuanTi 1" pitchFamily="2" charset="-128"/>
                </a:endParaRPr>
              </a:p>
            </p:txBody>
          </p:sp>
        </p:grpSp>
      </p:grpSp>
      <p:sp>
        <p:nvSpPr>
          <p:cNvPr id="21" name="Rectangle: Rounded Corners 20">
            <a:extLst>
              <a:ext uri="{FF2B5EF4-FFF2-40B4-BE49-F238E27FC236}">
                <a16:creationId xmlns="" xmlns:a16="http://schemas.microsoft.com/office/drawing/2014/main" id="{7AF4DE52-B0BC-7CFA-8124-8575725EC164}"/>
              </a:ext>
            </a:extLst>
          </p:cNvPr>
          <p:cNvSpPr/>
          <p:nvPr/>
        </p:nvSpPr>
        <p:spPr>
          <a:xfrm>
            <a:off x="2160693" y="3756209"/>
            <a:ext cx="7296458" cy="135440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lang="en-US" sz="4800" i="1" dirty="0" err="1" smtClean="0">
                <a:solidFill>
                  <a:prstClr val="black"/>
                </a:solidFill>
                <a:latin typeface="Arial" panose="020B0604020202020204" pitchFamily="34" charset="0"/>
                <a:cs typeface="Arial" panose="020B0604020202020204" pitchFamily="34" charset="0"/>
              </a:rPr>
              <a:t>Viết</a:t>
            </a:r>
            <a:r>
              <a:rPr lang="en-US" sz="4800" i="1" dirty="0" smtClean="0">
                <a:solidFill>
                  <a:prstClr val="black"/>
                </a:solidFill>
                <a:latin typeface="Arial" panose="020B0604020202020204" pitchFamily="34" charset="0"/>
                <a:cs typeface="Arial" panose="020B0604020202020204" pitchFamily="34" charset="0"/>
              </a:rPr>
              <a:t> </a:t>
            </a:r>
            <a:r>
              <a:rPr lang="en-US" sz="4800" i="1" dirty="0" err="1" smtClean="0">
                <a:solidFill>
                  <a:prstClr val="black"/>
                </a:solidFill>
                <a:latin typeface="Arial" panose="020B0604020202020204" pitchFamily="34" charset="0"/>
                <a:cs typeface="Arial" panose="020B0604020202020204" pitchFamily="34" charset="0"/>
              </a:rPr>
              <a:t>bài</a:t>
            </a:r>
            <a:r>
              <a:rPr lang="en-US" sz="4800" i="1" dirty="0" smtClean="0">
                <a:solidFill>
                  <a:prstClr val="black"/>
                </a:solidFill>
                <a:latin typeface="Arial" panose="020B0604020202020204" pitchFamily="34" charset="0"/>
                <a:cs typeface="Arial" panose="020B0604020202020204" pitchFamily="34" charset="0"/>
              </a:rPr>
              <a:t> </a:t>
            </a:r>
            <a:r>
              <a:rPr lang="en-US" sz="4800" i="1" dirty="0" err="1" smtClean="0">
                <a:solidFill>
                  <a:prstClr val="black"/>
                </a:solidFill>
                <a:latin typeface="Arial" panose="020B0604020202020204" pitchFamily="34" charset="0"/>
                <a:cs typeface="Arial" panose="020B0604020202020204" pitchFamily="34" charset="0"/>
              </a:rPr>
              <a:t>Chuyện</a:t>
            </a:r>
            <a:r>
              <a:rPr lang="en-US" sz="4800" i="1" dirty="0" smtClean="0">
                <a:solidFill>
                  <a:prstClr val="black"/>
                </a:solidFill>
                <a:latin typeface="Arial" panose="020B0604020202020204" pitchFamily="34" charset="0"/>
                <a:cs typeface="Arial" panose="020B0604020202020204" pitchFamily="34" charset="0"/>
              </a:rPr>
              <a:t> </a:t>
            </a:r>
            <a:r>
              <a:rPr lang="en-US" sz="4800" i="1" dirty="0" err="1" smtClean="0">
                <a:solidFill>
                  <a:prstClr val="black"/>
                </a:solidFill>
                <a:latin typeface="Arial" panose="020B0604020202020204" pitchFamily="34" charset="0"/>
                <a:cs typeface="Arial" panose="020B0604020202020204" pitchFamily="34" charset="0"/>
              </a:rPr>
              <a:t>xây</a:t>
            </a:r>
            <a:r>
              <a:rPr lang="en-US" sz="4800" i="1" dirty="0" smtClean="0">
                <a:solidFill>
                  <a:prstClr val="black"/>
                </a:solidFill>
                <a:latin typeface="Arial" panose="020B0604020202020204" pitchFamily="34" charset="0"/>
                <a:cs typeface="Arial" panose="020B0604020202020204" pitchFamily="34" charset="0"/>
              </a:rPr>
              <a:t> </a:t>
            </a:r>
            <a:r>
              <a:rPr lang="en-US" sz="4800" i="1" dirty="0" err="1" smtClean="0">
                <a:solidFill>
                  <a:prstClr val="black"/>
                </a:solidFill>
                <a:latin typeface="Arial" panose="020B0604020202020204" pitchFamily="34" charset="0"/>
                <a:cs typeface="Arial" panose="020B0604020202020204" pitchFamily="34" charset="0"/>
              </a:rPr>
              <a:t>nhà</a:t>
            </a:r>
            <a:r>
              <a:rPr lang="en-US" sz="4800" i="1" dirty="0" smtClean="0">
                <a:solidFill>
                  <a:prstClr val="black"/>
                </a:solidFill>
                <a:latin typeface="Arial" panose="020B0604020202020204" pitchFamily="34" charset="0"/>
                <a:cs typeface="Arial" panose="020B0604020202020204" pitchFamily="34" charset="0"/>
              </a:rPr>
              <a:t> </a:t>
            </a:r>
            <a:r>
              <a:rPr lang="en-US" sz="4800" i="1" dirty="0" err="1" smtClean="0">
                <a:solidFill>
                  <a:prstClr val="black"/>
                </a:solidFill>
                <a:latin typeface="Arial" panose="020B0604020202020204" pitchFamily="34" charset="0"/>
                <a:cs typeface="Arial" panose="020B0604020202020204" pitchFamily="34" charset="0"/>
              </a:rPr>
              <a:t>vào</a:t>
            </a:r>
            <a:r>
              <a:rPr lang="en-US" sz="4800" i="1" dirty="0" smtClean="0">
                <a:solidFill>
                  <a:prstClr val="black"/>
                </a:solidFill>
                <a:latin typeface="Arial" panose="020B0604020202020204" pitchFamily="34" charset="0"/>
                <a:cs typeface="Arial" panose="020B0604020202020204" pitchFamily="34" charset="0"/>
              </a:rPr>
              <a:t> </a:t>
            </a:r>
            <a:r>
              <a:rPr lang="en-US" sz="4800" i="1" dirty="0" err="1" smtClean="0">
                <a:solidFill>
                  <a:prstClr val="black"/>
                </a:solidFill>
                <a:latin typeface="Arial" panose="020B0604020202020204" pitchFamily="34" charset="0"/>
                <a:cs typeface="Arial" panose="020B0604020202020204" pitchFamily="34" charset="0"/>
              </a:rPr>
              <a:t>vở</a:t>
            </a:r>
            <a:r>
              <a:rPr lang="en-US" sz="4800" i="1" dirty="0" smtClean="0">
                <a:solidFill>
                  <a:prstClr val="black"/>
                </a:solidFill>
                <a:latin typeface="Arial" panose="020B0604020202020204" pitchFamily="34" charset="0"/>
                <a:cs typeface="Arial" panose="020B0604020202020204" pitchFamily="34" charset="0"/>
              </a:rPr>
              <a:t> TV</a:t>
            </a:r>
            <a:endParaRPr lang="en-US" sz="4800" i="1" dirty="0">
              <a:solidFill>
                <a:prstClr val="black"/>
              </a:solidFill>
              <a:latin typeface="Arial" panose="020B0604020202020204" pitchFamily="34" charset="0"/>
              <a:cs typeface="Arial" panose="020B0604020202020204" pitchFamily="34" charset="0"/>
            </a:endParaRPr>
          </a:p>
        </p:txBody>
      </p:sp>
      <p:sp>
        <p:nvSpPr>
          <p:cNvPr id="23" name="Rectangle: Rounded Corners 22">
            <a:extLst>
              <a:ext uri="{FF2B5EF4-FFF2-40B4-BE49-F238E27FC236}">
                <a16:creationId xmlns="" xmlns:a16="http://schemas.microsoft.com/office/drawing/2014/main" id="{2FB097FA-89C4-1638-6FE9-370A86819596}"/>
              </a:ext>
            </a:extLst>
          </p:cNvPr>
          <p:cNvSpPr/>
          <p:nvPr/>
        </p:nvSpPr>
        <p:spPr>
          <a:xfrm>
            <a:off x="2160693" y="2393054"/>
            <a:ext cx="7054294"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lang="en-US" sz="4800" i="1" dirty="0" err="1" smtClean="0">
                <a:solidFill>
                  <a:prstClr val="black"/>
                </a:solidFill>
                <a:latin typeface="Arial" panose="020B0604020202020204" pitchFamily="34" charset="0"/>
                <a:cs typeface="Arial" panose="020B0604020202020204" pitchFamily="34" charset="0"/>
              </a:rPr>
              <a:t>Về</a:t>
            </a:r>
            <a:r>
              <a:rPr lang="en-US" sz="4800" i="1" dirty="0" smtClean="0">
                <a:solidFill>
                  <a:prstClr val="black"/>
                </a:solidFill>
                <a:latin typeface="Arial" panose="020B0604020202020204" pitchFamily="34" charset="0"/>
                <a:cs typeface="Arial" panose="020B0604020202020204" pitchFamily="34" charset="0"/>
              </a:rPr>
              <a:t> </a:t>
            </a:r>
            <a:r>
              <a:rPr lang="en-US" sz="4800" i="1" dirty="0" err="1" smtClean="0">
                <a:solidFill>
                  <a:prstClr val="black"/>
                </a:solidFill>
                <a:latin typeface="Arial" panose="020B0604020202020204" pitchFamily="34" charset="0"/>
                <a:cs typeface="Arial" panose="020B0604020202020204" pitchFamily="34" charset="0"/>
              </a:rPr>
              <a:t>đọc</a:t>
            </a:r>
            <a:r>
              <a:rPr lang="en-US" sz="4800" i="1" dirty="0" smtClean="0">
                <a:solidFill>
                  <a:prstClr val="black"/>
                </a:solidFill>
                <a:latin typeface="Arial" panose="020B0604020202020204" pitchFamily="34" charset="0"/>
                <a:cs typeface="Arial" panose="020B0604020202020204" pitchFamily="34" charset="0"/>
              </a:rPr>
              <a:t> </a:t>
            </a:r>
            <a:r>
              <a:rPr lang="en-US" sz="4800" i="1" dirty="0" err="1" smtClean="0">
                <a:solidFill>
                  <a:prstClr val="black"/>
                </a:solidFill>
                <a:latin typeface="Arial" panose="020B0604020202020204" pitchFamily="34" charset="0"/>
                <a:cs typeface="Arial" panose="020B0604020202020204" pitchFamily="34" charset="0"/>
              </a:rPr>
              <a:t>bài</a:t>
            </a:r>
            <a:r>
              <a:rPr lang="en-US" sz="4800" i="1" dirty="0" smtClean="0">
                <a:solidFill>
                  <a:prstClr val="black"/>
                </a:solidFill>
                <a:latin typeface="Arial" panose="020B0604020202020204" pitchFamily="34" charset="0"/>
                <a:cs typeface="Arial" panose="020B0604020202020204" pitchFamily="34" charset="0"/>
              </a:rPr>
              <a:t> </a:t>
            </a:r>
            <a:r>
              <a:rPr lang="en-US" sz="4800" i="1" dirty="0" err="1" smtClean="0">
                <a:solidFill>
                  <a:prstClr val="black"/>
                </a:solidFill>
                <a:latin typeface="Arial" panose="020B0604020202020204" pitchFamily="34" charset="0"/>
                <a:cs typeface="Arial" panose="020B0604020202020204" pitchFamily="34" charset="0"/>
              </a:rPr>
              <a:t>và</a:t>
            </a:r>
            <a:r>
              <a:rPr lang="en-US" sz="4800" i="1" dirty="0" smtClean="0">
                <a:solidFill>
                  <a:prstClr val="black"/>
                </a:solidFill>
                <a:latin typeface="Arial" panose="020B0604020202020204" pitchFamily="34" charset="0"/>
                <a:cs typeface="Arial" panose="020B0604020202020204" pitchFamily="34" charset="0"/>
              </a:rPr>
              <a:t> TLCH</a:t>
            </a:r>
            <a:endParaRPr lang="en-US" sz="4800" i="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52825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a:extLst>
              <a:ext uri="{FF2B5EF4-FFF2-40B4-BE49-F238E27FC236}">
                <a16:creationId xmlns="" xmlns:a16="http://schemas.microsoft.com/office/drawing/2014/main" id="{F853DC79-8A86-2BB4-E08C-45A72CC8F912}"/>
              </a:ext>
            </a:extLst>
          </p:cNvPr>
          <p:cNvSpPr/>
          <p:nvPr/>
        </p:nvSpPr>
        <p:spPr>
          <a:xfrm>
            <a:off x="328105" y="188278"/>
            <a:ext cx="11535790" cy="6575973"/>
          </a:xfrm>
          <a:prstGeom prst="round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vi-VN"/>
          </a:p>
        </p:txBody>
      </p:sp>
      <p:pic>
        <p:nvPicPr>
          <p:cNvPr id="7" name="Picture 6">
            <a:extLst>
              <a:ext uri="{FF2B5EF4-FFF2-40B4-BE49-F238E27FC236}">
                <a16:creationId xmlns="" xmlns:a16="http://schemas.microsoft.com/office/drawing/2014/main" id="{3C5FEEE6-4DDB-003E-0CA7-380AA331F5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7337642" y="1546562"/>
            <a:ext cx="5756857" cy="5756857"/>
          </a:xfrm>
          <a:prstGeom prst="rect">
            <a:avLst/>
          </a:prstGeom>
        </p:spPr>
      </p:pic>
      <p:sp>
        <p:nvSpPr>
          <p:cNvPr id="8" name="Rounded Rectangle 8">
            <a:extLst>
              <a:ext uri="{FF2B5EF4-FFF2-40B4-BE49-F238E27FC236}">
                <a16:creationId xmlns="" xmlns:a16="http://schemas.microsoft.com/office/drawing/2014/main" id="{39D7F7E2-CB0A-E723-F945-627F4778E84F}"/>
              </a:ext>
            </a:extLst>
          </p:cNvPr>
          <p:cNvSpPr/>
          <p:nvPr/>
        </p:nvSpPr>
        <p:spPr>
          <a:xfrm>
            <a:off x="2748613" y="445640"/>
            <a:ext cx="5756857" cy="961972"/>
          </a:xfrm>
          <a:prstGeom prst="roundRect">
            <a:avLst/>
          </a:prstGeom>
          <a:solidFill>
            <a:schemeClr val="bg1"/>
          </a:solidFill>
          <a:ln w="57150">
            <a:solidFill>
              <a:schemeClr val="accent6">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rPr>
              <a:t>Tranh vẽ gì?</a:t>
            </a:r>
            <a:endParaRPr lang="en-US" sz="4800" dirty="0">
              <a:solidFill>
                <a:schemeClr val="tx1"/>
              </a:solidFill>
            </a:endParaRPr>
          </a:p>
        </p:txBody>
      </p:sp>
      <p:pic>
        <p:nvPicPr>
          <p:cNvPr id="3" name="Picture 2">
            <a:extLst>
              <a:ext uri="{FF2B5EF4-FFF2-40B4-BE49-F238E27FC236}">
                <a16:creationId xmlns="" xmlns:a16="http://schemas.microsoft.com/office/drawing/2014/main" id="{C4A30770-0396-5F2A-4989-C17C7FCF99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025" y="1588781"/>
            <a:ext cx="3935352" cy="2740494"/>
          </a:xfrm>
          <a:prstGeom prst="rect">
            <a:avLst/>
          </a:prstGeom>
        </p:spPr>
      </p:pic>
      <p:pic>
        <p:nvPicPr>
          <p:cNvPr id="6" name="Picture 5">
            <a:extLst>
              <a:ext uri="{FF2B5EF4-FFF2-40B4-BE49-F238E27FC236}">
                <a16:creationId xmlns="" xmlns:a16="http://schemas.microsoft.com/office/drawing/2014/main" id="{2DAB2B5A-7C0F-3CDB-EECD-E286814C46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31058" y="1588781"/>
            <a:ext cx="3862619" cy="2689847"/>
          </a:xfrm>
          <a:prstGeom prst="rect">
            <a:avLst/>
          </a:prstGeom>
        </p:spPr>
      </p:pic>
      <p:pic>
        <p:nvPicPr>
          <p:cNvPr id="10" name="Picture 9">
            <a:extLst>
              <a:ext uri="{FF2B5EF4-FFF2-40B4-BE49-F238E27FC236}">
                <a16:creationId xmlns="" xmlns:a16="http://schemas.microsoft.com/office/drawing/2014/main" id="{3638318E-2303-D189-C23D-8746C8E737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59829" y="4264712"/>
            <a:ext cx="3711036" cy="2485623"/>
          </a:xfrm>
          <a:prstGeom prst="rect">
            <a:avLst/>
          </a:prstGeom>
        </p:spPr>
      </p:pic>
      <p:sp>
        <p:nvSpPr>
          <p:cNvPr id="12" name="Rounded Rectangle 8">
            <a:extLst>
              <a:ext uri="{FF2B5EF4-FFF2-40B4-BE49-F238E27FC236}">
                <a16:creationId xmlns="" xmlns:a16="http://schemas.microsoft.com/office/drawing/2014/main" id="{75FCE671-B30D-E412-384E-F6477512A2E2}"/>
              </a:ext>
            </a:extLst>
          </p:cNvPr>
          <p:cNvSpPr/>
          <p:nvPr/>
        </p:nvSpPr>
        <p:spPr>
          <a:xfrm>
            <a:off x="1645868" y="421484"/>
            <a:ext cx="8437932" cy="1010284"/>
          </a:xfrm>
          <a:prstGeom prst="roundRect">
            <a:avLst/>
          </a:prstGeom>
          <a:solidFill>
            <a:schemeClr val="bg1"/>
          </a:solidFill>
          <a:ln w="57150">
            <a:solidFill>
              <a:schemeClr val="accent6">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rPr>
              <a:t>Đoán nơi ở của các con vật trong tranh</a:t>
            </a:r>
            <a:endParaRPr lang="en-US" sz="4000" dirty="0">
              <a:solidFill>
                <a:schemeClr val="tx1"/>
              </a:solidFill>
            </a:endParaRPr>
          </a:p>
        </p:txBody>
      </p:sp>
    </p:spTree>
    <p:extLst>
      <p:ext uri="{BB962C8B-B14F-4D97-AF65-F5344CB8AC3E}">
        <p14:creationId xmlns:p14="http://schemas.microsoft.com/office/powerpoint/2010/main" val="32092524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0CC545AD-890F-9EA1-7E5F-8B8732612363}"/>
              </a:ext>
            </a:extLst>
          </p:cNvPr>
          <p:cNvPicPr>
            <a:picLocks noChangeAspect="1"/>
          </p:cNvPicPr>
          <p:nvPr/>
        </p:nvPicPr>
        <p:blipFill>
          <a:blip r:embed="rId2">
            <a:extLst>
              <a:ext uri="{BEBA8EAE-BF5A-486C-A8C5-ECC9F3942E4B}">
                <a14:imgProps xmlns:a14="http://schemas.microsoft.com/office/drawing/2010/main">
                  <a14:imgLayer r:embed="rId3">
                    <a14:imgEffect>
                      <a14:saturation sat="12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75781" y="-87682"/>
            <a:ext cx="12232541" cy="6858000"/>
          </a:xfrm>
          <a:prstGeom prst="rect">
            <a:avLst/>
          </a:prstGeom>
        </p:spPr>
      </p:pic>
      <p:grpSp>
        <p:nvGrpSpPr>
          <p:cNvPr id="3" name="Group 2">
            <a:extLst>
              <a:ext uri="{FF2B5EF4-FFF2-40B4-BE49-F238E27FC236}">
                <a16:creationId xmlns="" xmlns:a16="http://schemas.microsoft.com/office/drawing/2014/main" id="{FAD6DB33-1AD0-3339-B678-EFF047E1B291}"/>
              </a:ext>
            </a:extLst>
          </p:cNvPr>
          <p:cNvGrpSpPr/>
          <p:nvPr/>
        </p:nvGrpSpPr>
        <p:grpSpPr>
          <a:xfrm>
            <a:off x="450937" y="2026741"/>
            <a:ext cx="11198269" cy="3415855"/>
            <a:chOff x="184471" y="972346"/>
            <a:chExt cx="5430043" cy="3415855"/>
          </a:xfrm>
        </p:grpSpPr>
        <p:pic>
          <p:nvPicPr>
            <p:cNvPr id="15" name="Picture 11">
              <a:extLst>
                <a:ext uri="{FF2B5EF4-FFF2-40B4-BE49-F238E27FC236}">
                  <a16:creationId xmlns="" xmlns:a16="http://schemas.microsoft.com/office/drawing/2014/main" id="{C8EA22C0-6CE5-4B61-9E96-DBD56694528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84471" y="972346"/>
              <a:ext cx="5430043" cy="3415855"/>
            </a:xfrm>
            <a:prstGeom prst="rect">
              <a:avLst/>
            </a:prstGeom>
          </p:spPr>
        </p:pic>
        <p:grpSp>
          <p:nvGrpSpPr>
            <p:cNvPr id="2" name="Group 1">
              <a:extLst>
                <a:ext uri="{FF2B5EF4-FFF2-40B4-BE49-F238E27FC236}">
                  <a16:creationId xmlns="" xmlns:a16="http://schemas.microsoft.com/office/drawing/2014/main" id="{57AA545A-384F-364E-3E30-282887B474C5}"/>
                </a:ext>
              </a:extLst>
            </p:cNvPr>
            <p:cNvGrpSpPr/>
            <p:nvPr/>
          </p:nvGrpSpPr>
          <p:grpSpPr>
            <a:xfrm>
              <a:off x="230713" y="1403000"/>
              <a:ext cx="5207659" cy="2554545"/>
              <a:chOff x="-744424" y="5163356"/>
              <a:chExt cx="5207659" cy="2554545"/>
            </a:xfrm>
          </p:grpSpPr>
          <p:sp>
            <p:nvSpPr>
              <p:cNvPr id="14" name="TextBox 13">
                <a:extLst>
                  <a:ext uri="{FF2B5EF4-FFF2-40B4-BE49-F238E27FC236}">
                    <a16:creationId xmlns="" xmlns:a16="http://schemas.microsoft.com/office/drawing/2014/main" id="{7AA5C72A-0DF8-2A6D-75C6-47EE86E36976}"/>
                  </a:ext>
                </a:extLst>
              </p:cNvPr>
              <p:cNvSpPr txBox="1"/>
              <p:nvPr/>
            </p:nvSpPr>
            <p:spPr>
              <a:xfrm>
                <a:off x="-379796" y="5163356"/>
                <a:ext cx="4780224" cy="2554545"/>
              </a:xfrm>
              <a:prstGeom prst="rect">
                <a:avLst/>
              </a:prstGeom>
              <a:noFill/>
            </p:spPr>
            <p:txBody>
              <a:bodyPr wrap="square" rtlCol="0">
                <a:spAutoFit/>
              </a:bodyPr>
              <a:lstStyle/>
              <a:p>
                <a:r>
                  <a:rPr lang="en-US" sz="8000" dirty="0" err="1">
                    <a:ln w="130175">
                      <a:solidFill>
                        <a:srgbClr val="FFFFFF"/>
                      </a:solidFill>
                    </a:ln>
                    <a:solidFill>
                      <a:schemeClr val="bg1"/>
                    </a:solidFill>
                    <a:latin typeface="LNTH-LuoLuoNotangYuanTi 1" pitchFamily="2" charset="-128"/>
                    <a:ea typeface="LNTH-LuoLuoNotangYuanTi 1" pitchFamily="2" charset="-128"/>
                    <a:cs typeface="LNTH-LuoLuoNotangYuanTi 1" pitchFamily="2" charset="-128"/>
                  </a:rPr>
                  <a:t>Tạm</a:t>
                </a:r>
                <a:r>
                  <a:rPr lang="en-US" sz="8000" dirty="0">
                    <a:ln w="130175">
                      <a:solidFill>
                        <a:srgbClr val="FFFFFF"/>
                      </a:solidFill>
                    </a:ln>
                    <a:solidFill>
                      <a:schemeClr val="bg1"/>
                    </a:solidFill>
                    <a:latin typeface="LNTH-LuoLuoNotangYuanTi 1" pitchFamily="2" charset="-128"/>
                    <a:ea typeface="LNTH-LuoLuoNotangYuanTi 1" pitchFamily="2" charset="-128"/>
                    <a:cs typeface="LNTH-LuoLuoNotangYuanTi 1" pitchFamily="2" charset="-128"/>
                  </a:rPr>
                  <a:t> </a:t>
                </a:r>
                <a:r>
                  <a:rPr lang="en-US" sz="8000" dirty="0" err="1">
                    <a:ln w="130175">
                      <a:solidFill>
                        <a:srgbClr val="FFFFFF"/>
                      </a:solidFill>
                    </a:ln>
                    <a:solidFill>
                      <a:schemeClr val="bg1"/>
                    </a:solidFill>
                    <a:latin typeface="LNTH-LuoLuoNotangYuanTi 1" pitchFamily="2" charset="-128"/>
                    <a:ea typeface="LNTH-LuoLuoNotangYuanTi 1" pitchFamily="2" charset="-128"/>
                    <a:cs typeface="LNTH-LuoLuoNotangYuanTi 1" pitchFamily="2" charset="-128"/>
                  </a:rPr>
                  <a:t>biệt</a:t>
                </a:r>
                <a:r>
                  <a:rPr lang="en-US" sz="8000" dirty="0">
                    <a:ln w="130175">
                      <a:solidFill>
                        <a:srgbClr val="FFFFFF"/>
                      </a:solidFill>
                    </a:ln>
                    <a:solidFill>
                      <a:schemeClr val="bg1"/>
                    </a:solidFill>
                    <a:latin typeface="LNTH-LuoLuoNotangYuanTi 1" pitchFamily="2" charset="-128"/>
                    <a:ea typeface="LNTH-LuoLuoNotangYuanTi 1" pitchFamily="2" charset="-128"/>
                    <a:cs typeface="LNTH-LuoLuoNotangYuanTi 1" pitchFamily="2" charset="-128"/>
                  </a:rPr>
                  <a:t> </a:t>
                </a:r>
                <a:r>
                  <a:rPr lang="en-US" sz="8000" dirty="0" err="1">
                    <a:ln w="130175">
                      <a:solidFill>
                        <a:srgbClr val="FFFFFF"/>
                      </a:solidFill>
                    </a:ln>
                    <a:solidFill>
                      <a:schemeClr val="bg1"/>
                    </a:solidFill>
                    <a:latin typeface="LNTH-LuoLuoNotangYuanTi 1" pitchFamily="2" charset="-128"/>
                    <a:ea typeface="LNTH-LuoLuoNotangYuanTi 1" pitchFamily="2" charset="-128"/>
                    <a:cs typeface="LNTH-LuoLuoNotangYuanTi 1" pitchFamily="2" charset="-128"/>
                  </a:rPr>
                  <a:t>và</a:t>
                </a:r>
                <a:r>
                  <a:rPr lang="en-US" sz="8000" dirty="0">
                    <a:ln w="130175">
                      <a:solidFill>
                        <a:srgbClr val="FFFFFF"/>
                      </a:solidFill>
                    </a:ln>
                    <a:solidFill>
                      <a:schemeClr val="bg1"/>
                    </a:solidFill>
                    <a:latin typeface="LNTH-LuoLuoNotangYuanTi 1" pitchFamily="2" charset="-128"/>
                    <a:ea typeface="LNTH-LuoLuoNotangYuanTi 1" pitchFamily="2" charset="-128"/>
                    <a:cs typeface="LNTH-LuoLuoNotangYuanTi 1" pitchFamily="2" charset="-128"/>
                  </a:rPr>
                  <a:t> </a:t>
                </a:r>
                <a:r>
                  <a:rPr lang="en-US" sz="8000" dirty="0" err="1">
                    <a:ln w="130175">
                      <a:solidFill>
                        <a:srgbClr val="FFFFFF"/>
                      </a:solidFill>
                    </a:ln>
                    <a:solidFill>
                      <a:schemeClr val="bg1"/>
                    </a:solidFill>
                    <a:latin typeface="LNTH-LuoLuoNotangYuanTi 1" pitchFamily="2" charset="-128"/>
                    <a:ea typeface="LNTH-LuoLuoNotangYuanTi 1" pitchFamily="2" charset="-128"/>
                    <a:cs typeface="LNTH-LuoLuoNotangYuanTi 1" pitchFamily="2" charset="-128"/>
                  </a:rPr>
                  <a:t>hẹn</a:t>
                </a:r>
                <a:r>
                  <a:rPr lang="en-US" sz="8000" dirty="0">
                    <a:ln w="130175">
                      <a:solidFill>
                        <a:srgbClr val="FFFFFF"/>
                      </a:solidFill>
                    </a:ln>
                    <a:solidFill>
                      <a:schemeClr val="bg1"/>
                    </a:solidFill>
                    <a:latin typeface="LNTH-LuoLuoNotangYuanTi 1" pitchFamily="2" charset="-128"/>
                    <a:ea typeface="LNTH-LuoLuoNotangYuanTi 1" pitchFamily="2" charset="-128"/>
                    <a:cs typeface="LNTH-LuoLuoNotangYuanTi 1" pitchFamily="2" charset="-128"/>
                  </a:rPr>
                  <a:t> </a:t>
                </a:r>
                <a:r>
                  <a:rPr lang="en-US" sz="8000" dirty="0" err="1">
                    <a:ln w="130175">
                      <a:solidFill>
                        <a:srgbClr val="FFFFFF"/>
                      </a:solidFill>
                    </a:ln>
                    <a:solidFill>
                      <a:schemeClr val="bg1"/>
                    </a:solidFill>
                    <a:latin typeface="LNTH-LuoLuoNotangYuanTi 1" pitchFamily="2" charset="-128"/>
                    <a:ea typeface="LNTH-LuoLuoNotangYuanTi 1" pitchFamily="2" charset="-128"/>
                    <a:cs typeface="LNTH-LuoLuoNotangYuanTi 1" pitchFamily="2" charset="-128"/>
                  </a:rPr>
                  <a:t>gặp</a:t>
                </a:r>
                <a:r>
                  <a:rPr lang="en-US" sz="8000" dirty="0">
                    <a:ln w="130175">
                      <a:solidFill>
                        <a:srgbClr val="FFFFFF"/>
                      </a:solidFill>
                    </a:ln>
                    <a:solidFill>
                      <a:schemeClr val="bg1"/>
                    </a:solidFill>
                    <a:latin typeface="LNTH-LuoLuoNotangYuanTi 1" pitchFamily="2" charset="-128"/>
                    <a:ea typeface="LNTH-LuoLuoNotangYuanTi 1" pitchFamily="2" charset="-128"/>
                    <a:cs typeface="LNTH-LuoLuoNotangYuanTi 1" pitchFamily="2" charset="-128"/>
                  </a:rPr>
                  <a:t> </a:t>
                </a:r>
                <a:r>
                  <a:rPr lang="en-US" sz="8000" dirty="0" err="1">
                    <a:ln w="130175">
                      <a:solidFill>
                        <a:srgbClr val="FFFFFF"/>
                      </a:solidFill>
                    </a:ln>
                    <a:solidFill>
                      <a:schemeClr val="bg1"/>
                    </a:solidFill>
                    <a:latin typeface="LNTH-LuoLuoNotangYuanTi 1" pitchFamily="2" charset="-128"/>
                    <a:ea typeface="LNTH-LuoLuoNotangYuanTi 1" pitchFamily="2" charset="-128"/>
                    <a:cs typeface="LNTH-LuoLuoNotangYuanTi 1" pitchFamily="2" charset="-128"/>
                  </a:rPr>
                  <a:t>lại</a:t>
                </a:r>
                <a:endParaRPr lang="vi-VN" sz="8000" dirty="0">
                  <a:ln w="130175">
                    <a:solidFill>
                      <a:srgbClr val="FFFFFF"/>
                    </a:solidFill>
                  </a:ln>
                  <a:solidFill>
                    <a:schemeClr val="bg1"/>
                  </a:solidFill>
                  <a:latin typeface="LNTH-LuoLuoNotangYuanTi 1" pitchFamily="2" charset="-128"/>
                  <a:ea typeface="LNTH-LuoLuoNotangYuanTi 1" pitchFamily="2" charset="-128"/>
                  <a:cs typeface="LNTH-LuoLuoNotangYuanTi 1" pitchFamily="2" charset="-128"/>
                </a:endParaRPr>
              </a:p>
            </p:txBody>
          </p:sp>
          <p:sp>
            <p:nvSpPr>
              <p:cNvPr id="13" name="TextBox 12">
                <a:extLst>
                  <a:ext uri="{FF2B5EF4-FFF2-40B4-BE49-F238E27FC236}">
                    <a16:creationId xmlns="" xmlns:a16="http://schemas.microsoft.com/office/drawing/2014/main" id="{1BD828CB-2D54-CC65-B382-F7CFD31D1C28}"/>
                  </a:ext>
                </a:extLst>
              </p:cNvPr>
              <p:cNvSpPr txBox="1"/>
              <p:nvPr/>
            </p:nvSpPr>
            <p:spPr>
              <a:xfrm>
                <a:off x="-744424" y="5163356"/>
                <a:ext cx="5207659" cy="1323439"/>
              </a:xfrm>
              <a:prstGeom prst="rect">
                <a:avLst/>
              </a:prstGeom>
              <a:noFill/>
            </p:spPr>
            <p:txBody>
              <a:bodyPr wrap="square" rtlCol="0">
                <a:spAutoFit/>
              </a:bodyPr>
              <a:lstStyle/>
              <a:p>
                <a:r>
                  <a:rPr lang="en-US" sz="8000" dirty="0" err="1">
                    <a:ln w="19050">
                      <a:solidFill>
                        <a:srgbClr val="0070C0"/>
                      </a:solidFill>
                    </a:ln>
                    <a:solidFill>
                      <a:srgbClr val="FFFF00"/>
                    </a:solidFill>
                    <a:latin typeface="LNTH-LuoLuoNotangYuanTi 1" pitchFamily="2" charset="-128"/>
                    <a:ea typeface="LNTH-LuoLuoNotangYuanTi 1" pitchFamily="2" charset="-128"/>
                    <a:cs typeface="LNTH-LuoLuoNotangYuanTi 1" pitchFamily="2" charset="-128"/>
                  </a:rPr>
                  <a:t>Tạm</a:t>
                </a:r>
                <a:r>
                  <a:rPr lang="en-US" sz="8000" dirty="0">
                    <a:ln w="19050">
                      <a:solidFill>
                        <a:srgbClr val="0070C0"/>
                      </a:solidFill>
                    </a:ln>
                    <a:solidFill>
                      <a:srgbClr val="FFFF00"/>
                    </a:solidFill>
                    <a:latin typeface="LNTH-LuoLuoNotangYuanTi 1" pitchFamily="2" charset="-128"/>
                    <a:ea typeface="LNTH-LuoLuoNotangYuanTi 1" pitchFamily="2" charset="-128"/>
                    <a:cs typeface="LNTH-LuoLuoNotangYuanTi 1" pitchFamily="2" charset="-128"/>
                  </a:rPr>
                  <a:t> </a:t>
                </a:r>
                <a:r>
                  <a:rPr lang="en-US" sz="8000" dirty="0" err="1">
                    <a:ln w="19050">
                      <a:solidFill>
                        <a:srgbClr val="0070C0"/>
                      </a:solidFill>
                    </a:ln>
                    <a:solidFill>
                      <a:srgbClr val="FFFF00"/>
                    </a:solidFill>
                    <a:latin typeface="LNTH-LuoLuoNotangYuanTi 1" pitchFamily="2" charset="-128"/>
                    <a:ea typeface="LNTH-LuoLuoNotangYuanTi 1" pitchFamily="2" charset="-128"/>
                    <a:cs typeface="LNTH-LuoLuoNotangYuanTi 1" pitchFamily="2" charset="-128"/>
                  </a:rPr>
                  <a:t>biệt</a:t>
                </a:r>
                <a:r>
                  <a:rPr lang="en-US" sz="8000" dirty="0">
                    <a:ln w="19050">
                      <a:solidFill>
                        <a:srgbClr val="0070C0"/>
                      </a:solidFill>
                    </a:ln>
                    <a:solidFill>
                      <a:srgbClr val="FFFF00"/>
                    </a:solidFill>
                    <a:latin typeface="LNTH-LuoLuoNotangYuanTi 1" pitchFamily="2" charset="-128"/>
                    <a:ea typeface="LNTH-LuoLuoNotangYuanTi 1" pitchFamily="2" charset="-128"/>
                    <a:cs typeface="LNTH-LuoLuoNotangYuanTi 1" pitchFamily="2" charset="-128"/>
                  </a:rPr>
                  <a:t> </a:t>
                </a:r>
                <a:r>
                  <a:rPr lang="en-US" sz="8000" dirty="0" err="1">
                    <a:ln w="19050">
                      <a:solidFill>
                        <a:srgbClr val="0070C0"/>
                      </a:solidFill>
                    </a:ln>
                    <a:solidFill>
                      <a:srgbClr val="FFFF00"/>
                    </a:solidFill>
                    <a:latin typeface="LNTH-LuoLuoNotangYuanTi 1" pitchFamily="2" charset="-128"/>
                    <a:ea typeface="LNTH-LuoLuoNotangYuanTi 1" pitchFamily="2" charset="-128"/>
                    <a:cs typeface="LNTH-LuoLuoNotangYuanTi 1" pitchFamily="2" charset="-128"/>
                  </a:rPr>
                  <a:t>và</a:t>
                </a:r>
                <a:r>
                  <a:rPr lang="en-US" sz="8000" dirty="0">
                    <a:ln w="19050">
                      <a:solidFill>
                        <a:srgbClr val="0070C0"/>
                      </a:solidFill>
                    </a:ln>
                    <a:solidFill>
                      <a:srgbClr val="FFFF00"/>
                    </a:solidFill>
                    <a:latin typeface="LNTH-LuoLuoNotangYuanTi 1" pitchFamily="2" charset="-128"/>
                    <a:ea typeface="LNTH-LuoLuoNotangYuanTi 1" pitchFamily="2" charset="-128"/>
                    <a:cs typeface="LNTH-LuoLuoNotangYuanTi 1" pitchFamily="2" charset="-128"/>
                  </a:rPr>
                  <a:t> </a:t>
                </a:r>
                <a:r>
                  <a:rPr lang="en-US" sz="8000" dirty="0" err="1">
                    <a:ln w="19050">
                      <a:solidFill>
                        <a:srgbClr val="0070C0"/>
                      </a:solidFill>
                    </a:ln>
                    <a:solidFill>
                      <a:srgbClr val="FFFF00"/>
                    </a:solidFill>
                    <a:latin typeface="LNTH-LuoLuoNotangYuanTi 1" pitchFamily="2" charset="-128"/>
                    <a:ea typeface="LNTH-LuoLuoNotangYuanTi 1" pitchFamily="2" charset="-128"/>
                    <a:cs typeface="LNTH-LuoLuoNotangYuanTi 1" pitchFamily="2" charset="-128"/>
                  </a:rPr>
                  <a:t>hẹn</a:t>
                </a:r>
                <a:r>
                  <a:rPr lang="en-US" sz="8000" dirty="0">
                    <a:ln w="19050">
                      <a:solidFill>
                        <a:srgbClr val="0070C0"/>
                      </a:solidFill>
                    </a:ln>
                    <a:solidFill>
                      <a:srgbClr val="FFFF00"/>
                    </a:solidFill>
                    <a:latin typeface="LNTH-LuoLuoNotangYuanTi 1" pitchFamily="2" charset="-128"/>
                    <a:ea typeface="LNTH-LuoLuoNotangYuanTi 1" pitchFamily="2" charset="-128"/>
                    <a:cs typeface="LNTH-LuoLuoNotangYuanTi 1" pitchFamily="2" charset="-128"/>
                  </a:rPr>
                  <a:t> </a:t>
                </a:r>
                <a:r>
                  <a:rPr lang="en-US" sz="8000" dirty="0" err="1">
                    <a:ln w="19050">
                      <a:solidFill>
                        <a:srgbClr val="0070C0"/>
                      </a:solidFill>
                    </a:ln>
                    <a:solidFill>
                      <a:srgbClr val="FFFF00"/>
                    </a:solidFill>
                    <a:latin typeface="LNTH-LuoLuoNotangYuanTi 1" pitchFamily="2" charset="-128"/>
                    <a:ea typeface="LNTH-LuoLuoNotangYuanTi 1" pitchFamily="2" charset="-128"/>
                    <a:cs typeface="LNTH-LuoLuoNotangYuanTi 1" pitchFamily="2" charset="-128"/>
                  </a:rPr>
                  <a:t>gặp</a:t>
                </a:r>
                <a:r>
                  <a:rPr lang="en-US" sz="8000" dirty="0">
                    <a:ln w="19050">
                      <a:solidFill>
                        <a:srgbClr val="0070C0"/>
                      </a:solidFill>
                    </a:ln>
                    <a:solidFill>
                      <a:srgbClr val="FFFF00"/>
                    </a:solidFill>
                    <a:latin typeface="LNTH-LuoLuoNotangYuanTi 1" pitchFamily="2" charset="-128"/>
                    <a:ea typeface="LNTH-LuoLuoNotangYuanTi 1" pitchFamily="2" charset="-128"/>
                    <a:cs typeface="LNTH-LuoLuoNotangYuanTi 1" pitchFamily="2" charset="-128"/>
                  </a:rPr>
                  <a:t> </a:t>
                </a:r>
                <a:r>
                  <a:rPr lang="en-US" sz="8000" dirty="0" err="1">
                    <a:ln w="19050">
                      <a:solidFill>
                        <a:srgbClr val="0070C0"/>
                      </a:solidFill>
                    </a:ln>
                    <a:solidFill>
                      <a:srgbClr val="FFFF00"/>
                    </a:solidFill>
                    <a:latin typeface="LNTH-LuoLuoNotangYuanTi 1" pitchFamily="2" charset="-128"/>
                    <a:ea typeface="LNTH-LuoLuoNotangYuanTi 1" pitchFamily="2" charset="-128"/>
                    <a:cs typeface="LNTH-LuoLuoNotangYuanTi 1" pitchFamily="2" charset="-128"/>
                  </a:rPr>
                  <a:t>lại</a:t>
                </a:r>
                <a:endParaRPr lang="vi-VN" sz="8000" dirty="0">
                  <a:ln w="19050">
                    <a:solidFill>
                      <a:srgbClr val="0070C0"/>
                    </a:solidFill>
                  </a:ln>
                  <a:solidFill>
                    <a:srgbClr val="FFFF00"/>
                  </a:solidFill>
                  <a:latin typeface="LNTH-LuoLuoNotangYuanTi 1" pitchFamily="2" charset="-128"/>
                  <a:ea typeface="LNTH-LuoLuoNotangYuanTi 1" pitchFamily="2" charset="-128"/>
                  <a:cs typeface="LNTH-LuoLuoNotangYuanTi 1" pitchFamily="2" charset="-128"/>
                </a:endParaRPr>
              </a:p>
            </p:txBody>
          </p:sp>
        </p:grpSp>
      </p:grpSp>
    </p:spTree>
    <p:extLst>
      <p:ext uri="{BB962C8B-B14F-4D97-AF65-F5344CB8AC3E}">
        <p14:creationId xmlns:p14="http://schemas.microsoft.com/office/powerpoint/2010/main" val="21477158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a:extLst>
              <a:ext uri="{FF2B5EF4-FFF2-40B4-BE49-F238E27FC236}">
                <a16:creationId xmlns="" xmlns:a16="http://schemas.microsoft.com/office/drawing/2014/main" id="{F853DC79-8A86-2BB4-E08C-45A72CC8F912}"/>
              </a:ext>
            </a:extLst>
          </p:cNvPr>
          <p:cNvSpPr/>
          <p:nvPr/>
        </p:nvSpPr>
        <p:spPr>
          <a:xfrm>
            <a:off x="328105" y="188278"/>
            <a:ext cx="11535790" cy="6575973"/>
          </a:xfrm>
          <a:prstGeom prst="round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圆角矩形 18">
            <a:extLst>
              <a:ext uri="{FF2B5EF4-FFF2-40B4-BE49-F238E27FC236}">
                <a16:creationId xmlns="" xmlns:a16="http://schemas.microsoft.com/office/drawing/2014/main" id="{6637EE59-D62A-0B0C-D5F3-A972A1E2794E}"/>
              </a:ext>
            </a:extLst>
          </p:cNvPr>
          <p:cNvSpPr/>
          <p:nvPr/>
        </p:nvSpPr>
        <p:spPr>
          <a:xfrm>
            <a:off x="8177043" y="4549487"/>
            <a:ext cx="3365855" cy="1409836"/>
          </a:xfrm>
          <a:prstGeom prst="roundRect">
            <a:avLst>
              <a:gd name="adj" fmla="val 50000"/>
            </a:avLst>
          </a:prstGeom>
          <a:solidFill>
            <a:srgbClr val="FFC000"/>
          </a:solidFill>
          <a:ln>
            <a:solidFill>
              <a:srgbClr val="FF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r>
              <a:rPr lang="en-US" sz="3000" dirty="0">
                <a:solidFill>
                  <a:srgbClr val="000000"/>
                </a:solidFill>
                <a:effectLst/>
                <a:latin typeface="Arial" panose="020B0604020202020204" pitchFamily="34" charset="0"/>
                <a:ea typeface="Calibri" panose="020F0502020204030204" pitchFamily="34" charset="0"/>
                <a:cs typeface="Arial" panose="020B0604020202020204" pitchFamily="34" charset="0"/>
              </a:rPr>
              <a:t>Con </a:t>
            </a:r>
            <a:r>
              <a:rPr lang="en-US" sz="3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a:t>
            </a:r>
            <a:r>
              <a:rPr lang="en-US" sz="3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sống</a:t>
            </a:r>
            <a:r>
              <a:rPr lang="en-US" sz="3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ở </a:t>
            </a:r>
            <a:r>
              <a:rPr lang="en-US" sz="3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dưới</a:t>
            </a:r>
            <a:r>
              <a:rPr lang="en-US" sz="3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nước</a:t>
            </a:r>
            <a:endParaRPr lang="zh-CN" altLang="en-US" sz="3000" b="1" spc="-300" dirty="0">
              <a:solidFill>
                <a:srgbClr val="A0CC3F"/>
              </a:solidFill>
              <a:effectLst/>
              <a:latin typeface="Arial" panose="020B0604020202020204" pitchFamily="34" charset="0"/>
              <a:ea typeface="字魂189号-星岩乐黑体" panose="00000500000000000000" charset="-122"/>
              <a:cs typeface="Arial" panose="020B0604020202020204" pitchFamily="34" charset="0"/>
              <a:sym typeface="+mn-lt"/>
            </a:endParaRPr>
          </a:p>
        </p:txBody>
      </p:sp>
      <p:sp>
        <p:nvSpPr>
          <p:cNvPr id="11" name="圆角矩形 5">
            <a:extLst>
              <a:ext uri="{FF2B5EF4-FFF2-40B4-BE49-F238E27FC236}">
                <a16:creationId xmlns="" xmlns:a16="http://schemas.microsoft.com/office/drawing/2014/main" id="{E66C4926-F3F5-90F5-A366-B0762A9A0517}"/>
              </a:ext>
            </a:extLst>
          </p:cNvPr>
          <p:cNvSpPr/>
          <p:nvPr/>
        </p:nvSpPr>
        <p:spPr>
          <a:xfrm>
            <a:off x="649101" y="4549487"/>
            <a:ext cx="3138805" cy="1439466"/>
          </a:xfrm>
          <a:prstGeom prst="roundRect">
            <a:avLst>
              <a:gd name="adj" fmla="val 50000"/>
            </a:avLst>
          </a:prstGeom>
          <a:solidFill>
            <a:srgbClr val="FFC000"/>
          </a:solidFill>
          <a:ln>
            <a:solidFill>
              <a:srgbClr val="FF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r>
              <a:rPr lang="en-US" sz="3000" dirty="0">
                <a:solidFill>
                  <a:srgbClr val="000000"/>
                </a:solidFill>
                <a:effectLst/>
                <a:latin typeface="Arial" panose="020B0604020202020204" pitchFamily="34" charset="0"/>
                <a:ea typeface="Calibri" panose="020F0502020204030204" pitchFamily="34" charset="0"/>
                <a:cs typeface="Arial" panose="020B0604020202020204" pitchFamily="34" charset="0"/>
              </a:rPr>
              <a:t>Con </a:t>
            </a:r>
            <a:r>
              <a:rPr lang="en-US" sz="3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dế</a:t>
            </a:r>
            <a:r>
              <a:rPr lang="en-US" sz="3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sống</a:t>
            </a:r>
            <a:r>
              <a:rPr lang="en-US" sz="3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ở </a:t>
            </a:r>
            <a:r>
              <a:rPr lang="en-US" sz="3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trong</a:t>
            </a:r>
            <a:r>
              <a:rPr lang="en-US" sz="3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lòng</a:t>
            </a:r>
            <a:r>
              <a:rPr lang="en-US" sz="3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đất</a:t>
            </a:r>
            <a:r>
              <a:rPr lang="en-US" sz="3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zh-CN" altLang="en-US" sz="3000" b="1" spc="-300" dirty="0">
              <a:solidFill>
                <a:srgbClr val="5F7700"/>
              </a:solidFill>
              <a:effectLst/>
              <a:latin typeface="Arial" panose="020B0604020202020204" pitchFamily="34" charset="0"/>
              <a:ea typeface="字魂189号-星岩乐黑体" panose="00000500000000000000" charset="-122"/>
              <a:cs typeface="Arial" panose="020B0604020202020204" pitchFamily="34" charset="0"/>
              <a:sym typeface="+mn-lt"/>
            </a:endParaRPr>
          </a:p>
        </p:txBody>
      </p:sp>
      <p:sp>
        <p:nvSpPr>
          <p:cNvPr id="12" name="圆角矩形 22">
            <a:extLst>
              <a:ext uri="{FF2B5EF4-FFF2-40B4-BE49-F238E27FC236}">
                <a16:creationId xmlns="" xmlns:a16="http://schemas.microsoft.com/office/drawing/2014/main" id="{FF42B77F-DB5E-C4A5-B79E-CD1C034F6D21}"/>
              </a:ext>
            </a:extLst>
          </p:cNvPr>
          <p:cNvSpPr/>
          <p:nvPr/>
        </p:nvSpPr>
        <p:spPr>
          <a:xfrm>
            <a:off x="4285073" y="4549487"/>
            <a:ext cx="3394804" cy="1439467"/>
          </a:xfrm>
          <a:prstGeom prst="roundRect">
            <a:avLst>
              <a:gd name="adj" fmla="val 50000"/>
            </a:avLst>
          </a:prstGeom>
          <a:solidFill>
            <a:srgbClr val="00FF99"/>
          </a:solidFill>
          <a:ln>
            <a:solidFill>
              <a:srgbClr val="FF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r>
              <a:rPr lang="en-US" sz="3000" dirty="0">
                <a:solidFill>
                  <a:srgbClr val="000000"/>
                </a:solidFill>
                <a:effectLst/>
                <a:latin typeface="Arial" panose="020B0604020202020204" pitchFamily="34" charset="0"/>
                <a:ea typeface="Calibri" panose="020F0502020204030204" pitchFamily="34" charset="0"/>
                <a:cs typeface="Arial" panose="020B0604020202020204" pitchFamily="34" charset="0"/>
              </a:rPr>
              <a:t>Con </a:t>
            </a:r>
            <a:r>
              <a:rPr lang="en-US" sz="3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ốc</a:t>
            </a:r>
            <a:r>
              <a:rPr lang="en-US" sz="3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sên</a:t>
            </a:r>
            <a:r>
              <a:rPr lang="en-US" sz="3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sống</a:t>
            </a:r>
            <a:r>
              <a:rPr lang="en-US" sz="3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ở </a:t>
            </a:r>
            <a:r>
              <a:rPr lang="en-US" sz="3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trên</a:t>
            </a:r>
            <a:r>
              <a:rPr lang="en-US" sz="3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cạn</a:t>
            </a:r>
            <a:r>
              <a:rPr lang="en-US" sz="3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zh-CN" altLang="en-US" sz="3000" b="1" spc="-300" dirty="0">
              <a:solidFill>
                <a:srgbClr val="A0CC3F"/>
              </a:solidFill>
              <a:effectLst/>
              <a:latin typeface="Arial" panose="020B0604020202020204" pitchFamily="34" charset="0"/>
              <a:ea typeface="字魂189号-星岩乐黑体" panose="00000500000000000000" charset="-122"/>
              <a:cs typeface="Arial" panose="020B0604020202020204" pitchFamily="34" charset="0"/>
              <a:sym typeface="+mn-lt"/>
            </a:endParaRPr>
          </a:p>
        </p:txBody>
      </p:sp>
      <p:pic>
        <p:nvPicPr>
          <p:cNvPr id="2" name="Picture 1">
            <a:extLst>
              <a:ext uri="{FF2B5EF4-FFF2-40B4-BE49-F238E27FC236}">
                <a16:creationId xmlns="" xmlns:a16="http://schemas.microsoft.com/office/drawing/2014/main" id="{1C41904A-95D4-A66B-669F-F0E2067C5B9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0922" y="1588780"/>
            <a:ext cx="3935352" cy="2740494"/>
          </a:xfrm>
          <a:prstGeom prst="rect">
            <a:avLst/>
          </a:prstGeom>
        </p:spPr>
      </p:pic>
      <p:pic>
        <p:nvPicPr>
          <p:cNvPr id="3" name="Picture 2">
            <a:extLst>
              <a:ext uri="{FF2B5EF4-FFF2-40B4-BE49-F238E27FC236}">
                <a16:creationId xmlns="" xmlns:a16="http://schemas.microsoft.com/office/drawing/2014/main" id="{4E4B650C-0D7D-46A8-170E-3BC4B56286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64690" y="1614104"/>
            <a:ext cx="3862619" cy="2689847"/>
          </a:xfrm>
          <a:prstGeom prst="rect">
            <a:avLst/>
          </a:prstGeom>
        </p:spPr>
      </p:pic>
      <p:pic>
        <p:nvPicPr>
          <p:cNvPr id="4" name="Picture 3">
            <a:extLst>
              <a:ext uri="{FF2B5EF4-FFF2-40B4-BE49-F238E27FC236}">
                <a16:creationId xmlns="" xmlns:a16="http://schemas.microsoft.com/office/drawing/2014/main" id="{EAC76AE2-2258-745B-4EA4-A8AB11CF29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7309" y="1830989"/>
            <a:ext cx="3711036" cy="2485623"/>
          </a:xfrm>
          <a:prstGeom prst="rect">
            <a:avLst/>
          </a:prstGeom>
        </p:spPr>
      </p:pic>
    </p:spTree>
    <p:extLst>
      <p:ext uri="{BB962C8B-B14F-4D97-AF65-F5344CB8AC3E}">
        <p14:creationId xmlns:p14="http://schemas.microsoft.com/office/powerpoint/2010/main" val="38307054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a:extLst>
              <a:ext uri="{FF2B5EF4-FFF2-40B4-BE49-F238E27FC236}">
                <a16:creationId xmlns="" xmlns:a16="http://schemas.microsoft.com/office/drawing/2014/main" id="{F853DC79-8A86-2BB4-E08C-45A72CC8F912}"/>
              </a:ext>
            </a:extLst>
          </p:cNvPr>
          <p:cNvSpPr/>
          <p:nvPr/>
        </p:nvSpPr>
        <p:spPr>
          <a:xfrm>
            <a:off x="328105" y="188278"/>
            <a:ext cx="11535790" cy="6575973"/>
          </a:xfrm>
          <a:prstGeom prst="round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a:extLst>
              <a:ext uri="{FF2B5EF4-FFF2-40B4-BE49-F238E27FC236}">
                <a16:creationId xmlns="" xmlns:a16="http://schemas.microsoft.com/office/drawing/2014/main" id="{6B2093BA-2A8B-1E18-869B-F41137BF69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99382" y="887896"/>
            <a:ext cx="6848067" cy="6848067"/>
          </a:xfrm>
          <a:prstGeom prst="rect">
            <a:avLst/>
          </a:prstGeom>
        </p:spPr>
      </p:pic>
      <p:grpSp>
        <p:nvGrpSpPr>
          <p:cNvPr id="7" name="Group 6">
            <a:extLst>
              <a:ext uri="{FF2B5EF4-FFF2-40B4-BE49-F238E27FC236}">
                <a16:creationId xmlns="" xmlns:a16="http://schemas.microsoft.com/office/drawing/2014/main" id="{3EA05277-DC26-7899-0B3E-2D46984BE0EB}"/>
              </a:ext>
            </a:extLst>
          </p:cNvPr>
          <p:cNvGrpSpPr/>
          <p:nvPr/>
        </p:nvGrpSpPr>
        <p:grpSpPr>
          <a:xfrm>
            <a:off x="271277" y="0"/>
            <a:ext cx="6929255" cy="6308035"/>
            <a:chOff x="271277" y="0"/>
            <a:chExt cx="6929255" cy="6308035"/>
          </a:xfrm>
        </p:grpSpPr>
        <p:pic>
          <p:nvPicPr>
            <p:cNvPr id="8" name="Picture 7">
              <a:extLst>
                <a:ext uri="{FF2B5EF4-FFF2-40B4-BE49-F238E27FC236}">
                  <a16:creationId xmlns="" xmlns:a16="http://schemas.microsoft.com/office/drawing/2014/main" id="{9617B8CA-5774-0B9D-9C34-D3D3871A08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8" t="3672" r="49225" b="61932"/>
            <a:stretch/>
          </p:blipFill>
          <p:spPr>
            <a:xfrm>
              <a:off x="271277" y="0"/>
              <a:ext cx="6929255" cy="6308035"/>
            </a:xfrm>
            <a:prstGeom prst="rect">
              <a:avLst/>
            </a:prstGeom>
          </p:spPr>
        </p:pic>
        <p:sp>
          <p:nvSpPr>
            <p:cNvPr id="10" name="TextBox 9">
              <a:extLst>
                <a:ext uri="{FF2B5EF4-FFF2-40B4-BE49-F238E27FC236}">
                  <a16:creationId xmlns="" xmlns:a16="http://schemas.microsoft.com/office/drawing/2014/main" id="{03328B8C-1CB7-3FD9-ACAD-A6A5F283DE54}"/>
                </a:ext>
              </a:extLst>
            </p:cNvPr>
            <p:cNvSpPr txBox="1"/>
            <p:nvPr/>
          </p:nvSpPr>
          <p:spPr>
            <a:xfrm>
              <a:off x="1563756" y="2226366"/>
              <a:ext cx="4068418" cy="1446550"/>
            </a:xfrm>
            <a:prstGeom prst="rect">
              <a:avLst/>
            </a:prstGeom>
            <a:noFill/>
          </p:spPr>
          <p:txBody>
            <a:bodyPr wrap="square" rtlCol="0">
              <a:spAutoFit/>
            </a:bodyPr>
            <a:lstStyle/>
            <a:p>
              <a:pPr algn="ctr"/>
              <a:r>
                <a:rPr lang="en-US" sz="4400" b="1" dirty="0">
                  <a:solidFill>
                    <a:schemeClr val="accent6">
                      <a:lumMod val="75000"/>
                    </a:schemeClr>
                  </a:solidFill>
                  <a:latin typeface="UTM Cookies" panose="02040603050506020204" pitchFamily="18" charset="0"/>
                </a:rPr>
                <a:t>LUYỆN ĐỌC THÀNH TIẾNG</a:t>
              </a:r>
            </a:p>
          </p:txBody>
        </p:sp>
      </p:grpSp>
    </p:spTree>
    <p:extLst>
      <p:ext uri="{BB962C8B-B14F-4D97-AF65-F5344CB8AC3E}">
        <p14:creationId xmlns:p14="http://schemas.microsoft.com/office/powerpoint/2010/main" val="32567118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a:extLst>
              <a:ext uri="{FF2B5EF4-FFF2-40B4-BE49-F238E27FC236}">
                <a16:creationId xmlns="" xmlns:a16="http://schemas.microsoft.com/office/drawing/2014/main" id="{F853DC79-8A86-2BB4-E08C-45A72CC8F912}"/>
              </a:ext>
            </a:extLst>
          </p:cNvPr>
          <p:cNvSpPr/>
          <p:nvPr/>
        </p:nvSpPr>
        <p:spPr>
          <a:xfrm>
            <a:off x="328105" y="188278"/>
            <a:ext cx="11535790" cy="6575973"/>
          </a:xfrm>
          <a:prstGeom prst="round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a:extLst>
              <a:ext uri="{FF2B5EF4-FFF2-40B4-BE49-F238E27FC236}">
                <a16:creationId xmlns="" xmlns:a16="http://schemas.microsoft.com/office/drawing/2014/main" id="{6DACC0C1-437A-65A9-85ED-563CB02BCF9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33" b="100000" l="1563" r="100000"/>
                    </a14:imgEffect>
                  </a14:imgLayer>
                </a14:imgProps>
              </a:ext>
              <a:ext uri="{28A0092B-C50C-407E-A947-70E740481C1C}">
                <a14:useLocalDpi xmlns:a14="http://schemas.microsoft.com/office/drawing/2010/main" val="0"/>
              </a:ext>
            </a:extLst>
          </a:blip>
          <a:stretch>
            <a:fillRect/>
          </a:stretch>
        </p:blipFill>
        <p:spPr>
          <a:xfrm>
            <a:off x="3477871" y="2253803"/>
            <a:ext cx="5382216" cy="5634507"/>
          </a:xfrm>
          <a:prstGeom prst="rect">
            <a:avLst/>
          </a:prstGeom>
        </p:spPr>
      </p:pic>
      <p:sp>
        <p:nvSpPr>
          <p:cNvPr id="7" name="Cloud 6">
            <a:extLst>
              <a:ext uri="{FF2B5EF4-FFF2-40B4-BE49-F238E27FC236}">
                <a16:creationId xmlns="" xmlns:a16="http://schemas.microsoft.com/office/drawing/2014/main" id="{AD4FD875-9E68-19ED-32DE-DFC18B6183CD}"/>
              </a:ext>
            </a:extLst>
          </p:cNvPr>
          <p:cNvSpPr/>
          <p:nvPr/>
        </p:nvSpPr>
        <p:spPr>
          <a:xfrm>
            <a:off x="592428" y="2640169"/>
            <a:ext cx="3013656" cy="1790163"/>
          </a:xfrm>
          <a:prstGeom prst="cloud">
            <a:avLst/>
          </a:prstGeom>
          <a:solidFill>
            <a:schemeClr val="accent2">
              <a:lumMod val="40000"/>
              <a:lumOff val="60000"/>
            </a:schemeClr>
          </a:solidFill>
          <a:ln w="57150">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accent2"/>
                </a:solidFill>
                <a:latin typeface="UTM Cookies" panose="02040603050506020204" pitchFamily="18" charset="0"/>
              </a:rPr>
              <a:t>Mắt</a:t>
            </a:r>
            <a:r>
              <a:rPr lang="en-US" sz="3600" dirty="0">
                <a:solidFill>
                  <a:schemeClr val="accent2"/>
                </a:solidFill>
                <a:latin typeface="UTM Cookies" panose="02040603050506020204" pitchFamily="18" charset="0"/>
              </a:rPr>
              <a:t> </a:t>
            </a:r>
            <a:r>
              <a:rPr lang="en-US" sz="3600" dirty="0" err="1">
                <a:solidFill>
                  <a:schemeClr val="accent2"/>
                </a:solidFill>
                <a:latin typeface="UTM Cookies" panose="02040603050506020204" pitchFamily="18" charset="0"/>
              </a:rPr>
              <a:t>dõi</a:t>
            </a:r>
            <a:endParaRPr lang="en-US" sz="3600" dirty="0">
              <a:solidFill>
                <a:schemeClr val="accent2"/>
              </a:solidFill>
              <a:latin typeface="UTM Cookies" panose="02040603050506020204" pitchFamily="18" charset="0"/>
            </a:endParaRPr>
          </a:p>
        </p:txBody>
      </p:sp>
      <p:sp>
        <p:nvSpPr>
          <p:cNvPr id="8" name="Cloud 7">
            <a:extLst>
              <a:ext uri="{FF2B5EF4-FFF2-40B4-BE49-F238E27FC236}">
                <a16:creationId xmlns="" xmlns:a16="http://schemas.microsoft.com/office/drawing/2014/main" id="{5EB0292F-5C99-AE80-B1A9-BAA2ECA8F94C}"/>
              </a:ext>
            </a:extLst>
          </p:cNvPr>
          <p:cNvSpPr/>
          <p:nvPr/>
        </p:nvSpPr>
        <p:spPr>
          <a:xfrm>
            <a:off x="4878947" y="616039"/>
            <a:ext cx="3013656" cy="1790163"/>
          </a:xfrm>
          <a:prstGeom prst="cloud">
            <a:avLst/>
          </a:prstGeom>
          <a:solidFill>
            <a:schemeClr val="accent6">
              <a:lumMod val="20000"/>
              <a:lumOff val="80000"/>
            </a:schemeClr>
          </a:solidFill>
          <a:ln w="57150">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6">
                    <a:lumMod val="75000"/>
                  </a:schemeClr>
                </a:solidFill>
                <a:latin typeface="UTM Cookies" panose="02040603050506020204" pitchFamily="18" charset="0"/>
              </a:rPr>
              <a:t>Tai </a:t>
            </a:r>
            <a:r>
              <a:rPr lang="en-US" sz="3200" dirty="0" err="1">
                <a:solidFill>
                  <a:schemeClr val="accent6">
                    <a:lumMod val="75000"/>
                  </a:schemeClr>
                </a:solidFill>
                <a:latin typeface="UTM Cookies" panose="02040603050506020204" pitchFamily="18" charset="0"/>
              </a:rPr>
              <a:t>nghe</a:t>
            </a:r>
            <a:endParaRPr lang="en-US" sz="3200" dirty="0">
              <a:solidFill>
                <a:schemeClr val="accent6">
                  <a:lumMod val="75000"/>
                </a:schemeClr>
              </a:solidFill>
              <a:latin typeface="UTM Cookies" panose="02040603050506020204" pitchFamily="18" charset="0"/>
            </a:endParaRPr>
          </a:p>
        </p:txBody>
      </p:sp>
      <p:sp>
        <p:nvSpPr>
          <p:cNvPr id="10" name="Cloud 9">
            <a:extLst>
              <a:ext uri="{FF2B5EF4-FFF2-40B4-BE49-F238E27FC236}">
                <a16:creationId xmlns="" xmlns:a16="http://schemas.microsoft.com/office/drawing/2014/main" id="{E674615C-D85F-FC3E-A51C-82B581260347}"/>
              </a:ext>
            </a:extLst>
          </p:cNvPr>
          <p:cNvSpPr/>
          <p:nvPr/>
        </p:nvSpPr>
        <p:spPr>
          <a:xfrm>
            <a:off x="8782239" y="2934237"/>
            <a:ext cx="3013656" cy="1790163"/>
          </a:xfrm>
          <a:prstGeom prst="cloud">
            <a:avLst/>
          </a:prstGeom>
          <a:solidFill>
            <a:schemeClr val="accent4">
              <a:lumMod val="20000"/>
              <a:lumOff val="80000"/>
            </a:schemeClr>
          </a:solidFill>
          <a:ln w="57150">
            <a:solidFill>
              <a:schemeClr val="accent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C000"/>
                </a:solidFill>
                <a:latin typeface="UTM Cookies" panose="02040603050506020204" pitchFamily="18" charset="0"/>
              </a:rPr>
              <a:t>Tay</a:t>
            </a:r>
            <a:r>
              <a:rPr lang="en-US" sz="3600" dirty="0">
                <a:solidFill>
                  <a:srgbClr val="FFC000"/>
                </a:solidFill>
                <a:latin typeface="UTM Cookies" panose="02040603050506020204" pitchFamily="18" charset="0"/>
              </a:rPr>
              <a:t> </a:t>
            </a:r>
            <a:r>
              <a:rPr lang="en-US" sz="3600" dirty="0" err="1">
                <a:solidFill>
                  <a:srgbClr val="FFC000"/>
                </a:solidFill>
                <a:latin typeface="UTM Cookies" panose="02040603050506020204" pitchFamily="18" charset="0"/>
              </a:rPr>
              <a:t>dò</a:t>
            </a:r>
            <a:endParaRPr lang="en-US" sz="3600" dirty="0">
              <a:solidFill>
                <a:srgbClr val="FFC000"/>
              </a:solidFill>
              <a:latin typeface="UTM Cookies" panose="02040603050506020204" pitchFamily="18" charset="0"/>
            </a:endParaRPr>
          </a:p>
        </p:txBody>
      </p:sp>
      <p:grpSp>
        <p:nvGrpSpPr>
          <p:cNvPr id="11" name="Group 10">
            <a:extLst>
              <a:ext uri="{FF2B5EF4-FFF2-40B4-BE49-F238E27FC236}">
                <a16:creationId xmlns="" xmlns:a16="http://schemas.microsoft.com/office/drawing/2014/main" id="{AC621E4A-29BA-372B-5E1D-F13CF50B45FF}"/>
              </a:ext>
            </a:extLst>
          </p:cNvPr>
          <p:cNvGrpSpPr/>
          <p:nvPr/>
        </p:nvGrpSpPr>
        <p:grpSpPr>
          <a:xfrm>
            <a:off x="-263807" y="-191868"/>
            <a:ext cx="3041139" cy="2113313"/>
            <a:chOff x="-263807" y="-191868"/>
            <a:chExt cx="3041139" cy="2113313"/>
          </a:xfrm>
        </p:grpSpPr>
        <p:pic>
          <p:nvPicPr>
            <p:cNvPr id="12" name="Picture 11">
              <a:extLst>
                <a:ext uri="{FF2B5EF4-FFF2-40B4-BE49-F238E27FC236}">
                  <a16:creationId xmlns="" xmlns:a16="http://schemas.microsoft.com/office/drawing/2014/main" id="{DC76E86E-01F3-A7E4-87D8-A116C7E4AE9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2338" t="65972"/>
            <a:stretch/>
          </p:blipFill>
          <p:spPr>
            <a:xfrm>
              <a:off x="-263807" y="-191868"/>
              <a:ext cx="3041139" cy="2113313"/>
            </a:xfrm>
            <a:prstGeom prst="rect">
              <a:avLst/>
            </a:prstGeom>
          </p:spPr>
        </p:pic>
        <p:sp>
          <p:nvSpPr>
            <p:cNvPr id="13" name="TextBox 12">
              <a:extLst>
                <a:ext uri="{FF2B5EF4-FFF2-40B4-BE49-F238E27FC236}">
                  <a16:creationId xmlns="" xmlns:a16="http://schemas.microsoft.com/office/drawing/2014/main" id="{40DFBC89-4602-2486-AE0A-9F77911DFEAD}"/>
                </a:ext>
              </a:extLst>
            </p:cNvPr>
            <p:cNvSpPr txBox="1"/>
            <p:nvPr/>
          </p:nvSpPr>
          <p:spPr>
            <a:xfrm>
              <a:off x="33269" y="541622"/>
              <a:ext cx="2446986" cy="646331"/>
            </a:xfrm>
            <a:prstGeom prst="rect">
              <a:avLst/>
            </a:prstGeom>
            <a:noFill/>
          </p:spPr>
          <p:txBody>
            <a:bodyPr wrap="square" rtlCol="0">
              <a:spAutoFit/>
            </a:bodyPr>
            <a:lstStyle/>
            <a:p>
              <a:r>
                <a:rPr lang="en-US" sz="3600" dirty="0">
                  <a:solidFill>
                    <a:srgbClr val="002060"/>
                  </a:solidFill>
                  <a:latin typeface="UTM Showcard" panose="02040603050506020204" pitchFamily="18" charset="0"/>
                </a:rPr>
                <a:t>ĐỌC MẪU</a:t>
              </a:r>
            </a:p>
          </p:txBody>
        </p:sp>
      </p:grpSp>
    </p:spTree>
    <p:extLst>
      <p:ext uri="{BB962C8B-B14F-4D97-AF65-F5344CB8AC3E}">
        <p14:creationId xmlns:p14="http://schemas.microsoft.com/office/powerpoint/2010/main" val="18983753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ppt_x"/>
                                          </p:val>
                                        </p:tav>
                                        <p:tav tm="100000">
                                          <p:val>
                                            <p:strVal val="#ppt_x"/>
                                          </p:val>
                                        </p:tav>
                                      </p:tavLst>
                                    </p:anim>
                                    <p:anim calcmode="lin" valueType="num">
                                      <p:cBhvr additive="base">
                                        <p:cTn id="11" dur="500" fill="hold"/>
                                        <p:tgtEl>
                                          <p:spTgt spid="5"/>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par>
                          <p:cTn id="16" fill="hold">
                            <p:stCondLst>
                              <p:cond delay="1000"/>
                            </p:stCondLst>
                            <p:childTnLst>
                              <p:par>
                                <p:cTn id="17" presetID="16" presetClass="entr" presetSubtype="21"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par>
                          <p:cTn id="20" fill="hold">
                            <p:stCondLst>
                              <p:cond delay="1500"/>
                            </p:stCondLst>
                            <p:childTnLst>
                              <p:par>
                                <p:cTn id="21" presetID="16" presetClass="entr" presetSubtype="21"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a:extLst>
              <a:ext uri="{FF2B5EF4-FFF2-40B4-BE49-F238E27FC236}">
                <a16:creationId xmlns="" xmlns:a16="http://schemas.microsoft.com/office/drawing/2014/main" id="{F853DC79-8A86-2BB4-E08C-45A72CC8F912}"/>
              </a:ext>
            </a:extLst>
          </p:cNvPr>
          <p:cNvSpPr/>
          <p:nvPr/>
        </p:nvSpPr>
        <p:spPr>
          <a:xfrm>
            <a:off x="328105" y="188278"/>
            <a:ext cx="11535790" cy="6575973"/>
          </a:xfrm>
          <a:prstGeom prst="round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mn-ea"/>
              <a:cs typeface="+mn-cs"/>
            </a:endParaRPr>
          </a:p>
        </p:txBody>
      </p:sp>
      <p:sp>
        <p:nvSpPr>
          <p:cNvPr id="2" name="圆角矩形 5">
            <a:extLst>
              <a:ext uri="{FF2B5EF4-FFF2-40B4-BE49-F238E27FC236}">
                <a16:creationId xmlns="" xmlns:a16="http://schemas.microsoft.com/office/drawing/2014/main" id="{EA6FD3BE-4EDF-A9F7-F0B1-4A18C0D63F70}"/>
              </a:ext>
            </a:extLst>
          </p:cNvPr>
          <p:cNvSpPr/>
          <p:nvPr/>
        </p:nvSpPr>
        <p:spPr>
          <a:xfrm>
            <a:off x="1351072" y="303212"/>
            <a:ext cx="5782661" cy="769620"/>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70C0"/>
                </a:solidFill>
                <a:effectLst/>
                <a:uLnTx/>
                <a:uFillTx/>
                <a:latin typeface="Arial" panose="020B0604020202020204" pitchFamily="34" charset="0"/>
                <a:ea typeface="Calibri" panose="020F0502020204030204" pitchFamily="34" charset="0"/>
                <a:cs typeface="Arial" panose="020B0604020202020204" pitchFamily="34" charset="0"/>
              </a:rPr>
              <a:t>Chuyện xây nhà</a:t>
            </a:r>
            <a:endParaRPr kumimoji="0" lang="zh-CN" altLang="en-US" sz="4400" b="1" i="0" u="none" strike="noStrike" kern="1200" cap="none" spc="-300" normalizeH="0" baseline="0" noProof="0" dirty="0">
              <a:ln>
                <a:noFill/>
              </a:ln>
              <a:solidFill>
                <a:srgbClr val="5F7700"/>
              </a:solidFill>
              <a:effectLst/>
              <a:uLnTx/>
              <a:uFillTx/>
              <a:latin typeface="Arial" panose="020B0604020202020204" pitchFamily="34" charset="0"/>
              <a:ea typeface="字魂189号-星岩乐黑体" panose="00000500000000000000" charset="-122"/>
              <a:cs typeface="Arial" panose="020B0604020202020204" pitchFamily="34" charset="0"/>
              <a:sym typeface="+mn-lt"/>
            </a:endParaRPr>
          </a:p>
        </p:txBody>
      </p:sp>
      <p:pic>
        <p:nvPicPr>
          <p:cNvPr id="7" name="Picture 6">
            <a:extLst>
              <a:ext uri="{FF2B5EF4-FFF2-40B4-BE49-F238E27FC236}">
                <a16:creationId xmlns="" xmlns:a16="http://schemas.microsoft.com/office/drawing/2014/main" id="{F0CAC35A-715B-E281-D9D7-BC69F614CA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12159" y="4414082"/>
            <a:ext cx="4025951" cy="2883403"/>
          </a:xfrm>
          <a:prstGeom prst="rect">
            <a:avLst/>
          </a:prstGeom>
        </p:spPr>
      </p:pic>
      <p:pic>
        <p:nvPicPr>
          <p:cNvPr id="10" name="Picture 9">
            <a:extLst>
              <a:ext uri="{FF2B5EF4-FFF2-40B4-BE49-F238E27FC236}">
                <a16:creationId xmlns="" xmlns:a16="http://schemas.microsoft.com/office/drawing/2014/main" id="{17D200C5-224E-4FDC-988D-82CD06A28E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8201" y="-166796"/>
            <a:ext cx="5583799" cy="5586592"/>
          </a:xfrm>
          <a:prstGeom prst="rect">
            <a:avLst/>
          </a:prstGeom>
        </p:spPr>
      </p:pic>
      <p:sp>
        <p:nvSpPr>
          <p:cNvPr id="3" name="Rectangle 2">
            <a:extLst>
              <a:ext uri="{FF2B5EF4-FFF2-40B4-BE49-F238E27FC236}">
                <a16:creationId xmlns="" xmlns:a16="http://schemas.microsoft.com/office/drawing/2014/main" id="{0A21B482-5932-BAAB-5D9E-CAEF1D4A65DD}"/>
              </a:ext>
            </a:extLst>
          </p:cNvPr>
          <p:cNvSpPr/>
          <p:nvPr/>
        </p:nvSpPr>
        <p:spPr>
          <a:xfrm>
            <a:off x="459769" y="1187765"/>
            <a:ext cx="4505278" cy="63709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effectLst/>
                <a:uLnTx/>
                <a:uFillTx/>
                <a:ea typeface="+mn-ea"/>
                <a:cs typeface="+mn-cs"/>
              </a:rPr>
              <a:t>Cả khu vườn mênh mông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effectLst/>
                <a:uLnTx/>
                <a:uFillTx/>
                <a:ea typeface="+mn-ea"/>
                <a:cs typeface="+mn-cs"/>
              </a:rPr>
              <a:t>Sao chỉ toàn nhà nhỏ?</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effectLst/>
                <a:uLnTx/>
                <a:uFillTx/>
                <a:ea typeface="+mn-ea"/>
                <a:cs typeface="+mn-cs"/>
              </a:rPr>
              <a:t>Nhà của chị kiến gió</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effectLst/>
                <a:uLnTx/>
                <a:uFillTx/>
                <a:ea typeface="+mn-ea"/>
                <a:cs typeface="+mn-cs"/>
              </a:rPr>
              <a:t>Cuộn trong tàu lá khoai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effectLst/>
                <a:uLnTx/>
                <a:uFillTx/>
                <a:ea typeface="+mn-ea"/>
                <a:cs typeface="+mn-cs"/>
              </a:rPr>
              <a:t>Ụ đất – anh kiến lửa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effectLst/>
                <a:uLnTx/>
                <a:uFillTx/>
                <a:ea typeface="+mn-ea"/>
                <a:cs typeface="+mn-cs"/>
              </a:rPr>
              <a:t>Xây thành luỹ đến oai!</a:t>
            </a:r>
            <a:endParaRPr kumimoji="0" lang="en-US" sz="2400" b="0" i="0" u="none" strike="noStrike" kern="1200" cap="none" spc="0" normalizeH="0" baseline="0" noProof="0">
              <a:ln>
                <a:noFill/>
              </a:ln>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effectLst/>
                <a:uLnTx/>
                <a:uFillTx/>
                <a:ea typeface="+mn-ea"/>
                <a:cs typeface="+mn-cs"/>
              </a:rPr>
              <a:t>Xén tóc thuê cây ổi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effectLst/>
                <a:uLnTx/>
                <a:uFillTx/>
                <a:ea typeface="+mn-ea"/>
                <a:cs typeface="+mn-cs"/>
              </a:rPr>
              <a:t>Mở cửa hiệu thời trang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effectLst/>
                <a:uLnTx/>
                <a:uFillTx/>
                <a:ea typeface="+mn-ea"/>
                <a:cs typeface="+mn-cs"/>
              </a:rPr>
              <a:t>Bác bọ ngựa luyện kiếm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effectLst/>
                <a:uLnTx/>
                <a:uFillTx/>
                <a:ea typeface="+mn-ea"/>
                <a:cs typeface="+mn-cs"/>
              </a:rPr>
              <a:t>Vun vút trên cành xoan.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effectLst/>
                <a:uLnTx/>
                <a:uFillTx/>
                <a:ea typeface="+mn-ea"/>
                <a:cs typeface="+mn-cs"/>
              </a:rPr>
              <a:t/>
            </a:r>
            <a:br>
              <a:rPr kumimoji="0" lang="vi-VN" sz="2400" b="0" i="0" u="none" strike="noStrike" kern="1200" cap="none" spc="0" normalizeH="0" baseline="0" noProof="0">
                <a:ln>
                  <a:noFill/>
                </a:ln>
                <a:effectLst/>
                <a:uLnTx/>
                <a:uFillTx/>
                <a:ea typeface="+mn-ea"/>
                <a:cs typeface="+mn-cs"/>
              </a:rPr>
            </a:br>
            <a:r>
              <a:rPr kumimoji="0" lang="vi-VN" sz="2400" b="0" i="0" u="none" strike="noStrike" kern="1200" cap="none" spc="0" normalizeH="0" baseline="0" noProof="0">
                <a:ln>
                  <a:noFill/>
                </a:ln>
                <a:effectLst/>
                <a:uLnTx/>
                <a:uFillTx/>
                <a:ea typeface="+mn-ea"/>
                <a:cs typeface="+mn-cs"/>
              </a:rPr>
              <a:t/>
            </a:r>
            <a:br>
              <a:rPr kumimoji="0" lang="vi-VN" sz="2400" b="0" i="0" u="none" strike="noStrike" kern="1200" cap="none" spc="0" normalizeH="0" baseline="0" noProof="0">
                <a:ln>
                  <a:noFill/>
                </a:ln>
                <a:effectLst/>
                <a:uLnTx/>
                <a:uFillTx/>
                <a:ea typeface="+mn-ea"/>
                <a:cs typeface="+mn-cs"/>
              </a:rPr>
            </a:br>
            <a:endParaRPr kumimoji="0" lang="en-US" sz="2400" b="0" i="0" u="none" strike="noStrike" kern="1200" cap="none" spc="0" normalizeH="0" baseline="0" noProof="0">
              <a:ln>
                <a:noFill/>
              </a:ln>
              <a:effectLst/>
              <a:uLnTx/>
              <a:uFillTx/>
              <a:ea typeface="+mn-ea"/>
              <a:cs typeface="+mn-cs"/>
            </a:endParaRPr>
          </a:p>
        </p:txBody>
      </p:sp>
      <p:sp>
        <p:nvSpPr>
          <p:cNvPr id="4" name="Rectangle 3">
            <a:extLst>
              <a:ext uri="{FF2B5EF4-FFF2-40B4-BE49-F238E27FC236}">
                <a16:creationId xmlns="" xmlns:a16="http://schemas.microsoft.com/office/drawing/2014/main" id="{4BBA9406-CD89-38F5-2EF1-C6AE9976A783}"/>
              </a:ext>
            </a:extLst>
          </p:cNvPr>
          <p:cNvSpPr/>
          <p:nvPr/>
        </p:nvSpPr>
        <p:spPr>
          <a:xfrm>
            <a:off x="4355561" y="1189406"/>
            <a:ext cx="4505279" cy="563231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effectLst/>
                <a:uLnTx/>
                <a:uFillTx/>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effectLst/>
                <a:uLnTx/>
                <a:uFillTx/>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effectLst/>
                <a:uLnTx/>
                <a:uFillTx/>
                <a:ea typeface="+mn-ea"/>
                <a:cs typeface="Arial" panose="020B0604020202020204" pitchFamily="34" charset="0"/>
              </a:rPr>
              <a:t>Riêng mấy bạn đom đóm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effectLst/>
                <a:uLnTx/>
                <a:uFillTx/>
                <a:ea typeface="+mn-ea"/>
                <a:cs typeface="Arial" panose="020B0604020202020204" pitchFamily="34" charset="0"/>
              </a:rPr>
              <a:t>Thích làm nhà gần ao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effectLst/>
                <a:uLnTx/>
                <a:uFillTx/>
                <a:ea typeface="+mn-ea"/>
                <a:cs typeface="Arial" panose="020B0604020202020204" pitchFamily="34" charset="0"/>
              </a:rPr>
              <a:t>Đêm giăng đèn mở hội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effectLst/>
                <a:uLnTx/>
                <a:uFillTx/>
                <a:ea typeface="+mn-ea"/>
                <a:cs typeface="Arial" panose="020B0604020202020204" pitchFamily="34" charset="0"/>
              </a:rPr>
              <a:t>Thắp lên ngàn ánh sao.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effectLst/>
                <a:uLnTx/>
                <a:uFillTx/>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effectLst/>
                <a:uLnTx/>
                <a:uFillTx/>
                <a:ea typeface="+mn-ea"/>
                <a:cs typeface="Arial" panose="020B0604020202020204" pitchFamily="34" charset="0"/>
              </a:rPr>
              <a:t>Mặt đất gieo sự sống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effectLst/>
                <a:uLnTx/>
                <a:uFillTx/>
                <a:ea typeface="+mn-ea"/>
                <a:cs typeface="Arial" panose="020B0604020202020204" pitchFamily="34" charset="0"/>
              </a:rPr>
              <a:t>Bầu trời nâng cánh bay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effectLst/>
                <a:uLnTx/>
                <a:uFillTx/>
                <a:ea typeface="+mn-ea"/>
                <a:cs typeface="Arial" panose="020B0604020202020204" pitchFamily="34" charset="0"/>
              </a:rPr>
              <a:t>Mắt tớ nhìn xa tít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effectLst/>
                <a:uLnTx/>
                <a:uFillTx/>
                <a:ea typeface="+mn-ea"/>
                <a:cs typeface="Arial" panose="020B0604020202020204" pitchFamily="34" charset="0"/>
              </a:rPr>
              <a:t>Tớ xây nhà trên mây!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a:ln>
                  <a:noFill/>
                </a:ln>
                <a:effectLst/>
                <a:uLnTx/>
                <a:uFillTx/>
                <a:ea typeface="+mn-ea"/>
                <a:cs typeface="Arial" panose="020B0604020202020204" pitchFamily="34" charset="0"/>
              </a:rPr>
              <a:t>Bảo Ngọc</a:t>
            </a:r>
            <a:endParaRPr kumimoji="0" lang="vi-VN" sz="2400" b="0" i="0" u="none" strike="noStrike" kern="1200" cap="none" spc="0" normalizeH="0" baseline="0" noProof="0">
              <a:ln>
                <a:noFill/>
              </a:ln>
              <a:effectLst/>
              <a:uLnTx/>
              <a:uFillTx/>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effectLst/>
                <a:uLnTx/>
                <a:uFillTx/>
                <a:ea typeface="+mn-ea"/>
                <a:cs typeface="Arial" panose="020B0604020202020204" pitchFamily="34" charset="0"/>
              </a:rPr>
              <a:t/>
            </a:r>
            <a:br>
              <a:rPr kumimoji="0" lang="vi-VN" sz="2400" b="0" i="0" u="none" strike="noStrike" kern="1200" cap="none" spc="0" normalizeH="0" baseline="0" noProof="0">
                <a:ln>
                  <a:noFill/>
                </a:ln>
                <a:effectLst/>
                <a:uLnTx/>
                <a:uFillTx/>
                <a:ea typeface="+mn-ea"/>
                <a:cs typeface="Arial" panose="020B0604020202020204" pitchFamily="34" charset="0"/>
              </a:rPr>
            </a:br>
            <a:r>
              <a:rPr kumimoji="0" lang="vi-VN" sz="2400" b="0" i="0" u="none" strike="noStrike" kern="1200" cap="none" spc="0" normalizeH="0" baseline="0" noProof="0">
                <a:ln>
                  <a:noFill/>
                </a:ln>
                <a:effectLst/>
                <a:uLnTx/>
                <a:uFillTx/>
                <a:ea typeface="+mn-ea"/>
                <a:cs typeface="Arial" panose="020B0604020202020204" pitchFamily="34" charset="0"/>
              </a:rPr>
              <a:t/>
            </a:r>
            <a:br>
              <a:rPr kumimoji="0" lang="vi-VN" sz="2400" b="0" i="0" u="none" strike="noStrike" kern="1200" cap="none" spc="0" normalizeH="0" baseline="0" noProof="0">
                <a:ln>
                  <a:noFill/>
                </a:ln>
                <a:effectLst/>
                <a:uLnTx/>
                <a:uFillTx/>
                <a:ea typeface="+mn-ea"/>
                <a:cs typeface="Arial" panose="020B0604020202020204" pitchFamily="34" charset="0"/>
              </a:rPr>
            </a:br>
            <a:endParaRPr kumimoji="0" lang="en-US" sz="2400" b="0" i="0" u="none" strike="noStrike" kern="1200" cap="none" spc="0" normalizeH="0" baseline="0" noProof="0">
              <a:ln>
                <a:noFill/>
              </a:ln>
              <a:effectLst/>
              <a:uLnTx/>
              <a:uFillTx/>
              <a:ea typeface="+mn-ea"/>
              <a:cs typeface="Arial" panose="020B0604020202020204" pitchFamily="34" charset="0"/>
            </a:endParaRPr>
          </a:p>
        </p:txBody>
      </p:sp>
    </p:spTree>
    <p:extLst>
      <p:ext uri="{BB962C8B-B14F-4D97-AF65-F5344CB8AC3E}">
        <p14:creationId xmlns:p14="http://schemas.microsoft.com/office/powerpoint/2010/main" val="967556027"/>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FD5E21E1-3209-AF5C-7F1A-07D7A2BFC890}"/>
              </a:ext>
            </a:extLst>
          </p:cNvPr>
          <p:cNvGrpSpPr/>
          <p:nvPr/>
        </p:nvGrpSpPr>
        <p:grpSpPr>
          <a:xfrm>
            <a:off x="4032283" y="-399246"/>
            <a:ext cx="4272061" cy="2292439"/>
            <a:chOff x="-412517" y="-1"/>
            <a:chExt cx="4272061" cy="2292439"/>
          </a:xfrm>
        </p:grpSpPr>
        <p:pic>
          <p:nvPicPr>
            <p:cNvPr id="3" name="Picture 2">
              <a:extLst>
                <a:ext uri="{FF2B5EF4-FFF2-40B4-BE49-F238E27FC236}">
                  <a16:creationId xmlns="" xmlns:a16="http://schemas.microsoft.com/office/drawing/2014/main" id="{8E3A2C62-B86C-1CE3-D992-A481BCDD341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6343" r="48487" b="36188"/>
            <a:stretch/>
          </p:blipFill>
          <p:spPr>
            <a:xfrm>
              <a:off x="-412517" y="-1"/>
              <a:ext cx="4272061" cy="2292439"/>
            </a:xfrm>
            <a:prstGeom prst="rect">
              <a:avLst/>
            </a:prstGeom>
          </p:spPr>
        </p:pic>
        <p:sp>
          <p:nvSpPr>
            <p:cNvPr id="4" name="TextBox 3">
              <a:extLst>
                <a:ext uri="{FF2B5EF4-FFF2-40B4-BE49-F238E27FC236}">
                  <a16:creationId xmlns="" xmlns:a16="http://schemas.microsoft.com/office/drawing/2014/main" id="{C8163A60-A59D-A609-1AF7-DD788F1A904E}"/>
                </a:ext>
              </a:extLst>
            </p:cNvPr>
            <p:cNvSpPr txBox="1"/>
            <p:nvPr/>
          </p:nvSpPr>
          <p:spPr>
            <a:xfrm>
              <a:off x="555268" y="669164"/>
              <a:ext cx="2336489" cy="1077218"/>
            </a:xfrm>
            <a:prstGeom prst="rect">
              <a:avLst/>
            </a:prstGeom>
            <a:noFill/>
          </p:spPr>
          <p:txBody>
            <a:bodyPr wrap="square" rtlCol="0">
              <a:spAutoFit/>
            </a:bodyPr>
            <a:lstStyle/>
            <a:p>
              <a:pPr algn="ctr"/>
              <a:r>
                <a:rPr lang="en-US" sz="3200" dirty="0" err="1">
                  <a:solidFill>
                    <a:schemeClr val="accent6">
                      <a:lumMod val="50000"/>
                    </a:schemeClr>
                  </a:solidFill>
                  <a:latin typeface="UTM Cookies" panose="02040603050506020204" pitchFamily="18" charset="0"/>
                </a:rPr>
                <a:t>Luyện</a:t>
              </a:r>
              <a:r>
                <a:rPr lang="en-US" sz="3200" dirty="0">
                  <a:solidFill>
                    <a:schemeClr val="accent6">
                      <a:lumMod val="50000"/>
                    </a:schemeClr>
                  </a:solidFill>
                  <a:latin typeface="UTM Cookies" panose="02040603050506020204" pitchFamily="18" charset="0"/>
                </a:rPr>
                <a:t> </a:t>
              </a:r>
              <a:r>
                <a:rPr lang="en-US" sz="3200" dirty="0" err="1">
                  <a:solidFill>
                    <a:schemeClr val="accent6">
                      <a:lumMod val="50000"/>
                    </a:schemeClr>
                  </a:solidFill>
                  <a:latin typeface="UTM Cookies" panose="02040603050506020204" pitchFamily="18" charset="0"/>
                </a:rPr>
                <a:t>đọc</a:t>
              </a:r>
              <a:r>
                <a:rPr lang="en-US" sz="3200" dirty="0">
                  <a:solidFill>
                    <a:schemeClr val="accent6">
                      <a:lumMod val="50000"/>
                    </a:schemeClr>
                  </a:solidFill>
                  <a:latin typeface="UTM Cookies" panose="02040603050506020204" pitchFamily="18" charset="0"/>
                </a:rPr>
                <a:t> </a:t>
              </a:r>
              <a:r>
                <a:rPr lang="en-US" sz="3200" dirty="0" err="1">
                  <a:solidFill>
                    <a:schemeClr val="accent6">
                      <a:lumMod val="50000"/>
                    </a:schemeClr>
                  </a:solidFill>
                  <a:latin typeface="UTM Cookies" panose="02040603050506020204" pitchFamily="18" charset="0"/>
                </a:rPr>
                <a:t>từ</a:t>
              </a:r>
              <a:r>
                <a:rPr lang="en-US" sz="3200" dirty="0">
                  <a:solidFill>
                    <a:schemeClr val="accent6">
                      <a:lumMod val="50000"/>
                    </a:schemeClr>
                  </a:solidFill>
                  <a:latin typeface="UTM Cookies" panose="02040603050506020204" pitchFamily="18" charset="0"/>
                </a:rPr>
                <a:t> </a:t>
              </a:r>
              <a:r>
                <a:rPr lang="en-US" sz="3200" dirty="0" err="1">
                  <a:solidFill>
                    <a:schemeClr val="accent6">
                      <a:lumMod val="50000"/>
                    </a:schemeClr>
                  </a:solidFill>
                  <a:latin typeface="UTM Cookies" panose="02040603050506020204" pitchFamily="18" charset="0"/>
                </a:rPr>
                <a:t>khó</a:t>
              </a:r>
              <a:endParaRPr lang="en-US" sz="3200" dirty="0">
                <a:solidFill>
                  <a:schemeClr val="accent6">
                    <a:lumMod val="50000"/>
                  </a:schemeClr>
                </a:solidFill>
                <a:latin typeface="UTM Cookies" panose="02040603050506020204" pitchFamily="18" charset="0"/>
              </a:endParaRPr>
            </a:p>
          </p:txBody>
        </p:sp>
      </p:grpSp>
      <p:grpSp>
        <p:nvGrpSpPr>
          <p:cNvPr id="6" name="Group 5">
            <a:extLst>
              <a:ext uri="{FF2B5EF4-FFF2-40B4-BE49-F238E27FC236}">
                <a16:creationId xmlns="" xmlns:a16="http://schemas.microsoft.com/office/drawing/2014/main" id="{77245160-A439-EFA9-4641-7318098A9A0B}"/>
              </a:ext>
            </a:extLst>
          </p:cNvPr>
          <p:cNvGrpSpPr/>
          <p:nvPr/>
        </p:nvGrpSpPr>
        <p:grpSpPr>
          <a:xfrm>
            <a:off x="0" y="909256"/>
            <a:ext cx="3657599" cy="3448032"/>
            <a:chOff x="-103030" y="1038045"/>
            <a:chExt cx="3657599" cy="3448032"/>
          </a:xfrm>
        </p:grpSpPr>
        <p:pic>
          <p:nvPicPr>
            <p:cNvPr id="7" name="Picture 6">
              <a:extLst>
                <a:ext uri="{FF2B5EF4-FFF2-40B4-BE49-F238E27FC236}">
                  <a16:creationId xmlns="" xmlns:a16="http://schemas.microsoft.com/office/drawing/2014/main" id="{154D451E-6B86-6C5A-B0C4-4C9E1D4808C1}"/>
                </a:ext>
              </a:extLst>
            </p:cNvPr>
            <p:cNvPicPr>
              <a:picLocks noChangeAspect="1"/>
            </p:cNvPicPr>
            <p:nvPr/>
          </p:nvPicPr>
          <p:blipFill rotWithShape="1">
            <a:blip r:embed="rId3">
              <a:extLst>
                <a:ext uri="{28A0092B-C50C-407E-A947-70E740481C1C}">
                  <a14:useLocalDpi xmlns:a14="http://schemas.microsoft.com/office/drawing/2010/main" val="0"/>
                </a:ext>
              </a:extLst>
            </a:blip>
            <a:srcRect l="4279" t="-6197" r="51719" b="68216"/>
            <a:stretch/>
          </p:blipFill>
          <p:spPr>
            <a:xfrm>
              <a:off x="-103030" y="1038045"/>
              <a:ext cx="3657599" cy="3448032"/>
            </a:xfrm>
            <a:prstGeom prst="rect">
              <a:avLst/>
            </a:prstGeom>
          </p:spPr>
        </p:pic>
        <p:sp>
          <p:nvSpPr>
            <p:cNvPr id="8" name="TextBox 7">
              <a:extLst>
                <a:ext uri="{FF2B5EF4-FFF2-40B4-BE49-F238E27FC236}">
                  <a16:creationId xmlns="" xmlns:a16="http://schemas.microsoft.com/office/drawing/2014/main" id="{96941FBC-F8FD-8CCF-6A22-3B4A9B98F2D1}"/>
                </a:ext>
              </a:extLst>
            </p:cNvPr>
            <p:cNvSpPr txBox="1"/>
            <p:nvPr/>
          </p:nvSpPr>
          <p:spPr>
            <a:xfrm>
              <a:off x="934842" y="3483058"/>
              <a:ext cx="2499178" cy="584775"/>
            </a:xfrm>
            <a:prstGeom prst="rect">
              <a:avLst/>
            </a:prstGeom>
            <a:noFill/>
          </p:spPr>
          <p:txBody>
            <a:bodyPr wrap="square" rtlCol="0">
              <a:spAutoFit/>
            </a:bodyPr>
            <a:lstStyle/>
            <a:p>
              <a:r>
                <a:rPr lang="en-US" sz="3200" b="1"/>
                <a:t>mênh mông</a:t>
              </a:r>
              <a:endParaRPr lang="en-US" sz="3200" b="1" dirty="0"/>
            </a:p>
          </p:txBody>
        </p:sp>
      </p:grpSp>
      <p:grpSp>
        <p:nvGrpSpPr>
          <p:cNvPr id="9" name="Group 8">
            <a:extLst>
              <a:ext uri="{FF2B5EF4-FFF2-40B4-BE49-F238E27FC236}">
                <a16:creationId xmlns="" xmlns:a16="http://schemas.microsoft.com/office/drawing/2014/main" id="{8D32A998-C4DB-E9F7-FFBE-484B2B378C0B}"/>
              </a:ext>
            </a:extLst>
          </p:cNvPr>
          <p:cNvGrpSpPr/>
          <p:nvPr/>
        </p:nvGrpSpPr>
        <p:grpSpPr>
          <a:xfrm>
            <a:off x="5231744" y="1124149"/>
            <a:ext cx="3657599" cy="3448032"/>
            <a:chOff x="4223602" y="1205470"/>
            <a:chExt cx="3657599" cy="3448032"/>
          </a:xfrm>
        </p:grpSpPr>
        <p:pic>
          <p:nvPicPr>
            <p:cNvPr id="17" name="Picture 16">
              <a:extLst>
                <a:ext uri="{FF2B5EF4-FFF2-40B4-BE49-F238E27FC236}">
                  <a16:creationId xmlns="" xmlns:a16="http://schemas.microsoft.com/office/drawing/2014/main" id="{01DDDBE9-AEE8-0214-B0FC-E3C71C622BF8}"/>
                </a:ext>
              </a:extLst>
            </p:cNvPr>
            <p:cNvPicPr>
              <a:picLocks noChangeAspect="1"/>
            </p:cNvPicPr>
            <p:nvPr/>
          </p:nvPicPr>
          <p:blipFill rotWithShape="1">
            <a:blip r:embed="rId3">
              <a:extLst>
                <a:ext uri="{28A0092B-C50C-407E-A947-70E740481C1C}">
                  <a14:useLocalDpi xmlns:a14="http://schemas.microsoft.com/office/drawing/2010/main" val="0"/>
                </a:ext>
              </a:extLst>
            </a:blip>
            <a:srcRect l="47506" t="-5488" r="8492" b="67507"/>
            <a:stretch/>
          </p:blipFill>
          <p:spPr>
            <a:xfrm>
              <a:off x="4223602" y="1205470"/>
              <a:ext cx="3657599" cy="3448032"/>
            </a:xfrm>
            <a:prstGeom prst="rect">
              <a:avLst/>
            </a:prstGeom>
          </p:spPr>
        </p:pic>
        <p:sp>
          <p:nvSpPr>
            <p:cNvPr id="18" name="TextBox 17">
              <a:extLst>
                <a:ext uri="{FF2B5EF4-FFF2-40B4-BE49-F238E27FC236}">
                  <a16:creationId xmlns="" xmlns:a16="http://schemas.microsoft.com/office/drawing/2014/main" id="{F6E67060-AF54-E006-9B7E-4BA00CE15F0A}"/>
                </a:ext>
              </a:extLst>
            </p:cNvPr>
            <p:cNvSpPr txBox="1"/>
            <p:nvPr/>
          </p:nvSpPr>
          <p:spPr>
            <a:xfrm>
              <a:off x="5736165" y="3492020"/>
              <a:ext cx="2099257" cy="584775"/>
            </a:xfrm>
            <a:prstGeom prst="rect">
              <a:avLst/>
            </a:prstGeom>
            <a:noFill/>
          </p:spPr>
          <p:txBody>
            <a:bodyPr wrap="square" rtlCol="0">
              <a:spAutoFit/>
            </a:bodyPr>
            <a:lstStyle/>
            <a:p>
              <a:r>
                <a:rPr lang="en-US" sz="3200" b="1"/>
                <a:t>ụ đất</a:t>
              </a:r>
              <a:endParaRPr lang="en-US" sz="3200" b="1" dirty="0"/>
            </a:p>
          </p:txBody>
        </p:sp>
      </p:grpSp>
      <p:grpSp>
        <p:nvGrpSpPr>
          <p:cNvPr id="19" name="Group 18">
            <a:extLst>
              <a:ext uri="{FF2B5EF4-FFF2-40B4-BE49-F238E27FC236}">
                <a16:creationId xmlns="" xmlns:a16="http://schemas.microsoft.com/office/drawing/2014/main" id="{7E523660-9954-E9E1-90F8-8EFABE7FC55D}"/>
              </a:ext>
            </a:extLst>
          </p:cNvPr>
          <p:cNvGrpSpPr/>
          <p:nvPr/>
        </p:nvGrpSpPr>
        <p:grpSpPr>
          <a:xfrm>
            <a:off x="2287461" y="3646657"/>
            <a:ext cx="3657599" cy="3448032"/>
            <a:chOff x="2287461" y="3646657"/>
            <a:chExt cx="3657599" cy="3448032"/>
          </a:xfrm>
        </p:grpSpPr>
        <p:pic>
          <p:nvPicPr>
            <p:cNvPr id="20" name="Picture 19">
              <a:extLst>
                <a:ext uri="{FF2B5EF4-FFF2-40B4-BE49-F238E27FC236}">
                  <a16:creationId xmlns="" xmlns:a16="http://schemas.microsoft.com/office/drawing/2014/main" id="{F171BDAB-1CA6-F4DE-8BA2-C8D9AFE7F878}"/>
                </a:ext>
              </a:extLst>
            </p:cNvPr>
            <p:cNvPicPr>
              <a:picLocks noChangeAspect="1"/>
            </p:cNvPicPr>
            <p:nvPr/>
          </p:nvPicPr>
          <p:blipFill rotWithShape="1">
            <a:blip r:embed="rId3">
              <a:extLst>
                <a:ext uri="{28A0092B-C50C-407E-A947-70E740481C1C}">
                  <a14:useLocalDpi xmlns:a14="http://schemas.microsoft.com/office/drawing/2010/main" val="0"/>
                </a:ext>
              </a:extLst>
            </a:blip>
            <a:srcRect l="47089" t="28771" r="8909" b="33248"/>
            <a:stretch/>
          </p:blipFill>
          <p:spPr>
            <a:xfrm>
              <a:off x="2287461" y="3646657"/>
              <a:ext cx="3657599" cy="3448032"/>
            </a:xfrm>
            <a:prstGeom prst="rect">
              <a:avLst/>
            </a:prstGeom>
          </p:spPr>
        </p:pic>
        <p:sp>
          <p:nvSpPr>
            <p:cNvPr id="21" name="TextBox 20">
              <a:extLst>
                <a:ext uri="{FF2B5EF4-FFF2-40B4-BE49-F238E27FC236}">
                  <a16:creationId xmlns="" xmlns:a16="http://schemas.microsoft.com/office/drawing/2014/main" id="{D7B1039D-0F38-67F3-80A2-D6FF309A88D7}"/>
                </a:ext>
              </a:extLst>
            </p:cNvPr>
            <p:cNvSpPr txBox="1"/>
            <p:nvPr/>
          </p:nvSpPr>
          <p:spPr>
            <a:xfrm>
              <a:off x="3237520" y="5824392"/>
              <a:ext cx="2099257" cy="584775"/>
            </a:xfrm>
            <a:prstGeom prst="rect">
              <a:avLst/>
            </a:prstGeom>
            <a:noFill/>
          </p:spPr>
          <p:txBody>
            <a:bodyPr wrap="square" rtlCol="0">
              <a:spAutoFit/>
            </a:bodyPr>
            <a:lstStyle/>
            <a:p>
              <a:r>
                <a:rPr lang="en-US" sz="3200" b="1"/>
                <a:t>luyện kiếm</a:t>
              </a:r>
              <a:endParaRPr lang="en-US" sz="3200" b="1" dirty="0"/>
            </a:p>
          </p:txBody>
        </p:sp>
      </p:grpSp>
      <p:grpSp>
        <p:nvGrpSpPr>
          <p:cNvPr id="22" name="Group 21">
            <a:extLst>
              <a:ext uri="{FF2B5EF4-FFF2-40B4-BE49-F238E27FC236}">
                <a16:creationId xmlns="" xmlns:a16="http://schemas.microsoft.com/office/drawing/2014/main" id="{ACFCA4A9-1EBC-AE54-17E3-2AD7DF68A0B7}"/>
              </a:ext>
            </a:extLst>
          </p:cNvPr>
          <p:cNvGrpSpPr/>
          <p:nvPr/>
        </p:nvGrpSpPr>
        <p:grpSpPr>
          <a:xfrm>
            <a:off x="7793936" y="3981429"/>
            <a:ext cx="3657599" cy="2839252"/>
            <a:chOff x="7793936" y="3981429"/>
            <a:chExt cx="3657599" cy="2839252"/>
          </a:xfrm>
        </p:grpSpPr>
        <p:pic>
          <p:nvPicPr>
            <p:cNvPr id="23" name="Picture 22">
              <a:extLst>
                <a:ext uri="{FF2B5EF4-FFF2-40B4-BE49-F238E27FC236}">
                  <a16:creationId xmlns="" xmlns:a16="http://schemas.microsoft.com/office/drawing/2014/main" id="{3FF398AB-B535-B68F-2E52-57ADBE402D40}"/>
                </a:ext>
              </a:extLst>
            </p:cNvPr>
            <p:cNvPicPr>
              <a:picLocks noChangeAspect="1"/>
            </p:cNvPicPr>
            <p:nvPr/>
          </p:nvPicPr>
          <p:blipFill rotWithShape="1">
            <a:blip r:embed="rId3">
              <a:extLst>
                <a:ext uri="{28A0092B-C50C-407E-A947-70E740481C1C}">
                  <a14:useLocalDpi xmlns:a14="http://schemas.microsoft.com/office/drawing/2010/main" val="0"/>
                </a:ext>
              </a:extLst>
            </a:blip>
            <a:srcRect l="10059" t="32176" r="45939" b="36550"/>
            <a:stretch/>
          </p:blipFill>
          <p:spPr>
            <a:xfrm>
              <a:off x="7793936" y="3981429"/>
              <a:ext cx="3657599" cy="2839252"/>
            </a:xfrm>
            <a:prstGeom prst="rect">
              <a:avLst/>
            </a:prstGeom>
          </p:spPr>
        </p:pic>
        <p:sp>
          <p:nvSpPr>
            <p:cNvPr id="24" name="TextBox 23">
              <a:extLst>
                <a:ext uri="{FF2B5EF4-FFF2-40B4-BE49-F238E27FC236}">
                  <a16:creationId xmlns="" xmlns:a16="http://schemas.microsoft.com/office/drawing/2014/main" id="{7C73481B-B95C-8A55-1292-8C6D3B189668}"/>
                </a:ext>
              </a:extLst>
            </p:cNvPr>
            <p:cNvSpPr txBox="1"/>
            <p:nvPr/>
          </p:nvSpPr>
          <p:spPr>
            <a:xfrm>
              <a:off x="8232521" y="5791323"/>
              <a:ext cx="2476709" cy="584775"/>
            </a:xfrm>
            <a:prstGeom prst="rect">
              <a:avLst/>
            </a:prstGeom>
            <a:noFill/>
          </p:spPr>
          <p:txBody>
            <a:bodyPr wrap="square" rtlCol="0">
              <a:spAutoFit/>
            </a:bodyPr>
            <a:lstStyle/>
            <a:p>
              <a:pPr algn="ctr"/>
              <a:r>
                <a:rPr lang="en-US" sz="3200" b="1"/>
                <a:t>giăng đèn</a:t>
              </a:r>
              <a:endParaRPr lang="en-US" sz="3200" b="1" dirty="0"/>
            </a:p>
          </p:txBody>
        </p:sp>
      </p:grpSp>
      <p:pic>
        <p:nvPicPr>
          <p:cNvPr id="25" name="Picture 2" descr="Leaves - Jitter.Bug.Girl, deco , gif , green , leaf , leaves , jitter , bug  , girl - PicMix">
            <a:extLst>
              <a:ext uri="{FF2B5EF4-FFF2-40B4-BE49-F238E27FC236}">
                <a16:creationId xmlns="" xmlns:a16="http://schemas.microsoft.com/office/drawing/2014/main" id="{3473F7C4-454B-907A-EC83-522DB86CDDFB}"/>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444162" y="872503"/>
            <a:ext cx="2952750" cy="234315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Leaves - Jitter.Bug.Girl, deco , gif , green , leaf , leaves , jitter , bug  , girl - PicMix">
            <a:extLst>
              <a:ext uri="{FF2B5EF4-FFF2-40B4-BE49-F238E27FC236}">
                <a16:creationId xmlns="" xmlns:a16="http://schemas.microsoft.com/office/drawing/2014/main" id="{33E67B69-790E-9F03-9428-AB80D8BB836A}"/>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11451535" y="-447587"/>
            <a:ext cx="3810000" cy="2000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11485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56" presetClass="path" presetSubtype="0" accel="50000" decel="50000" fill="hold" nodeType="withEffect">
                                  <p:stCondLst>
                                    <p:cond delay="0"/>
                                  </p:stCondLst>
                                  <p:childTnLst>
                                    <p:animMotion origin="layout" path="M -2.91667E-6 1.85185E-6 L 0.17552 -0.20533 " pathEditMode="relative" rAng="0" ptsTypes="AA">
                                      <p:cBhvr>
                                        <p:cTn id="9" dur="2000" fill="hold"/>
                                        <p:tgtEl>
                                          <p:spTgt spid="25"/>
                                        </p:tgtEl>
                                        <p:attrNameLst>
                                          <p:attrName>ppt_x</p:attrName>
                                          <p:attrName>ppt_y</p:attrName>
                                        </p:attrNameLst>
                                      </p:cBhvr>
                                      <p:rCtr x="8776" y="-10278"/>
                                    </p:animMotion>
                                  </p:childTnLst>
                                </p:cTn>
                              </p:par>
                              <p:par>
                                <p:cTn id="10" presetID="35" presetClass="path" presetSubtype="0" accel="50000" decel="50000" fill="hold" nodeType="withEffect">
                                  <p:stCondLst>
                                    <p:cond delay="0"/>
                                  </p:stCondLst>
                                  <p:childTnLst>
                                    <p:animMotion origin="layout" path="M -2.91667E-6 4.44444E-6 L -0.25 4.44444E-6 " pathEditMode="relative" rAng="0" ptsTypes="AA">
                                      <p:cBhvr>
                                        <p:cTn id="11" dur="2000" fill="hold"/>
                                        <p:tgtEl>
                                          <p:spTgt spid="26"/>
                                        </p:tgtEl>
                                        <p:attrNameLst>
                                          <p:attrName>ppt_x</p:attrName>
                                          <p:attrName>ppt_y</p:attrName>
                                        </p:attrNameLst>
                                      </p:cBhvr>
                                      <p:rCtr x="-12500" y="0"/>
                                    </p:animMotion>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500" fill="hold"/>
                                        <p:tgtEl>
                                          <p:spTgt spid="19"/>
                                        </p:tgtEl>
                                        <p:attrNameLst>
                                          <p:attrName>ppt_x</p:attrName>
                                        </p:attrNameLst>
                                      </p:cBhvr>
                                      <p:tavLst>
                                        <p:tav tm="0">
                                          <p:val>
                                            <p:strVal val="#ppt_x"/>
                                          </p:val>
                                        </p:tav>
                                        <p:tav tm="100000">
                                          <p:val>
                                            <p:strVal val="#ppt_x"/>
                                          </p:val>
                                        </p:tav>
                                      </p:tavLst>
                                    </p:anim>
                                    <p:anim calcmode="lin" valueType="num">
                                      <p:cBhvr additive="base">
                                        <p:cTn id="2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 calcmode="lin" valueType="num">
                                      <p:cBhvr additive="base">
                                        <p:cTn id="34" dur="500" fill="hold"/>
                                        <p:tgtEl>
                                          <p:spTgt spid="22"/>
                                        </p:tgtEl>
                                        <p:attrNameLst>
                                          <p:attrName>ppt_x</p:attrName>
                                        </p:attrNameLst>
                                      </p:cBhvr>
                                      <p:tavLst>
                                        <p:tav tm="0">
                                          <p:val>
                                            <p:strVal val="#ppt_x"/>
                                          </p:val>
                                        </p:tav>
                                        <p:tav tm="100000">
                                          <p:val>
                                            <p:strVal val="#ppt_x"/>
                                          </p:val>
                                        </p:tav>
                                      </p:tavLst>
                                    </p:anim>
                                    <p:anim calcmode="lin" valueType="num">
                                      <p:cBhvr additive="base">
                                        <p:cTn id="35"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 xmlns:a16="http://schemas.microsoft.com/office/drawing/2014/main" id="{84C657B7-F571-496F-8312-FFC9743B5D2B}"/>
              </a:ext>
            </a:extLst>
          </p:cNvPr>
          <p:cNvSpPr/>
          <p:nvPr/>
        </p:nvSpPr>
        <p:spPr>
          <a:xfrm>
            <a:off x="328105" y="188278"/>
            <a:ext cx="11535790" cy="6575973"/>
          </a:xfrm>
          <a:prstGeom prst="round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Oval 3">
            <a:extLst>
              <a:ext uri="{FF2B5EF4-FFF2-40B4-BE49-F238E27FC236}">
                <a16:creationId xmlns="" xmlns:a16="http://schemas.microsoft.com/office/drawing/2014/main" id="{2212417F-ED83-4459-AEE3-BB52E2E352EC}"/>
              </a:ext>
            </a:extLst>
          </p:cNvPr>
          <p:cNvSpPr/>
          <p:nvPr/>
        </p:nvSpPr>
        <p:spPr>
          <a:xfrm>
            <a:off x="613605" y="2612328"/>
            <a:ext cx="689113" cy="685089"/>
          </a:xfrm>
          <a:prstGeom prst="ellipse">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UTM Cookies" panose="02040603050506020204" pitchFamily="18" charset="0"/>
              </a:rPr>
              <a:t>2</a:t>
            </a:r>
          </a:p>
        </p:txBody>
      </p:sp>
      <p:sp>
        <p:nvSpPr>
          <p:cNvPr id="5" name="Oval 4">
            <a:extLst>
              <a:ext uri="{FF2B5EF4-FFF2-40B4-BE49-F238E27FC236}">
                <a16:creationId xmlns="" xmlns:a16="http://schemas.microsoft.com/office/drawing/2014/main" id="{3B0893E6-8AAD-27D5-5DBC-37F49053EF29}"/>
              </a:ext>
            </a:extLst>
          </p:cNvPr>
          <p:cNvSpPr/>
          <p:nvPr/>
        </p:nvSpPr>
        <p:spPr>
          <a:xfrm>
            <a:off x="6265329" y="1059247"/>
            <a:ext cx="689113" cy="685089"/>
          </a:xfrm>
          <a:prstGeom prst="ellipse">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UTM Cookies" panose="02040603050506020204" pitchFamily="18" charset="0"/>
              </a:rPr>
              <a:t>3</a:t>
            </a:r>
          </a:p>
        </p:txBody>
      </p:sp>
      <p:sp>
        <p:nvSpPr>
          <p:cNvPr id="6" name="Oval 5">
            <a:extLst>
              <a:ext uri="{FF2B5EF4-FFF2-40B4-BE49-F238E27FC236}">
                <a16:creationId xmlns="" xmlns:a16="http://schemas.microsoft.com/office/drawing/2014/main" id="{50ABD4EC-C89F-FE79-2037-BF1193F16AE8}"/>
              </a:ext>
            </a:extLst>
          </p:cNvPr>
          <p:cNvSpPr/>
          <p:nvPr/>
        </p:nvSpPr>
        <p:spPr>
          <a:xfrm>
            <a:off x="6277873" y="2847983"/>
            <a:ext cx="689113" cy="685089"/>
          </a:xfrm>
          <a:prstGeom prst="ellipse">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UTM Cookies" panose="02040603050506020204" pitchFamily="18" charset="0"/>
              </a:rPr>
              <a:t>4</a:t>
            </a:r>
          </a:p>
        </p:txBody>
      </p:sp>
      <p:grpSp>
        <p:nvGrpSpPr>
          <p:cNvPr id="7" name="Group 6">
            <a:extLst>
              <a:ext uri="{FF2B5EF4-FFF2-40B4-BE49-F238E27FC236}">
                <a16:creationId xmlns="" xmlns:a16="http://schemas.microsoft.com/office/drawing/2014/main" id="{322CF3F4-BEF4-B2AB-6215-7CDB0E396897}"/>
              </a:ext>
            </a:extLst>
          </p:cNvPr>
          <p:cNvGrpSpPr/>
          <p:nvPr/>
        </p:nvGrpSpPr>
        <p:grpSpPr>
          <a:xfrm>
            <a:off x="4147659" y="4596791"/>
            <a:ext cx="1996094" cy="2261209"/>
            <a:chOff x="10162945" y="-443856"/>
            <a:chExt cx="1825860" cy="2126299"/>
          </a:xfrm>
        </p:grpSpPr>
        <p:pic>
          <p:nvPicPr>
            <p:cNvPr id="8" name="Picture 7">
              <a:extLst>
                <a:ext uri="{FF2B5EF4-FFF2-40B4-BE49-F238E27FC236}">
                  <a16:creationId xmlns="" xmlns:a16="http://schemas.microsoft.com/office/drawing/2014/main" id="{FBEE2459-ECED-C4D4-6BCE-95C1FA46D7A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859" t="-1" r="35071" b="62518"/>
            <a:stretch/>
          </p:blipFill>
          <p:spPr>
            <a:xfrm>
              <a:off x="10359187" y="-443856"/>
              <a:ext cx="1270578" cy="1357966"/>
            </a:xfrm>
            <a:prstGeom prst="rect">
              <a:avLst/>
            </a:prstGeom>
          </p:spPr>
        </p:pic>
        <p:sp>
          <p:nvSpPr>
            <p:cNvPr id="9" name="Rounded Rectangle 14">
              <a:extLst>
                <a:ext uri="{FF2B5EF4-FFF2-40B4-BE49-F238E27FC236}">
                  <a16:creationId xmlns="" xmlns:a16="http://schemas.microsoft.com/office/drawing/2014/main" id="{5284B8B8-126C-0DD2-F7BB-BAD7304F28A8}"/>
                </a:ext>
              </a:extLst>
            </p:cNvPr>
            <p:cNvSpPr/>
            <p:nvPr/>
          </p:nvSpPr>
          <p:spPr>
            <a:xfrm>
              <a:off x="10162945" y="930028"/>
              <a:ext cx="1825860" cy="752415"/>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accent5">
                      <a:lumMod val="50000"/>
                    </a:schemeClr>
                  </a:solidFill>
                </a:rPr>
                <a:t>Xác</a:t>
              </a:r>
              <a:r>
                <a:rPr lang="en-US" sz="2800" b="1" dirty="0">
                  <a:solidFill>
                    <a:schemeClr val="accent5">
                      <a:lumMod val="50000"/>
                    </a:schemeClr>
                  </a:solidFill>
                </a:rPr>
                <a:t> </a:t>
              </a:r>
              <a:r>
                <a:rPr lang="en-US" sz="2800" b="1" dirty="0" err="1">
                  <a:solidFill>
                    <a:schemeClr val="accent5">
                      <a:lumMod val="50000"/>
                    </a:schemeClr>
                  </a:solidFill>
                </a:rPr>
                <a:t>định</a:t>
              </a:r>
              <a:r>
                <a:rPr lang="en-US" sz="2800" b="1" dirty="0">
                  <a:solidFill>
                    <a:schemeClr val="accent5">
                      <a:lumMod val="50000"/>
                    </a:schemeClr>
                  </a:solidFill>
                </a:rPr>
                <a:t> </a:t>
              </a:r>
              <a:r>
                <a:rPr lang="en-US" sz="2800" b="1" dirty="0" err="1">
                  <a:solidFill>
                    <a:schemeClr val="accent5">
                      <a:lumMod val="50000"/>
                    </a:schemeClr>
                  </a:solidFill>
                </a:rPr>
                <a:t>khổ</a:t>
              </a:r>
              <a:r>
                <a:rPr lang="en-US" sz="2800" b="1" dirty="0">
                  <a:solidFill>
                    <a:schemeClr val="accent5">
                      <a:lumMod val="50000"/>
                    </a:schemeClr>
                  </a:solidFill>
                </a:rPr>
                <a:t> </a:t>
              </a:r>
              <a:r>
                <a:rPr lang="en-US" sz="2800" b="1" dirty="0" err="1">
                  <a:solidFill>
                    <a:schemeClr val="accent5">
                      <a:lumMod val="50000"/>
                    </a:schemeClr>
                  </a:solidFill>
                </a:rPr>
                <a:t>thơ</a:t>
              </a:r>
              <a:endParaRPr lang="en-US" sz="2800" b="1" dirty="0">
                <a:solidFill>
                  <a:schemeClr val="accent5">
                    <a:lumMod val="50000"/>
                  </a:schemeClr>
                </a:solidFill>
              </a:endParaRPr>
            </a:p>
          </p:txBody>
        </p:sp>
      </p:grpSp>
      <p:pic>
        <p:nvPicPr>
          <p:cNvPr id="10" name="Picture 9">
            <a:extLst>
              <a:ext uri="{FF2B5EF4-FFF2-40B4-BE49-F238E27FC236}">
                <a16:creationId xmlns="" xmlns:a16="http://schemas.microsoft.com/office/drawing/2014/main" id="{B3CEFD56-DFDF-A642-7979-E670335BC74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972" t="29119" r="-1" b="53414"/>
          <a:stretch/>
        </p:blipFill>
        <p:spPr>
          <a:xfrm>
            <a:off x="11217966" y="-1039228"/>
            <a:ext cx="4510071" cy="2239557"/>
          </a:xfrm>
          <a:prstGeom prst="rect">
            <a:avLst/>
          </a:prstGeom>
        </p:spPr>
      </p:pic>
      <p:pic>
        <p:nvPicPr>
          <p:cNvPr id="11" name="Picture 10">
            <a:extLst>
              <a:ext uri="{FF2B5EF4-FFF2-40B4-BE49-F238E27FC236}">
                <a16:creationId xmlns="" xmlns:a16="http://schemas.microsoft.com/office/drawing/2014/main" id="{95F18B10-3B20-3F95-987B-99BA4384C30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496" t="32235" r="43631" b="38435"/>
          <a:stretch/>
        </p:blipFill>
        <p:spPr>
          <a:xfrm>
            <a:off x="-1451342" y="-863446"/>
            <a:ext cx="2864822" cy="3760631"/>
          </a:xfrm>
          <a:prstGeom prst="rect">
            <a:avLst/>
          </a:prstGeom>
        </p:spPr>
      </p:pic>
      <p:pic>
        <p:nvPicPr>
          <p:cNvPr id="12" name="Picture 11">
            <a:extLst>
              <a:ext uri="{FF2B5EF4-FFF2-40B4-BE49-F238E27FC236}">
                <a16:creationId xmlns="" xmlns:a16="http://schemas.microsoft.com/office/drawing/2014/main" id="{32D53294-98C8-A4EB-C201-1216BEA82B3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755" t="10037" r="41617" b="60633"/>
          <a:stretch/>
        </p:blipFill>
        <p:spPr>
          <a:xfrm>
            <a:off x="1452841" y="4702387"/>
            <a:ext cx="3225001" cy="3760631"/>
          </a:xfrm>
          <a:prstGeom prst="rect">
            <a:avLst/>
          </a:prstGeom>
        </p:spPr>
      </p:pic>
      <p:sp>
        <p:nvSpPr>
          <p:cNvPr id="13" name="Oval 12">
            <a:extLst>
              <a:ext uri="{FF2B5EF4-FFF2-40B4-BE49-F238E27FC236}">
                <a16:creationId xmlns="" xmlns:a16="http://schemas.microsoft.com/office/drawing/2014/main" id="{7F50854F-B560-0769-9129-B9D84F262735}"/>
              </a:ext>
            </a:extLst>
          </p:cNvPr>
          <p:cNvSpPr/>
          <p:nvPr/>
        </p:nvSpPr>
        <p:spPr>
          <a:xfrm>
            <a:off x="623544" y="1324560"/>
            <a:ext cx="689113" cy="685089"/>
          </a:xfrm>
          <a:prstGeom prst="ellipse">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UTM Cookies" panose="02040603050506020204" pitchFamily="18" charset="0"/>
              </a:rPr>
              <a:t>1</a:t>
            </a:r>
          </a:p>
        </p:txBody>
      </p:sp>
      <p:sp>
        <p:nvSpPr>
          <p:cNvPr id="14" name="TextBox 13">
            <a:extLst>
              <a:ext uri="{FF2B5EF4-FFF2-40B4-BE49-F238E27FC236}">
                <a16:creationId xmlns="" xmlns:a16="http://schemas.microsoft.com/office/drawing/2014/main" id="{F9B1BE29-128E-67D1-E455-13C44BD5AA5C}"/>
              </a:ext>
            </a:extLst>
          </p:cNvPr>
          <p:cNvSpPr txBox="1"/>
          <p:nvPr/>
        </p:nvSpPr>
        <p:spPr>
          <a:xfrm>
            <a:off x="2813594" y="387642"/>
            <a:ext cx="5340627" cy="646331"/>
          </a:xfrm>
          <a:prstGeom prst="rect">
            <a:avLst/>
          </a:prstGeom>
          <a:noFill/>
        </p:spPr>
        <p:txBody>
          <a:bodyPr wrap="square" rtlCol="0">
            <a:spAutoFit/>
          </a:bodyPr>
          <a:lstStyle/>
          <a:p>
            <a:pPr algn="ctr"/>
            <a:r>
              <a:rPr lang="en-US" sz="3600" b="1">
                <a:solidFill>
                  <a:schemeClr val="accent6">
                    <a:lumMod val="50000"/>
                  </a:schemeClr>
                </a:solidFill>
              </a:rPr>
              <a:t>Chuyện xây nhà</a:t>
            </a:r>
            <a:endParaRPr lang="en-US" sz="3600" b="1" dirty="0">
              <a:solidFill>
                <a:schemeClr val="accent6">
                  <a:lumMod val="50000"/>
                </a:schemeClr>
              </a:solidFill>
            </a:endParaRPr>
          </a:p>
        </p:txBody>
      </p:sp>
      <p:sp>
        <p:nvSpPr>
          <p:cNvPr id="15" name="Rectangle 14">
            <a:extLst>
              <a:ext uri="{FF2B5EF4-FFF2-40B4-BE49-F238E27FC236}">
                <a16:creationId xmlns="" xmlns:a16="http://schemas.microsoft.com/office/drawing/2014/main" id="{43264E23-DAC9-A6E2-D365-E3508E2230F0}"/>
              </a:ext>
            </a:extLst>
          </p:cNvPr>
          <p:cNvSpPr/>
          <p:nvPr/>
        </p:nvSpPr>
        <p:spPr>
          <a:xfrm>
            <a:off x="1239770" y="1324560"/>
            <a:ext cx="4965162" cy="4154984"/>
          </a:xfrm>
          <a:prstGeom prst="rect">
            <a:avLst/>
          </a:prstGeom>
        </p:spPr>
        <p:txBody>
          <a:bodyPr wrap="square">
            <a:spAutoFit/>
          </a:bodyPr>
          <a:lstStyle/>
          <a:p>
            <a:r>
              <a:rPr lang="vi-VN" sz="2400">
                <a:solidFill>
                  <a:sysClr val="windowText" lastClr="000000"/>
                </a:solidFill>
              </a:rPr>
              <a:t>Cả khu vườn mênh mông</a:t>
            </a:r>
          </a:p>
          <a:p>
            <a:r>
              <a:rPr lang="vi-VN" sz="2400">
                <a:solidFill>
                  <a:sysClr val="windowText" lastClr="000000"/>
                </a:solidFill>
              </a:rPr>
              <a:t>Sao chỉ toàn nhà nhỏ?</a:t>
            </a:r>
          </a:p>
          <a:p>
            <a:r>
              <a:rPr lang="vi-VN" sz="2400">
                <a:solidFill>
                  <a:sysClr val="windowText" lastClr="000000"/>
                </a:solidFill>
              </a:rPr>
              <a:t> </a:t>
            </a:r>
          </a:p>
          <a:p>
            <a:r>
              <a:rPr lang="vi-VN" sz="2400">
                <a:solidFill>
                  <a:sysClr val="windowText" lastClr="000000"/>
                </a:solidFill>
              </a:rPr>
              <a:t>Nhà của chị kiến gió</a:t>
            </a:r>
          </a:p>
          <a:p>
            <a:r>
              <a:rPr lang="vi-VN" sz="2400">
                <a:solidFill>
                  <a:sysClr val="windowText" lastClr="000000"/>
                </a:solidFill>
              </a:rPr>
              <a:t>Cuộn trong tàu lá khoai</a:t>
            </a:r>
          </a:p>
          <a:p>
            <a:r>
              <a:rPr lang="vi-VN" sz="2400">
                <a:solidFill>
                  <a:sysClr val="windowText" lastClr="000000"/>
                </a:solidFill>
              </a:rPr>
              <a:t>Ụ đất – anh kiến lửa</a:t>
            </a:r>
          </a:p>
          <a:p>
            <a:r>
              <a:rPr lang="vi-VN" sz="2400">
                <a:solidFill>
                  <a:sysClr val="windowText" lastClr="000000"/>
                </a:solidFill>
              </a:rPr>
              <a:t>Xây thành luỹ đến oai!</a:t>
            </a:r>
          </a:p>
          <a:p>
            <a:r>
              <a:rPr lang="vi-VN" sz="2400">
                <a:solidFill>
                  <a:sysClr val="windowText" lastClr="000000"/>
                </a:solidFill>
              </a:rPr>
              <a:t> </a:t>
            </a:r>
          </a:p>
          <a:p>
            <a:r>
              <a:rPr lang="vi-VN" sz="2400">
                <a:solidFill>
                  <a:sysClr val="windowText" lastClr="000000"/>
                </a:solidFill>
              </a:rPr>
              <a:t/>
            </a:r>
            <a:br>
              <a:rPr lang="vi-VN" sz="2400">
                <a:solidFill>
                  <a:sysClr val="windowText" lastClr="000000"/>
                </a:solidFill>
              </a:rPr>
            </a:br>
            <a:r>
              <a:rPr lang="vi-VN" sz="2400">
                <a:solidFill>
                  <a:sysClr val="windowText" lastClr="000000"/>
                </a:solidFill>
              </a:rPr>
              <a:t/>
            </a:r>
            <a:br>
              <a:rPr lang="vi-VN" sz="2400">
                <a:solidFill>
                  <a:sysClr val="windowText" lastClr="000000"/>
                </a:solidFill>
              </a:rPr>
            </a:br>
            <a:endParaRPr lang="en-US" sz="2400">
              <a:solidFill>
                <a:sysClr val="windowText" lastClr="000000"/>
              </a:solidFill>
            </a:endParaRPr>
          </a:p>
        </p:txBody>
      </p:sp>
      <p:sp>
        <p:nvSpPr>
          <p:cNvPr id="16" name="Rectangle 15">
            <a:extLst>
              <a:ext uri="{FF2B5EF4-FFF2-40B4-BE49-F238E27FC236}">
                <a16:creationId xmlns="" xmlns:a16="http://schemas.microsoft.com/office/drawing/2014/main" id="{C1D40CAD-5DBD-5FB7-6CA9-B11069221504}"/>
              </a:ext>
            </a:extLst>
          </p:cNvPr>
          <p:cNvSpPr/>
          <p:nvPr/>
        </p:nvSpPr>
        <p:spPr>
          <a:xfrm>
            <a:off x="6991795" y="707271"/>
            <a:ext cx="4505279" cy="6001643"/>
          </a:xfrm>
          <a:prstGeom prst="rect">
            <a:avLst/>
          </a:prstGeom>
        </p:spPr>
        <p:txBody>
          <a:bodyPr wrap="square">
            <a:spAutoFit/>
          </a:bodyPr>
          <a:lstStyle/>
          <a:p>
            <a:r>
              <a:rPr lang="vi-VN" sz="2400">
                <a:solidFill>
                  <a:sysClr val="windowText" lastClr="000000"/>
                </a:solidFill>
                <a:latin typeface="Arial" panose="020B0604020202020204" pitchFamily="34" charset="0"/>
                <a:cs typeface="Arial" panose="020B0604020202020204" pitchFamily="34" charset="0"/>
              </a:rPr>
              <a:t> </a:t>
            </a:r>
          </a:p>
          <a:p>
            <a:r>
              <a:rPr lang="vi-VN" sz="2400">
                <a:solidFill>
                  <a:sysClr val="windowText" lastClr="000000"/>
                </a:solidFill>
                <a:latin typeface="Arial" panose="020B0604020202020204" pitchFamily="34" charset="0"/>
                <a:cs typeface="Arial" panose="020B0604020202020204" pitchFamily="34" charset="0"/>
              </a:rPr>
              <a:t>Xén tóc thuê cây ổi</a:t>
            </a:r>
          </a:p>
          <a:p>
            <a:r>
              <a:rPr lang="vi-VN" sz="2400">
                <a:solidFill>
                  <a:sysClr val="windowText" lastClr="000000"/>
                </a:solidFill>
                <a:latin typeface="Arial" panose="020B0604020202020204" pitchFamily="34" charset="0"/>
                <a:cs typeface="Arial" panose="020B0604020202020204" pitchFamily="34" charset="0"/>
              </a:rPr>
              <a:t>Mở cửa hiệu thời trang</a:t>
            </a:r>
          </a:p>
          <a:p>
            <a:r>
              <a:rPr lang="vi-VN" sz="2400">
                <a:solidFill>
                  <a:sysClr val="windowText" lastClr="000000"/>
                </a:solidFill>
                <a:latin typeface="Arial" panose="020B0604020202020204" pitchFamily="34" charset="0"/>
                <a:cs typeface="Arial" panose="020B0604020202020204" pitchFamily="34" charset="0"/>
              </a:rPr>
              <a:t>Bác bọ ngựa luyện kiếm</a:t>
            </a:r>
          </a:p>
          <a:p>
            <a:r>
              <a:rPr lang="vi-VN" sz="2400">
                <a:solidFill>
                  <a:sysClr val="windowText" lastClr="000000"/>
                </a:solidFill>
                <a:latin typeface="Arial" panose="020B0604020202020204" pitchFamily="34" charset="0"/>
                <a:cs typeface="Arial" panose="020B0604020202020204" pitchFamily="34" charset="0"/>
              </a:rPr>
              <a:t>Vun vút trên cành xoan.</a:t>
            </a:r>
          </a:p>
          <a:p>
            <a:r>
              <a:rPr lang="vi-VN" sz="2400">
                <a:solidFill>
                  <a:sysClr val="windowText" lastClr="000000"/>
                </a:solidFill>
                <a:latin typeface="Arial" panose="020B0604020202020204" pitchFamily="34" charset="0"/>
                <a:cs typeface="Arial" panose="020B0604020202020204" pitchFamily="34" charset="0"/>
              </a:rPr>
              <a:t> </a:t>
            </a:r>
          </a:p>
          <a:p>
            <a:r>
              <a:rPr lang="vi-VN" sz="2400">
                <a:solidFill>
                  <a:sysClr val="windowText" lastClr="000000"/>
                </a:solidFill>
                <a:latin typeface="Arial" panose="020B0604020202020204" pitchFamily="34" charset="0"/>
                <a:cs typeface="Arial" panose="020B0604020202020204" pitchFamily="34" charset="0"/>
              </a:rPr>
              <a:t>Riêng mấy bạn đom đóm</a:t>
            </a:r>
          </a:p>
          <a:p>
            <a:r>
              <a:rPr lang="vi-VN" sz="2400">
                <a:solidFill>
                  <a:sysClr val="windowText" lastClr="000000"/>
                </a:solidFill>
                <a:latin typeface="Arial" panose="020B0604020202020204" pitchFamily="34" charset="0"/>
                <a:cs typeface="Arial" panose="020B0604020202020204" pitchFamily="34" charset="0"/>
              </a:rPr>
              <a:t>Thích làm nhà gần ao</a:t>
            </a:r>
          </a:p>
          <a:p>
            <a:r>
              <a:rPr lang="vi-VN" sz="2400">
                <a:solidFill>
                  <a:sysClr val="windowText" lastClr="000000"/>
                </a:solidFill>
                <a:latin typeface="Arial" panose="020B0604020202020204" pitchFamily="34" charset="0"/>
                <a:cs typeface="Arial" panose="020B0604020202020204" pitchFamily="34" charset="0"/>
              </a:rPr>
              <a:t>Đêm giăng đèn mở hội</a:t>
            </a:r>
          </a:p>
          <a:p>
            <a:r>
              <a:rPr lang="vi-VN" sz="2400">
                <a:solidFill>
                  <a:sysClr val="windowText" lastClr="000000"/>
                </a:solidFill>
                <a:latin typeface="Arial" panose="020B0604020202020204" pitchFamily="34" charset="0"/>
                <a:cs typeface="Arial" panose="020B0604020202020204" pitchFamily="34" charset="0"/>
              </a:rPr>
              <a:t>Thắp lên ngàn ánh sao.</a:t>
            </a:r>
          </a:p>
          <a:p>
            <a:r>
              <a:rPr lang="vi-VN" sz="2400">
                <a:solidFill>
                  <a:sysClr val="windowText" lastClr="000000"/>
                </a:solidFill>
                <a:latin typeface="Arial" panose="020B0604020202020204" pitchFamily="34" charset="0"/>
                <a:cs typeface="Arial" panose="020B0604020202020204" pitchFamily="34" charset="0"/>
              </a:rPr>
              <a:t> </a:t>
            </a:r>
          </a:p>
          <a:p>
            <a:r>
              <a:rPr lang="vi-VN" sz="2400">
                <a:solidFill>
                  <a:sysClr val="windowText" lastClr="000000"/>
                </a:solidFill>
                <a:latin typeface="Arial" panose="020B0604020202020204" pitchFamily="34" charset="0"/>
                <a:cs typeface="Arial" panose="020B0604020202020204" pitchFamily="34" charset="0"/>
              </a:rPr>
              <a:t>Mặt đất gieo sự sống</a:t>
            </a:r>
          </a:p>
          <a:p>
            <a:r>
              <a:rPr lang="vi-VN" sz="2400">
                <a:solidFill>
                  <a:sysClr val="windowText" lastClr="000000"/>
                </a:solidFill>
                <a:latin typeface="Arial" panose="020B0604020202020204" pitchFamily="34" charset="0"/>
                <a:cs typeface="Arial" panose="020B0604020202020204" pitchFamily="34" charset="0"/>
              </a:rPr>
              <a:t>Bầu trời nâng cánh bay</a:t>
            </a:r>
          </a:p>
          <a:p>
            <a:r>
              <a:rPr lang="vi-VN" sz="2400">
                <a:solidFill>
                  <a:sysClr val="windowText" lastClr="000000"/>
                </a:solidFill>
                <a:latin typeface="Arial" panose="020B0604020202020204" pitchFamily="34" charset="0"/>
                <a:cs typeface="Arial" panose="020B0604020202020204" pitchFamily="34" charset="0"/>
              </a:rPr>
              <a:t>Mắt tớ nhìn xa tít</a:t>
            </a:r>
          </a:p>
          <a:p>
            <a:r>
              <a:rPr lang="vi-VN" sz="2400">
                <a:solidFill>
                  <a:sysClr val="windowText" lastClr="000000"/>
                </a:solidFill>
                <a:latin typeface="Arial" panose="020B0604020202020204" pitchFamily="34" charset="0"/>
                <a:cs typeface="Arial" panose="020B0604020202020204" pitchFamily="34" charset="0"/>
              </a:rPr>
              <a:t>Tớ xây nhà trên mây!</a:t>
            </a:r>
          </a:p>
          <a:p>
            <a:pPr algn="ctr"/>
            <a:r>
              <a:rPr lang="vi-VN" sz="2400" i="1">
                <a:solidFill>
                  <a:sysClr val="windowText" lastClr="000000"/>
                </a:solidFill>
                <a:latin typeface="Arial" panose="020B0604020202020204" pitchFamily="34" charset="0"/>
                <a:cs typeface="Arial" panose="020B0604020202020204" pitchFamily="34" charset="0"/>
              </a:rPr>
              <a:t>Bảo Ngọc</a:t>
            </a:r>
            <a:endParaRPr lang="vi-VN" sz="2400">
              <a:solidFill>
                <a:sysClr val="windowText" lastClr="000000"/>
              </a:solidFill>
              <a:latin typeface="Arial" panose="020B0604020202020204" pitchFamily="34" charset="0"/>
              <a:cs typeface="Arial" panose="020B0604020202020204" pitchFamily="34" charset="0"/>
            </a:endParaRPr>
          </a:p>
        </p:txBody>
      </p:sp>
      <p:sp>
        <p:nvSpPr>
          <p:cNvPr id="17" name="Oval 16">
            <a:extLst>
              <a:ext uri="{FF2B5EF4-FFF2-40B4-BE49-F238E27FC236}">
                <a16:creationId xmlns="" xmlns:a16="http://schemas.microsoft.com/office/drawing/2014/main" id="{3809A854-D779-6768-DCE8-EC72D3A6B902}"/>
              </a:ext>
            </a:extLst>
          </p:cNvPr>
          <p:cNvSpPr/>
          <p:nvPr/>
        </p:nvSpPr>
        <p:spPr>
          <a:xfrm>
            <a:off x="6302682" y="4653647"/>
            <a:ext cx="689113" cy="685089"/>
          </a:xfrm>
          <a:prstGeom prst="ellipse">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UTM Cookies" panose="02040603050506020204" pitchFamily="18" charset="0"/>
              </a:rPr>
              <a:t>5</a:t>
            </a:r>
            <a:endParaRPr lang="en-US" sz="3600" dirty="0">
              <a:solidFill>
                <a:schemeClr val="tx1"/>
              </a:solidFill>
              <a:latin typeface="UTM Cookies" panose="02040603050506020204" pitchFamily="18" charset="0"/>
            </a:endParaRPr>
          </a:p>
        </p:txBody>
      </p:sp>
    </p:spTree>
    <p:extLst>
      <p:ext uri="{BB962C8B-B14F-4D97-AF65-F5344CB8AC3E}">
        <p14:creationId xmlns:p14="http://schemas.microsoft.com/office/powerpoint/2010/main" val="36822056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5E-6 1.85185E-6 L 0.13216 0.00717 " pathEditMode="relative" rAng="0" ptsTypes="AA">
                                      <p:cBhvr>
                                        <p:cTn id="6" dur="2000" fill="hold"/>
                                        <p:tgtEl>
                                          <p:spTgt spid="11"/>
                                        </p:tgtEl>
                                        <p:attrNameLst>
                                          <p:attrName>ppt_x</p:attrName>
                                          <p:attrName>ppt_y</p:attrName>
                                        </p:attrNameLst>
                                      </p:cBhvr>
                                      <p:rCtr x="6602" y="347"/>
                                    </p:animMotion>
                                  </p:childTnLst>
                                </p:cTn>
                              </p:par>
                              <p:par>
                                <p:cTn id="7" presetID="42" presetClass="path" presetSubtype="0" accel="50000" decel="50000" fill="hold" nodeType="withEffect">
                                  <p:stCondLst>
                                    <p:cond delay="0"/>
                                  </p:stCondLst>
                                  <p:childTnLst>
                                    <p:animMotion origin="layout" path="M 2.08333E-6 -4.07407E-6 L -0.20925 0.09862 " pathEditMode="relative" rAng="0" ptsTypes="AA">
                                      <p:cBhvr>
                                        <p:cTn id="8" dur="2000" fill="hold"/>
                                        <p:tgtEl>
                                          <p:spTgt spid="10"/>
                                        </p:tgtEl>
                                        <p:attrNameLst>
                                          <p:attrName>ppt_x</p:attrName>
                                          <p:attrName>ppt_y</p:attrName>
                                        </p:attrNameLst>
                                      </p:cBhvr>
                                      <p:rCtr x="-10469" y="4931"/>
                                    </p:animMotion>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arn(inVertical)">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barn(inVertical)">
                                      <p:cBhvr>
                                        <p:cTn id="4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3" grpId="0" animBg="1"/>
      <p:bldP spid="17"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6502</TotalTime>
  <Words>700</Words>
  <Application>Microsoft Office PowerPoint</Application>
  <PresentationFormat>Widescreen</PresentationFormat>
  <Paragraphs>167</Paragraphs>
  <Slides>30</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30</vt:i4>
      </vt:variant>
    </vt:vector>
  </HeadingPairs>
  <TitlesOfParts>
    <vt:vector size="42" baseType="lpstr">
      <vt:lpstr>微软雅黑</vt:lpstr>
      <vt:lpstr>Arial</vt:lpstr>
      <vt:lpstr>Calibri</vt:lpstr>
      <vt:lpstr>Calibri Light</vt:lpstr>
      <vt:lpstr>LNTH-LuoLuoNotangYuanTi 1</vt:lpstr>
      <vt:lpstr>Lobster</vt:lpstr>
      <vt:lpstr>Pokemon Solid</vt:lpstr>
      <vt:lpstr>SVN-Kitten</vt:lpstr>
      <vt:lpstr>UTM Cookies</vt:lpstr>
      <vt:lpstr>UTM Showcard</vt:lpstr>
      <vt:lpstr>字魂189号-星岩乐黑体</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 Hương; 0354473852</dc:creator>
  <cp:lastModifiedBy>Le Tien Duat</cp:lastModifiedBy>
  <cp:revision>4</cp:revision>
  <dcterms:created xsi:type="dcterms:W3CDTF">2022-08-03T07:08:21Z</dcterms:created>
  <dcterms:modified xsi:type="dcterms:W3CDTF">2024-11-24T02:19:46Z</dcterms:modified>
</cp:coreProperties>
</file>